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2" r:id="rId2"/>
    <p:sldMasterId id="2147483699" r:id="rId3"/>
    <p:sldMasterId id="2147483689" r:id="rId4"/>
    <p:sldMasterId id="2147483677" r:id="rId5"/>
    <p:sldMasterId id="2147483691" r:id="rId6"/>
    <p:sldMasterId id="2147483695" r:id="rId7"/>
  </p:sldMasterIdLst>
  <p:notesMasterIdLst>
    <p:notesMasterId r:id="rId43"/>
  </p:notesMasterIdLst>
  <p:sldIdLst>
    <p:sldId id="256" r:id="rId8"/>
    <p:sldId id="1159" r:id="rId9"/>
    <p:sldId id="1165" r:id="rId10"/>
    <p:sldId id="1160" r:id="rId11"/>
    <p:sldId id="1163" r:id="rId12"/>
    <p:sldId id="1161" r:id="rId13"/>
    <p:sldId id="1164" r:id="rId14"/>
    <p:sldId id="264" r:id="rId15"/>
    <p:sldId id="1156" r:id="rId16"/>
    <p:sldId id="267" r:id="rId17"/>
    <p:sldId id="1130" r:id="rId18"/>
    <p:sldId id="1135" r:id="rId19"/>
    <p:sldId id="1134" r:id="rId20"/>
    <p:sldId id="1132" r:id="rId21"/>
    <p:sldId id="1137" r:id="rId22"/>
    <p:sldId id="261" r:id="rId23"/>
    <p:sldId id="1138" r:id="rId24"/>
    <p:sldId id="1142" r:id="rId25"/>
    <p:sldId id="1148" r:id="rId26"/>
    <p:sldId id="1139" r:id="rId27"/>
    <p:sldId id="338" r:id="rId28"/>
    <p:sldId id="263" r:id="rId29"/>
    <p:sldId id="1153" r:id="rId30"/>
    <p:sldId id="1154" r:id="rId31"/>
    <p:sldId id="1136" r:id="rId32"/>
    <p:sldId id="1149" r:id="rId33"/>
    <p:sldId id="1150" r:id="rId34"/>
    <p:sldId id="1143" r:id="rId35"/>
    <p:sldId id="1144" r:id="rId36"/>
    <p:sldId id="1145" r:id="rId37"/>
    <p:sldId id="340" r:id="rId38"/>
    <p:sldId id="1158" r:id="rId39"/>
    <p:sldId id="1151" r:id="rId40"/>
    <p:sldId id="1146" r:id="rId41"/>
    <p:sldId id="877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CC3399"/>
    <a:srgbClr val="F842EB"/>
    <a:srgbClr val="E488B6"/>
    <a:srgbClr val="FEFCFE"/>
    <a:srgbClr val="FFFFFF"/>
    <a:srgbClr val="E7F0F9"/>
    <a:srgbClr val="E99BC2"/>
    <a:srgbClr val="FCF1FD"/>
    <a:srgbClr val="F9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749" autoAdjust="0"/>
  </p:normalViewPr>
  <p:slideViewPr>
    <p:cSldViewPr snapToGrid="0">
      <p:cViewPr varScale="1">
        <p:scale>
          <a:sx n="94" d="100"/>
          <a:sy n="94" d="100"/>
        </p:scale>
        <p:origin x="1116" y="66"/>
      </p:cViewPr>
      <p:guideLst>
        <p:guide orient="horz" pos="5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99091-78B9-47BC-9FB3-5FFBE1B7F611}" type="doc">
      <dgm:prSet loTypeId="urn:microsoft.com/office/officeart/2005/8/layout/pyramid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4ADB5B6-FAA8-41F9-BAA9-82D113736A6E}">
      <dgm:prSet/>
      <dgm:spPr/>
      <dgm:t>
        <a:bodyPr/>
        <a:lstStyle/>
        <a:p>
          <a:r>
            <a:rPr lang="en-US" b="1" dirty="0">
              <a:solidFill>
                <a:srgbClr val="A40000"/>
              </a:solidFill>
            </a:rPr>
            <a:t>【</a:t>
          </a:r>
          <a:r>
            <a:rPr lang="zh-CN" b="1" dirty="0">
              <a:solidFill>
                <a:srgbClr val="A40000"/>
              </a:solidFill>
            </a:rPr>
            <a:t>作用机制</a:t>
          </a:r>
          <a:r>
            <a:rPr lang="en-US" b="1" dirty="0">
              <a:solidFill>
                <a:srgbClr val="A40000"/>
              </a:solidFill>
            </a:rPr>
            <a:t>】</a:t>
          </a:r>
          <a:endParaRPr lang="zh-CN" dirty="0">
            <a:solidFill>
              <a:srgbClr val="A40000"/>
            </a:solidFill>
          </a:endParaRPr>
        </a:p>
      </dgm:t>
    </dgm:pt>
    <dgm:pt modelId="{25A96C6C-2808-49E0-95F9-63303DEC07FD}" type="parTrans" cxnId="{4437BB8B-0FA2-435F-BCD5-66D79CB6325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598B1C2-8D30-402B-80DE-4019020073C0}" type="sibTrans" cxnId="{4437BB8B-0FA2-435F-BCD5-66D79CB6325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0408C80-F8A6-4CAD-8F9A-DF2F8BE889A2}">
      <dgm:prSet/>
      <dgm:spPr/>
      <dgm:t>
        <a:bodyPr/>
        <a:lstStyle/>
        <a:p>
          <a:r>
            <a:rPr lang="en-US" b="1" dirty="0"/>
            <a:t>【</a:t>
          </a:r>
          <a:r>
            <a:rPr lang="zh-CN" b="1" dirty="0"/>
            <a:t>药理作用</a:t>
          </a:r>
          <a:r>
            <a:rPr lang="en-US" b="1" dirty="0"/>
            <a:t>】</a:t>
          </a:r>
          <a:endParaRPr lang="zh-CN" dirty="0"/>
        </a:p>
      </dgm:t>
    </dgm:pt>
    <dgm:pt modelId="{7A20F885-2A63-4EBE-8A6A-DE1BB367C7A9}" type="parTrans" cxnId="{7931E4E6-2577-4C02-8CCF-0B0E5CBA895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9827D16-AEA5-4C16-909F-C19A897A397B}" type="sibTrans" cxnId="{7931E4E6-2577-4C02-8CCF-0B0E5CBA895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D7886-8EA9-45A0-B8C4-985844CA2AC8}">
      <dgm:prSet/>
      <dgm:spPr/>
      <dgm:t>
        <a:bodyPr/>
        <a:lstStyle/>
        <a:p>
          <a:r>
            <a:rPr lang="en-US" b="1"/>
            <a:t>【</a:t>
          </a:r>
          <a:r>
            <a:rPr lang="zh-CN" b="1"/>
            <a:t>临床应用</a:t>
          </a:r>
          <a:r>
            <a:rPr lang="en-US" b="1"/>
            <a:t>】</a:t>
          </a:r>
          <a:endParaRPr lang="zh-CN" dirty="0"/>
        </a:p>
      </dgm:t>
    </dgm:pt>
    <dgm:pt modelId="{7163A4B7-B2B0-4FD1-AEA6-7ECA0ED6A1FF}" type="parTrans" cxnId="{ECDC9ADB-F796-4FD1-BC5A-13F8359958E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58CF068-3767-4436-A7AE-782699C7DE1E}" type="sibTrans" cxnId="{ECDC9ADB-F796-4FD1-BC5A-13F8359958E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A2E34F8-B011-4FAA-AD58-E084C23C59F5}">
      <dgm:prSet/>
      <dgm:spPr/>
      <dgm:t>
        <a:bodyPr/>
        <a:lstStyle/>
        <a:p>
          <a:r>
            <a:rPr lang="en-US" b="1"/>
            <a:t>【</a:t>
          </a:r>
          <a:r>
            <a:rPr lang="zh-CN" b="1"/>
            <a:t>不良反应</a:t>
          </a:r>
          <a:r>
            <a:rPr lang="en-US" b="1"/>
            <a:t>】</a:t>
          </a:r>
          <a:endParaRPr lang="zh-CN" dirty="0"/>
        </a:p>
      </dgm:t>
    </dgm:pt>
    <dgm:pt modelId="{662FE8D6-61F0-4A00-835C-9E2CE9FE5946}" type="parTrans" cxnId="{1B0E3E0F-9E67-42E2-8AF5-4330AC668BD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EA6BFDA-32E2-4E5E-9333-E5F673A15942}" type="sibTrans" cxnId="{1B0E3E0F-9E67-42E2-8AF5-4330AC668BD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717C076-9B5C-401F-8D70-0A8EB2CA8E99}">
      <dgm:prSet/>
      <dgm:spPr/>
      <dgm:t>
        <a:bodyPr/>
        <a:lstStyle/>
        <a:p>
          <a:r>
            <a:rPr lang="en-US" b="1"/>
            <a:t>【</a:t>
          </a:r>
          <a:r>
            <a:rPr lang="zh-CN" b="1"/>
            <a:t>中毒解救</a:t>
          </a:r>
          <a:r>
            <a:rPr lang="en-US" b="1"/>
            <a:t>】</a:t>
          </a:r>
          <a:endParaRPr lang="zh-CN"/>
        </a:p>
      </dgm:t>
    </dgm:pt>
    <dgm:pt modelId="{5794CF24-63A2-40BB-AC82-A30FE285E334}" type="parTrans" cxnId="{A4B4E24D-0597-49F3-9835-0096966DDAF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40D2C3A-582D-4F42-AE87-31B3DB7DCCD5}" type="sibTrans" cxnId="{A4B4E24D-0597-49F3-9835-0096966DDAF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D82832A-B1BC-4B25-BC7F-13887D15B179}" type="pres">
      <dgm:prSet presAssocID="{DDE99091-78B9-47BC-9FB3-5FFBE1B7F611}" presName="compositeShape" presStyleCnt="0">
        <dgm:presLayoutVars>
          <dgm:dir/>
          <dgm:resizeHandles/>
        </dgm:presLayoutVars>
      </dgm:prSet>
      <dgm:spPr/>
    </dgm:pt>
    <dgm:pt modelId="{1FB320CB-4C86-4421-89F9-0839BA8B198F}" type="pres">
      <dgm:prSet presAssocID="{DDE99091-78B9-47BC-9FB3-5FFBE1B7F611}" presName="pyramid" presStyleLbl="node1" presStyleIdx="0" presStyleCnt="1" custLinFactNeighborX="-9978" custLinFactNeighborY="702"/>
      <dgm:spPr/>
    </dgm:pt>
    <dgm:pt modelId="{AED6C239-B21C-4889-9040-72F4045E518D}" type="pres">
      <dgm:prSet presAssocID="{DDE99091-78B9-47BC-9FB3-5FFBE1B7F611}" presName="theList" presStyleCnt="0"/>
      <dgm:spPr/>
    </dgm:pt>
    <dgm:pt modelId="{804CED8E-10E7-46DC-820D-20DBF03DBAED}" type="pres">
      <dgm:prSet presAssocID="{04ADB5B6-FAA8-41F9-BAA9-82D113736A6E}" presName="aNode" presStyleLbl="fgAcc1" presStyleIdx="0" presStyleCnt="5">
        <dgm:presLayoutVars>
          <dgm:bulletEnabled val="1"/>
        </dgm:presLayoutVars>
      </dgm:prSet>
      <dgm:spPr/>
    </dgm:pt>
    <dgm:pt modelId="{D21BF8CA-EC8F-4591-96B6-85F28B9DFF36}" type="pres">
      <dgm:prSet presAssocID="{04ADB5B6-FAA8-41F9-BAA9-82D113736A6E}" presName="aSpace" presStyleCnt="0"/>
      <dgm:spPr/>
    </dgm:pt>
    <dgm:pt modelId="{CDA64E9C-4846-46A0-9926-CCDD4C0F1D07}" type="pres">
      <dgm:prSet presAssocID="{80408C80-F8A6-4CAD-8F9A-DF2F8BE889A2}" presName="aNode" presStyleLbl="fgAcc1" presStyleIdx="1" presStyleCnt="5">
        <dgm:presLayoutVars>
          <dgm:bulletEnabled val="1"/>
        </dgm:presLayoutVars>
      </dgm:prSet>
      <dgm:spPr/>
    </dgm:pt>
    <dgm:pt modelId="{CE12E069-49BA-41EB-BA43-48074B4CC159}" type="pres">
      <dgm:prSet presAssocID="{80408C80-F8A6-4CAD-8F9A-DF2F8BE889A2}" presName="aSpace" presStyleCnt="0"/>
      <dgm:spPr/>
    </dgm:pt>
    <dgm:pt modelId="{94F01110-2F22-4C12-91B5-EDA77791D522}" type="pres">
      <dgm:prSet presAssocID="{FCCD7886-8EA9-45A0-B8C4-985844CA2AC8}" presName="aNode" presStyleLbl="fgAcc1" presStyleIdx="2" presStyleCnt="5">
        <dgm:presLayoutVars>
          <dgm:bulletEnabled val="1"/>
        </dgm:presLayoutVars>
      </dgm:prSet>
      <dgm:spPr/>
    </dgm:pt>
    <dgm:pt modelId="{B05F0600-6533-474A-AC54-61170500343D}" type="pres">
      <dgm:prSet presAssocID="{FCCD7886-8EA9-45A0-B8C4-985844CA2AC8}" presName="aSpace" presStyleCnt="0"/>
      <dgm:spPr/>
    </dgm:pt>
    <dgm:pt modelId="{EF317C97-1DB8-4B33-B19A-F1B0EC8B8E72}" type="pres">
      <dgm:prSet presAssocID="{3A2E34F8-B011-4FAA-AD58-E084C23C59F5}" presName="aNode" presStyleLbl="fgAcc1" presStyleIdx="3" presStyleCnt="5">
        <dgm:presLayoutVars>
          <dgm:bulletEnabled val="1"/>
        </dgm:presLayoutVars>
      </dgm:prSet>
      <dgm:spPr/>
    </dgm:pt>
    <dgm:pt modelId="{1BFE8BAB-99FE-4DBC-BF49-702A2A18B6EC}" type="pres">
      <dgm:prSet presAssocID="{3A2E34F8-B011-4FAA-AD58-E084C23C59F5}" presName="aSpace" presStyleCnt="0"/>
      <dgm:spPr/>
    </dgm:pt>
    <dgm:pt modelId="{4BDA44D9-8560-4285-B6EF-9C982517F142}" type="pres">
      <dgm:prSet presAssocID="{5717C076-9B5C-401F-8D70-0A8EB2CA8E99}" presName="aNode" presStyleLbl="fgAcc1" presStyleIdx="4" presStyleCnt="5">
        <dgm:presLayoutVars>
          <dgm:bulletEnabled val="1"/>
        </dgm:presLayoutVars>
      </dgm:prSet>
      <dgm:spPr/>
    </dgm:pt>
    <dgm:pt modelId="{63AB3B09-89F2-403C-A4C1-F87D6FBF5EF0}" type="pres">
      <dgm:prSet presAssocID="{5717C076-9B5C-401F-8D70-0A8EB2CA8E99}" presName="aSpace" presStyleCnt="0"/>
      <dgm:spPr/>
    </dgm:pt>
  </dgm:ptLst>
  <dgm:cxnLst>
    <dgm:cxn modelId="{1B0E3E0F-9E67-42E2-8AF5-4330AC668BDA}" srcId="{DDE99091-78B9-47BC-9FB3-5FFBE1B7F611}" destId="{3A2E34F8-B011-4FAA-AD58-E084C23C59F5}" srcOrd="3" destOrd="0" parTransId="{662FE8D6-61F0-4A00-835C-9E2CE9FE5946}" sibTransId="{AEA6BFDA-32E2-4E5E-9333-E5F673A15942}"/>
    <dgm:cxn modelId="{25318833-66DF-434F-B940-870F7CF6B852}" type="presOf" srcId="{5717C076-9B5C-401F-8D70-0A8EB2CA8E99}" destId="{4BDA44D9-8560-4285-B6EF-9C982517F142}" srcOrd="0" destOrd="0" presId="urn:microsoft.com/office/officeart/2005/8/layout/pyramid2"/>
    <dgm:cxn modelId="{A4B4E24D-0597-49F3-9835-0096966DDAFB}" srcId="{DDE99091-78B9-47BC-9FB3-5FFBE1B7F611}" destId="{5717C076-9B5C-401F-8D70-0A8EB2CA8E99}" srcOrd="4" destOrd="0" parTransId="{5794CF24-63A2-40BB-AC82-A30FE285E334}" sibTransId="{940D2C3A-582D-4F42-AE87-31B3DB7DCCD5}"/>
    <dgm:cxn modelId="{1D2D984F-2B47-4D16-8750-9F6C7F967CC0}" type="presOf" srcId="{80408C80-F8A6-4CAD-8F9A-DF2F8BE889A2}" destId="{CDA64E9C-4846-46A0-9926-CCDD4C0F1D07}" srcOrd="0" destOrd="0" presId="urn:microsoft.com/office/officeart/2005/8/layout/pyramid2"/>
    <dgm:cxn modelId="{9EF34850-5BAE-4B7C-8E60-D9422640EDE5}" type="presOf" srcId="{04ADB5B6-FAA8-41F9-BAA9-82D113736A6E}" destId="{804CED8E-10E7-46DC-820D-20DBF03DBAED}" srcOrd="0" destOrd="0" presId="urn:microsoft.com/office/officeart/2005/8/layout/pyramid2"/>
    <dgm:cxn modelId="{4437BB8B-0FA2-435F-BCD5-66D79CB6325A}" srcId="{DDE99091-78B9-47BC-9FB3-5FFBE1B7F611}" destId="{04ADB5B6-FAA8-41F9-BAA9-82D113736A6E}" srcOrd="0" destOrd="0" parTransId="{25A96C6C-2808-49E0-95F9-63303DEC07FD}" sibTransId="{F598B1C2-8D30-402B-80DE-4019020073C0}"/>
    <dgm:cxn modelId="{A2E55696-31B8-4620-AA9E-6FD51BF2C0F3}" type="presOf" srcId="{FCCD7886-8EA9-45A0-B8C4-985844CA2AC8}" destId="{94F01110-2F22-4C12-91B5-EDA77791D522}" srcOrd="0" destOrd="0" presId="urn:microsoft.com/office/officeart/2005/8/layout/pyramid2"/>
    <dgm:cxn modelId="{ECBE65A5-36C1-43FE-ADD2-B84DB7896EDA}" type="presOf" srcId="{3A2E34F8-B011-4FAA-AD58-E084C23C59F5}" destId="{EF317C97-1DB8-4B33-B19A-F1B0EC8B8E72}" srcOrd="0" destOrd="0" presId="urn:microsoft.com/office/officeart/2005/8/layout/pyramid2"/>
    <dgm:cxn modelId="{ECDC9ADB-F796-4FD1-BC5A-13F8359958EB}" srcId="{DDE99091-78B9-47BC-9FB3-5FFBE1B7F611}" destId="{FCCD7886-8EA9-45A0-B8C4-985844CA2AC8}" srcOrd="2" destOrd="0" parTransId="{7163A4B7-B2B0-4FD1-AEA6-7ECA0ED6A1FF}" sibTransId="{158CF068-3767-4436-A7AE-782699C7DE1E}"/>
    <dgm:cxn modelId="{7931E4E6-2577-4C02-8CCF-0B0E5CBA8957}" srcId="{DDE99091-78B9-47BC-9FB3-5FFBE1B7F611}" destId="{80408C80-F8A6-4CAD-8F9A-DF2F8BE889A2}" srcOrd="1" destOrd="0" parTransId="{7A20F885-2A63-4EBE-8A6A-DE1BB367C7A9}" sibTransId="{B9827D16-AEA5-4C16-909F-C19A897A397B}"/>
    <dgm:cxn modelId="{14A676FD-32AB-4E39-82CE-469ADE6795E2}" type="presOf" srcId="{DDE99091-78B9-47BC-9FB3-5FFBE1B7F611}" destId="{2D82832A-B1BC-4B25-BC7F-13887D15B179}" srcOrd="0" destOrd="0" presId="urn:microsoft.com/office/officeart/2005/8/layout/pyramid2"/>
    <dgm:cxn modelId="{16A7E3BF-C19B-47AD-B531-A02552B8659B}" type="presParOf" srcId="{2D82832A-B1BC-4B25-BC7F-13887D15B179}" destId="{1FB320CB-4C86-4421-89F9-0839BA8B198F}" srcOrd="0" destOrd="0" presId="urn:microsoft.com/office/officeart/2005/8/layout/pyramid2"/>
    <dgm:cxn modelId="{5A20B720-29B8-4A7E-A421-307D73020851}" type="presParOf" srcId="{2D82832A-B1BC-4B25-BC7F-13887D15B179}" destId="{AED6C239-B21C-4889-9040-72F4045E518D}" srcOrd="1" destOrd="0" presId="urn:microsoft.com/office/officeart/2005/8/layout/pyramid2"/>
    <dgm:cxn modelId="{DDB01223-A18E-492D-AF94-A737CA2049BC}" type="presParOf" srcId="{AED6C239-B21C-4889-9040-72F4045E518D}" destId="{804CED8E-10E7-46DC-820D-20DBF03DBAED}" srcOrd="0" destOrd="0" presId="urn:microsoft.com/office/officeart/2005/8/layout/pyramid2"/>
    <dgm:cxn modelId="{01AB46D8-FE90-4E48-B0D2-5EE45B0E2A0E}" type="presParOf" srcId="{AED6C239-B21C-4889-9040-72F4045E518D}" destId="{D21BF8CA-EC8F-4591-96B6-85F28B9DFF36}" srcOrd="1" destOrd="0" presId="urn:microsoft.com/office/officeart/2005/8/layout/pyramid2"/>
    <dgm:cxn modelId="{1F50C984-BBAF-4F3E-BA5F-0481ED61E716}" type="presParOf" srcId="{AED6C239-B21C-4889-9040-72F4045E518D}" destId="{CDA64E9C-4846-46A0-9926-CCDD4C0F1D07}" srcOrd="2" destOrd="0" presId="urn:microsoft.com/office/officeart/2005/8/layout/pyramid2"/>
    <dgm:cxn modelId="{74F2CC12-06CE-4830-90FA-47795AD62799}" type="presParOf" srcId="{AED6C239-B21C-4889-9040-72F4045E518D}" destId="{CE12E069-49BA-41EB-BA43-48074B4CC159}" srcOrd="3" destOrd="0" presId="urn:microsoft.com/office/officeart/2005/8/layout/pyramid2"/>
    <dgm:cxn modelId="{109EE129-0C8B-435E-BB22-28E811FE585E}" type="presParOf" srcId="{AED6C239-B21C-4889-9040-72F4045E518D}" destId="{94F01110-2F22-4C12-91B5-EDA77791D522}" srcOrd="4" destOrd="0" presId="urn:microsoft.com/office/officeart/2005/8/layout/pyramid2"/>
    <dgm:cxn modelId="{51A711AD-B105-4C8E-97FA-A7F006814435}" type="presParOf" srcId="{AED6C239-B21C-4889-9040-72F4045E518D}" destId="{B05F0600-6533-474A-AC54-61170500343D}" srcOrd="5" destOrd="0" presId="urn:microsoft.com/office/officeart/2005/8/layout/pyramid2"/>
    <dgm:cxn modelId="{A6DAB4FA-EDDF-44F3-896B-6DC806BA7654}" type="presParOf" srcId="{AED6C239-B21C-4889-9040-72F4045E518D}" destId="{EF317C97-1DB8-4B33-B19A-F1B0EC8B8E72}" srcOrd="6" destOrd="0" presId="urn:microsoft.com/office/officeart/2005/8/layout/pyramid2"/>
    <dgm:cxn modelId="{9B7A31BB-8A67-4C62-833D-1341608C3197}" type="presParOf" srcId="{AED6C239-B21C-4889-9040-72F4045E518D}" destId="{1BFE8BAB-99FE-4DBC-BF49-702A2A18B6EC}" srcOrd="7" destOrd="0" presId="urn:microsoft.com/office/officeart/2005/8/layout/pyramid2"/>
    <dgm:cxn modelId="{5DF9C5E1-2FBC-4B71-8521-878300B91EB3}" type="presParOf" srcId="{AED6C239-B21C-4889-9040-72F4045E518D}" destId="{4BDA44D9-8560-4285-B6EF-9C982517F142}" srcOrd="8" destOrd="0" presId="urn:microsoft.com/office/officeart/2005/8/layout/pyramid2"/>
    <dgm:cxn modelId="{0947FA42-6639-47F7-9D96-B4390B171BB4}" type="presParOf" srcId="{AED6C239-B21C-4889-9040-72F4045E518D}" destId="{63AB3B09-89F2-403C-A4C1-F87D6FBF5EF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99091-78B9-47BC-9FB3-5FFBE1B7F611}" type="doc">
      <dgm:prSet loTypeId="urn:microsoft.com/office/officeart/2005/8/layout/venn3" loCatId="relationship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4ADB5B6-FAA8-41F9-BAA9-82D113736A6E}">
      <dgm:prSet/>
      <dgm:spPr/>
      <dgm:t>
        <a:bodyPr/>
        <a:lstStyle/>
        <a:p>
          <a:r>
            <a:rPr lang="en-US" b="1" dirty="0"/>
            <a:t>【</a:t>
          </a:r>
          <a:r>
            <a:rPr lang="zh-CN" b="1" dirty="0"/>
            <a:t>作用机制</a:t>
          </a:r>
          <a:r>
            <a:rPr lang="en-US" b="1" dirty="0"/>
            <a:t>】</a:t>
          </a:r>
          <a:endParaRPr lang="zh-CN" dirty="0"/>
        </a:p>
      </dgm:t>
    </dgm:pt>
    <dgm:pt modelId="{25A96C6C-2808-49E0-95F9-63303DEC07FD}" type="parTrans" cxnId="{4437BB8B-0FA2-435F-BCD5-66D79CB6325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598B1C2-8D30-402B-80DE-4019020073C0}" type="sibTrans" cxnId="{4437BB8B-0FA2-435F-BCD5-66D79CB6325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0408C80-F8A6-4CAD-8F9A-DF2F8BE889A2}">
      <dgm:prSet/>
      <dgm:spPr/>
      <dgm:t>
        <a:bodyPr/>
        <a:lstStyle/>
        <a:p>
          <a:r>
            <a:rPr lang="en-US" b="1"/>
            <a:t>【</a:t>
          </a:r>
          <a:r>
            <a:rPr lang="zh-CN" b="1"/>
            <a:t>药理作用</a:t>
          </a:r>
          <a:r>
            <a:rPr lang="en-US" b="1"/>
            <a:t>】</a:t>
          </a:r>
          <a:endParaRPr lang="zh-CN" dirty="0"/>
        </a:p>
      </dgm:t>
    </dgm:pt>
    <dgm:pt modelId="{7A20F885-2A63-4EBE-8A6A-DE1BB367C7A9}" type="parTrans" cxnId="{7931E4E6-2577-4C02-8CCF-0B0E5CBA895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9827D16-AEA5-4C16-909F-C19A897A397B}" type="sibTrans" cxnId="{7931E4E6-2577-4C02-8CCF-0B0E5CBA895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D7886-8EA9-45A0-B8C4-985844CA2AC8}">
      <dgm:prSet/>
      <dgm:spPr/>
      <dgm:t>
        <a:bodyPr/>
        <a:lstStyle/>
        <a:p>
          <a:r>
            <a:rPr lang="en-US" b="1" dirty="0"/>
            <a:t>【</a:t>
          </a:r>
          <a:r>
            <a:rPr lang="zh-CN" b="1" dirty="0"/>
            <a:t>临床应用</a:t>
          </a:r>
          <a:r>
            <a:rPr lang="en-US" b="1" dirty="0"/>
            <a:t>】</a:t>
          </a:r>
          <a:endParaRPr lang="zh-CN" dirty="0"/>
        </a:p>
      </dgm:t>
    </dgm:pt>
    <dgm:pt modelId="{7163A4B7-B2B0-4FD1-AEA6-7ECA0ED6A1FF}" type="parTrans" cxnId="{ECDC9ADB-F796-4FD1-BC5A-13F8359958E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58CF068-3767-4436-A7AE-782699C7DE1E}" type="sibTrans" cxnId="{ECDC9ADB-F796-4FD1-BC5A-13F8359958E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A2E34F8-B011-4FAA-AD58-E084C23C59F5}">
      <dgm:prSet/>
      <dgm:spPr/>
      <dgm:t>
        <a:bodyPr/>
        <a:lstStyle/>
        <a:p>
          <a:r>
            <a:rPr lang="en-US" b="1"/>
            <a:t>【</a:t>
          </a:r>
          <a:r>
            <a:rPr lang="zh-CN" b="1"/>
            <a:t>不良反应</a:t>
          </a:r>
          <a:r>
            <a:rPr lang="en-US" b="1"/>
            <a:t>】</a:t>
          </a:r>
          <a:endParaRPr lang="zh-CN" dirty="0"/>
        </a:p>
      </dgm:t>
    </dgm:pt>
    <dgm:pt modelId="{662FE8D6-61F0-4A00-835C-9E2CE9FE5946}" type="parTrans" cxnId="{1B0E3E0F-9E67-42E2-8AF5-4330AC668BD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EA6BFDA-32E2-4E5E-9333-E5F673A15942}" type="sibTrans" cxnId="{1B0E3E0F-9E67-42E2-8AF5-4330AC668BD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717C076-9B5C-401F-8D70-0A8EB2CA8E99}">
      <dgm:prSet/>
      <dgm:spPr/>
      <dgm:t>
        <a:bodyPr/>
        <a:lstStyle/>
        <a:p>
          <a:r>
            <a:rPr lang="en-US" b="1" dirty="0"/>
            <a:t>【</a:t>
          </a:r>
          <a:r>
            <a:rPr lang="zh-CN" b="1" dirty="0"/>
            <a:t>中毒解救</a:t>
          </a:r>
          <a:r>
            <a:rPr lang="en-US" b="1" dirty="0"/>
            <a:t>】</a:t>
          </a:r>
          <a:endParaRPr lang="zh-CN" dirty="0"/>
        </a:p>
      </dgm:t>
    </dgm:pt>
    <dgm:pt modelId="{5794CF24-63A2-40BB-AC82-A30FE285E334}" type="parTrans" cxnId="{A4B4E24D-0597-49F3-9835-0096966DDAF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40D2C3A-582D-4F42-AE87-31B3DB7DCCD5}" type="sibTrans" cxnId="{A4B4E24D-0597-49F3-9835-0096966DDAF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373116E-D782-42FA-8BD6-D99A2B80CAC5}" type="pres">
      <dgm:prSet presAssocID="{DDE99091-78B9-47BC-9FB3-5FFBE1B7F611}" presName="Name0" presStyleCnt="0">
        <dgm:presLayoutVars>
          <dgm:dir/>
          <dgm:resizeHandles val="exact"/>
        </dgm:presLayoutVars>
      </dgm:prSet>
      <dgm:spPr/>
    </dgm:pt>
    <dgm:pt modelId="{C1377F27-3875-4583-90C1-449D5008EEB8}" type="pres">
      <dgm:prSet presAssocID="{04ADB5B6-FAA8-41F9-BAA9-82D113736A6E}" presName="Name5" presStyleLbl="vennNode1" presStyleIdx="0" presStyleCnt="5">
        <dgm:presLayoutVars>
          <dgm:bulletEnabled val="1"/>
        </dgm:presLayoutVars>
      </dgm:prSet>
      <dgm:spPr/>
    </dgm:pt>
    <dgm:pt modelId="{5BC79B4E-600B-422B-9D01-04448C3B0045}" type="pres">
      <dgm:prSet presAssocID="{F598B1C2-8D30-402B-80DE-4019020073C0}" presName="space" presStyleCnt="0"/>
      <dgm:spPr/>
    </dgm:pt>
    <dgm:pt modelId="{AEBD40FB-51DA-4684-A985-034433CA6542}" type="pres">
      <dgm:prSet presAssocID="{80408C80-F8A6-4CAD-8F9A-DF2F8BE889A2}" presName="Name5" presStyleLbl="vennNode1" presStyleIdx="1" presStyleCnt="5">
        <dgm:presLayoutVars>
          <dgm:bulletEnabled val="1"/>
        </dgm:presLayoutVars>
      </dgm:prSet>
      <dgm:spPr/>
    </dgm:pt>
    <dgm:pt modelId="{10DD9159-5C57-4B73-92FE-29425D802DF9}" type="pres">
      <dgm:prSet presAssocID="{B9827D16-AEA5-4C16-909F-C19A897A397B}" presName="space" presStyleCnt="0"/>
      <dgm:spPr/>
    </dgm:pt>
    <dgm:pt modelId="{E84FEFA7-A3D8-498B-8C27-2B2E84222E19}" type="pres">
      <dgm:prSet presAssocID="{FCCD7886-8EA9-45A0-B8C4-985844CA2AC8}" presName="Name5" presStyleLbl="vennNode1" presStyleIdx="2" presStyleCnt="5">
        <dgm:presLayoutVars>
          <dgm:bulletEnabled val="1"/>
        </dgm:presLayoutVars>
      </dgm:prSet>
      <dgm:spPr/>
    </dgm:pt>
    <dgm:pt modelId="{9D0C864A-51FC-4923-AB6D-AF1046818A79}" type="pres">
      <dgm:prSet presAssocID="{158CF068-3767-4436-A7AE-782699C7DE1E}" presName="space" presStyleCnt="0"/>
      <dgm:spPr/>
    </dgm:pt>
    <dgm:pt modelId="{948768A8-EE5C-47F5-9ED5-08C1FC628A15}" type="pres">
      <dgm:prSet presAssocID="{3A2E34F8-B011-4FAA-AD58-E084C23C59F5}" presName="Name5" presStyleLbl="vennNode1" presStyleIdx="3" presStyleCnt="5">
        <dgm:presLayoutVars>
          <dgm:bulletEnabled val="1"/>
        </dgm:presLayoutVars>
      </dgm:prSet>
      <dgm:spPr/>
    </dgm:pt>
    <dgm:pt modelId="{32DAF74B-EA7D-4458-B2B5-525728D6C74A}" type="pres">
      <dgm:prSet presAssocID="{AEA6BFDA-32E2-4E5E-9333-E5F673A15942}" presName="space" presStyleCnt="0"/>
      <dgm:spPr/>
    </dgm:pt>
    <dgm:pt modelId="{7333124B-26F9-45C7-BD66-EC2BE7994D8F}" type="pres">
      <dgm:prSet presAssocID="{5717C076-9B5C-401F-8D70-0A8EB2CA8E99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4964E101-AAF3-41A4-B756-BAE3AE0C0358}" type="presOf" srcId="{3A2E34F8-B011-4FAA-AD58-E084C23C59F5}" destId="{948768A8-EE5C-47F5-9ED5-08C1FC628A15}" srcOrd="0" destOrd="0" presId="urn:microsoft.com/office/officeart/2005/8/layout/venn3"/>
    <dgm:cxn modelId="{1B0E3E0F-9E67-42E2-8AF5-4330AC668BDA}" srcId="{DDE99091-78B9-47BC-9FB3-5FFBE1B7F611}" destId="{3A2E34F8-B011-4FAA-AD58-E084C23C59F5}" srcOrd="3" destOrd="0" parTransId="{662FE8D6-61F0-4A00-835C-9E2CE9FE5946}" sibTransId="{AEA6BFDA-32E2-4E5E-9333-E5F673A15942}"/>
    <dgm:cxn modelId="{C97DBA31-1836-44D0-9456-2AA9C68A529E}" type="presOf" srcId="{FCCD7886-8EA9-45A0-B8C4-985844CA2AC8}" destId="{E84FEFA7-A3D8-498B-8C27-2B2E84222E19}" srcOrd="0" destOrd="0" presId="urn:microsoft.com/office/officeart/2005/8/layout/venn3"/>
    <dgm:cxn modelId="{EDED7342-DBBE-4B9C-AC25-F6B69B1E0CAF}" type="presOf" srcId="{5717C076-9B5C-401F-8D70-0A8EB2CA8E99}" destId="{7333124B-26F9-45C7-BD66-EC2BE7994D8F}" srcOrd="0" destOrd="0" presId="urn:microsoft.com/office/officeart/2005/8/layout/venn3"/>
    <dgm:cxn modelId="{A4B4E24D-0597-49F3-9835-0096966DDAFB}" srcId="{DDE99091-78B9-47BC-9FB3-5FFBE1B7F611}" destId="{5717C076-9B5C-401F-8D70-0A8EB2CA8E99}" srcOrd="4" destOrd="0" parTransId="{5794CF24-63A2-40BB-AC82-A30FE285E334}" sibTransId="{940D2C3A-582D-4F42-AE87-31B3DB7DCCD5}"/>
    <dgm:cxn modelId="{05B29A75-05DD-4963-A41B-7FF075A89F20}" type="presOf" srcId="{04ADB5B6-FAA8-41F9-BAA9-82D113736A6E}" destId="{C1377F27-3875-4583-90C1-449D5008EEB8}" srcOrd="0" destOrd="0" presId="urn:microsoft.com/office/officeart/2005/8/layout/venn3"/>
    <dgm:cxn modelId="{4437BB8B-0FA2-435F-BCD5-66D79CB6325A}" srcId="{DDE99091-78B9-47BC-9FB3-5FFBE1B7F611}" destId="{04ADB5B6-FAA8-41F9-BAA9-82D113736A6E}" srcOrd="0" destOrd="0" parTransId="{25A96C6C-2808-49E0-95F9-63303DEC07FD}" sibTransId="{F598B1C2-8D30-402B-80DE-4019020073C0}"/>
    <dgm:cxn modelId="{DC35B59E-F4F4-47AC-A30F-F5429042E2A0}" type="presOf" srcId="{DDE99091-78B9-47BC-9FB3-5FFBE1B7F611}" destId="{2373116E-D782-42FA-8BD6-D99A2B80CAC5}" srcOrd="0" destOrd="0" presId="urn:microsoft.com/office/officeart/2005/8/layout/venn3"/>
    <dgm:cxn modelId="{ECDC9ADB-F796-4FD1-BC5A-13F8359958EB}" srcId="{DDE99091-78B9-47BC-9FB3-5FFBE1B7F611}" destId="{FCCD7886-8EA9-45A0-B8C4-985844CA2AC8}" srcOrd="2" destOrd="0" parTransId="{7163A4B7-B2B0-4FD1-AEA6-7ECA0ED6A1FF}" sibTransId="{158CF068-3767-4436-A7AE-782699C7DE1E}"/>
    <dgm:cxn modelId="{13409CE3-5207-401B-94A1-ED54D9417998}" type="presOf" srcId="{80408C80-F8A6-4CAD-8F9A-DF2F8BE889A2}" destId="{AEBD40FB-51DA-4684-A985-034433CA6542}" srcOrd="0" destOrd="0" presId="urn:microsoft.com/office/officeart/2005/8/layout/venn3"/>
    <dgm:cxn modelId="{7931E4E6-2577-4C02-8CCF-0B0E5CBA8957}" srcId="{DDE99091-78B9-47BC-9FB3-5FFBE1B7F611}" destId="{80408C80-F8A6-4CAD-8F9A-DF2F8BE889A2}" srcOrd="1" destOrd="0" parTransId="{7A20F885-2A63-4EBE-8A6A-DE1BB367C7A9}" sibTransId="{B9827D16-AEA5-4C16-909F-C19A897A397B}"/>
    <dgm:cxn modelId="{2BBB40CA-5E31-470C-9F05-A7FE01AF20FA}" type="presParOf" srcId="{2373116E-D782-42FA-8BD6-D99A2B80CAC5}" destId="{C1377F27-3875-4583-90C1-449D5008EEB8}" srcOrd="0" destOrd="0" presId="urn:microsoft.com/office/officeart/2005/8/layout/venn3"/>
    <dgm:cxn modelId="{4C317E16-EBB0-4041-9679-A40504C0995E}" type="presParOf" srcId="{2373116E-D782-42FA-8BD6-D99A2B80CAC5}" destId="{5BC79B4E-600B-422B-9D01-04448C3B0045}" srcOrd="1" destOrd="0" presId="urn:microsoft.com/office/officeart/2005/8/layout/venn3"/>
    <dgm:cxn modelId="{7E7CB3BF-1118-4625-A46D-C8EA3A117F11}" type="presParOf" srcId="{2373116E-D782-42FA-8BD6-D99A2B80CAC5}" destId="{AEBD40FB-51DA-4684-A985-034433CA6542}" srcOrd="2" destOrd="0" presId="urn:microsoft.com/office/officeart/2005/8/layout/venn3"/>
    <dgm:cxn modelId="{3B81835F-7EE7-4044-98D0-A7C9DCC68149}" type="presParOf" srcId="{2373116E-D782-42FA-8BD6-D99A2B80CAC5}" destId="{10DD9159-5C57-4B73-92FE-29425D802DF9}" srcOrd="3" destOrd="0" presId="urn:microsoft.com/office/officeart/2005/8/layout/venn3"/>
    <dgm:cxn modelId="{C252921C-79FE-4B23-B458-60F78C4E531A}" type="presParOf" srcId="{2373116E-D782-42FA-8BD6-D99A2B80CAC5}" destId="{E84FEFA7-A3D8-498B-8C27-2B2E84222E19}" srcOrd="4" destOrd="0" presId="urn:microsoft.com/office/officeart/2005/8/layout/venn3"/>
    <dgm:cxn modelId="{4B79DC35-CA6B-4C8E-8932-7362E826576E}" type="presParOf" srcId="{2373116E-D782-42FA-8BD6-D99A2B80CAC5}" destId="{9D0C864A-51FC-4923-AB6D-AF1046818A79}" srcOrd="5" destOrd="0" presId="urn:microsoft.com/office/officeart/2005/8/layout/venn3"/>
    <dgm:cxn modelId="{78A6E0A6-C3BC-436F-A410-4999C6108795}" type="presParOf" srcId="{2373116E-D782-42FA-8BD6-D99A2B80CAC5}" destId="{948768A8-EE5C-47F5-9ED5-08C1FC628A15}" srcOrd="6" destOrd="0" presId="urn:microsoft.com/office/officeart/2005/8/layout/venn3"/>
    <dgm:cxn modelId="{AA10CBCF-8010-4E3B-8BBC-614B87DC7CAC}" type="presParOf" srcId="{2373116E-D782-42FA-8BD6-D99A2B80CAC5}" destId="{32DAF74B-EA7D-4458-B2B5-525728D6C74A}" srcOrd="7" destOrd="0" presId="urn:microsoft.com/office/officeart/2005/8/layout/venn3"/>
    <dgm:cxn modelId="{1346F5D0-3383-4C98-9ECD-E16788C7E3B8}" type="presParOf" srcId="{2373116E-D782-42FA-8BD6-D99A2B80CAC5}" destId="{7333124B-26F9-45C7-BD66-EC2BE7994D8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20CB-4C86-4421-89F9-0839BA8B198F}">
      <dsp:nvSpPr>
        <dsp:cNvPr id="0" name=""/>
        <dsp:cNvSpPr/>
      </dsp:nvSpPr>
      <dsp:spPr>
        <a:xfrm>
          <a:off x="0" y="0"/>
          <a:ext cx="4886255" cy="488625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CED8E-10E7-46DC-820D-20DBF03DBAED}">
      <dsp:nvSpPr>
        <dsp:cNvPr id="0" name=""/>
        <dsp:cNvSpPr/>
      </dsp:nvSpPr>
      <dsp:spPr>
        <a:xfrm>
          <a:off x="2686291" y="489102"/>
          <a:ext cx="3176065" cy="694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A40000"/>
              </a:solidFill>
            </a:rPr>
            <a:t>【</a:t>
          </a:r>
          <a:r>
            <a:rPr lang="zh-CN" sz="2600" b="1" kern="1200" dirty="0">
              <a:solidFill>
                <a:srgbClr val="A40000"/>
              </a:solidFill>
            </a:rPr>
            <a:t>作用机制</a:t>
          </a:r>
          <a:r>
            <a:rPr lang="en-US" sz="2600" b="1" kern="1200" dirty="0">
              <a:solidFill>
                <a:srgbClr val="A40000"/>
              </a:solidFill>
            </a:rPr>
            <a:t>】</a:t>
          </a:r>
          <a:endParaRPr lang="zh-CN" sz="2600" kern="1200" dirty="0">
            <a:solidFill>
              <a:srgbClr val="A40000"/>
            </a:solidFill>
          </a:endParaRPr>
        </a:p>
      </dsp:txBody>
      <dsp:txXfrm>
        <a:off x="2720207" y="523018"/>
        <a:ext cx="3108233" cy="626932"/>
      </dsp:txXfrm>
    </dsp:sp>
    <dsp:sp modelId="{CDA64E9C-4846-46A0-9926-CCDD4C0F1D07}">
      <dsp:nvSpPr>
        <dsp:cNvPr id="0" name=""/>
        <dsp:cNvSpPr/>
      </dsp:nvSpPr>
      <dsp:spPr>
        <a:xfrm>
          <a:off x="2686291" y="1270712"/>
          <a:ext cx="3176065" cy="694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【</a:t>
          </a:r>
          <a:r>
            <a:rPr lang="zh-CN" sz="2600" b="1" kern="1200" dirty="0"/>
            <a:t>药理作用</a:t>
          </a:r>
          <a:r>
            <a:rPr lang="en-US" sz="2600" b="1" kern="1200" dirty="0"/>
            <a:t>】</a:t>
          </a:r>
          <a:endParaRPr lang="zh-CN" sz="2600" kern="1200" dirty="0"/>
        </a:p>
      </dsp:txBody>
      <dsp:txXfrm>
        <a:off x="2720207" y="1304628"/>
        <a:ext cx="3108233" cy="626932"/>
      </dsp:txXfrm>
    </dsp:sp>
    <dsp:sp modelId="{94F01110-2F22-4C12-91B5-EDA77791D522}">
      <dsp:nvSpPr>
        <dsp:cNvPr id="0" name=""/>
        <dsp:cNvSpPr/>
      </dsp:nvSpPr>
      <dsp:spPr>
        <a:xfrm>
          <a:off x="2686291" y="2052322"/>
          <a:ext cx="3176065" cy="694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【</a:t>
          </a:r>
          <a:r>
            <a:rPr lang="zh-CN" sz="2600" b="1" kern="1200"/>
            <a:t>临床应用</a:t>
          </a:r>
          <a:r>
            <a:rPr lang="en-US" sz="2600" b="1" kern="1200"/>
            <a:t>】</a:t>
          </a:r>
          <a:endParaRPr lang="zh-CN" sz="2600" kern="1200" dirty="0"/>
        </a:p>
      </dsp:txBody>
      <dsp:txXfrm>
        <a:off x="2720207" y="2086238"/>
        <a:ext cx="3108233" cy="626932"/>
      </dsp:txXfrm>
    </dsp:sp>
    <dsp:sp modelId="{EF317C97-1DB8-4B33-B19A-F1B0EC8B8E72}">
      <dsp:nvSpPr>
        <dsp:cNvPr id="0" name=""/>
        <dsp:cNvSpPr/>
      </dsp:nvSpPr>
      <dsp:spPr>
        <a:xfrm>
          <a:off x="2686291" y="2833932"/>
          <a:ext cx="3176065" cy="694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【</a:t>
          </a:r>
          <a:r>
            <a:rPr lang="zh-CN" sz="2600" b="1" kern="1200"/>
            <a:t>不良反应</a:t>
          </a:r>
          <a:r>
            <a:rPr lang="en-US" sz="2600" b="1" kern="1200"/>
            <a:t>】</a:t>
          </a:r>
          <a:endParaRPr lang="zh-CN" sz="2600" kern="1200" dirty="0"/>
        </a:p>
      </dsp:txBody>
      <dsp:txXfrm>
        <a:off x="2720207" y="2867848"/>
        <a:ext cx="3108233" cy="626932"/>
      </dsp:txXfrm>
    </dsp:sp>
    <dsp:sp modelId="{4BDA44D9-8560-4285-B6EF-9C982517F142}">
      <dsp:nvSpPr>
        <dsp:cNvPr id="0" name=""/>
        <dsp:cNvSpPr/>
      </dsp:nvSpPr>
      <dsp:spPr>
        <a:xfrm>
          <a:off x="2686291" y="3615542"/>
          <a:ext cx="3176065" cy="6947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【</a:t>
          </a:r>
          <a:r>
            <a:rPr lang="zh-CN" sz="2600" b="1" kern="1200"/>
            <a:t>中毒解救</a:t>
          </a:r>
          <a:r>
            <a:rPr lang="en-US" sz="2600" b="1" kern="1200"/>
            <a:t>】</a:t>
          </a:r>
          <a:endParaRPr lang="zh-CN" sz="2600" kern="1200"/>
        </a:p>
      </dsp:txBody>
      <dsp:txXfrm>
        <a:off x="2720207" y="3649458"/>
        <a:ext cx="3108233" cy="626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77F27-3875-4583-90C1-449D5008EEB8}">
      <dsp:nvSpPr>
        <dsp:cNvPr id="0" name=""/>
        <dsp:cNvSpPr/>
      </dsp:nvSpPr>
      <dsp:spPr>
        <a:xfrm>
          <a:off x="1038" y="1375095"/>
          <a:ext cx="2025185" cy="20251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453" tIns="39370" rIns="111453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【</a:t>
          </a:r>
          <a:r>
            <a:rPr lang="zh-CN" sz="3100" b="1" kern="1200" dirty="0"/>
            <a:t>作用机制</a:t>
          </a:r>
          <a:r>
            <a:rPr lang="en-US" sz="3100" b="1" kern="1200" dirty="0"/>
            <a:t>】</a:t>
          </a:r>
          <a:endParaRPr lang="zh-CN" sz="3100" kern="1200" dirty="0"/>
        </a:p>
      </dsp:txBody>
      <dsp:txXfrm>
        <a:off x="297619" y="1671676"/>
        <a:ext cx="1432023" cy="1432023"/>
      </dsp:txXfrm>
    </dsp:sp>
    <dsp:sp modelId="{AEBD40FB-51DA-4684-A985-034433CA6542}">
      <dsp:nvSpPr>
        <dsp:cNvPr id="0" name=""/>
        <dsp:cNvSpPr/>
      </dsp:nvSpPr>
      <dsp:spPr>
        <a:xfrm>
          <a:off x="1621187" y="1375095"/>
          <a:ext cx="2025185" cy="20251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453" tIns="39370" rIns="111453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【</a:t>
          </a:r>
          <a:r>
            <a:rPr lang="zh-CN" sz="3100" b="1" kern="1200"/>
            <a:t>药理作用</a:t>
          </a:r>
          <a:r>
            <a:rPr lang="en-US" sz="3100" b="1" kern="1200"/>
            <a:t>】</a:t>
          </a:r>
          <a:endParaRPr lang="zh-CN" sz="3100" kern="1200" dirty="0"/>
        </a:p>
      </dsp:txBody>
      <dsp:txXfrm>
        <a:off x="1917768" y="1671676"/>
        <a:ext cx="1432023" cy="1432023"/>
      </dsp:txXfrm>
    </dsp:sp>
    <dsp:sp modelId="{E84FEFA7-A3D8-498B-8C27-2B2E84222E19}">
      <dsp:nvSpPr>
        <dsp:cNvPr id="0" name=""/>
        <dsp:cNvSpPr/>
      </dsp:nvSpPr>
      <dsp:spPr>
        <a:xfrm>
          <a:off x="3241335" y="1375095"/>
          <a:ext cx="2025185" cy="20251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453" tIns="39370" rIns="111453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【</a:t>
          </a:r>
          <a:r>
            <a:rPr lang="zh-CN" sz="3100" b="1" kern="1200" dirty="0"/>
            <a:t>临床应用</a:t>
          </a:r>
          <a:r>
            <a:rPr lang="en-US" sz="3100" b="1" kern="1200" dirty="0"/>
            <a:t>】</a:t>
          </a:r>
          <a:endParaRPr lang="zh-CN" sz="3100" kern="1200" dirty="0"/>
        </a:p>
      </dsp:txBody>
      <dsp:txXfrm>
        <a:off x="3537916" y="1671676"/>
        <a:ext cx="1432023" cy="1432023"/>
      </dsp:txXfrm>
    </dsp:sp>
    <dsp:sp modelId="{948768A8-EE5C-47F5-9ED5-08C1FC628A15}">
      <dsp:nvSpPr>
        <dsp:cNvPr id="0" name=""/>
        <dsp:cNvSpPr/>
      </dsp:nvSpPr>
      <dsp:spPr>
        <a:xfrm>
          <a:off x="4861484" y="1375095"/>
          <a:ext cx="2025185" cy="20251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453" tIns="39370" rIns="111453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【</a:t>
          </a:r>
          <a:r>
            <a:rPr lang="zh-CN" sz="3100" b="1" kern="1200"/>
            <a:t>不良反应</a:t>
          </a:r>
          <a:r>
            <a:rPr lang="en-US" sz="3100" b="1" kern="1200"/>
            <a:t>】</a:t>
          </a:r>
          <a:endParaRPr lang="zh-CN" sz="3100" kern="1200" dirty="0"/>
        </a:p>
      </dsp:txBody>
      <dsp:txXfrm>
        <a:off x="5158065" y="1671676"/>
        <a:ext cx="1432023" cy="1432023"/>
      </dsp:txXfrm>
    </dsp:sp>
    <dsp:sp modelId="{7333124B-26F9-45C7-BD66-EC2BE7994D8F}">
      <dsp:nvSpPr>
        <dsp:cNvPr id="0" name=""/>
        <dsp:cNvSpPr/>
      </dsp:nvSpPr>
      <dsp:spPr>
        <a:xfrm>
          <a:off x="6481632" y="1375095"/>
          <a:ext cx="2025185" cy="20251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1453" tIns="39370" rIns="111453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【</a:t>
          </a:r>
          <a:r>
            <a:rPr lang="zh-CN" sz="3100" b="1" kern="1200" dirty="0"/>
            <a:t>中毒解救</a:t>
          </a:r>
          <a:r>
            <a:rPr lang="en-US" sz="3100" b="1" kern="1200" dirty="0"/>
            <a:t>】</a:t>
          </a:r>
          <a:endParaRPr lang="zh-CN" sz="3100" kern="1200" dirty="0"/>
        </a:p>
      </dsp:txBody>
      <dsp:txXfrm>
        <a:off x="6778213" y="1671676"/>
        <a:ext cx="1432023" cy="143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DF5D3-68EE-44F7-9871-D16A54C2F85B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4702-56D9-4AC1-9C2B-BDD128E1C0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今天要和大家分享的内容是。。。。首先，开始我的说课部分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45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885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7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en-US" altLang="en-US" dirty="0"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6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30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99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66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28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4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58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0" dirty="0"/>
              <a:t>使用教材：</a:t>
            </a:r>
            <a:r>
              <a:rPr lang="zh-CN" altLang="en-US" sz="1200" b="0" dirty="0"/>
              <a:t>杨宝峰，陈建国，药理学［</a:t>
            </a:r>
            <a:r>
              <a:rPr lang="en-US" altLang="zh-CN" sz="1200" b="0" dirty="0"/>
              <a:t>M</a:t>
            </a:r>
            <a:r>
              <a:rPr lang="zh-CN" altLang="en-US" sz="1200" b="0" dirty="0"/>
              <a:t>］北京，人民卫生出社．</a:t>
            </a:r>
            <a:r>
              <a:rPr lang="en-US" altLang="zh-CN" sz="1200" b="0" dirty="0"/>
              <a:t>2018</a:t>
            </a:r>
            <a:r>
              <a:rPr lang="zh-CN" altLang="en-US" sz="1200" b="0" dirty="0"/>
              <a:t>．</a:t>
            </a:r>
            <a:r>
              <a:rPr lang="en-US" altLang="zh-CN" sz="1200" b="0" dirty="0"/>
              <a:t>72</a:t>
            </a:r>
            <a:r>
              <a:rPr lang="zh-CN" altLang="en-US" sz="1200" b="0" dirty="0"/>
              <a:t>－</a:t>
            </a:r>
            <a:r>
              <a:rPr lang="en-US" altLang="zh-CN" sz="1200" b="0" dirty="0"/>
              <a:t>76</a:t>
            </a:r>
            <a:endParaRPr lang="en-US" altLang="zh-CN" sz="1200" b="0" dirty="0">
              <a:highlight>
                <a:srgbClr val="FF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0" dirty="0"/>
              <a:t>参考教材：</a:t>
            </a:r>
            <a:endParaRPr lang="en-US" altLang="zh-CN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0" dirty="0"/>
              <a:t>[1] </a:t>
            </a:r>
            <a:r>
              <a:rPr lang="zh-CN" altLang="en-US" sz="1200" b="0" dirty="0"/>
              <a:t>朱依谆 </a:t>
            </a:r>
            <a:r>
              <a:rPr lang="en-US" altLang="zh-CN" sz="1200" b="0" dirty="0"/>
              <a:t>,</a:t>
            </a:r>
            <a:r>
              <a:rPr lang="zh-CN" altLang="en-US" sz="1200" b="0" dirty="0"/>
              <a:t> 殷明，药理学［</a:t>
            </a:r>
            <a:r>
              <a:rPr lang="en-US" altLang="zh-CN" sz="1200" b="0" dirty="0"/>
              <a:t>M</a:t>
            </a:r>
            <a:r>
              <a:rPr lang="zh-CN" altLang="en-US" sz="1200" b="0" dirty="0"/>
              <a:t>］北京，人民卫生出社．</a:t>
            </a:r>
            <a:r>
              <a:rPr lang="en-US" altLang="zh-CN" sz="1200" b="0" dirty="0"/>
              <a:t>2016</a:t>
            </a:r>
            <a:r>
              <a:rPr lang="zh-CN" altLang="en-US" sz="1200" b="0" dirty="0"/>
              <a:t>．</a:t>
            </a:r>
            <a:r>
              <a:rPr lang="en-US" altLang="zh-CN" sz="1200" b="0" dirty="0"/>
              <a:t>81</a:t>
            </a:r>
            <a:r>
              <a:rPr lang="zh-CN" altLang="en-US" sz="1200" b="0" dirty="0"/>
              <a:t>－</a:t>
            </a:r>
            <a:r>
              <a:rPr lang="en-US" altLang="zh-CN" sz="1200" b="0" dirty="0"/>
              <a:t>83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0" dirty="0"/>
              <a:t>[2] </a:t>
            </a:r>
            <a:r>
              <a:rPr lang="zh-CN" altLang="en-US" sz="1200" b="0" dirty="0"/>
              <a:t>姚泰，生理学［</a:t>
            </a:r>
            <a:r>
              <a:rPr lang="en-US" altLang="zh-CN" sz="1200" b="0" dirty="0"/>
              <a:t>M</a:t>
            </a:r>
            <a:r>
              <a:rPr lang="zh-CN" altLang="en-US" sz="1200" b="0" dirty="0"/>
              <a:t>］北京，人民卫生出版社．</a:t>
            </a:r>
            <a:r>
              <a:rPr lang="en-US" altLang="zh-CN" sz="1200" b="0" dirty="0"/>
              <a:t>2005</a:t>
            </a:r>
            <a:r>
              <a:rPr lang="zh-CN" altLang="en-US" sz="1200" b="0" dirty="0"/>
              <a:t>．</a:t>
            </a:r>
            <a:r>
              <a:rPr lang="en-US" altLang="zh-CN" sz="1200" b="0" dirty="0"/>
              <a:t>67</a:t>
            </a:r>
            <a:r>
              <a:rPr lang="zh-CN" altLang="en-US" sz="1200" b="0" dirty="0"/>
              <a:t>－</a:t>
            </a:r>
            <a:r>
              <a:rPr lang="en-US" altLang="zh-CN" sz="1200" b="0" dirty="0"/>
              <a:t>73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69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en-US" altLang="en-US" dirty="0"/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1BA0"/>
                </a:solidFill>
                <a:effectLst/>
              </a:rPr>
              <a:t>药理学是研究药物与机体间相互作用规律及其机制的学科，是联系</a:t>
            </a:r>
            <a:r>
              <a:rPr lang="zh-CN" altLang="en-US" b="1" dirty="0">
                <a:solidFill>
                  <a:srgbClr val="001BA0"/>
                </a:solidFill>
                <a:effectLst/>
              </a:rPr>
              <a:t>基础医学和临床医学，药学和医学</a:t>
            </a:r>
            <a:r>
              <a:rPr lang="zh-CN" altLang="en-US" dirty="0">
                <a:solidFill>
                  <a:srgbClr val="001BA0"/>
                </a:solidFill>
                <a:effectLst/>
              </a:rPr>
              <a:t>的桥梁课程，是临床合理用药的理论基础。由于药理学这门课程知识量大，内容庞杂。不仅涵盖的药物众多，而且涉及了近</a:t>
            </a:r>
            <a:r>
              <a:rPr lang="en-US" altLang="zh-CN" dirty="0">
                <a:solidFill>
                  <a:srgbClr val="001BA0"/>
                </a:solidFill>
                <a:effectLst/>
              </a:rPr>
              <a:t>40</a:t>
            </a:r>
            <a:r>
              <a:rPr lang="zh-CN" altLang="en-US" dirty="0">
                <a:solidFill>
                  <a:srgbClr val="001BA0"/>
                </a:solidFill>
                <a:effectLst/>
              </a:rPr>
              <a:t>多个学科的内容。学好药理学，需要扎实广博的知识基础。虽然药理学难，但学好这门课程也是有章可循的，可通过对作用机制的充分理解认识，延伸对药理作用、临床应用、不良反应及中毒解救等的理解记忆和实际应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90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1BA0"/>
                </a:solidFill>
                <a:effectLst/>
              </a:rPr>
              <a:t>今天，以骨骼肌肌松药这一章节作为例子，利用多媒体、借助动画形式，剖析不同类型肌松药的作用机制，推导出不同肌松药在药理作用、临床应用、不良反应及中毒解救方法的异同，强化对肌松药药理学特征的理解和记忆。同时，加深对药理学这门课程学习方法的认识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5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其中重点阐述药物的作用机制</a:t>
            </a: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82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今天要和大家分享的内容是。。。。首先，开始我的说课部分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7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首先我们先要明确什么是骨骼肌肌松药。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36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53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94702-56D9-4AC1-9C2B-BDD128E1C0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8C86-2B3A-403C-98D2-F2843FEA6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8369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1D5332-1919-49CD-89D3-B5A2A0B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691E-8C8A-439F-B341-FAD036CAC1F4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0DB3F-FA25-4354-8854-A7E52CB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30780-22C2-4796-98C0-97AE97E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4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61AE4-131C-4EAB-85F9-4C9457E6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DFCB6A-F8B3-4323-AEAB-3911ADF1B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91C7D8-F351-4328-8B6E-133C8BE39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0F9757-A68F-47EA-8E8F-DCC6827F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8F21-AD59-47B1-8B9F-24FC2F8DF6FD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9B4D42-128E-4010-A443-5FC57E97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A8CF98-D389-4ECB-9416-EAE7D7CA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45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7D76E-E741-4578-9454-534EDA5E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EADAFE-3C78-4EA6-9C0D-D1A60889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2F5A4-ACF7-4F69-ACDC-BA3F40A4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34C1-A476-4B32-8F2A-87232B4C9E54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CFE624-4301-4B6D-AB56-6FEEA374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FB84C1-0C52-4AF4-896B-C3F61C46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5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7233B9E-C0DE-435F-8E7A-006CF04AB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93F203-10C3-4E91-B26E-ECCB03E5F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A5AD41-66B1-46D7-AF2D-F1314769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0F00-1B08-4C96-A54A-923A8D5B637D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414E9B-03A3-4DD2-B818-B5B29A2D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4C2A5-69B6-41FD-8621-71F60C8A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65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F66F25-7544-4632-85E6-23EBFDC1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D62D-6131-439F-9455-AB8DFF2F874B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FB4743-3C16-4D77-A70B-7204EC37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2871B-9B28-42E9-886A-B58CEF27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92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8C86-2B3A-403C-98D2-F2843FEA6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8369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1D5332-1919-49CD-89D3-B5A2A0B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CFC9-AB00-42F5-A503-D7DC69E6A1DC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0DB3F-FA25-4354-8854-A7E52CB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30780-22C2-4796-98C0-97AE97E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6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973F0-1327-4EDD-B8F2-07D37830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76464-247A-4997-9C47-6A9155EC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46B0B-4C03-4686-B803-4BBE910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185E-519C-4EDC-BF95-5C9654F89A38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5CE62-C53A-4F53-87B8-8E15922D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39E67F-6E1E-49F0-8D81-703BA539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0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76464-247A-4997-9C47-6A9155EC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11144250" cy="5870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46B0B-4C03-4686-B803-4BBE910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1BA2-A257-477E-BDD7-F4ECE25E95AB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5CE62-C53A-4F53-87B8-8E15922D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39E67F-6E1E-49F0-8D81-703BA539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9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F66F25-7544-4632-85E6-23EBFDC1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B411-4401-4B97-829B-B86D8B301CAF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FB4743-3C16-4D77-A70B-7204EC37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2871B-9B28-42E9-886A-B58CEF27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93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8C86-2B3A-403C-98D2-F2843FEA6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8369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1D5332-1919-49CD-89D3-B5A2A0B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D98E-A357-43DA-AF56-56E179AD79CA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0DB3F-FA25-4354-8854-A7E52CB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30780-22C2-4796-98C0-97AE97E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274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3F8E3-99A4-42F7-924C-B893307E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51EC7D-52C6-48C1-99FD-0B416AD4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BE0E-08BE-4B5D-ADCF-7680DE96225F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2CE461-AA47-4E3A-BD42-971991A0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DA5AF1-4F39-49C5-8EA3-AA66D14C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93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973F0-1327-4EDD-B8F2-07D37830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76464-247A-4997-9C47-6A9155EC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46B0B-4C03-4686-B803-4BBE910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91A6-BBC0-4B2C-BA49-5AB4988BA802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5CE62-C53A-4F53-87B8-8E15922D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39E67F-6E1E-49F0-8D81-703BA539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2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76464-247A-4997-9C47-6A9155EC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11144250" cy="5870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46B0B-4C03-4686-B803-4BBE910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67E2-1864-4AC7-B99E-8C0D6025E0B6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5CE62-C53A-4F53-87B8-8E15922D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39E67F-6E1E-49F0-8D81-703BA539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56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08C86-2B3A-403C-98D2-F2843FEA6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495800"/>
            <a:ext cx="9144000" cy="1938338"/>
          </a:xfrm>
        </p:spPr>
        <p:txBody>
          <a:bodyPr anchor="ctr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1D5332-1919-49CD-89D3-B5A2A0B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7C0C-EE1F-42AA-AA63-B8B496A59B49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A0DB3F-FA25-4354-8854-A7E52CB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F30780-22C2-4796-98C0-97AE97E5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93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BD517-7B6D-4454-8499-C892E58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11943E-9FFC-4420-9BAF-4E180C65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8D85D-5AFF-4C8D-8BC1-12F041F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65CF-38A7-4863-ADFE-92E0FEA97FD8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3E05F-6A58-41FA-881F-D19D24BF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E3690-80F3-4F97-892A-903D9E0D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32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B47DD-914C-4ACB-91AF-6E69A917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F52450-A2E2-4063-A9F6-47A46B6F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0597-A0D9-47EE-BB04-0E749274A9B1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0D78A4-3FA5-410A-A3FA-66FE343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250760-3780-4884-AE1D-50274D64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27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2E6FD6-272D-4D2E-BB11-E9033728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03E5-75C1-47A7-A6C0-132E51851214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5BCBA2-C64D-45A0-BF2F-A1DC93DD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D950C9-CFF8-4718-B93E-276B14A8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980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BD517-7B6D-4454-8499-C892E58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11943E-9FFC-4420-9BAF-4E180C65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8D85D-5AFF-4C8D-8BC1-12F041F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1261-5C7A-4621-934B-C87F4CE656D3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3E05F-6A58-41FA-881F-D19D24BF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E3690-80F3-4F97-892A-903D9E0D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01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B47DD-914C-4ACB-91AF-6E69A917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F52450-A2E2-4063-A9F6-47A46B6F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FAC3-5C5C-49FB-9D22-51878B86DD05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0D78A4-3FA5-410A-A3FA-66FE343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250760-3780-4884-AE1D-50274D64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113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2E6FD6-272D-4D2E-BB11-E9033728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B40F-9645-40DD-91E6-8854F64BBCB8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5BCBA2-C64D-45A0-BF2F-A1DC93DD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D950C9-CFF8-4718-B93E-276B14A8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44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5BD517-7B6D-4454-8499-C892E58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11943E-9FFC-4420-9BAF-4E180C65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8D85D-5AFF-4C8D-8BC1-12F041F9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EE1C-8FA3-4472-8F00-25E17A3F0334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3E05F-6A58-41FA-881F-D19D24BF1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E3690-80F3-4F97-892A-903D9E0D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174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B47DD-914C-4ACB-91AF-6E69A917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F52450-A2E2-4063-A9F6-47A46B6F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EA1A-CA7C-4F05-81CB-A4A5E81DCA3F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0D78A4-3FA5-410A-A3FA-66FE343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8250760-3780-4884-AE1D-50274D64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98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A76464-247A-4997-9C47-6A9155EC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11144250" cy="5870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F46B0B-4C03-4686-B803-4BBE910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6CCC-B2D3-433B-A281-718093C67BD2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5CE62-C53A-4F53-87B8-8E15922D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39E67F-6E1E-49F0-8D81-703BA539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25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2E6FD6-272D-4D2E-BB11-E9033728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28F-E49F-4995-BF7E-2E47E5DB9DDA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5BCBA2-C64D-45A0-BF2F-A1DC93DD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D950C9-CFF8-4718-B93E-276B14A8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73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45491-65FF-41E4-91E8-27E97D5F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FA0020-4DB7-4F29-9FA7-075C77B42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D075DD-6AA0-4E73-BE20-F64AB61C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F8C0-85C2-4604-8CB3-3DADDA4D00D3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DE1449-86E1-4308-A8B4-CF7B8D2A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6099A4-442F-4B97-B14F-D8349D9D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28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D4819-058A-465D-80F3-360FEFF4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3BF663-371D-4CB8-90F4-771612801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EB3521-6C99-4024-8705-06D26D291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F54E3A-1237-4C67-8FE6-F84FB5AE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4FAD-3087-4973-8715-3B55CC70483E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1928F-5D8E-4438-A4EF-2126FAF2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8CFB3D-84A2-44C4-BD55-7566342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5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A84D9-5E01-487A-A1AB-90F8794D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0EB3A-ACFE-462A-B0E8-305D31419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B3640B-B69B-4FF0-BFD6-8D8207FED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349702-282A-4685-9532-D6015D432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895F15-B8C8-48FC-A3CC-EFD7059D7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B76BED-5BF3-4D95-8FE2-33521D37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3B56-2267-4363-A922-6AD6DF7490AC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F4AF64-FDBB-4158-9FB2-662B867D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FC3228-852C-41FA-8058-C663723C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83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3F8E3-99A4-42F7-924C-B893307E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51EC7D-52C6-48C1-99FD-0B416AD4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97D5-32C9-4064-909C-31D2457E6DE5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2CE461-AA47-4E3A-BD42-971991A0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DA5AF1-4F39-49C5-8EA3-AA66D14C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61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D9EBD1-A7CB-4161-A764-DE23896E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99B4-101B-4E53-A3CB-2B29F63A3881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8DFAD4-ADFD-4011-A19D-51295B0D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B04F03-9981-464C-9E71-32D37046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68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C6D43-B45A-461F-B65C-49212168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1E8910-3554-43FA-B3E3-1229B567F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1E97B6-7092-45F8-A1EA-21EBB1EA9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4CF904-082B-472B-A693-7B0A9BF3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07A3-A1BC-4662-8DF3-5ED4C0180DBC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C72FD-FCBB-4ABD-98F5-3EC22433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8D89FA-9247-4BC6-A46E-F6DB17EE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42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9F735B-B689-470A-988B-7142185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12726"/>
            <a:ext cx="10658475" cy="75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583D9C-30C5-49B3-A79C-BEE35A75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254266"/>
            <a:ext cx="10658476" cy="510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BA0DB-FD3A-4C94-9912-CC1331396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FCBE-A04B-49EF-A171-0FEB2032AE4E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90B58-3941-4F7C-B95A-4C0F7E090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0F1B-18C7-4598-8497-A3B2480BC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AF848E-00B3-467F-AC5A-41D3FEF0B6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14B4EB5-D822-4C78-90FF-8A37AA977433}"/>
              </a:ext>
            </a:extLst>
          </p:cNvPr>
          <p:cNvCxnSpPr/>
          <p:nvPr userDrawn="1"/>
        </p:nvCxnSpPr>
        <p:spPr>
          <a:xfrm>
            <a:off x="695324" y="1023895"/>
            <a:ext cx="7452000" cy="0"/>
          </a:xfrm>
          <a:prstGeom prst="line">
            <a:avLst/>
          </a:prstGeom>
          <a:ln w="34925" cmpd="sng">
            <a:gradFill flip="none" rotWithShape="1">
              <a:gsLst>
                <a:gs pos="0">
                  <a:schemeClr val="bg1"/>
                </a:gs>
                <a:gs pos="43000">
                  <a:schemeClr val="accent4">
                    <a:lumMod val="40000"/>
                    <a:lumOff val="60000"/>
                  </a:schemeClr>
                </a:gs>
                <a:gs pos="73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9320914-5EBE-4776-96B9-13D6AE61A22E}"/>
              </a:ext>
            </a:extLst>
          </p:cNvPr>
          <p:cNvCxnSpPr/>
          <p:nvPr userDrawn="1"/>
        </p:nvCxnSpPr>
        <p:spPr>
          <a:xfrm>
            <a:off x="695324" y="1123950"/>
            <a:ext cx="7452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bg1"/>
                </a:gs>
                <a:gs pos="43000">
                  <a:schemeClr val="accent4">
                    <a:lumMod val="40000"/>
                    <a:lumOff val="60000"/>
                  </a:schemeClr>
                </a:gs>
                <a:gs pos="73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5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9F735B-B689-470A-988B-7142185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212726"/>
            <a:ext cx="10658475" cy="75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583D9C-30C5-49B3-A79C-BEE35A75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254266"/>
            <a:ext cx="10658476" cy="510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BA0DB-FD3A-4C94-9912-CC1331396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E627-74EB-4BE2-84CF-76B5B1B9DF36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90B58-3941-4F7C-B95A-4C0F7E090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0F1B-18C7-4598-8497-A3B2480BC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AF848E-00B3-467F-AC5A-41D3FEF0B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2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1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9F735B-B689-470A-988B-7142185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78" y="2118081"/>
            <a:ext cx="8513373" cy="752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BA0DB-FD3A-4C94-9912-CC1331396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4E18-0461-4C50-A9AF-44E2ECD5A3C1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90B58-3941-4F7C-B95A-4C0F7E090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0F1B-18C7-4598-8497-A3B2480BC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AF848E-00B3-467F-AC5A-41D3FEF0B64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3262C2F-407F-4EBB-A91A-84CF291201AD}"/>
              </a:ext>
            </a:extLst>
          </p:cNvPr>
          <p:cNvGrpSpPr/>
          <p:nvPr userDrawn="1"/>
        </p:nvGrpSpPr>
        <p:grpSpPr>
          <a:xfrm>
            <a:off x="1145625" y="3083277"/>
            <a:ext cx="7452000" cy="100055"/>
            <a:chOff x="695324" y="1023895"/>
            <a:chExt cx="7452000" cy="100055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14B4EB5-D822-4C78-90FF-8A37AA977433}"/>
                </a:ext>
              </a:extLst>
            </p:cNvPr>
            <p:cNvCxnSpPr/>
            <p:nvPr userDrawn="1"/>
          </p:nvCxnSpPr>
          <p:spPr>
            <a:xfrm>
              <a:off x="695324" y="1023895"/>
              <a:ext cx="7452000" cy="0"/>
            </a:xfrm>
            <a:prstGeom prst="line">
              <a:avLst/>
            </a:prstGeom>
            <a:ln w="34925" cmpd="sng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9320914-5EBE-4776-96B9-13D6AE61A22E}"/>
                </a:ext>
              </a:extLst>
            </p:cNvPr>
            <p:cNvCxnSpPr/>
            <p:nvPr userDrawn="1"/>
          </p:nvCxnSpPr>
          <p:spPr>
            <a:xfrm>
              <a:off x="695324" y="1123950"/>
              <a:ext cx="74520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004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5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49F735B-B689-470A-988B-71421859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6525"/>
            <a:ext cx="10515600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583D9C-30C5-49B3-A79C-BEE35A75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254266"/>
            <a:ext cx="11144250" cy="510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BA0DB-FD3A-4C94-9912-CC1331396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4FCC-480B-4F7F-9776-09EC447521F5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90B58-3941-4F7C-B95A-4C0F7E090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0F1B-18C7-4598-8497-A3B2480BC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9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AF848E-00B3-467F-AC5A-41D3FEF0B64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322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F723CF-F80A-43C4-8C5C-C40C5A5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3C54F9-61F7-417F-9402-B782E370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4C3EE-537B-4F52-B513-915A58C90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FDDC-9C62-4BA9-96D3-210C867EC9CA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AB0E4-6E47-4D3B-9DA2-0C83E262B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E7844A-771B-47FF-BA16-F2A8710E2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FB8A5AF-F612-4325-8457-B49738FB35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F723CF-F80A-43C4-8C5C-C40C5A5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3C54F9-61F7-417F-9402-B782E370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4C3EE-537B-4F52-B513-915A58C90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0BC1-7C4A-46F8-A010-1D6353B8DF7D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AB0E4-6E47-4D3B-9DA2-0C83E262B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E7844A-771B-47FF-BA16-F2A8710E2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FB8A5AF-F612-4325-8457-B49738FB35F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2B642A7-CFF2-462C-A570-82F13FD41AE8}"/>
              </a:ext>
            </a:extLst>
          </p:cNvPr>
          <p:cNvCxnSpPr/>
          <p:nvPr userDrawn="1"/>
        </p:nvCxnSpPr>
        <p:spPr>
          <a:xfrm>
            <a:off x="495299" y="995320"/>
            <a:ext cx="7452000" cy="0"/>
          </a:xfrm>
          <a:prstGeom prst="line">
            <a:avLst/>
          </a:prstGeom>
          <a:ln w="41275" cmpd="sng">
            <a:gradFill flip="none" rotWithShape="1">
              <a:gsLst>
                <a:gs pos="0">
                  <a:schemeClr val="bg1"/>
                </a:gs>
                <a:gs pos="43000">
                  <a:schemeClr val="accent4">
                    <a:lumMod val="40000"/>
                    <a:lumOff val="60000"/>
                  </a:schemeClr>
                </a:gs>
                <a:gs pos="73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1DDDD1-D0DC-414E-A418-7ADDB9C85BFC}"/>
              </a:ext>
            </a:extLst>
          </p:cNvPr>
          <p:cNvCxnSpPr/>
          <p:nvPr userDrawn="1"/>
        </p:nvCxnSpPr>
        <p:spPr>
          <a:xfrm>
            <a:off x="495299" y="1123950"/>
            <a:ext cx="7452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bg1"/>
                </a:gs>
                <a:gs pos="43000">
                  <a:schemeClr val="accent4">
                    <a:lumMod val="40000"/>
                    <a:lumOff val="60000"/>
                  </a:schemeClr>
                </a:gs>
                <a:gs pos="73000">
                  <a:schemeClr val="accent4">
                    <a:lumMod val="60000"/>
                    <a:lumOff val="40000"/>
                  </a:schemeClr>
                </a:gs>
                <a:gs pos="100000">
                  <a:srgbClr val="FFC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F723CF-F80A-43C4-8C5C-C40C5A59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3C54F9-61F7-417F-9402-B782E370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4C3EE-537B-4F52-B513-915A58C90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E677-927E-4993-A62A-3CA65A0E140F}" type="datetime1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AB0E4-6E47-4D3B-9DA2-0C83E262B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E7844A-771B-47FF-BA16-F2A8710E2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6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FB8A5AF-F612-4325-8457-B49738FB35F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21DDDD1-D0DC-414E-A418-7ADDB9C85BFC}"/>
              </a:ext>
            </a:extLst>
          </p:cNvPr>
          <p:cNvCxnSpPr>
            <a:cxnSpLocks/>
          </p:cNvCxnSpPr>
          <p:nvPr userDrawn="1"/>
        </p:nvCxnSpPr>
        <p:spPr>
          <a:xfrm>
            <a:off x="495299" y="1034938"/>
            <a:ext cx="2016000" cy="0"/>
          </a:xfrm>
          <a:prstGeom prst="line">
            <a:avLst/>
          </a:prstGeom>
          <a:ln w="1111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AF9ECD-9412-43C8-8C4F-456C136C348C}"/>
              </a:ext>
            </a:extLst>
          </p:cNvPr>
          <p:cNvCxnSpPr>
            <a:cxnSpLocks/>
          </p:cNvCxnSpPr>
          <p:nvPr userDrawn="1"/>
        </p:nvCxnSpPr>
        <p:spPr>
          <a:xfrm>
            <a:off x="2501774" y="996838"/>
            <a:ext cx="50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6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g"/><Relationship Id="rId10" Type="http://schemas.microsoft.com/office/2007/relationships/diagramDrawing" Target="../diagrams/drawing1.xml"/><Relationship Id="rId4" Type="http://schemas.openxmlformats.org/officeDocument/2006/relationships/image" Target="../media/image9.jp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CF8E5-FAD7-416F-8B78-96FC40176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9" y="2644874"/>
            <a:ext cx="7669161" cy="1982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spc="2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骨骼肌肌松药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</a:b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Skeletal Muscle Relaxants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4A6BD0-4483-4F2E-AA5B-C7F6BD0C7628}"/>
              </a:ext>
            </a:extLst>
          </p:cNvPr>
          <p:cNvSpPr txBox="1"/>
          <p:nvPr/>
        </p:nvSpPr>
        <p:spPr>
          <a:xfrm>
            <a:off x="1182998" y="4705687"/>
            <a:ext cx="5519461" cy="1482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汕头大学医学院药理学教研室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蔡文锋</a:t>
            </a:r>
          </a:p>
        </p:txBody>
      </p:sp>
    </p:spTree>
    <p:extLst>
      <p:ext uri="{BB962C8B-B14F-4D97-AF65-F5344CB8AC3E}">
        <p14:creationId xmlns:p14="http://schemas.microsoft.com/office/powerpoint/2010/main" val="1450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35579-BE95-4703-9C61-3B448330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分  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681280-1646-459D-BDE5-16DA274A7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350"/>
              </a:spcAft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   </a:t>
            </a: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</a:rPr>
              <a:t>按其作用机制不同，可将其分为两类：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</a:rPr>
              <a:t>非除极化型肌松药</a:t>
            </a: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b="0" dirty="0">
                <a:solidFill>
                  <a:srgbClr val="A40000"/>
                </a:solidFill>
                <a:latin typeface="Times New Roman" panose="02020603050405020304" pitchFamily="18" charset="0"/>
              </a:rPr>
              <a:t>nondepolarizing muscular relaxants</a:t>
            </a: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</a:rPr>
              <a:t>）</a:t>
            </a: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800" b="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除极化型肌松药</a:t>
            </a: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depolarizing muscular relaxants</a:t>
            </a: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560556-181B-455F-9FF9-47E49B9A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24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任意多边形: 形状 406">
            <a:extLst>
              <a:ext uri="{FF2B5EF4-FFF2-40B4-BE49-F238E27FC236}">
                <a16:creationId xmlns:a16="http://schemas.microsoft.com/office/drawing/2014/main" id="{543A0336-A2D3-41C6-A6BD-5265E1C1CCAF}"/>
              </a:ext>
            </a:extLst>
          </p:cNvPr>
          <p:cNvSpPr/>
          <p:nvPr/>
        </p:nvSpPr>
        <p:spPr>
          <a:xfrm>
            <a:off x="731784" y="4278364"/>
            <a:ext cx="1621959" cy="94458"/>
          </a:xfrm>
          <a:custGeom>
            <a:avLst/>
            <a:gdLst>
              <a:gd name="connsiteX0" fmla="*/ 0 w 8059918"/>
              <a:gd name="connsiteY0" fmla="*/ 320154 h 910344"/>
              <a:gd name="connsiteX1" fmla="*/ 1649691 w 8059918"/>
              <a:gd name="connsiteY1" fmla="*/ 273020 h 910344"/>
              <a:gd name="connsiteX2" fmla="*/ 2309567 w 8059918"/>
              <a:gd name="connsiteY2" fmla="*/ 819775 h 910344"/>
              <a:gd name="connsiteX3" fmla="*/ 3176833 w 8059918"/>
              <a:gd name="connsiteY3" fmla="*/ 904616 h 910344"/>
              <a:gd name="connsiteX4" fmla="*/ 5627802 w 8059918"/>
              <a:gd name="connsiteY4" fmla="*/ 763214 h 910344"/>
              <a:gd name="connsiteX5" fmla="*/ 6193411 w 8059918"/>
              <a:gd name="connsiteY5" fmla="*/ 103338 h 910344"/>
              <a:gd name="connsiteX6" fmla="*/ 7220932 w 8059918"/>
              <a:gd name="connsiteY6" fmla="*/ 9070 h 910344"/>
              <a:gd name="connsiteX7" fmla="*/ 8059918 w 8059918"/>
              <a:gd name="connsiteY7" fmla="*/ 9070 h 910344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49441 h 939631"/>
              <a:gd name="connsiteX1" fmla="*/ 1649691 w 8059918"/>
              <a:gd name="connsiteY1" fmla="*/ 302307 h 939631"/>
              <a:gd name="connsiteX2" fmla="*/ 2309567 w 8059918"/>
              <a:gd name="connsiteY2" fmla="*/ 849062 h 939631"/>
              <a:gd name="connsiteX3" fmla="*/ 3176833 w 8059918"/>
              <a:gd name="connsiteY3" fmla="*/ 933903 h 939631"/>
              <a:gd name="connsiteX4" fmla="*/ 5627802 w 8059918"/>
              <a:gd name="connsiteY4" fmla="*/ 792501 h 939631"/>
              <a:gd name="connsiteX5" fmla="*/ 6193411 w 8059918"/>
              <a:gd name="connsiteY5" fmla="*/ 132625 h 939631"/>
              <a:gd name="connsiteX6" fmla="*/ 7230359 w 8059918"/>
              <a:gd name="connsiteY6" fmla="*/ 649 h 939631"/>
              <a:gd name="connsiteX7" fmla="*/ 8059918 w 8059918"/>
              <a:gd name="connsiteY7" fmla="*/ 38357 h 939631"/>
              <a:gd name="connsiteX0" fmla="*/ 0 w 8059918"/>
              <a:gd name="connsiteY0" fmla="*/ 349441 h 939631"/>
              <a:gd name="connsiteX1" fmla="*/ 884173 w 8059918"/>
              <a:gd name="connsiteY1" fmla="*/ 264601 h 939631"/>
              <a:gd name="connsiteX2" fmla="*/ 1649691 w 8059918"/>
              <a:gd name="connsiteY2" fmla="*/ 302307 h 939631"/>
              <a:gd name="connsiteX3" fmla="*/ 2309567 w 8059918"/>
              <a:gd name="connsiteY3" fmla="*/ 849062 h 939631"/>
              <a:gd name="connsiteX4" fmla="*/ 3176833 w 8059918"/>
              <a:gd name="connsiteY4" fmla="*/ 933903 h 939631"/>
              <a:gd name="connsiteX5" fmla="*/ 5627802 w 8059918"/>
              <a:gd name="connsiteY5" fmla="*/ 792501 h 939631"/>
              <a:gd name="connsiteX6" fmla="*/ 6193411 w 8059918"/>
              <a:gd name="connsiteY6" fmla="*/ 132625 h 939631"/>
              <a:gd name="connsiteX7" fmla="*/ 7230359 w 8059918"/>
              <a:gd name="connsiteY7" fmla="*/ 649 h 939631"/>
              <a:gd name="connsiteX8" fmla="*/ 8059918 w 8059918"/>
              <a:gd name="connsiteY8" fmla="*/ 38357 h 939631"/>
              <a:gd name="connsiteX0" fmla="*/ 0 w 7175745"/>
              <a:gd name="connsiteY0" fmla="*/ 264601 h 939631"/>
              <a:gd name="connsiteX1" fmla="*/ 765518 w 7175745"/>
              <a:gd name="connsiteY1" fmla="*/ 302307 h 939631"/>
              <a:gd name="connsiteX2" fmla="*/ 1425394 w 7175745"/>
              <a:gd name="connsiteY2" fmla="*/ 849062 h 939631"/>
              <a:gd name="connsiteX3" fmla="*/ 2292660 w 7175745"/>
              <a:gd name="connsiteY3" fmla="*/ 933903 h 939631"/>
              <a:gd name="connsiteX4" fmla="*/ 4743629 w 7175745"/>
              <a:gd name="connsiteY4" fmla="*/ 792501 h 939631"/>
              <a:gd name="connsiteX5" fmla="*/ 5309238 w 7175745"/>
              <a:gd name="connsiteY5" fmla="*/ 132625 h 939631"/>
              <a:gd name="connsiteX6" fmla="*/ 6346186 w 7175745"/>
              <a:gd name="connsiteY6" fmla="*/ 649 h 939631"/>
              <a:gd name="connsiteX7" fmla="*/ 7175745 w 7175745"/>
              <a:gd name="connsiteY7" fmla="*/ 38357 h 939631"/>
              <a:gd name="connsiteX0" fmla="*/ 0 w 7454957"/>
              <a:gd name="connsiteY0" fmla="*/ 274028 h 939631"/>
              <a:gd name="connsiteX1" fmla="*/ 1044730 w 7454957"/>
              <a:gd name="connsiteY1" fmla="*/ 302307 h 939631"/>
              <a:gd name="connsiteX2" fmla="*/ 1704606 w 7454957"/>
              <a:gd name="connsiteY2" fmla="*/ 849062 h 939631"/>
              <a:gd name="connsiteX3" fmla="*/ 2571872 w 7454957"/>
              <a:gd name="connsiteY3" fmla="*/ 933903 h 939631"/>
              <a:gd name="connsiteX4" fmla="*/ 5022841 w 7454957"/>
              <a:gd name="connsiteY4" fmla="*/ 792501 h 939631"/>
              <a:gd name="connsiteX5" fmla="*/ 5588450 w 7454957"/>
              <a:gd name="connsiteY5" fmla="*/ 132625 h 939631"/>
              <a:gd name="connsiteX6" fmla="*/ 6625398 w 7454957"/>
              <a:gd name="connsiteY6" fmla="*/ 649 h 939631"/>
              <a:gd name="connsiteX7" fmla="*/ 7454957 w 7454957"/>
              <a:gd name="connsiteY7" fmla="*/ 38357 h 939631"/>
              <a:gd name="connsiteX0" fmla="*/ 0 w 6625398"/>
              <a:gd name="connsiteY0" fmla="*/ 274028 h 939631"/>
              <a:gd name="connsiteX1" fmla="*/ 1044730 w 6625398"/>
              <a:gd name="connsiteY1" fmla="*/ 302307 h 939631"/>
              <a:gd name="connsiteX2" fmla="*/ 1704606 w 6625398"/>
              <a:gd name="connsiteY2" fmla="*/ 849062 h 939631"/>
              <a:gd name="connsiteX3" fmla="*/ 2571872 w 6625398"/>
              <a:gd name="connsiteY3" fmla="*/ 933903 h 939631"/>
              <a:gd name="connsiteX4" fmla="*/ 5022841 w 6625398"/>
              <a:gd name="connsiteY4" fmla="*/ 792501 h 939631"/>
              <a:gd name="connsiteX5" fmla="*/ 5588450 w 6625398"/>
              <a:gd name="connsiteY5" fmla="*/ 132625 h 939631"/>
              <a:gd name="connsiteX6" fmla="*/ 6625398 w 6625398"/>
              <a:gd name="connsiteY6" fmla="*/ 649 h 939631"/>
              <a:gd name="connsiteX0" fmla="*/ 0 w 6867382"/>
              <a:gd name="connsiteY0" fmla="*/ 274028 h 939631"/>
              <a:gd name="connsiteX1" fmla="*/ 1044730 w 6867382"/>
              <a:gd name="connsiteY1" fmla="*/ 302307 h 939631"/>
              <a:gd name="connsiteX2" fmla="*/ 1704606 w 6867382"/>
              <a:gd name="connsiteY2" fmla="*/ 849062 h 939631"/>
              <a:gd name="connsiteX3" fmla="*/ 2571872 w 6867382"/>
              <a:gd name="connsiteY3" fmla="*/ 933903 h 939631"/>
              <a:gd name="connsiteX4" fmla="*/ 5022841 w 6867382"/>
              <a:gd name="connsiteY4" fmla="*/ 792501 h 939631"/>
              <a:gd name="connsiteX5" fmla="*/ 5588450 w 6867382"/>
              <a:gd name="connsiteY5" fmla="*/ 132625 h 939631"/>
              <a:gd name="connsiteX6" fmla="*/ 6867382 w 6867382"/>
              <a:gd name="connsiteY6" fmla="*/ 649 h 939631"/>
              <a:gd name="connsiteX0" fmla="*/ 0 w 5588450"/>
              <a:gd name="connsiteY0" fmla="*/ 141403 h 807006"/>
              <a:gd name="connsiteX1" fmla="*/ 1044730 w 5588450"/>
              <a:gd name="connsiteY1" fmla="*/ 169682 h 807006"/>
              <a:gd name="connsiteX2" fmla="*/ 1704606 w 5588450"/>
              <a:gd name="connsiteY2" fmla="*/ 716437 h 807006"/>
              <a:gd name="connsiteX3" fmla="*/ 2571872 w 5588450"/>
              <a:gd name="connsiteY3" fmla="*/ 801278 h 807006"/>
              <a:gd name="connsiteX4" fmla="*/ 5022841 w 5588450"/>
              <a:gd name="connsiteY4" fmla="*/ 659876 h 807006"/>
              <a:gd name="connsiteX5" fmla="*/ 5588450 w 5588450"/>
              <a:gd name="connsiteY5" fmla="*/ 0 h 807006"/>
              <a:gd name="connsiteX0" fmla="*/ 0 w 5022841"/>
              <a:gd name="connsiteY0" fmla="*/ 25565 h 691168"/>
              <a:gd name="connsiteX1" fmla="*/ 1044730 w 5022841"/>
              <a:gd name="connsiteY1" fmla="*/ 53844 h 691168"/>
              <a:gd name="connsiteX2" fmla="*/ 1704606 w 5022841"/>
              <a:gd name="connsiteY2" fmla="*/ 600599 h 691168"/>
              <a:gd name="connsiteX3" fmla="*/ 2571872 w 5022841"/>
              <a:gd name="connsiteY3" fmla="*/ 685440 h 691168"/>
              <a:gd name="connsiteX4" fmla="*/ 5022841 w 5022841"/>
              <a:gd name="connsiteY4" fmla="*/ 544038 h 691168"/>
              <a:gd name="connsiteX0" fmla="*/ 0 w 2571872"/>
              <a:gd name="connsiteY0" fmla="*/ 25565 h 691168"/>
              <a:gd name="connsiteX1" fmla="*/ 1044730 w 2571872"/>
              <a:gd name="connsiteY1" fmla="*/ 53844 h 691168"/>
              <a:gd name="connsiteX2" fmla="*/ 1704606 w 2571872"/>
              <a:gd name="connsiteY2" fmla="*/ 600599 h 691168"/>
              <a:gd name="connsiteX3" fmla="*/ 2571872 w 2571872"/>
              <a:gd name="connsiteY3" fmla="*/ 685440 h 691168"/>
              <a:gd name="connsiteX0" fmla="*/ 0 w 1704606"/>
              <a:gd name="connsiteY0" fmla="*/ 25565 h 600599"/>
              <a:gd name="connsiteX1" fmla="*/ 1044730 w 1704606"/>
              <a:gd name="connsiteY1" fmla="*/ 53844 h 600599"/>
              <a:gd name="connsiteX2" fmla="*/ 1704606 w 1704606"/>
              <a:gd name="connsiteY2" fmla="*/ 600599 h 600599"/>
              <a:gd name="connsiteX0" fmla="*/ 0 w 1044730"/>
              <a:gd name="connsiteY0" fmla="*/ 25565 h 53844"/>
              <a:gd name="connsiteX1" fmla="*/ 1044730 w 1044730"/>
              <a:gd name="connsiteY1" fmla="*/ 53844 h 5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730" h="53844">
                <a:moveTo>
                  <a:pt x="0" y="25565"/>
                </a:moveTo>
                <a:cubicBezTo>
                  <a:pt x="274948" y="17709"/>
                  <a:pt x="760629" y="-41995"/>
                  <a:pt x="1044730" y="53844"/>
                </a:cubicBezTo>
              </a:path>
            </a:pathLst>
          </a:custGeom>
          <a:noFill/>
          <a:ln w="38100" cmpd="sng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955734"/>
                      <a:gd name="connsiteY0" fmla="*/ 274028 h 939631"/>
                      <a:gd name="connsiteX1" fmla="*/ 1058170 w 6955734"/>
                      <a:gd name="connsiteY1" fmla="*/ 302307 h 939631"/>
                      <a:gd name="connsiteX2" fmla="*/ 1726536 w 6955734"/>
                      <a:gd name="connsiteY2" fmla="*/ 849062 h 939631"/>
                      <a:gd name="connsiteX3" fmla="*/ 2604960 w 6955734"/>
                      <a:gd name="connsiteY3" fmla="*/ 933903 h 939631"/>
                      <a:gd name="connsiteX4" fmla="*/ 5087462 w 6955734"/>
                      <a:gd name="connsiteY4" fmla="*/ 792501 h 939631"/>
                      <a:gd name="connsiteX5" fmla="*/ 5660347 w 6955734"/>
                      <a:gd name="connsiteY5" fmla="*/ 132625 h 939631"/>
                      <a:gd name="connsiteX6" fmla="*/ 6955734 w 6955734"/>
                      <a:gd name="connsiteY6" fmla="*/ 649 h 939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5734" h="939631" extrusionOk="0">
                        <a:moveTo>
                          <a:pt x="0" y="274028"/>
                        </a:moveTo>
                        <a:cubicBezTo>
                          <a:pt x="246855" y="246662"/>
                          <a:pt x="727234" y="222674"/>
                          <a:pt x="1058170" y="302307"/>
                        </a:cubicBezTo>
                        <a:cubicBezTo>
                          <a:pt x="1372102" y="403656"/>
                          <a:pt x="1428491" y="745076"/>
                          <a:pt x="1726536" y="849062"/>
                        </a:cubicBezTo>
                        <a:cubicBezTo>
                          <a:pt x="1979888" y="958670"/>
                          <a:pt x="2043813" y="948821"/>
                          <a:pt x="2604960" y="933903"/>
                        </a:cubicBezTo>
                        <a:cubicBezTo>
                          <a:pt x="3096119" y="886727"/>
                          <a:pt x="4670118" y="969952"/>
                          <a:pt x="5087462" y="792501"/>
                        </a:cubicBezTo>
                        <a:cubicBezTo>
                          <a:pt x="5631546" y="663090"/>
                          <a:pt x="5379055" y="202683"/>
                          <a:pt x="5660347" y="132625"/>
                        </a:cubicBezTo>
                        <a:cubicBezTo>
                          <a:pt x="5905527" y="-9488"/>
                          <a:pt x="6632301" y="14354"/>
                          <a:pt x="6955734" y="64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8" name="任意多边形: 形状 407">
            <a:extLst>
              <a:ext uri="{FF2B5EF4-FFF2-40B4-BE49-F238E27FC236}">
                <a16:creationId xmlns:a16="http://schemas.microsoft.com/office/drawing/2014/main" id="{61FA06A3-F832-4A17-BC66-71573476E270}"/>
              </a:ext>
            </a:extLst>
          </p:cNvPr>
          <p:cNvSpPr/>
          <p:nvPr/>
        </p:nvSpPr>
        <p:spPr>
          <a:xfrm>
            <a:off x="9407938" y="3842487"/>
            <a:ext cx="1985561" cy="232664"/>
          </a:xfrm>
          <a:custGeom>
            <a:avLst/>
            <a:gdLst>
              <a:gd name="connsiteX0" fmla="*/ 0 w 8059918"/>
              <a:gd name="connsiteY0" fmla="*/ 320154 h 910344"/>
              <a:gd name="connsiteX1" fmla="*/ 1649691 w 8059918"/>
              <a:gd name="connsiteY1" fmla="*/ 273020 h 910344"/>
              <a:gd name="connsiteX2" fmla="*/ 2309567 w 8059918"/>
              <a:gd name="connsiteY2" fmla="*/ 819775 h 910344"/>
              <a:gd name="connsiteX3" fmla="*/ 3176833 w 8059918"/>
              <a:gd name="connsiteY3" fmla="*/ 904616 h 910344"/>
              <a:gd name="connsiteX4" fmla="*/ 5627802 w 8059918"/>
              <a:gd name="connsiteY4" fmla="*/ 763214 h 910344"/>
              <a:gd name="connsiteX5" fmla="*/ 6193411 w 8059918"/>
              <a:gd name="connsiteY5" fmla="*/ 103338 h 910344"/>
              <a:gd name="connsiteX6" fmla="*/ 7220932 w 8059918"/>
              <a:gd name="connsiteY6" fmla="*/ 9070 h 910344"/>
              <a:gd name="connsiteX7" fmla="*/ 8059918 w 8059918"/>
              <a:gd name="connsiteY7" fmla="*/ 9070 h 910344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49441 h 939631"/>
              <a:gd name="connsiteX1" fmla="*/ 1649691 w 8059918"/>
              <a:gd name="connsiteY1" fmla="*/ 302307 h 939631"/>
              <a:gd name="connsiteX2" fmla="*/ 2309567 w 8059918"/>
              <a:gd name="connsiteY2" fmla="*/ 849062 h 939631"/>
              <a:gd name="connsiteX3" fmla="*/ 3176833 w 8059918"/>
              <a:gd name="connsiteY3" fmla="*/ 933903 h 939631"/>
              <a:gd name="connsiteX4" fmla="*/ 5627802 w 8059918"/>
              <a:gd name="connsiteY4" fmla="*/ 792501 h 939631"/>
              <a:gd name="connsiteX5" fmla="*/ 6193411 w 8059918"/>
              <a:gd name="connsiteY5" fmla="*/ 132625 h 939631"/>
              <a:gd name="connsiteX6" fmla="*/ 7230359 w 8059918"/>
              <a:gd name="connsiteY6" fmla="*/ 649 h 939631"/>
              <a:gd name="connsiteX7" fmla="*/ 8059918 w 8059918"/>
              <a:gd name="connsiteY7" fmla="*/ 38357 h 939631"/>
              <a:gd name="connsiteX0" fmla="*/ 0 w 8059918"/>
              <a:gd name="connsiteY0" fmla="*/ 349441 h 939631"/>
              <a:gd name="connsiteX1" fmla="*/ 884173 w 8059918"/>
              <a:gd name="connsiteY1" fmla="*/ 264601 h 939631"/>
              <a:gd name="connsiteX2" fmla="*/ 1649691 w 8059918"/>
              <a:gd name="connsiteY2" fmla="*/ 302307 h 939631"/>
              <a:gd name="connsiteX3" fmla="*/ 2309567 w 8059918"/>
              <a:gd name="connsiteY3" fmla="*/ 849062 h 939631"/>
              <a:gd name="connsiteX4" fmla="*/ 3176833 w 8059918"/>
              <a:gd name="connsiteY4" fmla="*/ 933903 h 939631"/>
              <a:gd name="connsiteX5" fmla="*/ 5627802 w 8059918"/>
              <a:gd name="connsiteY5" fmla="*/ 792501 h 939631"/>
              <a:gd name="connsiteX6" fmla="*/ 6193411 w 8059918"/>
              <a:gd name="connsiteY6" fmla="*/ 132625 h 939631"/>
              <a:gd name="connsiteX7" fmla="*/ 7230359 w 8059918"/>
              <a:gd name="connsiteY7" fmla="*/ 649 h 939631"/>
              <a:gd name="connsiteX8" fmla="*/ 8059918 w 8059918"/>
              <a:gd name="connsiteY8" fmla="*/ 38357 h 939631"/>
              <a:gd name="connsiteX0" fmla="*/ 0 w 7175745"/>
              <a:gd name="connsiteY0" fmla="*/ 264601 h 939631"/>
              <a:gd name="connsiteX1" fmla="*/ 765518 w 7175745"/>
              <a:gd name="connsiteY1" fmla="*/ 302307 h 939631"/>
              <a:gd name="connsiteX2" fmla="*/ 1425394 w 7175745"/>
              <a:gd name="connsiteY2" fmla="*/ 849062 h 939631"/>
              <a:gd name="connsiteX3" fmla="*/ 2292660 w 7175745"/>
              <a:gd name="connsiteY3" fmla="*/ 933903 h 939631"/>
              <a:gd name="connsiteX4" fmla="*/ 4743629 w 7175745"/>
              <a:gd name="connsiteY4" fmla="*/ 792501 h 939631"/>
              <a:gd name="connsiteX5" fmla="*/ 5309238 w 7175745"/>
              <a:gd name="connsiteY5" fmla="*/ 132625 h 939631"/>
              <a:gd name="connsiteX6" fmla="*/ 6346186 w 7175745"/>
              <a:gd name="connsiteY6" fmla="*/ 649 h 939631"/>
              <a:gd name="connsiteX7" fmla="*/ 7175745 w 7175745"/>
              <a:gd name="connsiteY7" fmla="*/ 38357 h 939631"/>
              <a:gd name="connsiteX0" fmla="*/ 0 w 7454957"/>
              <a:gd name="connsiteY0" fmla="*/ 274028 h 939631"/>
              <a:gd name="connsiteX1" fmla="*/ 1044730 w 7454957"/>
              <a:gd name="connsiteY1" fmla="*/ 302307 h 939631"/>
              <a:gd name="connsiteX2" fmla="*/ 1704606 w 7454957"/>
              <a:gd name="connsiteY2" fmla="*/ 849062 h 939631"/>
              <a:gd name="connsiteX3" fmla="*/ 2571872 w 7454957"/>
              <a:gd name="connsiteY3" fmla="*/ 933903 h 939631"/>
              <a:gd name="connsiteX4" fmla="*/ 5022841 w 7454957"/>
              <a:gd name="connsiteY4" fmla="*/ 792501 h 939631"/>
              <a:gd name="connsiteX5" fmla="*/ 5588450 w 7454957"/>
              <a:gd name="connsiteY5" fmla="*/ 132625 h 939631"/>
              <a:gd name="connsiteX6" fmla="*/ 6625398 w 7454957"/>
              <a:gd name="connsiteY6" fmla="*/ 649 h 939631"/>
              <a:gd name="connsiteX7" fmla="*/ 7454957 w 7454957"/>
              <a:gd name="connsiteY7" fmla="*/ 38357 h 939631"/>
              <a:gd name="connsiteX0" fmla="*/ 0 w 6625398"/>
              <a:gd name="connsiteY0" fmla="*/ 274028 h 939631"/>
              <a:gd name="connsiteX1" fmla="*/ 1044730 w 6625398"/>
              <a:gd name="connsiteY1" fmla="*/ 302307 h 939631"/>
              <a:gd name="connsiteX2" fmla="*/ 1704606 w 6625398"/>
              <a:gd name="connsiteY2" fmla="*/ 849062 h 939631"/>
              <a:gd name="connsiteX3" fmla="*/ 2571872 w 6625398"/>
              <a:gd name="connsiteY3" fmla="*/ 933903 h 939631"/>
              <a:gd name="connsiteX4" fmla="*/ 5022841 w 6625398"/>
              <a:gd name="connsiteY4" fmla="*/ 792501 h 939631"/>
              <a:gd name="connsiteX5" fmla="*/ 5588450 w 6625398"/>
              <a:gd name="connsiteY5" fmla="*/ 132625 h 939631"/>
              <a:gd name="connsiteX6" fmla="*/ 6625398 w 6625398"/>
              <a:gd name="connsiteY6" fmla="*/ 649 h 939631"/>
              <a:gd name="connsiteX0" fmla="*/ 0 w 6867382"/>
              <a:gd name="connsiteY0" fmla="*/ 274028 h 939631"/>
              <a:gd name="connsiteX1" fmla="*/ 1044730 w 6867382"/>
              <a:gd name="connsiteY1" fmla="*/ 302307 h 939631"/>
              <a:gd name="connsiteX2" fmla="*/ 1704606 w 6867382"/>
              <a:gd name="connsiteY2" fmla="*/ 849062 h 939631"/>
              <a:gd name="connsiteX3" fmla="*/ 2571872 w 6867382"/>
              <a:gd name="connsiteY3" fmla="*/ 933903 h 939631"/>
              <a:gd name="connsiteX4" fmla="*/ 5022841 w 6867382"/>
              <a:gd name="connsiteY4" fmla="*/ 792501 h 939631"/>
              <a:gd name="connsiteX5" fmla="*/ 5588450 w 6867382"/>
              <a:gd name="connsiteY5" fmla="*/ 132625 h 939631"/>
              <a:gd name="connsiteX6" fmla="*/ 6867382 w 6867382"/>
              <a:gd name="connsiteY6" fmla="*/ 649 h 939631"/>
              <a:gd name="connsiteX0" fmla="*/ 0 w 5822652"/>
              <a:gd name="connsiteY0" fmla="*/ 302307 h 939631"/>
              <a:gd name="connsiteX1" fmla="*/ 659876 w 5822652"/>
              <a:gd name="connsiteY1" fmla="*/ 849062 h 939631"/>
              <a:gd name="connsiteX2" fmla="*/ 1527142 w 5822652"/>
              <a:gd name="connsiteY2" fmla="*/ 933903 h 939631"/>
              <a:gd name="connsiteX3" fmla="*/ 3978111 w 5822652"/>
              <a:gd name="connsiteY3" fmla="*/ 792501 h 939631"/>
              <a:gd name="connsiteX4" fmla="*/ 4543720 w 5822652"/>
              <a:gd name="connsiteY4" fmla="*/ 132625 h 939631"/>
              <a:gd name="connsiteX5" fmla="*/ 5822652 w 5822652"/>
              <a:gd name="connsiteY5" fmla="*/ 649 h 939631"/>
              <a:gd name="connsiteX0" fmla="*/ 0 w 5162776"/>
              <a:gd name="connsiteY0" fmla="*/ 849062 h 939631"/>
              <a:gd name="connsiteX1" fmla="*/ 867266 w 5162776"/>
              <a:gd name="connsiteY1" fmla="*/ 933903 h 939631"/>
              <a:gd name="connsiteX2" fmla="*/ 3318235 w 5162776"/>
              <a:gd name="connsiteY2" fmla="*/ 792501 h 939631"/>
              <a:gd name="connsiteX3" fmla="*/ 3883844 w 5162776"/>
              <a:gd name="connsiteY3" fmla="*/ 132625 h 939631"/>
              <a:gd name="connsiteX4" fmla="*/ 5162776 w 5162776"/>
              <a:gd name="connsiteY4" fmla="*/ 649 h 939631"/>
              <a:gd name="connsiteX0" fmla="*/ 0 w 4295510"/>
              <a:gd name="connsiteY0" fmla="*/ 933903 h 933903"/>
              <a:gd name="connsiteX1" fmla="*/ 2450969 w 4295510"/>
              <a:gd name="connsiteY1" fmla="*/ 792501 h 933903"/>
              <a:gd name="connsiteX2" fmla="*/ 3016578 w 4295510"/>
              <a:gd name="connsiteY2" fmla="*/ 132625 h 933903"/>
              <a:gd name="connsiteX3" fmla="*/ 4295510 w 4295510"/>
              <a:gd name="connsiteY3" fmla="*/ 649 h 933903"/>
              <a:gd name="connsiteX0" fmla="*/ 0 w 1844541"/>
              <a:gd name="connsiteY0" fmla="*/ 792501 h 792501"/>
              <a:gd name="connsiteX1" fmla="*/ 565609 w 1844541"/>
              <a:gd name="connsiteY1" fmla="*/ 132625 h 792501"/>
              <a:gd name="connsiteX2" fmla="*/ 1844541 w 1844541"/>
              <a:gd name="connsiteY2" fmla="*/ 649 h 792501"/>
              <a:gd name="connsiteX0" fmla="*/ 0 w 1278932"/>
              <a:gd name="connsiteY0" fmla="*/ 132625 h 132625"/>
              <a:gd name="connsiteX1" fmla="*/ 1278932 w 1278932"/>
              <a:gd name="connsiteY1" fmla="*/ 649 h 13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8932" h="132625">
                <a:moveTo>
                  <a:pt x="0" y="132625"/>
                </a:moveTo>
                <a:cubicBezTo>
                  <a:pt x="307424" y="650"/>
                  <a:pt x="977274" y="-2493"/>
                  <a:pt x="1278932" y="649"/>
                </a:cubicBezTo>
              </a:path>
            </a:pathLst>
          </a:custGeom>
          <a:noFill/>
          <a:ln w="38100" cmpd="sng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955734"/>
                      <a:gd name="connsiteY0" fmla="*/ 274028 h 939631"/>
                      <a:gd name="connsiteX1" fmla="*/ 1058170 w 6955734"/>
                      <a:gd name="connsiteY1" fmla="*/ 302307 h 939631"/>
                      <a:gd name="connsiteX2" fmla="*/ 1726536 w 6955734"/>
                      <a:gd name="connsiteY2" fmla="*/ 849062 h 939631"/>
                      <a:gd name="connsiteX3" fmla="*/ 2604960 w 6955734"/>
                      <a:gd name="connsiteY3" fmla="*/ 933903 h 939631"/>
                      <a:gd name="connsiteX4" fmla="*/ 5087462 w 6955734"/>
                      <a:gd name="connsiteY4" fmla="*/ 792501 h 939631"/>
                      <a:gd name="connsiteX5" fmla="*/ 5660347 w 6955734"/>
                      <a:gd name="connsiteY5" fmla="*/ 132625 h 939631"/>
                      <a:gd name="connsiteX6" fmla="*/ 6955734 w 6955734"/>
                      <a:gd name="connsiteY6" fmla="*/ 649 h 939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5734" h="939631" extrusionOk="0">
                        <a:moveTo>
                          <a:pt x="0" y="274028"/>
                        </a:moveTo>
                        <a:cubicBezTo>
                          <a:pt x="246855" y="246662"/>
                          <a:pt x="727234" y="222674"/>
                          <a:pt x="1058170" y="302307"/>
                        </a:cubicBezTo>
                        <a:cubicBezTo>
                          <a:pt x="1372102" y="403656"/>
                          <a:pt x="1428491" y="745076"/>
                          <a:pt x="1726536" y="849062"/>
                        </a:cubicBezTo>
                        <a:cubicBezTo>
                          <a:pt x="1979888" y="958670"/>
                          <a:pt x="2043813" y="948821"/>
                          <a:pt x="2604960" y="933903"/>
                        </a:cubicBezTo>
                        <a:cubicBezTo>
                          <a:pt x="3096119" y="886727"/>
                          <a:pt x="4670118" y="969952"/>
                          <a:pt x="5087462" y="792501"/>
                        </a:cubicBezTo>
                        <a:cubicBezTo>
                          <a:pt x="5631546" y="663090"/>
                          <a:pt x="5379055" y="202683"/>
                          <a:pt x="5660347" y="132625"/>
                        </a:cubicBezTo>
                        <a:cubicBezTo>
                          <a:pt x="5905527" y="-9488"/>
                          <a:pt x="6632301" y="14354"/>
                          <a:pt x="6955734" y="64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" name="任意多边形: 形状 408">
            <a:extLst>
              <a:ext uri="{FF2B5EF4-FFF2-40B4-BE49-F238E27FC236}">
                <a16:creationId xmlns:a16="http://schemas.microsoft.com/office/drawing/2014/main" id="{668E4892-0BB4-4DA3-B74D-06DF8BC7A558}"/>
              </a:ext>
            </a:extLst>
          </p:cNvPr>
          <p:cNvSpPr/>
          <p:nvPr/>
        </p:nvSpPr>
        <p:spPr>
          <a:xfrm>
            <a:off x="2353743" y="4075151"/>
            <a:ext cx="7054195" cy="1415728"/>
          </a:xfrm>
          <a:custGeom>
            <a:avLst/>
            <a:gdLst>
              <a:gd name="connsiteX0" fmla="*/ 0 w 8059918"/>
              <a:gd name="connsiteY0" fmla="*/ 320154 h 910344"/>
              <a:gd name="connsiteX1" fmla="*/ 1649691 w 8059918"/>
              <a:gd name="connsiteY1" fmla="*/ 273020 h 910344"/>
              <a:gd name="connsiteX2" fmla="*/ 2309567 w 8059918"/>
              <a:gd name="connsiteY2" fmla="*/ 819775 h 910344"/>
              <a:gd name="connsiteX3" fmla="*/ 3176833 w 8059918"/>
              <a:gd name="connsiteY3" fmla="*/ 904616 h 910344"/>
              <a:gd name="connsiteX4" fmla="*/ 5627802 w 8059918"/>
              <a:gd name="connsiteY4" fmla="*/ 763214 h 910344"/>
              <a:gd name="connsiteX5" fmla="*/ 6193411 w 8059918"/>
              <a:gd name="connsiteY5" fmla="*/ 103338 h 910344"/>
              <a:gd name="connsiteX6" fmla="*/ 7220932 w 8059918"/>
              <a:gd name="connsiteY6" fmla="*/ 9070 h 910344"/>
              <a:gd name="connsiteX7" fmla="*/ 8059918 w 8059918"/>
              <a:gd name="connsiteY7" fmla="*/ 9070 h 910344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49441 h 939631"/>
              <a:gd name="connsiteX1" fmla="*/ 1649691 w 8059918"/>
              <a:gd name="connsiteY1" fmla="*/ 302307 h 939631"/>
              <a:gd name="connsiteX2" fmla="*/ 2309567 w 8059918"/>
              <a:gd name="connsiteY2" fmla="*/ 849062 h 939631"/>
              <a:gd name="connsiteX3" fmla="*/ 3176833 w 8059918"/>
              <a:gd name="connsiteY3" fmla="*/ 933903 h 939631"/>
              <a:gd name="connsiteX4" fmla="*/ 5627802 w 8059918"/>
              <a:gd name="connsiteY4" fmla="*/ 792501 h 939631"/>
              <a:gd name="connsiteX5" fmla="*/ 6193411 w 8059918"/>
              <a:gd name="connsiteY5" fmla="*/ 132625 h 939631"/>
              <a:gd name="connsiteX6" fmla="*/ 7230359 w 8059918"/>
              <a:gd name="connsiteY6" fmla="*/ 649 h 939631"/>
              <a:gd name="connsiteX7" fmla="*/ 8059918 w 8059918"/>
              <a:gd name="connsiteY7" fmla="*/ 38357 h 939631"/>
              <a:gd name="connsiteX0" fmla="*/ 0 w 8059918"/>
              <a:gd name="connsiteY0" fmla="*/ 349441 h 939631"/>
              <a:gd name="connsiteX1" fmla="*/ 884173 w 8059918"/>
              <a:gd name="connsiteY1" fmla="*/ 264601 h 939631"/>
              <a:gd name="connsiteX2" fmla="*/ 1649691 w 8059918"/>
              <a:gd name="connsiteY2" fmla="*/ 302307 h 939631"/>
              <a:gd name="connsiteX3" fmla="*/ 2309567 w 8059918"/>
              <a:gd name="connsiteY3" fmla="*/ 849062 h 939631"/>
              <a:gd name="connsiteX4" fmla="*/ 3176833 w 8059918"/>
              <a:gd name="connsiteY4" fmla="*/ 933903 h 939631"/>
              <a:gd name="connsiteX5" fmla="*/ 5627802 w 8059918"/>
              <a:gd name="connsiteY5" fmla="*/ 792501 h 939631"/>
              <a:gd name="connsiteX6" fmla="*/ 6193411 w 8059918"/>
              <a:gd name="connsiteY6" fmla="*/ 132625 h 939631"/>
              <a:gd name="connsiteX7" fmla="*/ 7230359 w 8059918"/>
              <a:gd name="connsiteY7" fmla="*/ 649 h 939631"/>
              <a:gd name="connsiteX8" fmla="*/ 8059918 w 8059918"/>
              <a:gd name="connsiteY8" fmla="*/ 38357 h 939631"/>
              <a:gd name="connsiteX0" fmla="*/ 0 w 7175745"/>
              <a:gd name="connsiteY0" fmla="*/ 264601 h 939631"/>
              <a:gd name="connsiteX1" fmla="*/ 765518 w 7175745"/>
              <a:gd name="connsiteY1" fmla="*/ 302307 h 939631"/>
              <a:gd name="connsiteX2" fmla="*/ 1425394 w 7175745"/>
              <a:gd name="connsiteY2" fmla="*/ 849062 h 939631"/>
              <a:gd name="connsiteX3" fmla="*/ 2292660 w 7175745"/>
              <a:gd name="connsiteY3" fmla="*/ 933903 h 939631"/>
              <a:gd name="connsiteX4" fmla="*/ 4743629 w 7175745"/>
              <a:gd name="connsiteY4" fmla="*/ 792501 h 939631"/>
              <a:gd name="connsiteX5" fmla="*/ 5309238 w 7175745"/>
              <a:gd name="connsiteY5" fmla="*/ 132625 h 939631"/>
              <a:gd name="connsiteX6" fmla="*/ 6346186 w 7175745"/>
              <a:gd name="connsiteY6" fmla="*/ 649 h 939631"/>
              <a:gd name="connsiteX7" fmla="*/ 7175745 w 7175745"/>
              <a:gd name="connsiteY7" fmla="*/ 38357 h 939631"/>
              <a:gd name="connsiteX0" fmla="*/ 0 w 7454957"/>
              <a:gd name="connsiteY0" fmla="*/ 274028 h 939631"/>
              <a:gd name="connsiteX1" fmla="*/ 1044730 w 7454957"/>
              <a:gd name="connsiteY1" fmla="*/ 302307 h 939631"/>
              <a:gd name="connsiteX2" fmla="*/ 1704606 w 7454957"/>
              <a:gd name="connsiteY2" fmla="*/ 849062 h 939631"/>
              <a:gd name="connsiteX3" fmla="*/ 2571872 w 7454957"/>
              <a:gd name="connsiteY3" fmla="*/ 933903 h 939631"/>
              <a:gd name="connsiteX4" fmla="*/ 5022841 w 7454957"/>
              <a:gd name="connsiteY4" fmla="*/ 792501 h 939631"/>
              <a:gd name="connsiteX5" fmla="*/ 5588450 w 7454957"/>
              <a:gd name="connsiteY5" fmla="*/ 132625 h 939631"/>
              <a:gd name="connsiteX6" fmla="*/ 6625398 w 7454957"/>
              <a:gd name="connsiteY6" fmla="*/ 649 h 939631"/>
              <a:gd name="connsiteX7" fmla="*/ 7454957 w 7454957"/>
              <a:gd name="connsiteY7" fmla="*/ 38357 h 939631"/>
              <a:gd name="connsiteX0" fmla="*/ 0 w 6625398"/>
              <a:gd name="connsiteY0" fmla="*/ 274028 h 939631"/>
              <a:gd name="connsiteX1" fmla="*/ 1044730 w 6625398"/>
              <a:gd name="connsiteY1" fmla="*/ 302307 h 939631"/>
              <a:gd name="connsiteX2" fmla="*/ 1704606 w 6625398"/>
              <a:gd name="connsiteY2" fmla="*/ 849062 h 939631"/>
              <a:gd name="connsiteX3" fmla="*/ 2571872 w 6625398"/>
              <a:gd name="connsiteY3" fmla="*/ 933903 h 939631"/>
              <a:gd name="connsiteX4" fmla="*/ 5022841 w 6625398"/>
              <a:gd name="connsiteY4" fmla="*/ 792501 h 939631"/>
              <a:gd name="connsiteX5" fmla="*/ 5588450 w 6625398"/>
              <a:gd name="connsiteY5" fmla="*/ 132625 h 939631"/>
              <a:gd name="connsiteX6" fmla="*/ 6625398 w 6625398"/>
              <a:gd name="connsiteY6" fmla="*/ 649 h 939631"/>
              <a:gd name="connsiteX0" fmla="*/ 0 w 6867382"/>
              <a:gd name="connsiteY0" fmla="*/ 274028 h 939631"/>
              <a:gd name="connsiteX1" fmla="*/ 1044730 w 6867382"/>
              <a:gd name="connsiteY1" fmla="*/ 302307 h 939631"/>
              <a:gd name="connsiteX2" fmla="*/ 1704606 w 6867382"/>
              <a:gd name="connsiteY2" fmla="*/ 849062 h 939631"/>
              <a:gd name="connsiteX3" fmla="*/ 2571872 w 6867382"/>
              <a:gd name="connsiteY3" fmla="*/ 933903 h 939631"/>
              <a:gd name="connsiteX4" fmla="*/ 5022841 w 6867382"/>
              <a:gd name="connsiteY4" fmla="*/ 792501 h 939631"/>
              <a:gd name="connsiteX5" fmla="*/ 5588450 w 6867382"/>
              <a:gd name="connsiteY5" fmla="*/ 132625 h 939631"/>
              <a:gd name="connsiteX6" fmla="*/ 6867382 w 6867382"/>
              <a:gd name="connsiteY6" fmla="*/ 649 h 939631"/>
              <a:gd name="connsiteX0" fmla="*/ 0 w 5588450"/>
              <a:gd name="connsiteY0" fmla="*/ 141403 h 807006"/>
              <a:gd name="connsiteX1" fmla="*/ 1044730 w 5588450"/>
              <a:gd name="connsiteY1" fmla="*/ 169682 h 807006"/>
              <a:gd name="connsiteX2" fmla="*/ 1704606 w 5588450"/>
              <a:gd name="connsiteY2" fmla="*/ 716437 h 807006"/>
              <a:gd name="connsiteX3" fmla="*/ 2571872 w 5588450"/>
              <a:gd name="connsiteY3" fmla="*/ 801278 h 807006"/>
              <a:gd name="connsiteX4" fmla="*/ 5022841 w 5588450"/>
              <a:gd name="connsiteY4" fmla="*/ 659876 h 807006"/>
              <a:gd name="connsiteX5" fmla="*/ 5588450 w 5588450"/>
              <a:gd name="connsiteY5" fmla="*/ 0 h 807006"/>
              <a:gd name="connsiteX0" fmla="*/ 0 w 4543720"/>
              <a:gd name="connsiteY0" fmla="*/ 169682 h 807006"/>
              <a:gd name="connsiteX1" fmla="*/ 659876 w 4543720"/>
              <a:gd name="connsiteY1" fmla="*/ 716437 h 807006"/>
              <a:gd name="connsiteX2" fmla="*/ 1527142 w 4543720"/>
              <a:gd name="connsiteY2" fmla="*/ 801278 h 807006"/>
              <a:gd name="connsiteX3" fmla="*/ 3978111 w 4543720"/>
              <a:gd name="connsiteY3" fmla="*/ 659876 h 807006"/>
              <a:gd name="connsiteX4" fmla="*/ 4543720 w 4543720"/>
              <a:gd name="connsiteY4" fmla="*/ 0 h 80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3720" h="807006">
                <a:moveTo>
                  <a:pt x="0" y="169682"/>
                </a:moveTo>
                <a:cubicBezTo>
                  <a:pt x="284101" y="265521"/>
                  <a:pt x="405352" y="611171"/>
                  <a:pt x="659876" y="716437"/>
                </a:cubicBezTo>
                <a:cubicBezTo>
                  <a:pt x="914400" y="821703"/>
                  <a:pt x="974103" y="810705"/>
                  <a:pt x="1527142" y="801278"/>
                </a:cubicBezTo>
                <a:cubicBezTo>
                  <a:pt x="2080181" y="791851"/>
                  <a:pt x="3475348" y="793422"/>
                  <a:pt x="3978111" y="659876"/>
                </a:cubicBezTo>
                <a:cubicBezTo>
                  <a:pt x="4480874" y="526330"/>
                  <a:pt x="4236297" y="131975"/>
                  <a:pt x="4543720" y="0"/>
                </a:cubicBezTo>
              </a:path>
            </a:pathLst>
          </a:cu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955734"/>
                      <a:gd name="connsiteY0" fmla="*/ 274028 h 939631"/>
                      <a:gd name="connsiteX1" fmla="*/ 1058170 w 6955734"/>
                      <a:gd name="connsiteY1" fmla="*/ 302307 h 939631"/>
                      <a:gd name="connsiteX2" fmla="*/ 1726536 w 6955734"/>
                      <a:gd name="connsiteY2" fmla="*/ 849062 h 939631"/>
                      <a:gd name="connsiteX3" fmla="*/ 2604960 w 6955734"/>
                      <a:gd name="connsiteY3" fmla="*/ 933903 h 939631"/>
                      <a:gd name="connsiteX4" fmla="*/ 5087462 w 6955734"/>
                      <a:gd name="connsiteY4" fmla="*/ 792501 h 939631"/>
                      <a:gd name="connsiteX5" fmla="*/ 5660347 w 6955734"/>
                      <a:gd name="connsiteY5" fmla="*/ 132625 h 939631"/>
                      <a:gd name="connsiteX6" fmla="*/ 6955734 w 6955734"/>
                      <a:gd name="connsiteY6" fmla="*/ 649 h 939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5734" h="939631" extrusionOk="0">
                        <a:moveTo>
                          <a:pt x="0" y="274028"/>
                        </a:moveTo>
                        <a:cubicBezTo>
                          <a:pt x="246855" y="246662"/>
                          <a:pt x="727234" y="222674"/>
                          <a:pt x="1058170" y="302307"/>
                        </a:cubicBezTo>
                        <a:cubicBezTo>
                          <a:pt x="1372102" y="403656"/>
                          <a:pt x="1428491" y="745076"/>
                          <a:pt x="1726536" y="849062"/>
                        </a:cubicBezTo>
                        <a:cubicBezTo>
                          <a:pt x="1979888" y="958670"/>
                          <a:pt x="2043813" y="948821"/>
                          <a:pt x="2604960" y="933903"/>
                        </a:cubicBezTo>
                        <a:cubicBezTo>
                          <a:pt x="3096119" y="886727"/>
                          <a:pt x="4670118" y="969952"/>
                          <a:pt x="5087462" y="792501"/>
                        </a:cubicBezTo>
                        <a:cubicBezTo>
                          <a:pt x="5631546" y="663090"/>
                          <a:pt x="5379055" y="202683"/>
                          <a:pt x="5660347" y="132625"/>
                        </a:cubicBezTo>
                        <a:cubicBezTo>
                          <a:pt x="5905527" y="-9488"/>
                          <a:pt x="6632301" y="14354"/>
                          <a:pt x="6955734" y="64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6" name="椭圆 515">
            <a:extLst>
              <a:ext uri="{FF2B5EF4-FFF2-40B4-BE49-F238E27FC236}">
                <a16:creationId xmlns:a16="http://schemas.microsoft.com/office/drawing/2014/main" id="{36111A5C-944F-4060-B786-3C20D1225687}"/>
              </a:ext>
            </a:extLst>
          </p:cNvPr>
          <p:cNvSpPr/>
          <p:nvPr/>
        </p:nvSpPr>
        <p:spPr>
          <a:xfrm>
            <a:off x="4876229" y="4474430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977C00-0770-4D35-A764-6C97DFC7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097B1-A20E-470D-9031-014050961D1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E23498C-5B22-404F-AA59-04E23DA2A561}"/>
              </a:ext>
            </a:extLst>
          </p:cNvPr>
          <p:cNvSpPr/>
          <p:nvPr/>
        </p:nvSpPr>
        <p:spPr>
          <a:xfrm>
            <a:off x="4274526" y="4427954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9" name="组合 258">
            <a:extLst>
              <a:ext uri="{FF2B5EF4-FFF2-40B4-BE49-F238E27FC236}">
                <a16:creationId xmlns:a16="http://schemas.microsoft.com/office/drawing/2014/main" id="{49A04C0F-D05B-417E-8480-FCEFC9200AB0}"/>
              </a:ext>
            </a:extLst>
          </p:cNvPr>
          <p:cNvGrpSpPr/>
          <p:nvPr/>
        </p:nvGrpSpPr>
        <p:grpSpPr>
          <a:xfrm>
            <a:off x="352132" y="4240648"/>
            <a:ext cx="11493607" cy="2283420"/>
            <a:chOff x="279385" y="4491020"/>
            <a:chExt cx="11493607" cy="2297101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AD8CCE31-A54E-480D-B9D4-2ABDDCC12F4F}"/>
                </a:ext>
              </a:extLst>
            </p:cNvPr>
            <p:cNvGrpSpPr/>
            <p:nvPr/>
          </p:nvGrpSpPr>
          <p:grpSpPr>
            <a:xfrm>
              <a:off x="279385" y="5100620"/>
              <a:ext cx="1009650" cy="1368091"/>
              <a:chOff x="136510" y="4788685"/>
              <a:chExt cx="1009650" cy="1368091"/>
            </a:xfrm>
          </p:grpSpPr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AF6BD765-C773-4E6E-9144-980D04F17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788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2127469D-7695-48F3-A9E6-8225E27AB8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2A4AECAC-2316-4B15-A7DA-DE20323B7D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920246B8-51E1-4586-B7B6-DE065864E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D1E9366F-808B-47C0-A4B5-A9B20C31B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D65ADBF4-1384-4018-A9FE-C43379351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01678EF4-97B9-4EC6-998C-A58DAACBCA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44C52784-4105-450F-878E-3F548CF85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E146E697-5AE5-436F-890A-20A054A57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D3B0B809-8A48-4B6C-A720-A2012EDDD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10" y="6156776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9EE33B8F-DADF-4AAD-9173-FAA80A498C73}"/>
                </a:ext>
              </a:extLst>
            </p:cNvPr>
            <p:cNvGrpSpPr/>
            <p:nvPr/>
          </p:nvGrpSpPr>
          <p:grpSpPr>
            <a:xfrm>
              <a:off x="932272" y="5185834"/>
              <a:ext cx="1443640" cy="1219200"/>
              <a:chOff x="1328460" y="4948220"/>
              <a:chExt cx="1000125" cy="1219200"/>
            </a:xfrm>
          </p:grpSpPr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79A2CA6C-7ABA-4CBB-9094-5B9F28D8D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49482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D7AFE2C-299B-45CF-8D61-3EC41E729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1006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37FA8531-2237-4FA5-BF3A-1EC03AF94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253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09376C05-94B3-4997-9579-EE1F63249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405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2A4A762B-7440-43B5-A3EC-0281B7B8C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5578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F0A0AAF5-8887-4C52-8B66-E8582540F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7102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7842E46F-E135-4F4F-8597-A5735390A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8626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BAA14B4D-414C-4901-8BA3-F0F7B8269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015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526B673F-296C-4F26-A3A6-D927964A4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167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9CC75687-9E9D-428E-BAC1-A657F7D6D15A}"/>
                </a:ext>
              </a:extLst>
            </p:cNvPr>
            <p:cNvGrpSpPr/>
            <p:nvPr/>
          </p:nvGrpSpPr>
          <p:grpSpPr>
            <a:xfrm>
              <a:off x="2028449" y="5108135"/>
              <a:ext cx="557897" cy="1219200"/>
              <a:chOff x="146035" y="4788685"/>
              <a:chExt cx="1000125" cy="1219200"/>
            </a:xfrm>
          </p:grpSpPr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A33203AF-A584-4B46-AD7B-16AECCDF4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788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10493B7E-A265-4C25-AD82-89A521FFE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DBB9B0EB-8827-4AE5-B0D6-4EA344ABB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E2FAC6AC-0294-4632-9A52-E4FF66C72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2FC885F6-DAE5-421C-82B4-ED60627BB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94F9A1F8-D34E-4BBD-9593-00D5D4DE65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24919107-9BD7-4E13-9ED0-BB7AD1740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C66160E0-9D47-4F7F-8BE1-2D3AA5D68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0BC87DD3-1B6B-48EF-B6A2-C1D3E7D78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C30A5766-8880-445F-9091-0856C611F98C}"/>
                </a:ext>
              </a:extLst>
            </p:cNvPr>
            <p:cNvGrpSpPr/>
            <p:nvPr/>
          </p:nvGrpSpPr>
          <p:grpSpPr>
            <a:xfrm>
              <a:off x="9475556" y="4491020"/>
              <a:ext cx="2297436" cy="1219200"/>
              <a:chOff x="6736752" y="5374667"/>
              <a:chExt cx="2297436" cy="1219200"/>
            </a:xfrm>
          </p:grpSpPr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E3F681FE-26FB-4CE3-9F7D-764AEEA165F0}"/>
                  </a:ext>
                </a:extLst>
              </p:cNvPr>
              <p:cNvGrpSpPr/>
              <p:nvPr/>
            </p:nvGrpSpPr>
            <p:grpSpPr>
              <a:xfrm>
                <a:off x="6736752" y="5441853"/>
                <a:ext cx="1000125" cy="1066800"/>
                <a:chOff x="146035" y="4941085"/>
                <a:chExt cx="1000125" cy="1066800"/>
              </a:xfrm>
            </p:grpSpPr>
            <p:cxnSp>
              <p:nvCxnSpPr>
                <p:cNvPr id="127" name="直接连接符 126">
                  <a:extLst>
                    <a:ext uri="{FF2B5EF4-FFF2-40B4-BE49-F238E27FC236}">
                      <a16:creationId xmlns:a16="http://schemas.microsoft.com/office/drawing/2014/main" id="{E47B48DE-1B68-4149-B3C9-1ED441C27E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4941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>
                  <a:extLst>
                    <a:ext uri="{FF2B5EF4-FFF2-40B4-BE49-F238E27FC236}">
                      <a16:creationId xmlns:a16="http://schemas.microsoft.com/office/drawing/2014/main" id="{7D47AAC8-FA4A-44C4-908D-EDFD1D6D2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093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>
                  <a:extLst>
                    <a:ext uri="{FF2B5EF4-FFF2-40B4-BE49-F238E27FC236}">
                      <a16:creationId xmlns:a16="http://schemas.microsoft.com/office/drawing/2014/main" id="{631930C4-2A10-42B4-9165-5FDAD33AF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245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>
                  <a:extLst>
                    <a:ext uri="{FF2B5EF4-FFF2-40B4-BE49-F238E27FC236}">
                      <a16:creationId xmlns:a16="http://schemas.microsoft.com/office/drawing/2014/main" id="{132AAA02-0EE6-4F63-93BD-FF85791F01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3982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>
                  <a:extLst>
                    <a:ext uri="{FF2B5EF4-FFF2-40B4-BE49-F238E27FC236}">
                      <a16:creationId xmlns:a16="http://schemas.microsoft.com/office/drawing/2014/main" id="{958C17A3-C515-4D7E-85D8-B287A87D6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5506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>
                  <a:extLst>
                    <a:ext uri="{FF2B5EF4-FFF2-40B4-BE49-F238E27FC236}">
                      <a16:creationId xmlns:a16="http://schemas.microsoft.com/office/drawing/2014/main" id="{6FB5437D-F5D2-4A52-BABD-A59376AE2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703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>
                  <a:extLst>
                    <a:ext uri="{FF2B5EF4-FFF2-40B4-BE49-F238E27FC236}">
                      <a16:creationId xmlns:a16="http://schemas.microsoft.com/office/drawing/2014/main" id="{6CC84FE3-4B57-47E1-9AD8-8B5EEAB36E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855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1B16BDBC-E778-490D-8A98-4A313A9DF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6007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组合 134">
                <a:extLst>
                  <a:ext uri="{FF2B5EF4-FFF2-40B4-BE49-F238E27FC236}">
                    <a16:creationId xmlns:a16="http://schemas.microsoft.com/office/drawing/2014/main" id="{D4511766-764F-4421-A6C6-CECECD84429E}"/>
                  </a:ext>
                </a:extLst>
              </p:cNvPr>
              <p:cNvGrpSpPr/>
              <p:nvPr/>
            </p:nvGrpSpPr>
            <p:grpSpPr>
              <a:xfrm>
                <a:off x="7380114" y="5374667"/>
                <a:ext cx="1443640" cy="1219200"/>
                <a:chOff x="1328460" y="4948220"/>
                <a:chExt cx="1000125" cy="1219200"/>
              </a:xfrm>
            </p:grpSpPr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C53A5C4B-19A0-45CF-B6E3-3201FE761D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49482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>
                  <a:extLst>
                    <a:ext uri="{FF2B5EF4-FFF2-40B4-BE49-F238E27FC236}">
                      <a16:creationId xmlns:a16="http://schemas.microsoft.com/office/drawing/2014/main" id="{6FDFC573-3813-47CF-886C-214D70942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1006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>
                  <a:extLst>
                    <a:ext uri="{FF2B5EF4-FFF2-40B4-BE49-F238E27FC236}">
                      <a16:creationId xmlns:a16="http://schemas.microsoft.com/office/drawing/2014/main" id="{575D8A20-1891-4AF2-ACC2-5D8B24281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2530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>
                  <a:extLst>
                    <a:ext uri="{FF2B5EF4-FFF2-40B4-BE49-F238E27FC236}">
                      <a16:creationId xmlns:a16="http://schemas.microsoft.com/office/drawing/2014/main" id="{3B3B40D8-4269-4127-BCF6-C61397A56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4054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>
                  <a:extLst>
                    <a:ext uri="{FF2B5EF4-FFF2-40B4-BE49-F238E27FC236}">
                      <a16:creationId xmlns:a16="http://schemas.microsoft.com/office/drawing/2014/main" id="{983001EE-56CF-436C-8637-894B5F57F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5578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>
                  <a:extLst>
                    <a:ext uri="{FF2B5EF4-FFF2-40B4-BE49-F238E27FC236}">
                      <a16:creationId xmlns:a16="http://schemas.microsoft.com/office/drawing/2014/main" id="{0C143B8F-05AA-45AB-A9A6-AFDE2A377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7102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2D6FD6A2-2AFE-4B67-93BA-E33D33A9A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8626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DB5D8183-F35B-412D-BC72-D6EB376823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60150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>
                  <a:extLst>
                    <a:ext uri="{FF2B5EF4-FFF2-40B4-BE49-F238E27FC236}">
                      <a16:creationId xmlns:a16="http://schemas.microsoft.com/office/drawing/2014/main" id="{0428839F-FC0F-4634-99A3-BC0203732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61674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6C496B48-CAFF-41AF-A440-A162198B33DA}"/>
                  </a:ext>
                </a:extLst>
              </p:cNvPr>
              <p:cNvGrpSpPr/>
              <p:nvPr/>
            </p:nvGrpSpPr>
            <p:grpSpPr>
              <a:xfrm>
                <a:off x="8476291" y="5449368"/>
                <a:ext cx="557897" cy="1066800"/>
                <a:chOff x="146035" y="4941085"/>
                <a:chExt cx="1000125" cy="1066800"/>
              </a:xfrm>
            </p:grpSpPr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9C2DA78D-97AC-4F7A-A42C-E9B9D63A1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4941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EC0034D4-87ED-4CCE-89C4-E6F1D3A8B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093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ABE04267-FF9A-44A1-8060-E13711B85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245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>
                  <a:extLst>
                    <a:ext uri="{FF2B5EF4-FFF2-40B4-BE49-F238E27FC236}">
                      <a16:creationId xmlns:a16="http://schemas.microsoft.com/office/drawing/2014/main" id="{C080C467-F047-4A51-9C12-1086FC1A8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3982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8CBD2B32-ABBE-4581-881B-D507C87FF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5506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C4936F6E-578D-4C18-9DEF-639BC0273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703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86B12914-7D2D-4D1F-86AD-A71D360CA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855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B3432B69-9DF1-445B-BD8B-848D8C404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6007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" name="组合 186">
              <a:extLst>
                <a:ext uri="{FF2B5EF4-FFF2-40B4-BE49-F238E27FC236}">
                  <a16:creationId xmlns:a16="http://schemas.microsoft.com/office/drawing/2014/main" id="{93E4A6BB-0EF4-421B-9CDA-66DC016B80FB}"/>
                </a:ext>
              </a:extLst>
            </p:cNvPr>
            <p:cNvGrpSpPr/>
            <p:nvPr/>
          </p:nvGrpSpPr>
          <p:grpSpPr>
            <a:xfrm>
              <a:off x="2436814" y="6249636"/>
              <a:ext cx="1387132" cy="471839"/>
              <a:chOff x="146035" y="4941085"/>
              <a:chExt cx="1000125" cy="471839"/>
            </a:xfrm>
          </p:grpSpPr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3511C683-9375-431F-B058-4F8E14AA9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2A3B7007-2782-4170-9ED1-FE914E3B5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00A23426-0D5D-4E6C-9BF8-28607FB0F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>
                <a:extLst>
                  <a:ext uri="{FF2B5EF4-FFF2-40B4-BE49-F238E27FC236}">
                    <a16:creationId xmlns:a16="http://schemas.microsoft.com/office/drawing/2014/main" id="{944CF6C7-7C33-43CB-A87D-4F295B8F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5D7012DA-923F-44BB-8818-04045FF0106F}"/>
                </a:ext>
              </a:extLst>
            </p:cNvPr>
            <p:cNvGrpSpPr/>
            <p:nvPr/>
          </p:nvGrpSpPr>
          <p:grpSpPr>
            <a:xfrm>
              <a:off x="3412557" y="6316282"/>
              <a:ext cx="1683317" cy="471839"/>
              <a:chOff x="146035" y="4941085"/>
              <a:chExt cx="1000125" cy="471839"/>
            </a:xfrm>
          </p:grpSpPr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E6892D42-4722-4B1D-9883-E74424A45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E89C4DAC-69F9-4C6F-8D40-56FB574C7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34733B1D-CD38-4C5E-B2FC-477F908D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7798518A-B0B5-4826-95EA-1997C8994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47B859F3-815E-4675-9347-32F8A2C33456}"/>
                </a:ext>
              </a:extLst>
            </p:cNvPr>
            <p:cNvGrpSpPr/>
            <p:nvPr/>
          </p:nvGrpSpPr>
          <p:grpSpPr>
            <a:xfrm>
              <a:off x="4533955" y="6237824"/>
              <a:ext cx="1683317" cy="471839"/>
              <a:chOff x="146035" y="4941085"/>
              <a:chExt cx="1000125" cy="471839"/>
            </a:xfrm>
          </p:grpSpPr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A828AE2B-9F79-4436-897E-50036D0C5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41D2511A-C16F-4A78-81C3-55F8FE62A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58980F48-F93C-49AE-98F9-8A33F3FC0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BC320336-B5B3-4EC6-8879-3D13E8E345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EC39EFE2-6826-44A8-B012-B44FE6A3AAB4}"/>
                </a:ext>
              </a:extLst>
            </p:cNvPr>
            <p:cNvGrpSpPr/>
            <p:nvPr/>
          </p:nvGrpSpPr>
          <p:grpSpPr>
            <a:xfrm>
              <a:off x="5928870" y="6316282"/>
              <a:ext cx="1683317" cy="471839"/>
              <a:chOff x="146035" y="4941085"/>
              <a:chExt cx="1000125" cy="471839"/>
            </a:xfrm>
          </p:grpSpPr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2FFDCC2F-4DDB-4309-A236-1092D8740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FD1C274E-161D-4AA5-9A18-888AED274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A049D5C6-5EAA-45E6-A314-47F9FC172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F2152891-9915-47C2-829F-B04561032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3346473D-4A27-4022-82CC-70EEDEF38805}"/>
                </a:ext>
              </a:extLst>
            </p:cNvPr>
            <p:cNvGrpSpPr/>
            <p:nvPr/>
          </p:nvGrpSpPr>
          <p:grpSpPr>
            <a:xfrm>
              <a:off x="7050268" y="6237824"/>
              <a:ext cx="1683317" cy="471839"/>
              <a:chOff x="146035" y="4941085"/>
              <a:chExt cx="1000125" cy="471839"/>
            </a:xfrm>
          </p:grpSpPr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7A362BA9-7BA6-4CD0-B7C6-C6C392B03F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674EC6F9-6404-40DE-AF60-C2F1987A1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033A04D7-F0C0-463E-BB24-F7E4AF1AF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76C84C6F-24A6-4184-9D77-55ED041E2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8FF2BF66-888C-4C92-8DB6-A9291B629C6D}"/>
                </a:ext>
              </a:extLst>
            </p:cNvPr>
            <p:cNvGrpSpPr/>
            <p:nvPr/>
          </p:nvGrpSpPr>
          <p:grpSpPr>
            <a:xfrm>
              <a:off x="8289516" y="5864737"/>
              <a:ext cx="1683322" cy="910094"/>
              <a:chOff x="146032" y="4502830"/>
              <a:chExt cx="1000128" cy="910094"/>
            </a:xfrm>
          </p:grpSpPr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A3E3A723-3FDD-4963-8588-D850C0397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E53FAA0C-55B2-49EF-9544-069D6827AD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D2482040-EB34-40E0-B793-5A8B8D8C0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CD645421-CCB0-43BF-B538-D325342F9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59DF6846-5C8C-43D4-8CCE-35124A03B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4" y="479500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68A433E1-7B66-4DB4-AF03-7AE13C348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3" y="464891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8ED298CE-3468-4FA3-9D98-46AEC930B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2" y="450283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48531EE9-4F64-48A1-9D3E-34814E5F184A}"/>
                </a:ext>
              </a:extLst>
            </p:cNvPr>
            <p:cNvGrpSpPr/>
            <p:nvPr/>
          </p:nvGrpSpPr>
          <p:grpSpPr>
            <a:xfrm>
              <a:off x="9425279" y="5787612"/>
              <a:ext cx="1009650" cy="910891"/>
              <a:chOff x="136510" y="5245885"/>
              <a:chExt cx="1009650" cy="910891"/>
            </a:xfrm>
          </p:grpSpPr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A379AA83-A1F4-4BB7-85B5-390E9E4F1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BE732AA1-FEA9-4DD8-B3C3-A771741F24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D42D043F-4B0E-4A91-93D6-016E588FEA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C002E40B-5609-40C7-94A2-CFB4D6D19A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18C7CF3C-6E17-4499-8A48-B187ED941C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463FB36D-286D-4C6C-9ABC-1A75A17CD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8F96B800-EF40-4D21-9CE2-BB29110DB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10" y="6156776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69CC3DFD-ABFE-4557-9AB4-AAD8DCE0587D}"/>
                </a:ext>
              </a:extLst>
            </p:cNvPr>
            <p:cNvGrpSpPr/>
            <p:nvPr/>
          </p:nvGrpSpPr>
          <p:grpSpPr>
            <a:xfrm>
              <a:off x="10315295" y="5852107"/>
              <a:ext cx="1443640" cy="914400"/>
              <a:chOff x="1328460" y="5253020"/>
              <a:chExt cx="1000125" cy="914400"/>
            </a:xfrm>
          </p:grpSpPr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43020C10-192E-4B77-A2DE-270A4307F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253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0FC4BE82-CB57-4A7D-8F92-B111B49F7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405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8C5A0446-4116-4589-B8F8-0DF346F30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5578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30F52FF3-BBB2-4AEB-A15A-02C5526FC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7102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A2F9BD1E-E0A9-4B08-A7AC-E433E3617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8626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EF68D8FE-D7E4-4C9F-AF51-25607BBAE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015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E298417C-57FB-416E-B098-9D7A7BB86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167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组合 245">
              <a:extLst>
                <a:ext uri="{FF2B5EF4-FFF2-40B4-BE49-F238E27FC236}">
                  <a16:creationId xmlns:a16="http://schemas.microsoft.com/office/drawing/2014/main" id="{B36226F4-021E-4103-A536-51C9B1C45B6A}"/>
                </a:ext>
              </a:extLst>
            </p:cNvPr>
            <p:cNvGrpSpPr/>
            <p:nvPr/>
          </p:nvGrpSpPr>
          <p:grpSpPr>
            <a:xfrm>
              <a:off x="11201037" y="5775908"/>
              <a:ext cx="557897" cy="914400"/>
              <a:chOff x="146035" y="5093485"/>
              <a:chExt cx="1000125" cy="914400"/>
            </a:xfrm>
          </p:grpSpPr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631B792E-F4F9-4D30-9EC4-6B4BAB329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03B70DEB-B1A9-4EAF-8BA8-0846EA1E9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5C325D65-150D-4CE6-BA10-F697E0DAC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A30127FA-41AD-4F7F-B49B-FC47B527F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72AC85F5-9A42-45EC-A351-90F8CF35E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D6BA2BFB-1AE8-49F1-9CB7-BE74EE85DA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313CC204-1B6F-43EB-9C26-C4E2661FB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6" name="任意多边形: 形状 295">
            <a:extLst>
              <a:ext uri="{FF2B5EF4-FFF2-40B4-BE49-F238E27FC236}">
                <a16:creationId xmlns:a16="http://schemas.microsoft.com/office/drawing/2014/main" id="{DF36A06D-3770-4A19-B95C-399B50B0B52C}"/>
              </a:ext>
            </a:extLst>
          </p:cNvPr>
          <p:cNvSpPr/>
          <p:nvPr/>
        </p:nvSpPr>
        <p:spPr>
          <a:xfrm rot="1705591">
            <a:off x="4613696" y="5393318"/>
            <a:ext cx="214325" cy="116243"/>
          </a:xfrm>
          <a:custGeom>
            <a:avLst/>
            <a:gdLst>
              <a:gd name="connsiteX0" fmla="*/ 99307 w 214325"/>
              <a:gd name="connsiteY0" fmla="*/ 25838 h 116243"/>
              <a:gd name="connsiteX1" fmla="*/ 78768 w 214325"/>
              <a:gd name="connsiteY1" fmla="*/ 4314 h 116243"/>
              <a:gd name="connsiteX2" fmla="*/ 13043 w 214325"/>
              <a:gd name="connsiteY2" fmla="*/ 4314 h 116243"/>
              <a:gd name="connsiteX3" fmla="*/ 4827 w 214325"/>
              <a:gd name="connsiteY3" fmla="*/ 17228 h 116243"/>
              <a:gd name="connsiteX4" fmla="*/ 4827 w 214325"/>
              <a:gd name="connsiteY4" fmla="*/ 86108 h 116243"/>
              <a:gd name="connsiteX5" fmla="*/ 17151 w 214325"/>
              <a:gd name="connsiteY5" fmla="*/ 94718 h 116243"/>
              <a:gd name="connsiteX6" fmla="*/ 50013 w 214325"/>
              <a:gd name="connsiteY6" fmla="*/ 99023 h 116243"/>
              <a:gd name="connsiteX7" fmla="*/ 74660 w 214325"/>
              <a:gd name="connsiteY7" fmla="*/ 107633 h 116243"/>
              <a:gd name="connsiteX8" fmla="*/ 86983 w 214325"/>
              <a:gd name="connsiteY8" fmla="*/ 111938 h 116243"/>
              <a:gd name="connsiteX9" fmla="*/ 107522 w 214325"/>
              <a:gd name="connsiteY9" fmla="*/ 116243 h 116243"/>
              <a:gd name="connsiteX10" fmla="*/ 177354 w 214325"/>
              <a:gd name="connsiteY10" fmla="*/ 111938 h 116243"/>
              <a:gd name="connsiteX11" fmla="*/ 206109 w 214325"/>
              <a:gd name="connsiteY11" fmla="*/ 77498 h 116243"/>
              <a:gd name="connsiteX12" fmla="*/ 214325 w 214325"/>
              <a:gd name="connsiteY12" fmla="*/ 64583 h 116243"/>
              <a:gd name="connsiteX13" fmla="*/ 210217 w 214325"/>
              <a:gd name="connsiteY13" fmla="*/ 21533 h 116243"/>
              <a:gd name="connsiteX14" fmla="*/ 197893 w 214325"/>
              <a:gd name="connsiteY14" fmla="*/ 17228 h 116243"/>
              <a:gd name="connsiteX15" fmla="*/ 152708 w 214325"/>
              <a:gd name="connsiteY15" fmla="*/ 21533 h 116243"/>
              <a:gd name="connsiteX16" fmla="*/ 140384 w 214325"/>
              <a:gd name="connsiteY16" fmla="*/ 30143 h 116243"/>
              <a:gd name="connsiteX17" fmla="*/ 103414 w 214325"/>
              <a:gd name="connsiteY17" fmla="*/ 25838 h 116243"/>
              <a:gd name="connsiteX18" fmla="*/ 99307 w 214325"/>
              <a:gd name="connsiteY18" fmla="*/ 25838 h 11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25" h="116243" fill="none" extrusionOk="0">
                <a:moveTo>
                  <a:pt x="99307" y="25838"/>
                </a:moveTo>
                <a:cubicBezTo>
                  <a:pt x="95120" y="20117"/>
                  <a:pt x="88912" y="9516"/>
                  <a:pt x="78768" y="4314"/>
                </a:cubicBezTo>
                <a:cubicBezTo>
                  <a:pt x="62381" y="-3970"/>
                  <a:pt x="25855" y="1472"/>
                  <a:pt x="13043" y="4314"/>
                </a:cubicBezTo>
                <a:cubicBezTo>
                  <a:pt x="10645" y="8985"/>
                  <a:pt x="6949" y="13033"/>
                  <a:pt x="4827" y="17228"/>
                </a:cubicBezTo>
                <a:cubicBezTo>
                  <a:pt x="-220" y="38214"/>
                  <a:pt x="1423" y="73297"/>
                  <a:pt x="4827" y="86108"/>
                </a:cubicBezTo>
                <a:cubicBezTo>
                  <a:pt x="6687" y="90935"/>
                  <a:pt x="13460" y="93121"/>
                  <a:pt x="17151" y="94718"/>
                </a:cubicBezTo>
                <a:cubicBezTo>
                  <a:pt x="29079" y="98815"/>
                  <a:pt x="38513" y="97401"/>
                  <a:pt x="50013" y="99023"/>
                </a:cubicBezTo>
                <a:cubicBezTo>
                  <a:pt x="59264" y="101414"/>
                  <a:pt x="63986" y="102529"/>
                  <a:pt x="74660" y="107633"/>
                </a:cubicBezTo>
                <a:cubicBezTo>
                  <a:pt x="77791" y="108693"/>
                  <a:pt x="83254" y="110540"/>
                  <a:pt x="86983" y="111938"/>
                </a:cubicBezTo>
                <a:cubicBezTo>
                  <a:pt x="92906" y="113671"/>
                  <a:pt x="103181" y="115975"/>
                  <a:pt x="107522" y="116243"/>
                </a:cubicBezTo>
                <a:cubicBezTo>
                  <a:pt x="128485" y="114733"/>
                  <a:pt x="158768" y="116842"/>
                  <a:pt x="177354" y="111938"/>
                </a:cubicBezTo>
                <a:cubicBezTo>
                  <a:pt x="190597" y="109795"/>
                  <a:pt x="202548" y="83700"/>
                  <a:pt x="206109" y="77498"/>
                </a:cubicBezTo>
                <a:cubicBezTo>
                  <a:pt x="208282" y="72889"/>
                  <a:pt x="210619" y="69644"/>
                  <a:pt x="214325" y="64583"/>
                </a:cubicBezTo>
                <a:cubicBezTo>
                  <a:pt x="213553" y="51694"/>
                  <a:pt x="217185" y="37328"/>
                  <a:pt x="210217" y="21533"/>
                </a:cubicBezTo>
                <a:cubicBezTo>
                  <a:pt x="208219" y="16577"/>
                  <a:pt x="202152" y="17299"/>
                  <a:pt x="197893" y="17228"/>
                </a:cubicBezTo>
                <a:cubicBezTo>
                  <a:pt x="186358" y="18034"/>
                  <a:pt x="169096" y="18682"/>
                  <a:pt x="152708" y="21533"/>
                </a:cubicBezTo>
                <a:cubicBezTo>
                  <a:pt x="148416" y="24075"/>
                  <a:pt x="144604" y="30038"/>
                  <a:pt x="140384" y="30143"/>
                </a:cubicBezTo>
                <a:cubicBezTo>
                  <a:pt x="128156" y="33150"/>
                  <a:pt x="114908" y="26165"/>
                  <a:pt x="103414" y="25838"/>
                </a:cubicBezTo>
                <a:cubicBezTo>
                  <a:pt x="102162" y="25575"/>
                  <a:pt x="103809" y="29912"/>
                  <a:pt x="99307" y="25838"/>
                </a:cubicBezTo>
                <a:close/>
              </a:path>
              <a:path w="214325" h="116243" stroke="0" extrusionOk="0">
                <a:moveTo>
                  <a:pt x="99307" y="25838"/>
                </a:moveTo>
                <a:cubicBezTo>
                  <a:pt x="94235" y="21656"/>
                  <a:pt x="86345" y="9519"/>
                  <a:pt x="78768" y="4314"/>
                </a:cubicBezTo>
                <a:cubicBezTo>
                  <a:pt x="64500" y="-4392"/>
                  <a:pt x="23801" y="3073"/>
                  <a:pt x="13043" y="4314"/>
                </a:cubicBezTo>
                <a:cubicBezTo>
                  <a:pt x="9658" y="9250"/>
                  <a:pt x="6639" y="13208"/>
                  <a:pt x="4827" y="17228"/>
                </a:cubicBezTo>
                <a:cubicBezTo>
                  <a:pt x="-3945" y="36786"/>
                  <a:pt x="2166" y="70541"/>
                  <a:pt x="4827" y="86108"/>
                </a:cubicBezTo>
                <a:cubicBezTo>
                  <a:pt x="7309" y="91216"/>
                  <a:pt x="12437" y="93254"/>
                  <a:pt x="17151" y="94718"/>
                </a:cubicBezTo>
                <a:cubicBezTo>
                  <a:pt x="25156" y="97357"/>
                  <a:pt x="37593" y="98968"/>
                  <a:pt x="50013" y="99023"/>
                </a:cubicBezTo>
                <a:cubicBezTo>
                  <a:pt x="61703" y="104093"/>
                  <a:pt x="63105" y="104369"/>
                  <a:pt x="74660" y="107633"/>
                </a:cubicBezTo>
                <a:cubicBezTo>
                  <a:pt x="78080" y="108270"/>
                  <a:pt x="82765" y="111241"/>
                  <a:pt x="86983" y="111938"/>
                </a:cubicBezTo>
                <a:cubicBezTo>
                  <a:pt x="91760" y="113212"/>
                  <a:pt x="99040" y="114046"/>
                  <a:pt x="107522" y="116243"/>
                </a:cubicBezTo>
                <a:cubicBezTo>
                  <a:pt x="131171" y="118655"/>
                  <a:pt x="155009" y="116664"/>
                  <a:pt x="177354" y="111938"/>
                </a:cubicBezTo>
                <a:cubicBezTo>
                  <a:pt x="190125" y="110057"/>
                  <a:pt x="203139" y="82500"/>
                  <a:pt x="206109" y="77498"/>
                </a:cubicBezTo>
                <a:cubicBezTo>
                  <a:pt x="209436" y="73010"/>
                  <a:pt x="210469" y="70717"/>
                  <a:pt x="214325" y="64583"/>
                </a:cubicBezTo>
                <a:cubicBezTo>
                  <a:pt x="211063" y="48451"/>
                  <a:pt x="214419" y="34339"/>
                  <a:pt x="210217" y="21533"/>
                </a:cubicBezTo>
                <a:cubicBezTo>
                  <a:pt x="208709" y="17373"/>
                  <a:pt x="202026" y="16634"/>
                  <a:pt x="197893" y="17228"/>
                </a:cubicBezTo>
                <a:cubicBezTo>
                  <a:pt x="185673" y="16638"/>
                  <a:pt x="169940" y="20451"/>
                  <a:pt x="152708" y="21533"/>
                </a:cubicBezTo>
                <a:cubicBezTo>
                  <a:pt x="148329" y="24414"/>
                  <a:pt x="145903" y="28633"/>
                  <a:pt x="140384" y="30143"/>
                </a:cubicBezTo>
                <a:cubicBezTo>
                  <a:pt x="127254" y="31621"/>
                  <a:pt x="117392" y="26784"/>
                  <a:pt x="103414" y="25838"/>
                </a:cubicBezTo>
                <a:cubicBezTo>
                  <a:pt x="102109" y="26241"/>
                  <a:pt x="103816" y="29291"/>
                  <a:pt x="99307" y="25838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等腰三角形 318">
            <a:extLst>
              <a:ext uri="{FF2B5EF4-FFF2-40B4-BE49-F238E27FC236}">
                <a16:creationId xmlns:a16="http://schemas.microsoft.com/office/drawing/2014/main" id="{AD50D4EF-0773-47D9-8CB1-7C80F0531106}"/>
              </a:ext>
            </a:extLst>
          </p:cNvPr>
          <p:cNvSpPr/>
          <p:nvPr/>
        </p:nvSpPr>
        <p:spPr>
          <a:xfrm>
            <a:off x="4336547" y="4542157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5" name="矩形: 圆角 354">
            <a:extLst>
              <a:ext uri="{FF2B5EF4-FFF2-40B4-BE49-F238E27FC236}">
                <a16:creationId xmlns:a16="http://schemas.microsoft.com/office/drawing/2014/main" id="{A5B61D0C-0C66-4D7A-8C55-B71B7F6CEDFA}"/>
              </a:ext>
            </a:extLst>
          </p:cNvPr>
          <p:cNvSpPr/>
          <p:nvPr/>
        </p:nvSpPr>
        <p:spPr>
          <a:xfrm>
            <a:off x="5650578" y="5324782"/>
            <a:ext cx="216000" cy="3640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4" name="任意多边形: 形状 383">
            <a:extLst>
              <a:ext uri="{FF2B5EF4-FFF2-40B4-BE49-F238E27FC236}">
                <a16:creationId xmlns:a16="http://schemas.microsoft.com/office/drawing/2014/main" id="{D4E1E56A-0AFB-4E4D-B5C9-4B468B80BFC6}"/>
              </a:ext>
            </a:extLst>
          </p:cNvPr>
          <p:cNvSpPr/>
          <p:nvPr/>
        </p:nvSpPr>
        <p:spPr>
          <a:xfrm rot="1705591">
            <a:off x="4957743" y="5385219"/>
            <a:ext cx="214325" cy="116243"/>
          </a:xfrm>
          <a:custGeom>
            <a:avLst/>
            <a:gdLst>
              <a:gd name="connsiteX0" fmla="*/ 99307 w 214325"/>
              <a:gd name="connsiteY0" fmla="*/ 25838 h 116243"/>
              <a:gd name="connsiteX1" fmla="*/ 78768 w 214325"/>
              <a:gd name="connsiteY1" fmla="*/ 4314 h 116243"/>
              <a:gd name="connsiteX2" fmla="*/ 13043 w 214325"/>
              <a:gd name="connsiteY2" fmla="*/ 4314 h 116243"/>
              <a:gd name="connsiteX3" fmla="*/ 4827 w 214325"/>
              <a:gd name="connsiteY3" fmla="*/ 17228 h 116243"/>
              <a:gd name="connsiteX4" fmla="*/ 4827 w 214325"/>
              <a:gd name="connsiteY4" fmla="*/ 86108 h 116243"/>
              <a:gd name="connsiteX5" fmla="*/ 17151 w 214325"/>
              <a:gd name="connsiteY5" fmla="*/ 94718 h 116243"/>
              <a:gd name="connsiteX6" fmla="*/ 50013 w 214325"/>
              <a:gd name="connsiteY6" fmla="*/ 99023 h 116243"/>
              <a:gd name="connsiteX7" fmla="*/ 74660 w 214325"/>
              <a:gd name="connsiteY7" fmla="*/ 107633 h 116243"/>
              <a:gd name="connsiteX8" fmla="*/ 86983 w 214325"/>
              <a:gd name="connsiteY8" fmla="*/ 111938 h 116243"/>
              <a:gd name="connsiteX9" fmla="*/ 107522 w 214325"/>
              <a:gd name="connsiteY9" fmla="*/ 116243 h 116243"/>
              <a:gd name="connsiteX10" fmla="*/ 177354 w 214325"/>
              <a:gd name="connsiteY10" fmla="*/ 111938 h 116243"/>
              <a:gd name="connsiteX11" fmla="*/ 206109 w 214325"/>
              <a:gd name="connsiteY11" fmla="*/ 77498 h 116243"/>
              <a:gd name="connsiteX12" fmla="*/ 214325 w 214325"/>
              <a:gd name="connsiteY12" fmla="*/ 64583 h 116243"/>
              <a:gd name="connsiteX13" fmla="*/ 210217 w 214325"/>
              <a:gd name="connsiteY13" fmla="*/ 21533 h 116243"/>
              <a:gd name="connsiteX14" fmla="*/ 197893 w 214325"/>
              <a:gd name="connsiteY14" fmla="*/ 17228 h 116243"/>
              <a:gd name="connsiteX15" fmla="*/ 152708 w 214325"/>
              <a:gd name="connsiteY15" fmla="*/ 21533 h 116243"/>
              <a:gd name="connsiteX16" fmla="*/ 140384 w 214325"/>
              <a:gd name="connsiteY16" fmla="*/ 30143 h 116243"/>
              <a:gd name="connsiteX17" fmla="*/ 103414 w 214325"/>
              <a:gd name="connsiteY17" fmla="*/ 25838 h 116243"/>
              <a:gd name="connsiteX18" fmla="*/ 99307 w 214325"/>
              <a:gd name="connsiteY18" fmla="*/ 25838 h 11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25" h="116243" fill="none" extrusionOk="0">
                <a:moveTo>
                  <a:pt x="99307" y="25838"/>
                </a:moveTo>
                <a:cubicBezTo>
                  <a:pt x="95120" y="20117"/>
                  <a:pt x="88912" y="9516"/>
                  <a:pt x="78768" y="4314"/>
                </a:cubicBezTo>
                <a:cubicBezTo>
                  <a:pt x="62381" y="-3970"/>
                  <a:pt x="25855" y="1472"/>
                  <a:pt x="13043" y="4314"/>
                </a:cubicBezTo>
                <a:cubicBezTo>
                  <a:pt x="10645" y="8985"/>
                  <a:pt x="6949" y="13033"/>
                  <a:pt x="4827" y="17228"/>
                </a:cubicBezTo>
                <a:cubicBezTo>
                  <a:pt x="-220" y="38214"/>
                  <a:pt x="1423" y="73297"/>
                  <a:pt x="4827" y="86108"/>
                </a:cubicBezTo>
                <a:cubicBezTo>
                  <a:pt x="6687" y="90935"/>
                  <a:pt x="13460" y="93121"/>
                  <a:pt x="17151" y="94718"/>
                </a:cubicBezTo>
                <a:cubicBezTo>
                  <a:pt x="29079" y="98815"/>
                  <a:pt x="38513" y="97401"/>
                  <a:pt x="50013" y="99023"/>
                </a:cubicBezTo>
                <a:cubicBezTo>
                  <a:pt x="59264" y="101414"/>
                  <a:pt x="63986" y="102529"/>
                  <a:pt x="74660" y="107633"/>
                </a:cubicBezTo>
                <a:cubicBezTo>
                  <a:pt x="77791" y="108693"/>
                  <a:pt x="83254" y="110540"/>
                  <a:pt x="86983" y="111938"/>
                </a:cubicBezTo>
                <a:cubicBezTo>
                  <a:pt x="92906" y="113671"/>
                  <a:pt x="103181" y="115975"/>
                  <a:pt x="107522" y="116243"/>
                </a:cubicBezTo>
                <a:cubicBezTo>
                  <a:pt x="128485" y="114733"/>
                  <a:pt x="158768" y="116842"/>
                  <a:pt x="177354" y="111938"/>
                </a:cubicBezTo>
                <a:cubicBezTo>
                  <a:pt x="190597" y="109795"/>
                  <a:pt x="202548" y="83700"/>
                  <a:pt x="206109" y="77498"/>
                </a:cubicBezTo>
                <a:cubicBezTo>
                  <a:pt x="208282" y="72889"/>
                  <a:pt x="210619" y="69644"/>
                  <a:pt x="214325" y="64583"/>
                </a:cubicBezTo>
                <a:cubicBezTo>
                  <a:pt x="213553" y="51694"/>
                  <a:pt x="217185" y="37328"/>
                  <a:pt x="210217" y="21533"/>
                </a:cubicBezTo>
                <a:cubicBezTo>
                  <a:pt x="208219" y="16577"/>
                  <a:pt x="202152" y="17299"/>
                  <a:pt x="197893" y="17228"/>
                </a:cubicBezTo>
                <a:cubicBezTo>
                  <a:pt x="186358" y="18034"/>
                  <a:pt x="169096" y="18682"/>
                  <a:pt x="152708" y="21533"/>
                </a:cubicBezTo>
                <a:cubicBezTo>
                  <a:pt x="148416" y="24075"/>
                  <a:pt x="144604" y="30038"/>
                  <a:pt x="140384" y="30143"/>
                </a:cubicBezTo>
                <a:cubicBezTo>
                  <a:pt x="128156" y="33150"/>
                  <a:pt x="114908" y="26165"/>
                  <a:pt x="103414" y="25838"/>
                </a:cubicBezTo>
                <a:cubicBezTo>
                  <a:pt x="102162" y="25575"/>
                  <a:pt x="103809" y="29912"/>
                  <a:pt x="99307" y="25838"/>
                </a:cubicBezTo>
                <a:close/>
              </a:path>
              <a:path w="214325" h="116243" stroke="0" extrusionOk="0">
                <a:moveTo>
                  <a:pt x="99307" y="25838"/>
                </a:moveTo>
                <a:cubicBezTo>
                  <a:pt x="94235" y="21656"/>
                  <a:pt x="86345" y="9519"/>
                  <a:pt x="78768" y="4314"/>
                </a:cubicBezTo>
                <a:cubicBezTo>
                  <a:pt x="64500" y="-4392"/>
                  <a:pt x="23801" y="3073"/>
                  <a:pt x="13043" y="4314"/>
                </a:cubicBezTo>
                <a:cubicBezTo>
                  <a:pt x="9658" y="9250"/>
                  <a:pt x="6639" y="13208"/>
                  <a:pt x="4827" y="17228"/>
                </a:cubicBezTo>
                <a:cubicBezTo>
                  <a:pt x="-3945" y="36786"/>
                  <a:pt x="2166" y="70541"/>
                  <a:pt x="4827" y="86108"/>
                </a:cubicBezTo>
                <a:cubicBezTo>
                  <a:pt x="7309" y="91216"/>
                  <a:pt x="12437" y="93254"/>
                  <a:pt x="17151" y="94718"/>
                </a:cubicBezTo>
                <a:cubicBezTo>
                  <a:pt x="25156" y="97357"/>
                  <a:pt x="37593" y="98968"/>
                  <a:pt x="50013" y="99023"/>
                </a:cubicBezTo>
                <a:cubicBezTo>
                  <a:pt x="61703" y="104093"/>
                  <a:pt x="63105" y="104369"/>
                  <a:pt x="74660" y="107633"/>
                </a:cubicBezTo>
                <a:cubicBezTo>
                  <a:pt x="78080" y="108270"/>
                  <a:pt x="82765" y="111241"/>
                  <a:pt x="86983" y="111938"/>
                </a:cubicBezTo>
                <a:cubicBezTo>
                  <a:pt x="91760" y="113212"/>
                  <a:pt x="99040" y="114046"/>
                  <a:pt x="107522" y="116243"/>
                </a:cubicBezTo>
                <a:cubicBezTo>
                  <a:pt x="131171" y="118655"/>
                  <a:pt x="155009" y="116664"/>
                  <a:pt x="177354" y="111938"/>
                </a:cubicBezTo>
                <a:cubicBezTo>
                  <a:pt x="190125" y="110057"/>
                  <a:pt x="203139" y="82500"/>
                  <a:pt x="206109" y="77498"/>
                </a:cubicBezTo>
                <a:cubicBezTo>
                  <a:pt x="209436" y="73010"/>
                  <a:pt x="210469" y="70717"/>
                  <a:pt x="214325" y="64583"/>
                </a:cubicBezTo>
                <a:cubicBezTo>
                  <a:pt x="211063" y="48451"/>
                  <a:pt x="214419" y="34339"/>
                  <a:pt x="210217" y="21533"/>
                </a:cubicBezTo>
                <a:cubicBezTo>
                  <a:pt x="208709" y="17373"/>
                  <a:pt x="202026" y="16634"/>
                  <a:pt x="197893" y="17228"/>
                </a:cubicBezTo>
                <a:cubicBezTo>
                  <a:pt x="185673" y="16638"/>
                  <a:pt x="169940" y="20451"/>
                  <a:pt x="152708" y="21533"/>
                </a:cubicBezTo>
                <a:cubicBezTo>
                  <a:pt x="148329" y="24414"/>
                  <a:pt x="145903" y="28633"/>
                  <a:pt x="140384" y="30143"/>
                </a:cubicBezTo>
                <a:cubicBezTo>
                  <a:pt x="127254" y="31621"/>
                  <a:pt x="117392" y="26784"/>
                  <a:pt x="103414" y="25838"/>
                </a:cubicBezTo>
                <a:cubicBezTo>
                  <a:pt x="102109" y="26241"/>
                  <a:pt x="103816" y="29291"/>
                  <a:pt x="99307" y="25838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5" name="任意多边形: 形状 384">
            <a:extLst>
              <a:ext uri="{FF2B5EF4-FFF2-40B4-BE49-F238E27FC236}">
                <a16:creationId xmlns:a16="http://schemas.microsoft.com/office/drawing/2014/main" id="{B9FA02FE-8FFB-4109-A1EA-68B2C778A1E2}"/>
              </a:ext>
            </a:extLst>
          </p:cNvPr>
          <p:cNvSpPr/>
          <p:nvPr/>
        </p:nvSpPr>
        <p:spPr>
          <a:xfrm rot="1705591">
            <a:off x="5996981" y="5347490"/>
            <a:ext cx="214325" cy="116243"/>
          </a:xfrm>
          <a:custGeom>
            <a:avLst/>
            <a:gdLst>
              <a:gd name="connsiteX0" fmla="*/ 99307 w 214325"/>
              <a:gd name="connsiteY0" fmla="*/ 25838 h 116243"/>
              <a:gd name="connsiteX1" fmla="*/ 78768 w 214325"/>
              <a:gd name="connsiteY1" fmla="*/ 4314 h 116243"/>
              <a:gd name="connsiteX2" fmla="*/ 13043 w 214325"/>
              <a:gd name="connsiteY2" fmla="*/ 4314 h 116243"/>
              <a:gd name="connsiteX3" fmla="*/ 4827 w 214325"/>
              <a:gd name="connsiteY3" fmla="*/ 17228 h 116243"/>
              <a:gd name="connsiteX4" fmla="*/ 4827 w 214325"/>
              <a:gd name="connsiteY4" fmla="*/ 86108 h 116243"/>
              <a:gd name="connsiteX5" fmla="*/ 17151 w 214325"/>
              <a:gd name="connsiteY5" fmla="*/ 94718 h 116243"/>
              <a:gd name="connsiteX6" fmla="*/ 50013 w 214325"/>
              <a:gd name="connsiteY6" fmla="*/ 99023 h 116243"/>
              <a:gd name="connsiteX7" fmla="*/ 74660 w 214325"/>
              <a:gd name="connsiteY7" fmla="*/ 107633 h 116243"/>
              <a:gd name="connsiteX8" fmla="*/ 86983 w 214325"/>
              <a:gd name="connsiteY8" fmla="*/ 111938 h 116243"/>
              <a:gd name="connsiteX9" fmla="*/ 107522 w 214325"/>
              <a:gd name="connsiteY9" fmla="*/ 116243 h 116243"/>
              <a:gd name="connsiteX10" fmla="*/ 177354 w 214325"/>
              <a:gd name="connsiteY10" fmla="*/ 111938 h 116243"/>
              <a:gd name="connsiteX11" fmla="*/ 206109 w 214325"/>
              <a:gd name="connsiteY11" fmla="*/ 77498 h 116243"/>
              <a:gd name="connsiteX12" fmla="*/ 214325 w 214325"/>
              <a:gd name="connsiteY12" fmla="*/ 64583 h 116243"/>
              <a:gd name="connsiteX13" fmla="*/ 210217 w 214325"/>
              <a:gd name="connsiteY13" fmla="*/ 21533 h 116243"/>
              <a:gd name="connsiteX14" fmla="*/ 197893 w 214325"/>
              <a:gd name="connsiteY14" fmla="*/ 17228 h 116243"/>
              <a:gd name="connsiteX15" fmla="*/ 152708 w 214325"/>
              <a:gd name="connsiteY15" fmla="*/ 21533 h 116243"/>
              <a:gd name="connsiteX16" fmla="*/ 140384 w 214325"/>
              <a:gd name="connsiteY16" fmla="*/ 30143 h 116243"/>
              <a:gd name="connsiteX17" fmla="*/ 103414 w 214325"/>
              <a:gd name="connsiteY17" fmla="*/ 25838 h 116243"/>
              <a:gd name="connsiteX18" fmla="*/ 99307 w 214325"/>
              <a:gd name="connsiteY18" fmla="*/ 25838 h 11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25" h="116243" fill="none" extrusionOk="0">
                <a:moveTo>
                  <a:pt x="99307" y="25838"/>
                </a:moveTo>
                <a:cubicBezTo>
                  <a:pt x="95120" y="20117"/>
                  <a:pt x="88912" y="9516"/>
                  <a:pt x="78768" y="4314"/>
                </a:cubicBezTo>
                <a:cubicBezTo>
                  <a:pt x="62381" y="-3970"/>
                  <a:pt x="25855" y="1472"/>
                  <a:pt x="13043" y="4314"/>
                </a:cubicBezTo>
                <a:cubicBezTo>
                  <a:pt x="10645" y="8985"/>
                  <a:pt x="6949" y="13033"/>
                  <a:pt x="4827" y="17228"/>
                </a:cubicBezTo>
                <a:cubicBezTo>
                  <a:pt x="-220" y="38214"/>
                  <a:pt x="1423" y="73297"/>
                  <a:pt x="4827" y="86108"/>
                </a:cubicBezTo>
                <a:cubicBezTo>
                  <a:pt x="6687" y="90935"/>
                  <a:pt x="13460" y="93121"/>
                  <a:pt x="17151" y="94718"/>
                </a:cubicBezTo>
                <a:cubicBezTo>
                  <a:pt x="29079" y="98815"/>
                  <a:pt x="38513" y="97401"/>
                  <a:pt x="50013" y="99023"/>
                </a:cubicBezTo>
                <a:cubicBezTo>
                  <a:pt x="59264" y="101414"/>
                  <a:pt x="63986" y="102529"/>
                  <a:pt x="74660" y="107633"/>
                </a:cubicBezTo>
                <a:cubicBezTo>
                  <a:pt x="77791" y="108693"/>
                  <a:pt x="83254" y="110540"/>
                  <a:pt x="86983" y="111938"/>
                </a:cubicBezTo>
                <a:cubicBezTo>
                  <a:pt x="92906" y="113671"/>
                  <a:pt x="103181" y="115975"/>
                  <a:pt x="107522" y="116243"/>
                </a:cubicBezTo>
                <a:cubicBezTo>
                  <a:pt x="128485" y="114733"/>
                  <a:pt x="158768" y="116842"/>
                  <a:pt x="177354" y="111938"/>
                </a:cubicBezTo>
                <a:cubicBezTo>
                  <a:pt x="190597" y="109795"/>
                  <a:pt x="202548" y="83700"/>
                  <a:pt x="206109" y="77498"/>
                </a:cubicBezTo>
                <a:cubicBezTo>
                  <a:pt x="208282" y="72889"/>
                  <a:pt x="210619" y="69644"/>
                  <a:pt x="214325" y="64583"/>
                </a:cubicBezTo>
                <a:cubicBezTo>
                  <a:pt x="213553" y="51694"/>
                  <a:pt x="217185" y="37328"/>
                  <a:pt x="210217" y="21533"/>
                </a:cubicBezTo>
                <a:cubicBezTo>
                  <a:pt x="208219" y="16577"/>
                  <a:pt x="202152" y="17299"/>
                  <a:pt x="197893" y="17228"/>
                </a:cubicBezTo>
                <a:cubicBezTo>
                  <a:pt x="186358" y="18034"/>
                  <a:pt x="169096" y="18682"/>
                  <a:pt x="152708" y="21533"/>
                </a:cubicBezTo>
                <a:cubicBezTo>
                  <a:pt x="148416" y="24075"/>
                  <a:pt x="144604" y="30038"/>
                  <a:pt x="140384" y="30143"/>
                </a:cubicBezTo>
                <a:cubicBezTo>
                  <a:pt x="128156" y="33150"/>
                  <a:pt x="114908" y="26165"/>
                  <a:pt x="103414" y="25838"/>
                </a:cubicBezTo>
                <a:cubicBezTo>
                  <a:pt x="102162" y="25575"/>
                  <a:pt x="103809" y="29912"/>
                  <a:pt x="99307" y="25838"/>
                </a:cubicBezTo>
                <a:close/>
              </a:path>
              <a:path w="214325" h="116243" stroke="0" extrusionOk="0">
                <a:moveTo>
                  <a:pt x="99307" y="25838"/>
                </a:moveTo>
                <a:cubicBezTo>
                  <a:pt x="94235" y="21656"/>
                  <a:pt x="86345" y="9519"/>
                  <a:pt x="78768" y="4314"/>
                </a:cubicBezTo>
                <a:cubicBezTo>
                  <a:pt x="64500" y="-4392"/>
                  <a:pt x="23801" y="3073"/>
                  <a:pt x="13043" y="4314"/>
                </a:cubicBezTo>
                <a:cubicBezTo>
                  <a:pt x="9658" y="9250"/>
                  <a:pt x="6639" y="13208"/>
                  <a:pt x="4827" y="17228"/>
                </a:cubicBezTo>
                <a:cubicBezTo>
                  <a:pt x="-3945" y="36786"/>
                  <a:pt x="2166" y="70541"/>
                  <a:pt x="4827" y="86108"/>
                </a:cubicBezTo>
                <a:cubicBezTo>
                  <a:pt x="7309" y="91216"/>
                  <a:pt x="12437" y="93254"/>
                  <a:pt x="17151" y="94718"/>
                </a:cubicBezTo>
                <a:cubicBezTo>
                  <a:pt x="25156" y="97357"/>
                  <a:pt x="37593" y="98968"/>
                  <a:pt x="50013" y="99023"/>
                </a:cubicBezTo>
                <a:cubicBezTo>
                  <a:pt x="61703" y="104093"/>
                  <a:pt x="63105" y="104369"/>
                  <a:pt x="74660" y="107633"/>
                </a:cubicBezTo>
                <a:cubicBezTo>
                  <a:pt x="78080" y="108270"/>
                  <a:pt x="82765" y="111241"/>
                  <a:pt x="86983" y="111938"/>
                </a:cubicBezTo>
                <a:cubicBezTo>
                  <a:pt x="91760" y="113212"/>
                  <a:pt x="99040" y="114046"/>
                  <a:pt x="107522" y="116243"/>
                </a:cubicBezTo>
                <a:cubicBezTo>
                  <a:pt x="131171" y="118655"/>
                  <a:pt x="155009" y="116664"/>
                  <a:pt x="177354" y="111938"/>
                </a:cubicBezTo>
                <a:cubicBezTo>
                  <a:pt x="190125" y="110057"/>
                  <a:pt x="203139" y="82500"/>
                  <a:pt x="206109" y="77498"/>
                </a:cubicBezTo>
                <a:cubicBezTo>
                  <a:pt x="209436" y="73010"/>
                  <a:pt x="210469" y="70717"/>
                  <a:pt x="214325" y="64583"/>
                </a:cubicBezTo>
                <a:cubicBezTo>
                  <a:pt x="211063" y="48451"/>
                  <a:pt x="214419" y="34339"/>
                  <a:pt x="210217" y="21533"/>
                </a:cubicBezTo>
                <a:cubicBezTo>
                  <a:pt x="208709" y="17373"/>
                  <a:pt x="202026" y="16634"/>
                  <a:pt x="197893" y="17228"/>
                </a:cubicBezTo>
                <a:cubicBezTo>
                  <a:pt x="185673" y="16638"/>
                  <a:pt x="169940" y="20451"/>
                  <a:pt x="152708" y="21533"/>
                </a:cubicBezTo>
                <a:cubicBezTo>
                  <a:pt x="148329" y="24414"/>
                  <a:pt x="145903" y="28633"/>
                  <a:pt x="140384" y="30143"/>
                </a:cubicBezTo>
                <a:cubicBezTo>
                  <a:pt x="127254" y="31621"/>
                  <a:pt x="117392" y="26784"/>
                  <a:pt x="103414" y="25838"/>
                </a:cubicBezTo>
                <a:cubicBezTo>
                  <a:pt x="102109" y="26241"/>
                  <a:pt x="103816" y="29291"/>
                  <a:pt x="99307" y="25838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6" name="任意多边形: 形状 385">
            <a:extLst>
              <a:ext uri="{FF2B5EF4-FFF2-40B4-BE49-F238E27FC236}">
                <a16:creationId xmlns:a16="http://schemas.microsoft.com/office/drawing/2014/main" id="{E49F8E20-090E-4E66-82B5-23078AF7DD1E}"/>
              </a:ext>
            </a:extLst>
          </p:cNvPr>
          <p:cNvSpPr/>
          <p:nvPr/>
        </p:nvSpPr>
        <p:spPr>
          <a:xfrm rot="1705591">
            <a:off x="6827274" y="5321390"/>
            <a:ext cx="214325" cy="116243"/>
          </a:xfrm>
          <a:custGeom>
            <a:avLst/>
            <a:gdLst>
              <a:gd name="connsiteX0" fmla="*/ 99307 w 214325"/>
              <a:gd name="connsiteY0" fmla="*/ 25838 h 116243"/>
              <a:gd name="connsiteX1" fmla="*/ 78768 w 214325"/>
              <a:gd name="connsiteY1" fmla="*/ 4314 h 116243"/>
              <a:gd name="connsiteX2" fmla="*/ 13043 w 214325"/>
              <a:gd name="connsiteY2" fmla="*/ 4314 h 116243"/>
              <a:gd name="connsiteX3" fmla="*/ 4827 w 214325"/>
              <a:gd name="connsiteY3" fmla="*/ 17228 h 116243"/>
              <a:gd name="connsiteX4" fmla="*/ 4827 w 214325"/>
              <a:gd name="connsiteY4" fmla="*/ 86108 h 116243"/>
              <a:gd name="connsiteX5" fmla="*/ 17151 w 214325"/>
              <a:gd name="connsiteY5" fmla="*/ 94718 h 116243"/>
              <a:gd name="connsiteX6" fmla="*/ 50013 w 214325"/>
              <a:gd name="connsiteY6" fmla="*/ 99023 h 116243"/>
              <a:gd name="connsiteX7" fmla="*/ 74660 w 214325"/>
              <a:gd name="connsiteY7" fmla="*/ 107633 h 116243"/>
              <a:gd name="connsiteX8" fmla="*/ 86983 w 214325"/>
              <a:gd name="connsiteY8" fmla="*/ 111938 h 116243"/>
              <a:gd name="connsiteX9" fmla="*/ 107522 w 214325"/>
              <a:gd name="connsiteY9" fmla="*/ 116243 h 116243"/>
              <a:gd name="connsiteX10" fmla="*/ 177354 w 214325"/>
              <a:gd name="connsiteY10" fmla="*/ 111938 h 116243"/>
              <a:gd name="connsiteX11" fmla="*/ 206109 w 214325"/>
              <a:gd name="connsiteY11" fmla="*/ 77498 h 116243"/>
              <a:gd name="connsiteX12" fmla="*/ 214325 w 214325"/>
              <a:gd name="connsiteY12" fmla="*/ 64583 h 116243"/>
              <a:gd name="connsiteX13" fmla="*/ 210217 w 214325"/>
              <a:gd name="connsiteY13" fmla="*/ 21533 h 116243"/>
              <a:gd name="connsiteX14" fmla="*/ 197893 w 214325"/>
              <a:gd name="connsiteY14" fmla="*/ 17228 h 116243"/>
              <a:gd name="connsiteX15" fmla="*/ 152708 w 214325"/>
              <a:gd name="connsiteY15" fmla="*/ 21533 h 116243"/>
              <a:gd name="connsiteX16" fmla="*/ 140384 w 214325"/>
              <a:gd name="connsiteY16" fmla="*/ 30143 h 116243"/>
              <a:gd name="connsiteX17" fmla="*/ 103414 w 214325"/>
              <a:gd name="connsiteY17" fmla="*/ 25838 h 116243"/>
              <a:gd name="connsiteX18" fmla="*/ 99307 w 214325"/>
              <a:gd name="connsiteY18" fmla="*/ 25838 h 11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25" h="116243" fill="none" extrusionOk="0">
                <a:moveTo>
                  <a:pt x="99307" y="25838"/>
                </a:moveTo>
                <a:cubicBezTo>
                  <a:pt x="95120" y="20117"/>
                  <a:pt x="88912" y="9516"/>
                  <a:pt x="78768" y="4314"/>
                </a:cubicBezTo>
                <a:cubicBezTo>
                  <a:pt x="62381" y="-3970"/>
                  <a:pt x="25855" y="1472"/>
                  <a:pt x="13043" y="4314"/>
                </a:cubicBezTo>
                <a:cubicBezTo>
                  <a:pt x="10645" y="8985"/>
                  <a:pt x="6949" y="13033"/>
                  <a:pt x="4827" y="17228"/>
                </a:cubicBezTo>
                <a:cubicBezTo>
                  <a:pt x="-220" y="38214"/>
                  <a:pt x="1423" y="73297"/>
                  <a:pt x="4827" y="86108"/>
                </a:cubicBezTo>
                <a:cubicBezTo>
                  <a:pt x="6687" y="90935"/>
                  <a:pt x="13460" y="93121"/>
                  <a:pt x="17151" y="94718"/>
                </a:cubicBezTo>
                <a:cubicBezTo>
                  <a:pt x="29079" y="98815"/>
                  <a:pt x="38513" y="97401"/>
                  <a:pt x="50013" y="99023"/>
                </a:cubicBezTo>
                <a:cubicBezTo>
                  <a:pt x="59264" y="101414"/>
                  <a:pt x="63986" y="102529"/>
                  <a:pt x="74660" y="107633"/>
                </a:cubicBezTo>
                <a:cubicBezTo>
                  <a:pt x="77791" y="108693"/>
                  <a:pt x="83254" y="110540"/>
                  <a:pt x="86983" y="111938"/>
                </a:cubicBezTo>
                <a:cubicBezTo>
                  <a:pt x="92906" y="113671"/>
                  <a:pt x="103181" y="115975"/>
                  <a:pt x="107522" y="116243"/>
                </a:cubicBezTo>
                <a:cubicBezTo>
                  <a:pt x="128485" y="114733"/>
                  <a:pt x="158768" y="116842"/>
                  <a:pt x="177354" y="111938"/>
                </a:cubicBezTo>
                <a:cubicBezTo>
                  <a:pt x="190597" y="109795"/>
                  <a:pt x="202548" y="83700"/>
                  <a:pt x="206109" y="77498"/>
                </a:cubicBezTo>
                <a:cubicBezTo>
                  <a:pt x="208282" y="72889"/>
                  <a:pt x="210619" y="69644"/>
                  <a:pt x="214325" y="64583"/>
                </a:cubicBezTo>
                <a:cubicBezTo>
                  <a:pt x="213553" y="51694"/>
                  <a:pt x="217185" y="37328"/>
                  <a:pt x="210217" y="21533"/>
                </a:cubicBezTo>
                <a:cubicBezTo>
                  <a:pt x="208219" y="16577"/>
                  <a:pt x="202152" y="17299"/>
                  <a:pt x="197893" y="17228"/>
                </a:cubicBezTo>
                <a:cubicBezTo>
                  <a:pt x="186358" y="18034"/>
                  <a:pt x="169096" y="18682"/>
                  <a:pt x="152708" y="21533"/>
                </a:cubicBezTo>
                <a:cubicBezTo>
                  <a:pt x="148416" y="24075"/>
                  <a:pt x="144604" y="30038"/>
                  <a:pt x="140384" y="30143"/>
                </a:cubicBezTo>
                <a:cubicBezTo>
                  <a:pt x="128156" y="33150"/>
                  <a:pt x="114908" y="26165"/>
                  <a:pt x="103414" y="25838"/>
                </a:cubicBezTo>
                <a:cubicBezTo>
                  <a:pt x="102162" y="25575"/>
                  <a:pt x="103809" y="29912"/>
                  <a:pt x="99307" y="25838"/>
                </a:cubicBezTo>
                <a:close/>
              </a:path>
              <a:path w="214325" h="116243" stroke="0" extrusionOk="0">
                <a:moveTo>
                  <a:pt x="99307" y="25838"/>
                </a:moveTo>
                <a:cubicBezTo>
                  <a:pt x="94235" y="21656"/>
                  <a:pt x="86345" y="9519"/>
                  <a:pt x="78768" y="4314"/>
                </a:cubicBezTo>
                <a:cubicBezTo>
                  <a:pt x="64500" y="-4392"/>
                  <a:pt x="23801" y="3073"/>
                  <a:pt x="13043" y="4314"/>
                </a:cubicBezTo>
                <a:cubicBezTo>
                  <a:pt x="9658" y="9250"/>
                  <a:pt x="6639" y="13208"/>
                  <a:pt x="4827" y="17228"/>
                </a:cubicBezTo>
                <a:cubicBezTo>
                  <a:pt x="-3945" y="36786"/>
                  <a:pt x="2166" y="70541"/>
                  <a:pt x="4827" y="86108"/>
                </a:cubicBezTo>
                <a:cubicBezTo>
                  <a:pt x="7309" y="91216"/>
                  <a:pt x="12437" y="93254"/>
                  <a:pt x="17151" y="94718"/>
                </a:cubicBezTo>
                <a:cubicBezTo>
                  <a:pt x="25156" y="97357"/>
                  <a:pt x="37593" y="98968"/>
                  <a:pt x="50013" y="99023"/>
                </a:cubicBezTo>
                <a:cubicBezTo>
                  <a:pt x="61703" y="104093"/>
                  <a:pt x="63105" y="104369"/>
                  <a:pt x="74660" y="107633"/>
                </a:cubicBezTo>
                <a:cubicBezTo>
                  <a:pt x="78080" y="108270"/>
                  <a:pt x="82765" y="111241"/>
                  <a:pt x="86983" y="111938"/>
                </a:cubicBezTo>
                <a:cubicBezTo>
                  <a:pt x="91760" y="113212"/>
                  <a:pt x="99040" y="114046"/>
                  <a:pt x="107522" y="116243"/>
                </a:cubicBezTo>
                <a:cubicBezTo>
                  <a:pt x="131171" y="118655"/>
                  <a:pt x="155009" y="116664"/>
                  <a:pt x="177354" y="111938"/>
                </a:cubicBezTo>
                <a:cubicBezTo>
                  <a:pt x="190125" y="110057"/>
                  <a:pt x="203139" y="82500"/>
                  <a:pt x="206109" y="77498"/>
                </a:cubicBezTo>
                <a:cubicBezTo>
                  <a:pt x="209436" y="73010"/>
                  <a:pt x="210469" y="70717"/>
                  <a:pt x="214325" y="64583"/>
                </a:cubicBezTo>
                <a:cubicBezTo>
                  <a:pt x="211063" y="48451"/>
                  <a:pt x="214419" y="34339"/>
                  <a:pt x="210217" y="21533"/>
                </a:cubicBezTo>
                <a:cubicBezTo>
                  <a:pt x="208709" y="17373"/>
                  <a:pt x="202026" y="16634"/>
                  <a:pt x="197893" y="17228"/>
                </a:cubicBezTo>
                <a:cubicBezTo>
                  <a:pt x="185673" y="16638"/>
                  <a:pt x="169940" y="20451"/>
                  <a:pt x="152708" y="21533"/>
                </a:cubicBezTo>
                <a:cubicBezTo>
                  <a:pt x="148329" y="24414"/>
                  <a:pt x="145903" y="28633"/>
                  <a:pt x="140384" y="30143"/>
                </a:cubicBezTo>
                <a:cubicBezTo>
                  <a:pt x="127254" y="31621"/>
                  <a:pt x="117392" y="26784"/>
                  <a:pt x="103414" y="25838"/>
                </a:cubicBezTo>
                <a:cubicBezTo>
                  <a:pt x="102109" y="26241"/>
                  <a:pt x="103816" y="29291"/>
                  <a:pt x="99307" y="25838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7" name="任意多边形: 形状 386">
            <a:extLst>
              <a:ext uri="{FF2B5EF4-FFF2-40B4-BE49-F238E27FC236}">
                <a16:creationId xmlns:a16="http://schemas.microsoft.com/office/drawing/2014/main" id="{53E46EF9-7EBC-4EA6-8534-0FED2EFFC0DD}"/>
              </a:ext>
            </a:extLst>
          </p:cNvPr>
          <p:cNvSpPr/>
          <p:nvPr/>
        </p:nvSpPr>
        <p:spPr>
          <a:xfrm rot="1705591">
            <a:off x="7841454" y="5247697"/>
            <a:ext cx="214325" cy="116243"/>
          </a:xfrm>
          <a:custGeom>
            <a:avLst/>
            <a:gdLst>
              <a:gd name="connsiteX0" fmla="*/ 99307 w 214325"/>
              <a:gd name="connsiteY0" fmla="*/ 25838 h 116243"/>
              <a:gd name="connsiteX1" fmla="*/ 78768 w 214325"/>
              <a:gd name="connsiteY1" fmla="*/ 4314 h 116243"/>
              <a:gd name="connsiteX2" fmla="*/ 13043 w 214325"/>
              <a:gd name="connsiteY2" fmla="*/ 4314 h 116243"/>
              <a:gd name="connsiteX3" fmla="*/ 4827 w 214325"/>
              <a:gd name="connsiteY3" fmla="*/ 17228 h 116243"/>
              <a:gd name="connsiteX4" fmla="*/ 4827 w 214325"/>
              <a:gd name="connsiteY4" fmla="*/ 86108 h 116243"/>
              <a:gd name="connsiteX5" fmla="*/ 17151 w 214325"/>
              <a:gd name="connsiteY5" fmla="*/ 94718 h 116243"/>
              <a:gd name="connsiteX6" fmla="*/ 50013 w 214325"/>
              <a:gd name="connsiteY6" fmla="*/ 99023 h 116243"/>
              <a:gd name="connsiteX7" fmla="*/ 74660 w 214325"/>
              <a:gd name="connsiteY7" fmla="*/ 107633 h 116243"/>
              <a:gd name="connsiteX8" fmla="*/ 86983 w 214325"/>
              <a:gd name="connsiteY8" fmla="*/ 111938 h 116243"/>
              <a:gd name="connsiteX9" fmla="*/ 107522 w 214325"/>
              <a:gd name="connsiteY9" fmla="*/ 116243 h 116243"/>
              <a:gd name="connsiteX10" fmla="*/ 177354 w 214325"/>
              <a:gd name="connsiteY10" fmla="*/ 111938 h 116243"/>
              <a:gd name="connsiteX11" fmla="*/ 206109 w 214325"/>
              <a:gd name="connsiteY11" fmla="*/ 77498 h 116243"/>
              <a:gd name="connsiteX12" fmla="*/ 214325 w 214325"/>
              <a:gd name="connsiteY12" fmla="*/ 64583 h 116243"/>
              <a:gd name="connsiteX13" fmla="*/ 210217 w 214325"/>
              <a:gd name="connsiteY13" fmla="*/ 21533 h 116243"/>
              <a:gd name="connsiteX14" fmla="*/ 197893 w 214325"/>
              <a:gd name="connsiteY14" fmla="*/ 17228 h 116243"/>
              <a:gd name="connsiteX15" fmla="*/ 152708 w 214325"/>
              <a:gd name="connsiteY15" fmla="*/ 21533 h 116243"/>
              <a:gd name="connsiteX16" fmla="*/ 140384 w 214325"/>
              <a:gd name="connsiteY16" fmla="*/ 30143 h 116243"/>
              <a:gd name="connsiteX17" fmla="*/ 103414 w 214325"/>
              <a:gd name="connsiteY17" fmla="*/ 25838 h 116243"/>
              <a:gd name="connsiteX18" fmla="*/ 99307 w 214325"/>
              <a:gd name="connsiteY18" fmla="*/ 25838 h 11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25" h="116243" fill="none" extrusionOk="0">
                <a:moveTo>
                  <a:pt x="99307" y="25838"/>
                </a:moveTo>
                <a:cubicBezTo>
                  <a:pt x="95120" y="20117"/>
                  <a:pt x="88912" y="9516"/>
                  <a:pt x="78768" y="4314"/>
                </a:cubicBezTo>
                <a:cubicBezTo>
                  <a:pt x="62381" y="-3970"/>
                  <a:pt x="25855" y="1472"/>
                  <a:pt x="13043" y="4314"/>
                </a:cubicBezTo>
                <a:cubicBezTo>
                  <a:pt x="10645" y="8985"/>
                  <a:pt x="6949" y="13033"/>
                  <a:pt x="4827" y="17228"/>
                </a:cubicBezTo>
                <a:cubicBezTo>
                  <a:pt x="-220" y="38214"/>
                  <a:pt x="1423" y="73297"/>
                  <a:pt x="4827" y="86108"/>
                </a:cubicBezTo>
                <a:cubicBezTo>
                  <a:pt x="6687" y="90935"/>
                  <a:pt x="13460" y="93121"/>
                  <a:pt x="17151" y="94718"/>
                </a:cubicBezTo>
                <a:cubicBezTo>
                  <a:pt x="29079" y="98815"/>
                  <a:pt x="38513" y="97401"/>
                  <a:pt x="50013" y="99023"/>
                </a:cubicBezTo>
                <a:cubicBezTo>
                  <a:pt x="59264" y="101414"/>
                  <a:pt x="63986" y="102529"/>
                  <a:pt x="74660" y="107633"/>
                </a:cubicBezTo>
                <a:cubicBezTo>
                  <a:pt x="77791" y="108693"/>
                  <a:pt x="83254" y="110540"/>
                  <a:pt x="86983" y="111938"/>
                </a:cubicBezTo>
                <a:cubicBezTo>
                  <a:pt x="92906" y="113671"/>
                  <a:pt x="103181" y="115975"/>
                  <a:pt x="107522" y="116243"/>
                </a:cubicBezTo>
                <a:cubicBezTo>
                  <a:pt x="128485" y="114733"/>
                  <a:pt x="158768" y="116842"/>
                  <a:pt x="177354" y="111938"/>
                </a:cubicBezTo>
                <a:cubicBezTo>
                  <a:pt x="190597" y="109795"/>
                  <a:pt x="202548" y="83700"/>
                  <a:pt x="206109" y="77498"/>
                </a:cubicBezTo>
                <a:cubicBezTo>
                  <a:pt x="208282" y="72889"/>
                  <a:pt x="210619" y="69644"/>
                  <a:pt x="214325" y="64583"/>
                </a:cubicBezTo>
                <a:cubicBezTo>
                  <a:pt x="213553" y="51694"/>
                  <a:pt x="217185" y="37328"/>
                  <a:pt x="210217" y="21533"/>
                </a:cubicBezTo>
                <a:cubicBezTo>
                  <a:pt x="208219" y="16577"/>
                  <a:pt x="202152" y="17299"/>
                  <a:pt x="197893" y="17228"/>
                </a:cubicBezTo>
                <a:cubicBezTo>
                  <a:pt x="186358" y="18034"/>
                  <a:pt x="169096" y="18682"/>
                  <a:pt x="152708" y="21533"/>
                </a:cubicBezTo>
                <a:cubicBezTo>
                  <a:pt x="148416" y="24075"/>
                  <a:pt x="144604" y="30038"/>
                  <a:pt x="140384" y="30143"/>
                </a:cubicBezTo>
                <a:cubicBezTo>
                  <a:pt x="128156" y="33150"/>
                  <a:pt x="114908" y="26165"/>
                  <a:pt x="103414" y="25838"/>
                </a:cubicBezTo>
                <a:cubicBezTo>
                  <a:pt x="102162" y="25575"/>
                  <a:pt x="103809" y="29912"/>
                  <a:pt x="99307" y="25838"/>
                </a:cubicBezTo>
                <a:close/>
              </a:path>
              <a:path w="214325" h="116243" stroke="0" extrusionOk="0">
                <a:moveTo>
                  <a:pt x="99307" y="25838"/>
                </a:moveTo>
                <a:cubicBezTo>
                  <a:pt x="94235" y="21656"/>
                  <a:pt x="86345" y="9519"/>
                  <a:pt x="78768" y="4314"/>
                </a:cubicBezTo>
                <a:cubicBezTo>
                  <a:pt x="64500" y="-4392"/>
                  <a:pt x="23801" y="3073"/>
                  <a:pt x="13043" y="4314"/>
                </a:cubicBezTo>
                <a:cubicBezTo>
                  <a:pt x="9658" y="9250"/>
                  <a:pt x="6639" y="13208"/>
                  <a:pt x="4827" y="17228"/>
                </a:cubicBezTo>
                <a:cubicBezTo>
                  <a:pt x="-3945" y="36786"/>
                  <a:pt x="2166" y="70541"/>
                  <a:pt x="4827" y="86108"/>
                </a:cubicBezTo>
                <a:cubicBezTo>
                  <a:pt x="7309" y="91216"/>
                  <a:pt x="12437" y="93254"/>
                  <a:pt x="17151" y="94718"/>
                </a:cubicBezTo>
                <a:cubicBezTo>
                  <a:pt x="25156" y="97357"/>
                  <a:pt x="37593" y="98968"/>
                  <a:pt x="50013" y="99023"/>
                </a:cubicBezTo>
                <a:cubicBezTo>
                  <a:pt x="61703" y="104093"/>
                  <a:pt x="63105" y="104369"/>
                  <a:pt x="74660" y="107633"/>
                </a:cubicBezTo>
                <a:cubicBezTo>
                  <a:pt x="78080" y="108270"/>
                  <a:pt x="82765" y="111241"/>
                  <a:pt x="86983" y="111938"/>
                </a:cubicBezTo>
                <a:cubicBezTo>
                  <a:pt x="91760" y="113212"/>
                  <a:pt x="99040" y="114046"/>
                  <a:pt x="107522" y="116243"/>
                </a:cubicBezTo>
                <a:cubicBezTo>
                  <a:pt x="131171" y="118655"/>
                  <a:pt x="155009" y="116664"/>
                  <a:pt x="177354" y="111938"/>
                </a:cubicBezTo>
                <a:cubicBezTo>
                  <a:pt x="190125" y="110057"/>
                  <a:pt x="203139" y="82500"/>
                  <a:pt x="206109" y="77498"/>
                </a:cubicBezTo>
                <a:cubicBezTo>
                  <a:pt x="209436" y="73010"/>
                  <a:pt x="210469" y="70717"/>
                  <a:pt x="214325" y="64583"/>
                </a:cubicBezTo>
                <a:cubicBezTo>
                  <a:pt x="211063" y="48451"/>
                  <a:pt x="214419" y="34339"/>
                  <a:pt x="210217" y="21533"/>
                </a:cubicBezTo>
                <a:cubicBezTo>
                  <a:pt x="208709" y="17373"/>
                  <a:pt x="202026" y="16634"/>
                  <a:pt x="197893" y="17228"/>
                </a:cubicBezTo>
                <a:cubicBezTo>
                  <a:pt x="185673" y="16638"/>
                  <a:pt x="169940" y="20451"/>
                  <a:pt x="152708" y="21533"/>
                </a:cubicBezTo>
                <a:cubicBezTo>
                  <a:pt x="148329" y="24414"/>
                  <a:pt x="145903" y="28633"/>
                  <a:pt x="140384" y="30143"/>
                </a:cubicBezTo>
                <a:cubicBezTo>
                  <a:pt x="127254" y="31621"/>
                  <a:pt x="117392" y="26784"/>
                  <a:pt x="103414" y="25838"/>
                </a:cubicBezTo>
                <a:cubicBezTo>
                  <a:pt x="102109" y="26241"/>
                  <a:pt x="103816" y="29291"/>
                  <a:pt x="99307" y="25838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8" name="任意多边形: 形状 387">
            <a:extLst>
              <a:ext uri="{FF2B5EF4-FFF2-40B4-BE49-F238E27FC236}">
                <a16:creationId xmlns:a16="http://schemas.microsoft.com/office/drawing/2014/main" id="{6F2F89A4-6018-4F48-9DE2-D17956274AED}"/>
              </a:ext>
            </a:extLst>
          </p:cNvPr>
          <p:cNvSpPr/>
          <p:nvPr/>
        </p:nvSpPr>
        <p:spPr>
          <a:xfrm rot="1705591">
            <a:off x="8370334" y="5145759"/>
            <a:ext cx="214325" cy="116243"/>
          </a:xfrm>
          <a:custGeom>
            <a:avLst/>
            <a:gdLst>
              <a:gd name="connsiteX0" fmla="*/ 99307 w 214325"/>
              <a:gd name="connsiteY0" fmla="*/ 25838 h 116243"/>
              <a:gd name="connsiteX1" fmla="*/ 78768 w 214325"/>
              <a:gd name="connsiteY1" fmla="*/ 4314 h 116243"/>
              <a:gd name="connsiteX2" fmla="*/ 13043 w 214325"/>
              <a:gd name="connsiteY2" fmla="*/ 4314 h 116243"/>
              <a:gd name="connsiteX3" fmla="*/ 4827 w 214325"/>
              <a:gd name="connsiteY3" fmla="*/ 17228 h 116243"/>
              <a:gd name="connsiteX4" fmla="*/ 4827 w 214325"/>
              <a:gd name="connsiteY4" fmla="*/ 86108 h 116243"/>
              <a:gd name="connsiteX5" fmla="*/ 17151 w 214325"/>
              <a:gd name="connsiteY5" fmla="*/ 94718 h 116243"/>
              <a:gd name="connsiteX6" fmla="*/ 50013 w 214325"/>
              <a:gd name="connsiteY6" fmla="*/ 99023 h 116243"/>
              <a:gd name="connsiteX7" fmla="*/ 74660 w 214325"/>
              <a:gd name="connsiteY7" fmla="*/ 107633 h 116243"/>
              <a:gd name="connsiteX8" fmla="*/ 86983 w 214325"/>
              <a:gd name="connsiteY8" fmla="*/ 111938 h 116243"/>
              <a:gd name="connsiteX9" fmla="*/ 107522 w 214325"/>
              <a:gd name="connsiteY9" fmla="*/ 116243 h 116243"/>
              <a:gd name="connsiteX10" fmla="*/ 177354 w 214325"/>
              <a:gd name="connsiteY10" fmla="*/ 111938 h 116243"/>
              <a:gd name="connsiteX11" fmla="*/ 206109 w 214325"/>
              <a:gd name="connsiteY11" fmla="*/ 77498 h 116243"/>
              <a:gd name="connsiteX12" fmla="*/ 214325 w 214325"/>
              <a:gd name="connsiteY12" fmla="*/ 64583 h 116243"/>
              <a:gd name="connsiteX13" fmla="*/ 210217 w 214325"/>
              <a:gd name="connsiteY13" fmla="*/ 21533 h 116243"/>
              <a:gd name="connsiteX14" fmla="*/ 197893 w 214325"/>
              <a:gd name="connsiteY14" fmla="*/ 17228 h 116243"/>
              <a:gd name="connsiteX15" fmla="*/ 152708 w 214325"/>
              <a:gd name="connsiteY15" fmla="*/ 21533 h 116243"/>
              <a:gd name="connsiteX16" fmla="*/ 140384 w 214325"/>
              <a:gd name="connsiteY16" fmla="*/ 30143 h 116243"/>
              <a:gd name="connsiteX17" fmla="*/ 103414 w 214325"/>
              <a:gd name="connsiteY17" fmla="*/ 25838 h 116243"/>
              <a:gd name="connsiteX18" fmla="*/ 99307 w 214325"/>
              <a:gd name="connsiteY18" fmla="*/ 25838 h 11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25" h="116243" fill="none" extrusionOk="0">
                <a:moveTo>
                  <a:pt x="99307" y="25838"/>
                </a:moveTo>
                <a:cubicBezTo>
                  <a:pt x="95120" y="20117"/>
                  <a:pt x="88912" y="9516"/>
                  <a:pt x="78768" y="4314"/>
                </a:cubicBezTo>
                <a:cubicBezTo>
                  <a:pt x="62381" y="-3970"/>
                  <a:pt x="25855" y="1472"/>
                  <a:pt x="13043" y="4314"/>
                </a:cubicBezTo>
                <a:cubicBezTo>
                  <a:pt x="10645" y="8985"/>
                  <a:pt x="6949" y="13033"/>
                  <a:pt x="4827" y="17228"/>
                </a:cubicBezTo>
                <a:cubicBezTo>
                  <a:pt x="-220" y="38214"/>
                  <a:pt x="1423" y="73297"/>
                  <a:pt x="4827" y="86108"/>
                </a:cubicBezTo>
                <a:cubicBezTo>
                  <a:pt x="6687" y="90935"/>
                  <a:pt x="13460" y="93121"/>
                  <a:pt x="17151" y="94718"/>
                </a:cubicBezTo>
                <a:cubicBezTo>
                  <a:pt x="29079" y="98815"/>
                  <a:pt x="38513" y="97401"/>
                  <a:pt x="50013" y="99023"/>
                </a:cubicBezTo>
                <a:cubicBezTo>
                  <a:pt x="59264" y="101414"/>
                  <a:pt x="63986" y="102529"/>
                  <a:pt x="74660" y="107633"/>
                </a:cubicBezTo>
                <a:cubicBezTo>
                  <a:pt x="77791" y="108693"/>
                  <a:pt x="83254" y="110540"/>
                  <a:pt x="86983" y="111938"/>
                </a:cubicBezTo>
                <a:cubicBezTo>
                  <a:pt x="92906" y="113671"/>
                  <a:pt x="103181" y="115975"/>
                  <a:pt x="107522" y="116243"/>
                </a:cubicBezTo>
                <a:cubicBezTo>
                  <a:pt x="128485" y="114733"/>
                  <a:pt x="158768" y="116842"/>
                  <a:pt x="177354" y="111938"/>
                </a:cubicBezTo>
                <a:cubicBezTo>
                  <a:pt x="190597" y="109795"/>
                  <a:pt x="202548" y="83700"/>
                  <a:pt x="206109" y="77498"/>
                </a:cubicBezTo>
                <a:cubicBezTo>
                  <a:pt x="208282" y="72889"/>
                  <a:pt x="210619" y="69644"/>
                  <a:pt x="214325" y="64583"/>
                </a:cubicBezTo>
                <a:cubicBezTo>
                  <a:pt x="213553" y="51694"/>
                  <a:pt x="217185" y="37328"/>
                  <a:pt x="210217" y="21533"/>
                </a:cubicBezTo>
                <a:cubicBezTo>
                  <a:pt x="208219" y="16577"/>
                  <a:pt x="202152" y="17299"/>
                  <a:pt x="197893" y="17228"/>
                </a:cubicBezTo>
                <a:cubicBezTo>
                  <a:pt x="186358" y="18034"/>
                  <a:pt x="169096" y="18682"/>
                  <a:pt x="152708" y="21533"/>
                </a:cubicBezTo>
                <a:cubicBezTo>
                  <a:pt x="148416" y="24075"/>
                  <a:pt x="144604" y="30038"/>
                  <a:pt x="140384" y="30143"/>
                </a:cubicBezTo>
                <a:cubicBezTo>
                  <a:pt x="128156" y="33150"/>
                  <a:pt x="114908" y="26165"/>
                  <a:pt x="103414" y="25838"/>
                </a:cubicBezTo>
                <a:cubicBezTo>
                  <a:pt x="102162" y="25575"/>
                  <a:pt x="103809" y="29912"/>
                  <a:pt x="99307" y="25838"/>
                </a:cubicBezTo>
                <a:close/>
              </a:path>
              <a:path w="214325" h="116243" stroke="0" extrusionOk="0">
                <a:moveTo>
                  <a:pt x="99307" y="25838"/>
                </a:moveTo>
                <a:cubicBezTo>
                  <a:pt x="94235" y="21656"/>
                  <a:pt x="86345" y="9519"/>
                  <a:pt x="78768" y="4314"/>
                </a:cubicBezTo>
                <a:cubicBezTo>
                  <a:pt x="64500" y="-4392"/>
                  <a:pt x="23801" y="3073"/>
                  <a:pt x="13043" y="4314"/>
                </a:cubicBezTo>
                <a:cubicBezTo>
                  <a:pt x="9658" y="9250"/>
                  <a:pt x="6639" y="13208"/>
                  <a:pt x="4827" y="17228"/>
                </a:cubicBezTo>
                <a:cubicBezTo>
                  <a:pt x="-3945" y="36786"/>
                  <a:pt x="2166" y="70541"/>
                  <a:pt x="4827" y="86108"/>
                </a:cubicBezTo>
                <a:cubicBezTo>
                  <a:pt x="7309" y="91216"/>
                  <a:pt x="12437" y="93254"/>
                  <a:pt x="17151" y="94718"/>
                </a:cubicBezTo>
                <a:cubicBezTo>
                  <a:pt x="25156" y="97357"/>
                  <a:pt x="37593" y="98968"/>
                  <a:pt x="50013" y="99023"/>
                </a:cubicBezTo>
                <a:cubicBezTo>
                  <a:pt x="61703" y="104093"/>
                  <a:pt x="63105" y="104369"/>
                  <a:pt x="74660" y="107633"/>
                </a:cubicBezTo>
                <a:cubicBezTo>
                  <a:pt x="78080" y="108270"/>
                  <a:pt x="82765" y="111241"/>
                  <a:pt x="86983" y="111938"/>
                </a:cubicBezTo>
                <a:cubicBezTo>
                  <a:pt x="91760" y="113212"/>
                  <a:pt x="99040" y="114046"/>
                  <a:pt x="107522" y="116243"/>
                </a:cubicBezTo>
                <a:cubicBezTo>
                  <a:pt x="131171" y="118655"/>
                  <a:pt x="155009" y="116664"/>
                  <a:pt x="177354" y="111938"/>
                </a:cubicBezTo>
                <a:cubicBezTo>
                  <a:pt x="190125" y="110057"/>
                  <a:pt x="203139" y="82500"/>
                  <a:pt x="206109" y="77498"/>
                </a:cubicBezTo>
                <a:cubicBezTo>
                  <a:pt x="209436" y="73010"/>
                  <a:pt x="210469" y="70717"/>
                  <a:pt x="214325" y="64583"/>
                </a:cubicBezTo>
                <a:cubicBezTo>
                  <a:pt x="211063" y="48451"/>
                  <a:pt x="214419" y="34339"/>
                  <a:pt x="210217" y="21533"/>
                </a:cubicBezTo>
                <a:cubicBezTo>
                  <a:pt x="208709" y="17373"/>
                  <a:pt x="202026" y="16634"/>
                  <a:pt x="197893" y="17228"/>
                </a:cubicBezTo>
                <a:cubicBezTo>
                  <a:pt x="185673" y="16638"/>
                  <a:pt x="169940" y="20451"/>
                  <a:pt x="152708" y="21533"/>
                </a:cubicBezTo>
                <a:cubicBezTo>
                  <a:pt x="148329" y="24414"/>
                  <a:pt x="145903" y="28633"/>
                  <a:pt x="140384" y="30143"/>
                </a:cubicBezTo>
                <a:cubicBezTo>
                  <a:pt x="127254" y="31621"/>
                  <a:pt x="117392" y="26784"/>
                  <a:pt x="103414" y="25838"/>
                </a:cubicBezTo>
                <a:cubicBezTo>
                  <a:pt x="102109" y="26241"/>
                  <a:pt x="103816" y="29291"/>
                  <a:pt x="99307" y="25838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5" name="弧形 474">
            <a:extLst>
              <a:ext uri="{FF2B5EF4-FFF2-40B4-BE49-F238E27FC236}">
                <a16:creationId xmlns:a16="http://schemas.microsoft.com/office/drawing/2014/main" id="{EE3383EF-C9A2-4CB4-8A81-7C78588C6E24}"/>
              </a:ext>
            </a:extLst>
          </p:cNvPr>
          <p:cNvSpPr/>
          <p:nvPr/>
        </p:nvSpPr>
        <p:spPr>
          <a:xfrm rot="20218059">
            <a:off x="2578086" y="2860194"/>
            <a:ext cx="1430132" cy="1493958"/>
          </a:xfrm>
          <a:prstGeom prst="arc">
            <a:avLst>
              <a:gd name="adj1" fmla="val 19328477"/>
              <a:gd name="adj2" fmla="val 21082511"/>
            </a:avLst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9" name="任意多边形: 形状 398">
            <a:extLst>
              <a:ext uri="{FF2B5EF4-FFF2-40B4-BE49-F238E27FC236}">
                <a16:creationId xmlns:a16="http://schemas.microsoft.com/office/drawing/2014/main" id="{45EC71BB-713E-4DC7-BEA0-E04BCE9A5C2B}"/>
              </a:ext>
            </a:extLst>
          </p:cNvPr>
          <p:cNvSpPr/>
          <p:nvPr/>
        </p:nvSpPr>
        <p:spPr>
          <a:xfrm>
            <a:off x="3180931" y="76988"/>
            <a:ext cx="5450461" cy="4713424"/>
          </a:xfrm>
          <a:custGeom>
            <a:avLst/>
            <a:gdLst>
              <a:gd name="connsiteX0" fmla="*/ 457422 w 1757887"/>
              <a:gd name="connsiteY0" fmla="*/ 8092 h 1033393"/>
              <a:gd name="connsiteX1" fmla="*/ 578803 w 1757887"/>
              <a:gd name="connsiteY1" fmla="*/ 525982 h 1033393"/>
              <a:gd name="connsiteX2" fmla="*/ 4268 w 1757887"/>
              <a:gd name="connsiteY2" fmla="*/ 865847 h 1033393"/>
              <a:gd name="connsiteX3" fmla="*/ 376502 w 1757887"/>
              <a:gd name="connsiteY3" fmla="*/ 1027688 h 1033393"/>
              <a:gd name="connsiteX4" fmla="*/ 1420374 w 1757887"/>
              <a:gd name="connsiteY4" fmla="*/ 979136 h 1033393"/>
              <a:gd name="connsiteX5" fmla="*/ 1735964 w 1757887"/>
              <a:gd name="connsiteY5" fmla="*/ 809203 h 1033393"/>
              <a:gd name="connsiteX6" fmla="*/ 910576 w 1757887"/>
              <a:gd name="connsiteY6" fmla="*/ 493614 h 1033393"/>
              <a:gd name="connsiteX7" fmla="*/ 586895 w 1757887"/>
              <a:gd name="connsiteY7" fmla="*/ 0 h 1033393"/>
              <a:gd name="connsiteX8" fmla="*/ 586895 w 1757887"/>
              <a:gd name="connsiteY8" fmla="*/ 0 h 103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887" h="1033393">
                <a:moveTo>
                  <a:pt x="457422" y="8092"/>
                </a:moveTo>
                <a:cubicBezTo>
                  <a:pt x="555875" y="195557"/>
                  <a:pt x="654329" y="383023"/>
                  <a:pt x="578803" y="525982"/>
                </a:cubicBezTo>
                <a:cubicBezTo>
                  <a:pt x="503277" y="668941"/>
                  <a:pt x="37985" y="782229"/>
                  <a:pt x="4268" y="865847"/>
                </a:cubicBezTo>
                <a:cubicBezTo>
                  <a:pt x="-29449" y="949465"/>
                  <a:pt x="140484" y="1008807"/>
                  <a:pt x="376502" y="1027688"/>
                </a:cubicBezTo>
                <a:cubicBezTo>
                  <a:pt x="612520" y="1046569"/>
                  <a:pt x="1193797" y="1015550"/>
                  <a:pt x="1420374" y="979136"/>
                </a:cubicBezTo>
                <a:cubicBezTo>
                  <a:pt x="1646951" y="942722"/>
                  <a:pt x="1820930" y="890123"/>
                  <a:pt x="1735964" y="809203"/>
                </a:cubicBezTo>
                <a:cubicBezTo>
                  <a:pt x="1650998" y="728283"/>
                  <a:pt x="1102088" y="628481"/>
                  <a:pt x="910576" y="493614"/>
                </a:cubicBezTo>
                <a:cubicBezTo>
                  <a:pt x="719064" y="358747"/>
                  <a:pt x="586895" y="0"/>
                  <a:pt x="586895" y="0"/>
                </a:cubicBezTo>
                <a:lnTo>
                  <a:pt x="586895" y="0"/>
                </a:lnTo>
              </a:path>
            </a:pathLst>
          </a:custGeom>
          <a:noFill/>
          <a:ln w="4762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611B6B77-286E-44D0-9537-D584EA015955}"/>
              </a:ext>
            </a:extLst>
          </p:cNvPr>
          <p:cNvSpPr/>
          <p:nvPr/>
        </p:nvSpPr>
        <p:spPr>
          <a:xfrm rot="19375561">
            <a:off x="3959104" y="3259738"/>
            <a:ext cx="77659" cy="203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75" name="Oval 137">
            <a:extLst>
              <a:ext uri="{FF2B5EF4-FFF2-40B4-BE49-F238E27FC236}">
                <a16:creationId xmlns:a16="http://schemas.microsoft.com/office/drawing/2014/main" id="{F05B8D70-1AE6-40D1-B1EE-5E37D77E68AC}"/>
              </a:ext>
            </a:extLst>
          </p:cNvPr>
          <p:cNvSpPr>
            <a:spLocks noChangeArrowheads="1"/>
          </p:cNvSpPr>
          <p:nvPr/>
        </p:nvSpPr>
        <p:spPr bwMode="auto">
          <a:xfrm rot="19526018">
            <a:off x="3900984" y="3210041"/>
            <a:ext cx="90777" cy="3904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u="sng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Oval 138">
            <a:extLst>
              <a:ext uri="{FF2B5EF4-FFF2-40B4-BE49-F238E27FC236}">
                <a16:creationId xmlns:a16="http://schemas.microsoft.com/office/drawing/2014/main" id="{EA91513B-79F6-44AB-BBF7-0FE8AC758271}"/>
              </a:ext>
            </a:extLst>
          </p:cNvPr>
          <p:cNvSpPr>
            <a:spLocks noChangeArrowheads="1"/>
          </p:cNvSpPr>
          <p:nvPr/>
        </p:nvSpPr>
        <p:spPr bwMode="auto">
          <a:xfrm rot="19526018">
            <a:off x="4018268" y="3129235"/>
            <a:ext cx="90777" cy="3904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4" name="椭圆 313">
            <a:extLst>
              <a:ext uri="{FF2B5EF4-FFF2-40B4-BE49-F238E27FC236}">
                <a16:creationId xmlns:a16="http://schemas.microsoft.com/office/drawing/2014/main" id="{31C717E3-242F-4222-B4B1-DEB37715A254}"/>
              </a:ext>
            </a:extLst>
          </p:cNvPr>
          <p:cNvSpPr>
            <a:spLocks noChangeAspect="1"/>
          </p:cNvSpPr>
          <p:nvPr/>
        </p:nvSpPr>
        <p:spPr>
          <a:xfrm>
            <a:off x="3252918" y="2736601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椭圆 314">
            <a:extLst>
              <a:ext uri="{FF2B5EF4-FFF2-40B4-BE49-F238E27FC236}">
                <a16:creationId xmlns:a16="http://schemas.microsoft.com/office/drawing/2014/main" id="{4D0B4380-A6F8-4935-A1F6-11D7D839DCAF}"/>
              </a:ext>
            </a:extLst>
          </p:cNvPr>
          <p:cNvSpPr>
            <a:spLocks noChangeAspect="1"/>
          </p:cNvSpPr>
          <p:nvPr/>
        </p:nvSpPr>
        <p:spPr>
          <a:xfrm>
            <a:off x="3410860" y="2910362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>
            <a:extLst>
              <a:ext uri="{FF2B5EF4-FFF2-40B4-BE49-F238E27FC236}">
                <a16:creationId xmlns:a16="http://schemas.microsoft.com/office/drawing/2014/main" id="{FE8A0B5E-469C-45C9-81EF-4BD46F9AD50D}"/>
              </a:ext>
            </a:extLst>
          </p:cNvPr>
          <p:cNvSpPr>
            <a:spLocks noChangeAspect="1"/>
          </p:cNvSpPr>
          <p:nvPr/>
        </p:nvSpPr>
        <p:spPr>
          <a:xfrm>
            <a:off x="3405318" y="2889001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>
            <a:extLst>
              <a:ext uri="{FF2B5EF4-FFF2-40B4-BE49-F238E27FC236}">
                <a16:creationId xmlns:a16="http://schemas.microsoft.com/office/drawing/2014/main" id="{BA243501-0C60-44DB-850F-57297CE3B64E}"/>
              </a:ext>
            </a:extLst>
          </p:cNvPr>
          <p:cNvSpPr>
            <a:spLocks noChangeAspect="1"/>
          </p:cNvSpPr>
          <p:nvPr/>
        </p:nvSpPr>
        <p:spPr>
          <a:xfrm>
            <a:off x="3386218" y="2774281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椭圆 317">
            <a:extLst>
              <a:ext uri="{FF2B5EF4-FFF2-40B4-BE49-F238E27FC236}">
                <a16:creationId xmlns:a16="http://schemas.microsoft.com/office/drawing/2014/main" id="{17566D0B-DC87-42EC-B05A-264C4416A6A9}"/>
              </a:ext>
            </a:extLst>
          </p:cNvPr>
          <p:cNvSpPr>
            <a:spLocks noChangeAspect="1"/>
          </p:cNvSpPr>
          <p:nvPr/>
        </p:nvSpPr>
        <p:spPr>
          <a:xfrm>
            <a:off x="3514306" y="2849115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椭圆 319">
            <a:extLst>
              <a:ext uri="{FF2B5EF4-FFF2-40B4-BE49-F238E27FC236}">
                <a16:creationId xmlns:a16="http://schemas.microsoft.com/office/drawing/2014/main" id="{F9730E13-5D1D-4647-A6DF-A5BCCCA21C32}"/>
              </a:ext>
            </a:extLst>
          </p:cNvPr>
          <p:cNvSpPr>
            <a:spLocks noChangeAspect="1"/>
          </p:cNvSpPr>
          <p:nvPr/>
        </p:nvSpPr>
        <p:spPr>
          <a:xfrm>
            <a:off x="3410860" y="2593647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>
            <a:extLst>
              <a:ext uri="{FF2B5EF4-FFF2-40B4-BE49-F238E27FC236}">
                <a16:creationId xmlns:a16="http://schemas.microsoft.com/office/drawing/2014/main" id="{FC4589D5-6D7A-407C-9AD7-268574EA4BF6}"/>
              </a:ext>
            </a:extLst>
          </p:cNvPr>
          <p:cNvSpPr>
            <a:spLocks noChangeAspect="1"/>
          </p:cNvSpPr>
          <p:nvPr/>
        </p:nvSpPr>
        <p:spPr>
          <a:xfrm>
            <a:off x="3510161" y="2764470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椭圆 348">
            <a:extLst>
              <a:ext uri="{FF2B5EF4-FFF2-40B4-BE49-F238E27FC236}">
                <a16:creationId xmlns:a16="http://schemas.microsoft.com/office/drawing/2014/main" id="{5C39D2F9-2479-4B89-9A1C-F7B54BDB78FF}"/>
              </a:ext>
            </a:extLst>
          </p:cNvPr>
          <p:cNvSpPr>
            <a:spLocks noChangeAspect="1"/>
          </p:cNvSpPr>
          <p:nvPr/>
        </p:nvSpPr>
        <p:spPr>
          <a:xfrm>
            <a:off x="3371566" y="2602681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椭圆 349">
            <a:extLst>
              <a:ext uri="{FF2B5EF4-FFF2-40B4-BE49-F238E27FC236}">
                <a16:creationId xmlns:a16="http://schemas.microsoft.com/office/drawing/2014/main" id="{0801E6BC-DB5F-469D-ACD2-21C4AC6A94D6}"/>
              </a:ext>
            </a:extLst>
          </p:cNvPr>
          <p:cNvSpPr>
            <a:spLocks noChangeAspect="1"/>
          </p:cNvSpPr>
          <p:nvPr/>
        </p:nvSpPr>
        <p:spPr>
          <a:xfrm>
            <a:off x="3561478" y="2565068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1" name="椭圆 350">
            <a:extLst>
              <a:ext uri="{FF2B5EF4-FFF2-40B4-BE49-F238E27FC236}">
                <a16:creationId xmlns:a16="http://schemas.microsoft.com/office/drawing/2014/main" id="{15736724-0A8F-4265-9D4D-875F7C0938B1}"/>
              </a:ext>
            </a:extLst>
          </p:cNvPr>
          <p:cNvSpPr>
            <a:spLocks noChangeAspect="1"/>
          </p:cNvSpPr>
          <p:nvPr/>
        </p:nvSpPr>
        <p:spPr>
          <a:xfrm>
            <a:off x="3649342" y="2709325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2" name="椭圆 351">
            <a:extLst>
              <a:ext uri="{FF2B5EF4-FFF2-40B4-BE49-F238E27FC236}">
                <a16:creationId xmlns:a16="http://schemas.microsoft.com/office/drawing/2014/main" id="{B143B46D-F5D3-40E2-8FE9-4FEEE28A225A}"/>
              </a:ext>
            </a:extLst>
          </p:cNvPr>
          <p:cNvSpPr>
            <a:spLocks noChangeAspect="1"/>
          </p:cNvSpPr>
          <p:nvPr/>
        </p:nvSpPr>
        <p:spPr>
          <a:xfrm>
            <a:off x="3474161" y="2685968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3" name="椭圆 352">
            <a:extLst>
              <a:ext uri="{FF2B5EF4-FFF2-40B4-BE49-F238E27FC236}">
                <a16:creationId xmlns:a16="http://schemas.microsoft.com/office/drawing/2014/main" id="{A746249E-97B7-4957-A674-BC7AFA12A5A0}"/>
              </a:ext>
            </a:extLst>
          </p:cNvPr>
          <p:cNvSpPr>
            <a:spLocks noChangeAspect="1"/>
          </p:cNvSpPr>
          <p:nvPr/>
        </p:nvSpPr>
        <p:spPr>
          <a:xfrm>
            <a:off x="3760988" y="2642864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椭圆 358">
            <a:extLst>
              <a:ext uri="{FF2B5EF4-FFF2-40B4-BE49-F238E27FC236}">
                <a16:creationId xmlns:a16="http://schemas.microsoft.com/office/drawing/2014/main" id="{175F9077-67B6-42A2-A7B6-32ED1E672C81}"/>
              </a:ext>
            </a:extLst>
          </p:cNvPr>
          <p:cNvSpPr>
            <a:spLocks noChangeAspect="1"/>
          </p:cNvSpPr>
          <p:nvPr/>
        </p:nvSpPr>
        <p:spPr>
          <a:xfrm>
            <a:off x="3688672" y="2647004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椭圆 359">
            <a:extLst>
              <a:ext uri="{FF2B5EF4-FFF2-40B4-BE49-F238E27FC236}">
                <a16:creationId xmlns:a16="http://schemas.microsoft.com/office/drawing/2014/main" id="{DEC28939-3C6D-4044-96A9-5418DF01B824}"/>
              </a:ext>
            </a:extLst>
          </p:cNvPr>
          <p:cNvSpPr>
            <a:spLocks noChangeAspect="1"/>
          </p:cNvSpPr>
          <p:nvPr/>
        </p:nvSpPr>
        <p:spPr>
          <a:xfrm>
            <a:off x="3382640" y="2417224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01" name="椭圆 400">
            <a:extLst>
              <a:ext uri="{FF2B5EF4-FFF2-40B4-BE49-F238E27FC236}">
                <a16:creationId xmlns:a16="http://schemas.microsoft.com/office/drawing/2014/main" id="{43716D95-58A6-4D8F-8B55-458BEBD5101B}"/>
              </a:ext>
            </a:extLst>
          </p:cNvPr>
          <p:cNvSpPr/>
          <p:nvPr/>
        </p:nvSpPr>
        <p:spPr>
          <a:xfrm>
            <a:off x="3413405" y="2144376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02" name="椭圆 401">
            <a:extLst>
              <a:ext uri="{FF2B5EF4-FFF2-40B4-BE49-F238E27FC236}">
                <a16:creationId xmlns:a16="http://schemas.microsoft.com/office/drawing/2014/main" id="{246E6B92-DCFD-41DB-B29D-F1B47386A390}"/>
              </a:ext>
            </a:extLst>
          </p:cNvPr>
          <p:cNvSpPr/>
          <p:nvPr/>
        </p:nvSpPr>
        <p:spPr>
          <a:xfrm>
            <a:off x="3565805" y="2296776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3" name="椭圆 422">
            <a:extLst>
              <a:ext uri="{FF2B5EF4-FFF2-40B4-BE49-F238E27FC236}">
                <a16:creationId xmlns:a16="http://schemas.microsoft.com/office/drawing/2014/main" id="{5328F614-C929-41DF-A39C-8935C596D2E9}"/>
              </a:ext>
            </a:extLst>
          </p:cNvPr>
          <p:cNvSpPr/>
          <p:nvPr/>
        </p:nvSpPr>
        <p:spPr>
          <a:xfrm>
            <a:off x="3599761" y="2162124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2" name="椭圆 441">
            <a:extLst>
              <a:ext uri="{FF2B5EF4-FFF2-40B4-BE49-F238E27FC236}">
                <a16:creationId xmlns:a16="http://schemas.microsoft.com/office/drawing/2014/main" id="{CD837B83-A201-4269-BCB5-107C4415CCB3}"/>
              </a:ext>
            </a:extLst>
          </p:cNvPr>
          <p:cNvSpPr/>
          <p:nvPr/>
        </p:nvSpPr>
        <p:spPr>
          <a:xfrm>
            <a:off x="3510537" y="2439485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61" name="椭圆 460">
            <a:extLst>
              <a:ext uri="{FF2B5EF4-FFF2-40B4-BE49-F238E27FC236}">
                <a16:creationId xmlns:a16="http://schemas.microsoft.com/office/drawing/2014/main" id="{0A6F5FC8-BD8E-438C-87BA-06AAA44A2271}"/>
              </a:ext>
            </a:extLst>
          </p:cNvPr>
          <p:cNvSpPr/>
          <p:nvPr/>
        </p:nvSpPr>
        <p:spPr>
          <a:xfrm>
            <a:off x="3758902" y="2362971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62" name="椭圆 461">
            <a:extLst>
              <a:ext uri="{FF2B5EF4-FFF2-40B4-BE49-F238E27FC236}">
                <a16:creationId xmlns:a16="http://schemas.microsoft.com/office/drawing/2014/main" id="{E770A28F-1D14-4798-82CA-BC687C549269}"/>
              </a:ext>
            </a:extLst>
          </p:cNvPr>
          <p:cNvSpPr/>
          <p:nvPr/>
        </p:nvSpPr>
        <p:spPr>
          <a:xfrm>
            <a:off x="3669678" y="2376444"/>
            <a:ext cx="36000" cy="3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0" name="矩形: 圆角 469">
            <a:extLst>
              <a:ext uri="{FF2B5EF4-FFF2-40B4-BE49-F238E27FC236}">
                <a16:creationId xmlns:a16="http://schemas.microsoft.com/office/drawing/2014/main" id="{8CA6B774-6FBB-4931-B31A-95A332D1B7F9}"/>
              </a:ext>
            </a:extLst>
          </p:cNvPr>
          <p:cNvSpPr/>
          <p:nvPr/>
        </p:nvSpPr>
        <p:spPr>
          <a:xfrm>
            <a:off x="7202319" y="5251399"/>
            <a:ext cx="216000" cy="3640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2" name="任意多边形: 形状 471">
            <a:extLst>
              <a:ext uri="{FF2B5EF4-FFF2-40B4-BE49-F238E27FC236}">
                <a16:creationId xmlns:a16="http://schemas.microsoft.com/office/drawing/2014/main" id="{E5B9007C-E7E1-4A78-B5DA-43CA8C512AE1}"/>
              </a:ext>
            </a:extLst>
          </p:cNvPr>
          <p:cNvSpPr/>
          <p:nvPr/>
        </p:nvSpPr>
        <p:spPr>
          <a:xfrm>
            <a:off x="7374521" y="5223561"/>
            <a:ext cx="130716" cy="41971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3" name="任意多边形: 形状 472">
            <a:extLst>
              <a:ext uri="{FF2B5EF4-FFF2-40B4-BE49-F238E27FC236}">
                <a16:creationId xmlns:a16="http://schemas.microsoft.com/office/drawing/2014/main" id="{767E01F7-2A94-4E15-9E39-478CFBD8A73E}"/>
              </a:ext>
            </a:extLst>
          </p:cNvPr>
          <p:cNvSpPr/>
          <p:nvPr/>
        </p:nvSpPr>
        <p:spPr>
          <a:xfrm flipH="1">
            <a:off x="7121987" y="5223561"/>
            <a:ext cx="132583" cy="41971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0" name="加号 479">
            <a:extLst>
              <a:ext uri="{FF2B5EF4-FFF2-40B4-BE49-F238E27FC236}">
                <a16:creationId xmlns:a16="http://schemas.microsoft.com/office/drawing/2014/main" id="{638BEA41-5547-4486-91C3-4400EB60005E}"/>
              </a:ext>
            </a:extLst>
          </p:cNvPr>
          <p:cNvSpPr>
            <a:spLocks noChangeAspect="1"/>
          </p:cNvSpPr>
          <p:nvPr/>
        </p:nvSpPr>
        <p:spPr>
          <a:xfrm>
            <a:off x="3596668" y="3359887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1" name="减号 480">
            <a:extLst>
              <a:ext uri="{FF2B5EF4-FFF2-40B4-BE49-F238E27FC236}">
                <a16:creationId xmlns:a16="http://schemas.microsoft.com/office/drawing/2014/main" id="{669D052F-3909-4050-88E6-CE5858C9CBC6}"/>
              </a:ext>
            </a:extLst>
          </p:cNvPr>
          <p:cNvSpPr/>
          <p:nvPr/>
        </p:nvSpPr>
        <p:spPr>
          <a:xfrm>
            <a:off x="3570292" y="3663618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4" name="加号 483">
            <a:extLst>
              <a:ext uri="{FF2B5EF4-FFF2-40B4-BE49-F238E27FC236}">
                <a16:creationId xmlns:a16="http://schemas.microsoft.com/office/drawing/2014/main" id="{426FF770-C624-4CAA-92EB-88BD13B56E63}"/>
              </a:ext>
            </a:extLst>
          </p:cNvPr>
          <p:cNvSpPr>
            <a:spLocks noChangeAspect="1"/>
          </p:cNvSpPr>
          <p:nvPr/>
        </p:nvSpPr>
        <p:spPr>
          <a:xfrm>
            <a:off x="3272326" y="3572222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5" name="减号 484">
            <a:extLst>
              <a:ext uri="{FF2B5EF4-FFF2-40B4-BE49-F238E27FC236}">
                <a16:creationId xmlns:a16="http://schemas.microsoft.com/office/drawing/2014/main" id="{01C83C69-A911-41B4-9519-14B0907852A5}"/>
              </a:ext>
            </a:extLst>
          </p:cNvPr>
          <p:cNvSpPr/>
          <p:nvPr/>
        </p:nvSpPr>
        <p:spPr>
          <a:xfrm>
            <a:off x="3245950" y="3875953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6" name="加号 485">
            <a:extLst>
              <a:ext uri="{FF2B5EF4-FFF2-40B4-BE49-F238E27FC236}">
                <a16:creationId xmlns:a16="http://schemas.microsoft.com/office/drawing/2014/main" id="{7B9EDEEE-A41E-4C69-9B6F-CAD09B107981}"/>
              </a:ext>
            </a:extLst>
          </p:cNvPr>
          <p:cNvSpPr>
            <a:spLocks noChangeAspect="1"/>
          </p:cNvSpPr>
          <p:nvPr/>
        </p:nvSpPr>
        <p:spPr>
          <a:xfrm>
            <a:off x="4681621" y="2583682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7" name="减号 486">
            <a:extLst>
              <a:ext uri="{FF2B5EF4-FFF2-40B4-BE49-F238E27FC236}">
                <a16:creationId xmlns:a16="http://schemas.microsoft.com/office/drawing/2014/main" id="{0B1B023E-CC84-403B-8FB8-73703A4A109F}"/>
              </a:ext>
            </a:extLst>
          </p:cNvPr>
          <p:cNvSpPr/>
          <p:nvPr/>
        </p:nvSpPr>
        <p:spPr>
          <a:xfrm>
            <a:off x="4655245" y="2887413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0" name="加号 489">
            <a:extLst>
              <a:ext uri="{FF2B5EF4-FFF2-40B4-BE49-F238E27FC236}">
                <a16:creationId xmlns:a16="http://schemas.microsoft.com/office/drawing/2014/main" id="{E27BF215-4B6F-4CC5-ACAB-DDE5079D1E0E}"/>
              </a:ext>
            </a:extLst>
          </p:cNvPr>
          <p:cNvSpPr>
            <a:spLocks noChangeAspect="1"/>
          </p:cNvSpPr>
          <p:nvPr/>
        </p:nvSpPr>
        <p:spPr>
          <a:xfrm>
            <a:off x="4348314" y="2849807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1" name="减号 490">
            <a:extLst>
              <a:ext uri="{FF2B5EF4-FFF2-40B4-BE49-F238E27FC236}">
                <a16:creationId xmlns:a16="http://schemas.microsoft.com/office/drawing/2014/main" id="{C2BE7329-AF35-48A3-9505-41679138BBA4}"/>
              </a:ext>
            </a:extLst>
          </p:cNvPr>
          <p:cNvSpPr/>
          <p:nvPr/>
        </p:nvSpPr>
        <p:spPr>
          <a:xfrm>
            <a:off x="4321938" y="3153538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4" name="加号 493">
            <a:extLst>
              <a:ext uri="{FF2B5EF4-FFF2-40B4-BE49-F238E27FC236}">
                <a16:creationId xmlns:a16="http://schemas.microsoft.com/office/drawing/2014/main" id="{D6E8F315-DEE6-4954-96F2-F6326AFC782E}"/>
              </a:ext>
            </a:extLst>
          </p:cNvPr>
          <p:cNvSpPr>
            <a:spLocks noChangeAspect="1"/>
          </p:cNvSpPr>
          <p:nvPr/>
        </p:nvSpPr>
        <p:spPr>
          <a:xfrm>
            <a:off x="7127693" y="2823899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5" name="减号 494">
            <a:extLst>
              <a:ext uri="{FF2B5EF4-FFF2-40B4-BE49-F238E27FC236}">
                <a16:creationId xmlns:a16="http://schemas.microsoft.com/office/drawing/2014/main" id="{91B16B20-8C63-46A6-AED2-711E02FFBCB0}"/>
              </a:ext>
            </a:extLst>
          </p:cNvPr>
          <p:cNvSpPr/>
          <p:nvPr/>
        </p:nvSpPr>
        <p:spPr>
          <a:xfrm>
            <a:off x="7101317" y="3127630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6" name="加号 495">
            <a:extLst>
              <a:ext uri="{FF2B5EF4-FFF2-40B4-BE49-F238E27FC236}">
                <a16:creationId xmlns:a16="http://schemas.microsoft.com/office/drawing/2014/main" id="{F62804D9-53C0-4624-8D26-BF2E2EB60AB4}"/>
              </a:ext>
            </a:extLst>
          </p:cNvPr>
          <p:cNvSpPr>
            <a:spLocks noChangeAspect="1"/>
          </p:cNvSpPr>
          <p:nvPr/>
        </p:nvSpPr>
        <p:spPr>
          <a:xfrm>
            <a:off x="6731359" y="2637102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7" name="减号 496">
            <a:extLst>
              <a:ext uri="{FF2B5EF4-FFF2-40B4-BE49-F238E27FC236}">
                <a16:creationId xmlns:a16="http://schemas.microsoft.com/office/drawing/2014/main" id="{D73FCF19-A38C-4AE6-8487-24F0E97F6D3B}"/>
              </a:ext>
            </a:extLst>
          </p:cNvPr>
          <p:cNvSpPr/>
          <p:nvPr/>
        </p:nvSpPr>
        <p:spPr>
          <a:xfrm>
            <a:off x="6704983" y="2940833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8" name="加号 497">
            <a:extLst>
              <a:ext uri="{FF2B5EF4-FFF2-40B4-BE49-F238E27FC236}">
                <a16:creationId xmlns:a16="http://schemas.microsoft.com/office/drawing/2014/main" id="{B7DAD5EC-730F-4C1D-885B-DB3CC455456A}"/>
              </a:ext>
            </a:extLst>
          </p:cNvPr>
          <p:cNvSpPr>
            <a:spLocks noChangeAspect="1"/>
          </p:cNvSpPr>
          <p:nvPr/>
        </p:nvSpPr>
        <p:spPr>
          <a:xfrm>
            <a:off x="8119197" y="3267394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9" name="减号 498">
            <a:extLst>
              <a:ext uri="{FF2B5EF4-FFF2-40B4-BE49-F238E27FC236}">
                <a16:creationId xmlns:a16="http://schemas.microsoft.com/office/drawing/2014/main" id="{D2A7EB30-E271-45BC-813F-4F747C4446B4}"/>
              </a:ext>
            </a:extLst>
          </p:cNvPr>
          <p:cNvSpPr/>
          <p:nvPr/>
        </p:nvSpPr>
        <p:spPr>
          <a:xfrm>
            <a:off x="8092821" y="3571125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2" name="加号 501">
            <a:extLst>
              <a:ext uri="{FF2B5EF4-FFF2-40B4-BE49-F238E27FC236}">
                <a16:creationId xmlns:a16="http://schemas.microsoft.com/office/drawing/2014/main" id="{D2AA35EC-47E6-4E58-B5FE-8FC3B61A16E0}"/>
              </a:ext>
            </a:extLst>
          </p:cNvPr>
          <p:cNvSpPr>
            <a:spLocks noChangeAspect="1"/>
          </p:cNvSpPr>
          <p:nvPr/>
        </p:nvSpPr>
        <p:spPr>
          <a:xfrm>
            <a:off x="7738994" y="3104161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3" name="减号 502">
            <a:extLst>
              <a:ext uri="{FF2B5EF4-FFF2-40B4-BE49-F238E27FC236}">
                <a16:creationId xmlns:a16="http://schemas.microsoft.com/office/drawing/2014/main" id="{32F27D8A-0EA7-4460-ADE6-1F107E18C9BA}"/>
              </a:ext>
            </a:extLst>
          </p:cNvPr>
          <p:cNvSpPr/>
          <p:nvPr/>
        </p:nvSpPr>
        <p:spPr>
          <a:xfrm>
            <a:off x="7712618" y="3407892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5" name="矩形: 圆角 504">
            <a:extLst>
              <a:ext uri="{FF2B5EF4-FFF2-40B4-BE49-F238E27FC236}">
                <a16:creationId xmlns:a16="http://schemas.microsoft.com/office/drawing/2014/main" id="{E348F3B6-93D0-4AC4-923F-973EFB64C12C}"/>
              </a:ext>
            </a:extLst>
          </p:cNvPr>
          <p:cNvSpPr/>
          <p:nvPr/>
        </p:nvSpPr>
        <p:spPr>
          <a:xfrm rot="753497">
            <a:off x="7430601" y="3057398"/>
            <a:ext cx="77659" cy="203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7" name="Oval 137">
            <a:extLst>
              <a:ext uri="{FF2B5EF4-FFF2-40B4-BE49-F238E27FC236}">
                <a16:creationId xmlns:a16="http://schemas.microsoft.com/office/drawing/2014/main" id="{45CBA738-A94A-45D8-AD3A-D5FB8D316002}"/>
              </a:ext>
            </a:extLst>
          </p:cNvPr>
          <p:cNvSpPr>
            <a:spLocks noChangeArrowheads="1"/>
          </p:cNvSpPr>
          <p:nvPr/>
        </p:nvSpPr>
        <p:spPr bwMode="auto">
          <a:xfrm rot="903954">
            <a:off x="7357463" y="2953073"/>
            <a:ext cx="90777" cy="3904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8" name="Oval 138">
            <a:extLst>
              <a:ext uri="{FF2B5EF4-FFF2-40B4-BE49-F238E27FC236}">
                <a16:creationId xmlns:a16="http://schemas.microsoft.com/office/drawing/2014/main" id="{0FD4F28E-0E83-4FCB-9F5C-DF2D695637D7}"/>
              </a:ext>
            </a:extLst>
          </p:cNvPr>
          <p:cNvSpPr>
            <a:spLocks noChangeArrowheads="1"/>
          </p:cNvSpPr>
          <p:nvPr/>
        </p:nvSpPr>
        <p:spPr bwMode="auto">
          <a:xfrm rot="903954">
            <a:off x="7494993" y="2990093"/>
            <a:ext cx="90777" cy="3904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0" name="等腰三角形 509">
            <a:extLst>
              <a:ext uri="{FF2B5EF4-FFF2-40B4-BE49-F238E27FC236}">
                <a16:creationId xmlns:a16="http://schemas.microsoft.com/office/drawing/2014/main" id="{52F9BD8B-7F96-4877-A149-65283980641D}"/>
              </a:ext>
            </a:extLst>
          </p:cNvPr>
          <p:cNvSpPr/>
          <p:nvPr/>
        </p:nvSpPr>
        <p:spPr>
          <a:xfrm>
            <a:off x="4390712" y="450576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1" name="等腰三角形 510">
            <a:extLst>
              <a:ext uri="{FF2B5EF4-FFF2-40B4-BE49-F238E27FC236}">
                <a16:creationId xmlns:a16="http://schemas.microsoft.com/office/drawing/2014/main" id="{A9E483CA-4EDD-4DFD-A67E-59ADACAC9377}"/>
              </a:ext>
            </a:extLst>
          </p:cNvPr>
          <p:cNvSpPr/>
          <p:nvPr/>
        </p:nvSpPr>
        <p:spPr>
          <a:xfrm>
            <a:off x="4452733" y="4568425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" name="等腰三角形 511">
            <a:extLst>
              <a:ext uri="{FF2B5EF4-FFF2-40B4-BE49-F238E27FC236}">
                <a16:creationId xmlns:a16="http://schemas.microsoft.com/office/drawing/2014/main" id="{EA16BC39-996B-4BE5-A1DA-FDDBC9D18F9F}"/>
              </a:ext>
            </a:extLst>
          </p:cNvPr>
          <p:cNvSpPr/>
          <p:nvPr/>
        </p:nvSpPr>
        <p:spPr>
          <a:xfrm>
            <a:off x="4327814" y="4423080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3" name="等腰三角形 512">
            <a:extLst>
              <a:ext uri="{FF2B5EF4-FFF2-40B4-BE49-F238E27FC236}">
                <a16:creationId xmlns:a16="http://schemas.microsoft.com/office/drawing/2014/main" id="{D2BDDE87-6EC9-4A11-975F-F41B757F1997}"/>
              </a:ext>
            </a:extLst>
          </p:cNvPr>
          <p:cNvSpPr/>
          <p:nvPr/>
        </p:nvSpPr>
        <p:spPr>
          <a:xfrm>
            <a:off x="4409476" y="449541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4" name="等腰三角形 513">
            <a:extLst>
              <a:ext uri="{FF2B5EF4-FFF2-40B4-BE49-F238E27FC236}">
                <a16:creationId xmlns:a16="http://schemas.microsoft.com/office/drawing/2014/main" id="{E4F0D33F-AFCB-48A1-9263-F5208658F5DF}"/>
              </a:ext>
            </a:extLst>
          </p:cNvPr>
          <p:cNvSpPr/>
          <p:nvPr/>
        </p:nvSpPr>
        <p:spPr>
          <a:xfrm>
            <a:off x="4450814" y="4469925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5" name="等腰三角形 514">
            <a:extLst>
              <a:ext uri="{FF2B5EF4-FFF2-40B4-BE49-F238E27FC236}">
                <a16:creationId xmlns:a16="http://schemas.microsoft.com/office/drawing/2014/main" id="{0C4E7DB9-44C4-4E18-B133-EF13374DAFB8}"/>
              </a:ext>
            </a:extLst>
          </p:cNvPr>
          <p:cNvSpPr/>
          <p:nvPr/>
        </p:nvSpPr>
        <p:spPr>
          <a:xfrm>
            <a:off x="4945016" y="4601798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9" name="等腰三角形 518">
            <a:extLst>
              <a:ext uri="{FF2B5EF4-FFF2-40B4-BE49-F238E27FC236}">
                <a16:creationId xmlns:a16="http://schemas.microsoft.com/office/drawing/2014/main" id="{E7C572E4-4A04-481C-B044-ECD1F5907331}"/>
              </a:ext>
            </a:extLst>
          </p:cNvPr>
          <p:cNvSpPr/>
          <p:nvPr/>
        </p:nvSpPr>
        <p:spPr>
          <a:xfrm>
            <a:off x="4956007" y="449892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0" name="等腰三角形 519">
            <a:extLst>
              <a:ext uri="{FF2B5EF4-FFF2-40B4-BE49-F238E27FC236}">
                <a16:creationId xmlns:a16="http://schemas.microsoft.com/office/drawing/2014/main" id="{CED697FB-08AA-43DE-B98D-6D23CCE04E9F}"/>
              </a:ext>
            </a:extLst>
          </p:cNvPr>
          <p:cNvSpPr/>
          <p:nvPr/>
        </p:nvSpPr>
        <p:spPr>
          <a:xfrm>
            <a:off x="5050898" y="4622540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1" name="等腰三角形 520">
            <a:extLst>
              <a:ext uri="{FF2B5EF4-FFF2-40B4-BE49-F238E27FC236}">
                <a16:creationId xmlns:a16="http://schemas.microsoft.com/office/drawing/2014/main" id="{A049DF15-3743-4C68-9450-BB7BC85838CB}"/>
              </a:ext>
            </a:extLst>
          </p:cNvPr>
          <p:cNvSpPr/>
          <p:nvPr/>
        </p:nvSpPr>
        <p:spPr>
          <a:xfrm>
            <a:off x="4945016" y="4626031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2" name="等腰三角形 521">
            <a:extLst>
              <a:ext uri="{FF2B5EF4-FFF2-40B4-BE49-F238E27FC236}">
                <a16:creationId xmlns:a16="http://schemas.microsoft.com/office/drawing/2014/main" id="{2DEAA705-13AF-4C06-B6B7-5A30D364D47E}"/>
              </a:ext>
            </a:extLst>
          </p:cNvPr>
          <p:cNvSpPr/>
          <p:nvPr/>
        </p:nvSpPr>
        <p:spPr>
          <a:xfrm>
            <a:off x="5059164" y="4549732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3" name="椭圆 522">
            <a:extLst>
              <a:ext uri="{FF2B5EF4-FFF2-40B4-BE49-F238E27FC236}">
                <a16:creationId xmlns:a16="http://schemas.microsoft.com/office/drawing/2014/main" id="{EBB53664-6331-4BFD-9835-1A94444B4EEE}"/>
              </a:ext>
            </a:extLst>
          </p:cNvPr>
          <p:cNvSpPr/>
          <p:nvPr/>
        </p:nvSpPr>
        <p:spPr>
          <a:xfrm>
            <a:off x="5773584" y="4423146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4" name="等腰三角形 523">
            <a:extLst>
              <a:ext uri="{FF2B5EF4-FFF2-40B4-BE49-F238E27FC236}">
                <a16:creationId xmlns:a16="http://schemas.microsoft.com/office/drawing/2014/main" id="{EE92713F-6D26-4F61-9682-7869FEED514F}"/>
              </a:ext>
            </a:extLst>
          </p:cNvPr>
          <p:cNvSpPr/>
          <p:nvPr/>
        </p:nvSpPr>
        <p:spPr>
          <a:xfrm>
            <a:off x="5842371" y="4523619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5" name="等腰三角形 524">
            <a:extLst>
              <a:ext uri="{FF2B5EF4-FFF2-40B4-BE49-F238E27FC236}">
                <a16:creationId xmlns:a16="http://schemas.microsoft.com/office/drawing/2014/main" id="{F28C8BC3-F09F-4331-8014-48D179C25989}"/>
              </a:ext>
            </a:extLst>
          </p:cNvPr>
          <p:cNvSpPr/>
          <p:nvPr/>
        </p:nvSpPr>
        <p:spPr>
          <a:xfrm>
            <a:off x="5853362" y="445660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6" name="等腰三角形 525">
            <a:extLst>
              <a:ext uri="{FF2B5EF4-FFF2-40B4-BE49-F238E27FC236}">
                <a16:creationId xmlns:a16="http://schemas.microsoft.com/office/drawing/2014/main" id="{7E2ADCB5-6A75-470D-BB21-F6AB448AEA65}"/>
              </a:ext>
            </a:extLst>
          </p:cNvPr>
          <p:cNvSpPr/>
          <p:nvPr/>
        </p:nvSpPr>
        <p:spPr>
          <a:xfrm>
            <a:off x="5948253" y="4580221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7" name="等腰三角形 526">
            <a:extLst>
              <a:ext uri="{FF2B5EF4-FFF2-40B4-BE49-F238E27FC236}">
                <a16:creationId xmlns:a16="http://schemas.microsoft.com/office/drawing/2014/main" id="{D842AB8D-8053-4394-B5EE-9435FF73E668}"/>
              </a:ext>
            </a:extLst>
          </p:cNvPr>
          <p:cNvSpPr/>
          <p:nvPr/>
        </p:nvSpPr>
        <p:spPr>
          <a:xfrm>
            <a:off x="5842371" y="4583712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8" name="等腰三角形 527">
            <a:extLst>
              <a:ext uri="{FF2B5EF4-FFF2-40B4-BE49-F238E27FC236}">
                <a16:creationId xmlns:a16="http://schemas.microsoft.com/office/drawing/2014/main" id="{2492D573-46E8-4FE0-AD02-BF6EAE119D2C}"/>
              </a:ext>
            </a:extLst>
          </p:cNvPr>
          <p:cNvSpPr/>
          <p:nvPr/>
        </p:nvSpPr>
        <p:spPr>
          <a:xfrm>
            <a:off x="5956519" y="450741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9" name="椭圆 528">
            <a:extLst>
              <a:ext uri="{FF2B5EF4-FFF2-40B4-BE49-F238E27FC236}">
                <a16:creationId xmlns:a16="http://schemas.microsoft.com/office/drawing/2014/main" id="{A5317733-C76C-4089-8858-72D046DAC618}"/>
              </a:ext>
            </a:extLst>
          </p:cNvPr>
          <p:cNvSpPr/>
          <p:nvPr/>
        </p:nvSpPr>
        <p:spPr>
          <a:xfrm>
            <a:off x="6730388" y="4319573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0" name="等腰三角形 529">
            <a:extLst>
              <a:ext uri="{FF2B5EF4-FFF2-40B4-BE49-F238E27FC236}">
                <a16:creationId xmlns:a16="http://schemas.microsoft.com/office/drawing/2014/main" id="{6B3AF944-AFDA-496F-B1C6-1AF944488D2E}"/>
              </a:ext>
            </a:extLst>
          </p:cNvPr>
          <p:cNvSpPr/>
          <p:nvPr/>
        </p:nvSpPr>
        <p:spPr>
          <a:xfrm>
            <a:off x="6799175" y="442004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等腰三角形 530">
            <a:extLst>
              <a:ext uri="{FF2B5EF4-FFF2-40B4-BE49-F238E27FC236}">
                <a16:creationId xmlns:a16="http://schemas.microsoft.com/office/drawing/2014/main" id="{7C9B260D-43CA-417D-B95D-61C5646921CA}"/>
              </a:ext>
            </a:extLst>
          </p:cNvPr>
          <p:cNvSpPr/>
          <p:nvPr/>
        </p:nvSpPr>
        <p:spPr>
          <a:xfrm>
            <a:off x="6810166" y="4353031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2" name="等腰三角形 531">
            <a:extLst>
              <a:ext uri="{FF2B5EF4-FFF2-40B4-BE49-F238E27FC236}">
                <a16:creationId xmlns:a16="http://schemas.microsoft.com/office/drawing/2014/main" id="{C78F22E8-33AF-4449-B2C9-114B6DCCD469}"/>
              </a:ext>
            </a:extLst>
          </p:cNvPr>
          <p:cNvSpPr/>
          <p:nvPr/>
        </p:nvSpPr>
        <p:spPr>
          <a:xfrm>
            <a:off x="6905057" y="4476648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3" name="等腰三角形 532">
            <a:extLst>
              <a:ext uri="{FF2B5EF4-FFF2-40B4-BE49-F238E27FC236}">
                <a16:creationId xmlns:a16="http://schemas.microsoft.com/office/drawing/2014/main" id="{61883DFC-A57D-42D3-9A1D-DFBDEBA0AB74}"/>
              </a:ext>
            </a:extLst>
          </p:cNvPr>
          <p:cNvSpPr/>
          <p:nvPr/>
        </p:nvSpPr>
        <p:spPr>
          <a:xfrm>
            <a:off x="6799175" y="4480139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4" name="等腰三角形 533">
            <a:extLst>
              <a:ext uri="{FF2B5EF4-FFF2-40B4-BE49-F238E27FC236}">
                <a16:creationId xmlns:a16="http://schemas.microsoft.com/office/drawing/2014/main" id="{FC4D9BED-24D9-4714-A81D-6AEF6FA967AB}"/>
              </a:ext>
            </a:extLst>
          </p:cNvPr>
          <p:cNvSpPr/>
          <p:nvPr/>
        </p:nvSpPr>
        <p:spPr>
          <a:xfrm>
            <a:off x="6913323" y="4403840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5" name="椭圆 534">
            <a:extLst>
              <a:ext uri="{FF2B5EF4-FFF2-40B4-BE49-F238E27FC236}">
                <a16:creationId xmlns:a16="http://schemas.microsoft.com/office/drawing/2014/main" id="{2E8B1338-B612-4C42-8ACD-4EE363BF1752}"/>
              </a:ext>
            </a:extLst>
          </p:cNvPr>
          <p:cNvSpPr/>
          <p:nvPr/>
        </p:nvSpPr>
        <p:spPr>
          <a:xfrm>
            <a:off x="7687192" y="4204570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6" name="等腰三角形 535">
            <a:extLst>
              <a:ext uri="{FF2B5EF4-FFF2-40B4-BE49-F238E27FC236}">
                <a16:creationId xmlns:a16="http://schemas.microsoft.com/office/drawing/2014/main" id="{B9356DF1-824E-4AB7-9D01-75B678598E23}"/>
              </a:ext>
            </a:extLst>
          </p:cNvPr>
          <p:cNvSpPr/>
          <p:nvPr/>
        </p:nvSpPr>
        <p:spPr>
          <a:xfrm>
            <a:off x="7755979" y="430504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7" name="等腰三角形 536">
            <a:extLst>
              <a:ext uri="{FF2B5EF4-FFF2-40B4-BE49-F238E27FC236}">
                <a16:creationId xmlns:a16="http://schemas.microsoft.com/office/drawing/2014/main" id="{88A8E1C4-69FC-4BA8-99E9-8CA70C7E2906}"/>
              </a:ext>
            </a:extLst>
          </p:cNvPr>
          <p:cNvSpPr/>
          <p:nvPr/>
        </p:nvSpPr>
        <p:spPr>
          <a:xfrm>
            <a:off x="7766970" y="4238028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8" name="等腰三角形 537">
            <a:extLst>
              <a:ext uri="{FF2B5EF4-FFF2-40B4-BE49-F238E27FC236}">
                <a16:creationId xmlns:a16="http://schemas.microsoft.com/office/drawing/2014/main" id="{02C248F6-B0DB-49B8-A809-DDB86652641A}"/>
              </a:ext>
            </a:extLst>
          </p:cNvPr>
          <p:cNvSpPr/>
          <p:nvPr/>
        </p:nvSpPr>
        <p:spPr>
          <a:xfrm>
            <a:off x="7861861" y="4361645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等腰三角形 538">
            <a:extLst>
              <a:ext uri="{FF2B5EF4-FFF2-40B4-BE49-F238E27FC236}">
                <a16:creationId xmlns:a16="http://schemas.microsoft.com/office/drawing/2014/main" id="{CEC999AB-E3BF-4205-AD38-36DB2268E711}"/>
              </a:ext>
            </a:extLst>
          </p:cNvPr>
          <p:cNvSpPr/>
          <p:nvPr/>
        </p:nvSpPr>
        <p:spPr>
          <a:xfrm>
            <a:off x="7755979" y="436513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0" name="等腰三角形 539">
            <a:extLst>
              <a:ext uri="{FF2B5EF4-FFF2-40B4-BE49-F238E27FC236}">
                <a16:creationId xmlns:a16="http://schemas.microsoft.com/office/drawing/2014/main" id="{850B1A8B-73D7-46EA-80E2-344991363FA9}"/>
              </a:ext>
            </a:extLst>
          </p:cNvPr>
          <p:cNvSpPr/>
          <p:nvPr/>
        </p:nvSpPr>
        <p:spPr>
          <a:xfrm>
            <a:off x="7870127" y="4288837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>
            <a:extLst>
              <a:ext uri="{FF2B5EF4-FFF2-40B4-BE49-F238E27FC236}">
                <a16:creationId xmlns:a16="http://schemas.microsoft.com/office/drawing/2014/main" id="{7BF910BC-3C0C-42F8-885B-BFA705222668}"/>
              </a:ext>
            </a:extLst>
          </p:cNvPr>
          <p:cNvSpPr/>
          <p:nvPr/>
        </p:nvSpPr>
        <p:spPr>
          <a:xfrm>
            <a:off x="4077578" y="4143093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8" name="等腰三角形 547">
            <a:extLst>
              <a:ext uri="{FF2B5EF4-FFF2-40B4-BE49-F238E27FC236}">
                <a16:creationId xmlns:a16="http://schemas.microsoft.com/office/drawing/2014/main" id="{5122AF04-A501-4B89-9415-17E918DDACAC}"/>
              </a:ext>
            </a:extLst>
          </p:cNvPr>
          <p:cNvSpPr>
            <a:spLocks noChangeAspect="1"/>
          </p:cNvSpPr>
          <p:nvPr/>
        </p:nvSpPr>
        <p:spPr>
          <a:xfrm>
            <a:off x="4139599" y="425729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等腰三角形 548">
            <a:extLst>
              <a:ext uri="{FF2B5EF4-FFF2-40B4-BE49-F238E27FC236}">
                <a16:creationId xmlns:a16="http://schemas.microsoft.com/office/drawing/2014/main" id="{6A0B1BC2-DB5A-4792-B547-4AE51BFC3589}"/>
              </a:ext>
            </a:extLst>
          </p:cNvPr>
          <p:cNvSpPr>
            <a:spLocks noChangeAspect="1"/>
          </p:cNvSpPr>
          <p:nvPr/>
        </p:nvSpPr>
        <p:spPr>
          <a:xfrm>
            <a:off x="4193764" y="422090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0" name="等腰三角形 549">
            <a:extLst>
              <a:ext uri="{FF2B5EF4-FFF2-40B4-BE49-F238E27FC236}">
                <a16:creationId xmlns:a16="http://schemas.microsoft.com/office/drawing/2014/main" id="{F2AB19FE-CB07-4B19-9B07-F811F347629E}"/>
              </a:ext>
            </a:extLst>
          </p:cNvPr>
          <p:cNvSpPr>
            <a:spLocks noChangeAspect="1"/>
          </p:cNvSpPr>
          <p:nvPr/>
        </p:nvSpPr>
        <p:spPr>
          <a:xfrm>
            <a:off x="4255785" y="428356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1" name="等腰三角形 550">
            <a:extLst>
              <a:ext uri="{FF2B5EF4-FFF2-40B4-BE49-F238E27FC236}">
                <a16:creationId xmlns:a16="http://schemas.microsoft.com/office/drawing/2014/main" id="{CC2AF1E0-5CCC-461D-92E6-F2BF5F7A0092}"/>
              </a:ext>
            </a:extLst>
          </p:cNvPr>
          <p:cNvSpPr>
            <a:spLocks noChangeAspect="1"/>
          </p:cNvSpPr>
          <p:nvPr/>
        </p:nvSpPr>
        <p:spPr>
          <a:xfrm>
            <a:off x="4130866" y="4138219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2" name="等腰三角形 551">
            <a:extLst>
              <a:ext uri="{FF2B5EF4-FFF2-40B4-BE49-F238E27FC236}">
                <a16:creationId xmlns:a16="http://schemas.microsoft.com/office/drawing/2014/main" id="{C8156DA3-B897-41CB-9331-8572E37C7537}"/>
              </a:ext>
            </a:extLst>
          </p:cNvPr>
          <p:cNvSpPr>
            <a:spLocks noChangeAspect="1"/>
          </p:cNvSpPr>
          <p:nvPr/>
        </p:nvSpPr>
        <p:spPr>
          <a:xfrm>
            <a:off x="4212528" y="4210552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3" name="等腰三角形 552">
            <a:extLst>
              <a:ext uri="{FF2B5EF4-FFF2-40B4-BE49-F238E27FC236}">
                <a16:creationId xmlns:a16="http://schemas.microsoft.com/office/drawing/2014/main" id="{972E4B95-264E-416B-B14D-EAE5404DD203}"/>
              </a:ext>
            </a:extLst>
          </p:cNvPr>
          <p:cNvSpPr>
            <a:spLocks noChangeAspect="1"/>
          </p:cNvSpPr>
          <p:nvPr/>
        </p:nvSpPr>
        <p:spPr>
          <a:xfrm>
            <a:off x="4253866" y="418506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4" name="等腰三角形 553">
            <a:extLst>
              <a:ext uri="{FF2B5EF4-FFF2-40B4-BE49-F238E27FC236}">
                <a16:creationId xmlns:a16="http://schemas.microsoft.com/office/drawing/2014/main" id="{DA0A8880-619E-4B13-A38F-3B63FDB924E5}"/>
              </a:ext>
            </a:extLst>
          </p:cNvPr>
          <p:cNvSpPr/>
          <p:nvPr/>
        </p:nvSpPr>
        <p:spPr>
          <a:xfrm>
            <a:off x="4882079" y="4589005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5" name="椭圆 554">
            <a:extLst>
              <a:ext uri="{FF2B5EF4-FFF2-40B4-BE49-F238E27FC236}">
                <a16:creationId xmlns:a16="http://schemas.microsoft.com/office/drawing/2014/main" id="{5D7E1A99-4567-4AFD-83BF-C9B3AC64928D}"/>
              </a:ext>
            </a:extLst>
          </p:cNvPr>
          <p:cNvSpPr/>
          <p:nvPr/>
        </p:nvSpPr>
        <p:spPr>
          <a:xfrm>
            <a:off x="4587103" y="4371873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6" name="等腰三角形 555">
            <a:extLst>
              <a:ext uri="{FF2B5EF4-FFF2-40B4-BE49-F238E27FC236}">
                <a16:creationId xmlns:a16="http://schemas.microsoft.com/office/drawing/2014/main" id="{DB01D752-A70D-41C2-804D-A2E08C6BE762}"/>
              </a:ext>
            </a:extLst>
          </p:cNvPr>
          <p:cNvSpPr/>
          <p:nvPr/>
        </p:nvSpPr>
        <p:spPr>
          <a:xfrm>
            <a:off x="4649124" y="448607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7" name="等腰三角形 556">
            <a:extLst>
              <a:ext uri="{FF2B5EF4-FFF2-40B4-BE49-F238E27FC236}">
                <a16:creationId xmlns:a16="http://schemas.microsoft.com/office/drawing/2014/main" id="{6B89037B-F7BD-46D6-A6FA-BB7E562EFBDD}"/>
              </a:ext>
            </a:extLst>
          </p:cNvPr>
          <p:cNvSpPr/>
          <p:nvPr/>
        </p:nvSpPr>
        <p:spPr>
          <a:xfrm>
            <a:off x="4703289" y="444968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8" name="等腰三角形 557">
            <a:extLst>
              <a:ext uri="{FF2B5EF4-FFF2-40B4-BE49-F238E27FC236}">
                <a16:creationId xmlns:a16="http://schemas.microsoft.com/office/drawing/2014/main" id="{BC424EE6-F0CC-4369-82F2-79C7D1EABA22}"/>
              </a:ext>
            </a:extLst>
          </p:cNvPr>
          <p:cNvSpPr/>
          <p:nvPr/>
        </p:nvSpPr>
        <p:spPr>
          <a:xfrm>
            <a:off x="4765310" y="451234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9" name="等腰三角形 558">
            <a:extLst>
              <a:ext uri="{FF2B5EF4-FFF2-40B4-BE49-F238E27FC236}">
                <a16:creationId xmlns:a16="http://schemas.microsoft.com/office/drawing/2014/main" id="{02DFFB4D-566A-4EBA-9316-537B460D44C5}"/>
              </a:ext>
            </a:extLst>
          </p:cNvPr>
          <p:cNvSpPr/>
          <p:nvPr/>
        </p:nvSpPr>
        <p:spPr>
          <a:xfrm>
            <a:off x="4640391" y="4366999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0" name="等腰三角形 559">
            <a:extLst>
              <a:ext uri="{FF2B5EF4-FFF2-40B4-BE49-F238E27FC236}">
                <a16:creationId xmlns:a16="http://schemas.microsoft.com/office/drawing/2014/main" id="{CBC9562B-90ED-4B6C-8449-52489636E5E8}"/>
              </a:ext>
            </a:extLst>
          </p:cNvPr>
          <p:cNvSpPr/>
          <p:nvPr/>
        </p:nvSpPr>
        <p:spPr>
          <a:xfrm>
            <a:off x="4722053" y="4439332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1" name="等腰三角形 560">
            <a:extLst>
              <a:ext uri="{FF2B5EF4-FFF2-40B4-BE49-F238E27FC236}">
                <a16:creationId xmlns:a16="http://schemas.microsoft.com/office/drawing/2014/main" id="{3DC9AB98-F815-4869-B688-90A8196FA31E}"/>
              </a:ext>
            </a:extLst>
          </p:cNvPr>
          <p:cNvSpPr/>
          <p:nvPr/>
        </p:nvSpPr>
        <p:spPr>
          <a:xfrm>
            <a:off x="4763391" y="441384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2" name="等腰三角形 561">
            <a:extLst>
              <a:ext uri="{FF2B5EF4-FFF2-40B4-BE49-F238E27FC236}">
                <a16:creationId xmlns:a16="http://schemas.microsoft.com/office/drawing/2014/main" id="{9796F97D-7DC1-48F9-88E1-31E4B753F83A}"/>
              </a:ext>
            </a:extLst>
          </p:cNvPr>
          <p:cNvSpPr/>
          <p:nvPr/>
        </p:nvSpPr>
        <p:spPr>
          <a:xfrm>
            <a:off x="5897533" y="3772547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3" name="椭圆 562">
            <a:extLst>
              <a:ext uri="{FF2B5EF4-FFF2-40B4-BE49-F238E27FC236}">
                <a16:creationId xmlns:a16="http://schemas.microsoft.com/office/drawing/2014/main" id="{5E8A9CA1-7865-45D6-B338-EF63BD7EBEE9}"/>
              </a:ext>
            </a:extLst>
          </p:cNvPr>
          <p:cNvSpPr/>
          <p:nvPr/>
        </p:nvSpPr>
        <p:spPr>
          <a:xfrm>
            <a:off x="5780797" y="3597852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4" name="等腰三角形 563">
            <a:extLst>
              <a:ext uri="{FF2B5EF4-FFF2-40B4-BE49-F238E27FC236}">
                <a16:creationId xmlns:a16="http://schemas.microsoft.com/office/drawing/2014/main" id="{04E30868-3681-4B36-A704-536B8D668EC3}"/>
              </a:ext>
            </a:extLst>
          </p:cNvPr>
          <p:cNvSpPr/>
          <p:nvPr/>
        </p:nvSpPr>
        <p:spPr>
          <a:xfrm>
            <a:off x="5833986" y="375000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5" name="等腰三角形 564">
            <a:extLst>
              <a:ext uri="{FF2B5EF4-FFF2-40B4-BE49-F238E27FC236}">
                <a16:creationId xmlns:a16="http://schemas.microsoft.com/office/drawing/2014/main" id="{9456933B-C084-4006-9B1F-BDB42D945E1A}"/>
              </a:ext>
            </a:extLst>
          </p:cNvPr>
          <p:cNvSpPr/>
          <p:nvPr/>
        </p:nvSpPr>
        <p:spPr>
          <a:xfrm>
            <a:off x="5888151" y="371361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6" name="等腰三角形 565">
            <a:extLst>
              <a:ext uri="{FF2B5EF4-FFF2-40B4-BE49-F238E27FC236}">
                <a16:creationId xmlns:a16="http://schemas.microsoft.com/office/drawing/2014/main" id="{F79DB6E4-7759-4B9E-BAA7-6D0DD9867D77}"/>
              </a:ext>
            </a:extLst>
          </p:cNvPr>
          <p:cNvSpPr/>
          <p:nvPr/>
        </p:nvSpPr>
        <p:spPr>
          <a:xfrm>
            <a:off x="5950172" y="377627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等腰三角形 566">
            <a:extLst>
              <a:ext uri="{FF2B5EF4-FFF2-40B4-BE49-F238E27FC236}">
                <a16:creationId xmlns:a16="http://schemas.microsoft.com/office/drawing/2014/main" id="{3A424097-6E1C-4815-9293-F0EA76CC40B7}"/>
              </a:ext>
            </a:extLst>
          </p:cNvPr>
          <p:cNvSpPr/>
          <p:nvPr/>
        </p:nvSpPr>
        <p:spPr>
          <a:xfrm>
            <a:off x="5825253" y="3630929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8" name="等腰三角形 567">
            <a:extLst>
              <a:ext uri="{FF2B5EF4-FFF2-40B4-BE49-F238E27FC236}">
                <a16:creationId xmlns:a16="http://schemas.microsoft.com/office/drawing/2014/main" id="{07903C66-6A13-4BD7-A467-B2D3CFCAB4E5}"/>
              </a:ext>
            </a:extLst>
          </p:cNvPr>
          <p:cNvSpPr>
            <a:spLocks noChangeAspect="1"/>
          </p:cNvSpPr>
          <p:nvPr/>
        </p:nvSpPr>
        <p:spPr>
          <a:xfrm>
            <a:off x="5906915" y="3703262"/>
            <a:ext cx="36000" cy="3103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9" name="等腰三角形 568">
            <a:extLst>
              <a:ext uri="{FF2B5EF4-FFF2-40B4-BE49-F238E27FC236}">
                <a16:creationId xmlns:a16="http://schemas.microsoft.com/office/drawing/2014/main" id="{AB97C5D7-6785-4A4A-A3B2-F86B88AFCE78}"/>
              </a:ext>
            </a:extLst>
          </p:cNvPr>
          <p:cNvSpPr/>
          <p:nvPr/>
        </p:nvSpPr>
        <p:spPr>
          <a:xfrm>
            <a:off x="5948253" y="3677774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1476283-E318-4AA5-A1B0-541700A8B731}"/>
              </a:ext>
            </a:extLst>
          </p:cNvPr>
          <p:cNvGrpSpPr/>
          <p:nvPr/>
        </p:nvGrpSpPr>
        <p:grpSpPr>
          <a:xfrm>
            <a:off x="6636942" y="3805286"/>
            <a:ext cx="289036" cy="284853"/>
            <a:chOff x="6636942" y="3805286"/>
            <a:chExt cx="289036" cy="284853"/>
          </a:xfrm>
        </p:grpSpPr>
        <p:sp>
          <p:nvSpPr>
            <p:cNvPr id="570" name="等腰三角形 569">
              <a:extLst>
                <a:ext uri="{FF2B5EF4-FFF2-40B4-BE49-F238E27FC236}">
                  <a16:creationId xmlns:a16="http://schemas.microsoft.com/office/drawing/2014/main" id="{6DFE83FD-22A2-4765-8490-FFF4E4CE4D13}"/>
                </a:ext>
              </a:extLst>
            </p:cNvPr>
            <p:cNvSpPr/>
            <p:nvPr/>
          </p:nvSpPr>
          <p:spPr>
            <a:xfrm>
              <a:off x="6725177" y="3973259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1" name="椭圆 570">
              <a:extLst>
                <a:ext uri="{FF2B5EF4-FFF2-40B4-BE49-F238E27FC236}">
                  <a16:creationId xmlns:a16="http://schemas.microsoft.com/office/drawing/2014/main" id="{77618838-84E8-4BB5-9D47-BC8BEA4128CA}"/>
                </a:ext>
              </a:extLst>
            </p:cNvPr>
            <p:cNvSpPr/>
            <p:nvPr/>
          </p:nvSpPr>
          <p:spPr>
            <a:xfrm>
              <a:off x="6636942" y="3810160"/>
              <a:ext cx="289036" cy="279979"/>
            </a:xfrm>
            <a:prstGeom prst="ellipse">
              <a:avLst/>
            </a:prstGeom>
            <a:gradFill flip="none" rotWithShape="1">
              <a:gsLst>
                <a:gs pos="26000">
                  <a:schemeClr val="accent1">
                    <a:lumMod val="20000"/>
                    <a:lumOff val="80000"/>
                  </a:schemeClr>
                </a:gs>
                <a:gs pos="78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2" name="等腰三角形 571">
              <a:extLst>
                <a:ext uri="{FF2B5EF4-FFF2-40B4-BE49-F238E27FC236}">
                  <a16:creationId xmlns:a16="http://schemas.microsoft.com/office/drawing/2014/main" id="{5A9A5451-D660-476B-91C5-C9446C1CA60E}"/>
                </a:ext>
              </a:extLst>
            </p:cNvPr>
            <p:cNvSpPr/>
            <p:nvPr/>
          </p:nvSpPr>
          <p:spPr>
            <a:xfrm>
              <a:off x="6698963" y="3924363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3" name="等腰三角形 572">
              <a:extLst>
                <a:ext uri="{FF2B5EF4-FFF2-40B4-BE49-F238E27FC236}">
                  <a16:creationId xmlns:a16="http://schemas.microsoft.com/office/drawing/2014/main" id="{EC53617B-AF6F-46A4-AF4C-8C9E0CB3AF8E}"/>
                </a:ext>
              </a:extLst>
            </p:cNvPr>
            <p:cNvSpPr/>
            <p:nvPr/>
          </p:nvSpPr>
          <p:spPr>
            <a:xfrm>
              <a:off x="6753128" y="3887970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4" name="等腰三角形 573">
              <a:extLst>
                <a:ext uri="{FF2B5EF4-FFF2-40B4-BE49-F238E27FC236}">
                  <a16:creationId xmlns:a16="http://schemas.microsoft.com/office/drawing/2014/main" id="{BDA6D801-7C56-4BE7-BDAC-5947EE8D6D8F}"/>
                </a:ext>
              </a:extLst>
            </p:cNvPr>
            <p:cNvSpPr/>
            <p:nvPr/>
          </p:nvSpPr>
          <p:spPr>
            <a:xfrm>
              <a:off x="6815149" y="3950631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5" name="等腰三角形 574">
              <a:extLst>
                <a:ext uri="{FF2B5EF4-FFF2-40B4-BE49-F238E27FC236}">
                  <a16:creationId xmlns:a16="http://schemas.microsoft.com/office/drawing/2014/main" id="{A9719535-3BD3-4E7F-B413-D60C3E93FE0C}"/>
                </a:ext>
              </a:extLst>
            </p:cNvPr>
            <p:cNvSpPr/>
            <p:nvPr/>
          </p:nvSpPr>
          <p:spPr>
            <a:xfrm>
              <a:off x="6690230" y="3805286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6" name="等腰三角形 575">
              <a:extLst>
                <a:ext uri="{FF2B5EF4-FFF2-40B4-BE49-F238E27FC236}">
                  <a16:creationId xmlns:a16="http://schemas.microsoft.com/office/drawing/2014/main" id="{6804A1A6-4B76-4E69-AF0A-8BEFC15C379D}"/>
                </a:ext>
              </a:extLst>
            </p:cNvPr>
            <p:cNvSpPr/>
            <p:nvPr/>
          </p:nvSpPr>
          <p:spPr>
            <a:xfrm>
              <a:off x="6771892" y="3877619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7" name="等腰三角形 576">
              <a:extLst>
                <a:ext uri="{FF2B5EF4-FFF2-40B4-BE49-F238E27FC236}">
                  <a16:creationId xmlns:a16="http://schemas.microsoft.com/office/drawing/2014/main" id="{4CFB674D-A9BD-4DB9-8B23-C945A6E83252}"/>
                </a:ext>
              </a:extLst>
            </p:cNvPr>
            <p:cNvSpPr/>
            <p:nvPr/>
          </p:nvSpPr>
          <p:spPr>
            <a:xfrm>
              <a:off x="6813230" y="3852131"/>
              <a:ext cx="36000" cy="360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8" name="等腰三角形 577">
            <a:extLst>
              <a:ext uri="{FF2B5EF4-FFF2-40B4-BE49-F238E27FC236}">
                <a16:creationId xmlns:a16="http://schemas.microsoft.com/office/drawing/2014/main" id="{6A31DBF0-FE01-4843-B430-36E4600C0EAC}"/>
              </a:ext>
            </a:extLst>
          </p:cNvPr>
          <p:cNvSpPr/>
          <p:nvPr/>
        </p:nvSpPr>
        <p:spPr>
          <a:xfrm>
            <a:off x="7828095" y="4235911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9" name="椭圆 578">
            <a:extLst>
              <a:ext uri="{FF2B5EF4-FFF2-40B4-BE49-F238E27FC236}">
                <a16:creationId xmlns:a16="http://schemas.microsoft.com/office/drawing/2014/main" id="{0A0EA8C1-0D8A-4602-99C5-F9ACF7953E6E}"/>
              </a:ext>
            </a:extLst>
          </p:cNvPr>
          <p:cNvSpPr/>
          <p:nvPr/>
        </p:nvSpPr>
        <p:spPr>
          <a:xfrm>
            <a:off x="7381505" y="3704876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等腰三角形 579">
            <a:extLst>
              <a:ext uri="{FF2B5EF4-FFF2-40B4-BE49-F238E27FC236}">
                <a16:creationId xmlns:a16="http://schemas.microsoft.com/office/drawing/2014/main" id="{DD007A58-9A11-4A38-B0DE-ECE72F4A7591}"/>
              </a:ext>
            </a:extLst>
          </p:cNvPr>
          <p:cNvSpPr/>
          <p:nvPr/>
        </p:nvSpPr>
        <p:spPr>
          <a:xfrm>
            <a:off x="7443526" y="3819079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等腰三角形 580">
            <a:extLst>
              <a:ext uri="{FF2B5EF4-FFF2-40B4-BE49-F238E27FC236}">
                <a16:creationId xmlns:a16="http://schemas.microsoft.com/office/drawing/2014/main" id="{A4A3B4CA-B9B5-47F6-A7F8-DA5732267333}"/>
              </a:ext>
            </a:extLst>
          </p:cNvPr>
          <p:cNvSpPr/>
          <p:nvPr/>
        </p:nvSpPr>
        <p:spPr>
          <a:xfrm>
            <a:off x="7497691" y="378268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等腰三角形 581">
            <a:extLst>
              <a:ext uri="{FF2B5EF4-FFF2-40B4-BE49-F238E27FC236}">
                <a16:creationId xmlns:a16="http://schemas.microsoft.com/office/drawing/2014/main" id="{148979D0-6FF2-4B56-A3E2-12D7234B94CA}"/>
              </a:ext>
            </a:extLst>
          </p:cNvPr>
          <p:cNvSpPr/>
          <p:nvPr/>
        </p:nvSpPr>
        <p:spPr>
          <a:xfrm>
            <a:off x="7559712" y="3845347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等腰三角形 582">
            <a:extLst>
              <a:ext uri="{FF2B5EF4-FFF2-40B4-BE49-F238E27FC236}">
                <a16:creationId xmlns:a16="http://schemas.microsoft.com/office/drawing/2014/main" id="{DDEF06C3-F5B4-4DCC-9130-78100C2A1227}"/>
              </a:ext>
            </a:extLst>
          </p:cNvPr>
          <p:cNvSpPr/>
          <p:nvPr/>
        </p:nvSpPr>
        <p:spPr>
          <a:xfrm>
            <a:off x="7434793" y="3700002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4" name="等腰三角形 583">
            <a:extLst>
              <a:ext uri="{FF2B5EF4-FFF2-40B4-BE49-F238E27FC236}">
                <a16:creationId xmlns:a16="http://schemas.microsoft.com/office/drawing/2014/main" id="{CA732144-9291-44D3-8877-97C37579DF3E}"/>
              </a:ext>
            </a:extLst>
          </p:cNvPr>
          <p:cNvSpPr/>
          <p:nvPr/>
        </p:nvSpPr>
        <p:spPr>
          <a:xfrm>
            <a:off x="7516455" y="3772335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5" name="等腰三角形 584">
            <a:extLst>
              <a:ext uri="{FF2B5EF4-FFF2-40B4-BE49-F238E27FC236}">
                <a16:creationId xmlns:a16="http://schemas.microsoft.com/office/drawing/2014/main" id="{D263FD47-5964-44DF-815F-A95890CD0D1D}"/>
              </a:ext>
            </a:extLst>
          </p:cNvPr>
          <p:cNvSpPr/>
          <p:nvPr/>
        </p:nvSpPr>
        <p:spPr>
          <a:xfrm>
            <a:off x="7557793" y="3746847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6" name="椭圆 585">
            <a:extLst>
              <a:ext uri="{FF2B5EF4-FFF2-40B4-BE49-F238E27FC236}">
                <a16:creationId xmlns:a16="http://schemas.microsoft.com/office/drawing/2014/main" id="{9E0E7520-A78B-4D64-A977-8CE396DED97A}"/>
              </a:ext>
            </a:extLst>
          </p:cNvPr>
          <p:cNvSpPr/>
          <p:nvPr/>
        </p:nvSpPr>
        <p:spPr>
          <a:xfrm>
            <a:off x="7392369" y="4268320"/>
            <a:ext cx="289036" cy="279979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7" name="等腰三角形 586">
            <a:extLst>
              <a:ext uri="{FF2B5EF4-FFF2-40B4-BE49-F238E27FC236}">
                <a16:creationId xmlns:a16="http://schemas.microsoft.com/office/drawing/2014/main" id="{C91A4DE0-C9DB-49A4-AAC2-51A4CF81CC0D}"/>
              </a:ext>
            </a:extLst>
          </p:cNvPr>
          <p:cNvSpPr/>
          <p:nvPr/>
        </p:nvSpPr>
        <p:spPr>
          <a:xfrm>
            <a:off x="7461156" y="436879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8" name="等腰三角形 587">
            <a:extLst>
              <a:ext uri="{FF2B5EF4-FFF2-40B4-BE49-F238E27FC236}">
                <a16:creationId xmlns:a16="http://schemas.microsoft.com/office/drawing/2014/main" id="{F5EE6428-E766-4F9C-A702-611EE43A5A47}"/>
              </a:ext>
            </a:extLst>
          </p:cNvPr>
          <p:cNvSpPr/>
          <p:nvPr/>
        </p:nvSpPr>
        <p:spPr>
          <a:xfrm>
            <a:off x="7472147" y="4301778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9" name="等腰三角形 588">
            <a:extLst>
              <a:ext uri="{FF2B5EF4-FFF2-40B4-BE49-F238E27FC236}">
                <a16:creationId xmlns:a16="http://schemas.microsoft.com/office/drawing/2014/main" id="{3FA36C50-15B0-40D3-BD77-045D3A0C2723}"/>
              </a:ext>
            </a:extLst>
          </p:cNvPr>
          <p:cNvSpPr/>
          <p:nvPr/>
        </p:nvSpPr>
        <p:spPr>
          <a:xfrm>
            <a:off x="7567038" y="4425395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0" name="等腰三角形 589">
            <a:extLst>
              <a:ext uri="{FF2B5EF4-FFF2-40B4-BE49-F238E27FC236}">
                <a16:creationId xmlns:a16="http://schemas.microsoft.com/office/drawing/2014/main" id="{E46FC7D4-372A-4842-854C-C96DF1AB78CB}"/>
              </a:ext>
            </a:extLst>
          </p:cNvPr>
          <p:cNvSpPr/>
          <p:nvPr/>
        </p:nvSpPr>
        <p:spPr>
          <a:xfrm>
            <a:off x="7461156" y="4428886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1" name="等腰三角形 590">
            <a:extLst>
              <a:ext uri="{FF2B5EF4-FFF2-40B4-BE49-F238E27FC236}">
                <a16:creationId xmlns:a16="http://schemas.microsoft.com/office/drawing/2014/main" id="{346A8D45-96D8-4870-898B-AAFA7EC48435}"/>
              </a:ext>
            </a:extLst>
          </p:cNvPr>
          <p:cNvSpPr/>
          <p:nvPr/>
        </p:nvSpPr>
        <p:spPr>
          <a:xfrm>
            <a:off x="7575304" y="4352587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2" name="等腰三角形 591">
            <a:extLst>
              <a:ext uri="{FF2B5EF4-FFF2-40B4-BE49-F238E27FC236}">
                <a16:creationId xmlns:a16="http://schemas.microsoft.com/office/drawing/2014/main" id="{EE2DEBFC-E752-4EFF-97A8-4F4B2BD2C1A6}"/>
              </a:ext>
            </a:extLst>
          </p:cNvPr>
          <p:cNvSpPr/>
          <p:nvPr/>
        </p:nvSpPr>
        <p:spPr>
          <a:xfrm>
            <a:off x="6879790" y="4345023"/>
            <a:ext cx="36000" cy="3600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2" name="组合 391">
            <a:extLst>
              <a:ext uri="{FF2B5EF4-FFF2-40B4-BE49-F238E27FC236}">
                <a16:creationId xmlns:a16="http://schemas.microsoft.com/office/drawing/2014/main" id="{BA942655-3DD0-4992-AF83-C1A92D412EEE}"/>
              </a:ext>
            </a:extLst>
          </p:cNvPr>
          <p:cNvGrpSpPr/>
          <p:nvPr/>
        </p:nvGrpSpPr>
        <p:grpSpPr>
          <a:xfrm rot="18864874">
            <a:off x="8748247" y="4840965"/>
            <a:ext cx="230850" cy="419717"/>
            <a:chOff x="3794453" y="5544905"/>
            <a:chExt cx="293872" cy="419717"/>
          </a:xfrm>
        </p:grpSpPr>
        <p:sp>
          <p:nvSpPr>
            <p:cNvPr id="393" name="矩形: 圆角 392">
              <a:extLst>
                <a:ext uri="{FF2B5EF4-FFF2-40B4-BE49-F238E27FC236}">
                  <a16:creationId xmlns:a16="http://schemas.microsoft.com/office/drawing/2014/main" id="{A74DC7FE-1EEA-40BD-BFFC-BEA1E9E30EDC}"/>
                </a:ext>
              </a:extLst>
            </p:cNvPr>
            <p:cNvSpPr/>
            <p:nvPr/>
          </p:nvSpPr>
          <p:spPr>
            <a:xfrm>
              <a:off x="3823946" y="5572743"/>
              <a:ext cx="180000" cy="3640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4" name="组合 393">
              <a:extLst>
                <a:ext uri="{FF2B5EF4-FFF2-40B4-BE49-F238E27FC236}">
                  <a16:creationId xmlns:a16="http://schemas.microsoft.com/office/drawing/2014/main" id="{581DA0D7-D5D1-4E8B-944A-E9BC9A0F1B9A}"/>
                </a:ext>
              </a:extLst>
            </p:cNvPr>
            <p:cNvGrpSpPr/>
            <p:nvPr/>
          </p:nvGrpSpPr>
          <p:grpSpPr>
            <a:xfrm>
              <a:off x="3794453" y="5544905"/>
              <a:ext cx="293872" cy="419717"/>
              <a:chOff x="2025144" y="1856370"/>
              <a:chExt cx="513951" cy="1139524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95" name="任意多边形: 形状 394">
                <a:extLst>
                  <a:ext uri="{FF2B5EF4-FFF2-40B4-BE49-F238E27FC236}">
                    <a16:creationId xmlns:a16="http://schemas.microsoft.com/office/drawing/2014/main" id="{7705941F-734D-42D8-A9A2-7CCA978285DE}"/>
                  </a:ext>
                </a:extLst>
              </p:cNvPr>
              <p:cNvSpPr/>
              <p:nvPr/>
            </p:nvSpPr>
            <p:spPr>
              <a:xfrm>
                <a:off x="2248077" y="1856370"/>
                <a:ext cx="291018" cy="1139524"/>
              </a:xfrm>
              <a:custGeom>
                <a:avLst/>
                <a:gdLst>
                  <a:gd name="connsiteX0" fmla="*/ 73 w 208060"/>
                  <a:gd name="connsiteY0" fmla="*/ 113185 h 593980"/>
                  <a:gd name="connsiteX1" fmla="*/ 122622 w 208060"/>
                  <a:gd name="connsiteY1" fmla="*/ 64 h 593980"/>
                  <a:gd name="connsiteX2" fmla="*/ 198036 w 208060"/>
                  <a:gd name="connsiteY2" fmla="*/ 103758 h 593980"/>
                  <a:gd name="connsiteX3" fmla="*/ 198036 w 208060"/>
                  <a:gd name="connsiteY3" fmla="*/ 471404 h 593980"/>
                  <a:gd name="connsiteX4" fmla="*/ 113195 w 208060"/>
                  <a:gd name="connsiteY4" fmla="*/ 593952 h 593980"/>
                  <a:gd name="connsiteX5" fmla="*/ 47207 w 208060"/>
                  <a:gd name="connsiteY5" fmla="*/ 480831 h 593980"/>
                  <a:gd name="connsiteX6" fmla="*/ 103768 w 208060"/>
                  <a:gd name="connsiteY6" fmla="*/ 292295 h 593980"/>
                  <a:gd name="connsiteX7" fmla="*/ 73 w 208060"/>
                  <a:gd name="connsiteY7" fmla="*/ 113185 h 593980"/>
                  <a:gd name="connsiteX0" fmla="*/ 2719 w 210706"/>
                  <a:gd name="connsiteY0" fmla="*/ 113185 h 593980"/>
                  <a:gd name="connsiteX1" fmla="*/ 125268 w 210706"/>
                  <a:gd name="connsiteY1" fmla="*/ 64 h 593980"/>
                  <a:gd name="connsiteX2" fmla="*/ 200682 w 210706"/>
                  <a:gd name="connsiteY2" fmla="*/ 103758 h 593980"/>
                  <a:gd name="connsiteX3" fmla="*/ 200682 w 210706"/>
                  <a:gd name="connsiteY3" fmla="*/ 471404 h 593980"/>
                  <a:gd name="connsiteX4" fmla="*/ 115841 w 210706"/>
                  <a:gd name="connsiteY4" fmla="*/ 593952 h 593980"/>
                  <a:gd name="connsiteX5" fmla="*/ 49853 w 210706"/>
                  <a:gd name="connsiteY5" fmla="*/ 480831 h 593980"/>
                  <a:gd name="connsiteX6" fmla="*/ 41035 w 210706"/>
                  <a:gd name="connsiteY6" fmla="*/ 292295 h 593980"/>
                  <a:gd name="connsiteX7" fmla="*/ 2719 w 210706"/>
                  <a:gd name="connsiteY7" fmla="*/ 113185 h 593980"/>
                  <a:gd name="connsiteX0" fmla="*/ 714 w 208701"/>
                  <a:gd name="connsiteY0" fmla="*/ 113185 h 593980"/>
                  <a:gd name="connsiteX1" fmla="*/ 123263 w 208701"/>
                  <a:gd name="connsiteY1" fmla="*/ 64 h 593980"/>
                  <a:gd name="connsiteX2" fmla="*/ 198677 w 208701"/>
                  <a:gd name="connsiteY2" fmla="*/ 103758 h 593980"/>
                  <a:gd name="connsiteX3" fmla="*/ 198677 w 208701"/>
                  <a:gd name="connsiteY3" fmla="*/ 471404 h 593980"/>
                  <a:gd name="connsiteX4" fmla="*/ 113836 w 208701"/>
                  <a:gd name="connsiteY4" fmla="*/ 593952 h 593980"/>
                  <a:gd name="connsiteX5" fmla="*/ 47848 w 208701"/>
                  <a:gd name="connsiteY5" fmla="*/ 480831 h 593980"/>
                  <a:gd name="connsiteX6" fmla="*/ 71720 w 208701"/>
                  <a:gd name="connsiteY6" fmla="*/ 292295 h 593980"/>
                  <a:gd name="connsiteX7" fmla="*/ 714 w 208701"/>
                  <a:gd name="connsiteY7" fmla="*/ 113185 h 593980"/>
                  <a:gd name="connsiteX0" fmla="*/ 24003 w 160984"/>
                  <a:gd name="connsiteY0" fmla="*/ 301067 h 602752"/>
                  <a:gd name="connsiteX1" fmla="*/ 75546 w 160984"/>
                  <a:gd name="connsiteY1" fmla="*/ 8836 h 602752"/>
                  <a:gd name="connsiteX2" fmla="*/ 150960 w 160984"/>
                  <a:gd name="connsiteY2" fmla="*/ 112530 h 602752"/>
                  <a:gd name="connsiteX3" fmla="*/ 150960 w 160984"/>
                  <a:gd name="connsiteY3" fmla="*/ 480176 h 602752"/>
                  <a:gd name="connsiteX4" fmla="*/ 66119 w 160984"/>
                  <a:gd name="connsiteY4" fmla="*/ 602724 h 602752"/>
                  <a:gd name="connsiteX5" fmla="*/ 131 w 160984"/>
                  <a:gd name="connsiteY5" fmla="*/ 489603 h 602752"/>
                  <a:gd name="connsiteX6" fmla="*/ 24003 w 160984"/>
                  <a:gd name="connsiteY6" fmla="*/ 301067 h 602752"/>
                  <a:gd name="connsiteX0" fmla="*/ 78 w 137059"/>
                  <a:gd name="connsiteY0" fmla="*/ 301067 h 602724"/>
                  <a:gd name="connsiteX1" fmla="*/ 51621 w 137059"/>
                  <a:gd name="connsiteY1" fmla="*/ 8836 h 602724"/>
                  <a:gd name="connsiteX2" fmla="*/ 127035 w 137059"/>
                  <a:gd name="connsiteY2" fmla="*/ 112530 h 602724"/>
                  <a:gd name="connsiteX3" fmla="*/ 127035 w 137059"/>
                  <a:gd name="connsiteY3" fmla="*/ 480176 h 602724"/>
                  <a:gd name="connsiteX4" fmla="*/ 42194 w 137059"/>
                  <a:gd name="connsiteY4" fmla="*/ 602724 h 602724"/>
                  <a:gd name="connsiteX5" fmla="*/ 78 w 137059"/>
                  <a:gd name="connsiteY5" fmla="*/ 301067 h 602724"/>
                  <a:gd name="connsiteX0" fmla="*/ 35 w 168821"/>
                  <a:gd name="connsiteY0" fmla="*/ 239313 h 609596"/>
                  <a:gd name="connsiteX1" fmla="*/ 83383 w 168821"/>
                  <a:gd name="connsiteY1" fmla="*/ 5316 h 609596"/>
                  <a:gd name="connsiteX2" fmla="*/ 158797 w 168821"/>
                  <a:gd name="connsiteY2" fmla="*/ 109010 h 609596"/>
                  <a:gd name="connsiteX3" fmla="*/ 158797 w 168821"/>
                  <a:gd name="connsiteY3" fmla="*/ 476656 h 609596"/>
                  <a:gd name="connsiteX4" fmla="*/ 73956 w 168821"/>
                  <a:gd name="connsiteY4" fmla="*/ 599204 h 609596"/>
                  <a:gd name="connsiteX5" fmla="*/ 35 w 168821"/>
                  <a:gd name="connsiteY5" fmla="*/ 239313 h 609596"/>
                  <a:gd name="connsiteX0" fmla="*/ 37 w 168823"/>
                  <a:gd name="connsiteY0" fmla="*/ 190195 h 609952"/>
                  <a:gd name="connsiteX1" fmla="*/ 83385 w 168823"/>
                  <a:gd name="connsiteY1" fmla="*/ 2784 h 609952"/>
                  <a:gd name="connsiteX2" fmla="*/ 158799 w 168823"/>
                  <a:gd name="connsiteY2" fmla="*/ 106478 h 609952"/>
                  <a:gd name="connsiteX3" fmla="*/ 158799 w 168823"/>
                  <a:gd name="connsiteY3" fmla="*/ 474124 h 609952"/>
                  <a:gd name="connsiteX4" fmla="*/ 73958 w 168823"/>
                  <a:gd name="connsiteY4" fmla="*/ 596672 h 609952"/>
                  <a:gd name="connsiteX5" fmla="*/ 37 w 168823"/>
                  <a:gd name="connsiteY5" fmla="*/ 190195 h 609952"/>
                  <a:gd name="connsiteX0" fmla="*/ 37 w 179987"/>
                  <a:gd name="connsiteY0" fmla="*/ 209760 h 630656"/>
                  <a:gd name="connsiteX1" fmla="*/ 83385 w 179987"/>
                  <a:gd name="connsiteY1" fmla="*/ 22349 h 630656"/>
                  <a:gd name="connsiteX2" fmla="*/ 174702 w 179987"/>
                  <a:gd name="connsiteY2" fmla="*/ 56163 h 630656"/>
                  <a:gd name="connsiteX3" fmla="*/ 158799 w 179987"/>
                  <a:gd name="connsiteY3" fmla="*/ 493689 h 630656"/>
                  <a:gd name="connsiteX4" fmla="*/ 73958 w 179987"/>
                  <a:gd name="connsiteY4" fmla="*/ 616237 h 630656"/>
                  <a:gd name="connsiteX5" fmla="*/ 37 w 179987"/>
                  <a:gd name="connsiteY5" fmla="*/ 209760 h 630656"/>
                  <a:gd name="connsiteX0" fmla="*/ 29 w 195879"/>
                  <a:gd name="connsiteY0" fmla="*/ 172515 h 630661"/>
                  <a:gd name="connsiteX1" fmla="*/ 99279 w 195879"/>
                  <a:gd name="connsiteY1" fmla="*/ 20044 h 630661"/>
                  <a:gd name="connsiteX2" fmla="*/ 190596 w 195879"/>
                  <a:gd name="connsiteY2" fmla="*/ 53858 h 630661"/>
                  <a:gd name="connsiteX3" fmla="*/ 174693 w 195879"/>
                  <a:gd name="connsiteY3" fmla="*/ 491384 h 630661"/>
                  <a:gd name="connsiteX4" fmla="*/ 89852 w 195879"/>
                  <a:gd name="connsiteY4" fmla="*/ 613932 h 630661"/>
                  <a:gd name="connsiteX5" fmla="*/ 29 w 195879"/>
                  <a:gd name="connsiteY5" fmla="*/ 172515 h 630661"/>
                  <a:gd name="connsiteX0" fmla="*/ 3819 w 199671"/>
                  <a:gd name="connsiteY0" fmla="*/ 172515 h 617234"/>
                  <a:gd name="connsiteX1" fmla="*/ 103069 w 199671"/>
                  <a:gd name="connsiteY1" fmla="*/ 20044 h 617234"/>
                  <a:gd name="connsiteX2" fmla="*/ 194386 w 199671"/>
                  <a:gd name="connsiteY2" fmla="*/ 53858 h 617234"/>
                  <a:gd name="connsiteX3" fmla="*/ 178483 w 199671"/>
                  <a:gd name="connsiteY3" fmla="*/ 491384 h 617234"/>
                  <a:gd name="connsiteX4" fmla="*/ 93642 w 199671"/>
                  <a:gd name="connsiteY4" fmla="*/ 613932 h 617234"/>
                  <a:gd name="connsiteX5" fmla="*/ 27513 w 199671"/>
                  <a:gd name="connsiteY5" fmla="*/ 392672 h 617234"/>
                  <a:gd name="connsiteX6" fmla="*/ 3819 w 199671"/>
                  <a:gd name="connsiteY6" fmla="*/ 172515 h 617234"/>
                  <a:gd name="connsiteX0" fmla="*/ 40 w 195891"/>
                  <a:gd name="connsiteY0" fmla="*/ 172515 h 619749"/>
                  <a:gd name="connsiteX1" fmla="*/ 99290 w 195891"/>
                  <a:gd name="connsiteY1" fmla="*/ 20044 h 619749"/>
                  <a:gd name="connsiteX2" fmla="*/ 190607 w 195891"/>
                  <a:gd name="connsiteY2" fmla="*/ 53858 h 619749"/>
                  <a:gd name="connsiteX3" fmla="*/ 174704 w 195891"/>
                  <a:gd name="connsiteY3" fmla="*/ 491384 h 619749"/>
                  <a:gd name="connsiteX4" fmla="*/ 89863 w 195891"/>
                  <a:gd name="connsiteY4" fmla="*/ 613932 h 619749"/>
                  <a:gd name="connsiteX5" fmla="*/ 87341 w 195891"/>
                  <a:gd name="connsiteY5" fmla="*/ 346086 h 619749"/>
                  <a:gd name="connsiteX6" fmla="*/ 40 w 195891"/>
                  <a:gd name="connsiteY6" fmla="*/ 172515 h 619749"/>
                  <a:gd name="connsiteX0" fmla="*/ 62 w 168287"/>
                  <a:gd name="connsiteY0" fmla="*/ 275510 h 626225"/>
                  <a:gd name="connsiteX1" fmla="*/ 71686 w 168287"/>
                  <a:gd name="connsiteY1" fmla="*/ 26520 h 626225"/>
                  <a:gd name="connsiteX2" fmla="*/ 163003 w 168287"/>
                  <a:gd name="connsiteY2" fmla="*/ 60334 h 626225"/>
                  <a:gd name="connsiteX3" fmla="*/ 147100 w 168287"/>
                  <a:gd name="connsiteY3" fmla="*/ 497860 h 626225"/>
                  <a:gd name="connsiteX4" fmla="*/ 62259 w 168287"/>
                  <a:gd name="connsiteY4" fmla="*/ 620408 h 626225"/>
                  <a:gd name="connsiteX5" fmla="*/ 59737 w 168287"/>
                  <a:gd name="connsiteY5" fmla="*/ 352562 h 626225"/>
                  <a:gd name="connsiteX6" fmla="*/ 62 w 168287"/>
                  <a:gd name="connsiteY6" fmla="*/ 275510 h 626225"/>
                  <a:gd name="connsiteX0" fmla="*/ 1720 w 169945"/>
                  <a:gd name="connsiteY0" fmla="*/ 267260 h 617975"/>
                  <a:gd name="connsiteX1" fmla="*/ 21183 w 169945"/>
                  <a:gd name="connsiteY1" fmla="*/ 143268 h 617975"/>
                  <a:gd name="connsiteX2" fmla="*/ 73344 w 169945"/>
                  <a:gd name="connsiteY2" fmla="*/ 18270 h 617975"/>
                  <a:gd name="connsiteX3" fmla="*/ 164661 w 169945"/>
                  <a:gd name="connsiteY3" fmla="*/ 52084 h 617975"/>
                  <a:gd name="connsiteX4" fmla="*/ 148758 w 169945"/>
                  <a:gd name="connsiteY4" fmla="*/ 489610 h 617975"/>
                  <a:gd name="connsiteX5" fmla="*/ 63917 w 169945"/>
                  <a:gd name="connsiteY5" fmla="*/ 612158 h 617975"/>
                  <a:gd name="connsiteX6" fmla="*/ 61395 w 169945"/>
                  <a:gd name="connsiteY6" fmla="*/ 344312 h 617975"/>
                  <a:gd name="connsiteX7" fmla="*/ 1720 w 169945"/>
                  <a:gd name="connsiteY7" fmla="*/ 267260 h 617975"/>
                  <a:gd name="connsiteX0" fmla="*/ 175 w 168400"/>
                  <a:gd name="connsiteY0" fmla="*/ 268568 h 619283"/>
                  <a:gd name="connsiteX1" fmla="*/ 80416 w 168400"/>
                  <a:gd name="connsiteY1" fmla="*/ 164896 h 619283"/>
                  <a:gd name="connsiteX2" fmla="*/ 71799 w 168400"/>
                  <a:gd name="connsiteY2" fmla="*/ 19578 h 619283"/>
                  <a:gd name="connsiteX3" fmla="*/ 163116 w 168400"/>
                  <a:gd name="connsiteY3" fmla="*/ 53392 h 619283"/>
                  <a:gd name="connsiteX4" fmla="*/ 147213 w 168400"/>
                  <a:gd name="connsiteY4" fmla="*/ 490918 h 619283"/>
                  <a:gd name="connsiteX5" fmla="*/ 62372 w 168400"/>
                  <a:gd name="connsiteY5" fmla="*/ 613466 h 619283"/>
                  <a:gd name="connsiteX6" fmla="*/ 59850 w 168400"/>
                  <a:gd name="connsiteY6" fmla="*/ 345620 h 619283"/>
                  <a:gd name="connsiteX7" fmla="*/ 175 w 168400"/>
                  <a:gd name="connsiteY7" fmla="*/ 268568 h 619283"/>
                  <a:gd name="connsiteX0" fmla="*/ 2 w 168227"/>
                  <a:gd name="connsiteY0" fmla="*/ 268240 h 618955"/>
                  <a:gd name="connsiteX1" fmla="*/ 58142 w 168227"/>
                  <a:gd name="connsiteY1" fmla="*/ 159488 h 618955"/>
                  <a:gd name="connsiteX2" fmla="*/ 71626 w 168227"/>
                  <a:gd name="connsiteY2" fmla="*/ 19250 h 618955"/>
                  <a:gd name="connsiteX3" fmla="*/ 162943 w 168227"/>
                  <a:gd name="connsiteY3" fmla="*/ 53064 h 618955"/>
                  <a:gd name="connsiteX4" fmla="*/ 147040 w 168227"/>
                  <a:gd name="connsiteY4" fmla="*/ 490590 h 618955"/>
                  <a:gd name="connsiteX5" fmla="*/ 62199 w 168227"/>
                  <a:gd name="connsiteY5" fmla="*/ 613138 h 618955"/>
                  <a:gd name="connsiteX6" fmla="*/ 59677 w 168227"/>
                  <a:gd name="connsiteY6" fmla="*/ 345292 h 618955"/>
                  <a:gd name="connsiteX7" fmla="*/ 2 w 168227"/>
                  <a:gd name="connsiteY7" fmla="*/ 268240 h 618955"/>
                  <a:gd name="connsiteX0" fmla="*/ 2 w 167475"/>
                  <a:gd name="connsiteY0" fmla="*/ 268240 h 623746"/>
                  <a:gd name="connsiteX1" fmla="*/ 58142 w 167475"/>
                  <a:gd name="connsiteY1" fmla="*/ 159488 h 623746"/>
                  <a:gd name="connsiteX2" fmla="*/ 71626 w 167475"/>
                  <a:gd name="connsiteY2" fmla="*/ 19250 h 623746"/>
                  <a:gd name="connsiteX3" fmla="*/ 162943 w 167475"/>
                  <a:gd name="connsiteY3" fmla="*/ 53064 h 623746"/>
                  <a:gd name="connsiteX4" fmla="*/ 147040 w 167475"/>
                  <a:gd name="connsiteY4" fmla="*/ 490590 h 623746"/>
                  <a:gd name="connsiteX5" fmla="*/ 89826 w 167475"/>
                  <a:gd name="connsiteY5" fmla="*/ 618218 h 623746"/>
                  <a:gd name="connsiteX6" fmla="*/ 59677 w 167475"/>
                  <a:gd name="connsiteY6" fmla="*/ 345292 h 623746"/>
                  <a:gd name="connsiteX7" fmla="*/ 2 w 167475"/>
                  <a:gd name="connsiteY7" fmla="*/ 268240 h 623746"/>
                  <a:gd name="connsiteX0" fmla="*/ 2 w 170971"/>
                  <a:gd name="connsiteY0" fmla="*/ 269162 h 626780"/>
                  <a:gd name="connsiteX1" fmla="*/ 58142 w 170971"/>
                  <a:gd name="connsiteY1" fmla="*/ 160410 h 626780"/>
                  <a:gd name="connsiteX2" fmla="*/ 71626 w 170971"/>
                  <a:gd name="connsiteY2" fmla="*/ 20172 h 626780"/>
                  <a:gd name="connsiteX3" fmla="*/ 162943 w 170971"/>
                  <a:gd name="connsiteY3" fmla="*/ 53986 h 626780"/>
                  <a:gd name="connsiteX4" fmla="*/ 158091 w 170971"/>
                  <a:gd name="connsiteY4" fmla="*/ 506751 h 626780"/>
                  <a:gd name="connsiteX5" fmla="*/ 89826 w 170971"/>
                  <a:gd name="connsiteY5" fmla="*/ 619140 h 626780"/>
                  <a:gd name="connsiteX6" fmla="*/ 59677 w 170971"/>
                  <a:gd name="connsiteY6" fmla="*/ 346214 h 626780"/>
                  <a:gd name="connsiteX7" fmla="*/ 2 w 170971"/>
                  <a:gd name="connsiteY7" fmla="*/ 269162 h 626780"/>
                  <a:gd name="connsiteX0" fmla="*/ 2 w 170572"/>
                  <a:gd name="connsiteY0" fmla="*/ 256454 h 614072"/>
                  <a:gd name="connsiteX1" fmla="*/ 58142 w 170572"/>
                  <a:gd name="connsiteY1" fmla="*/ 147702 h 614072"/>
                  <a:gd name="connsiteX2" fmla="*/ 77151 w 170572"/>
                  <a:gd name="connsiteY2" fmla="*/ 32864 h 614072"/>
                  <a:gd name="connsiteX3" fmla="*/ 162943 w 170572"/>
                  <a:gd name="connsiteY3" fmla="*/ 41278 h 614072"/>
                  <a:gd name="connsiteX4" fmla="*/ 158091 w 170572"/>
                  <a:gd name="connsiteY4" fmla="*/ 494043 h 614072"/>
                  <a:gd name="connsiteX5" fmla="*/ 89826 w 170572"/>
                  <a:gd name="connsiteY5" fmla="*/ 606432 h 614072"/>
                  <a:gd name="connsiteX6" fmla="*/ 59677 w 170572"/>
                  <a:gd name="connsiteY6" fmla="*/ 333506 h 614072"/>
                  <a:gd name="connsiteX7" fmla="*/ 2 w 170572"/>
                  <a:gd name="connsiteY7" fmla="*/ 256454 h 6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72" h="614072">
                    <a:moveTo>
                      <a:pt x="2" y="256454"/>
                    </a:moveTo>
                    <a:cubicBezTo>
                      <a:pt x="-254" y="225487"/>
                      <a:pt x="46205" y="189200"/>
                      <a:pt x="58142" y="147702"/>
                    </a:cubicBezTo>
                    <a:cubicBezTo>
                      <a:pt x="70079" y="106204"/>
                      <a:pt x="59684" y="50601"/>
                      <a:pt x="77151" y="32864"/>
                    </a:cubicBezTo>
                    <a:cubicBezTo>
                      <a:pt x="94618" y="15127"/>
                      <a:pt x="149453" y="-35585"/>
                      <a:pt x="162943" y="41278"/>
                    </a:cubicBezTo>
                    <a:cubicBezTo>
                      <a:pt x="176433" y="118141"/>
                      <a:pt x="170277" y="399851"/>
                      <a:pt x="158091" y="494043"/>
                    </a:cubicBezTo>
                    <a:cubicBezTo>
                      <a:pt x="145905" y="588235"/>
                      <a:pt x="106228" y="633188"/>
                      <a:pt x="89826" y="606432"/>
                    </a:cubicBezTo>
                    <a:cubicBezTo>
                      <a:pt x="73424" y="579676"/>
                      <a:pt x="74647" y="407075"/>
                      <a:pt x="59677" y="333506"/>
                    </a:cubicBezTo>
                    <a:cubicBezTo>
                      <a:pt x="44707" y="259937"/>
                      <a:pt x="258" y="287421"/>
                      <a:pt x="2" y="2564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6" name="任意多边形: 形状 395">
                <a:extLst>
                  <a:ext uri="{FF2B5EF4-FFF2-40B4-BE49-F238E27FC236}">
                    <a16:creationId xmlns:a16="http://schemas.microsoft.com/office/drawing/2014/main" id="{F25BB53A-08F6-4EBD-9712-61DB59525C2D}"/>
                  </a:ext>
                </a:extLst>
              </p:cNvPr>
              <p:cNvSpPr/>
              <p:nvPr/>
            </p:nvSpPr>
            <p:spPr>
              <a:xfrm flipH="1">
                <a:off x="2025144" y="1856370"/>
                <a:ext cx="295175" cy="1139524"/>
              </a:xfrm>
              <a:custGeom>
                <a:avLst/>
                <a:gdLst>
                  <a:gd name="connsiteX0" fmla="*/ 73 w 208060"/>
                  <a:gd name="connsiteY0" fmla="*/ 113185 h 593980"/>
                  <a:gd name="connsiteX1" fmla="*/ 122622 w 208060"/>
                  <a:gd name="connsiteY1" fmla="*/ 64 h 593980"/>
                  <a:gd name="connsiteX2" fmla="*/ 198036 w 208060"/>
                  <a:gd name="connsiteY2" fmla="*/ 103758 h 593980"/>
                  <a:gd name="connsiteX3" fmla="*/ 198036 w 208060"/>
                  <a:gd name="connsiteY3" fmla="*/ 471404 h 593980"/>
                  <a:gd name="connsiteX4" fmla="*/ 113195 w 208060"/>
                  <a:gd name="connsiteY4" fmla="*/ 593952 h 593980"/>
                  <a:gd name="connsiteX5" fmla="*/ 47207 w 208060"/>
                  <a:gd name="connsiteY5" fmla="*/ 480831 h 593980"/>
                  <a:gd name="connsiteX6" fmla="*/ 103768 w 208060"/>
                  <a:gd name="connsiteY6" fmla="*/ 292295 h 593980"/>
                  <a:gd name="connsiteX7" fmla="*/ 73 w 208060"/>
                  <a:gd name="connsiteY7" fmla="*/ 113185 h 593980"/>
                  <a:gd name="connsiteX0" fmla="*/ 2719 w 210706"/>
                  <a:gd name="connsiteY0" fmla="*/ 113185 h 593980"/>
                  <a:gd name="connsiteX1" fmla="*/ 125268 w 210706"/>
                  <a:gd name="connsiteY1" fmla="*/ 64 h 593980"/>
                  <a:gd name="connsiteX2" fmla="*/ 200682 w 210706"/>
                  <a:gd name="connsiteY2" fmla="*/ 103758 h 593980"/>
                  <a:gd name="connsiteX3" fmla="*/ 200682 w 210706"/>
                  <a:gd name="connsiteY3" fmla="*/ 471404 h 593980"/>
                  <a:gd name="connsiteX4" fmla="*/ 115841 w 210706"/>
                  <a:gd name="connsiteY4" fmla="*/ 593952 h 593980"/>
                  <a:gd name="connsiteX5" fmla="*/ 49853 w 210706"/>
                  <a:gd name="connsiteY5" fmla="*/ 480831 h 593980"/>
                  <a:gd name="connsiteX6" fmla="*/ 41035 w 210706"/>
                  <a:gd name="connsiteY6" fmla="*/ 292295 h 593980"/>
                  <a:gd name="connsiteX7" fmla="*/ 2719 w 210706"/>
                  <a:gd name="connsiteY7" fmla="*/ 113185 h 593980"/>
                  <a:gd name="connsiteX0" fmla="*/ 714 w 208701"/>
                  <a:gd name="connsiteY0" fmla="*/ 113185 h 593980"/>
                  <a:gd name="connsiteX1" fmla="*/ 123263 w 208701"/>
                  <a:gd name="connsiteY1" fmla="*/ 64 h 593980"/>
                  <a:gd name="connsiteX2" fmla="*/ 198677 w 208701"/>
                  <a:gd name="connsiteY2" fmla="*/ 103758 h 593980"/>
                  <a:gd name="connsiteX3" fmla="*/ 198677 w 208701"/>
                  <a:gd name="connsiteY3" fmla="*/ 471404 h 593980"/>
                  <a:gd name="connsiteX4" fmla="*/ 113836 w 208701"/>
                  <a:gd name="connsiteY4" fmla="*/ 593952 h 593980"/>
                  <a:gd name="connsiteX5" fmla="*/ 47848 w 208701"/>
                  <a:gd name="connsiteY5" fmla="*/ 480831 h 593980"/>
                  <a:gd name="connsiteX6" fmla="*/ 71720 w 208701"/>
                  <a:gd name="connsiteY6" fmla="*/ 292295 h 593980"/>
                  <a:gd name="connsiteX7" fmla="*/ 714 w 208701"/>
                  <a:gd name="connsiteY7" fmla="*/ 113185 h 593980"/>
                  <a:gd name="connsiteX0" fmla="*/ 24003 w 160984"/>
                  <a:gd name="connsiteY0" fmla="*/ 301067 h 602752"/>
                  <a:gd name="connsiteX1" fmla="*/ 75546 w 160984"/>
                  <a:gd name="connsiteY1" fmla="*/ 8836 h 602752"/>
                  <a:gd name="connsiteX2" fmla="*/ 150960 w 160984"/>
                  <a:gd name="connsiteY2" fmla="*/ 112530 h 602752"/>
                  <a:gd name="connsiteX3" fmla="*/ 150960 w 160984"/>
                  <a:gd name="connsiteY3" fmla="*/ 480176 h 602752"/>
                  <a:gd name="connsiteX4" fmla="*/ 66119 w 160984"/>
                  <a:gd name="connsiteY4" fmla="*/ 602724 h 602752"/>
                  <a:gd name="connsiteX5" fmla="*/ 131 w 160984"/>
                  <a:gd name="connsiteY5" fmla="*/ 489603 h 602752"/>
                  <a:gd name="connsiteX6" fmla="*/ 24003 w 160984"/>
                  <a:gd name="connsiteY6" fmla="*/ 301067 h 602752"/>
                  <a:gd name="connsiteX0" fmla="*/ 78 w 137059"/>
                  <a:gd name="connsiteY0" fmla="*/ 301067 h 602724"/>
                  <a:gd name="connsiteX1" fmla="*/ 51621 w 137059"/>
                  <a:gd name="connsiteY1" fmla="*/ 8836 h 602724"/>
                  <a:gd name="connsiteX2" fmla="*/ 127035 w 137059"/>
                  <a:gd name="connsiteY2" fmla="*/ 112530 h 602724"/>
                  <a:gd name="connsiteX3" fmla="*/ 127035 w 137059"/>
                  <a:gd name="connsiteY3" fmla="*/ 480176 h 602724"/>
                  <a:gd name="connsiteX4" fmla="*/ 42194 w 137059"/>
                  <a:gd name="connsiteY4" fmla="*/ 602724 h 602724"/>
                  <a:gd name="connsiteX5" fmla="*/ 78 w 137059"/>
                  <a:gd name="connsiteY5" fmla="*/ 301067 h 602724"/>
                  <a:gd name="connsiteX0" fmla="*/ 35 w 168821"/>
                  <a:gd name="connsiteY0" fmla="*/ 239313 h 609596"/>
                  <a:gd name="connsiteX1" fmla="*/ 83383 w 168821"/>
                  <a:gd name="connsiteY1" fmla="*/ 5316 h 609596"/>
                  <a:gd name="connsiteX2" fmla="*/ 158797 w 168821"/>
                  <a:gd name="connsiteY2" fmla="*/ 109010 h 609596"/>
                  <a:gd name="connsiteX3" fmla="*/ 158797 w 168821"/>
                  <a:gd name="connsiteY3" fmla="*/ 476656 h 609596"/>
                  <a:gd name="connsiteX4" fmla="*/ 73956 w 168821"/>
                  <a:gd name="connsiteY4" fmla="*/ 599204 h 609596"/>
                  <a:gd name="connsiteX5" fmla="*/ 35 w 168821"/>
                  <a:gd name="connsiteY5" fmla="*/ 239313 h 609596"/>
                  <a:gd name="connsiteX0" fmla="*/ 37 w 168823"/>
                  <a:gd name="connsiteY0" fmla="*/ 190195 h 609952"/>
                  <a:gd name="connsiteX1" fmla="*/ 83385 w 168823"/>
                  <a:gd name="connsiteY1" fmla="*/ 2784 h 609952"/>
                  <a:gd name="connsiteX2" fmla="*/ 158799 w 168823"/>
                  <a:gd name="connsiteY2" fmla="*/ 106478 h 609952"/>
                  <a:gd name="connsiteX3" fmla="*/ 158799 w 168823"/>
                  <a:gd name="connsiteY3" fmla="*/ 474124 h 609952"/>
                  <a:gd name="connsiteX4" fmla="*/ 73958 w 168823"/>
                  <a:gd name="connsiteY4" fmla="*/ 596672 h 609952"/>
                  <a:gd name="connsiteX5" fmla="*/ 37 w 168823"/>
                  <a:gd name="connsiteY5" fmla="*/ 190195 h 609952"/>
                  <a:gd name="connsiteX0" fmla="*/ 37 w 179987"/>
                  <a:gd name="connsiteY0" fmla="*/ 209760 h 630656"/>
                  <a:gd name="connsiteX1" fmla="*/ 83385 w 179987"/>
                  <a:gd name="connsiteY1" fmla="*/ 22349 h 630656"/>
                  <a:gd name="connsiteX2" fmla="*/ 174702 w 179987"/>
                  <a:gd name="connsiteY2" fmla="*/ 56163 h 630656"/>
                  <a:gd name="connsiteX3" fmla="*/ 158799 w 179987"/>
                  <a:gd name="connsiteY3" fmla="*/ 493689 h 630656"/>
                  <a:gd name="connsiteX4" fmla="*/ 73958 w 179987"/>
                  <a:gd name="connsiteY4" fmla="*/ 616237 h 630656"/>
                  <a:gd name="connsiteX5" fmla="*/ 37 w 179987"/>
                  <a:gd name="connsiteY5" fmla="*/ 209760 h 630656"/>
                  <a:gd name="connsiteX0" fmla="*/ 29 w 195879"/>
                  <a:gd name="connsiteY0" fmla="*/ 172515 h 630661"/>
                  <a:gd name="connsiteX1" fmla="*/ 99279 w 195879"/>
                  <a:gd name="connsiteY1" fmla="*/ 20044 h 630661"/>
                  <a:gd name="connsiteX2" fmla="*/ 190596 w 195879"/>
                  <a:gd name="connsiteY2" fmla="*/ 53858 h 630661"/>
                  <a:gd name="connsiteX3" fmla="*/ 174693 w 195879"/>
                  <a:gd name="connsiteY3" fmla="*/ 491384 h 630661"/>
                  <a:gd name="connsiteX4" fmla="*/ 89852 w 195879"/>
                  <a:gd name="connsiteY4" fmla="*/ 613932 h 630661"/>
                  <a:gd name="connsiteX5" fmla="*/ 29 w 195879"/>
                  <a:gd name="connsiteY5" fmla="*/ 172515 h 630661"/>
                  <a:gd name="connsiteX0" fmla="*/ 3819 w 199671"/>
                  <a:gd name="connsiteY0" fmla="*/ 172515 h 617234"/>
                  <a:gd name="connsiteX1" fmla="*/ 103069 w 199671"/>
                  <a:gd name="connsiteY1" fmla="*/ 20044 h 617234"/>
                  <a:gd name="connsiteX2" fmla="*/ 194386 w 199671"/>
                  <a:gd name="connsiteY2" fmla="*/ 53858 h 617234"/>
                  <a:gd name="connsiteX3" fmla="*/ 178483 w 199671"/>
                  <a:gd name="connsiteY3" fmla="*/ 491384 h 617234"/>
                  <a:gd name="connsiteX4" fmla="*/ 93642 w 199671"/>
                  <a:gd name="connsiteY4" fmla="*/ 613932 h 617234"/>
                  <a:gd name="connsiteX5" fmla="*/ 27513 w 199671"/>
                  <a:gd name="connsiteY5" fmla="*/ 392672 h 617234"/>
                  <a:gd name="connsiteX6" fmla="*/ 3819 w 199671"/>
                  <a:gd name="connsiteY6" fmla="*/ 172515 h 617234"/>
                  <a:gd name="connsiteX0" fmla="*/ 40 w 195891"/>
                  <a:gd name="connsiteY0" fmla="*/ 172515 h 619749"/>
                  <a:gd name="connsiteX1" fmla="*/ 99290 w 195891"/>
                  <a:gd name="connsiteY1" fmla="*/ 20044 h 619749"/>
                  <a:gd name="connsiteX2" fmla="*/ 190607 w 195891"/>
                  <a:gd name="connsiteY2" fmla="*/ 53858 h 619749"/>
                  <a:gd name="connsiteX3" fmla="*/ 174704 w 195891"/>
                  <a:gd name="connsiteY3" fmla="*/ 491384 h 619749"/>
                  <a:gd name="connsiteX4" fmla="*/ 89863 w 195891"/>
                  <a:gd name="connsiteY4" fmla="*/ 613932 h 619749"/>
                  <a:gd name="connsiteX5" fmla="*/ 87341 w 195891"/>
                  <a:gd name="connsiteY5" fmla="*/ 346086 h 619749"/>
                  <a:gd name="connsiteX6" fmla="*/ 40 w 195891"/>
                  <a:gd name="connsiteY6" fmla="*/ 172515 h 619749"/>
                  <a:gd name="connsiteX0" fmla="*/ 62 w 168287"/>
                  <a:gd name="connsiteY0" fmla="*/ 275510 h 626225"/>
                  <a:gd name="connsiteX1" fmla="*/ 71686 w 168287"/>
                  <a:gd name="connsiteY1" fmla="*/ 26520 h 626225"/>
                  <a:gd name="connsiteX2" fmla="*/ 163003 w 168287"/>
                  <a:gd name="connsiteY2" fmla="*/ 60334 h 626225"/>
                  <a:gd name="connsiteX3" fmla="*/ 147100 w 168287"/>
                  <a:gd name="connsiteY3" fmla="*/ 497860 h 626225"/>
                  <a:gd name="connsiteX4" fmla="*/ 62259 w 168287"/>
                  <a:gd name="connsiteY4" fmla="*/ 620408 h 626225"/>
                  <a:gd name="connsiteX5" fmla="*/ 59737 w 168287"/>
                  <a:gd name="connsiteY5" fmla="*/ 352562 h 626225"/>
                  <a:gd name="connsiteX6" fmla="*/ 62 w 168287"/>
                  <a:gd name="connsiteY6" fmla="*/ 275510 h 626225"/>
                  <a:gd name="connsiteX0" fmla="*/ 1720 w 169945"/>
                  <a:gd name="connsiteY0" fmla="*/ 267260 h 617975"/>
                  <a:gd name="connsiteX1" fmla="*/ 21183 w 169945"/>
                  <a:gd name="connsiteY1" fmla="*/ 143268 h 617975"/>
                  <a:gd name="connsiteX2" fmla="*/ 73344 w 169945"/>
                  <a:gd name="connsiteY2" fmla="*/ 18270 h 617975"/>
                  <a:gd name="connsiteX3" fmla="*/ 164661 w 169945"/>
                  <a:gd name="connsiteY3" fmla="*/ 52084 h 617975"/>
                  <a:gd name="connsiteX4" fmla="*/ 148758 w 169945"/>
                  <a:gd name="connsiteY4" fmla="*/ 489610 h 617975"/>
                  <a:gd name="connsiteX5" fmla="*/ 63917 w 169945"/>
                  <a:gd name="connsiteY5" fmla="*/ 612158 h 617975"/>
                  <a:gd name="connsiteX6" fmla="*/ 61395 w 169945"/>
                  <a:gd name="connsiteY6" fmla="*/ 344312 h 617975"/>
                  <a:gd name="connsiteX7" fmla="*/ 1720 w 169945"/>
                  <a:gd name="connsiteY7" fmla="*/ 267260 h 617975"/>
                  <a:gd name="connsiteX0" fmla="*/ 175 w 168400"/>
                  <a:gd name="connsiteY0" fmla="*/ 268568 h 619283"/>
                  <a:gd name="connsiteX1" fmla="*/ 80416 w 168400"/>
                  <a:gd name="connsiteY1" fmla="*/ 164896 h 619283"/>
                  <a:gd name="connsiteX2" fmla="*/ 71799 w 168400"/>
                  <a:gd name="connsiteY2" fmla="*/ 19578 h 619283"/>
                  <a:gd name="connsiteX3" fmla="*/ 163116 w 168400"/>
                  <a:gd name="connsiteY3" fmla="*/ 53392 h 619283"/>
                  <a:gd name="connsiteX4" fmla="*/ 147213 w 168400"/>
                  <a:gd name="connsiteY4" fmla="*/ 490918 h 619283"/>
                  <a:gd name="connsiteX5" fmla="*/ 62372 w 168400"/>
                  <a:gd name="connsiteY5" fmla="*/ 613466 h 619283"/>
                  <a:gd name="connsiteX6" fmla="*/ 59850 w 168400"/>
                  <a:gd name="connsiteY6" fmla="*/ 345620 h 619283"/>
                  <a:gd name="connsiteX7" fmla="*/ 175 w 168400"/>
                  <a:gd name="connsiteY7" fmla="*/ 268568 h 619283"/>
                  <a:gd name="connsiteX0" fmla="*/ 2 w 168227"/>
                  <a:gd name="connsiteY0" fmla="*/ 268240 h 618955"/>
                  <a:gd name="connsiteX1" fmla="*/ 58142 w 168227"/>
                  <a:gd name="connsiteY1" fmla="*/ 159488 h 618955"/>
                  <a:gd name="connsiteX2" fmla="*/ 71626 w 168227"/>
                  <a:gd name="connsiteY2" fmla="*/ 19250 h 618955"/>
                  <a:gd name="connsiteX3" fmla="*/ 162943 w 168227"/>
                  <a:gd name="connsiteY3" fmla="*/ 53064 h 618955"/>
                  <a:gd name="connsiteX4" fmla="*/ 147040 w 168227"/>
                  <a:gd name="connsiteY4" fmla="*/ 490590 h 618955"/>
                  <a:gd name="connsiteX5" fmla="*/ 62199 w 168227"/>
                  <a:gd name="connsiteY5" fmla="*/ 613138 h 618955"/>
                  <a:gd name="connsiteX6" fmla="*/ 59677 w 168227"/>
                  <a:gd name="connsiteY6" fmla="*/ 345292 h 618955"/>
                  <a:gd name="connsiteX7" fmla="*/ 2 w 168227"/>
                  <a:gd name="connsiteY7" fmla="*/ 268240 h 618955"/>
                  <a:gd name="connsiteX0" fmla="*/ 2 w 167475"/>
                  <a:gd name="connsiteY0" fmla="*/ 268240 h 623746"/>
                  <a:gd name="connsiteX1" fmla="*/ 58142 w 167475"/>
                  <a:gd name="connsiteY1" fmla="*/ 159488 h 623746"/>
                  <a:gd name="connsiteX2" fmla="*/ 71626 w 167475"/>
                  <a:gd name="connsiteY2" fmla="*/ 19250 h 623746"/>
                  <a:gd name="connsiteX3" fmla="*/ 162943 w 167475"/>
                  <a:gd name="connsiteY3" fmla="*/ 53064 h 623746"/>
                  <a:gd name="connsiteX4" fmla="*/ 147040 w 167475"/>
                  <a:gd name="connsiteY4" fmla="*/ 490590 h 623746"/>
                  <a:gd name="connsiteX5" fmla="*/ 89826 w 167475"/>
                  <a:gd name="connsiteY5" fmla="*/ 618218 h 623746"/>
                  <a:gd name="connsiteX6" fmla="*/ 59677 w 167475"/>
                  <a:gd name="connsiteY6" fmla="*/ 345292 h 623746"/>
                  <a:gd name="connsiteX7" fmla="*/ 2 w 167475"/>
                  <a:gd name="connsiteY7" fmla="*/ 268240 h 623746"/>
                  <a:gd name="connsiteX0" fmla="*/ 2 w 170971"/>
                  <a:gd name="connsiteY0" fmla="*/ 269162 h 626780"/>
                  <a:gd name="connsiteX1" fmla="*/ 58142 w 170971"/>
                  <a:gd name="connsiteY1" fmla="*/ 160410 h 626780"/>
                  <a:gd name="connsiteX2" fmla="*/ 71626 w 170971"/>
                  <a:gd name="connsiteY2" fmla="*/ 20172 h 626780"/>
                  <a:gd name="connsiteX3" fmla="*/ 162943 w 170971"/>
                  <a:gd name="connsiteY3" fmla="*/ 53986 h 626780"/>
                  <a:gd name="connsiteX4" fmla="*/ 158091 w 170971"/>
                  <a:gd name="connsiteY4" fmla="*/ 506751 h 626780"/>
                  <a:gd name="connsiteX5" fmla="*/ 89826 w 170971"/>
                  <a:gd name="connsiteY5" fmla="*/ 619140 h 626780"/>
                  <a:gd name="connsiteX6" fmla="*/ 59677 w 170971"/>
                  <a:gd name="connsiteY6" fmla="*/ 346214 h 626780"/>
                  <a:gd name="connsiteX7" fmla="*/ 2 w 170971"/>
                  <a:gd name="connsiteY7" fmla="*/ 269162 h 626780"/>
                  <a:gd name="connsiteX0" fmla="*/ 2 w 170572"/>
                  <a:gd name="connsiteY0" fmla="*/ 256454 h 614072"/>
                  <a:gd name="connsiteX1" fmla="*/ 58142 w 170572"/>
                  <a:gd name="connsiteY1" fmla="*/ 147702 h 614072"/>
                  <a:gd name="connsiteX2" fmla="*/ 77151 w 170572"/>
                  <a:gd name="connsiteY2" fmla="*/ 32864 h 614072"/>
                  <a:gd name="connsiteX3" fmla="*/ 162943 w 170572"/>
                  <a:gd name="connsiteY3" fmla="*/ 41278 h 614072"/>
                  <a:gd name="connsiteX4" fmla="*/ 158091 w 170572"/>
                  <a:gd name="connsiteY4" fmla="*/ 494043 h 614072"/>
                  <a:gd name="connsiteX5" fmla="*/ 89826 w 170572"/>
                  <a:gd name="connsiteY5" fmla="*/ 606432 h 614072"/>
                  <a:gd name="connsiteX6" fmla="*/ 59677 w 170572"/>
                  <a:gd name="connsiteY6" fmla="*/ 333506 h 614072"/>
                  <a:gd name="connsiteX7" fmla="*/ 2 w 170572"/>
                  <a:gd name="connsiteY7" fmla="*/ 256454 h 6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72" h="614072">
                    <a:moveTo>
                      <a:pt x="2" y="256454"/>
                    </a:moveTo>
                    <a:cubicBezTo>
                      <a:pt x="-254" y="225487"/>
                      <a:pt x="46205" y="189200"/>
                      <a:pt x="58142" y="147702"/>
                    </a:cubicBezTo>
                    <a:cubicBezTo>
                      <a:pt x="70079" y="106204"/>
                      <a:pt x="59684" y="50601"/>
                      <a:pt x="77151" y="32864"/>
                    </a:cubicBezTo>
                    <a:cubicBezTo>
                      <a:pt x="94618" y="15127"/>
                      <a:pt x="149453" y="-35585"/>
                      <a:pt x="162943" y="41278"/>
                    </a:cubicBezTo>
                    <a:cubicBezTo>
                      <a:pt x="176433" y="118141"/>
                      <a:pt x="170277" y="399851"/>
                      <a:pt x="158091" y="494043"/>
                    </a:cubicBezTo>
                    <a:cubicBezTo>
                      <a:pt x="145905" y="588235"/>
                      <a:pt x="106228" y="633188"/>
                      <a:pt x="89826" y="606432"/>
                    </a:cubicBezTo>
                    <a:cubicBezTo>
                      <a:pt x="73424" y="579676"/>
                      <a:pt x="74647" y="407075"/>
                      <a:pt x="59677" y="333506"/>
                    </a:cubicBezTo>
                    <a:cubicBezTo>
                      <a:pt x="44707" y="259937"/>
                      <a:pt x="258" y="287421"/>
                      <a:pt x="2" y="2564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98" name="矩形: 圆角 397">
            <a:extLst>
              <a:ext uri="{FF2B5EF4-FFF2-40B4-BE49-F238E27FC236}">
                <a16:creationId xmlns:a16="http://schemas.microsoft.com/office/drawing/2014/main" id="{82769FC7-D2C3-44A6-A348-5CDCD01FB9A7}"/>
              </a:ext>
            </a:extLst>
          </p:cNvPr>
          <p:cNvSpPr/>
          <p:nvPr/>
        </p:nvSpPr>
        <p:spPr>
          <a:xfrm>
            <a:off x="1933836" y="4166752"/>
            <a:ext cx="138468" cy="286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3" name="矩形: 圆角 402">
            <a:extLst>
              <a:ext uri="{FF2B5EF4-FFF2-40B4-BE49-F238E27FC236}">
                <a16:creationId xmlns:a16="http://schemas.microsoft.com/office/drawing/2014/main" id="{5D4031B7-4E42-4269-A29B-02B00A0C7231}"/>
              </a:ext>
            </a:extLst>
          </p:cNvPr>
          <p:cNvSpPr/>
          <p:nvPr/>
        </p:nvSpPr>
        <p:spPr>
          <a:xfrm rot="2203861">
            <a:off x="1969045" y="3924720"/>
            <a:ext cx="37851" cy="220056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4" name="任意多边形: 形状 423">
            <a:extLst>
              <a:ext uri="{FF2B5EF4-FFF2-40B4-BE49-F238E27FC236}">
                <a16:creationId xmlns:a16="http://schemas.microsoft.com/office/drawing/2014/main" id="{2EC2DFBD-1417-44F2-83D5-4D2173B28689}"/>
              </a:ext>
            </a:extLst>
          </p:cNvPr>
          <p:cNvSpPr/>
          <p:nvPr/>
        </p:nvSpPr>
        <p:spPr>
          <a:xfrm rot="4802711">
            <a:off x="1962891" y="4501042"/>
            <a:ext cx="152086" cy="135269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任意多边形: 形状 440">
            <a:extLst>
              <a:ext uri="{FF2B5EF4-FFF2-40B4-BE49-F238E27FC236}">
                <a16:creationId xmlns:a16="http://schemas.microsoft.com/office/drawing/2014/main" id="{78F1131D-8557-412E-8D5B-2F3FA55E9F4F}"/>
              </a:ext>
            </a:extLst>
          </p:cNvPr>
          <p:cNvSpPr/>
          <p:nvPr/>
        </p:nvSpPr>
        <p:spPr>
          <a:xfrm>
            <a:off x="1859070" y="4106448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任意多边形: 形状 448">
            <a:extLst>
              <a:ext uri="{FF2B5EF4-FFF2-40B4-BE49-F238E27FC236}">
                <a16:creationId xmlns:a16="http://schemas.microsoft.com/office/drawing/2014/main" id="{EA9D8AC1-D5D2-43AA-81E2-CEB51A81F10A}"/>
              </a:ext>
            </a:extLst>
          </p:cNvPr>
          <p:cNvSpPr/>
          <p:nvPr/>
        </p:nvSpPr>
        <p:spPr>
          <a:xfrm flipH="1">
            <a:off x="2041205" y="4106448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6" name="组合 545">
            <a:extLst>
              <a:ext uri="{FF2B5EF4-FFF2-40B4-BE49-F238E27FC236}">
                <a16:creationId xmlns:a16="http://schemas.microsoft.com/office/drawing/2014/main" id="{9E0F30BD-0663-4C09-99F5-748C1034CD03}"/>
              </a:ext>
            </a:extLst>
          </p:cNvPr>
          <p:cNvGrpSpPr/>
          <p:nvPr/>
        </p:nvGrpSpPr>
        <p:grpSpPr>
          <a:xfrm>
            <a:off x="3901465" y="5286270"/>
            <a:ext cx="230850" cy="419717"/>
            <a:chOff x="3794453" y="5544905"/>
            <a:chExt cx="293872" cy="419717"/>
          </a:xfrm>
        </p:grpSpPr>
        <p:sp>
          <p:nvSpPr>
            <p:cNvPr id="593" name="矩形: 圆角 592">
              <a:extLst>
                <a:ext uri="{FF2B5EF4-FFF2-40B4-BE49-F238E27FC236}">
                  <a16:creationId xmlns:a16="http://schemas.microsoft.com/office/drawing/2014/main" id="{B8430142-7B5F-4249-97AD-512E58F2BE49}"/>
                </a:ext>
              </a:extLst>
            </p:cNvPr>
            <p:cNvSpPr/>
            <p:nvPr/>
          </p:nvSpPr>
          <p:spPr>
            <a:xfrm>
              <a:off x="3823946" y="5572743"/>
              <a:ext cx="180000" cy="3640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4" name="组合 593">
              <a:extLst>
                <a:ext uri="{FF2B5EF4-FFF2-40B4-BE49-F238E27FC236}">
                  <a16:creationId xmlns:a16="http://schemas.microsoft.com/office/drawing/2014/main" id="{7FAD7CCF-DB6B-4A7D-9F90-B128AE529D69}"/>
                </a:ext>
              </a:extLst>
            </p:cNvPr>
            <p:cNvGrpSpPr/>
            <p:nvPr/>
          </p:nvGrpSpPr>
          <p:grpSpPr>
            <a:xfrm>
              <a:off x="3794453" y="5544905"/>
              <a:ext cx="293872" cy="419717"/>
              <a:chOff x="2025144" y="1856370"/>
              <a:chExt cx="513951" cy="1139524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15DAACA9-1916-4589-8A7B-B74DFBC955D6}"/>
                  </a:ext>
                </a:extLst>
              </p:cNvPr>
              <p:cNvSpPr/>
              <p:nvPr/>
            </p:nvSpPr>
            <p:spPr>
              <a:xfrm>
                <a:off x="2248077" y="1856370"/>
                <a:ext cx="291018" cy="1139524"/>
              </a:xfrm>
              <a:custGeom>
                <a:avLst/>
                <a:gdLst>
                  <a:gd name="connsiteX0" fmla="*/ 73 w 208060"/>
                  <a:gd name="connsiteY0" fmla="*/ 113185 h 593980"/>
                  <a:gd name="connsiteX1" fmla="*/ 122622 w 208060"/>
                  <a:gd name="connsiteY1" fmla="*/ 64 h 593980"/>
                  <a:gd name="connsiteX2" fmla="*/ 198036 w 208060"/>
                  <a:gd name="connsiteY2" fmla="*/ 103758 h 593980"/>
                  <a:gd name="connsiteX3" fmla="*/ 198036 w 208060"/>
                  <a:gd name="connsiteY3" fmla="*/ 471404 h 593980"/>
                  <a:gd name="connsiteX4" fmla="*/ 113195 w 208060"/>
                  <a:gd name="connsiteY4" fmla="*/ 593952 h 593980"/>
                  <a:gd name="connsiteX5" fmla="*/ 47207 w 208060"/>
                  <a:gd name="connsiteY5" fmla="*/ 480831 h 593980"/>
                  <a:gd name="connsiteX6" fmla="*/ 103768 w 208060"/>
                  <a:gd name="connsiteY6" fmla="*/ 292295 h 593980"/>
                  <a:gd name="connsiteX7" fmla="*/ 73 w 208060"/>
                  <a:gd name="connsiteY7" fmla="*/ 113185 h 593980"/>
                  <a:gd name="connsiteX0" fmla="*/ 2719 w 210706"/>
                  <a:gd name="connsiteY0" fmla="*/ 113185 h 593980"/>
                  <a:gd name="connsiteX1" fmla="*/ 125268 w 210706"/>
                  <a:gd name="connsiteY1" fmla="*/ 64 h 593980"/>
                  <a:gd name="connsiteX2" fmla="*/ 200682 w 210706"/>
                  <a:gd name="connsiteY2" fmla="*/ 103758 h 593980"/>
                  <a:gd name="connsiteX3" fmla="*/ 200682 w 210706"/>
                  <a:gd name="connsiteY3" fmla="*/ 471404 h 593980"/>
                  <a:gd name="connsiteX4" fmla="*/ 115841 w 210706"/>
                  <a:gd name="connsiteY4" fmla="*/ 593952 h 593980"/>
                  <a:gd name="connsiteX5" fmla="*/ 49853 w 210706"/>
                  <a:gd name="connsiteY5" fmla="*/ 480831 h 593980"/>
                  <a:gd name="connsiteX6" fmla="*/ 41035 w 210706"/>
                  <a:gd name="connsiteY6" fmla="*/ 292295 h 593980"/>
                  <a:gd name="connsiteX7" fmla="*/ 2719 w 210706"/>
                  <a:gd name="connsiteY7" fmla="*/ 113185 h 593980"/>
                  <a:gd name="connsiteX0" fmla="*/ 714 w 208701"/>
                  <a:gd name="connsiteY0" fmla="*/ 113185 h 593980"/>
                  <a:gd name="connsiteX1" fmla="*/ 123263 w 208701"/>
                  <a:gd name="connsiteY1" fmla="*/ 64 h 593980"/>
                  <a:gd name="connsiteX2" fmla="*/ 198677 w 208701"/>
                  <a:gd name="connsiteY2" fmla="*/ 103758 h 593980"/>
                  <a:gd name="connsiteX3" fmla="*/ 198677 w 208701"/>
                  <a:gd name="connsiteY3" fmla="*/ 471404 h 593980"/>
                  <a:gd name="connsiteX4" fmla="*/ 113836 w 208701"/>
                  <a:gd name="connsiteY4" fmla="*/ 593952 h 593980"/>
                  <a:gd name="connsiteX5" fmla="*/ 47848 w 208701"/>
                  <a:gd name="connsiteY5" fmla="*/ 480831 h 593980"/>
                  <a:gd name="connsiteX6" fmla="*/ 71720 w 208701"/>
                  <a:gd name="connsiteY6" fmla="*/ 292295 h 593980"/>
                  <a:gd name="connsiteX7" fmla="*/ 714 w 208701"/>
                  <a:gd name="connsiteY7" fmla="*/ 113185 h 593980"/>
                  <a:gd name="connsiteX0" fmla="*/ 24003 w 160984"/>
                  <a:gd name="connsiteY0" fmla="*/ 301067 h 602752"/>
                  <a:gd name="connsiteX1" fmla="*/ 75546 w 160984"/>
                  <a:gd name="connsiteY1" fmla="*/ 8836 h 602752"/>
                  <a:gd name="connsiteX2" fmla="*/ 150960 w 160984"/>
                  <a:gd name="connsiteY2" fmla="*/ 112530 h 602752"/>
                  <a:gd name="connsiteX3" fmla="*/ 150960 w 160984"/>
                  <a:gd name="connsiteY3" fmla="*/ 480176 h 602752"/>
                  <a:gd name="connsiteX4" fmla="*/ 66119 w 160984"/>
                  <a:gd name="connsiteY4" fmla="*/ 602724 h 602752"/>
                  <a:gd name="connsiteX5" fmla="*/ 131 w 160984"/>
                  <a:gd name="connsiteY5" fmla="*/ 489603 h 602752"/>
                  <a:gd name="connsiteX6" fmla="*/ 24003 w 160984"/>
                  <a:gd name="connsiteY6" fmla="*/ 301067 h 602752"/>
                  <a:gd name="connsiteX0" fmla="*/ 78 w 137059"/>
                  <a:gd name="connsiteY0" fmla="*/ 301067 h 602724"/>
                  <a:gd name="connsiteX1" fmla="*/ 51621 w 137059"/>
                  <a:gd name="connsiteY1" fmla="*/ 8836 h 602724"/>
                  <a:gd name="connsiteX2" fmla="*/ 127035 w 137059"/>
                  <a:gd name="connsiteY2" fmla="*/ 112530 h 602724"/>
                  <a:gd name="connsiteX3" fmla="*/ 127035 w 137059"/>
                  <a:gd name="connsiteY3" fmla="*/ 480176 h 602724"/>
                  <a:gd name="connsiteX4" fmla="*/ 42194 w 137059"/>
                  <a:gd name="connsiteY4" fmla="*/ 602724 h 602724"/>
                  <a:gd name="connsiteX5" fmla="*/ 78 w 137059"/>
                  <a:gd name="connsiteY5" fmla="*/ 301067 h 602724"/>
                  <a:gd name="connsiteX0" fmla="*/ 35 w 168821"/>
                  <a:gd name="connsiteY0" fmla="*/ 239313 h 609596"/>
                  <a:gd name="connsiteX1" fmla="*/ 83383 w 168821"/>
                  <a:gd name="connsiteY1" fmla="*/ 5316 h 609596"/>
                  <a:gd name="connsiteX2" fmla="*/ 158797 w 168821"/>
                  <a:gd name="connsiteY2" fmla="*/ 109010 h 609596"/>
                  <a:gd name="connsiteX3" fmla="*/ 158797 w 168821"/>
                  <a:gd name="connsiteY3" fmla="*/ 476656 h 609596"/>
                  <a:gd name="connsiteX4" fmla="*/ 73956 w 168821"/>
                  <a:gd name="connsiteY4" fmla="*/ 599204 h 609596"/>
                  <a:gd name="connsiteX5" fmla="*/ 35 w 168821"/>
                  <a:gd name="connsiteY5" fmla="*/ 239313 h 609596"/>
                  <a:gd name="connsiteX0" fmla="*/ 37 w 168823"/>
                  <a:gd name="connsiteY0" fmla="*/ 190195 h 609952"/>
                  <a:gd name="connsiteX1" fmla="*/ 83385 w 168823"/>
                  <a:gd name="connsiteY1" fmla="*/ 2784 h 609952"/>
                  <a:gd name="connsiteX2" fmla="*/ 158799 w 168823"/>
                  <a:gd name="connsiteY2" fmla="*/ 106478 h 609952"/>
                  <a:gd name="connsiteX3" fmla="*/ 158799 w 168823"/>
                  <a:gd name="connsiteY3" fmla="*/ 474124 h 609952"/>
                  <a:gd name="connsiteX4" fmla="*/ 73958 w 168823"/>
                  <a:gd name="connsiteY4" fmla="*/ 596672 h 609952"/>
                  <a:gd name="connsiteX5" fmla="*/ 37 w 168823"/>
                  <a:gd name="connsiteY5" fmla="*/ 190195 h 609952"/>
                  <a:gd name="connsiteX0" fmla="*/ 37 w 179987"/>
                  <a:gd name="connsiteY0" fmla="*/ 209760 h 630656"/>
                  <a:gd name="connsiteX1" fmla="*/ 83385 w 179987"/>
                  <a:gd name="connsiteY1" fmla="*/ 22349 h 630656"/>
                  <a:gd name="connsiteX2" fmla="*/ 174702 w 179987"/>
                  <a:gd name="connsiteY2" fmla="*/ 56163 h 630656"/>
                  <a:gd name="connsiteX3" fmla="*/ 158799 w 179987"/>
                  <a:gd name="connsiteY3" fmla="*/ 493689 h 630656"/>
                  <a:gd name="connsiteX4" fmla="*/ 73958 w 179987"/>
                  <a:gd name="connsiteY4" fmla="*/ 616237 h 630656"/>
                  <a:gd name="connsiteX5" fmla="*/ 37 w 179987"/>
                  <a:gd name="connsiteY5" fmla="*/ 209760 h 630656"/>
                  <a:gd name="connsiteX0" fmla="*/ 29 w 195879"/>
                  <a:gd name="connsiteY0" fmla="*/ 172515 h 630661"/>
                  <a:gd name="connsiteX1" fmla="*/ 99279 w 195879"/>
                  <a:gd name="connsiteY1" fmla="*/ 20044 h 630661"/>
                  <a:gd name="connsiteX2" fmla="*/ 190596 w 195879"/>
                  <a:gd name="connsiteY2" fmla="*/ 53858 h 630661"/>
                  <a:gd name="connsiteX3" fmla="*/ 174693 w 195879"/>
                  <a:gd name="connsiteY3" fmla="*/ 491384 h 630661"/>
                  <a:gd name="connsiteX4" fmla="*/ 89852 w 195879"/>
                  <a:gd name="connsiteY4" fmla="*/ 613932 h 630661"/>
                  <a:gd name="connsiteX5" fmla="*/ 29 w 195879"/>
                  <a:gd name="connsiteY5" fmla="*/ 172515 h 630661"/>
                  <a:gd name="connsiteX0" fmla="*/ 3819 w 199671"/>
                  <a:gd name="connsiteY0" fmla="*/ 172515 h 617234"/>
                  <a:gd name="connsiteX1" fmla="*/ 103069 w 199671"/>
                  <a:gd name="connsiteY1" fmla="*/ 20044 h 617234"/>
                  <a:gd name="connsiteX2" fmla="*/ 194386 w 199671"/>
                  <a:gd name="connsiteY2" fmla="*/ 53858 h 617234"/>
                  <a:gd name="connsiteX3" fmla="*/ 178483 w 199671"/>
                  <a:gd name="connsiteY3" fmla="*/ 491384 h 617234"/>
                  <a:gd name="connsiteX4" fmla="*/ 93642 w 199671"/>
                  <a:gd name="connsiteY4" fmla="*/ 613932 h 617234"/>
                  <a:gd name="connsiteX5" fmla="*/ 27513 w 199671"/>
                  <a:gd name="connsiteY5" fmla="*/ 392672 h 617234"/>
                  <a:gd name="connsiteX6" fmla="*/ 3819 w 199671"/>
                  <a:gd name="connsiteY6" fmla="*/ 172515 h 617234"/>
                  <a:gd name="connsiteX0" fmla="*/ 40 w 195891"/>
                  <a:gd name="connsiteY0" fmla="*/ 172515 h 619749"/>
                  <a:gd name="connsiteX1" fmla="*/ 99290 w 195891"/>
                  <a:gd name="connsiteY1" fmla="*/ 20044 h 619749"/>
                  <a:gd name="connsiteX2" fmla="*/ 190607 w 195891"/>
                  <a:gd name="connsiteY2" fmla="*/ 53858 h 619749"/>
                  <a:gd name="connsiteX3" fmla="*/ 174704 w 195891"/>
                  <a:gd name="connsiteY3" fmla="*/ 491384 h 619749"/>
                  <a:gd name="connsiteX4" fmla="*/ 89863 w 195891"/>
                  <a:gd name="connsiteY4" fmla="*/ 613932 h 619749"/>
                  <a:gd name="connsiteX5" fmla="*/ 87341 w 195891"/>
                  <a:gd name="connsiteY5" fmla="*/ 346086 h 619749"/>
                  <a:gd name="connsiteX6" fmla="*/ 40 w 195891"/>
                  <a:gd name="connsiteY6" fmla="*/ 172515 h 619749"/>
                  <a:gd name="connsiteX0" fmla="*/ 62 w 168287"/>
                  <a:gd name="connsiteY0" fmla="*/ 275510 h 626225"/>
                  <a:gd name="connsiteX1" fmla="*/ 71686 w 168287"/>
                  <a:gd name="connsiteY1" fmla="*/ 26520 h 626225"/>
                  <a:gd name="connsiteX2" fmla="*/ 163003 w 168287"/>
                  <a:gd name="connsiteY2" fmla="*/ 60334 h 626225"/>
                  <a:gd name="connsiteX3" fmla="*/ 147100 w 168287"/>
                  <a:gd name="connsiteY3" fmla="*/ 497860 h 626225"/>
                  <a:gd name="connsiteX4" fmla="*/ 62259 w 168287"/>
                  <a:gd name="connsiteY4" fmla="*/ 620408 h 626225"/>
                  <a:gd name="connsiteX5" fmla="*/ 59737 w 168287"/>
                  <a:gd name="connsiteY5" fmla="*/ 352562 h 626225"/>
                  <a:gd name="connsiteX6" fmla="*/ 62 w 168287"/>
                  <a:gd name="connsiteY6" fmla="*/ 275510 h 626225"/>
                  <a:gd name="connsiteX0" fmla="*/ 1720 w 169945"/>
                  <a:gd name="connsiteY0" fmla="*/ 267260 h 617975"/>
                  <a:gd name="connsiteX1" fmla="*/ 21183 w 169945"/>
                  <a:gd name="connsiteY1" fmla="*/ 143268 h 617975"/>
                  <a:gd name="connsiteX2" fmla="*/ 73344 w 169945"/>
                  <a:gd name="connsiteY2" fmla="*/ 18270 h 617975"/>
                  <a:gd name="connsiteX3" fmla="*/ 164661 w 169945"/>
                  <a:gd name="connsiteY3" fmla="*/ 52084 h 617975"/>
                  <a:gd name="connsiteX4" fmla="*/ 148758 w 169945"/>
                  <a:gd name="connsiteY4" fmla="*/ 489610 h 617975"/>
                  <a:gd name="connsiteX5" fmla="*/ 63917 w 169945"/>
                  <a:gd name="connsiteY5" fmla="*/ 612158 h 617975"/>
                  <a:gd name="connsiteX6" fmla="*/ 61395 w 169945"/>
                  <a:gd name="connsiteY6" fmla="*/ 344312 h 617975"/>
                  <a:gd name="connsiteX7" fmla="*/ 1720 w 169945"/>
                  <a:gd name="connsiteY7" fmla="*/ 267260 h 617975"/>
                  <a:gd name="connsiteX0" fmla="*/ 175 w 168400"/>
                  <a:gd name="connsiteY0" fmla="*/ 268568 h 619283"/>
                  <a:gd name="connsiteX1" fmla="*/ 80416 w 168400"/>
                  <a:gd name="connsiteY1" fmla="*/ 164896 h 619283"/>
                  <a:gd name="connsiteX2" fmla="*/ 71799 w 168400"/>
                  <a:gd name="connsiteY2" fmla="*/ 19578 h 619283"/>
                  <a:gd name="connsiteX3" fmla="*/ 163116 w 168400"/>
                  <a:gd name="connsiteY3" fmla="*/ 53392 h 619283"/>
                  <a:gd name="connsiteX4" fmla="*/ 147213 w 168400"/>
                  <a:gd name="connsiteY4" fmla="*/ 490918 h 619283"/>
                  <a:gd name="connsiteX5" fmla="*/ 62372 w 168400"/>
                  <a:gd name="connsiteY5" fmla="*/ 613466 h 619283"/>
                  <a:gd name="connsiteX6" fmla="*/ 59850 w 168400"/>
                  <a:gd name="connsiteY6" fmla="*/ 345620 h 619283"/>
                  <a:gd name="connsiteX7" fmla="*/ 175 w 168400"/>
                  <a:gd name="connsiteY7" fmla="*/ 268568 h 619283"/>
                  <a:gd name="connsiteX0" fmla="*/ 2 w 168227"/>
                  <a:gd name="connsiteY0" fmla="*/ 268240 h 618955"/>
                  <a:gd name="connsiteX1" fmla="*/ 58142 w 168227"/>
                  <a:gd name="connsiteY1" fmla="*/ 159488 h 618955"/>
                  <a:gd name="connsiteX2" fmla="*/ 71626 w 168227"/>
                  <a:gd name="connsiteY2" fmla="*/ 19250 h 618955"/>
                  <a:gd name="connsiteX3" fmla="*/ 162943 w 168227"/>
                  <a:gd name="connsiteY3" fmla="*/ 53064 h 618955"/>
                  <a:gd name="connsiteX4" fmla="*/ 147040 w 168227"/>
                  <a:gd name="connsiteY4" fmla="*/ 490590 h 618955"/>
                  <a:gd name="connsiteX5" fmla="*/ 62199 w 168227"/>
                  <a:gd name="connsiteY5" fmla="*/ 613138 h 618955"/>
                  <a:gd name="connsiteX6" fmla="*/ 59677 w 168227"/>
                  <a:gd name="connsiteY6" fmla="*/ 345292 h 618955"/>
                  <a:gd name="connsiteX7" fmla="*/ 2 w 168227"/>
                  <a:gd name="connsiteY7" fmla="*/ 268240 h 618955"/>
                  <a:gd name="connsiteX0" fmla="*/ 2 w 167475"/>
                  <a:gd name="connsiteY0" fmla="*/ 268240 h 623746"/>
                  <a:gd name="connsiteX1" fmla="*/ 58142 w 167475"/>
                  <a:gd name="connsiteY1" fmla="*/ 159488 h 623746"/>
                  <a:gd name="connsiteX2" fmla="*/ 71626 w 167475"/>
                  <a:gd name="connsiteY2" fmla="*/ 19250 h 623746"/>
                  <a:gd name="connsiteX3" fmla="*/ 162943 w 167475"/>
                  <a:gd name="connsiteY3" fmla="*/ 53064 h 623746"/>
                  <a:gd name="connsiteX4" fmla="*/ 147040 w 167475"/>
                  <a:gd name="connsiteY4" fmla="*/ 490590 h 623746"/>
                  <a:gd name="connsiteX5" fmla="*/ 89826 w 167475"/>
                  <a:gd name="connsiteY5" fmla="*/ 618218 h 623746"/>
                  <a:gd name="connsiteX6" fmla="*/ 59677 w 167475"/>
                  <a:gd name="connsiteY6" fmla="*/ 345292 h 623746"/>
                  <a:gd name="connsiteX7" fmla="*/ 2 w 167475"/>
                  <a:gd name="connsiteY7" fmla="*/ 268240 h 623746"/>
                  <a:gd name="connsiteX0" fmla="*/ 2 w 170971"/>
                  <a:gd name="connsiteY0" fmla="*/ 269162 h 626780"/>
                  <a:gd name="connsiteX1" fmla="*/ 58142 w 170971"/>
                  <a:gd name="connsiteY1" fmla="*/ 160410 h 626780"/>
                  <a:gd name="connsiteX2" fmla="*/ 71626 w 170971"/>
                  <a:gd name="connsiteY2" fmla="*/ 20172 h 626780"/>
                  <a:gd name="connsiteX3" fmla="*/ 162943 w 170971"/>
                  <a:gd name="connsiteY3" fmla="*/ 53986 h 626780"/>
                  <a:gd name="connsiteX4" fmla="*/ 158091 w 170971"/>
                  <a:gd name="connsiteY4" fmla="*/ 506751 h 626780"/>
                  <a:gd name="connsiteX5" fmla="*/ 89826 w 170971"/>
                  <a:gd name="connsiteY5" fmla="*/ 619140 h 626780"/>
                  <a:gd name="connsiteX6" fmla="*/ 59677 w 170971"/>
                  <a:gd name="connsiteY6" fmla="*/ 346214 h 626780"/>
                  <a:gd name="connsiteX7" fmla="*/ 2 w 170971"/>
                  <a:gd name="connsiteY7" fmla="*/ 269162 h 626780"/>
                  <a:gd name="connsiteX0" fmla="*/ 2 w 170572"/>
                  <a:gd name="connsiteY0" fmla="*/ 256454 h 614072"/>
                  <a:gd name="connsiteX1" fmla="*/ 58142 w 170572"/>
                  <a:gd name="connsiteY1" fmla="*/ 147702 h 614072"/>
                  <a:gd name="connsiteX2" fmla="*/ 77151 w 170572"/>
                  <a:gd name="connsiteY2" fmla="*/ 32864 h 614072"/>
                  <a:gd name="connsiteX3" fmla="*/ 162943 w 170572"/>
                  <a:gd name="connsiteY3" fmla="*/ 41278 h 614072"/>
                  <a:gd name="connsiteX4" fmla="*/ 158091 w 170572"/>
                  <a:gd name="connsiteY4" fmla="*/ 494043 h 614072"/>
                  <a:gd name="connsiteX5" fmla="*/ 89826 w 170572"/>
                  <a:gd name="connsiteY5" fmla="*/ 606432 h 614072"/>
                  <a:gd name="connsiteX6" fmla="*/ 59677 w 170572"/>
                  <a:gd name="connsiteY6" fmla="*/ 333506 h 614072"/>
                  <a:gd name="connsiteX7" fmla="*/ 2 w 170572"/>
                  <a:gd name="connsiteY7" fmla="*/ 256454 h 6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72" h="614072">
                    <a:moveTo>
                      <a:pt x="2" y="256454"/>
                    </a:moveTo>
                    <a:cubicBezTo>
                      <a:pt x="-254" y="225487"/>
                      <a:pt x="46205" y="189200"/>
                      <a:pt x="58142" y="147702"/>
                    </a:cubicBezTo>
                    <a:cubicBezTo>
                      <a:pt x="70079" y="106204"/>
                      <a:pt x="59684" y="50601"/>
                      <a:pt x="77151" y="32864"/>
                    </a:cubicBezTo>
                    <a:cubicBezTo>
                      <a:pt x="94618" y="15127"/>
                      <a:pt x="149453" y="-35585"/>
                      <a:pt x="162943" y="41278"/>
                    </a:cubicBezTo>
                    <a:cubicBezTo>
                      <a:pt x="176433" y="118141"/>
                      <a:pt x="170277" y="399851"/>
                      <a:pt x="158091" y="494043"/>
                    </a:cubicBezTo>
                    <a:cubicBezTo>
                      <a:pt x="145905" y="588235"/>
                      <a:pt x="106228" y="633188"/>
                      <a:pt x="89826" y="606432"/>
                    </a:cubicBezTo>
                    <a:cubicBezTo>
                      <a:pt x="73424" y="579676"/>
                      <a:pt x="74647" y="407075"/>
                      <a:pt x="59677" y="333506"/>
                    </a:cubicBezTo>
                    <a:cubicBezTo>
                      <a:pt x="44707" y="259937"/>
                      <a:pt x="258" y="287421"/>
                      <a:pt x="2" y="2564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C103C90D-86DC-4627-BA5B-CA71D5DC5E32}"/>
                  </a:ext>
                </a:extLst>
              </p:cNvPr>
              <p:cNvSpPr/>
              <p:nvPr/>
            </p:nvSpPr>
            <p:spPr>
              <a:xfrm flipH="1">
                <a:off x="2025144" y="1856370"/>
                <a:ext cx="295175" cy="1139524"/>
              </a:xfrm>
              <a:custGeom>
                <a:avLst/>
                <a:gdLst>
                  <a:gd name="connsiteX0" fmla="*/ 73 w 208060"/>
                  <a:gd name="connsiteY0" fmla="*/ 113185 h 593980"/>
                  <a:gd name="connsiteX1" fmla="*/ 122622 w 208060"/>
                  <a:gd name="connsiteY1" fmla="*/ 64 h 593980"/>
                  <a:gd name="connsiteX2" fmla="*/ 198036 w 208060"/>
                  <a:gd name="connsiteY2" fmla="*/ 103758 h 593980"/>
                  <a:gd name="connsiteX3" fmla="*/ 198036 w 208060"/>
                  <a:gd name="connsiteY3" fmla="*/ 471404 h 593980"/>
                  <a:gd name="connsiteX4" fmla="*/ 113195 w 208060"/>
                  <a:gd name="connsiteY4" fmla="*/ 593952 h 593980"/>
                  <a:gd name="connsiteX5" fmla="*/ 47207 w 208060"/>
                  <a:gd name="connsiteY5" fmla="*/ 480831 h 593980"/>
                  <a:gd name="connsiteX6" fmla="*/ 103768 w 208060"/>
                  <a:gd name="connsiteY6" fmla="*/ 292295 h 593980"/>
                  <a:gd name="connsiteX7" fmla="*/ 73 w 208060"/>
                  <a:gd name="connsiteY7" fmla="*/ 113185 h 593980"/>
                  <a:gd name="connsiteX0" fmla="*/ 2719 w 210706"/>
                  <a:gd name="connsiteY0" fmla="*/ 113185 h 593980"/>
                  <a:gd name="connsiteX1" fmla="*/ 125268 w 210706"/>
                  <a:gd name="connsiteY1" fmla="*/ 64 h 593980"/>
                  <a:gd name="connsiteX2" fmla="*/ 200682 w 210706"/>
                  <a:gd name="connsiteY2" fmla="*/ 103758 h 593980"/>
                  <a:gd name="connsiteX3" fmla="*/ 200682 w 210706"/>
                  <a:gd name="connsiteY3" fmla="*/ 471404 h 593980"/>
                  <a:gd name="connsiteX4" fmla="*/ 115841 w 210706"/>
                  <a:gd name="connsiteY4" fmla="*/ 593952 h 593980"/>
                  <a:gd name="connsiteX5" fmla="*/ 49853 w 210706"/>
                  <a:gd name="connsiteY5" fmla="*/ 480831 h 593980"/>
                  <a:gd name="connsiteX6" fmla="*/ 41035 w 210706"/>
                  <a:gd name="connsiteY6" fmla="*/ 292295 h 593980"/>
                  <a:gd name="connsiteX7" fmla="*/ 2719 w 210706"/>
                  <a:gd name="connsiteY7" fmla="*/ 113185 h 593980"/>
                  <a:gd name="connsiteX0" fmla="*/ 714 w 208701"/>
                  <a:gd name="connsiteY0" fmla="*/ 113185 h 593980"/>
                  <a:gd name="connsiteX1" fmla="*/ 123263 w 208701"/>
                  <a:gd name="connsiteY1" fmla="*/ 64 h 593980"/>
                  <a:gd name="connsiteX2" fmla="*/ 198677 w 208701"/>
                  <a:gd name="connsiteY2" fmla="*/ 103758 h 593980"/>
                  <a:gd name="connsiteX3" fmla="*/ 198677 w 208701"/>
                  <a:gd name="connsiteY3" fmla="*/ 471404 h 593980"/>
                  <a:gd name="connsiteX4" fmla="*/ 113836 w 208701"/>
                  <a:gd name="connsiteY4" fmla="*/ 593952 h 593980"/>
                  <a:gd name="connsiteX5" fmla="*/ 47848 w 208701"/>
                  <a:gd name="connsiteY5" fmla="*/ 480831 h 593980"/>
                  <a:gd name="connsiteX6" fmla="*/ 71720 w 208701"/>
                  <a:gd name="connsiteY6" fmla="*/ 292295 h 593980"/>
                  <a:gd name="connsiteX7" fmla="*/ 714 w 208701"/>
                  <a:gd name="connsiteY7" fmla="*/ 113185 h 593980"/>
                  <a:gd name="connsiteX0" fmla="*/ 24003 w 160984"/>
                  <a:gd name="connsiteY0" fmla="*/ 301067 h 602752"/>
                  <a:gd name="connsiteX1" fmla="*/ 75546 w 160984"/>
                  <a:gd name="connsiteY1" fmla="*/ 8836 h 602752"/>
                  <a:gd name="connsiteX2" fmla="*/ 150960 w 160984"/>
                  <a:gd name="connsiteY2" fmla="*/ 112530 h 602752"/>
                  <a:gd name="connsiteX3" fmla="*/ 150960 w 160984"/>
                  <a:gd name="connsiteY3" fmla="*/ 480176 h 602752"/>
                  <a:gd name="connsiteX4" fmla="*/ 66119 w 160984"/>
                  <a:gd name="connsiteY4" fmla="*/ 602724 h 602752"/>
                  <a:gd name="connsiteX5" fmla="*/ 131 w 160984"/>
                  <a:gd name="connsiteY5" fmla="*/ 489603 h 602752"/>
                  <a:gd name="connsiteX6" fmla="*/ 24003 w 160984"/>
                  <a:gd name="connsiteY6" fmla="*/ 301067 h 602752"/>
                  <a:gd name="connsiteX0" fmla="*/ 78 w 137059"/>
                  <a:gd name="connsiteY0" fmla="*/ 301067 h 602724"/>
                  <a:gd name="connsiteX1" fmla="*/ 51621 w 137059"/>
                  <a:gd name="connsiteY1" fmla="*/ 8836 h 602724"/>
                  <a:gd name="connsiteX2" fmla="*/ 127035 w 137059"/>
                  <a:gd name="connsiteY2" fmla="*/ 112530 h 602724"/>
                  <a:gd name="connsiteX3" fmla="*/ 127035 w 137059"/>
                  <a:gd name="connsiteY3" fmla="*/ 480176 h 602724"/>
                  <a:gd name="connsiteX4" fmla="*/ 42194 w 137059"/>
                  <a:gd name="connsiteY4" fmla="*/ 602724 h 602724"/>
                  <a:gd name="connsiteX5" fmla="*/ 78 w 137059"/>
                  <a:gd name="connsiteY5" fmla="*/ 301067 h 602724"/>
                  <a:gd name="connsiteX0" fmla="*/ 35 w 168821"/>
                  <a:gd name="connsiteY0" fmla="*/ 239313 h 609596"/>
                  <a:gd name="connsiteX1" fmla="*/ 83383 w 168821"/>
                  <a:gd name="connsiteY1" fmla="*/ 5316 h 609596"/>
                  <a:gd name="connsiteX2" fmla="*/ 158797 w 168821"/>
                  <a:gd name="connsiteY2" fmla="*/ 109010 h 609596"/>
                  <a:gd name="connsiteX3" fmla="*/ 158797 w 168821"/>
                  <a:gd name="connsiteY3" fmla="*/ 476656 h 609596"/>
                  <a:gd name="connsiteX4" fmla="*/ 73956 w 168821"/>
                  <a:gd name="connsiteY4" fmla="*/ 599204 h 609596"/>
                  <a:gd name="connsiteX5" fmla="*/ 35 w 168821"/>
                  <a:gd name="connsiteY5" fmla="*/ 239313 h 609596"/>
                  <a:gd name="connsiteX0" fmla="*/ 37 w 168823"/>
                  <a:gd name="connsiteY0" fmla="*/ 190195 h 609952"/>
                  <a:gd name="connsiteX1" fmla="*/ 83385 w 168823"/>
                  <a:gd name="connsiteY1" fmla="*/ 2784 h 609952"/>
                  <a:gd name="connsiteX2" fmla="*/ 158799 w 168823"/>
                  <a:gd name="connsiteY2" fmla="*/ 106478 h 609952"/>
                  <a:gd name="connsiteX3" fmla="*/ 158799 w 168823"/>
                  <a:gd name="connsiteY3" fmla="*/ 474124 h 609952"/>
                  <a:gd name="connsiteX4" fmla="*/ 73958 w 168823"/>
                  <a:gd name="connsiteY4" fmla="*/ 596672 h 609952"/>
                  <a:gd name="connsiteX5" fmla="*/ 37 w 168823"/>
                  <a:gd name="connsiteY5" fmla="*/ 190195 h 609952"/>
                  <a:gd name="connsiteX0" fmla="*/ 37 w 179987"/>
                  <a:gd name="connsiteY0" fmla="*/ 209760 h 630656"/>
                  <a:gd name="connsiteX1" fmla="*/ 83385 w 179987"/>
                  <a:gd name="connsiteY1" fmla="*/ 22349 h 630656"/>
                  <a:gd name="connsiteX2" fmla="*/ 174702 w 179987"/>
                  <a:gd name="connsiteY2" fmla="*/ 56163 h 630656"/>
                  <a:gd name="connsiteX3" fmla="*/ 158799 w 179987"/>
                  <a:gd name="connsiteY3" fmla="*/ 493689 h 630656"/>
                  <a:gd name="connsiteX4" fmla="*/ 73958 w 179987"/>
                  <a:gd name="connsiteY4" fmla="*/ 616237 h 630656"/>
                  <a:gd name="connsiteX5" fmla="*/ 37 w 179987"/>
                  <a:gd name="connsiteY5" fmla="*/ 209760 h 630656"/>
                  <a:gd name="connsiteX0" fmla="*/ 29 w 195879"/>
                  <a:gd name="connsiteY0" fmla="*/ 172515 h 630661"/>
                  <a:gd name="connsiteX1" fmla="*/ 99279 w 195879"/>
                  <a:gd name="connsiteY1" fmla="*/ 20044 h 630661"/>
                  <a:gd name="connsiteX2" fmla="*/ 190596 w 195879"/>
                  <a:gd name="connsiteY2" fmla="*/ 53858 h 630661"/>
                  <a:gd name="connsiteX3" fmla="*/ 174693 w 195879"/>
                  <a:gd name="connsiteY3" fmla="*/ 491384 h 630661"/>
                  <a:gd name="connsiteX4" fmla="*/ 89852 w 195879"/>
                  <a:gd name="connsiteY4" fmla="*/ 613932 h 630661"/>
                  <a:gd name="connsiteX5" fmla="*/ 29 w 195879"/>
                  <a:gd name="connsiteY5" fmla="*/ 172515 h 630661"/>
                  <a:gd name="connsiteX0" fmla="*/ 3819 w 199671"/>
                  <a:gd name="connsiteY0" fmla="*/ 172515 h 617234"/>
                  <a:gd name="connsiteX1" fmla="*/ 103069 w 199671"/>
                  <a:gd name="connsiteY1" fmla="*/ 20044 h 617234"/>
                  <a:gd name="connsiteX2" fmla="*/ 194386 w 199671"/>
                  <a:gd name="connsiteY2" fmla="*/ 53858 h 617234"/>
                  <a:gd name="connsiteX3" fmla="*/ 178483 w 199671"/>
                  <a:gd name="connsiteY3" fmla="*/ 491384 h 617234"/>
                  <a:gd name="connsiteX4" fmla="*/ 93642 w 199671"/>
                  <a:gd name="connsiteY4" fmla="*/ 613932 h 617234"/>
                  <a:gd name="connsiteX5" fmla="*/ 27513 w 199671"/>
                  <a:gd name="connsiteY5" fmla="*/ 392672 h 617234"/>
                  <a:gd name="connsiteX6" fmla="*/ 3819 w 199671"/>
                  <a:gd name="connsiteY6" fmla="*/ 172515 h 617234"/>
                  <a:gd name="connsiteX0" fmla="*/ 40 w 195891"/>
                  <a:gd name="connsiteY0" fmla="*/ 172515 h 619749"/>
                  <a:gd name="connsiteX1" fmla="*/ 99290 w 195891"/>
                  <a:gd name="connsiteY1" fmla="*/ 20044 h 619749"/>
                  <a:gd name="connsiteX2" fmla="*/ 190607 w 195891"/>
                  <a:gd name="connsiteY2" fmla="*/ 53858 h 619749"/>
                  <a:gd name="connsiteX3" fmla="*/ 174704 w 195891"/>
                  <a:gd name="connsiteY3" fmla="*/ 491384 h 619749"/>
                  <a:gd name="connsiteX4" fmla="*/ 89863 w 195891"/>
                  <a:gd name="connsiteY4" fmla="*/ 613932 h 619749"/>
                  <a:gd name="connsiteX5" fmla="*/ 87341 w 195891"/>
                  <a:gd name="connsiteY5" fmla="*/ 346086 h 619749"/>
                  <a:gd name="connsiteX6" fmla="*/ 40 w 195891"/>
                  <a:gd name="connsiteY6" fmla="*/ 172515 h 619749"/>
                  <a:gd name="connsiteX0" fmla="*/ 62 w 168287"/>
                  <a:gd name="connsiteY0" fmla="*/ 275510 h 626225"/>
                  <a:gd name="connsiteX1" fmla="*/ 71686 w 168287"/>
                  <a:gd name="connsiteY1" fmla="*/ 26520 h 626225"/>
                  <a:gd name="connsiteX2" fmla="*/ 163003 w 168287"/>
                  <a:gd name="connsiteY2" fmla="*/ 60334 h 626225"/>
                  <a:gd name="connsiteX3" fmla="*/ 147100 w 168287"/>
                  <a:gd name="connsiteY3" fmla="*/ 497860 h 626225"/>
                  <a:gd name="connsiteX4" fmla="*/ 62259 w 168287"/>
                  <a:gd name="connsiteY4" fmla="*/ 620408 h 626225"/>
                  <a:gd name="connsiteX5" fmla="*/ 59737 w 168287"/>
                  <a:gd name="connsiteY5" fmla="*/ 352562 h 626225"/>
                  <a:gd name="connsiteX6" fmla="*/ 62 w 168287"/>
                  <a:gd name="connsiteY6" fmla="*/ 275510 h 626225"/>
                  <a:gd name="connsiteX0" fmla="*/ 1720 w 169945"/>
                  <a:gd name="connsiteY0" fmla="*/ 267260 h 617975"/>
                  <a:gd name="connsiteX1" fmla="*/ 21183 w 169945"/>
                  <a:gd name="connsiteY1" fmla="*/ 143268 h 617975"/>
                  <a:gd name="connsiteX2" fmla="*/ 73344 w 169945"/>
                  <a:gd name="connsiteY2" fmla="*/ 18270 h 617975"/>
                  <a:gd name="connsiteX3" fmla="*/ 164661 w 169945"/>
                  <a:gd name="connsiteY3" fmla="*/ 52084 h 617975"/>
                  <a:gd name="connsiteX4" fmla="*/ 148758 w 169945"/>
                  <a:gd name="connsiteY4" fmla="*/ 489610 h 617975"/>
                  <a:gd name="connsiteX5" fmla="*/ 63917 w 169945"/>
                  <a:gd name="connsiteY5" fmla="*/ 612158 h 617975"/>
                  <a:gd name="connsiteX6" fmla="*/ 61395 w 169945"/>
                  <a:gd name="connsiteY6" fmla="*/ 344312 h 617975"/>
                  <a:gd name="connsiteX7" fmla="*/ 1720 w 169945"/>
                  <a:gd name="connsiteY7" fmla="*/ 267260 h 617975"/>
                  <a:gd name="connsiteX0" fmla="*/ 175 w 168400"/>
                  <a:gd name="connsiteY0" fmla="*/ 268568 h 619283"/>
                  <a:gd name="connsiteX1" fmla="*/ 80416 w 168400"/>
                  <a:gd name="connsiteY1" fmla="*/ 164896 h 619283"/>
                  <a:gd name="connsiteX2" fmla="*/ 71799 w 168400"/>
                  <a:gd name="connsiteY2" fmla="*/ 19578 h 619283"/>
                  <a:gd name="connsiteX3" fmla="*/ 163116 w 168400"/>
                  <a:gd name="connsiteY3" fmla="*/ 53392 h 619283"/>
                  <a:gd name="connsiteX4" fmla="*/ 147213 w 168400"/>
                  <a:gd name="connsiteY4" fmla="*/ 490918 h 619283"/>
                  <a:gd name="connsiteX5" fmla="*/ 62372 w 168400"/>
                  <a:gd name="connsiteY5" fmla="*/ 613466 h 619283"/>
                  <a:gd name="connsiteX6" fmla="*/ 59850 w 168400"/>
                  <a:gd name="connsiteY6" fmla="*/ 345620 h 619283"/>
                  <a:gd name="connsiteX7" fmla="*/ 175 w 168400"/>
                  <a:gd name="connsiteY7" fmla="*/ 268568 h 619283"/>
                  <a:gd name="connsiteX0" fmla="*/ 2 w 168227"/>
                  <a:gd name="connsiteY0" fmla="*/ 268240 h 618955"/>
                  <a:gd name="connsiteX1" fmla="*/ 58142 w 168227"/>
                  <a:gd name="connsiteY1" fmla="*/ 159488 h 618955"/>
                  <a:gd name="connsiteX2" fmla="*/ 71626 w 168227"/>
                  <a:gd name="connsiteY2" fmla="*/ 19250 h 618955"/>
                  <a:gd name="connsiteX3" fmla="*/ 162943 w 168227"/>
                  <a:gd name="connsiteY3" fmla="*/ 53064 h 618955"/>
                  <a:gd name="connsiteX4" fmla="*/ 147040 w 168227"/>
                  <a:gd name="connsiteY4" fmla="*/ 490590 h 618955"/>
                  <a:gd name="connsiteX5" fmla="*/ 62199 w 168227"/>
                  <a:gd name="connsiteY5" fmla="*/ 613138 h 618955"/>
                  <a:gd name="connsiteX6" fmla="*/ 59677 w 168227"/>
                  <a:gd name="connsiteY6" fmla="*/ 345292 h 618955"/>
                  <a:gd name="connsiteX7" fmla="*/ 2 w 168227"/>
                  <a:gd name="connsiteY7" fmla="*/ 268240 h 618955"/>
                  <a:gd name="connsiteX0" fmla="*/ 2 w 167475"/>
                  <a:gd name="connsiteY0" fmla="*/ 268240 h 623746"/>
                  <a:gd name="connsiteX1" fmla="*/ 58142 w 167475"/>
                  <a:gd name="connsiteY1" fmla="*/ 159488 h 623746"/>
                  <a:gd name="connsiteX2" fmla="*/ 71626 w 167475"/>
                  <a:gd name="connsiteY2" fmla="*/ 19250 h 623746"/>
                  <a:gd name="connsiteX3" fmla="*/ 162943 w 167475"/>
                  <a:gd name="connsiteY3" fmla="*/ 53064 h 623746"/>
                  <a:gd name="connsiteX4" fmla="*/ 147040 w 167475"/>
                  <a:gd name="connsiteY4" fmla="*/ 490590 h 623746"/>
                  <a:gd name="connsiteX5" fmla="*/ 89826 w 167475"/>
                  <a:gd name="connsiteY5" fmla="*/ 618218 h 623746"/>
                  <a:gd name="connsiteX6" fmla="*/ 59677 w 167475"/>
                  <a:gd name="connsiteY6" fmla="*/ 345292 h 623746"/>
                  <a:gd name="connsiteX7" fmla="*/ 2 w 167475"/>
                  <a:gd name="connsiteY7" fmla="*/ 268240 h 623746"/>
                  <a:gd name="connsiteX0" fmla="*/ 2 w 170971"/>
                  <a:gd name="connsiteY0" fmla="*/ 269162 h 626780"/>
                  <a:gd name="connsiteX1" fmla="*/ 58142 w 170971"/>
                  <a:gd name="connsiteY1" fmla="*/ 160410 h 626780"/>
                  <a:gd name="connsiteX2" fmla="*/ 71626 w 170971"/>
                  <a:gd name="connsiteY2" fmla="*/ 20172 h 626780"/>
                  <a:gd name="connsiteX3" fmla="*/ 162943 w 170971"/>
                  <a:gd name="connsiteY3" fmla="*/ 53986 h 626780"/>
                  <a:gd name="connsiteX4" fmla="*/ 158091 w 170971"/>
                  <a:gd name="connsiteY4" fmla="*/ 506751 h 626780"/>
                  <a:gd name="connsiteX5" fmla="*/ 89826 w 170971"/>
                  <a:gd name="connsiteY5" fmla="*/ 619140 h 626780"/>
                  <a:gd name="connsiteX6" fmla="*/ 59677 w 170971"/>
                  <a:gd name="connsiteY6" fmla="*/ 346214 h 626780"/>
                  <a:gd name="connsiteX7" fmla="*/ 2 w 170971"/>
                  <a:gd name="connsiteY7" fmla="*/ 269162 h 626780"/>
                  <a:gd name="connsiteX0" fmla="*/ 2 w 170572"/>
                  <a:gd name="connsiteY0" fmla="*/ 256454 h 614072"/>
                  <a:gd name="connsiteX1" fmla="*/ 58142 w 170572"/>
                  <a:gd name="connsiteY1" fmla="*/ 147702 h 614072"/>
                  <a:gd name="connsiteX2" fmla="*/ 77151 w 170572"/>
                  <a:gd name="connsiteY2" fmla="*/ 32864 h 614072"/>
                  <a:gd name="connsiteX3" fmla="*/ 162943 w 170572"/>
                  <a:gd name="connsiteY3" fmla="*/ 41278 h 614072"/>
                  <a:gd name="connsiteX4" fmla="*/ 158091 w 170572"/>
                  <a:gd name="connsiteY4" fmla="*/ 494043 h 614072"/>
                  <a:gd name="connsiteX5" fmla="*/ 89826 w 170572"/>
                  <a:gd name="connsiteY5" fmla="*/ 606432 h 614072"/>
                  <a:gd name="connsiteX6" fmla="*/ 59677 w 170572"/>
                  <a:gd name="connsiteY6" fmla="*/ 333506 h 614072"/>
                  <a:gd name="connsiteX7" fmla="*/ 2 w 170572"/>
                  <a:gd name="connsiteY7" fmla="*/ 256454 h 6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72" h="614072">
                    <a:moveTo>
                      <a:pt x="2" y="256454"/>
                    </a:moveTo>
                    <a:cubicBezTo>
                      <a:pt x="-254" y="225487"/>
                      <a:pt x="46205" y="189200"/>
                      <a:pt x="58142" y="147702"/>
                    </a:cubicBezTo>
                    <a:cubicBezTo>
                      <a:pt x="70079" y="106204"/>
                      <a:pt x="59684" y="50601"/>
                      <a:pt x="77151" y="32864"/>
                    </a:cubicBezTo>
                    <a:cubicBezTo>
                      <a:pt x="94618" y="15127"/>
                      <a:pt x="149453" y="-35585"/>
                      <a:pt x="162943" y="41278"/>
                    </a:cubicBezTo>
                    <a:cubicBezTo>
                      <a:pt x="176433" y="118141"/>
                      <a:pt x="170277" y="399851"/>
                      <a:pt x="158091" y="494043"/>
                    </a:cubicBezTo>
                    <a:cubicBezTo>
                      <a:pt x="145905" y="588235"/>
                      <a:pt x="106228" y="633188"/>
                      <a:pt x="89826" y="606432"/>
                    </a:cubicBezTo>
                    <a:cubicBezTo>
                      <a:pt x="73424" y="579676"/>
                      <a:pt x="74647" y="407075"/>
                      <a:pt x="59677" y="333506"/>
                    </a:cubicBezTo>
                    <a:cubicBezTo>
                      <a:pt x="44707" y="259937"/>
                      <a:pt x="258" y="287421"/>
                      <a:pt x="2" y="2564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423F57D-9C9F-46DD-89B5-9FA802CF4722}"/>
              </a:ext>
            </a:extLst>
          </p:cNvPr>
          <p:cNvSpPr txBox="1"/>
          <p:nvPr/>
        </p:nvSpPr>
        <p:spPr>
          <a:xfrm>
            <a:off x="2731139" y="2133932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</a:t>
            </a:r>
            <a:r>
              <a:rPr lang="en-US" altLang="zh-CN" sz="14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endParaRPr lang="zh-CN" altLang="en-US" sz="14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791CF5F-397D-4B3E-B930-A13DB97D90B6}"/>
              </a:ext>
            </a:extLst>
          </p:cNvPr>
          <p:cNvCxnSpPr/>
          <p:nvPr/>
        </p:nvCxnSpPr>
        <p:spPr>
          <a:xfrm>
            <a:off x="4470733" y="790195"/>
            <a:ext cx="313409" cy="857250"/>
          </a:xfrm>
          <a:prstGeom prst="straightConnector1">
            <a:avLst/>
          </a:prstGeom>
          <a:ln w="73025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文本框 605">
            <a:extLst>
              <a:ext uri="{FF2B5EF4-FFF2-40B4-BE49-F238E27FC236}">
                <a16:creationId xmlns:a16="http://schemas.microsoft.com/office/drawing/2014/main" id="{CFEF5C83-C0AC-4360-9C54-44A017C9142F}"/>
              </a:ext>
            </a:extLst>
          </p:cNvPr>
          <p:cNvSpPr txBox="1"/>
          <p:nvPr/>
        </p:nvSpPr>
        <p:spPr>
          <a:xfrm>
            <a:off x="5751728" y="4934816"/>
            <a:ext cx="938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12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</a:t>
            </a:r>
            <a:r>
              <a:rPr lang="en-US" altLang="zh-CN" sz="12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endParaRPr lang="zh-CN" altLang="en-US" sz="12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左中括号 24">
            <a:extLst>
              <a:ext uri="{FF2B5EF4-FFF2-40B4-BE49-F238E27FC236}">
                <a16:creationId xmlns:a16="http://schemas.microsoft.com/office/drawing/2014/main" id="{D677AD13-6FE5-427D-AEDF-BD589221BF8D}"/>
              </a:ext>
            </a:extLst>
          </p:cNvPr>
          <p:cNvSpPr/>
          <p:nvPr/>
        </p:nvSpPr>
        <p:spPr>
          <a:xfrm rot="16200000">
            <a:off x="5744369" y="2523144"/>
            <a:ext cx="232228" cy="658035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F8E303E-E382-4891-8842-52606EA6652D}"/>
              </a:ext>
            </a:extLst>
          </p:cNvPr>
          <p:cNvSpPr txBox="1"/>
          <p:nvPr/>
        </p:nvSpPr>
        <p:spPr>
          <a:xfrm>
            <a:off x="5289793" y="616943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30ABECA-251A-465E-8C6C-0158E3216839}"/>
              </a:ext>
            </a:extLst>
          </p:cNvPr>
          <p:cNvCxnSpPr>
            <a:stCxn id="25" idx="1"/>
          </p:cNvCxnSpPr>
          <p:nvPr/>
        </p:nvCxnSpPr>
        <p:spPr>
          <a:xfrm flipH="1">
            <a:off x="5860225" y="5929434"/>
            <a:ext cx="259" cy="18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7" name="加号 626">
            <a:extLst>
              <a:ext uri="{FF2B5EF4-FFF2-40B4-BE49-F238E27FC236}">
                <a16:creationId xmlns:a16="http://schemas.microsoft.com/office/drawing/2014/main" id="{0D9877FA-EF42-4606-90BA-3A3932E59AC6}"/>
              </a:ext>
            </a:extLst>
          </p:cNvPr>
          <p:cNvSpPr>
            <a:spLocks noChangeAspect="1"/>
          </p:cNvSpPr>
          <p:nvPr/>
        </p:nvSpPr>
        <p:spPr>
          <a:xfrm>
            <a:off x="3568346" y="5228190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8" name="减号 627">
            <a:extLst>
              <a:ext uri="{FF2B5EF4-FFF2-40B4-BE49-F238E27FC236}">
                <a16:creationId xmlns:a16="http://schemas.microsoft.com/office/drawing/2014/main" id="{9343D9DD-776C-4022-B753-EDFAD7317D68}"/>
              </a:ext>
            </a:extLst>
          </p:cNvPr>
          <p:cNvSpPr/>
          <p:nvPr/>
        </p:nvSpPr>
        <p:spPr>
          <a:xfrm>
            <a:off x="3541970" y="5531921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9" name="加号 628">
            <a:extLst>
              <a:ext uri="{FF2B5EF4-FFF2-40B4-BE49-F238E27FC236}">
                <a16:creationId xmlns:a16="http://schemas.microsoft.com/office/drawing/2014/main" id="{43481845-F6C4-4755-BDDA-E22D831249F4}"/>
              </a:ext>
            </a:extLst>
          </p:cNvPr>
          <p:cNvSpPr>
            <a:spLocks noChangeAspect="1"/>
          </p:cNvSpPr>
          <p:nvPr/>
        </p:nvSpPr>
        <p:spPr>
          <a:xfrm>
            <a:off x="2794523" y="4638524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0" name="减号 629">
            <a:extLst>
              <a:ext uri="{FF2B5EF4-FFF2-40B4-BE49-F238E27FC236}">
                <a16:creationId xmlns:a16="http://schemas.microsoft.com/office/drawing/2014/main" id="{FB925A09-48F0-40E1-B2DD-F0E60F6211C0}"/>
              </a:ext>
            </a:extLst>
          </p:cNvPr>
          <p:cNvSpPr/>
          <p:nvPr/>
        </p:nvSpPr>
        <p:spPr>
          <a:xfrm>
            <a:off x="2768147" y="4942255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1" name="加号 630">
            <a:extLst>
              <a:ext uri="{FF2B5EF4-FFF2-40B4-BE49-F238E27FC236}">
                <a16:creationId xmlns:a16="http://schemas.microsoft.com/office/drawing/2014/main" id="{B7E6168C-6B8F-4BE5-B0FC-84AF645EAD61}"/>
              </a:ext>
            </a:extLst>
          </p:cNvPr>
          <p:cNvSpPr>
            <a:spLocks noChangeAspect="1"/>
          </p:cNvSpPr>
          <p:nvPr/>
        </p:nvSpPr>
        <p:spPr>
          <a:xfrm>
            <a:off x="4318843" y="5267179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2" name="减号 631">
            <a:extLst>
              <a:ext uri="{FF2B5EF4-FFF2-40B4-BE49-F238E27FC236}">
                <a16:creationId xmlns:a16="http://schemas.microsoft.com/office/drawing/2014/main" id="{A763A117-6550-403B-B0F6-A11C28DAE152}"/>
              </a:ext>
            </a:extLst>
          </p:cNvPr>
          <p:cNvSpPr/>
          <p:nvPr/>
        </p:nvSpPr>
        <p:spPr>
          <a:xfrm>
            <a:off x="4292467" y="5570910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3" name="加号 632">
            <a:extLst>
              <a:ext uri="{FF2B5EF4-FFF2-40B4-BE49-F238E27FC236}">
                <a16:creationId xmlns:a16="http://schemas.microsoft.com/office/drawing/2014/main" id="{037C83E2-21AD-4A10-95EF-8132F0BCDBB1}"/>
              </a:ext>
            </a:extLst>
          </p:cNvPr>
          <p:cNvSpPr>
            <a:spLocks noChangeAspect="1"/>
          </p:cNvSpPr>
          <p:nvPr/>
        </p:nvSpPr>
        <p:spPr>
          <a:xfrm>
            <a:off x="5309563" y="5267179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4" name="减号 633">
            <a:extLst>
              <a:ext uri="{FF2B5EF4-FFF2-40B4-BE49-F238E27FC236}">
                <a16:creationId xmlns:a16="http://schemas.microsoft.com/office/drawing/2014/main" id="{60F67E91-7623-4061-8193-8AD3D015E5B2}"/>
              </a:ext>
            </a:extLst>
          </p:cNvPr>
          <p:cNvSpPr/>
          <p:nvPr/>
        </p:nvSpPr>
        <p:spPr>
          <a:xfrm>
            <a:off x="5283187" y="5570910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5" name="加号 634">
            <a:extLst>
              <a:ext uri="{FF2B5EF4-FFF2-40B4-BE49-F238E27FC236}">
                <a16:creationId xmlns:a16="http://schemas.microsoft.com/office/drawing/2014/main" id="{0BD8C166-20FC-4A7B-BD24-E4FC1784E589}"/>
              </a:ext>
            </a:extLst>
          </p:cNvPr>
          <p:cNvSpPr>
            <a:spLocks noChangeAspect="1"/>
          </p:cNvSpPr>
          <p:nvPr/>
        </p:nvSpPr>
        <p:spPr>
          <a:xfrm>
            <a:off x="6452420" y="5249835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6" name="减号 635">
            <a:extLst>
              <a:ext uri="{FF2B5EF4-FFF2-40B4-BE49-F238E27FC236}">
                <a16:creationId xmlns:a16="http://schemas.microsoft.com/office/drawing/2014/main" id="{2DDB02D1-0472-4E70-9319-BA1E6F953081}"/>
              </a:ext>
            </a:extLst>
          </p:cNvPr>
          <p:cNvSpPr/>
          <p:nvPr/>
        </p:nvSpPr>
        <p:spPr>
          <a:xfrm>
            <a:off x="6426044" y="5553566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7" name="加号 636">
            <a:extLst>
              <a:ext uri="{FF2B5EF4-FFF2-40B4-BE49-F238E27FC236}">
                <a16:creationId xmlns:a16="http://schemas.microsoft.com/office/drawing/2014/main" id="{8DA59C68-9CB5-4FB8-A705-4E9943D1792C}"/>
              </a:ext>
            </a:extLst>
          </p:cNvPr>
          <p:cNvSpPr>
            <a:spLocks noChangeAspect="1"/>
          </p:cNvSpPr>
          <p:nvPr/>
        </p:nvSpPr>
        <p:spPr>
          <a:xfrm>
            <a:off x="7633586" y="5148216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8" name="减号 637">
            <a:extLst>
              <a:ext uri="{FF2B5EF4-FFF2-40B4-BE49-F238E27FC236}">
                <a16:creationId xmlns:a16="http://schemas.microsoft.com/office/drawing/2014/main" id="{C93991E7-58A3-4C2D-AA69-4D07E1030EDF}"/>
              </a:ext>
            </a:extLst>
          </p:cNvPr>
          <p:cNvSpPr/>
          <p:nvPr/>
        </p:nvSpPr>
        <p:spPr>
          <a:xfrm>
            <a:off x="7607210" y="5451947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9" name="加号 638">
            <a:extLst>
              <a:ext uri="{FF2B5EF4-FFF2-40B4-BE49-F238E27FC236}">
                <a16:creationId xmlns:a16="http://schemas.microsoft.com/office/drawing/2014/main" id="{28B4CBAF-E8C3-46FF-A890-93E9B7D46D64}"/>
              </a:ext>
            </a:extLst>
          </p:cNvPr>
          <p:cNvSpPr>
            <a:spLocks noChangeAspect="1"/>
          </p:cNvSpPr>
          <p:nvPr/>
        </p:nvSpPr>
        <p:spPr>
          <a:xfrm>
            <a:off x="8157984" y="5074858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0" name="减号 639">
            <a:extLst>
              <a:ext uri="{FF2B5EF4-FFF2-40B4-BE49-F238E27FC236}">
                <a16:creationId xmlns:a16="http://schemas.microsoft.com/office/drawing/2014/main" id="{0A5D8DD1-1BB5-4E12-978B-B17E56E3F7DD}"/>
              </a:ext>
            </a:extLst>
          </p:cNvPr>
          <p:cNvSpPr/>
          <p:nvPr/>
        </p:nvSpPr>
        <p:spPr>
          <a:xfrm>
            <a:off x="8131608" y="5378589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3" name="加号 642">
            <a:extLst>
              <a:ext uri="{FF2B5EF4-FFF2-40B4-BE49-F238E27FC236}">
                <a16:creationId xmlns:a16="http://schemas.microsoft.com/office/drawing/2014/main" id="{F74AD2CF-D853-4028-A541-380A14768FD5}"/>
              </a:ext>
            </a:extLst>
          </p:cNvPr>
          <p:cNvSpPr>
            <a:spLocks noChangeAspect="1"/>
          </p:cNvSpPr>
          <p:nvPr/>
        </p:nvSpPr>
        <p:spPr>
          <a:xfrm>
            <a:off x="9967807" y="3696502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4" name="减号 643">
            <a:extLst>
              <a:ext uri="{FF2B5EF4-FFF2-40B4-BE49-F238E27FC236}">
                <a16:creationId xmlns:a16="http://schemas.microsoft.com/office/drawing/2014/main" id="{3490BB96-1EF7-469C-A0A0-A3685E3D1894}"/>
              </a:ext>
            </a:extLst>
          </p:cNvPr>
          <p:cNvSpPr/>
          <p:nvPr/>
        </p:nvSpPr>
        <p:spPr>
          <a:xfrm>
            <a:off x="9941431" y="4000233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9" name="加号 648">
            <a:extLst>
              <a:ext uri="{FF2B5EF4-FFF2-40B4-BE49-F238E27FC236}">
                <a16:creationId xmlns:a16="http://schemas.microsoft.com/office/drawing/2014/main" id="{3F801FDC-343B-4350-987D-1E0C8CBBEC5F}"/>
              </a:ext>
            </a:extLst>
          </p:cNvPr>
          <p:cNvSpPr>
            <a:spLocks noChangeAspect="1"/>
          </p:cNvSpPr>
          <p:nvPr/>
        </p:nvSpPr>
        <p:spPr>
          <a:xfrm>
            <a:off x="2271279" y="4133612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0" name="减号 649">
            <a:extLst>
              <a:ext uri="{FF2B5EF4-FFF2-40B4-BE49-F238E27FC236}">
                <a16:creationId xmlns:a16="http://schemas.microsoft.com/office/drawing/2014/main" id="{7689D4F4-4F39-4F7A-AF71-20D7FAD2CE7D}"/>
              </a:ext>
            </a:extLst>
          </p:cNvPr>
          <p:cNvSpPr/>
          <p:nvPr/>
        </p:nvSpPr>
        <p:spPr>
          <a:xfrm>
            <a:off x="2244903" y="4437343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1" name="加号 650">
            <a:extLst>
              <a:ext uri="{FF2B5EF4-FFF2-40B4-BE49-F238E27FC236}">
                <a16:creationId xmlns:a16="http://schemas.microsoft.com/office/drawing/2014/main" id="{2B3740C2-5265-4C21-8628-5672FC0B7B94}"/>
              </a:ext>
            </a:extLst>
          </p:cNvPr>
          <p:cNvSpPr>
            <a:spLocks noChangeAspect="1"/>
          </p:cNvSpPr>
          <p:nvPr/>
        </p:nvSpPr>
        <p:spPr>
          <a:xfrm>
            <a:off x="1614830" y="4056043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2" name="减号 651">
            <a:extLst>
              <a:ext uri="{FF2B5EF4-FFF2-40B4-BE49-F238E27FC236}">
                <a16:creationId xmlns:a16="http://schemas.microsoft.com/office/drawing/2014/main" id="{D1AC5C0F-6877-4D4A-840F-735FCB016552}"/>
              </a:ext>
            </a:extLst>
          </p:cNvPr>
          <p:cNvSpPr/>
          <p:nvPr/>
        </p:nvSpPr>
        <p:spPr>
          <a:xfrm>
            <a:off x="1588454" y="4359774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1" name="矩形: 圆角 410">
            <a:extLst>
              <a:ext uri="{FF2B5EF4-FFF2-40B4-BE49-F238E27FC236}">
                <a16:creationId xmlns:a16="http://schemas.microsoft.com/office/drawing/2014/main" id="{027B09E8-0A26-4C24-A1DE-F233EBBDD351}"/>
              </a:ext>
            </a:extLst>
          </p:cNvPr>
          <p:cNvSpPr/>
          <p:nvPr/>
        </p:nvSpPr>
        <p:spPr>
          <a:xfrm rot="2087929">
            <a:off x="3123866" y="4986081"/>
            <a:ext cx="216000" cy="4253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3" name="任意多边形: 形状 412">
            <a:extLst>
              <a:ext uri="{FF2B5EF4-FFF2-40B4-BE49-F238E27FC236}">
                <a16:creationId xmlns:a16="http://schemas.microsoft.com/office/drawing/2014/main" id="{F59992FD-E9DA-4F5D-9809-0BA2FD62B513}"/>
              </a:ext>
            </a:extLst>
          </p:cNvPr>
          <p:cNvSpPr/>
          <p:nvPr/>
        </p:nvSpPr>
        <p:spPr>
          <a:xfrm rot="2087929">
            <a:off x="3275575" y="5023638"/>
            <a:ext cx="130716" cy="490448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4" name="任意多边形: 形状 413">
            <a:extLst>
              <a:ext uri="{FF2B5EF4-FFF2-40B4-BE49-F238E27FC236}">
                <a16:creationId xmlns:a16="http://schemas.microsoft.com/office/drawing/2014/main" id="{A59A276A-83C8-461C-9159-3B53C4F5C271}"/>
              </a:ext>
            </a:extLst>
          </p:cNvPr>
          <p:cNvSpPr/>
          <p:nvPr/>
        </p:nvSpPr>
        <p:spPr>
          <a:xfrm rot="2087929" flipH="1">
            <a:off x="3068037" y="4880051"/>
            <a:ext cx="132583" cy="490448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9F589956-5562-4340-AF0D-56127CD0270A}"/>
              </a:ext>
            </a:extLst>
          </p:cNvPr>
          <p:cNvSpPr txBox="1"/>
          <p:nvPr/>
        </p:nvSpPr>
        <p:spPr>
          <a:xfrm>
            <a:off x="2087520" y="3525319"/>
            <a:ext cx="599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12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12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7" name="弧形 416">
            <a:extLst>
              <a:ext uri="{FF2B5EF4-FFF2-40B4-BE49-F238E27FC236}">
                <a16:creationId xmlns:a16="http://schemas.microsoft.com/office/drawing/2014/main" id="{DC810236-AE47-459F-BE08-33D4F22E5051}"/>
              </a:ext>
            </a:extLst>
          </p:cNvPr>
          <p:cNvSpPr/>
          <p:nvPr/>
        </p:nvSpPr>
        <p:spPr>
          <a:xfrm rot="14555357">
            <a:off x="1953181" y="3693369"/>
            <a:ext cx="1430132" cy="1493958"/>
          </a:xfrm>
          <a:prstGeom prst="arc">
            <a:avLst>
              <a:gd name="adj1" fmla="val 19328477"/>
              <a:gd name="adj2" fmla="val 21082511"/>
            </a:avLst>
          </a:prstGeom>
          <a:ln w="25400">
            <a:solidFill>
              <a:srgbClr val="C00000"/>
            </a:solidFill>
            <a:headEnd type="stealt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8" name="矩形: 圆角 417">
            <a:extLst>
              <a:ext uri="{FF2B5EF4-FFF2-40B4-BE49-F238E27FC236}">
                <a16:creationId xmlns:a16="http://schemas.microsoft.com/office/drawing/2014/main" id="{AB5E2D6A-92F0-4235-9EE8-5D608D2B3E4E}"/>
              </a:ext>
            </a:extLst>
          </p:cNvPr>
          <p:cNvSpPr/>
          <p:nvPr/>
        </p:nvSpPr>
        <p:spPr>
          <a:xfrm>
            <a:off x="9659393" y="3814877"/>
            <a:ext cx="138468" cy="286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矩形: 圆角 418">
            <a:extLst>
              <a:ext uri="{FF2B5EF4-FFF2-40B4-BE49-F238E27FC236}">
                <a16:creationId xmlns:a16="http://schemas.microsoft.com/office/drawing/2014/main" id="{91BCEAB1-B7E1-4C39-8FBE-EB77C010CBE3}"/>
              </a:ext>
            </a:extLst>
          </p:cNvPr>
          <p:cNvSpPr/>
          <p:nvPr/>
        </p:nvSpPr>
        <p:spPr>
          <a:xfrm rot="2203861">
            <a:off x="9694602" y="3572845"/>
            <a:ext cx="37851" cy="220056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任意多边形: 形状 419">
            <a:extLst>
              <a:ext uri="{FF2B5EF4-FFF2-40B4-BE49-F238E27FC236}">
                <a16:creationId xmlns:a16="http://schemas.microsoft.com/office/drawing/2014/main" id="{7680E4FF-0CAD-4EE7-8D20-A885AB965057}"/>
              </a:ext>
            </a:extLst>
          </p:cNvPr>
          <p:cNvSpPr/>
          <p:nvPr/>
        </p:nvSpPr>
        <p:spPr>
          <a:xfrm rot="4802711">
            <a:off x="9688448" y="4149167"/>
            <a:ext cx="152086" cy="135269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1" name="任意多边形: 形状 420">
            <a:extLst>
              <a:ext uri="{FF2B5EF4-FFF2-40B4-BE49-F238E27FC236}">
                <a16:creationId xmlns:a16="http://schemas.microsoft.com/office/drawing/2014/main" id="{6AECDBDC-721F-4363-B874-C95DEAC2C1C4}"/>
              </a:ext>
            </a:extLst>
          </p:cNvPr>
          <p:cNvSpPr/>
          <p:nvPr/>
        </p:nvSpPr>
        <p:spPr>
          <a:xfrm>
            <a:off x="9584627" y="3754573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5" name="任意多边形: 形状 424">
            <a:extLst>
              <a:ext uri="{FF2B5EF4-FFF2-40B4-BE49-F238E27FC236}">
                <a16:creationId xmlns:a16="http://schemas.microsoft.com/office/drawing/2014/main" id="{490A43B2-DEAA-46B9-97B1-B7115DC78F11}"/>
              </a:ext>
            </a:extLst>
          </p:cNvPr>
          <p:cNvSpPr/>
          <p:nvPr/>
        </p:nvSpPr>
        <p:spPr>
          <a:xfrm flipH="1">
            <a:off x="9766762" y="3754573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6" name="加号 425">
            <a:extLst>
              <a:ext uri="{FF2B5EF4-FFF2-40B4-BE49-F238E27FC236}">
                <a16:creationId xmlns:a16="http://schemas.microsoft.com/office/drawing/2014/main" id="{4C3044C5-4F35-489C-92A5-B71099D0B9A9}"/>
              </a:ext>
            </a:extLst>
          </p:cNvPr>
          <p:cNvSpPr>
            <a:spLocks noChangeAspect="1"/>
          </p:cNvSpPr>
          <p:nvPr/>
        </p:nvSpPr>
        <p:spPr>
          <a:xfrm>
            <a:off x="9376459" y="3839148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7" name="减号 426">
            <a:extLst>
              <a:ext uri="{FF2B5EF4-FFF2-40B4-BE49-F238E27FC236}">
                <a16:creationId xmlns:a16="http://schemas.microsoft.com/office/drawing/2014/main" id="{D5B183AE-09AF-421B-9977-C08866765D3A}"/>
              </a:ext>
            </a:extLst>
          </p:cNvPr>
          <p:cNvSpPr/>
          <p:nvPr/>
        </p:nvSpPr>
        <p:spPr>
          <a:xfrm>
            <a:off x="9350083" y="4142879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8" name="矩形: 圆角 427">
            <a:extLst>
              <a:ext uri="{FF2B5EF4-FFF2-40B4-BE49-F238E27FC236}">
                <a16:creationId xmlns:a16="http://schemas.microsoft.com/office/drawing/2014/main" id="{5D0A337C-74DE-44B4-996C-41DAD1261895}"/>
              </a:ext>
            </a:extLst>
          </p:cNvPr>
          <p:cNvSpPr/>
          <p:nvPr/>
        </p:nvSpPr>
        <p:spPr>
          <a:xfrm>
            <a:off x="1247573" y="4138219"/>
            <a:ext cx="138468" cy="286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9" name="矩形: 圆角 428">
            <a:extLst>
              <a:ext uri="{FF2B5EF4-FFF2-40B4-BE49-F238E27FC236}">
                <a16:creationId xmlns:a16="http://schemas.microsoft.com/office/drawing/2014/main" id="{295621D8-6D20-493D-BF17-A698D242F51A}"/>
              </a:ext>
            </a:extLst>
          </p:cNvPr>
          <p:cNvSpPr/>
          <p:nvPr/>
        </p:nvSpPr>
        <p:spPr>
          <a:xfrm rot="2203861">
            <a:off x="1282782" y="3896187"/>
            <a:ext cx="37851" cy="220056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" name="任意多边形: 形状 429">
            <a:extLst>
              <a:ext uri="{FF2B5EF4-FFF2-40B4-BE49-F238E27FC236}">
                <a16:creationId xmlns:a16="http://schemas.microsoft.com/office/drawing/2014/main" id="{237FFA25-3CAB-4CCF-8437-878B66BB31D1}"/>
              </a:ext>
            </a:extLst>
          </p:cNvPr>
          <p:cNvSpPr/>
          <p:nvPr/>
        </p:nvSpPr>
        <p:spPr>
          <a:xfrm rot="4802711">
            <a:off x="1276628" y="4472509"/>
            <a:ext cx="152086" cy="135269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1" name="任意多边形: 形状 430">
            <a:extLst>
              <a:ext uri="{FF2B5EF4-FFF2-40B4-BE49-F238E27FC236}">
                <a16:creationId xmlns:a16="http://schemas.microsoft.com/office/drawing/2014/main" id="{CFD6FF18-0F2B-4E31-B1DD-1913939005B2}"/>
              </a:ext>
            </a:extLst>
          </p:cNvPr>
          <p:cNvSpPr/>
          <p:nvPr/>
        </p:nvSpPr>
        <p:spPr>
          <a:xfrm>
            <a:off x="1172807" y="4077915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任意多边形: 形状 431">
            <a:extLst>
              <a:ext uri="{FF2B5EF4-FFF2-40B4-BE49-F238E27FC236}">
                <a16:creationId xmlns:a16="http://schemas.microsoft.com/office/drawing/2014/main" id="{D6C52A61-B3E9-4342-8708-E4E4BBBE7E64}"/>
              </a:ext>
            </a:extLst>
          </p:cNvPr>
          <p:cNvSpPr/>
          <p:nvPr/>
        </p:nvSpPr>
        <p:spPr>
          <a:xfrm flipH="1">
            <a:off x="1354942" y="4077915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矩形: 圆角 432">
            <a:extLst>
              <a:ext uri="{FF2B5EF4-FFF2-40B4-BE49-F238E27FC236}">
                <a16:creationId xmlns:a16="http://schemas.microsoft.com/office/drawing/2014/main" id="{9C6E243B-B446-485F-ACA0-CDD497305148}"/>
              </a:ext>
            </a:extLst>
          </p:cNvPr>
          <p:cNvSpPr/>
          <p:nvPr/>
        </p:nvSpPr>
        <p:spPr>
          <a:xfrm>
            <a:off x="10315407" y="3728226"/>
            <a:ext cx="138468" cy="286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矩形: 圆角 433">
            <a:extLst>
              <a:ext uri="{FF2B5EF4-FFF2-40B4-BE49-F238E27FC236}">
                <a16:creationId xmlns:a16="http://schemas.microsoft.com/office/drawing/2014/main" id="{1F094326-BCDF-42A6-8829-57895254BCDD}"/>
              </a:ext>
            </a:extLst>
          </p:cNvPr>
          <p:cNvSpPr/>
          <p:nvPr/>
        </p:nvSpPr>
        <p:spPr>
          <a:xfrm rot="2203861">
            <a:off x="10350616" y="3486194"/>
            <a:ext cx="37851" cy="220056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任意多边形: 形状 434">
            <a:extLst>
              <a:ext uri="{FF2B5EF4-FFF2-40B4-BE49-F238E27FC236}">
                <a16:creationId xmlns:a16="http://schemas.microsoft.com/office/drawing/2014/main" id="{F81CB581-71CC-4A87-BBAE-F9129B3094A0}"/>
              </a:ext>
            </a:extLst>
          </p:cNvPr>
          <p:cNvSpPr/>
          <p:nvPr/>
        </p:nvSpPr>
        <p:spPr>
          <a:xfrm rot="4802711">
            <a:off x="10344462" y="4062516"/>
            <a:ext cx="152086" cy="135269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任意多边形: 形状 435">
            <a:extLst>
              <a:ext uri="{FF2B5EF4-FFF2-40B4-BE49-F238E27FC236}">
                <a16:creationId xmlns:a16="http://schemas.microsoft.com/office/drawing/2014/main" id="{665B6FA8-00EF-49ED-9C8E-7722E9B48F34}"/>
              </a:ext>
            </a:extLst>
          </p:cNvPr>
          <p:cNvSpPr/>
          <p:nvPr/>
        </p:nvSpPr>
        <p:spPr>
          <a:xfrm>
            <a:off x="10240641" y="3667922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7" name="任意多边形: 形状 436">
            <a:extLst>
              <a:ext uri="{FF2B5EF4-FFF2-40B4-BE49-F238E27FC236}">
                <a16:creationId xmlns:a16="http://schemas.microsoft.com/office/drawing/2014/main" id="{C93D1ADA-640F-4318-AAF5-5B1C7DCABB4A}"/>
              </a:ext>
            </a:extLst>
          </p:cNvPr>
          <p:cNvSpPr/>
          <p:nvPr/>
        </p:nvSpPr>
        <p:spPr>
          <a:xfrm flipH="1">
            <a:off x="10422776" y="3667922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8" name="矩形: 圆角 437">
            <a:extLst>
              <a:ext uri="{FF2B5EF4-FFF2-40B4-BE49-F238E27FC236}">
                <a16:creationId xmlns:a16="http://schemas.microsoft.com/office/drawing/2014/main" id="{85122D19-3925-4EF9-B460-D59A26D5672F}"/>
              </a:ext>
            </a:extLst>
          </p:cNvPr>
          <p:cNvSpPr/>
          <p:nvPr/>
        </p:nvSpPr>
        <p:spPr>
          <a:xfrm>
            <a:off x="10924903" y="3690389"/>
            <a:ext cx="138468" cy="286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9" name="矩形: 圆角 438">
            <a:extLst>
              <a:ext uri="{FF2B5EF4-FFF2-40B4-BE49-F238E27FC236}">
                <a16:creationId xmlns:a16="http://schemas.microsoft.com/office/drawing/2014/main" id="{B2FB1AA0-BAE9-4B3C-A129-CB1908A6CD78}"/>
              </a:ext>
            </a:extLst>
          </p:cNvPr>
          <p:cNvSpPr/>
          <p:nvPr/>
        </p:nvSpPr>
        <p:spPr>
          <a:xfrm rot="2203861">
            <a:off x="10960112" y="3448357"/>
            <a:ext cx="37851" cy="220056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3" name="任意多边形: 形状 442">
            <a:extLst>
              <a:ext uri="{FF2B5EF4-FFF2-40B4-BE49-F238E27FC236}">
                <a16:creationId xmlns:a16="http://schemas.microsoft.com/office/drawing/2014/main" id="{6181A241-5D3D-4068-8051-7A1C438883D1}"/>
              </a:ext>
            </a:extLst>
          </p:cNvPr>
          <p:cNvSpPr/>
          <p:nvPr/>
        </p:nvSpPr>
        <p:spPr>
          <a:xfrm rot="4802711">
            <a:off x="10953958" y="4024679"/>
            <a:ext cx="152086" cy="135269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4" name="任意多边形: 形状 443">
            <a:extLst>
              <a:ext uri="{FF2B5EF4-FFF2-40B4-BE49-F238E27FC236}">
                <a16:creationId xmlns:a16="http://schemas.microsoft.com/office/drawing/2014/main" id="{926B7609-1CEF-4B80-BB13-3A6D67ACDB90}"/>
              </a:ext>
            </a:extLst>
          </p:cNvPr>
          <p:cNvSpPr/>
          <p:nvPr/>
        </p:nvSpPr>
        <p:spPr>
          <a:xfrm>
            <a:off x="10850137" y="3630085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5" name="任意多边形: 形状 444">
            <a:extLst>
              <a:ext uri="{FF2B5EF4-FFF2-40B4-BE49-F238E27FC236}">
                <a16:creationId xmlns:a16="http://schemas.microsoft.com/office/drawing/2014/main" id="{7EF62A5A-06D0-4CAD-95E0-706772916961}"/>
              </a:ext>
            </a:extLst>
          </p:cNvPr>
          <p:cNvSpPr/>
          <p:nvPr/>
        </p:nvSpPr>
        <p:spPr>
          <a:xfrm flipH="1">
            <a:off x="11032272" y="3630085"/>
            <a:ext cx="105865" cy="404882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6" name="加号 445">
            <a:extLst>
              <a:ext uri="{FF2B5EF4-FFF2-40B4-BE49-F238E27FC236}">
                <a16:creationId xmlns:a16="http://schemas.microsoft.com/office/drawing/2014/main" id="{CE19A4B6-BA73-4BE5-BB6E-02BF2087048E}"/>
              </a:ext>
            </a:extLst>
          </p:cNvPr>
          <p:cNvSpPr>
            <a:spLocks noChangeAspect="1"/>
          </p:cNvSpPr>
          <p:nvPr/>
        </p:nvSpPr>
        <p:spPr>
          <a:xfrm>
            <a:off x="910655" y="4076090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7" name="减号 446">
            <a:extLst>
              <a:ext uri="{FF2B5EF4-FFF2-40B4-BE49-F238E27FC236}">
                <a16:creationId xmlns:a16="http://schemas.microsoft.com/office/drawing/2014/main" id="{0472F97C-E66B-4C33-A832-1D732AF844EF}"/>
              </a:ext>
            </a:extLst>
          </p:cNvPr>
          <p:cNvSpPr/>
          <p:nvPr/>
        </p:nvSpPr>
        <p:spPr>
          <a:xfrm>
            <a:off x="884279" y="4379821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8" name="加号 447">
            <a:extLst>
              <a:ext uri="{FF2B5EF4-FFF2-40B4-BE49-F238E27FC236}">
                <a16:creationId xmlns:a16="http://schemas.microsoft.com/office/drawing/2014/main" id="{8CED27D5-2302-4DFE-A90C-A08B24FF2508}"/>
              </a:ext>
            </a:extLst>
          </p:cNvPr>
          <p:cNvSpPr>
            <a:spLocks noChangeAspect="1"/>
          </p:cNvSpPr>
          <p:nvPr/>
        </p:nvSpPr>
        <p:spPr>
          <a:xfrm>
            <a:off x="10608743" y="3609671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" name="减号 596">
            <a:extLst>
              <a:ext uri="{FF2B5EF4-FFF2-40B4-BE49-F238E27FC236}">
                <a16:creationId xmlns:a16="http://schemas.microsoft.com/office/drawing/2014/main" id="{9DBE1B0D-15BE-475F-BF5D-EEE84406E941}"/>
              </a:ext>
            </a:extLst>
          </p:cNvPr>
          <p:cNvSpPr/>
          <p:nvPr/>
        </p:nvSpPr>
        <p:spPr>
          <a:xfrm>
            <a:off x="10582367" y="3913402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" name="加号 597">
            <a:extLst>
              <a:ext uri="{FF2B5EF4-FFF2-40B4-BE49-F238E27FC236}">
                <a16:creationId xmlns:a16="http://schemas.microsoft.com/office/drawing/2014/main" id="{231D1D2E-BB06-4EFB-A217-8A7D02F696A1}"/>
              </a:ext>
            </a:extLst>
          </p:cNvPr>
          <p:cNvSpPr>
            <a:spLocks noChangeAspect="1"/>
          </p:cNvSpPr>
          <p:nvPr/>
        </p:nvSpPr>
        <p:spPr>
          <a:xfrm>
            <a:off x="11218678" y="3599923"/>
            <a:ext cx="171270" cy="182875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" name="减号 598">
            <a:extLst>
              <a:ext uri="{FF2B5EF4-FFF2-40B4-BE49-F238E27FC236}">
                <a16:creationId xmlns:a16="http://schemas.microsoft.com/office/drawing/2014/main" id="{1ED9AE5E-DB84-4012-99FC-2D308E3BD8B1}"/>
              </a:ext>
            </a:extLst>
          </p:cNvPr>
          <p:cNvSpPr/>
          <p:nvPr/>
        </p:nvSpPr>
        <p:spPr>
          <a:xfrm>
            <a:off x="11192302" y="3903654"/>
            <a:ext cx="171270" cy="6642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0" name="直接箭头连接符 599">
            <a:extLst>
              <a:ext uri="{FF2B5EF4-FFF2-40B4-BE49-F238E27FC236}">
                <a16:creationId xmlns:a16="http://schemas.microsoft.com/office/drawing/2014/main" id="{5B55C90A-548D-45A1-A94E-F3AE6CEB611B}"/>
              </a:ext>
            </a:extLst>
          </p:cNvPr>
          <p:cNvCxnSpPr>
            <a:cxnSpLocks/>
          </p:cNvCxnSpPr>
          <p:nvPr/>
        </p:nvCxnSpPr>
        <p:spPr>
          <a:xfrm flipV="1">
            <a:off x="9913126" y="3111217"/>
            <a:ext cx="1800000" cy="16910"/>
          </a:xfrm>
          <a:prstGeom prst="straightConnector1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直接箭头连接符 606">
            <a:extLst>
              <a:ext uri="{FF2B5EF4-FFF2-40B4-BE49-F238E27FC236}">
                <a16:creationId xmlns:a16="http://schemas.microsoft.com/office/drawing/2014/main" id="{28E36F74-E634-4C16-A8A7-94CCDF7EFE98}"/>
              </a:ext>
            </a:extLst>
          </p:cNvPr>
          <p:cNvCxnSpPr>
            <a:cxnSpLocks/>
          </p:cNvCxnSpPr>
          <p:nvPr/>
        </p:nvCxnSpPr>
        <p:spPr>
          <a:xfrm flipH="1">
            <a:off x="323674" y="3061929"/>
            <a:ext cx="1800000" cy="7881"/>
          </a:xfrm>
          <a:prstGeom prst="straightConnector1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F8AC9D7-FDD1-49E9-891E-205DE9F79E6B}"/>
              </a:ext>
            </a:extLst>
          </p:cNvPr>
          <p:cNvSpPr txBox="1"/>
          <p:nvPr/>
        </p:nvSpPr>
        <p:spPr>
          <a:xfrm>
            <a:off x="9648134" y="1998932"/>
            <a:ext cx="230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扩布性</a:t>
            </a:r>
            <a:endParaRPr lang="en-US" altLang="zh-CN" sz="2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动作电位</a:t>
            </a:r>
          </a:p>
        </p:txBody>
      </p:sp>
      <p:sp>
        <p:nvSpPr>
          <p:cNvPr id="608" name="文本框 607">
            <a:extLst>
              <a:ext uri="{FF2B5EF4-FFF2-40B4-BE49-F238E27FC236}">
                <a16:creationId xmlns:a16="http://schemas.microsoft.com/office/drawing/2014/main" id="{E6093750-6ED6-4D3F-9D3C-916677D89DDC}"/>
              </a:ext>
            </a:extLst>
          </p:cNvPr>
          <p:cNvSpPr txBox="1"/>
          <p:nvPr/>
        </p:nvSpPr>
        <p:spPr>
          <a:xfrm>
            <a:off x="236422" y="1920293"/>
            <a:ext cx="230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扩布性</a:t>
            </a:r>
            <a:endParaRPr lang="en-US" altLang="zh-CN" sz="2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动作电位</a:t>
            </a:r>
          </a:p>
        </p:txBody>
      </p:sp>
      <p:grpSp>
        <p:nvGrpSpPr>
          <p:cNvPr id="613" name="组合 612">
            <a:extLst>
              <a:ext uri="{FF2B5EF4-FFF2-40B4-BE49-F238E27FC236}">
                <a16:creationId xmlns:a16="http://schemas.microsoft.com/office/drawing/2014/main" id="{4C729657-658F-4E2D-9A02-4F72742EC0C8}"/>
              </a:ext>
            </a:extLst>
          </p:cNvPr>
          <p:cNvGrpSpPr/>
          <p:nvPr/>
        </p:nvGrpSpPr>
        <p:grpSpPr>
          <a:xfrm>
            <a:off x="5771494" y="2848495"/>
            <a:ext cx="750716" cy="292867"/>
            <a:chOff x="2983084" y="2870717"/>
            <a:chExt cx="3636787" cy="1070225"/>
          </a:xfrm>
        </p:grpSpPr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id="{27A76235-06D9-4B8E-9EF7-EC1C07EFA625}"/>
                </a:ext>
              </a:extLst>
            </p:cNvPr>
            <p:cNvSpPr/>
            <p:nvPr/>
          </p:nvSpPr>
          <p:spPr>
            <a:xfrm rot="9448953">
              <a:off x="2983084" y="2870717"/>
              <a:ext cx="3636787" cy="1070225"/>
            </a:xfrm>
            <a:custGeom>
              <a:avLst/>
              <a:gdLst>
                <a:gd name="connsiteX0" fmla="*/ 89946 w 3636787"/>
                <a:gd name="connsiteY0" fmla="*/ 92325 h 1070225"/>
                <a:gd name="connsiteX1" fmla="*/ 1151833 w 3636787"/>
                <a:gd name="connsiteY1" fmla="*/ 165832 h 1070225"/>
                <a:gd name="connsiteX2" fmla="*/ 2435975 w 3636787"/>
                <a:gd name="connsiteY2" fmla="*/ 441 h 1070225"/>
                <a:gd name="connsiteX3" fmla="*/ 3497862 w 3636787"/>
                <a:gd name="connsiteY3" fmla="*/ 147455 h 1070225"/>
                <a:gd name="connsiteX4" fmla="*/ 3473167 w 3636787"/>
                <a:gd name="connsiteY4" fmla="*/ 845770 h 1070225"/>
                <a:gd name="connsiteX5" fmla="*/ 2114940 w 3636787"/>
                <a:gd name="connsiteY5" fmla="*/ 1066291 h 1070225"/>
                <a:gd name="connsiteX6" fmla="*/ 287507 w 3636787"/>
                <a:gd name="connsiteY6" fmla="*/ 717133 h 1070225"/>
                <a:gd name="connsiteX7" fmla="*/ 89946 w 3636787"/>
                <a:gd name="connsiteY7" fmla="*/ 92325 h 107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787" h="1070225" extrusionOk="0">
                  <a:moveTo>
                    <a:pt x="89946" y="92325"/>
                  </a:moveTo>
                  <a:cubicBezTo>
                    <a:pt x="192148" y="-25374"/>
                    <a:pt x="657626" y="219879"/>
                    <a:pt x="1151833" y="165832"/>
                  </a:cubicBezTo>
                  <a:cubicBezTo>
                    <a:pt x="1617354" y="166207"/>
                    <a:pt x="1994490" y="5108"/>
                    <a:pt x="2435975" y="441"/>
                  </a:cubicBezTo>
                  <a:cubicBezTo>
                    <a:pt x="2796720" y="26928"/>
                    <a:pt x="3313784" y="68539"/>
                    <a:pt x="3497862" y="147455"/>
                  </a:cubicBezTo>
                  <a:cubicBezTo>
                    <a:pt x="3644923" y="274225"/>
                    <a:pt x="3732141" y="706242"/>
                    <a:pt x="3473167" y="845770"/>
                  </a:cubicBezTo>
                  <a:cubicBezTo>
                    <a:pt x="3303618" y="1006138"/>
                    <a:pt x="2675432" y="1055391"/>
                    <a:pt x="2114940" y="1066291"/>
                  </a:cubicBezTo>
                  <a:cubicBezTo>
                    <a:pt x="1540792" y="1037063"/>
                    <a:pt x="599990" y="903013"/>
                    <a:pt x="287507" y="717133"/>
                  </a:cubicBezTo>
                  <a:cubicBezTo>
                    <a:pt x="-53137" y="524812"/>
                    <a:pt x="-77055" y="216099"/>
                    <a:pt x="89946" y="92325"/>
                  </a:cubicBezTo>
                  <a:close/>
                </a:path>
              </a:pathLst>
            </a:custGeom>
            <a:noFill/>
            <a:ln w="47625" cmpd="thickThin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22741 w 1343787"/>
                        <a:gd name="connsiteY0" fmla="*/ 68128 h 574037"/>
                        <a:gd name="connsiteX1" fmla="*/ 398966 w 1343787"/>
                        <a:gd name="connsiteY1" fmla="*/ 134803 h 574037"/>
                        <a:gd name="connsiteX2" fmla="*/ 837116 w 1343787"/>
                        <a:gd name="connsiteY2" fmla="*/ 68128 h 574037"/>
                        <a:gd name="connsiteX3" fmla="*/ 1018091 w 1343787"/>
                        <a:gd name="connsiteY3" fmla="*/ 1453 h 574037"/>
                        <a:gd name="connsiteX4" fmla="*/ 1275266 w 1343787"/>
                        <a:gd name="connsiteY4" fmla="*/ 134803 h 574037"/>
                        <a:gd name="connsiteX5" fmla="*/ 1303841 w 1343787"/>
                        <a:gd name="connsiteY5" fmla="*/ 411028 h 574037"/>
                        <a:gd name="connsiteX6" fmla="*/ 779966 w 1343787"/>
                        <a:gd name="connsiteY6" fmla="*/ 572953 h 574037"/>
                        <a:gd name="connsiteX7" fmla="*/ 46541 w 1343787"/>
                        <a:gd name="connsiteY7" fmla="*/ 334828 h 574037"/>
                        <a:gd name="connsiteX8" fmla="*/ 122741 w 1343787"/>
                        <a:gd name="connsiteY8" fmla="*/ 68128 h 574037"/>
                        <a:gd name="connsiteX0" fmla="*/ 122741 w 1344170"/>
                        <a:gd name="connsiteY0" fmla="*/ 31431 h 537340"/>
                        <a:gd name="connsiteX1" fmla="*/ 398966 w 1344170"/>
                        <a:gd name="connsiteY1" fmla="*/ 98106 h 537340"/>
                        <a:gd name="connsiteX2" fmla="*/ 837116 w 1344170"/>
                        <a:gd name="connsiteY2" fmla="*/ 31431 h 537340"/>
                        <a:gd name="connsiteX3" fmla="*/ 1008566 w 1344170"/>
                        <a:gd name="connsiteY3" fmla="*/ 2856 h 537340"/>
                        <a:gd name="connsiteX4" fmla="*/ 1275266 w 1344170"/>
                        <a:gd name="connsiteY4" fmla="*/ 98106 h 537340"/>
                        <a:gd name="connsiteX5" fmla="*/ 1303841 w 1344170"/>
                        <a:gd name="connsiteY5" fmla="*/ 374331 h 537340"/>
                        <a:gd name="connsiteX6" fmla="*/ 779966 w 1344170"/>
                        <a:gd name="connsiteY6" fmla="*/ 536256 h 537340"/>
                        <a:gd name="connsiteX7" fmla="*/ 46541 w 1344170"/>
                        <a:gd name="connsiteY7" fmla="*/ 298131 h 537340"/>
                        <a:gd name="connsiteX8" fmla="*/ 122741 w 1344170"/>
                        <a:gd name="connsiteY8" fmla="*/ 31431 h 537340"/>
                        <a:gd name="connsiteX0" fmla="*/ 130188 w 1351617"/>
                        <a:gd name="connsiteY0" fmla="*/ 31431 h 537340"/>
                        <a:gd name="connsiteX1" fmla="*/ 406413 w 1351617"/>
                        <a:gd name="connsiteY1" fmla="*/ 98106 h 537340"/>
                        <a:gd name="connsiteX2" fmla="*/ 844563 w 1351617"/>
                        <a:gd name="connsiteY2" fmla="*/ 31431 h 537340"/>
                        <a:gd name="connsiteX3" fmla="*/ 1016013 w 1351617"/>
                        <a:gd name="connsiteY3" fmla="*/ 2856 h 537340"/>
                        <a:gd name="connsiteX4" fmla="*/ 1282713 w 1351617"/>
                        <a:gd name="connsiteY4" fmla="*/ 98106 h 537340"/>
                        <a:gd name="connsiteX5" fmla="*/ 1311288 w 1351617"/>
                        <a:gd name="connsiteY5" fmla="*/ 374331 h 537340"/>
                        <a:gd name="connsiteX6" fmla="*/ 787413 w 1351617"/>
                        <a:gd name="connsiteY6" fmla="*/ 536256 h 537340"/>
                        <a:gd name="connsiteX7" fmla="*/ 53988 w 1351617"/>
                        <a:gd name="connsiteY7" fmla="*/ 298131 h 537340"/>
                        <a:gd name="connsiteX8" fmla="*/ 130188 w 1351617"/>
                        <a:gd name="connsiteY8" fmla="*/ 31431 h 537340"/>
                        <a:gd name="connsiteX0" fmla="*/ 102650 w 1362179"/>
                        <a:gd name="connsiteY0" fmla="*/ 20947 h 564956"/>
                        <a:gd name="connsiteX1" fmla="*/ 416975 w 1362179"/>
                        <a:gd name="connsiteY1" fmla="*/ 125722 h 564956"/>
                        <a:gd name="connsiteX2" fmla="*/ 855125 w 1362179"/>
                        <a:gd name="connsiteY2" fmla="*/ 59047 h 564956"/>
                        <a:gd name="connsiteX3" fmla="*/ 1026575 w 1362179"/>
                        <a:gd name="connsiteY3" fmla="*/ 30472 h 564956"/>
                        <a:gd name="connsiteX4" fmla="*/ 1293275 w 1362179"/>
                        <a:gd name="connsiteY4" fmla="*/ 125722 h 564956"/>
                        <a:gd name="connsiteX5" fmla="*/ 1321850 w 1362179"/>
                        <a:gd name="connsiteY5" fmla="*/ 401947 h 564956"/>
                        <a:gd name="connsiteX6" fmla="*/ 797975 w 1362179"/>
                        <a:gd name="connsiteY6" fmla="*/ 563872 h 564956"/>
                        <a:gd name="connsiteX7" fmla="*/ 64550 w 1362179"/>
                        <a:gd name="connsiteY7" fmla="*/ 325747 h 564956"/>
                        <a:gd name="connsiteX8" fmla="*/ 102650 w 1362179"/>
                        <a:gd name="connsiteY8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6701"/>
                        <a:gd name="connsiteY0" fmla="*/ 20312 h 564321"/>
                        <a:gd name="connsiteX1" fmla="*/ 416975 w 1366701"/>
                        <a:gd name="connsiteY1" fmla="*/ 125087 h 564321"/>
                        <a:gd name="connsiteX2" fmla="*/ 921800 w 1366701"/>
                        <a:gd name="connsiteY2" fmla="*/ 10787 h 564321"/>
                        <a:gd name="connsiteX3" fmla="*/ 1293275 w 1366701"/>
                        <a:gd name="connsiteY3" fmla="*/ 125087 h 564321"/>
                        <a:gd name="connsiteX4" fmla="*/ 1321850 w 1366701"/>
                        <a:gd name="connsiteY4" fmla="*/ 401312 h 564321"/>
                        <a:gd name="connsiteX5" fmla="*/ 797975 w 1366701"/>
                        <a:gd name="connsiteY5" fmla="*/ 563237 h 564321"/>
                        <a:gd name="connsiteX6" fmla="*/ 64550 w 1366701"/>
                        <a:gd name="connsiteY6" fmla="*/ 325112 h 564321"/>
                        <a:gd name="connsiteX7" fmla="*/ 102650 w 1366701"/>
                        <a:gd name="connsiteY7" fmla="*/ 20312 h 564321"/>
                        <a:gd name="connsiteX0" fmla="*/ 102650 w 1384959"/>
                        <a:gd name="connsiteY0" fmla="*/ 20312 h 564384"/>
                        <a:gd name="connsiteX1" fmla="*/ 416975 w 1384959"/>
                        <a:gd name="connsiteY1" fmla="*/ 125087 h 564384"/>
                        <a:gd name="connsiteX2" fmla="*/ 921800 w 1384959"/>
                        <a:gd name="connsiteY2" fmla="*/ 10787 h 564384"/>
                        <a:gd name="connsiteX3" fmla="*/ 1331375 w 1384959"/>
                        <a:gd name="connsiteY3" fmla="*/ 86987 h 564384"/>
                        <a:gd name="connsiteX4" fmla="*/ 1321850 w 1384959"/>
                        <a:gd name="connsiteY4" fmla="*/ 401312 h 564384"/>
                        <a:gd name="connsiteX5" fmla="*/ 797975 w 1384959"/>
                        <a:gd name="connsiteY5" fmla="*/ 563237 h 564384"/>
                        <a:gd name="connsiteX6" fmla="*/ 64550 w 1384959"/>
                        <a:gd name="connsiteY6" fmla="*/ 325112 h 564384"/>
                        <a:gd name="connsiteX7" fmla="*/ 102650 w 1384959"/>
                        <a:gd name="connsiteY7" fmla="*/ 20312 h 564384"/>
                        <a:gd name="connsiteX0" fmla="*/ 102650 w 1384959"/>
                        <a:gd name="connsiteY0" fmla="*/ 39319 h 554816"/>
                        <a:gd name="connsiteX1" fmla="*/ 416975 w 1384959"/>
                        <a:gd name="connsiteY1" fmla="*/ 115519 h 554816"/>
                        <a:gd name="connsiteX2" fmla="*/ 921800 w 1384959"/>
                        <a:gd name="connsiteY2" fmla="*/ 1219 h 554816"/>
                        <a:gd name="connsiteX3" fmla="*/ 1331375 w 1384959"/>
                        <a:gd name="connsiteY3" fmla="*/ 77419 h 554816"/>
                        <a:gd name="connsiteX4" fmla="*/ 1321850 w 1384959"/>
                        <a:gd name="connsiteY4" fmla="*/ 391744 h 554816"/>
                        <a:gd name="connsiteX5" fmla="*/ 797975 w 1384959"/>
                        <a:gd name="connsiteY5" fmla="*/ 553669 h 554816"/>
                        <a:gd name="connsiteX6" fmla="*/ 64550 w 1384959"/>
                        <a:gd name="connsiteY6" fmla="*/ 315544 h 554816"/>
                        <a:gd name="connsiteX7" fmla="*/ 102650 w 1384959"/>
                        <a:gd name="connsiteY7" fmla="*/ 39319 h 554816"/>
                        <a:gd name="connsiteX0" fmla="*/ 62901 w 1430935"/>
                        <a:gd name="connsiteY0" fmla="*/ 48844 h 554816"/>
                        <a:gd name="connsiteX1" fmla="*/ 462951 w 1430935"/>
                        <a:gd name="connsiteY1" fmla="*/ 115519 h 554816"/>
                        <a:gd name="connsiteX2" fmla="*/ 967776 w 1430935"/>
                        <a:gd name="connsiteY2" fmla="*/ 1219 h 554816"/>
                        <a:gd name="connsiteX3" fmla="*/ 1377351 w 1430935"/>
                        <a:gd name="connsiteY3" fmla="*/ 77419 h 554816"/>
                        <a:gd name="connsiteX4" fmla="*/ 1367826 w 1430935"/>
                        <a:gd name="connsiteY4" fmla="*/ 391744 h 554816"/>
                        <a:gd name="connsiteX5" fmla="*/ 843951 w 1430935"/>
                        <a:gd name="connsiteY5" fmla="*/ 553669 h 554816"/>
                        <a:gd name="connsiteX6" fmla="*/ 110526 w 1430935"/>
                        <a:gd name="connsiteY6" fmla="*/ 315544 h 554816"/>
                        <a:gd name="connsiteX7" fmla="*/ 62901 w 1430935"/>
                        <a:gd name="connsiteY7" fmla="*/ 48844 h 554816"/>
                        <a:gd name="connsiteX0" fmla="*/ 47947 w 1415981"/>
                        <a:gd name="connsiteY0" fmla="*/ 47752 h 553724"/>
                        <a:gd name="connsiteX1" fmla="*/ 457522 w 1415981"/>
                        <a:gd name="connsiteY1" fmla="*/ 85852 h 553724"/>
                        <a:gd name="connsiteX2" fmla="*/ 952822 w 1415981"/>
                        <a:gd name="connsiteY2" fmla="*/ 127 h 553724"/>
                        <a:gd name="connsiteX3" fmla="*/ 1362397 w 1415981"/>
                        <a:gd name="connsiteY3" fmla="*/ 76327 h 553724"/>
                        <a:gd name="connsiteX4" fmla="*/ 1352872 w 1415981"/>
                        <a:gd name="connsiteY4" fmla="*/ 390652 h 553724"/>
                        <a:gd name="connsiteX5" fmla="*/ 828997 w 1415981"/>
                        <a:gd name="connsiteY5" fmla="*/ 552577 h 553724"/>
                        <a:gd name="connsiteX6" fmla="*/ 95572 w 1415981"/>
                        <a:gd name="connsiteY6" fmla="*/ 314452 h 553724"/>
                        <a:gd name="connsiteX7" fmla="*/ 47947 w 1415981"/>
                        <a:gd name="connsiteY7" fmla="*/ 47752 h 553724"/>
                        <a:gd name="connsiteX0" fmla="*/ 47947 w 1415981"/>
                        <a:gd name="connsiteY0" fmla="*/ 47854 h 554718"/>
                        <a:gd name="connsiteX1" fmla="*/ 457522 w 1415981"/>
                        <a:gd name="connsiteY1" fmla="*/ 85954 h 554718"/>
                        <a:gd name="connsiteX2" fmla="*/ 952822 w 1415981"/>
                        <a:gd name="connsiteY2" fmla="*/ 229 h 554718"/>
                        <a:gd name="connsiteX3" fmla="*/ 1362397 w 1415981"/>
                        <a:gd name="connsiteY3" fmla="*/ 76429 h 554718"/>
                        <a:gd name="connsiteX4" fmla="*/ 1352872 w 1415981"/>
                        <a:gd name="connsiteY4" fmla="*/ 438379 h 554718"/>
                        <a:gd name="connsiteX5" fmla="*/ 828997 w 1415981"/>
                        <a:gd name="connsiteY5" fmla="*/ 552679 h 554718"/>
                        <a:gd name="connsiteX6" fmla="*/ 95572 w 1415981"/>
                        <a:gd name="connsiteY6" fmla="*/ 314554 h 554718"/>
                        <a:gd name="connsiteX7" fmla="*/ 47947 w 1415981"/>
                        <a:gd name="connsiteY7" fmla="*/ 47854 h 554718"/>
                        <a:gd name="connsiteX0" fmla="*/ 34693 w 1402727"/>
                        <a:gd name="connsiteY0" fmla="*/ 47854 h 554718"/>
                        <a:gd name="connsiteX1" fmla="*/ 444268 w 1402727"/>
                        <a:gd name="connsiteY1" fmla="*/ 85954 h 554718"/>
                        <a:gd name="connsiteX2" fmla="*/ 939568 w 1402727"/>
                        <a:gd name="connsiteY2" fmla="*/ 229 h 554718"/>
                        <a:gd name="connsiteX3" fmla="*/ 1349143 w 1402727"/>
                        <a:gd name="connsiteY3" fmla="*/ 76429 h 554718"/>
                        <a:gd name="connsiteX4" fmla="*/ 1339618 w 1402727"/>
                        <a:gd name="connsiteY4" fmla="*/ 438379 h 554718"/>
                        <a:gd name="connsiteX5" fmla="*/ 815743 w 1402727"/>
                        <a:gd name="connsiteY5" fmla="*/ 552679 h 554718"/>
                        <a:gd name="connsiteX6" fmla="*/ 110893 w 1402727"/>
                        <a:gd name="connsiteY6" fmla="*/ 371704 h 554718"/>
                        <a:gd name="connsiteX7" fmla="*/ 34693 w 1402727"/>
                        <a:gd name="connsiteY7" fmla="*/ 47854 h 554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02727" h="554718">
                          <a:moveTo>
                            <a:pt x="34693" y="47854"/>
                          </a:moveTo>
                          <a:cubicBezTo>
                            <a:pt x="90255" y="229"/>
                            <a:pt x="293456" y="93891"/>
                            <a:pt x="444268" y="85954"/>
                          </a:cubicBezTo>
                          <a:cubicBezTo>
                            <a:pt x="595080" y="78017"/>
                            <a:pt x="788756" y="1816"/>
                            <a:pt x="939568" y="229"/>
                          </a:cubicBezTo>
                          <a:cubicBezTo>
                            <a:pt x="1090380" y="-1358"/>
                            <a:pt x="1282468" y="3404"/>
                            <a:pt x="1349143" y="76429"/>
                          </a:cubicBezTo>
                          <a:cubicBezTo>
                            <a:pt x="1415818" y="149454"/>
                            <a:pt x="1428518" y="359004"/>
                            <a:pt x="1339618" y="438379"/>
                          </a:cubicBezTo>
                          <a:cubicBezTo>
                            <a:pt x="1250718" y="517754"/>
                            <a:pt x="1025293" y="565379"/>
                            <a:pt x="815743" y="552679"/>
                          </a:cubicBezTo>
                          <a:cubicBezTo>
                            <a:pt x="606193" y="539979"/>
                            <a:pt x="241068" y="455841"/>
                            <a:pt x="110893" y="371704"/>
                          </a:cubicBezTo>
                          <a:cubicBezTo>
                            <a:pt x="-19282" y="287567"/>
                            <a:pt x="-20869" y="95479"/>
                            <a:pt x="34693" y="4785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5" name="任意多边形: 形状 614">
              <a:extLst>
                <a:ext uri="{FF2B5EF4-FFF2-40B4-BE49-F238E27FC236}">
                  <a16:creationId xmlns:a16="http://schemas.microsoft.com/office/drawing/2014/main" id="{177A5828-FD6A-4E49-84E2-E72B8A4E6D01}"/>
                </a:ext>
              </a:extLst>
            </p:cNvPr>
            <p:cNvSpPr/>
            <p:nvPr/>
          </p:nvSpPr>
          <p:spPr>
            <a:xfrm rot="20625240">
              <a:off x="3303962" y="3008140"/>
              <a:ext cx="3007073" cy="892500"/>
            </a:xfrm>
            <a:custGeom>
              <a:avLst/>
              <a:gdLst>
                <a:gd name="connsiteX0" fmla="*/ 252650 w 2049099"/>
                <a:gd name="connsiteY0" fmla="*/ 655455 h 1157161"/>
                <a:gd name="connsiteX1" fmla="*/ 252650 w 2049099"/>
                <a:gd name="connsiteY1" fmla="*/ 364142 h 1157161"/>
                <a:gd name="connsiteX2" fmla="*/ 260742 w 2049099"/>
                <a:gd name="connsiteY2" fmla="*/ 339865 h 1157161"/>
                <a:gd name="connsiteX3" fmla="*/ 309294 w 2049099"/>
                <a:gd name="connsiteY3" fmla="*/ 299405 h 1157161"/>
                <a:gd name="connsiteX4" fmla="*/ 357846 w 2049099"/>
                <a:gd name="connsiteY4" fmla="*/ 283221 h 1157161"/>
                <a:gd name="connsiteX5" fmla="*/ 382122 w 2049099"/>
                <a:gd name="connsiteY5" fmla="*/ 315589 h 1157161"/>
                <a:gd name="connsiteX6" fmla="*/ 398306 w 2049099"/>
                <a:gd name="connsiteY6" fmla="*/ 347957 h 1157161"/>
                <a:gd name="connsiteX7" fmla="*/ 422583 w 2049099"/>
                <a:gd name="connsiteY7" fmla="*/ 364142 h 1157161"/>
                <a:gd name="connsiteX8" fmla="*/ 454951 w 2049099"/>
                <a:gd name="connsiteY8" fmla="*/ 461246 h 1157161"/>
                <a:gd name="connsiteX9" fmla="*/ 463043 w 2049099"/>
                <a:gd name="connsiteY9" fmla="*/ 485522 h 1157161"/>
                <a:gd name="connsiteX10" fmla="*/ 471135 w 2049099"/>
                <a:gd name="connsiteY10" fmla="*/ 509798 h 1157161"/>
                <a:gd name="connsiteX11" fmla="*/ 503503 w 2049099"/>
                <a:gd name="connsiteY11" fmla="*/ 558350 h 1157161"/>
                <a:gd name="connsiteX12" fmla="*/ 681528 w 2049099"/>
                <a:gd name="connsiteY12" fmla="*/ 509798 h 1157161"/>
                <a:gd name="connsiteX13" fmla="*/ 689620 w 2049099"/>
                <a:gd name="connsiteY13" fmla="*/ 485522 h 1157161"/>
                <a:gd name="connsiteX14" fmla="*/ 705804 w 2049099"/>
                <a:gd name="connsiteY14" fmla="*/ 339865 h 1157161"/>
                <a:gd name="connsiteX15" fmla="*/ 713896 w 2049099"/>
                <a:gd name="connsiteY15" fmla="*/ 283221 h 1157161"/>
                <a:gd name="connsiteX16" fmla="*/ 730080 w 2049099"/>
                <a:gd name="connsiteY16" fmla="*/ 234669 h 1157161"/>
                <a:gd name="connsiteX17" fmla="*/ 738172 w 2049099"/>
                <a:gd name="connsiteY17" fmla="*/ 202301 h 1157161"/>
                <a:gd name="connsiteX18" fmla="*/ 811000 w 2049099"/>
                <a:gd name="connsiteY18" fmla="*/ 113288 h 1157161"/>
                <a:gd name="connsiteX19" fmla="*/ 835276 w 2049099"/>
                <a:gd name="connsiteY19" fmla="*/ 89012 h 1157161"/>
                <a:gd name="connsiteX20" fmla="*/ 883829 w 2049099"/>
                <a:gd name="connsiteY20" fmla="*/ 97104 h 1157161"/>
                <a:gd name="connsiteX21" fmla="*/ 900013 w 2049099"/>
                <a:gd name="connsiteY21" fmla="*/ 145657 h 1157161"/>
                <a:gd name="connsiteX22" fmla="*/ 932381 w 2049099"/>
                <a:gd name="connsiteY22" fmla="*/ 226577 h 1157161"/>
                <a:gd name="connsiteX23" fmla="*/ 940473 w 2049099"/>
                <a:gd name="connsiteY23" fmla="*/ 250853 h 1157161"/>
                <a:gd name="connsiteX24" fmla="*/ 956657 w 2049099"/>
                <a:gd name="connsiteY24" fmla="*/ 275129 h 1157161"/>
                <a:gd name="connsiteX25" fmla="*/ 989025 w 2049099"/>
                <a:gd name="connsiteY25" fmla="*/ 347957 h 1157161"/>
                <a:gd name="connsiteX26" fmla="*/ 1013301 w 2049099"/>
                <a:gd name="connsiteY26" fmla="*/ 364142 h 1157161"/>
                <a:gd name="connsiteX27" fmla="*/ 1037577 w 2049099"/>
                <a:gd name="connsiteY27" fmla="*/ 372234 h 1157161"/>
                <a:gd name="connsiteX28" fmla="*/ 1150866 w 2049099"/>
                <a:gd name="connsiteY28" fmla="*/ 364142 h 1157161"/>
                <a:gd name="connsiteX29" fmla="*/ 1175142 w 2049099"/>
                <a:gd name="connsiteY29" fmla="*/ 323681 h 1157161"/>
                <a:gd name="connsiteX30" fmla="*/ 1191326 w 2049099"/>
                <a:gd name="connsiteY30" fmla="*/ 299405 h 1157161"/>
                <a:gd name="connsiteX31" fmla="*/ 1247970 w 2049099"/>
                <a:gd name="connsiteY31" fmla="*/ 226577 h 1157161"/>
                <a:gd name="connsiteX32" fmla="*/ 1256062 w 2049099"/>
                <a:gd name="connsiteY32" fmla="*/ 202301 h 1157161"/>
                <a:gd name="connsiteX33" fmla="*/ 1312706 w 2049099"/>
                <a:gd name="connsiteY33" fmla="*/ 129473 h 1157161"/>
                <a:gd name="connsiteX34" fmla="*/ 1336983 w 2049099"/>
                <a:gd name="connsiteY34" fmla="*/ 72828 h 1157161"/>
                <a:gd name="connsiteX35" fmla="*/ 1353167 w 2049099"/>
                <a:gd name="connsiteY35" fmla="*/ 48552 h 1157161"/>
                <a:gd name="connsiteX36" fmla="*/ 1385535 w 2049099"/>
                <a:gd name="connsiteY36" fmla="*/ 16184 h 1157161"/>
                <a:gd name="connsiteX37" fmla="*/ 1409811 w 2049099"/>
                <a:gd name="connsiteY37" fmla="*/ 0 h 1157161"/>
                <a:gd name="connsiteX38" fmla="*/ 1474547 w 2049099"/>
                <a:gd name="connsiteY38" fmla="*/ 8092 h 1157161"/>
                <a:gd name="connsiteX39" fmla="*/ 1506915 w 2049099"/>
                <a:gd name="connsiteY39" fmla="*/ 56644 h 1157161"/>
                <a:gd name="connsiteX40" fmla="*/ 1506915 w 2049099"/>
                <a:gd name="connsiteY40" fmla="*/ 283221 h 1157161"/>
                <a:gd name="connsiteX41" fmla="*/ 1539283 w 2049099"/>
                <a:gd name="connsiteY41" fmla="*/ 291313 h 1157161"/>
                <a:gd name="connsiteX42" fmla="*/ 1660664 w 2049099"/>
                <a:gd name="connsiteY42" fmla="*/ 283221 h 1157161"/>
                <a:gd name="connsiteX43" fmla="*/ 1684940 w 2049099"/>
                <a:gd name="connsiteY43" fmla="*/ 267037 h 1157161"/>
                <a:gd name="connsiteX44" fmla="*/ 1749676 w 2049099"/>
                <a:gd name="connsiteY44" fmla="*/ 194209 h 1157161"/>
                <a:gd name="connsiteX45" fmla="*/ 1814413 w 2049099"/>
                <a:gd name="connsiteY45" fmla="*/ 145657 h 1157161"/>
                <a:gd name="connsiteX46" fmla="*/ 1871057 w 2049099"/>
                <a:gd name="connsiteY46" fmla="*/ 121380 h 1157161"/>
                <a:gd name="connsiteX47" fmla="*/ 2016714 w 2049099"/>
                <a:gd name="connsiteY47" fmla="*/ 145657 h 1157161"/>
                <a:gd name="connsiteX48" fmla="*/ 2040990 w 2049099"/>
                <a:gd name="connsiteY48" fmla="*/ 169933 h 1157161"/>
                <a:gd name="connsiteX49" fmla="*/ 2049082 w 2049099"/>
                <a:gd name="connsiteY49" fmla="*/ 194209 h 1157161"/>
                <a:gd name="connsiteX50" fmla="*/ 2032898 w 2049099"/>
                <a:gd name="connsiteY50" fmla="*/ 356049 h 1157161"/>
                <a:gd name="connsiteX51" fmla="*/ 2016714 w 2049099"/>
                <a:gd name="connsiteY51" fmla="*/ 380326 h 1157161"/>
                <a:gd name="connsiteX52" fmla="*/ 1984345 w 2049099"/>
                <a:gd name="connsiteY52" fmla="*/ 396510 h 1157161"/>
                <a:gd name="connsiteX53" fmla="*/ 1895333 w 2049099"/>
                <a:gd name="connsiteY53" fmla="*/ 404602 h 1157161"/>
                <a:gd name="connsiteX54" fmla="*/ 1862965 w 2049099"/>
                <a:gd name="connsiteY54" fmla="*/ 412694 h 1157161"/>
                <a:gd name="connsiteX55" fmla="*/ 1838689 w 2049099"/>
                <a:gd name="connsiteY55" fmla="*/ 420786 h 1157161"/>
                <a:gd name="connsiteX56" fmla="*/ 1782045 w 2049099"/>
                <a:gd name="connsiteY56" fmla="*/ 428878 h 1157161"/>
                <a:gd name="connsiteX57" fmla="*/ 1757768 w 2049099"/>
                <a:gd name="connsiteY57" fmla="*/ 436970 h 1157161"/>
                <a:gd name="connsiteX58" fmla="*/ 1733492 w 2049099"/>
                <a:gd name="connsiteY58" fmla="*/ 485522 h 1157161"/>
                <a:gd name="connsiteX59" fmla="*/ 1741584 w 2049099"/>
                <a:gd name="connsiteY59" fmla="*/ 550258 h 1157161"/>
                <a:gd name="connsiteX60" fmla="*/ 1765860 w 2049099"/>
                <a:gd name="connsiteY60" fmla="*/ 566442 h 1157161"/>
                <a:gd name="connsiteX61" fmla="*/ 1782045 w 2049099"/>
                <a:gd name="connsiteY61" fmla="*/ 582626 h 1157161"/>
                <a:gd name="connsiteX62" fmla="*/ 1806321 w 2049099"/>
                <a:gd name="connsiteY62" fmla="*/ 590719 h 1157161"/>
                <a:gd name="connsiteX63" fmla="*/ 1830597 w 2049099"/>
                <a:gd name="connsiteY63" fmla="*/ 606903 h 1157161"/>
                <a:gd name="connsiteX64" fmla="*/ 1838689 w 2049099"/>
                <a:gd name="connsiteY64" fmla="*/ 736375 h 1157161"/>
                <a:gd name="connsiteX65" fmla="*/ 1830597 w 2049099"/>
                <a:gd name="connsiteY65" fmla="*/ 760651 h 1157161"/>
                <a:gd name="connsiteX66" fmla="*/ 1773952 w 2049099"/>
                <a:gd name="connsiteY66" fmla="*/ 793019 h 1157161"/>
                <a:gd name="connsiteX67" fmla="*/ 1563560 w 2049099"/>
                <a:gd name="connsiteY67" fmla="*/ 784927 h 1157161"/>
                <a:gd name="connsiteX68" fmla="*/ 1547375 w 2049099"/>
                <a:gd name="connsiteY68" fmla="*/ 768743 h 1157161"/>
                <a:gd name="connsiteX69" fmla="*/ 1539283 w 2049099"/>
                <a:gd name="connsiteY69" fmla="*/ 744467 h 1157161"/>
                <a:gd name="connsiteX70" fmla="*/ 1498823 w 2049099"/>
                <a:gd name="connsiteY70" fmla="*/ 695915 h 1157161"/>
                <a:gd name="connsiteX71" fmla="*/ 1425995 w 2049099"/>
                <a:gd name="connsiteY71" fmla="*/ 704007 h 1157161"/>
                <a:gd name="connsiteX72" fmla="*/ 1385535 w 2049099"/>
                <a:gd name="connsiteY72" fmla="*/ 712099 h 1157161"/>
                <a:gd name="connsiteX73" fmla="*/ 1361259 w 2049099"/>
                <a:gd name="connsiteY73" fmla="*/ 736375 h 1157161"/>
                <a:gd name="connsiteX74" fmla="*/ 1353167 w 2049099"/>
                <a:gd name="connsiteY74" fmla="*/ 760651 h 1157161"/>
                <a:gd name="connsiteX75" fmla="*/ 1336983 w 2049099"/>
                <a:gd name="connsiteY75" fmla="*/ 841572 h 1157161"/>
                <a:gd name="connsiteX76" fmla="*/ 1328891 w 2049099"/>
                <a:gd name="connsiteY76" fmla="*/ 865848 h 1157161"/>
                <a:gd name="connsiteX77" fmla="*/ 1312706 w 2049099"/>
                <a:gd name="connsiteY77" fmla="*/ 930584 h 1157161"/>
                <a:gd name="connsiteX78" fmla="*/ 1296522 w 2049099"/>
                <a:gd name="connsiteY78" fmla="*/ 954860 h 1157161"/>
                <a:gd name="connsiteX79" fmla="*/ 1247970 w 2049099"/>
                <a:gd name="connsiteY79" fmla="*/ 995320 h 1157161"/>
                <a:gd name="connsiteX80" fmla="*/ 1215602 w 2049099"/>
                <a:gd name="connsiteY80" fmla="*/ 1011504 h 1157161"/>
                <a:gd name="connsiteX81" fmla="*/ 1134682 w 2049099"/>
                <a:gd name="connsiteY81" fmla="*/ 1003412 h 1157161"/>
                <a:gd name="connsiteX82" fmla="*/ 1118498 w 2049099"/>
                <a:gd name="connsiteY82" fmla="*/ 979136 h 1157161"/>
                <a:gd name="connsiteX83" fmla="*/ 1094222 w 2049099"/>
                <a:gd name="connsiteY83" fmla="*/ 962952 h 1157161"/>
                <a:gd name="connsiteX84" fmla="*/ 1069945 w 2049099"/>
                <a:gd name="connsiteY84" fmla="*/ 873940 h 1157161"/>
                <a:gd name="connsiteX85" fmla="*/ 1078037 w 2049099"/>
                <a:gd name="connsiteY85" fmla="*/ 817296 h 1157161"/>
                <a:gd name="connsiteX86" fmla="*/ 1013301 w 2049099"/>
                <a:gd name="connsiteY86" fmla="*/ 793019 h 1157161"/>
                <a:gd name="connsiteX87" fmla="*/ 972841 w 2049099"/>
                <a:gd name="connsiteY87" fmla="*/ 825388 h 1157161"/>
                <a:gd name="connsiteX88" fmla="*/ 948565 w 2049099"/>
                <a:gd name="connsiteY88" fmla="*/ 873940 h 1157161"/>
                <a:gd name="connsiteX89" fmla="*/ 932381 w 2049099"/>
                <a:gd name="connsiteY89" fmla="*/ 906308 h 1157161"/>
                <a:gd name="connsiteX90" fmla="*/ 924289 w 2049099"/>
                <a:gd name="connsiteY90" fmla="*/ 930584 h 1157161"/>
                <a:gd name="connsiteX91" fmla="*/ 908105 w 2049099"/>
                <a:gd name="connsiteY91" fmla="*/ 954860 h 1157161"/>
                <a:gd name="connsiteX92" fmla="*/ 867645 w 2049099"/>
                <a:gd name="connsiteY92" fmla="*/ 1011504 h 1157161"/>
                <a:gd name="connsiteX93" fmla="*/ 851460 w 2049099"/>
                <a:gd name="connsiteY93" fmla="*/ 1060057 h 1157161"/>
                <a:gd name="connsiteX94" fmla="*/ 778632 w 2049099"/>
                <a:gd name="connsiteY94" fmla="*/ 1116701 h 1157161"/>
                <a:gd name="connsiteX95" fmla="*/ 738172 w 2049099"/>
                <a:gd name="connsiteY95" fmla="*/ 1124793 h 1157161"/>
                <a:gd name="connsiteX96" fmla="*/ 641068 w 2049099"/>
                <a:gd name="connsiteY96" fmla="*/ 1068149 h 1157161"/>
                <a:gd name="connsiteX97" fmla="*/ 649160 w 2049099"/>
                <a:gd name="connsiteY97" fmla="*/ 938676 h 1157161"/>
                <a:gd name="connsiteX98" fmla="*/ 657252 w 2049099"/>
                <a:gd name="connsiteY98" fmla="*/ 914400 h 1157161"/>
                <a:gd name="connsiteX99" fmla="*/ 454951 w 2049099"/>
                <a:gd name="connsiteY99" fmla="*/ 922492 h 1157161"/>
                <a:gd name="connsiteX100" fmla="*/ 422583 w 2049099"/>
                <a:gd name="connsiteY100" fmla="*/ 930584 h 1157161"/>
                <a:gd name="connsiteX101" fmla="*/ 398306 w 2049099"/>
                <a:gd name="connsiteY101" fmla="*/ 987228 h 1157161"/>
                <a:gd name="connsiteX102" fmla="*/ 382122 w 2049099"/>
                <a:gd name="connsiteY102" fmla="*/ 1011504 h 1157161"/>
                <a:gd name="connsiteX103" fmla="*/ 374030 w 2049099"/>
                <a:gd name="connsiteY103" fmla="*/ 1035780 h 1157161"/>
                <a:gd name="connsiteX104" fmla="*/ 357846 w 2049099"/>
                <a:gd name="connsiteY104" fmla="*/ 1051965 h 1157161"/>
                <a:gd name="connsiteX105" fmla="*/ 341662 w 2049099"/>
                <a:gd name="connsiteY105" fmla="*/ 1076241 h 1157161"/>
                <a:gd name="connsiteX106" fmla="*/ 293110 w 2049099"/>
                <a:gd name="connsiteY106" fmla="*/ 1116701 h 1157161"/>
                <a:gd name="connsiteX107" fmla="*/ 268834 w 2049099"/>
                <a:gd name="connsiteY107" fmla="*/ 1124793 h 1157161"/>
                <a:gd name="connsiteX108" fmla="*/ 244558 w 2049099"/>
                <a:gd name="connsiteY108" fmla="*/ 1140977 h 1157161"/>
                <a:gd name="connsiteX109" fmla="*/ 196006 w 2049099"/>
                <a:gd name="connsiteY109" fmla="*/ 1157161 h 1157161"/>
                <a:gd name="connsiteX110" fmla="*/ 66533 w 2049099"/>
                <a:gd name="connsiteY110" fmla="*/ 1149069 h 1157161"/>
                <a:gd name="connsiteX111" fmla="*/ 50349 w 2049099"/>
                <a:gd name="connsiteY111" fmla="*/ 1124793 h 1157161"/>
                <a:gd name="connsiteX112" fmla="*/ 34165 w 2049099"/>
                <a:gd name="connsiteY112" fmla="*/ 1076241 h 1157161"/>
                <a:gd name="connsiteX113" fmla="*/ 42257 w 2049099"/>
                <a:gd name="connsiteY113" fmla="*/ 938676 h 1157161"/>
                <a:gd name="connsiteX114" fmla="*/ 66533 w 2049099"/>
                <a:gd name="connsiteY114" fmla="*/ 930584 h 1157161"/>
                <a:gd name="connsiteX115" fmla="*/ 115085 w 2049099"/>
                <a:gd name="connsiteY115" fmla="*/ 882032 h 1157161"/>
                <a:gd name="connsiteX116" fmla="*/ 139361 w 2049099"/>
                <a:gd name="connsiteY116" fmla="*/ 809203 h 1157161"/>
                <a:gd name="connsiteX117" fmla="*/ 147453 w 2049099"/>
                <a:gd name="connsiteY117" fmla="*/ 784927 h 1157161"/>
                <a:gd name="connsiteX118" fmla="*/ 139361 w 2049099"/>
                <a:gd name="connsiteY118" fmla="*/ 752559 h 1157161"/>
                <a:gd name="connsiteX119" fmla="*/ 90809 w 2049099"/>
                <a:gd name="connsiteY119" fmla="*/ 704007 h 1157161"/>
                <a:gd name="connsiteX120" fmla="*/ 74625 w 2049099"/>
                <a:gd name="connsiteY120" fmla="*/ 679731 h 1157161"/>
                <a:gd name="connsiteX121" fmla="*/ 26073 w 2049099"/>
                <a:gd name="connsiteY121" fmla="*/ 639271 h 1157161"/>
                <a:gd name="connsiteX122" fmla="*/ 9889 w 2049099"/>
                <a:gd name="connsiteY122" fmla="*/ 582626 h 1157161"/>
                <a:gd name="connsiteX123" fmla="*/ 1797 w 2049099"/>
                <a:gd name="connsiteY123" fmla="*/ 558350 h 1157161"/>
                <a:gd name="connsiteX124" fmla="*/ 9889 w 2049099"/>
                <a:gd name="connsiteY124" fmla="*/ 501706 h 1157161"/>
                <a:gd name="connsiteX125" fmla="*/ 163637 w 2049099"/>
                <a:gd name="connsiteY125" fmla="*/ 517890 h 1157161"/>
                <a:gd name="connsiteX126" fmla="*/ 196006 w 2049099"/>
                <a:gd name="connsiteY126" fmla="*/ 558350 h 1157161"/>
                <a:gd name="connsiteX127" fmla="*/ 220282 w 2049099"/>
                <a:gd name="connsiteY127" fmla="*/ 598811 h 1157161"/>
                <a:gd name="connsiteX128" fmla="*/ 252650 w 2049099"/>
                <a:gd name="connsiteY128" fmla="*/ 655455 h 11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049099" h="1157161">
                  <a:moveTo>
                    <a:pt x="252650" y="655455"/>
                  </a:moveTo>
                  <a:cubicBezTo>
                    <a:pt x="258045" y="616344"/>
                    <a:pt x="238828" y="592202"/>
                    <a:pt x="252650" y="364142"/>
                  </a:cubicBezTo>
                  <a:cubicBezTo>
                    <a:pt x="253166" y="355628"/>
                    <a:pt x="256927" y="347495"/>
                    <a:pt x="260742" y="339865"/>
                  </a:cubicBezTo>
                  <a:cubicBezTo>
                    <a:pt x="274399" y="312550"/>
                    <a:pt x="279661" y="311258"/>
                    <a:pt x="309294" y="299405"/>
                  </a:cubicBezTo>
                  <a:cubicBezTo>
                    <a:pt x="325133" y="293069"/>
                    <a:pt x="357846" y="283221"/>
                    <a:pt x="357846" y="283221"/>
                  </a:cubicBezTo>
                  <a:cubicBezTo>
                    <a:pt x="365938" y="294010"/>
                    <a:pt x="374974" y="304152"/>
                    <a:pt x="382122" y="315589"/>
                  </a:cubicBezTo>
                  <a:cubicBezTo>
                    <a:pt x="388515" y="325818"/>
                    <a:pt x="390584" y="338690"/>
                    <a:pt x="398306" y="347957"/>
                  </a:cubicBezTo>
                  <a:cubicBezTo>
                    <a:pt x="404532" y="355429"/>
                    <a:pt x="414491" y="358747"/>
                    <a:pt x="422583" y="364142"/>
                  </a:cubicBezTo>
                  <a:lnTo>
                    <a:pt x="454951" y="461246"/>
                  </a:lnTo>
                  <a:lnTo>
                    <a:pt x="463043" y="485522"/>
                  </a:lnTo>
                  <a:cubicBezTo>
                    <a:pt x="465740" y="493614"/>
                    <a:pt x="466404" y="502701"/>
                    <a:pt x="471135" y="509798"/>
                  </a:cubicBezTo>
                  <a:lnTo>
                    <a:pt x="503503" y="558350"/>
                  </a:lnTo>
                  <a:cubicBezTo>
                    <a:pt x="707218" y="548649"/>
                    <a:pt x="657453" y="606097"/>
                    <a:pt x="681528" y="509798"/>
                  </a:cubicBezTo>
                  <a:cubicBezTo>
                    <a:pt x="683597" y="501523"/>
                    <a:pt x="686923" y="493614"/>
                    <a:pt x="689620" y="485522"/>
                  </a:cubicBezTo>
                  <a:cubicBezTo>
                    <a:pt x="695015" y="436970"/>
                    <a:pt x="698895" y="388225"/>
                    <a:pt x="705804" y="339865"/>
                  </a:cubicBezTo>
                  <a:cubicBezTo>
                    <a:pt x="708501" y="320984"/>
                    <a:pt x="709607" y="301806"/>
                    <a:pt x="713896" y="283221"/>
                  </a:cubicBezTo>
                  <a:cubicBezTo>
                    <a:pt x="717732" y="266598"/>
                    <a:pt x="725942" y="251219"/>
                    <a:pt x="730080" y="234669"/>
                  </a:cubicBezTo>
                  <a:cubicBezTo>
                    <a:pt x="732777" y="223880"/>
                    <a:pt x="733198" y="212248"/>
                    <a:pt x="738172" y="202301"/>
                  </a:cubicBezTo>
                  <a:cubicBezTo>
                    <a:pt x="759645" y="159355"/>
                    <a:pt x="777844" y="146444"/>
                    <a:pt x="811000" y="113288"/>
                  </a:cubicBezTo>
                  <a:lnTo>
                    <a:pt x="835276" y="89012"/>
                  </a:lnTo>
                  <a:cubicBezTo>
                    <a:pt x="851460" y="91709"/>
                    <a:pt x="871481" y="86300"/>
                    <a:pt x="883829" y="97104"/>
                  </a:cubicBezTo>
                  <a:cubicBezTo>
                    <a:pt x="896668" y="108338"/>
                    <a:pt x="892384" y="130398"/>
                    <a:pt x="900013" y="145657"/>
                  </a:cubicBezTo>
                  <a:cubicBezTo>
                    <a:pt x="923826" y="193283"/>
                    <a:pt x="912382" y="166581"/>
                    <a:pt x="932381" y="226577"/>
                  </a:cubicBezTo>
                  <a:cubicBezTo>
                    <a:pt x="935078" y="234669"/>
                    <a:pt x="935742" y="243756"/>
                    <a:pt x="940473" y="250853"/>
                  </a:cubicBezTo>
                  <a:cubicBezTo>
                    <a:pt x="945868" y="258945"/>
                    <a:pt x="952707" y="266242"/>
                    <a:pt x="956657" y="275129"/>
                  </a:cubicBezTo>
                  <a:cubicBezTo>
                    <a:pt x="969478" y="303976"/>
                    <a:pt x="967049" y="325980"/>
                    <a:pt x="989025" y="347957"/>
                  </a:cubicBezTo>
                  <a:cubicBezTo>
                    <a:pt x="995902" y="354834"/>
                    <a:pt x="1004602" y="359792"/>
                    <a:pt x="1013301" y="364142"/>
                  </a:cubicBezTo>
                  <a:cubicBezTo>
                    <a:pt x="1020930" y="367957"/>
                    <a:pt x="1029485" y="369537"/>
                    <a:pt x="1037577" y="372234"/>
                  </a:cubicBezTo>
                  <a:cubicBezTo>
                    <a:pt x="1075340" y="369537"/>
                    <a:pt x="1113655" y="371119"/>
                    <a:pt x="1150866" y="364142"/>
                  </a:cubicBezTo>
                  <a:cubicBezTo>
                    <a:pt x="1168306" y="360872"/>
                    <a:pt x="1169976" y="334013"/>
                    <a:pt x="1175142" y="323681"/>
                  </a:cubicBezTo>
                  <a:cubicBezTo>
                    <a:pt x="1179491" y="314982"/>
                    <a:pt x="1185100" y="306876"/>
                    <a:pt x="1191326" y="299405"/>
                  </a:cubicBezTo>
                  <a:cubicBezTo>
                    <a:pt x="1214599" y="271477"/>
                    <a:pt x="1234335" y="267481"/>
                    <a:pt x="1247970" y="226577"/>
                  </a:cubicBezTo>
                  <a:cubicBezTo>
                    <a:pt x="1250667" y="218485"/>
                    <a:pt x="1251920" y="209757"/>
                    <a:pt x="1256062" y="202301"/>
                  </a:cubicBezTo>
                  <a:cubicBezTo>
                    <a:pt x="1280259" y="158746"/>
                    <a:pt x="1283218" y="158961"/>
                    <a:pt x="1312706" y="129473"/>
                  </a:cubicBezTo>
                  <a:cubicBezTo>
                    <a:pt x="1321785" y="102238"/>
                    <a:pt x="1320985" y="100825"/>
                    <a:pt x="1336983" y="72828"/>
                  </a:cubicBezTo>
                  <a:cubicBezTo>
                    <a:pt x="1341808" y="64384"/>
                    <a:pt x="1346838" y="55936"/>
                    <a:pt x="1353167" y="48552"/>
                  </a:cubicBezTo>
                  <a:cubicBezTo>
                    <a:pt x="1363097" y="36967"/>
                    <a:pt x="1373950" y="26114"/>
                    <a:pt x="1385535" y="16184"/>
                  </a:cubicBezTo>
                  <a:cubicBezTo>
                    <a:pt x="1392919" y="9855"/>
                    <a:pt x="1401719" y="5395"/>
                    <a:pt x="1409811" y="0"/>
                  </a:cubicBezTo>
                  <a:cubicBezTo>
                    <a:pt x="1431390" y="2697"/>
                    <a:pt x="1455763" y="-2865"/>
                    <a:pt x="1474547" y="8092"/>
                  </a:cubicBezTo>
                  <a:cubicBezTo>
                    <a:pt x="1491348" y="17893"/>
                    <a:pt x="1506915" y="56644"/>
                    <a:pt x="1506915" y="56644"/>
                  </a:cubicBezTo>
                  <a:cubicBezTo>
                    <a:pt x="1501450" y="122222"/>
                    <a:pt x="1488519" y="220673"/>
                    <a:pt x="1506915" y="283221"/>
                  </a:cubicBezTo>
                  <a:cubicBezTo>
                    <a:pt x="1510053" y="293890"/>
                    <a:pt x="1528494" y="288616"/>
                    <a:pt x="1539283" y="291313"/>
                  </a:cubicBezTo>
                  <a:cubicBezTo>
                    <a:pt x="1579743" y="288616"/>
                    <a:pt x="1620666" y="289887"/>
                    <a:pt x="1660664" y="283221"/>
                  </a:cubicBezTo>
                  <a:cubicBezTo>
                    <a:pt x="1670257" y="281622"/>
                    <a:pt x="1677671" y="273498"/>
                    <a:pt x="1684940" y="267037"/>
                  </a:cubicBezTo>
                  <a:cubicBezTo>
                    <a:pt x="1811706" y="154356"/>
                    <a:pt x="1690484" y="261856"/>
                    <a:pt x="1749676" y="194209"/>
                  </a:cubicBezTo>
                  <a:cubicBezTo>
                    <a:pt x="1810400" y="124811"/>
                    <a:pt x="1765678" y="170025"/>
                    <a:pt x="1814413" y="145657"/>
                  </a:cubicBezTo>
                  <a:cubicBezTo>
                    <a:pt x="1870298" y="117714"/>
                    <a:pt x="1803689" y="138224"/>
                    <a:pt x="1871057" y="121380"/>
                  </a:cubicBezTo>
                  <a:cubicBezTo>
                    <a:pt x="1949550" y="126614"/>
                    <a:pt x="1971311" y="107822"/>
                    <a:pt x="2016714" y="145657"/>
                  </a:cubicBezTo>
                  <a:cubicBezTo>
                    <a:pt x="2025505" y="152983"/>
                    <a:pt x="2032898" y="161841"/>
                    <a:pt x="2040990" y="169933"/>
                  </a:cubicBezTo>
                  <a:cubicBezTo>
                    <a:pt x="2043687" y="178025"/>
                    <a:pt x="2049453" y="185687"/>
                    <a:pt x="2049082" y="194209"/>
                  </a:cubicBezTo>
                  <a:cubicBezTo>
                    <a:pt x="2046727" y="248374"/>
                    <a:pt x="2042187" y="302635"/>
                    <a:pt x="2032898" y="356049"/>
                  </a:cubicBezTo>
                  <a:cubicBezTo>
                    <a:pt x="2031232" y="365631"/>
                    <a:pt x="2024185" y="374100"/>
                    <a:pt x="2016714" y="380326"/>
                  </a:cubicBezTo>
                  <a:cubicBezTo>
                    <a:pt x="2007447" y="388049"/>
                    <a:pt x="1996174" y="394144"/>
                    <a:pt x="1984345" y="396510"/>
                  </a:cubicBezTo>
                  <a:cubicBezTo>
                    <a:pt x="1955131" y="402353"/>
                    <a:pt x="1925004" y="401905"/>
                    <a:pt x="1895333" y="404602"/>
                  </a:cubicBezTo>
                  <a:cubicBezTo>
                    <a:pt x="1884544" y="407299"/>
                    <a:pt x="1873658" y="409639"/>
                    <a:pt x="1862965" y="412694"/>
                  </a:cubicBezTo>
                  <a:cubicBezTo>
                    <a:pt x="1854763" y="415037"/>
                    <a:pt x="1847053" y="419113"/>
                    <a:pt x="1838689" y="420786"/>
                  </a:cubicBezTo>
                  <a:cubicBezTo>
                    <a:pt x="1819986" y="424527"/>
                    <a:pt x="1800926" y="426181"/>
                    <a:pt x="1782045" y="428878"/>
                  </a:cubicBezTo>
                  <a:cubicBezTo>
                    <a:pt x="1773953" y="431575"/>
                    <a:pt x="1764429" y="431641"/>
                    <a:pt x="1757768" y="436970"/>
                  </a:cubicBezTo>
                  <a:cubicBezTo>
                    <a:pt x="1743508" y="448378"/>
                    <a:pt x="1738823" y="469530"/>
                    <a:pt x="1733492" y="485522"/>
                  </a:cubicBezTo>
                  <a:cubicBezTo>
                    <a:pt x="1736189" y="507101"/>
                    <a:pt x="1733508" y="530067"/>
                    <a:pt x="1741584" y="550258"/>
                  </a:cubicBezTo>
                  <a:cubicBezTo>
                    <a:pt x="1745196" y="559288"/>
                    <a:pt x="1758266" y="560367"/>
                    <a:pt x="1765860" y="566442"/>
                  </a:cubicBezTo>
                  <a:cubicBezTo>
                    <a:pt x="1771818" y="571208"/>
                    <a:pt x="1775503" y="578701"/>
                    <a:pt x="1782045" y="582626"/>
                  </a:cubicBezTo>
                  <a:cubicBezTo>
                    <a:pt x="1789359" y="587015"/>
                    <a:pt x="1798692" y="586904"/>
                    <a:pt x="1806321" y="590719"/>
                  </a:cubicBezTo>
                  <a:cubicBezTo>
                    <a:pt x="1815020" y="595068"/>
                    <a:pt x="1822505" y="601508"/>
                    <a:pt x="1830597" y="606903"/>
                  </a:cubicBezTo>
                  <a:cubicBezTo>
                    <a:pt x="1865003" y="658512"/>
                    <a:pt x="1852178" y="628460"/>
                    <a:pt x="1838689" y="736375"/>
                  </a:cubicBezTo>
                  <a:cubicBezTo>
                    <a:pt x="1837631" y="744839"/>
                    <a:pt x="1835925" y="753990"/>
                    <a:pt x="1830597" y="760651"/>
                  </a:cubicBezTo>
                  <a:cubicBezTo>
                    <a:pt x="1822971" y="770183"/>
                    <a:pt x="1781917" y="789037"/>
                    <a:pt x="1773952" y="793019"/>
                  </a:cubicBezTo>
                  <a:cubicBezTo>
                    <a:pt x="1703821" y="790322"/>
                    <a:pt x="1633343" y="792404"/>
                    <a:pt x="1563560" y="784927"/>
                  </a:cubicBezTo>
                  <a:cubicBezTo>
                    <a:pt x="1555974" y="784114"/>
                    <a:pt x="1551300" y="775285"/>
                    <a:pt x="1547375" y="768743"/>
                  </a:cubicBezTo>
                  <a:cubicBezTo>
                    <a:pt x="1542986" y="761429"/>
                    <a:pt x="1543098" y="752096"/>
                    <a:pt x="1539283" y="744467"/>
                  </a:cubicBezTo>
                  <a:cubicBezTo>
                    <a:pt x="1528017" y="721935"/>
                    <a:pt x="1516719" y="713811"/>
                    <a:pt x="1498823" y="695915"/>
                  </a:cubicBezTo>
                  <a:cubicBezTo>
                    <a:pt x="1474547" y="698612"/>
                    <a:pt x="1450175" y="700553"/>
                    <a:pt x="1425995" y="704007"/>
                  </a:cubicBezTo>
                  <a:cubicBezTo>
                    <a:pt x="1412379" y="705952"/>
                    <a:pt x="1397837" y="705948"/>
                    <a:pt x="1385535" y="712099"/>
                  </a:cubicBezTo>
                  <a:cubicBezTo>
                    <a:pt x="1375299" y="717217"/>
                    <a:pt x="1369351" y="728283"/>
                    <a:pt x="1361259" y="736375"/>
                  </a:cubicBezTo>
                  <a:cubicBezTo>
                    <a:pt x="1358562" y="744467"/>
                    <a:pt x="1355085" y="752340"/>
                    <a:pt x="1353167" y="760651"/>
                  </a:cubicBezTo>
                  <a:cubicBezTo>
                    <a:pt x="1346982" y="787454"/>
                    <a:pt x="1345682" y="815476"/>
                    <a:pt x="1336983" y="841572"/>
                  </a:cubicBezTo>
                  <a:cubicBezTo>
                    <a:pt x="1334286" y="849664"/>
                    <a:pt x="1330960" y="857573"/>
                    <a:pt x="1328891" y="865848"/>
                  </a:cubicBezTo>
                  <a:cubicBezTo>
                    <a:pt x="1324272" y="884323"/>
                    <a:pt x="1321957" y="912082"/>
                    <a:pt x="1312706" y="930584"/>
                  </a:cubicBezTo>
                  <a:cubicBezTo>
                    <a:pt x="1308357" y="939283"/>
                    <a:pt x="1302748" y="947389"/>
                    <a:pt x="1296522" y="954860"/>
                  </a:cubicBezTo>
                  <a:cubicBezTo>
                    <a:pt x="1281307" y="973118"/>
                    <a:pt x="1268223" y="983747"/>
                    <a:pt x="1247970" y="995320"/>
                  </a:cubicBezTo>
                  <a:cubicBezTo>
                    <a:pt x="1237497" y="1001305"/>
                    <a:pt x="1226391" y="1006109"/>
                    <a:pt x="1215602" y="1011504"/>
                  </a:cubicBezTo>
                  <a:cubicBezTo>
                    <a:pt x="1188629" y="1008807"/>
                    <a:pt x="1160399" y="1011984"/>
                    <a:pt x="1134682" y="1003412"/>
                  </a:cubicBezTo>
                  <a:cubicBezTo>
                    <a:pt x="1125456" y="1000337"/>
                    <a:pt x="1125375" y="986013"/>
                    <a:pt x="1118498" y="979136"/>
                  </a:cubicBezTo>
                  <a:cubicBezTo>
                    <a:pt x="1111621" y="972259"/>
                    <a:pt x="1102314" y="968347"/>
                    <a:pt x="1094222" y="962952"/>
                  </a:cubicBezTo>
                  <a:cubicBezTo>
                    <a:pt x="1075968" y="889941"/>
                    <a:pt x="1085071" y="919317"/>
                    <a:pt x="1069945" y="873940"/>
                  </a:cubicBezTo>
                  <a:cubicBezTo>
                    <a:pt x="1072642" y="855059"/>
                    <a:pt x="1080143" y="836252"/>
                    <a:pt x="1078037" y="817296"/>
                  </a:cubicBezTo>
                  <a:cubicBezTo>
                    <a:pt x="1075416" y="793703"/>
                    <a:pt x="1015263" y="793346"/>
                    <a:pt x="1013301" y="793019"/>
                  </a:cubicBezTo>
                  <a:cubicBezTo>
                    <a:pt x="995273" y="805038"/>
                    <a:pt x="986020" y="808914"/>
                    <a:pt x="972841" y="825388"/>
                  </a:cubicBezTo>
                  <a:cubicBezTo>
                    <a:pt x="948916" y="855295"/>
                    <a:pt x="962372" y="841724"/>
                    <a:pt x="948565" y="873940"/>
                  </a:cubicBezTo>
                  <a:cubicBezTo>
                    <a:pt x="943813" y="885028"/>
                    <a:pt x="937133" y="895220"/>
                    <a:pt x="932381" y="906308"/>
                  </a:cubicBezTo>
                  <a:cubicBezTo>
                    <a:pt x="929021" y="914148"/>
                    <a:pt x="928104" y="922955"/>
                    <a:pt x="924289" y="930584"/>
                  </a:cubicBezTo>
                  <a:cubicBezTo>
                    <a:pt x="919940" y="939283"/>
                    <a:pt x="912930" y="946416"/>
                    <a:pt x="908105" y="954860"/>
                  </a:cubicBezTo>
                  <a:cubicBezTo>
                    <a:pt x="879703" y="1004564"/>
                    <a:pt x="907187" y="971962"/>
                    <a:pt x="867645" y="1011504"/>
                  </a:cubicBezTo>
                  <a:cubicBezTo>
                    <a:pt x="862250" y="1027688"/>
                    <a:pt x="863523" y="1047994"/>
                    <a:pt x="851460" y="1060057"/>
                  </a:cubicBezTo>
                  <a:cubicBezTo>
                    <a:pt x="833361" y="1078156"/>
                    <a:pt x="802829" y="1111862"/>
                    <a:pt x="778632" y="1116701"/>
                  </a:cubicBezTo>
                  <a:lnTo>
                    <a:pt x="738172" y="1124793"/>
                  </a:lnTo>
                  <a:cubicBezTo>
                    <a:pt x="656408" y="1117360"/>
                    <a:pt x="641068" y="1144908"/>
                    <a:pt x="641068" y="1068149"/>
                  </a:cubicBezTo>
                  <a:cubicBezTo>
                    <a:pt x="641068" y="1024907"/>
                    <a:pt x="644633" y="981680"/>
                    <a:pt x="649160" y="938676"/>
                  </a:cubicBezTo>
                  <a:cubicBezTo>
                    <a:pt x="650053" y="930193"/>
                    <a:pt x="665752" y="915108"/>
                    <a:pt x="657252" y="914400"/>
                  </a:cubicBezTo>
                  <a:cubicBezTo>
                    <a:pt x="589998" y="908795"/>
                    <a:pt x="522385" y="919795"/>
                    <a:pt x="454951" y="922492"/>
                  </a:cubicBezTo>
                  <a:cubicBezTo>
                    <a:pt x="444162" y="925189"/>
                    <a:pt x="431837" y="924415"/>
                    <a:pt x="422583" y="930584"/>
                  </a:cubicBezTo>
                  <a:cubicBezTo>
                    <a:pt x="402269" y="944127"/>
                    <a:pt x="406426" y="968281"/>
                    <a:pt x="398306" y="987228"/>
                  </a:cubicBezTo>
                  <a:cubicBezTo>
                    <a:pt x="394475" y="996167"/>
                    <a:pt x="386471" y="1002805"/>
                    <a:pt x="382122" y="1011504"/>
                  </a:cubicBezTo>
                  <a:cubicBezTo>
                    <a:pt x="378307" y="1019133"/>
                    <a:pt x="378418" y="1028466"/>
                    <a:pt x="374030" y="1035780"/>
                  </a:cubicBezTo>
                  <a:cubicBezTo>
                    <a:pt x="370105" y="1042322"/>
                    <a:pt x="362612" y="1046007"/>
                    <a:pt x="357846" y="1051965"/>
                  </a:cubicBezTo>
                  <a:cubicBezTo>
                    <a:pt x="351771" y="1059559"/>
                    <a:pt x="347888" y="1068770"/>
                    <a:pt x="341662" y="1076241"/>
                  </a:cubicBezTo>
                  <a:cubicBezTo>
                    <a:pt x="328879" y="1091581"/>
                    <a:pt x="311296" y="1107608"/>
                    <a:pt x="293110" y="1116701"/>
                  </a:cubicBezTo>
                  <a:cubicBezTo>
                    <a:pt x="285481" y="1120516"/>
                    <a:pt x="276463" y="1120978"/>
                    <a:pt x="268834" y="1124793"/>
                  </a:cubicBezTo>
                  <a:cubicBezTo>
                    <a:pt x="260135" y="1129142"/>
                    <a:pt x="253445" y="1137027"/>
                    <a:pt x="244558" y="1140977"/>
                  </a:cubicBezTo>
                  <a:cubicBezTo>
                    <a:pt x="228969" y="1147905"/>
                    <a:pt x="196006" y="1157161"/>
                    <a:pt x="196006" y="1157161"/>
                  </a:cubicBezTo>
                  <a:cubicBezTo>
                    <a:pt x="152848" y="1154464"/>
                    <a:pt x="108745" y="1158449"/>
                    <a:pt x="66533" y="1149069"/>
                  </a:cubicBezTo>
                  <a:cubicBezTo>
                    <a:pt x="57039" y="1146959"/>
                    <a:pt x="54299" y="1133680"/>
                    <a:pt x="50349" y="1124793"/>
                  </a:cubicBezTo>
                  <a:cubicBezTo>
                    <a:pt x="43421" y="1109204"/>
                    <a:pt x="34165" y="1076241"/>
                    <a:pt x="34165" y="1076241"/>
                  </a:cubicBezTo>
                  <a:cubicBezTo>
                    <a:pt x="36862" y="1030386"/>
                    <a:pt x="32293" y="983516"/>
                    <a:pt x="42257" y="938676"/>
                  </a:cubicBezTo>
                  <a:cubicBezTo>
                    <a:pt x="44107" y="930349"/>
                    <a:pt x="59800" y="935821"/>
                    <a:pt x="66533" y="930584"/>
                  </a:cubicBezTo>
                  <a:cubicBezTo>
                    <a:pt x="84599" y="916532"/>
                    <a:pt x="115085" y="882032"/>
                    <a:pt x="115085" y="882032"/>
                  </a:cubicBezTo>
                  <a:lnTo>
                    <a:pt x="139361" y="809203"/>
                  </a:lnTo>
                  <a:lnTo>
                    <a:pt x="147453" y="784927"/>
                  </a:lnTo>
                  <a:cubicBezTo>
                    <a:pt x="144756" y="774138"/>
                    <a:pt x="145739" y="761670"/>
                    <a:pt x="139361" y="752559"/>
                  </a:cubicBezTo>
                  <a:cubicBezTo>
                    <a:pt x="126236" y="733809"/>
                    <a:pt x="103505" y="723051"/>
                    <a:pt x="90809" y="704007"/>
                  </a:cubicBezTo>
                  <a:cubicBezTo>
                    <a:pt x="85414" y="695915"/>
                    <a:pt x="80851" y="687202"/>
                    <a:pt x="74625" y="679731"/>
                  </a:cubicBezTo>
                  <a:cubicBezTo>
                    <a:pt x="55154" y="656366"/>
                    <a:pt x="49943" y="655184"/>
                    <a:pt x="26073" y="639271"/>
                  </a:cubicBezTo>
                  <a:cubicBezTo>
                    <a:pt x="6671" y="581066"/>
                    <a:pt x="30210" y="653752"/>
                    <a:pt x="9889" y="582626"/>
                  </a:cubicBezTo>
                  <a:cubicBezTo>
                    <a:pt x="7546" y="574424"/>
                    <a:pt x="4494" y="566442"/>
                    <a:pt x="1797" y="558350"/>
                  </a:cubicBezTo>
                  <a:cubicBezTo>
                    <a:pt x="4494" y="539469"/>
                    <a:pt x="-8097" y="508054"/>
                    <a:pt x="9889" y="501706"/>
                  </a:cubicBezTo>
                  <a:cubicBezTo>
                    <a:pt x="64344" y="482487"/>
                    <a:pt x="114815" y="501616"/>
                    <a:pt x="163637" y="517890"/>
                  </a:cubicBezTo>
                  <a:cubicBezTo>
                    <a:pt x="178692" y="532944"/>
                    <a:pt x="185797" y="537933"/>
                    <a:pt x="196006" y="558350"/>
                  </a:cubicBezTo>
                  <a:cubicBezTo>
                    <a:pt x="211124" y="588587"/>
                    <a:pt x="193940" y="577737"/>
                    <a:pt x="220282" y="598811"/>
                  </a:cubicBezTo>
                  <a:cubicBezTo>
                    <a:pt x="246802" y="620028"/>
                    <a:pt x="247255" y="694566"/>
                    <a:pt x="252650" y="655455"/>
                  </a:cubicBezTo>
                  <a:close/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6" name="组合 615">
            <a:extLst>
              <a:ext uri="{FF2B5EF4-FFF2-40B4-BE49-F238E27FC236}">
                <a16:creationId xmlns:a16="http://schemas.microsoft.com/office/drawing/2014/main" id="{D36D2D0A-CB36-43AA-B3FB-3E660F8B8748}"/>
              </a:ext>
            </a:extLst>
          </p:cNvPr>
          <p:cNvGrpSpPr/>
          <p:nvPr/>
        </p:nvGrpSpPr>
        <p:grpSpPr>
          <a:xfrm rot="2576367">
            <a:off x="5365277" y="2280101"/>
            <a:ext cx="650849" cy="267500"/>
            <a:chOff x="2983084" y="2870717"/>
            <a:chExt cx="3636787" cy="1070225"/>
          </a:xfrm>
        </p:grpSpPr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C1A358AE-EB4F-4C56-96DA-9E30FC222541}"/>
                </a:ext>
              </a:extLst>
            </p:cNvPr>
            <p:cNvSpPr/>
            <p:nvPr/>
          </p:nvSpPr>
          <p:spPr>
            <a:xfrm rot="9448953">
              <a:off x="2983084" y="2870717"/>
              <a:ext cx="3636787" cy="1070225"/>
            </a:xfrm>
            <a:custGeom>
              <a:avLst/>
              <a:gdLst>
                <a:gd name="connsiteX0" fmla="*/ 89946 w 3636787"/>
                <a:gd name="connsiteY0" fmla="*/ 92325 h 1070225"/>
                <a:gd name="connsiteX1" fmla="*/ 1151833 w 3636787"/>
                <a:gd name="connsiteY1" fmla="*/ 165832 h 1070225"/>
                <a:gd name="connsiteX2" fmla="*/ 2435975 w 3636787"/>
                <a:gd name="connsiteY2" fmla="*/ 441 h 1070225"/>
                <a:gd name="connsiteX3" fmla="*/ 3497862 w 3636787"/>
                <a:gd name="connsiteY3" fmla="*/ 147455 h 1070225"/>
                <a:gd name="connsiteX4" fmla="*/ 3473167 w 3636787"/>
                <a:gd name="connsiteY4" fmla="*/ 845770 h 1070225"/>
                <a:gd name="connsiteX5" fmla="*/ 2114940 w 3636787"/>
                <a:gd name="connsiteY5" fmla="*/ 1066291 h 1070225"/>
                <a:gd name="connsiteX6" fmla="*/ 287507 w 3636787"/>
                <a:gd name="connsiteY6" fmla="*/ 717133 h 1070225"/>
                <a:gd name="connsiteX7" fmla="*/ 89946 w 3636787"/>
                <a:gd name="connsiteY7" fmla="*/ 92325 h 107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787" h="1070225" extrusionOk="0">
                  <a:moveTo>
                    <a:pt x="89946" y="92325"/>
                  </a:moveTo>
                  <a:cubicBezTo>
                    <a:pt x="192148" y="-25374"/>
                    <a:pt x="657626" y="219879"/>
                    <a:pt x="1151833" y="165832"/>
                  </a:cubicBezTo>
                  <a:cubicBezTo>
                    <a:pt x="1617354" y="166207"/>
                    <a:pt x="1994490" y="5108"/>
                    <a:pt x="2435975" y="441"/>
                  </a:cubicBezTo>
                  <a:cubicBezTo>
                    <a:pt x="2796720" y="26928"/>
                    <a:pt x="3313784" y="68539"/>
                    <a:pt x="3497862" y="147455"/>
                  </a:cubicBezTo>
                  <a:cubicBezTo>
                    <a:pt x="3644923" y="274225"/>
                    <a:pt x="3732141" y="706242"/>
                    <a:pt x="3473167" y="845770"/>
                  </a:cubicBezTo>
                  <a:cubicBezTo>
                    <a:pt x="3303618" y="1006138"/>
                    <a:pt x="2675432" y="1055391"/>
                    <a:pt x="2114940" y="1066291"/>
                  </a:cubicBezTo>
                  <a:cubicBezTo>
                    <a:pt x="1540792" y="1037063"/>
                    <a:pt x="599990" y="903013"/>
                    <a:pt x="287507" y="717133"/>
                  </a:cubicBezTo>
                  <a:cubicBezTo>
                    <a:pt x="-53137" y="524812"/>
                    <a:pt x="-77055" y="216099"/>
                    <a:pt x="89946" y="92325"/>
                  </a:cubicBezTo>
                  <a:close/>
                </a:path>
              </a:pathLst>
            </a:custGeom>
            <a:noFill/>
            <a:ln w="47625" cmpd="thickThin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22741 w 1343787"/>
                        <a:gd name="connsiteY0" fmla="*/ 68128 h 574037"/>
                        <a:gd name="connsiteX1" fmla="*/ 398966 w 1343787"/>
                        <a:gd name="connsiteY1" fmla="*/ 134803 h 574037"/>
                        <a:gd name="connsiteX2" fmla="*/ 837116 w 1343787"/>
                        <a:gd name="connsiteY2" fmla="*/ 68128 h 574037"/>
                        <a:gd name="connsiteX3" fmla="*/ 1018091 w 1343787"/>
                        <a:gd name="connsiteY3" fmla="*/ 1453 h 574037"/>
                        <a:gd name="connsiteX4" fmla="*/ 1275266 w 1343787"/>
                        <a:gd name="connsiteY4" fmla="*/ 134803 h 574037"/>
                        <a:gd name="connsiteX5" fmla="*/ 1303841 w 1343787"/>
                        <a:gd name="connsiteY5" fmla="*/ 411028 h 574037"/>
                        <a:gd name="connsiteX6" fmla="*/ 779966 w 1343787"/>
                        <a:gd name="connsiteY6" fmla="*/ 572953 h 574037"/>
                        <a:gd name="connsiteX7" fmla="*/ 46541 w 1343787"/>
                        <a:gd name="connsiteY7" fmla="*/ 334828 h 574037"/>
                        <a:gd name="connsiteX8" fmla="*/ 122741 w 1343787"/>
                        <a:gd name="connsiteY8" fmla="*/ 68128 h 574037"/>
                        <a:gd name="connsiteX0" fmla="*/ 122741 w 1344170"/>
                        <a:gd name="connsiteY0" fmla="*/ 31431 h 537340"/>
                        <a:gd name="connsiteX1" fmla="*/ 398966 w 1344170"/>
                        <a:gd name="connsiteY1" fmla="*/ 98106 h 537340"/>
                        <a:gd name="connsiteX2" fmla="*/ 837116 w 1344170"/>
                        <a:gd name="connsiteY2" fmla="*/ 31431 h 537340"/>
                        <a:gd name="connsiteX3" fmla="*/ 1008566 w 1344170"/>
                        <a:gd name="connsiteY3" fmla="*/ 2856 h 537340"/>
                        <a:gd name="connsiteX4" fmla="*/ 1275266 w 1344170"/>
                        <a:gd name="connsiteY4" fmla="*/ 98106 h 537340"/>
                        <a:gd name="connsiteX5" fmla="*/ 1303841 w 1344170"/>
                        <a:gd name="connsiteY5" fmla="*/ 374331 h 537340"/>
                        <a:gd name="connsiteX6" fmla="*/ 779966 w 1344170"/>
                        <a:gd name="connsiteY6" fmla="*/ 536256 h 537340"/>
                        <a:gd name="connsiteX7" fmla="*/ 46541 w 1344170"/>
                        <a:gd name="connsiteY7" fmla="*/ 298131 h 537340"/>
                        <a:gd name="connsiteX8" fmla="*/ 122741 w 1344170"/>
                        <a:gd name="connsiteY8" fmla="*/ 31431 h 537340"/>
                        <a:gd name="connsiteX0" fmla="*/ 130188 w 1351617"/>
                        <a:gd name="connsiteY0" fmla="*/ 31431 h 537340"/>
                        <a:gd name="connsiteX1" fmla="*/ 406413 w 1351617"/>
                        <a:gd name="connsiteY1" fmla="*/ 98106 h 537340"/>
                        <a:gd name="connsiteX2" fmla="*/ 844563 w 1351617"/>
                        <a:gd name="connsiteY2" fmla="*/ 31431 h 537340"/>
                        <a:gd name="connsiteX3" fmla="*/ 1016013 w 1351617"/>
                        <a:gd name="connsiteY3" fmla="*/ 2856 h 537340"/>
                        <a:gd name="connsiteX4" fmla="*/ 1282713 w 1351617"/>
                        <a:gd name="connsiteY4" fmla="*/ 98106 h 537340"/>
                        <a:gd name="connsiteX5" fmla="*/ 1311288 w 1351617"/>
                        <a:gd name="connsiteY5" fmla="*/ 374331 h 537340"/>
                        <a:gd name="connsiteX6" fmla="*/ 787413 w 1351617"/>
                        <a:gd name="connsiteY6" fmla="*/ 536256 h 537340"/>
                        <a:gd name="connsiteX7" fmla="*/ 53988 w 1351617"/>
                        <a:gd name="connsiteY7" fmla="*/ 298131 h 537340"/>
                        <a:gd name="connsiteX8" fmla="*/ 130188 w 1351617"/>
                        <a:gd name="connsiteY8" fmla="*/ 31431 h 537340"/>
                        <a:gd name="connsiteX0" fmla="*/ 102650 w 1362179"/>
                        <a:gd name="connsiteY0" fmla="*/ 20947 h 564956"/>
                        <a:gd name="connsiteX1" fmla="*/ 416975 w 1362179"/>
                        <a:gd name="connsiteY1" fmla="*/ 125722 h 564956"/>
                        <a:gd name="connsiteX2" fmla="*/ 855125 w 1362179"/>
                        <a:gd name="connsiteY2" fmla="*/ 59047 h 564956"/>
                        <a:gd name="connsiteX3" fmla="*/ 1026575 w 1362179"/>
                        <a:gd name="connsiteY3" fmla="*/ 30472 h 564956"/>
                        <a:gd name="connsiteX4" fmla="*/ 1293275 w 1362179"/>
                        <a:gd name="connsiteY4" fmla="*/ 125722 h 564956"/>
                        <a:gd name="connsiteX5" fmla="*/ 1321850 w 1362179"/>
                        <a:gd name="connsiteY5" fmla="*/ 401947 h 564956"/>
                        <a:gd name="connsiteX6" fmla="*/ 797975 w 1362179"/>
                        <a:gd name="connsiteY6" fmla="*/ 563872 h 564956"/>
                        <a:gd name="connsiteX7" fmla="*/ 64550 w 1362179"/>
                        <a:gd name="connsiteY7" fmla="*/ 325747 h 564956"/>
                        <a:gd name="connsiteX8" fmla="*/ 102650 w 1362179"/>
                        <a:gd name="connsiteY8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6701"/>
                        <a:gd name="connsiteY0" fmla="*/ 20312 h 564321"/>
                        <a:gd name="connsiteX1" fmla="*/ 416975 w 1366701"/>
                        <a:gd name="connsiteY1" fmla="*/ 125087 h 564321"/>
                        <a:gd name="connsiteX2" fmla="*/ 921800 w 1366701"/>
                        <a:gd name="connsiteY2" fmla="*/ 10787 h 564321"/>
                        <a:gd name="connsiteX3" fmla="*/ 1293275 w 1366701"/>
                        <a:gd name="connsiteY3" fmla="*/ 125087 h 564321"/>
                        <a:gd name="connsiteX4" fmla="*/ 1321850 w 1366701"/>
                        <a:gd name="connsiteY4" fmla="*/ 401312 h 564321"/>
                        <a:gd name="connsiteX5" fmla="*/ 797975 w 1366701"/>
                        <a:gd name="connsiteY5" fmla="*/ 563237 h 564321"/>
                        <a:gd name="connsiteX6" fmla="*/ 64550 w 1366701"/>
                        <a:gd name="connsiteY6" fmla="*/ 325112 h 564321"/>
                        <a:gd name="connsiteX7" fmla="*/ 102650 w 1366701"/>
                        <a:gd name="connsiteY7" fmla="*/ 20312 h 564321"/>
                        <a:gd name="connsiteX0" fmla="*/ 102650 w 1384959"/>
                        <a:gd name="connsiteY0" fmla="*/ 20312 h 564384"/>
                        <a:gd name="connsiteX1" fmla="*/ 416975 w 1384959"/>
                        <a:gd name="connsiteY1" fmla="*/ 125087 h 564384"/>
                        <a:gd name="connsiteX2" fmla="*/ 921800 w 1384959"/>
                        <a:gd name="connsiteY2" fmla="*/ 10787 h 564384"/>
                        <a:gd name="connsiteX3" fmla="*/ 1331375 w 1384959"/>
                        <a:gd name="connsiteY3" fmla="*/ 86987 h 564384"/>
                        <a:gd name="connsiteX4" fmla="*/ 1321850 w 1384959"/>
                        <a:gd name="connsiteY4" fmla="*/ 401312 h 564384"/>
                        <a:gd name="connsiteX5" fmla="*/ 797975 w 1384959"/>
                        <a:gd name="connsiteY5" fmla="*/ 563237 h 564384"/>
                        <a:gd name="connsiteX6" fmla="*/ 64550 w 1384959"/>
                        <a:gd name="connsiteY6" fmla="*/ 325112 h 564384"/>
                        <a:gd name="connsiteX7" fmla="*/ 102650 w 1384959"/>
                        <a:gd name="connsiteY7" fmla="*/ 20312 h 564384"/>
                        <a:gd name="connsiteX0" fmla="*/ 102650 w 1384959"/>
                        <a:gd name="connsiteY0" fmla="*/ 39319 h 554816"/>
                        <a:gd name="connsiteX1" fmla="*/ 416975 w 1384959"/>
                        <a:gd name="connsiteY1" fmla="*/ 115519 h 554816"/>
                        <a:gd name="connsiteX2" fmla="*/ 921800 w 1384959"/>
                        <a:gd name="connsiteY2" fmla="*/ 1219 h 554816"/>
                        <a:gd name="connsiteX3" fmla="*/ 1331375 w 1384959"/>
                        <a:gd name="connsiteY3" fmla="*/ 77419 h 554816"/>
                        <a:gd name="connsiteX4" fmla="*/ 1321850 w 1384959"/>
                        <a:gd name="connsiteY4" fmla="*/ 391744 h 554816"/>
                        <a:gd name="connsiteX5" fmla="*/ 797975 w 1384959"/>
                        <a:gd name="connsiteY5" fmla="*/ 553669 h 554816"/>
                        <a:gd name="connsiteX6" fmla="*/ 64550 w 1384959"/>
                        <a:gd name="connsiteY6" fmla="*/ 315544 h 554816"/>
                        <a:gd name="connsiteX7" fmla="*/ 102650 w 1384959"/>
                        <a:gd name="connsiteY7" fmla="*/ 39319 h 554816"/>
                        <a:gd name="connsiteX0" fmla="*/ 62901 w 1430935"/>
                        <a:gd name="connsiteY0" fmla="*/ 48844 h 554816"/>
                        <a:gd name="connsiteX1" fmla="*/ 462951 w 1430935"/>
                        <a:gd name="connsiteY1" fmla="*/ 115519 h 554816"/>
                        <a:gd name="connsiteX2" fmla="*/ 967776 w 1430935"/>
                        <a:gd name="connsiteY2" fmla="*/ 1219 h 554816"/>
                        <a:gd name="connsiteX3" fmla="*/ 1377351 w 1430935"/>
                        <a:gd name="connsiteY3" fmla="*/ 77419 h 554816"/>
                        <a:gd name="connsiteX4" fmla="*/ 1367826 w 1430935"/>
                        <a:gd name="connsiteY4" fmla="*/ 391744 h 554816"/>
                        <a:gd name="connsiteX5" fmla="*/ 843951 w 1430935"/>
                        <a:gd name="connsiteY5" fmla="*/ 553669 h 554816"/>
                        <a:gd name="connsiteX6" fmla="*/ 110526 w 1430935"/>
                        <a:gd name="connsiteY6" fmla="*/ 315544 h 554816"/>
                        <a:gd name="connsiteX7" fmla="*/ 62901 w 1430935"/>
                        <a:gd name="connsiteY7" fmla="*/ 48844 h 554816"/>
                        <a:gd name="connsiteX0" fmla="*/ 47947 w 1415981"/>
                        <a:gd name="connsiteY0" fmla="*/ 47752 h 553724"/>
                        <a:gd name="connsiteX1" fmla="*/ 457522 w 1415981"/>
                        <a:gd name="connsiteY1" fmla="*/ 85852 h 553724"/>
                        <a:gd name="connsiteX2" fmla="*/ 952822 w 1415981"/>
                        <a:gd name="connsiteY2" fmla="*/ 127 h 553724"/>
                        <a:gd name="connsiteX3" fmla="*/ 1362397 w 1415981"/>
                        <a:gd name="connsiteY3" fmla="*/ 76327 h 553724"/>
                        <a:gd name="connsiteX4" fmla="*/ 1352872 w 1415981"/>
                        <a:gd name="connsiteY4" fmla="*/ 390652 h 553724"/>
                        <a:gd name="connsiteX5" fmla="*/ 828997 w 1415981"/>
                        <a:gd name="connsiteY5" fmla="*/ 552577 h 553724"/>
                        <a:gd name="connsiteX6" fmla="*/ 95572 w 1415981"/>
                        <a:gd name="connsiteY6" fmla="*/ 314452 h 553724"/>
                        <a:gd name="connsiteX7" fmla="*/ 47947 w 1415981"/>
                        <a:gd name="connsiteY7" fmla="*/ 47752 h 553724"/>
                        <a:gd name="connsiteX0" fmla="*/ 47947 w 1415981"/>
                        <a:gd name="connsiteY0" fmla="*/ 47854 h 554718"/>
                        <a:gd name="connsiteX1" fmla="*/ 457522 w 1415981"/>
                        <a:gd name="connsiteY1" fmla="*/ 85954 h 554718"/>
                        <a:gd name="connsiteX2" fmla="*/ 952822 w 1415981"/>
                        <a:gd name="connsiteY2" fmla="*/ 229 h 554718"/>
                        <a:gd name="connsiteX3" fmla="*/ 1362397 w 1415981"/>
                        <a:gd name="connsiteY3" fmla="*/ 76429 h 554718"/>
                        <a:gd name="connsiteX4" fmla="*/ 1352872 w 1415981"/>
                        <a:gd name="connsiteY4" fmla="*/ 438379 h 554718"/>
                        <a:gd name="connsiteX5" fmla="*/ 828997 w 1415981"/>
                        <a:gd name="connsiteY5" fmla="*/ 552679 h 554718"/>
                        <a:gd name="connsiteX6" fmla="*/ 95572 w 1415981"/>
                        <a:gd name="connsiteY6" fmla="*/ 314554 h 554718"/>
                        <a:gd name="connsiteX7" fmla="*/ 47947 w 1415981"/>
                        <a:gd name="connsiteY7" fmla="*/ 47854 h 554718"/>
                        <a:gd name="connsiteX0" fmla="*/ 34693 w 1402727"/>
                        <a:gd name="connsiteY0" fmla="*/ 47854 h 554718"/>
                        <a:gd name="connsiteX1" fmla="*/ 444268 w 1402727"/>
                        <a:gd name="connsiteY1" fmla="*/ 85954 h 554718"/>
                        <a:gd name="connsiteX2" fmla="*/ 939568 w 1402727"/>
                        <a:gd name="connsiteY2" fmla="*/ 229 h 554718"/>
                        <a:gd name="connsiteX3" fmla="*/ 1349143 w 1402727"/>
                        <a:gd name="connsiteY3" fmla="*/ 76429 h 554718"/>
                        <a:gd name="connsiteX4" fmla="*/ 1339618 w 1402727"/>
                        <a:gd name="connsiteY4" fmla="*/ 438379 h 554718"/>
                        <a:gd name="connsiteX5" fmla="*/ 815743 w 1402727"/>
                        <a:gd name="connsiteY5" fmla="*/ 552679 h 554718"/>
                        <a:gd name="connsiteX6" fmla="*/ 110893 w 1402727"/>
                        <a:gd name="connsiteY6" fmla="*/ 371704 h 554718"/>
                        <a:gd name="connsiteX7" fmla="*/ 34693 w 1402727"/>
                        <a:gd name="connsiteY7" fmla="*/ 47854 h 554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02727" h="554718">
                          <a:moveTo>
                            <a:pt x="34693" y="47854"/>
                          </a:moveTo>
                          <a:cubicBezTo>
                            <a:pt x="90255" y="229"/>
                            <a:pt x="293456" y="93891"/>
                            <a:pt x="444268" y="85954"/>
                          </a:cubicBezTo>
                          <a:cubicBezTo>
                            <a:pt x="595080" y="78017"/>
                            <a:pt x="788756" y="1816"/>
                            <a:pt x="939568" y="229"/>
                          </a:cubicBezTo>
                          <a:cubicBezTo>
                            <a:pt x="1090380" y="-1358"/>
                            <a:pt x="1282468" y="3404"/>
                            <a:pt x="1349143" y="76429"/>
                          </a:cubicBezTo>
                          <a:cubicBezTo>
                            <a:pt x="1415818" y="149454"/>
                            <a:pt x="1428518" y="359004"/>
                            <a:pt x="1339618" y="438379"/>
                          </a:cubicBezTo>
                          <a:cubicBezTo>
                            <a:pt x="1250718" y="517754"/>
                            <a:pt x="1025293" y="565379"/>
                            <a:pt x="815743" y="552679"/>
                          </a:cubicBezTo>
                          <a:cubicBezTo>
                            <a:pt x="606193" y="539979"/>
                            <a:pt x="241068" y="455841"/>
                            <a:pt x="110893" y="371704"/>
                          </a:cubicBezTo>
                          <a:cubicBezTo>
                            <a:pt x="-19282" y="287567"/>
                            <a:pt x="-20869" y="95479"/>
                            <a:pt x="34693" y="4785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C29933A8-AB26-45B5-AFC2-2CB16BC0347E}"/>
                </a:ext>
              </a:extLst>
            </p:cNvPr>
            <p:cNvSpPr/>
            <p:nvPr/>
          </p:nvSpPr>
          <p:spPr>
            <a:xfrm rot="20625240">
              <a:off x="3303962" y="3008140"/>
              <a:ext cx="3007073" cy="892500"/>
            </a:xfrm>
            <a:custGeom>
              <a:avLst/>
              <a:gdLst>
                <a:gd name="connsiteX0" fmla="*/ 252650 w 2049099"/>
                <a:gd name="connsiteY0" fmla="*/ 655455 h 1157161"/>
                <a:gd name="connsiteX1" fmla="*/ 252650 w 2049099"/>
                <a:gd name="connsiteY1" fmla="*/ 364142 h 1157161"/>
                <a:gd name="connsiteX2" fmla="*/ 260742 w 2049099"/>
                <a:gd name="connsiteY2" fmla="*/ 339865 h 1157161"/>
                <a:gd name="connsiteX3" fmla="*/ 309294 w 2049099"/>
                <a:gd name="connsiteY3" fmla="*/ 299405 h 1157161"/>
                <a:gd name="connsiteX4" fmla="*/ 357846 w 2049099"/>
                <a:gd name="connsiteY4" fmla="*/ 283221 h 1157161"/>
                <a:gd name="connsiteX5" fmla="*/ 382122 w 2049099"/>
                <a:gd name="connsiteY5" fmla="*/ 315589 h 1157161"/>
                <a:gd name="connsiteX6" fmla="*/ 398306 w 2049099"/>
                <a:gd name="connsiteY6" fmla="*/ 347957 h 1157161"/>
                <a:gd name="connsiteX7" fmla="*/ 422583 w 2049099"/>
                <a:gd name="connsiteY7" fmla="*/ 364142 h 1157161"/>
                <a:gd name="connsiteX8" fmla="*/ 454951 w 2049099"/>
                <a:gd name="connsiteY8" fmla="*/ 461246 h 1157161"/>
                <a:gd name="connsiteX9" fmla="*/ 463043 w 2049099"/>
                <a:gd name="connsiteY9" fmla="*/ 485522 h 1157161"/>
                <a:gd name="connsiteX10" fmla="*/ 471135 w 2049099"/>
                <a:gd name="connsiteY10" fmla="*/ 509798 h 1157161"/>
                <a:gd name="connsiteX11" fmla="*/ 503503 w 2049099"/>
                <a:gd name="connsiteY11" fmla="*/ 558350 h 1157161"/>
                <a:gd name="connsiteX12" fmla="*/ 681528 w 2049099"/>
                <a:gd name="connsiteY12" fmla="*/ 509798 h 1157161"/>
                <a:gd name="connsiteX13" fmla="*/ 689620 w 2049099"/>
                <a:gd name="connsiteY13" fmla="*/ 485522 h 1157161"/>
                <a:gd name="connsiteX14" fmla="*/ 705804 w 2049099"/>
                <a:gd name="connsiteY14" fmla="*/ 339865 h 1157161"/>
                <a:gd name="connsiteX15" fmla="*/ 713896 w 2049099"/>
                <a:gd name="connsiteY15" fmla="*/ 283221 h 1157161"/>
                <a:gd name="connsiteX16" fmla="*/ 730080 w 2049099"/>
                <a:gd name="connsiteY16" fmla="*/ 234669 h 1157161"/>
                <a:gd name="connsiteX17" fmla="*/ 738172 w 2049099"/>
                <a:gd name="connsiteY17" fmla="*/ 202301 h 1157161"/>
                <a:gd name="connsiteX18" fmla="*/ 811000 w 2049099"/>
                <a:gd name="connsiteY18" fmla="*/ 113288 h 1157161"/>
                <a:gd name="connsiteX19" fmla="*/ 835276 w 2049099"/>
                <a:gd name="connsiteY19" fmla="*/ 89012 h 1157161"/>
                <a:gd name="connsiteX20" fmla="*/ 883829 w 2049099"/>
                <a:gd name="connsiteY20" fmla="*/ 97104 h 1157161"/>
                <a:gd name="connsiteX21" fmla="*/ 900013 w 2049099"/>
                <a:gd name="connsiteY21" fmla="*/ 145657 h 1157161"/>
                <a:gd name="connsiteX22" fmla="*/ 932381 w 2049099"/>
                <a:gd name="connsiteY22" fmla="*/ 226577 h 1157161"/>
                <a:gd name="connsiteX23" fmla="*/ 940473 w 2049099"/>
                <a:gd name="connsiteY23" fmla="*/ 250853 h 1157161"/>
                <a:gd name="connsiteX24" fmla="*/ 956657 w 2049099"/>
                <a:gd name="connsiteY24" fmla="*/ 275129 h 1157161"/>
                <a:gd name="connsiteX25" fmla="*/ 989025 w 2049099"/>
                <a:gd name="connsiteY25" fmla="*/ 347957 h 1157161"/>
                <a:gd name="connsiteX26" fmla="*/ 1013301 w 2049099"/>
                <a:gd name="connsiteY26" fmla="*/ 364142 h 1157161"/>
                <a:gd name="connsiteX27" fmla="*/ 1037577 w 2049099"/>
                <a:gd name="connsiteY27" fmla="*/ 372234 h 1157161"/>
                <a:gd name="connsiteX28" fmla="*/ 1150866 w 2049099"/>
                <a:gd name="connsiteY28" fmla="*/ 364142 h 1157161"/>
                <a:gd name="connsiteX29" fmla="*/ 1175142 w 2049099"/>
                <a:gd name="connsiteY29" fmla="*/ 323681 h 1157161"/>
                <a:gd name="connsiteX30" fmla="*/ 1191326 w 2049099"/>
                <a:gd name="connsiteY30" fmla="*/ 299405 h 1157161"/>
                <a:gd name="connsiteX31" fmla="*/ 1247970 w 2049099"/>
                <a:gd name="connsiteY31" fmla="*/ 226577 h 1157161"/>
                <a:gd name="connsiteX32" fmla="*/ 1256062 w 2049099"/>
                <a:gd name="connsiteY32" fmla="*/ 202301 h 1157161"/>
                <a:gd name="connsiteX33" fmla="*/ 1312706 w 2049099"/>
                <a:gd name="connsiteY33" fmla="*/ 129473 h 1157161"/>
                <a:gd name="connsiteX34" fmla="*/ 1336983 w 2049099"/>
                <a:gd name="connsiteY34" fmla="*/ 72828 h 1157161"/>
                <a:gd name="connsiteX35" fmla="*/ 1353167 w 2049099"/>
                <a:gd name="connsiteY35" fmla="*/ 48552 h 1157161"/>
                <a:gd name="connsiteX36" fmla="*/ 1385535 w 2049099"/>
                <a:gd name="connsiteY36" fmla="*/ 16184 h 1157161"/>
                <a:gd name="connsiteX37" fmla="*/ 1409811 w 2049099"/>
                <a:gd name="connsiteY37" fmla="*/ 0 h 1157161"/>
                <a:gd name="connsiteX38" fmla="*/ 1474547 w 2049099"/>
                <a:gd name="connsiteY38" fmla="*/ 8092 h 1157161"/>
                <a:gd name="connsiteX39" fmla="*/ 1506915 w 2049099"/>
                <a:gd name="connsiteY39" fmla="*/ 56644 h 1157161"/>
                <a:gd name="connsiteX40" fmla="*/ 1506915 w 2049099"/>
                <a:gd name="connsiteY40" fmla="*/ 283221 h 1157161"/>
                <a:gd name="connsiteX41" fmla="*/ 1539283 w 2049099"/>
                <a:gd name="connsiteY41" fmla="*/ 291313 h 1157161"/>
                <a:gd name="connsiteX42" fmla="*/ 1660664 w 2049099"/>
                <a:gd name="connsiteY42" fmla="*/ 283221 h 1157161"/>
                <a:gd name="connsiteX43" fmla="*/ 1684940 w 2049099"/>
                <a:gd name="connsiteY43" fmla="*/ 267037 h 1157161"/>
                <a:gd name="connsiteX44" fmla="*/ 1749676 w 2049099"/>
                <a:gd name="connsiteY44" fmla="*/ 194209 h 1157161"/>
                <a:gd name="connsiteX45" fmla="*/ 1814413 w 2049099"/>
                <a:gd name="connsiteY45" fmla="*/ 145657 h 1157161"/>
                <a:gd name="connsiteX46" fmla="*/ 1871057 w 2049099"/>
                <a:gd name="connsiteY46" fmla="*/ 121380 h 1157161"/>
                <a:gd name="connsiteX47" fmla="*/ 2016714 w 2049099"/>
                <a:gd name="connsiteY47" fmla="*/ 145657 h 1157161"/>
                <a:gd name="connsiteX48" fmla="*/ 2040990 w 2049099"/>
                <a:gd name="connsiteY48" fmla="*/ 169933 h 1157161"/>
                <a:gd name="connsiteX49" fmla="*/ 2049082 w 2049099"/>
                <a:gd name="connsiteY49" fmla="*/ 194209 h 1157161"/>
                <a:gd name="connsiteX50" fmla="*/ 2032898 w 2049099"/>
                <a:gd name="connsiteY50" fmla="*/ 356049 h 1157161"/>
                <a:gd name="connsiteX51" fmla="*/ 2016714 w 2049099"/>
                <a:gd name="connsiteY51" fmla="*/ 380326 h 1157161"/>
                <a:gd name="connsiteX52" fmla="*/ 1984345 w 2049099"/>
                <a:gd name="connsiteY52" fmla="*/ 396510 h 1157161"/>
                <a:gd name="connsiteX53" fmla="*/ 1895333 w 2049099"/>
                <a:gd name="connsiteY53" fmla="*/ 404602 h 1157161"/>
                <a:gd name="connsiteX54" fmla="*/ 1862965 w 2049099"/>
                <a:gd name="connsiteY54" fmla="*/ 412694 h 1157161"/>
                <a:gd name="connsiteX55" fmla="*/ 1838689 w 2049099"/>
                <a:gd name="connsiteY55" fmla="*/ 420786 h 1157161"/>
                <a:gd name="connsiteX56" fmla="*/ 1782045 w 2049099"/>
                <a:gd name="connsiteY56" fmla="*/ 428878 h 1157161"/>
                <a:gd name="connsiteX57" fmla="*/ 1757768 w 2049099"/>
                <a:gd name="connsiteY57" fmla="*/ 436970 h 1157161"/>
                <a:gd name="connsiteX58" fmla="*/ 1733492 w 2049099"/>
                <a:gd name="connsiteY58" fmla="*/ 485522 h 1157161"/>
                <a:gd name="connsiteX59" fmla="*/ 1741584 w 2049099"/>
                <a:gd name="connsiteY59" fmla="*/ 550258 h 1157161"/>
                <a:gd name="connsiteX60" fmla="*/ 1765860 w 2049099"/>
                <a:gd name="connsiteY60" fmla="*/ 566442 h 1157161"/>
                <a:gd name="connsiteX61" fmla="*/ 1782045 w 2049099"/>
                <a:gd name="connsiteY61" fmla="*/ 582626 h 1157161"/>
                <a:gd name="connsiteX62" fmla="*/ 1806321 w 2049099"/>
                <a:gd name="connsiteY62" fmla="*/ 590719 h 1157161"/>
                <a:gd name="connsiteX63" fmla="*/ 1830597 w 2049099"/>
                <a:gd name="connsiteY63" fmla="*/ 606903 h 1157161"/>
                <a:gd name="connsiteX64" fmla="*/ 1838689 w 2049099"/>
                <a:gd name="connsiteY64" fmla="*/ 736375 h 1157161"/>
                <a:gd name="connsiteX65" fmla="*/ 1830597 w 2049099"/>
                <a:gd name="connsiteY65" fmla="*/ 760651 h 1157161"/>
                <a:gd name="connsiteX66" fmla="*/ 1773952 w 2049099"/>
                <a:gd name="connsiteY66" fmla="*/ 793019 h 1157161"/>
                <a:gd name="connsiteX67" fmla="*/ 1563560 w 2049099"/>
                <a:gd name="connsiteY67" fmla="*/ 784927 h 1157161"/>
                <a:gd name="connsiteX68" fmla="*/ 1547375 w 2049099"/>
                <a:gd name="connsiteY68" fmla="*/ 768743 h 1157161"/>
                <a:gd name="connsiteX69" fmla="*/ 1539283 w 2049099"/>
                <a:gd name="connsiteY69" fmla="*/ 744467 h 1157161"/>
                <a:gd name="connsiteX70" fmla="*/ 1498823 w 2049099"/>
                <a:gd name="connsiteY70" fmla="*/ 695915 h 1157161"/>
                <a:gd name="connsiteX71" fmla="*/ 1425995 w 2049099"/>
                <a:gd name="connsiteY71" fmla="*/ 704007 h 1157161"/>
                <a:gd name="connsiteX72" fmla="*/ 1385535 w 2049099"/>
                <a:gd name="connsiteY72" fmla="*/ 712099 h 1157161"/>
                <a:gd name="connsiteX73" fmla="*/ 1361259 w 2049099"/>
                <a:gd name="connsiteY73" fmla="*/ 736375 h 1157161"/>
                <a:gd name="connsiteX74" fmla="*/ 1353167 w 2049099"/>
                <a:gd name="connsiteY74" fmla="*/ 760651 h 1157161"/>
                <a:gd name="connsiteX75" fmla="*/ 1336983 w 2049099"/>
                <a:gd name="connsiteY75" fmla="*/ 841572 h 1157161"/>
                <a:gd name="connsiteX76" fmla="*/ 1328891 w 2049099"/>
                <a:gd name="connsiteY76" fmla="*/ 865848 h 1157161"/>
                <a:gd name="connsiteX77" fmla="*/ 1312706 w 2049099"/>
                <a:gd name="connsiteY77" fmla="*/ 930584 h 1157161"/>
                <a:gd name="connsiteX78" fmla="*/ 1296522 w 2049099"/>
                <a:gd name="connsiteY78" fmla="*/ 954860 h 1157161"/>
                <a:gd name="connsiteX79" fmla="*/ 1247970 w 2049099"/>
                <a:gd name="connsiteY79" fmla="*/ 995320 h 1157161"/>
                <a:gd name="connsiteX80" fmla="*/ 1215602 w 2049099"/>
                <a:gd name="connsiteY80" fmla="*/ 1011504 h 1157161"/>
                <a:gd name="connsiteX81" fmla="*/ 1134682 w 2049099"/>
                <a:gd name="connsiteY81" fmla="*/ 1003412 h 1157161"/>
                <a:gd name="connsiteX82" fmla="*/ 1118498 w 2049099"/>
                <a:gd name="connsiteY82" fmla="*/ 979136 h 1157161"/>
                <a:gd name="connsiteX83" fmla="*/ 1094222 w 2049099"/>
                <a:gd name="connsiteY83" fmla="*/ 962952 h 1157161"/>
                <a:gd name="connsiteX84" fmla="*/ 1069945 w 2049099"/>
                <a:gd name="connsiteY84" fmla="*/ 873940 h 1157161"/>
                <a:gd name="connsiteX85" fmla="*/ 1078037 w 2049099"/>
                <a:gd name="connsiteY85" fmla="*/ 817296 h 1157161"/>
                <a:gd name="connsiteX86" fmla="*/ 1013301 w 2049099"/>
                <a:gd name="connsiteY86" fmla="*/ 793019 h 1157161"/>
                <a:gd name="connsiteX87" fmla="*/ 972841 w 2049099"/>
                <a:gd name="connsiteY87" fmla="*/ 825388 h 1157161"/>
                <a:gd name="connsiteX88" fmla="*/ 948565 w 2049099"/>
                <a:gd name="connsiteY88" fmla="*/ 873940 h 1157161"/>
                <a:gd name="connsiteX89" fmla="*/ 932381 w 2049099"/>
                <a:gd name="connsiteY89" fmla="*/ 906308 h 1157161"/>
                <a:gd name="connsiteX90" fmla="*/ 924289 w 2049099"/>
                <a:gd name="connsiteY90" fmla="*/ 930584 h 1157161"/>
                <a:gd name="connsiteX91" fmla="*/ 908105 w 2049099"/>
                <a:gd name="connsiteY91" fmla="*/ 954860 h 1157161"/>
                <a:gd name="connsiteX92" fmla="*/ 867645 w 2049099"/>
                <a:gd name="connsiteY92" fmla="*/ 1011504 h 1157161"/>
                <a:gd name="connsiteX93" fmla="*/ 851460 w 2049099"/>
                <a:gd name="connsiteY93" fmla="*/ 1060057 h 1157161"/>
                <a:gd name="connsiteX94" fmla="*/ 778632 w 2049099"/>
                <a:gd name="connsiteY94" fmla="*/ 1116701 h 1157161"/>
                <a:gd name="connsiteX95" fmla="*/ 738172 w 2049099"/>
                <a:gd name="connsiteY95" fmla="*/ 1124793 h 1157161"/>
                <a:gd name="connsiteX96" fmla="*/ 641068 w 2049099"/>
                <a:gd name="connsiteY96" fmla="*/ 1068149 h 1157161"/>
                <a:gd name="connsiteX97" fmla="*/ 649160 w 2049099"/>
                <a:gd name="connsiteY97" fmla="*/ 938676 h 1157161"/>
                <a:gd name="connsiteX98" fmla="*/ 657252 w 2049099"/>
                <a:gd name="connsiteY98" fmla="*/ 914400 h 1157161"/>
                <a:gd name="connsiteX99" fmla="*/ 454951 w 2049099"/>
                <a:gd name="connsiteY99" fmla="*/ 922492 h 1157161"/>
                <a:gd name="connsiteX100" fmla="*/ 422583 w 2049099"/>
                <a:gd name="connsiteY100" fmla="*/ 930584 h 1157161"/>
                <a:gd name="connsiteX101" fmla="*/ 398306 w 2049099"/>
                <a:gd name="connsiteY101" fmla="*/ 987228 h 1157161"/>
                <a:gd name="connsiteX102" fmla="*/ 382122 w 2049099"/>
                <a:gd name="connsiteY102" fmla="*/ 1011504 h 1157161"/>
                <a:gd name="connsiteX103" fmla="*/ 374030 w 2049099"/>
                <a:gd name="connsiteY103" fmla="*/ 1035780 h 1157161"/>
                <a:gd name="connsiteX104" fmla="*/ 357846 w 2049099"/>
                <a:gd name="connsiteY104" fmla="*/ 1051965 h 1157161"/>
                <a:gd name="connsiteX105" fmla="*/ 341662 w 2049099"/>
                <a:gd name="connsiteY105" fmla="*/ 1076241 h 1157161"/>
                <a:gd name="connsiteX106" fmla="*/ 293110 w 2049099"/>
                <a:gd name="connsiteY106" fmla="*/ 1116701 h 1157161"/>
                <a:gd name="connsiteX107" fmla="*/ 268834 w 2049099"/>
                <a:gd name="connsiteY107" fmla="*/ 1124793 h 1157161"/>
                <a:gd name="connsiteX108" fmla="*/ 244558 w 2049099"/>
                <a:gd name="connsiteY108" fmla="*/ 1140977 h 1157161"/>
                <a:gd name="connsiteX109" fmla="*/ 196006 w 2049099"/>
                <a:gd name="connsiteY109" fmla="*/ 1157161 h 1157161"/>
                <a:gd name="connsiteX110" fmla="*/ 66533 w 2049099"/>
                <a:gd name="connsiteY110" fmla="*/ 1149069 h 1157161"/>
                <a:gd name="connsiteX111" fmla="*/ 50349 w 2049099"/>
                <a:gd name="connsiteY111" fmla="*/ 1124793 h 1157161"/>
                <a:gd name="connsiteX112" fmla="*/ 34165 w 2049099"/>
                <a:gd name="connsiteY112" fmla="*/ 1076241 h 1157161"/>
                <a:gd name="connsiteX113" fmla="*/ 42257 w 2049099"/>
                <a:gd name="connsiteY113" fmla="*/ 938676 h 1157161"/>
                <a:gd name="connsiteX114" fmla="*/ 66533 w 2049099"/>
                <a:gd name="connsiteY114" fmla="*/ 930584 h 1157161"/>
                <a:gd name="connsiteX115" fmla="*/ 115085 w 2049099"/>
                <a:gd name="connsiteY115" fmla="*/ 882032 h 1157161"/>
                <a:gd name="connsiteX116" fmla="*/ 139361 w 2049099"/>
                <a:gd name="connsiteY116" fmla="*/ 809203 h 1157161"/>
                <a:gd name="connsiteX117" fmla="*/ 147453 w 2049099"/>
                <a:gd name="connsiteY117" fmla="*/ 784927 h 1157161"/>
                <a:gd name="connsiteX118" fmla="*/ 139361 w 2049099"/>
                <a:gd name="connsiteY118" fmla="*/ 752559 h 1157161"/>
                <a:gd name="connsiteX119" fmla="*/ 90809 w 2049099"/>
                <a:gd name="connsiteY119" fmla="*/ 704007 h 1157161"/>
                <a:gd name="connsiteX120" fmla="*/ 74625 w 2049099"/>
                <a:gd name="connsiteY120" fmla="*/ 679731 h 1157161"/>
                <a:gd name="connsiteX121" fmla="*/ 26073 w 2049099"/>
                <a:gd name="connsiteY121" fmla="*/ 639271 h 1157161"/>
                <a:gd name="connsiteX122" fmla="*/ 9889 w 2049099"/>
                <a:gd name="connsiteY122" fmla="*/ 582626 h 1157161"/>
                <a:gd name="connsiteX123" fmla="*/ 1797 w 2049099"/>
                <a:gd name="connsiteY123" fmla="*/ 558350 h 1157161"/>
                <a:gd name="connsiteX124" fmla="*/ 9889 w 2049099"/>
                <a:gd name="connsiteY124" fmla="*/ 501706 h 1157161"/>
                <a:gd name="connsiteX125" fmla="*/ 163637 w 2049099"/>
                <a:gd name="connsiteY125" fmla="*/ 517890 h 1157161"/>
                <a:gd name="connsiteX126" fmla="*/ 196006 w 2049099"/>
                <a:gd name="connsiteY126" fmla="*/ 558350 h 1157161"/>
                <a:gd name="connsiteX127" fmla="*/ 220282 w 2049099"/>
                <a:gd name="connsiteY127" fmla="*/ 598811 h 1157161"/>
                <a:gd name="connsiteX128" fmla="*/ 252650 w 2049099"/>
                <a:gd name="connsiteY128" fmla="*/ 655455 h 11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049099" h="1157161">
                  <a:moveTo>
                    <a:pt x="252650" y="655455"/>
                  </a:moveTo>
                  <a:cubicBezTo>
                    <a:pt x="258045" y="616344"/>
                    <a:pt x="238828" y="592202"/>
                    <a:pt x="252650" y="364142"/>
                  </a:cubicBezTo>
                  <a:cubicBezTo>
                    <a:pt x="253166" y="355628"/>
                    <a:pt x="256927" y="347495"/>
                    <a:pt x="260742" y="339865"/>
                  </a:cubicBezTo>
                  <a:cubicBezTo>
                    <a:pt x="274399" y="312550"/>
                    <a:pt x="279661" y="311258"/>
                    <a:pt x="309294" y="299405"/>
                  </a:cubicBezTo>
                  <a:cubicBezTo>
                    <a:pt x="325133" y="293069"/>
                    <a:pt x="357846" y="283221"/>
                    <a:pt x="357846" y="283221"/>
                  </a:cubicBezTo>
                  <a:cubicBezTo>
                    <a:pt x="365938" y="294010"/>
                    <a:pt x="374974" y="304152"/>
                    <a:pt x="382122" y="315589"/>
                  </a:cubicBezTo>
                  <a:cubicBezTo>
                    <a:pt x="388515" y="325818"/>
                    <a:pt x="390584" y="338690"/>
                    <a:pt x="398306" y="347957"/>
                  </a:cubicBezTo>
                  <a:cubicBezTo>
                    <a:pt x="404532" y="355429"/>
                    <a:pt x="414491" y="358747"/>
                    <a:pt x="422583" y="364142"/>
                  </a:cubicBezTo>
                  <a:lnTo>
                    <a:pt x="454951" y="461246"/>
                  </a:lnTo>
                  <a:lnTo>
                    <a:pt x="463043" y="485522"/>
                  </a:lnTo>
                  <a:cubicBezTo>
                    <a:pt x="465740" y="493614"/>
                    <a:pt x="466404" y="502701"/>
                    <a:pt x="471135" y="509798"/>
                  </a:cubicBezTo>
                  <a:lnTo>
                    <a:pt x="503503" y="558350"/>
                  </a:lnTo>
                  <a:cubicBezTo>
                    <a:pt x="707218" y="548649"/>
                    <a:pt x="657453" y="606097"/>
                    <a:pt x="681528" y="509798"/>
                  </a:cubicBezTo>
                  <a:cubicBezTo>
                    <a:pt x="683597" y="501523"/>
                    <a:pt x="686923" y="493614"/>
                    <a:pt x="689620" y="485522"/>
                  </a:cubicBezTo>
                  <a:cubicBezTo>
                    <a:pt x="695015" y="436970"/>
                    <a:pt x="698895" y="388225"/>
                    <a:pt x="705804" y="339865"/>
                  </a:cubicBezTo>
                  <a:cubicBezTo>
                    <a:pt x="708501" y="320984"/>
                    <a:pt x="709607" y="301806"/>
                    <a:pt x="713896" y="283221"/>
                  </a:cubicBezTo>
                  <a:cubicBezTo>
                    <a:pt x="717732" y="266598"/>
                    <a:pt x="725942" y="251219"/>
                    <a:pt x="730080" y="234669"/>
                  </a:cubicBezTo>
                  <a:cubicBezTo>
                    <a:pt x="732777" y="223880"/>
                    <a:pt x="733198" y="212248"/>
                    <a:pt x="738172" y="202301"/>
                  </a:cubicBezTo>
                  <a:cubicBezTo>
                    <a:pt x="759645" y="159355"/>
                    <a:pt x="777844" y="146444"/>
                    <a:pt x="811000" y="113288"/>
                  </a:cubicBezTo>
                  <a:lnTo>
                    <a:pt x="835276" y="89012"/>
                  </a:lnTo>
                  <a:cubicBezTo>
                    <a:pt x="851460" y="91709"/>
                    <a:pt x="871481" y="86300"/>
                    <a:pt x="883829" y="97104"/>
                  </a:cubicBezTo>
                  <a:cubicBezTo>
                    <a:pt x="896668" y="108338"/>
                    <a:pt x="892384" y="130398"/>
                    <a:pt x="900013" y="145657"/>
                  </a:cubicBezTo>
                  <a:cubicBezTo>
                    <a:pt x="923826" y="193283"/>
                    <a:pt x="912382" y="166581"/>
                    <a:pt x="932381" y="226577"/>
                  </a:cubicBezTo>
                  <a:cubicBezTo>
                    <a:pt x="935078" y="234669"/>
                    <a:pt x="935742" y="243756"/>
                    <a:pt x="940473" y="250853"/>
                  </a:cubicBezTo>
                  <a:cubicBezTo>
                    <a:pt x="945868" y="258945"/>
                    <a:pt x="952707" y="266242"/>
                    <a:pt x="956657" y="275129"/>
                  </a:cubicBezTo>
                  <a:cubicBezTo>
                    <a:pt x="969478" y="303976"/>
                    <a:pt x="967049" y="325980"/>
                    <a:pt x="989025" y="347957"/>
                  </a:cubicBezTo>
                  <a:cubicBezTo>
                    <a:pt x="995902" y="354834"/>
                    <a:pt x="1004602" y="359792"/>
                    <a:pt x="1013301" y="364142"/>
                  </a:cubicBezTo>
                  <a:cubicBezTo>
                    <a:pt x="1020930" y="367957"/>
                    <a:pt x="1029485" y="369537"/>
                    <a:pt x="1037577" y="372234"/>
                  </a:cubicBezTo>
                  <a:cubicBezTo>
                    <a:pt x="1075340" y="369537"/>
                    <a:pt x="1113655" y="371119"/>
                    <a:pt x="1150866" y="364142"/>
                  </a:cubicBezTo>
                  <a:cubicBezTo>
                    <a:pt x="1168306" y="360872"/>
                    <a:pt x="1169976" y="334013"/>
                    <a:pt x="1175142" y="323681"/>
                  </a:cubicBezTo>
                  <a:cubicBezTo>
                    <a:pt x="1179491" y="314982"/>
                    <a:pt x="1185100" y="306876"/>
                    <a:pt x="1191326" y="299405"/>
                  </a:cubicBezTo>
                  <a:cubicBezTo>
                    <a:pt x="1214599" y="271477"/>
                    <a:pt x="1234335" y="267481"/>
                    <a:pt x="1247970" y="226577"/>
                  </a:cubicBezTo>
                  <a:cubicBezTo>
                    <a:pt x="1250667" y="218485"/>
                    <a:pt x="1251920" y="209757"/>
                    <a:pt x="1256062" y="202301"/>
                  </a:cubicBezTo>
                  <a:cubicBezTo>
                    <a:pt x="1280259" y="158746"/>
                    <a:pt x="1283218" y="158961"/>
                    <a:pt x="1312706" y="129473"/>
                  </a:cubicBezTo>
                  <a:cubicBezTo>
                    <a:pt x="1321785" y="102238"/>
                    <a:pt x="1320985" y="100825"/>
                    <a:pt x="1336983" y="72828"/>
                  </a:cubicBezTo>
                  <a:cubicBezTo>
                    <a:pt x="1341808" y="64384"/>
                    <a:pt x="1346838" y="55936"/>
                    <a:pt x="1353167" y="48552"/>
                  </a:cubicBezTo>
                  <a:cubicBezTo>
                    <a:pt x="1363097" y="36967"/>
                    <a:pt x="1373950" y="26114"/>
                    <a:pt x="1385535" y="16184"/>
                  </a:cubicBezTo>
                  <a:cubicBezTo>
                    <a:pt x="1392919" y="9855"/>
                    <a:pt x="1401719" y="5395"/>
                    <a:pt x="1409811" y="0"/>
                  </a:cubicBezTo>
                  <a:cubicBezTo>
                    <a:pt x="1431390" y="2697"/>
                    <a:pt x="1455763" y="-2865"/>
                    <a:pt x="1474547" y="8092"/>
                  </a:cubicBezTo>
                  <a:cubicBezTo>
                    <a:pt x="1491348" y="17893"/>
                    <a:pt x="1506915" y="56644"/>
                    <a:pt x="1506915" y="56644"/>
                  </a:cubicBezTo>
                  <a:cubicBezTo>
                    <a:pt x="1501450" y="122222"/>
                    <a:pt x="1488519" y="220673"/>
                    <a:pt x="1506915" y="283221"/>
                  </a:cubicBezTo>
                  <a:cubicBezTo>
                    <a:pt x="1510053" y="293890"/>
                    <a:pt x="1528494" y="288616"/>
                    <a:pt x="1539283" y="291313"/>
                  </a:cubicBezTo>
                  <a:cubicBezTo>
                    <a:pt x="1579743" y="288616"/>
                    <a:pt x="1620666" y="289887"/>
                    <a:pt x="1660664" y="283221"/>
                  </a:cubicBezTo>
                  <a:cubicBezTo>
                    <a:pt x="1670257" y="281622"/>
                    <a:pt x="1677671" y="273498"/>
                    <a:pt x="1684940" y="267037"/>
                  </a:cubicBezTo>
                  <a:cubicBezTo>
                    <a:pt x="1811706" y="154356"/>
                    <a:pt x="1690484" y="261856"/>
                    <a:pt x="1749676" y="194209"/>
                  </a:cubicBezTo>
                  <a:cubicBezTo>
                    <a:pt x="1810400" y="124811"/>
                    <a:pt x="1765678" y="170025"/>
                    <a:pt x="1814413" y="145657"/>
                  </a:cubicBezTo>
                  <a:cubicBezTo>
                    <a:pt x="1870298" y="117714"/>
                    <a:pt x="1803689" y="138224"/>
                    <a:pt x="1871057" y="121380"/>
                  </a:cubicBezTo>
                  <a:cubicBezTo>
                    <a:pt x="1949550" y="126614"/>
                    <a:pt x="1971311" y="107822"/>
                    <a:pt x="2016714" y="145657"/>
                  </a:cubicBezTo>
                  <a:cubicBezTo>
                    <a:pt x="2025505" y="152983"/>
                    <a:pt x="2032898" y="161841"/>
                    <a:pt x="2040990" y="169933"/>
                  </a:cubicBezTo>
                  <a:cubicBezTo>
                    <a:pt x="2043687" y="178025"/>
                    <a:pt x="2049453" y="185687"/>
                    <a:pt x="2049082" y="194209"/>
                  </a:cubicBezTo>
                  <a:cubicBezTo>
                    <a:pt x="2046727" y="248374"/>
                    <a:pt x="2042187" y="302635"/>
                    <a:pt x="2032898" y="356049"/>
                  </a:cubicBezTo>
                  <a:cubicBezTo>
                    <a:pt x="2031232" y="365631"/>
                    <a:pt x="2024185" y="374100"/>
                    <a:pt x="2016714" y="380326"/>
                  </a:cubicBezTo>
                  <a:cubicBezTo>
                    <a:pt x="2007447" y="388049"/>
                    <a:pt x="1996174" y="394144"/>
                    <a:pt x="1984345" y="396510"/>
                  </a:cubicBezTo>
                  <a:cubicBezTo>
                    <a:pt x="1955131" y="402353"/>
                    <a:pt x="1925004" y="401905"/>
                    <a:pt x="1895333" y="404602"/>
                  </a:cubicBezTo>
                  <a:cubicBezTo>
                    <a:pt x="1884544" y="407299"/>
                    <a:pt x="1873658" y="409639"/>
                    <a:pt x="1862965" y="412694"/>
                  </a:cubicBezTo>
                  <a:cubicBezTo>
                    <a:pt x="1854763" y="415037"/>
                    <a:pt x="1847053" y="419113"/>
                    <a:pt x="1838689" y="420786"/>
                  </a:cubicBezTo>
                  <a:cubicBezTo>
                    <a:pt x="1819986" y="424527"/>
                    <a:pt x="1800926" y="426181"/>
                    <a:pt x="1782045" y="428878"/>
                  </a:cubicBezTo>
                  <a:cubicBezTo>
                    <a:pt x="1773953" y="431575"/>
                    <a:pt x="1764429" y="431641"/>
                    <a:pt x="1757768" y="436970"/>
                  </a:cubicBezTo>
                  <a:cubicBezTo>
                    <a:pt x="1743508" y="448378"/>
                    <a:pt x="1738823" y="469530"/>
                    <a:pt x="1733492" y="485522"/>
                  </a:cubicBezTo>
                  <a:cubicBezTo>
                    <a:pt x="1736189" y="507101"/>
                    <a:pt x="1733508" y="530067"/>
                    <a:pt x="1741584" y="550258"/>
                  </a:cubicBezTo>
                  <a:cubicBezTo>
                    <a:pt x="1745196" y="559288"/>
                    <a:pt x="1758266" y="560367"/>
                    <a:pt x="1765860" y="566442"/>
                  </a:cubicBezTo>
                  <a:cubicBezTo>
                    <a:pt x="1771818" y="571208"/>
                    <a:pt x="1775503" y="578701"/>
                    <a:pt x="1782045" y="582626"/>
                  </a:cubicBezTo>
                  <a:cubicBezTo>
                    <a:pt x="1789359" y="587015"/>
                    <a:pt x="1798692" y="586904"/>
                    <a:pt x="1806321" y="590719"/>
                  </a:cubicBezTo>
                  <a:cubicBezTo>
                    <a:pt x="1815020" y="595068"/>
                    <a:pt x="1822505" y="601508"/>
                    <a:pt x="1830597" y="606903"/>
                  </a:cubicBezTo>
                  <a:cubicBezTo>
                    <a:pt x="1865003" y="658512"/>
                    <a:pt x="1852178" y="628460"/>
                    <a:pt x="1838689" y="736375"/>
                  </a:cubicBezTo>
                  <a:cubicBezTo>
                    <a:pt x="1837631" y="744839"/>
                    <a:pt x="1835925" y="753990"/>
                    <a:pt x="1830597" y="760651"/>
                  </a:cubicBezTo>
                  <a:cubicBezTo>
                    <a:pt x="1822971" y="770183"/>
                    <a:pt x="1781917" y="789037"/>
                    <a:pt x="1773952" y="793019"/>
                  </a:cubicBezTo>
                  <a:cubicBezTo>
                    <a:pt x="1703821" y="790322"/>
                    <a:pt x="1633343" y="792404"/>
                    <a:pt x="1563560" y="784927"/>
                  </a:cubicBezTo>
                  <a:cubicBezTo>
                    <a:pt x="1555974" y="784114"/>
                    <a:pt x="1551300" y="775285"/>
                    <a:pt x="1547375" y="768743"/>
                  </a:cubicBezTo>
                  <a:cubicBezTo>
                    <a:pt x="1542986" y="761429"/>
                    <a:pt x="1543098" y="752096"/>
                    <a:pt x="1539283" y="744467"/>
                  </a:cubicBezTo>
                  <a:cubicBezTo>
                    <a:pt x="1528017" y="721935"/>
                    <a:pt x="1516719" y="713811"/>
                    <a:pt x="1498823" y="695915"/>
                  </a:cubicBezTo>
                  <a:cubicBezTo>
                    <a:pt x="1474547" y="698612"/>
                    <a:pt x="1450175" y="700553"/>
                    <a:pt x="1425995" y="704007"/>
                  </a:cubicBezTo>
                  <a:cubicBezTo>
                    <a:pt x="1412379" y="705952"/>
                    <a:pt x="1397837" y="705948"/>
                    <a:pt x="1385535" y="712099"/>
                  </a:cubicBezTo>
                  <a:cubicBezTo>
                    <a:pt x="1375299" y="717217"/>
                    <a:pt x="1369351" y="728283"/>
                    <a:pt x="1361259" y="736375"/>
                  </a:cubicBezTo>
                  <a:cubicBezTo>
                    <a:pt x="1358562" y="744467"/>
                    <a:pt x="1355085" y="752340"/>
                    <a:pt x="1353167" y="760651"/>
                  </a:cubicBezTo>
                  <a:cubicBezTo>
                    <a:pt x="1346982" y="787454"/>
                    <a:pt x="1345682" y="815476"/>
                    <a:pt x="1336983" y="841572"/>
                  </a:cubicBezTo>
                  <a:cubicBezTo>
                    <a:pt x="1334286" y="849664"/>
                    <a:pt x="1330960" y="857573"/>
                    <a:pt x="1328891" y="865848"/>
                  </a:cubicBezTo>
                  <a:cubicBezTo>
                    <a:pt x="1324272" y="884323"/>
                    <a:pt x="1321957" y="912082"/>
                    <a:pt x="1312706" y="930584"/>
                  </a:cubicBezTo>
                  <a:cubicBezTo>
                    <a:pt x="1308357" y="939283"/>
                    <a:pt x="1302748" y="947389"/>
                    <a:pt x="1296522" y="954860"/>
                  </a:cubicBezTo>
                  <a:cubicBezTo>
                    <a:pt x="1281307" y="973118"/>
                    <a:pt x="1268223" y="983747"/>
                    <a:pt x="1247970" y="995320"/>
                  </a:cubicBezTo>
                  <a:cubicBezTo>
                    <a:pt x="1237497" y="1001305"/>
                    <a:pt x="1226391" y="1006109"/>
                    <a:pt x="1215602" y="1011504"/>
                  </a:cubicBezTo>
                  <a:cubicBezTo>
                    <a:pt x="1188629" y="1008807"/>
                    <a:pt x="1160399" y="1011984"/>
                    <a:pt x="1134682" y="1003412"/>
                  </a:cubicBezTo>
                  <a:cubicBezTo>
                    <a:pt x="1125456" y="1000337"/>
                    <a:pt x="1125375" y="986013"/>
                    <a:pt x="1118498" y="979136"/>
                  </a:cubicBezTo>
                  <a:cubicBezTo>
                    <a:pt x="1111621" y="972259"/>
                    <a:pt x="1102314" y="968347"/>
                    <a:pt x="1094222" y="962952"/>
                  </a:cubicBezTo>
                  <a:cubicBezTo>
                    <a:pt x="1075968" y="889941"/>
                    <a:pt x="1085071" y="919317"/>
                    <a:pt x="1069945" y="873940"/>
                  </a:cubicBezTo>
                  <a:cubicBezTo>
                    <a:pt x="1072642" y="855059"/>
                    <a:pt x="1080143" y="836252"/>
                    <a:pt x="1078037" y="817296"/>
                  </a:cubicBezTo>
                  <a:cubicBezTo>
                    <a:pt x="1075416" y="793703"/>
                    <a:pt x="1015263" y="793346"/>
                    <a:pt x="1013301" y="793019"/>
                  </a:cubicBezTo>
                  <a:cubicBezTo>
                    <a:pt x="995273" y="805038"/>
                    <a:pt x="986020" y="808914"/>
                    <a:pt x="972841" y="825388"/>
                  </a:cubicBezTo>
                  <a:cubicBezTo>
                    <a:pt x="948916" y="855295"/>
                    <a:pt x="962372" y="841724"/>
                    <a:pt x="948565" y="873940"/>
                  </a:cubicBezTo>
                  <a:cubicBezTo>
                    <a:pt x="943813" y="885028"/>
                    <a:pt x="937133" y="895220"/>
                    <a:pt x="932381" y="906308"/>
                  </a:cubicBezTo>
                  <a:cubicBezTo>
                    <a:pt x="929021" y="914148"/>
                    <a:pt x="928104" y="922955"/>
                    <a:pt x="924289" y="930584"/>
                  </a:cubicBezTo>
                  <a:cubicBezTo>
                    <a:pt x="919940" y="939283"/>
                    <a:pt x="912930" y="946416"/>
                    <a:pt x="908105" y="954860"/>
                  </a:cubicBezTo>
                  <a:cubicBezTo>
                    <a:pt x="879703" y="1004564"/>
                    <a:pt x="907187" y="971962"/>
                    <a:pt x="867645" y="1011504"/>
                  </a:cubicBezTo>
                  <a:cubicBezTo>
                    <a:pt x="862250" y="1027688"/>
                    <a:pt x="863523" y="1047994"/>
                    <a:pt x="851460" y="1060057"/>
                  </a:cubicBezTo>
                  <a:cubicBezTo>
                    <a:pt x="833361" y="1078156"/>
                    <a:pt x="802829" y="1111862"/>
                    <a:pt x="778632" y="1116701"/>
                  </a:cubicBezTo>
                  <a:lnTo>
                    <a:pt x="738172" y="1124793"/>
                  </a:lnTo>
                  <a:cubicBezTo>
                    <a:pt x="656408" y="1117360"/>
                    <a:pt x="641068" y="1144908"/>
                    <a:pt x="641068" y="1068149"/>
                  </a:cubicBezTo>
                  <a:cubicBezTo>
                    <a:pt x="641068" y="1024907"/>
                    <a:pt x="644633" y="981680"/>
                    <a:pt x="649160" y="938676"/>
                  </a:cubicBezTo>
                  <a:cubicBezTo>
                    <a:pt x="650053" y="930193"/>
                    <a:pt x="665752" y="915108"/>
                    <a:pt x="657252" y="914400"/>
                  </a:cubicBezTo>
                  <a:cubicBezTo>
                    <a:pt x="589998" y="908795"/>
                    <a:pt x="522385" y="919795"/>
                    <a:pt x="454951" y="922492"/>
                  </a:cubicBezTo>
                  <a:cubicBezTo>
                    <a:pt x="444162" y="925189"/>
                    <a:pt x="431837" y="924415"/>
                    <a:pt x="422583" y="930584"/>
                  </a:cubicBezTo>
                  <a:cubicBezTo>
                    <a:pt x="402269" y="944127"/>
                    <a:pt x="406426" y="968281"/>
                    <a:pt x="398306" y="987228"/>
                  </a:cubicBezTo>
                  <a:cubicBezTo>
                    <a:pt x="394475" y="996167"/>
                    <a:pt x="386471" y="1002805"/>
                    <a:pt x="382122" y="1011504"/>
                  </a:cubicBezTo>
                  <a:cubicBezTo>
                    <a:pt x="378307" y="1019133"/>
                    <a:pt x="378418" y="1028466"/>
                    <a:pt x="374030" y="1035780"/>
                  </a:cubicBezTo>
                  <a:cubicBezTo>
                    <a:pt x="370105" y="1042322"/>
                    <a:pt x="362612" y="1046007"/>
                    <a:pt x="357846" y="1051965"/>
                  </a:cubicBezTo>
                  <a:cubicBezTo>
                    <a:pt x="351771" y="1059559"/>
                    <a:pt x="347888" y="1068770"/>
                    <a:pt x="341662" y="1076241"/>
                  </a:cubicBezTo>
                  <a:cubicBezTo>
                    <a:pt x="328879" y="1091581"/>
                    <a:pt x="311296" y="1107608"/>
                    <a:pt x="293110" y="1116701"/>
                  </a:cubicBezTo>
                  <a:cubicBezTo>
                    <a:pt x="285481" y="1120516"/>
                    <a:pt x="276463" y="1120978"/>
                    <a:pt x="268834" y="1124793"/>
                  </a:cubicBezTo>
                  <a:cubicBezTo>
                    <a:pt x="260135" y="1129142"/>
                    <a:pt x="253445" y="1137027"/>
                    <a:pt x="244558" y="1140977"/>
                  </a:cubicBezTo>
                  <a:cubicBezTo>
                    <a:pt x="228969" y="1147905"/>
                    <a:pt x="196006" y="1157161"/>
                    <a:pt x="196006" y="1157161"/>
                  </a:cubicBezTo>
                  <a:cubicBezTo>
                    <a:pt x="152848" y="1154464"/>
                    <a:pt x="108745" y="1158449"/>
                    <a:pt x="66533" y="1149069"/>
                  </a:cubicBezTo>
                  <a:cubicBezTo>
                    <a:pt x="57039" y="1146959"/>
                    <a:pt x="54299" y="1133680"/>
                    <a:pt x="50349" y="1124793"/>
                  </a:cubicBezTo>
                  <a:cubicBezTo>
                    <a:pt x="43421" y="1109204"/>
                    <a:pt x="34165" y="1076241"/>
                    <a:pt x="34165" y="1076241"/>
                  </a:cubicBezTo>
                  <a:cubicBezTo>
                    <a:pt x="36862" y="1030386"/>
                    <a:pt x="32293" y="983516"/>
                    <a:pt x="42257" y="938676"/>
                  </a:cubicBezTo>
                  <a:cubicBezTo>
                    <a:pt x="44107" y="930349"/>
                    <a:pt x="59800" y="935821"/>
                    <a:pt x="66533" y="930584"/>
                  </a:cubicBezTo>
                  <a:cubicBezTo>
                    <a:pt x="84599" y="916532"/>
                    <a:pt x="115085" y="882032"/>
                    <a:pt x="115085" y="882032"/>
                  </a:cubicBezTo>
                  <a:lnTo>
                    <a:pt x="139361" y="809203"/>
                  </a:lnTo>
                  <a:lnTo>
                    <a:pt x="147453" y="784927"/>
                  </a:lnTo>
                  <a:cubicBezTo>
                    <a:pt x="144756" y="774138"/>
                    <a:pt x="145739" y="761670"/>
                    <a:pt x="139361" y="752559"/>
                  </a:cubicBezTo>
                  <a:cubicBezTo>
                    <a:pt x="126236" y="733809"/>
                    <a:pt x="103505" y="723051"/>
                    <a:pt x="90809" y="704007"/>
                  </a:cubicBezTo>
                  <a:cubicBezTo>
                    <a:pt x="85414" y="695915"/>
                    <a:pt x="80851" y="687202"/>
                    <a:pt x="74625" y="679731"/>
                  </a:cubicBezTo>
                  <a:cubicBezTo>
                    <a:pt x="55154" y="656366"/>
                    <a:pt x="49943" y="655184"/>
                    <a:pt x="26073" y="639271"/>
                  </a:cubicBezTo>
                  <a:cubicBezTo>
                    <a:pt x="6671" y="581066"/>
                    <a:pt x="30210" y="653752"/>
                    <a:pt x="9889" y="582626"/>
                  </a:cubicBezTo>
                  <a:cubicBezTo>
                    <a:pt x="7546" y="574424"/>
                    <a:pt x="4494" y="566442"/>
                    <a:pt x="1797" y="558350"/>
                  </a:cubicBezTo>
                  <a:cubicBezTo>
                    <a:pt x="4494" y="539469"/>
                    <a:pt x="-8097" y="508054"/>
                    <a:pt x="9889" y="501706"/>
                  </a:cubicBezTo>
                  <a:cubicBezTo>
                    <a:pt x="64344" y="482487"/>
                    <a:pt x="114815" y="501616"/>
                    <a:pt x="163637" y="517890"/>
                  </a:cubicBezTo>
                  <a:cubicBezTo>
                    <a:pt x="178692" y="532944"/>
                    <a:pt x="185797" y="537933"/>
                    <a:pt x="196006" y="558350"/>
                  </a:cubicBezTo>
                  <a:cubicBezTo>
                    <a:pt x="211124" y="588587"/>
                    <a:pt x="193940" y="577737"/>
                    <a:pt x="220282" y="598811"/>
                  </a:cubicBezTo>
                  <a:cubicBezTo>
                    <a:pt x="246802" y="620028"/>
                    <a:pt x="247255" y="694566"/>
                    <a:pt x="252650" y="655455"/>
                  </a:cubicBezTo>
                  <a:close/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2" name="组合 641">
            <a:extLst>
              <a:ext uri="{FF2B5EF4-FFF2-40B4-BE49-F238E27FC236}">
                <a16:creationId xmlns:a16="http://schemas.microsoft.com/office/drawing/2014/main" id="{8E197D0C-65A1-438D-A7D2-12025E11F9C9}"/>
              </a:ext>
            </a:extLst>
          </p:cNvPr>
          <p:cNvGrpSpPr/>
          <p:nvPr/>
        </p:nvGrpSpPr>
        <p:grpSpPr>
          <a:xfrm rot="15259564">
            <a:off x="4954015" y="2709753"/>
            <a:ext cx="789959" cy="217575"/>
            <a:chOff x="2983084" y="2870717"/>
            <a:chExt cx="3636787" cy="1070225"/>
          </a:xfrm>
        </p:grpSpPr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648FF29F-2B33-4EAA-A9F7-C39E56D4815D}"/>
                </a:ext>
              </a:extLst>
            </p:cNvPr>
            <p:cNvSpPr/>
            <p:nvPr/>
          </p:nvSpPr>
          <p:spPr>
            <a:xfrm rot="9448953">
              <a:off x="2983084" y="2870717"/>
              <a:ext cx="3636787" cy="1070225"/>
            </a:xfrm>
            <a:custGeom>
              <a:avLst/>
              <a:gdLst>
                <a:gd name="connsiteX0" fmla="*/ 89946 w 3636787"/>
                <a:gd name="connsiteY0" fmla="*/ 92325 h 1070225"/>
                <a:gd name="connsiteX1" fmla="*/ 1151833 w 3636787"/>
                <a:gd name="connsiteY1" fmla="*/ 165832 h 1070225"/>
                <a:gd name="connsiteX2" fmla="*/ 2435975 w 3636787"/>
                <a:gd name="connsiteY2" fmla="*/ 441 h 1070225"/>
                <a:gd name="connsiteX3" fmla="*/ 3497862 w 3636787"/>
                <a:gd name="connsiteY3" fmla="*/ 147455 h 1070225"/>
                <a:gd name="connsiteX4" fmla="*/ 3473167 w 3636787"/>
                <a:gd name="connsiteY4" fmla="*/ 845770 h 1070225"/>
                <a:gd name="connsiteX5" fmla="*/ 2114940 w 3636787"/>
                <a:gd name="connsiteY5" fmla="*/ 1066291 h 1070225"/>
                <a:gd name="connsiteX6" fmla="*/ 287507 w 3636787"/>
                <a:gd name="connsiteY6" fmla="*/ 717133 h 1070225"/>
                <a:gd name="connsiteX7" fmla="*/ 89946 w 3636787"/>
                <a:gd name="connsiteY7" fmla="*/ 92325 h 107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787" h="1070225" extrusionOk="0">
                  <a:moveTo>
                    <a:pt x="89946" y="92325"/>
                  </a:moveTo>
                  <a:cubicBezTo>
                    <a:pt x="192148" y="-25374"/>
                    <a:pt x="657626" y="219879"/>
                    <a:pt x="1151833" y="165832"/>
                  </a:cubicBezTo>
                  <a:cubicBezTo>
                    <a:pt x="1617354" y="166207"/>
                    <a:pt x="1994490" y="5108"/>
                    <a:pt x="2435975" y="441"/>
                  </a:cubicBezTo>
                  <a:cubicBezTo>
                    <a:pt x="2796720" y="26928"/>
                    <a:pt x="3313784" y="68539"/>
                    <a:pt x="3497862" y="147455"/>
                  </a:cubicBezTo>
                  <a:cubicBezTo>
                    <a:pt x="3644923" y="274225"/>
                    <a:pt x="3732141" y="706242"/>
                    <a:pt x="3473167" y="845770"/>
                  </a:cubicBezTo>
                  <a:cubicBezTo>
                    <a:pt x="3303618" y="1006138"/>
                    <a:pt x="2675432" y="1055391"/>
                    <a:pt x="2114940" y="1066291"/>
                  </a:cubicBezTo>
                  <a:cubicBezTo>
                    <a:pt x="1540792" y="1037063"/>
                    <a:pt x="599990" y="903013"/>
                    <a:pt x="287507" y="717133"/>
                  </a:cubicBezTo>
                  <a:cubicBezTo>
                    <a:pt x="-53137" y="524812"/>
                    <a:pt x="-77055" y="216099"/>
                    <a:pt x="89946" y="92325"/>
                  </a:cubicBezTo>
                  <a:close/>
                </a:path>
              </a:pathLst>
            </a:custGeom>
            <a:noFill/>
            <a:ln w="47625" cmpd="thickThin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22741 w 1343787"/>
                        <a:gd name="connsiteY0" fmla="*/ 68128 h 574037"/>
                        <a:gd name="connsiteX1" fmla="*/ 398966 w 1343787"/>
                        <a:gd name="connsiteY1" fmla="*/ 134803 h 574037"/>
                        <a:gd name="connsiteX2" fmla="*/ 837116 w 1343787"/>
                        <a:gd name="connsiteY2" fmla="*/ 68128 h 574037"/>
                        <a:gd name="connsiteX3" fmla="*/ 1018091 w 1343787"/>
                        <a:gd name="connsiteY3" fmla="*/ 1453 h 574037"/>
                        <a:gd name="connsiteX4" fmla="*/ 1275266 w 1343787"/>
                        <a:gd name="connsiteY4" fmla="*/ 134803 h 574037"/>
                        <a:gd name="connsiteX5" fmla="*/ 1303841 w 1343787"/>
                        <a:gd name="connsiteY5" fmla="*/ 411028 h 574037"/>
                        <a:gd name="connsiteX6" fmla="*/ 779966 w 1343787"/>
                        <a:gd name="connsiteY6" fmla="*/ 572953 h 574037"/>
                        <a:gd name="connsiteX7" fmla="*/ 46541 w 1343787"/>
                        <a:gd name="connsiteY7" fmla="*/ 334828 h 574037"/>
                        <a:gd name="connsiteX8" fmla="*/ 122741 w 1343787"/>
                        <a:gd name="connsiteY8" fmla="*/ 68128 h 574037"/>
                        <a:gd name="connsiteX0" fmla="*/ 122741 w 1344170"/>
                        <a:gd name="connsiteY0" fmla="*/ 31431 h 537340"/>
                        <a:gd name="connsiteX1" fmla="*/ 398966 w 1344170"/>
                        <a:gd name="connsiteY1" fmla="*/ 98106 h 537340"/>
                        <a:gd name="connsiteX2" fmla="*/ 837116 w 1344170"/>
                        <a:gd name="connsiteY2" fmla="*/ 31431 h 537340"/>
                        <a:gd name="connsiteX3" fmla="*/ 1008566 w 1344170"/>
                        <a:gd name="connsiteY3" fmla="*/ 2856 h 537340"/>
                        <a:gd name="connsiteX4" fmla="*/ 1275266 w 1344170"/>
                        <a:gd name="connsiteY4" fmla="*/ 98106 h 537340"/>
                        <a:gd name="connsiteX5" fmla="*/ 1303841 w 1344170"/>
                        <a:gd name="connsiteY5" fmla="*/ 374331 h 537340"/>
                        <a:gd name="connsiteX6" fmla="*/ 779966 w 1344170"/>
                        <a:gd name="connsiteY6" fmla="*/ 536256 h 537340"/>
                        <a:gd name="connsiteX7" fmla="*/ 46541 w 1344170"/>
                        <a:gd name="connsiteY7" fmla="*/ 298131 h 537340"/>
                        <a:gd name="connsiteX8" fmla="*/ 122741 w 1344170"/>
                        <a:gd name="connsiteY8" fmla="*/ 31431 h 537340"/>
                        <a:gd name="connsiteX0" fmla="*/ 130188 w 1351617"/>
                        <a:gd name="connsiteY0" fmla="*/ 31431 h 537340"/>
                        <a:gd name="connsiteX1" fmla="*/ 406413 w 1351617"/>
                        <a:gd name="connsiteY1" fmla="*/ 98106 h 537340"/>
                        <a:gd name="connsiteX2" fmla="*/ 844563 w 1351617"/>
                        <a:gd name="connsiteY2" fmla="*/ 31431 h 537340"/>
                        <a:gd name="connsiteX3" fmla="*/ 1016013 w 1351617"/>
                        <a:gd name="connsiteY3" fmla="*/ 2856 h 537340"/>
                        <a:gd name="connsiteX4" fmla="*/ 1282713 w 1351617"/>
                        <a:gd name="connsiteY4" fmla="*/ 98106 h 537340"/>
                        <a:gd name="connsiteX5" fmla="*/ 1311288 w 1351617"/>
                        <a:gd name="connsiteY5" fmla="*/ 374331 h 537340"/>
                        <a:gd name="connsiteX6" fmla="*/ 787413 w 1351617"/>
                        <a:gd name="connsiteY6" fmla="*/ 536256 h 537340"/>
                        <a:gd name="connsiteX7" fmla="*/ 53988 w 1351617"/>
                        <a:gd name="connsiteY7" fmla="*/ 298131 h 537340"/>
                        <a:gd name="connsiteX8" fmla="*/ 130188 w 1351617"/>
                        <a:gd name="connsiteY8" fmla="*/ 31431 h 537340"/>
                        <a:gd name="connsiteX0" fmla="*/ 102650 w 1362179"/>
                        <a:gd name="connsiteY0" fmla="*/ 20947 h 564956"/>
                        <a:gd name="connsiteX1" fmla="*/ 416975 w 1362179"/>
                        <a:gd name="connsiteY1" fmla="*/ 125722 h 564956"/>
                        <a:gd name="connsiteX2" fmla="*/ 855125 w 1362179"/>
                        <a:gd name="connsiteY2" fmla="*/ 59047 h 564956"/>
                        <a:gd name="connsiteX3" fmla="*/ 1026575 w 1362179"/>
                        <a:gd name="connsiteY3" fmla="*/ 30472 h 564956"/>
                        <a:gd name="connsiteX4" fmla="*/ 1293275 w 1362179"/>
                        <a:gd name="connsiteY4" fmla="*/ 125722 h 564956"/>
                        <a:gd name="connsiteX5" fmla="*/ 1321850 w 1362179"/>
                        <a:gd name="connsiteY5" fmla="*/ 401947 h 564956"/>
                        <a:gd name="connsiteX6" fmla="*/ 797975 w 1362179"/>
                        <a:gd name="connsiteY6" fmla="*/ 563872 h 564956"/>
                        <a:gd name="connsiteX7" fmla="*/ 64550 w 1362179"/>
                        <a:gd name="connsiteY7" fmla="*/ 325747 h 564956"/>
                        <a:gd name="connsiteX8" fmla="*/ 102650 w 1362179"/>
                        <a:gd name="connsiteY8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6701"/>
                        <a:gd name="connsiteY0" fmla="*/ 20312 h 564321"/>
                        <a:gd name="connsiteX1" fmla="*/ 416975 w 1366701"/>
                        <a:gd name="connsiteY1" fmla="*/ 125087 h 564321"/>
                        <a:gd name="connsiteX2" fmla="*/ 921800 w 1366701"/>
                        <a:gd name="connsiteY2" fmla="*/ 10787 h 564321"/>
                        <a:gd name="connsiteX3" fmla="*/ 1293275 w 1366701"/>
                        <a:gd name="connsiteY3" fmla="*/ 125087 h 564321"/>
                        <a:gd name="connsiteX4" fmla="*/ 1321850 w 1366701"/>
                        <a:gd name="connsiteY4" fmla="*/ 401312 h 564321"/>
                        <a:gd name="connsiteX5" fmla="*/ 797975 w 1366701"/>
                        <a:gd name="connsiteY5" fmla="*/ 563237 h 564321"/>
                        <a:gd name="connsiteX6" fmla="*/ 64550 w 1366701"/>
                        <a:gd name="connsiteY6" fmla="*/ 325112 h 564321"/>
                        <a:gd name="connsiteX7" fmla="*/ 102650 w 1366701"/>
                        <a:gd name="connsiteY7" fmla="*/ 20312 h 564321"/>
                        <a:gd name="connsiteX0" fmla="*/ 102650 w 1384959"/>
                        <a:gd name="connsiteY0" fmla="*/ 20312 h 564384"/>
                        <a:gd name="connsiteX1" fmla="*/ 416975 w 1384959"/>
                        <a:gd name="connsiteY1" fmla="*/ 125087 h 564384"/>
                        <a:gd name="connsiteX2" fmla="*/ 921800 w 1384959"/>
                        <a:gd name="connsiteY2" fmla="*/ 10787 h 564384"/>
                        <a:gd name="connsiteX3" fmla="*/ 1331375 w 1384959"/>
                        <a:gd name="connsiteY3" fmla="*/ 86987 h 564384"/>
                        <a:gd name="connsiteX4" fmla="*/ 1321850 w 1384959"/>
                        <a:gd name="connsiteY4" fmla="*/ 401312 h 564384"/>
                        <a:gd name="connsiteX5" fmla="*/ 797975 w 1384959"/>
                        <a:gd name="connsiteY5" fmla="*/ 563237 h 564384"/>
                        <a:gd name="connsiteX6" fmla="*/ 64550 w 1384959"/>
                        <a:gd name="connsiteY6" fmla="*/ 325112 h 564384"/>
                        <a:gd name="connsiteX7" fmla="*/ 102650 w 1384959"/>
                        <a:gd name="connsiteY7" fmla="*/ 20312 h 564384"/>
                        <a:gd name="connsiteX0" fmla="*/ 102650 w 1384959"/>
                        <a:gd name="connsiteY0" fmla="*/ 39319 h 554816"/>
                        <a:gd name="connsiteX1" fmla="*/ 416975 w 1384959"/>
                        <a:gd name="connsiteY1" fmla="*/ 115519 h 554816"/>
                        <a:gd name="connsiteX2" fmla="*/ 921800 w 1384959"/>
                        <a:gd name="connsiteY2" fmla="*/ 1219 h 554816"/>
                        <a:gd name="connsiteX3" fmla="*/ 1331375 w 1384959"/>
                        <a:gd name="connsiteY3" fmla="*/ 77419 h 554816"/>
                        <a:gd name="connsiteX4" fmla="*/ 1321850 w 1384959"/>
                        <a:gd name="connsiteY4" fmla="*/ 391744 h 554816"/>
                        <a:gd name="connsiteX5" fmla="*/ 797975 w 1384959"/>
                        <a:gd name="connsiteY5" fmla="*/ 553669 h 554816"/>
                        <a:gd name="connsiteX6" fmla="*/ 64550 w 1384959"/>
                        <a:gd name="connsiteY6" fmla="*/ 315544 h 554816"/>
                        <a:gd name="connsiteX7" fmla="*/ 102650 w 1384959"/>
                        <a:gd name="connsiteY7" fmla="*/ 39319 h 554816"/>
                        <a:gd name="connsiteX0" fmla="*/ 62901 w 1430935"/>
                        <a:gd name="connsiteY0" fmla="*/ 48844 h 554816"/>
                        <a:gd name="connsiteX1" fmla="*/ 462951 w 1430935"/>
                        <a:gd name="connsiteY1" fmla="*/ 115519 h 554816"/>
                        <a:gd name="connsiteX2" fmla="*/ 967776 w 1430935"/>
                        <a:gd name="connsiteY2" fmla="*/ 1219 h 554816"/>
                        <a:gd name="connsiteX3" fmla="*/ 1377351 w 1430935"/>
                        <a:gd name="connsiteY3" fmla="*/ 77419 h 554816"/>
                        <a:gd name="connsiteX4" fmla="*/ 1367826 w 1430935"/>
                        <a:gd name="connsiteY4" fmla="*/ 391744 h 554816"/>
                        <a:gd name="connsiteX5" fmla="*/ 843951 w 1430935"/>
                        <a:gd name="connsiteY5" fmla="*/ 553669 h 554816"/>
                        <a:gd name="connsiteX6" fmla="*/ 110526 w 1430935"/>
                        <a:gd name="connsiteY6" fmla="*/ 315544 h 554816"/>
                        <a:gd name="connsiteX7" fmla="*/ 62901 w 1430935"/>
                        <a:gd name="connsiteY7" fmla="*/ 48844 h 554816"/>
                        <a:gd name="connsiteX0" fmla="*/ 47947 w 1415981"/>
                        <a:gd name="connsiteY0" fmla="*/ 47752 h 553724"/>
                        <a:gd name="connsiteX1" fmla="*/ 457522 w 1415981"/>
                        <a:gd name="connsiteY1" fmla="*/ 85852 h 553724"/>
                        <a:gd name="connsiteX2" fmla="*/ 952822 w 1415981"/>
                        <a:gd name="connsiteY2" fmla="*/ 127 h 553724"/>
                        <a:gd name="connsiteX3" fmla="*/ 1362397 w 1415981"/>
                        <a:gd name="connsiteY3" fmla="*/ 76327 h 553724"/>
                        <a:gd name="connsiteX4" fmla="*/ 1352872 w 1415981"/>
                        <a:gd name="connsiteY4" fmla="*/ 390652 h 553724"/>
                        <a:gd name="connsiteX5" fmla="*/ 828997 w 1415981"/>
                        <a:gd name="connsiteY5" fmla="*/ 552577 h 553724"/>
                        <a:gd name="connsiteX6" fmla="*/ 95572 w 1415981"/>
                        <a:gd name="connsiteY6" fmla="*/ 314452 h 553724"/>
                        <a:gd name="connsiteX7" fmla="*/ 47947 w 1415981"/>
                        <a:gd name="connsiteY7" fmla="*/ 47752 h 553724"/>
                        <a:gd name="connsiteX0" fmla="*/ 47947 w 1415981"/>
                        <a:gd name="connsiteY0" fmla="*/ 47854 h 554718"/>
                        <a:gd name="connsiteX1" fmla="*/ 457522 w 1415981"/>
                        <a:gd name="connsiteY1" fmla="*/ 85954 h 554718"/>
                        <a:gd name="connsiteX2" fmla="*/ 952822 w 1415981"/>
                        <a:gd name="connsiteY2" fmla="*/ 229 h 554718"/>
                        <a:gd name="connsiteX3" fmla="*/ 1362397 w 1415981"/>
                        <a:gd name="connsiteY3" fmla="*/ 76429 h 554718"/>
                        <a:gd name="connsiteX4" fmla="*/ 1352872 w 1415981"/>
                        <a:gd name="connsiteY4" fmla="*/ 438379 h 554718"/>
                        <a:gd name="connsiteX5" fmla="*/ 828997 w 1415981"/>
                        <a:gd name="connsiteY5" fmla="*/ 552679 h 554718"/>
                        <a:gd name="connsiteX6" fmla="*/ 95572 w 1415981"/>
                        <a:gd name="connsiteY6" fmla="*/ 314554 h 554718"/>
                        <a:gd name="connsiteX7" fmla="*/ 47947 w 1415981"/>
                        <a:gd name="connsiteY7" fmla="*/ 47854 h 554718"/>
                        <a:gd name="connsiteX0" fmla="*/ 34693 w 1402727"/>
                        <a:gd name="connsiteY0" fmla="*/ 47854 h 554718"/>
                        <a:gd name="connsiteX1" fmla="*/ 444268 w 1402727"/>
                        <a:gd name="connsiteY1" fmla="*/ 85954 h 554718"/>
                        <a:gd name="connsiteX2" fmla="*/ 939568 w 1402727"/>
                        <a:gd name="connsiteY2" fmla="*/ 229 h 554718"/>
                        <a:gd name="connsiteX3" fmla="*/ 1349143 w 1402727"/>
                        <a:gd name="connsiteY3" fmla="*/ 76429 h 554718"/>
                        <a:gd name="connsiteX4" fmla="*/ 1339618 w 1402727"/>
                        <a:gd name="connsiteY4" fmla="*/ 438379 h 554718"/>
                        <a:gd name="connsiteX5" fmla="*/ 815743 w 1402727"/>
                        <a:gd name="connsiteY5" fmla="*/ 552679 h 554718"/>
                        <a:gd name="connsiteX6" fmla="*/ 110893 w 1402727"/>
                        <a:gd name="connsiteY6" fmla="*/ 371704 h 554718"/>
                        <a:gd name="connsiteX7" fmla="*/ 34693 w 1402727"/>
                        <a:gd name="connsiteY7" fmla="*/ 47854 h 554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02727" h="554718">
                          <a:moveTo>
                            <a:pt x="34693" y="47854"/>
                          </a:moveTo>
                          <a:cubicBezTo>
                            <a:pt x="90255" y="229"/>
                            <a:pt x="293456" y="93891"/>
                            <a:pt x="444268" y="85954"/>
                          </a:cubicBezTo>
                          <a:cubicBezTo>
                            <a:pt x="595080" y="78017"/>
                            <a:pt x="788756" y="1816"/>
                            <a:pt x="939568" y="229"/>
                          </a:cubicBezTo>
                          <a:cubicBezTo>
                            <a:pt x="1090380" y="-1358"/>
                            <a:pt x="1282468" y="3404"/>
                            <a:pt x="1349143" y="76429"/>
                          </a:cubicBezTo>
                          <a:cubicBezTo>
                            <a:pt x="1415818" y="149454"/>
                            <a:pt x="1428518" y="359004"/>
                            <a:pt x="1339618" y="438379"/>
                          </a:cubicBezTo>
                          <a:cubicBezTo>
                            <a:pt x="1250718" y="517754"/>
                            <a:pt x="1025293" y="565379"/>
                            <a:pt x="815743" y="552679"/>
                          </a:cubicBezTo>
                          <a:cubicBezTo>
                            <a:pt x="606193" y="539979"/>
                            <a:pt x="241068" y="455841"/>
                            <a:pt x="110893" y="371704"/>
                          </a:cubicBezTo>
                          <a:cubicBezTo>
                            <a:pt x="-19282" y="287567"/>
                            <a:pt x="-20869" y="95479"/>
                            <a:pt x="34693" y="4785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E235124B-67E0-4363-AAE0-5C64FAF7CB23}"/>
                </a:ext>
              </a:extLst>
            </p:cNvPr>
            <p:cNvSpPr/>
            <p:nvPr/>
          </p:nvSpPr>
          <p:spPr>
            <a:xfrm rot="20625240">
              <a:off x="3303962" y="3008140"/>
              <a:ext cx="3007073" cy="892500"/>
            </a:xfrm>
            <a:custGeom>
              <a:avLst/>
              <a:gdLst>
                <a:gd name="connsiteX0" fmla="*/ 252650 w 2049099"/>
                <a:gd name="connsiteY0" fmla="*/ 655455 h 1157161"/>
                <a:gd name="connsiteX1" fmla="*/ 252650 w 2049099"/>
                <a:gd name="connsiteY1" fmla="*/ 364142 h 1157161"/>
                <a:gd name="connsiteX2" fmla="*/ 260742 w 2049099"/>
                <a:gd name="connsiteY2" fmla="*/ 339865 h 1157161"/>
                <a:gd name="connsiteX3" fmla="*/ 309294 w 2049099"/>
                <a:gd name="connsiteY3" fmla="*/ 299405 h 1157161"/>
                <a:gd name="connsiteX4" fmla="*/ 357846 w 2049099"/>
                <a:gd name="connsiteY4" fmla="*/ 283221 h 1157161"/>
                <a:gd name="connsiteX5" fmla="*/ 382122 w 2049099"/>
                <a:gd name="connsiteY5" fmla="*/ 315589 h 1157161"/>
                <a:gd name="connsiteX6" fmla="*/ 398306 w 2049099"/>
                <a:gd name="connsiteY6" fmla="*/ 347957 h 1157161"/>
                <a:gd name="connsiteX7" fmla="*/ 422583 w 2049099"/>
                <a:gd name="connsiteY7" fmla="*/ 364142 h 1157161"/>
                <a:gd name="connsiteX8" fmla="*/ 454951 w 2049099"/>
                <a:gd name="connsiteY8" fmla="*/ 461246 h 1157161"/>
                <a:gd name="connsiteX9" fmla="*/ 463043 w 2049099"/>
                <a:gd name="connsiteY9" fmla="*/ 485522 h 1157161"/>
                <a:gd name="connsiteX10" fmla="*/ 471135 w 2049099"/>
                <a:gd name="connsiteY10" fmla="*/ 509798 h 1157161"/>
                <a:gd name="connsiteX11" fmla="*/ 503503 w 2049099"/>
                <a:gd name="connsiteY11" fmla="*/ 558350 h 1157161"/>
                <a:gd name="connsiteX12" fmla="*/ 681528 w 2049099"/>
                <a:gd name="connsiteY12" fmla="*/ 509798 h 1157161"/>
                <a:gd name="connsiteX13" fmla="*/ 689620 w 2049099"/>
                <a:gd name="connsiteY13" fmla="*/ 485522 h 1157161"/>
                <a:gd name="connsiteX14" fmla="*/ 705804 w 2049099"/>
                <a:gd name="connsiteY14" fmla="*/ 339865 h 1157161"/>
                <a:gd name="connsiteX15" fmla="*/ 713896 w 2049099"/>
                <a:gd name="connsiteY15" fmla="*/ 283221 h 1157161"/>
                <a:gd name="connsiteX16" fmla="*/ 730080 w 2049099"/>
                <a:gd name="connsiteY16" fmla="*/ 234669 h 1157161"/>
                <a:gd name="connsiteX17" fmla="*/ 738172 w 2049099"/>
                <a:gd name="connsiteY17" fmla="*/ 202301 h 1157161"/>
                <a:gd name="connsiteX18" fmla="*/ 811000 w 2049099"/>
                <a:gd name="connsiteY18" fmla="*/ 113288 h 1157161"/>
                <a:gd name="connsiteX19" fmla="*/ 835276 w 2049099"/>
                <a:gd name="connsiteY19" fmla="*/ 89012 h 1157161"/>
                <a:gd name="connsiteX20" fmla="*/ 883829 w 2049099"/>
                <a:gd name="connsiteY20" fmla="*/ 97104 h 1157161"/>
                <a:gd name="connsiteX21" fmla="*/ 900013 w 2049099"/>
                <a:gd name="connsiteY21" fmla="*/ 145657 h 1157161"/>
                <a:gd name="connsiteX22" fmla="*/ 932381 w 2049099"/>
                <a:gd name="connsiteY22" fmla="*/ 226577 h 1157161"/>
                <a:gd name="connsiteX23" fmla="*/ 940473 w 2049099"/>
                <a:gd name="connsiteY23" fmla="*/ 250853 h 1157161"/>
                <a:gd name="connsiteX24" fmla="*/ 956657 w 2049099"/>
                <a:gd name="connsiteY24" fmla="*/ 275129 h 1157161"/>
                <a:gd name="connsiteX25" fmla="*/ 989025 w 2049099"/>
                <a:gd name="connsiteY25" fmla="*/ 347957 h 1157161"/>
                <a:gd name="connsiteX26" fmla="*/ 1013301 w 2049099"/>
                <a:gd name="connsiteY26" fmla="*/ 364142 h 1157161"/>
                <a:gd name="connsiteX27" fmla="*/ 1037577 w 2049099"/>
                <a:gd name="connsiteY27" fmla="*/ 372234 h 1157161"/>
                <a:gd name="connsiteX28" fmla="*/ 1150866 w 2049099"/>
                <a:gd name="connsiteY28" fmla="*/ 364142 h 1157161"/>
                <a:gd name="connsiteX29" fmla="*/ 1175142 w 2049099"/>
                <a:gd name="connsiteY29" fmla="*/ 323681 h 1157161"/>
                <a:gd name="connsiteX30" fmla="*/ 1191326 w 2049099"/>
                <a:gd name="connsiteY30" fmla="*/ 299405 h 1157161"/>
                <a:gd name="connsiteX31" fmla="*/ 1247970 w 2049099"/>
                <a:gd name="connsiteY31" fmla="*/ 226577 h 1157161"/>
                <a:gd name="connsiteX32" fmla="*/ 1256062 w 2049099"/>
                <a:gd name="connsiteY32" fmla="*/ 202301 h 1157161"/>
                <a:gd name="connsiteX33" fmla="*/ 1312706 w 2049099"/>
                <a:gd name="connsiteY33" fmla="*/ 129473 h 1157161"/>
                <a:gd name="connsiteX34" fmla="*/ 1336983 w 2049099"/>
                <a:gd name="connsiteY34" fmla="*/ 72828 h 1157161"/>
                <a:gd name="connsiteX35" fmla="*/ 1353167 w 2049099"/>
                <a:gd name="connsiteY35" fmla="*/ 48552 h 1157161"/>
                <a:gd name="connsiteX36" fmla="*/ 1385535 w 2049099"/>
                <a:gd name="connsiteY36" fmla="*/ 16184 h 1157161"/>
                <a:gd name="connsiteX37" fmla="*/ 1409811 w 2049099"/>
                <a:gd name="connsiteY37" fmla="*/ 0 h 1157161"/>
                <a:gd name="connsiteX38" fmla="*/ 1474547 w 2049099"/>
                <a:gd name="connsiteY38" fmla="*/ 8092 h 1157161"/>
                <a:gd name="connsiteX39" fmla="*/ 1506915 w 2049099"/>
                <a:gd name="connsiteY39" fmla="*/ 56644 h 1157161"/>
                <a:gd name="connsiteX40" fmla="*/ 1506915 w 2049099"/>
                <a:gd name="connsiteY40" fmla="*/ 283221 h 1157161"/>
                <a:gd name="connsiteX41" fmla="*/ 1539283 w 2049099"/>
                <a:gd name="connsiteY41" fmla="*/ 291313 h 1157161"/>
                <a:gd name="connsiteX42" fmla="*/ 1660664 w 2049099"/>
                <a:gd name="connsiteY42" fmla="*/ 283221 h 1157161"/>
                <a:gd name="connsiteX43" fmla="*/ 1684940 w 2049099"/>
                <a:gd name="connsiteY43" fmla="*/ 267037 h 1157161"/>
                <a:gd name="connsiteX44" fmla="*/ 1749676 w 2049099"/>
                <a:gd name="connsiteY44" fmla="*/ 194209 h 1157161"/>
                <a:gd name="connsiteX45" fmla="*/ 1814413 w 2049099"/>
                <a:gd name="connsiteY45" fmla="*/ 145657 h 1157161"/>
                <a:gd name="connsiteX46" fmla="*/ 1871057 w 2049099"/>
                <a:gd name="connsiteY46" fmla="*/ 121380 h 1157161"/>
                <a:gd name="connsiteX47" fmla="*/ 2016714 w 2049099"/>
                <a:gd name="connsiteY47" fmla="*/ 145657 h 1157161"/>
                <a:gd name="connsiteX48" fmla="*/ 2040990 w 2049099"/>
                <a:gd name="connsiteY48" fmla="*/ 169933 h 1157161"/>
                <a:gd name="connsiteX49" fmla="*/ 2049082 w 2049099"/>
                <a:gd name="connsiteY49" fmla="*/ 194209 h 1157161"/>
                <a:gd name="connsiteX50" fmla="*/ 2032898 w 2049099"/>
                <a:gd name="connsiteY50" fmla="*/ 356049 h 1157161"/>
                <a:gd name="connsiteX51" fmla="*/ 2016714 w 2049099"/>
                <a:gd name="connsiteY51" fmla="*/ 380326 h 1157161"/>
                <a:gd name="connsiteX52" fmla="*/ 1984345 w 2049099"/>
                <a:gd name="connsiteY52" fmla="*/ 396510 h 1157161"/>
                <a:gd name="connsiteX53" fmla="*/ 1895333 w 2049099"/>
                <a:gd name="connsiteY53" fmla="*/ 404602 h 1157161"/>
                <a:gd name="connsiteX54" fmla="*/ 1862965 w 2049099"/>
                <a:gd name="connsiteY54" fmla="*/ 412694 h 1157161"/>
                <a:gd name="connsiteX55" fmla="*/ 1838689 w 2049099"/>
                <a:gd name="connsiteY55" fmla="*/ 420786 h 1157161"/>
                <a:gd name="connsiteX56" fmla="*/ 1782045 w 2049099"/>
                <a:gd name="connsiteY56" fmla="*/ 428878 h 1157161"/>
                <a:gd name="connsiteX57" fmla="*/ 1757768 w 2049099"/>
                <a:gd name="connsiteY57" fmla="*/ 436970 h 1157161"/>
                <a:gd name="connsiteX58" fmla="*/ 1733492 w 2049099"/>
                <a:gd name="connsiteY58" fmla="*/ 485522 h 1157161"/>
                <a:gd name="connsiteX59" fmla="*/ 1741584 w 2049099"/>
                <a:gd name="connsiteY59" fmla="*/ 550258 h 1157161"/>
                <a:gd name="connsiteX60" fmla="*/ 1765860 w 2049099"/>
                <a:gd name="connsiteY60" fmla="*/ 566442 h 1157161"/>
                <a:gd name="connsiteX61" fmla="*/ 1782045 w 2049099"/>
                <a:gd name="connsiteY61" fmla="*/ 582626 h 1157161"/>
                <a:gd name="connsiteX62" fmla="*/ 1806321 w 2049099"/>
                <a:gd name="connsiteY62" fmla="*/ 590719 h 1157161"/>
                <a:gd name="connsiteX63" fmla="*/ 1830597 w 2049099"/>
                <a:gd name="connsiteY63" fmla="*/ 606903 h 1157161"/>
                <a:gd name="connsiteX64" fmla="*/ 1838689 w 2049099"/>
                <a:gd name="connsiteY64" fmla="*/ 736375 h 1157161"/>
                <a:gd name="connsiteX65" fmla="*/ 1830597 w 2049099"/>
                <a:gd name="connsiteY65" fmla="*/ 760651 h 1157161"/>
                <a:gd name="connsiteX66" fmla="*/ 1773952 w 2049099"/>
                <a:gd name="connsiteY66" fmla="*/ 793019 h 1157161"/>
                <a:gd name="connsiteX67" fmla="*/ 1563560 w 2049099"/>
                <a:gd name="connsiteY67" fmla="*/ 784927 h 1157161"/>
                <a:gd name="connsiteX68" fmla="*/ 1547375 w 2049099"/>
                <a:gd name="connsiteY68" fmla="*/ 768743 h 1157161"/>
                <a:gd name="connsiteX69" fmla="*/ 1539283 w 2049099"/>
                <a:gd name="connsiteY69" fmla="*/ 744467 h 1157161"/>
                <a:gd name="connsiteX70" fmla="*/ 1498823 w 2049099"/>
                <a:gd name="connsiteY70" fmla="*/ 695915 h 1157161"/>
                <a:gd name="connsiteX71" fmla="*/ 1425995 w 2049099"/>
                <a:gd name="connsiteY71" fmla="*/ 704007 h 1157161"/>
                <a:gd name="connsiteX72" fmla="*/ 1385535 w 2049099"/>
                <a:gd name="connsiteY72" fmla="*/ 712099 h 1157161"/>
                <a:gd name="connsiteX73" fmla="*/ 1361259 w 2049099"/>
                <a:gd name="connsiteY73" fmla="*/ 736375 h 1157161"/>
                <a:gd name="connsiteX74" fmla="*/ 1353167 w 2049099"/>
                <a:gd name="connsiteY74" fmla="*/ 760651 h 1157161"/>
                <a:gd name="connsiteX75" fmla="*/ 1336983 w 2049099"/>
                <a:gd name="connsiteY75" fmla="*/ 841572 h 1157161"/>
                <a:gd name="connsiteX76" fmla="*/ 1328891 w 2049099"/>
                <a:gd name="connsiteY76" fmla="*/ 865848 h 1157161"/>
                <a:gd name="connsiteX77" fmla="*/ 1312706 w 2049099"/>
                <a:gd name="connsiteY77" fmla="*/ 930584 h 1157161"/>
                <a:gd name="connsiteX78" fmla="*/ 1296522 w 2049099"/>
                <a:gd name="connsiteY78" fmla="*/ 954860 h 1157161"/>
                <a:gd name="connsiteX79" fmla="*/ 1247970 w 2049099"/>
                <a:gd name="connsiteY79" fmla="*/ 995320 h 1157161"/>
                <a:gd name="connsiteX80" fmla="*/ 1215602 w 2049099"/>
                <a:gd name="connsiteY80" fmla="*/ 1011504 h 1157161"/>
                <a:gd name="connsiteX81" fmla="*/ 1134682 w 2049099"/>
                <a:gd name="connsiteY81" fmla="*/ 1003412 h 1157161"/>
                <a:gd name="connsiteX82" fmla="*/ 1118498 w 2049099"/>
                <a:gd name="connsiteY82" fmla="*/ 979136 h 1157161"/>
                <a:gd name="connsiteX83" fmla="*/ 1094222 w 2049099"/>
                <a:gd name="connsiteY83" fmla="*/ 962952 h 1157161"/>
                <a:gd name="connsiteX84" fmla="*/ 1069945 w 2049099"/>
                <a:gd name="connsiteY84" fmla="*/ 873940 h 1157161"/>
                <a:gd name="connsiteX85" fmla="*/ 1078037 w 2049099"/>
                <a:gd name="connsiteY85" fmla="*/ 817296 h 1157161"/>
                <a:gd name="connsiteX86" fmla="*/ 1013301 w 2049099"/>
                <a:gd name="connsiteY86" fmla="*/ 793019 h 1157161"/>
                <a:gd name="connsiteX87" fmla="*/ 972841 w 2049099"/>
                <a:gd name="connsiteY87" fmla="*/ 825388 h 1157161"/>
                <a:gd name="connsiteX88" fmla="*/ 948565 w 2049099"/>
                <a:gd name="connsiteY88" fmla="*/ 873940 h 1157161"/>
                <a:gd name="connsiteX89" fmla="*/ 932381 w 2049099"/>
                <a:gd name="connsiteY89" fmla="*/ 906308 h 1157161"/>
                <a:gd name="connsiteX90" fmla="*/ 924289 w 2049099"/>
                <a:gd name="connsiteY90" fmla="*/ 930584 h 1157161"/>
                <a:gd name="connsiteX91" fmla="*/ 908105 w 2049099"/>
                <a:gd name="connsiteY91" fmla="*/ 954860 h 1157161"/>
                <a:gd name="connsiteX92" fmla="*/ 867645 w 2049099"/>
                <a:gd name="connsiteY92" fmla="*/ 1011504 h 1157161"/>
                <a:gd name="connsiteX93" fmla="*/ 851460 w 2049099"/>
                <a:gd name="connsiteY93" fmla="*/ 1060057 h 1157161"/>
                <a:gd name="connsiteX94" fmla="*/ 778632 w 2049099"/>
                <a:gd name="connsiteY94" fmla="*/ 1116701 h 1157161"/>
                <a:gd name="connsiteX95" fmla="*/ 738172 w 2049099"/>
                <a:gd name="connsiteY95" fmla="*/ 1124793 h 1157161"/>
                <a:gd name="connsiteX96" fmla="*/ 641068 w 2049099"/>
                <a:gd name="connsiteY96" fmla="*/ 1068149 h 1157161"/>
                <a:gd name="connsiteX97" fmla="*/ 649160 w 2049099"/>
                <a:gd name="connsiteY97" fmla="*/ 938676 h 1157161"/>
                <a:gd name="connsiteX98" fmla="*/ 657252 w 2049099"/>
                <a:gd name="connsiteY98" fmla="*/ 914400 h 1157161"/>
                <a:gd name="connsiteX99" fmla="*/ 454951 w 2049099"/>
                <a:gd name="connsiteY99" fmla="*/ 922492 h 1157161"/>
                <a:gd name="connsiteX100" fmla="*/ 422583 w 2049099"/>
                <a:gd name="connsiteY100" fmla="*/ 930584 h 1157161"/>
                <a:gd name="connsiteX101" fmla="*/ 398306 w 2049099"/>
                <a:gd name="connsiteY101" fmla="*/ 987228 h 1157161"/>
                <a:gd name="connsiteX102" fmla="*/ 382122 w 2049099"/>
                <a:gd name="connsiteY102" fmla="*/ 1011504 h 1157161"/>
                <a:gd name="connsiteX103" fmla="*/ 374030 w 2049099"/>
                <a:gd name="connsiteY103" fmla="*/ 1035780 h 1157161"/>
                <a:gd name="connsiteX104" fmla="*/ 357846 w 2049099"/>
                <a:gd name="connsiteY104" fmla="*/ 1051965 h 1157161"/>
                <a:gd name="connsiteX105" fmla="*/ 341662 w 2049099"/>
                <a:gd name="connsiteY105" fmla="*/ 1076241 h 1157161"/>
                <a:gd name="connsiteX106" fmla="*/ 293110 w 2049099"/>
                <a:gd name="connsiteY106" fmla="*/ 1116701 h 1157161"/>
                <a:gd name="connsiteX107" fmla="*/ 268834 w 2049099"/>
                <a:gd name="connsiteY107" fmla="*/ 1124793 h 1157161"/>
                <a:gd name="connsiteX108" fmla="*/ 244558 w 2049099"/>
                <a:gd name="connsiteY108" fmla="*/ 1140977 h 1157161"/>
                <a:gd name="connsiteX109" fmla="*/ 196006 w 2049099"/>
                <a:gd name="connsiteY109" fmla="*/ 1157161 h 1157161"/>
                <a:gd name="connsiteX110" fmla="*/ 66533 w 2049099"/>
                <a:gd name="connsiteY110" fmla="*/ 1149069 h 1157161"/>
                <a:gd name="connsiteX111" fmla="*/ 50349 w 2049099"/>
                <a:gd name="connsiteY111" fmla="*/ 1124793 h 1157161"/>
                <a:gd name="connsiteX112" fmla="*/ 34165 w 2049099"/>
                <a:gd name="connsiteY112" fmla="*/ 1076241 h 1157161"/>
                <a:gd name="connsiteX113" fmla="*/ 42257 w 2049099"/>
                <a:gd name="connsiteY113" fmla="*/ 938676 h 1157161"/>
                <a:gd name="connsiteX114" fmla="*/ 66533 w 2049099"/>
                <a:gd name="connsiteY114" fmla="*/ 930584 h 1157161"/>
                <a:gd name="connsiteX115" fmla="*/ 115085 w 2049099"/>
                <a:gd name="connsiteY115" fmla="*/ 882032 h 1157161"/>
                <a:gd name="connsiteX116" fmla="*/ 139361 w 2049099"/>
                <a:gd name="connsiteY116" fmla="*/ 809203 h 1157161"/>
                <a:gd name="connsiteX117" fmla="*/ 147453 w 2049099"/>
                <a:gd name="connsiteY117" fmla="*/ 784927 h 1157161"/>
                <a:gd name="connsiteX118" fmla="*/ 139361 w 2049099"/>
                <a:gd name="connsiteY118" fmla="*/ 752559 h 1157161"/>
                <a:gd name="connsiteX119" fmla="*/ 90809 w 2049099"/>
                <a:gd name="connsiteY119" fmla="*/ 704007 h 1157161"/>
                <a:gd name="connsiteX120" fmla="*/ 74625 w 2049099"/>
                <a:gd name="connsiteY120" fmla="*/ 679731 h 1157161"/>
                <a:gd name="connsiteX121" fmla="*/ 26073 w 2049099"/>
                <a:gd name="connsiteY121" fmla="*/ 639271 h 1157161"/>
                <a:gd name="connsiteX122" fmla="*/ 9889 w 2049099"/>
                <a:gd name="connsiteY122" fmla="*/ 582626 h 1157161"/>
                <a:gd name="connsiteX123" fmla="*/ 1797 w 2049099"/>
                <a:gd name="connsiteY123" fmla="*/ 558350 h 1157161"/>
                <a:gd name="connsiteX124" fmla="*/ 9889 w 2049099"/>
                <a:gd name="connsiteY124" fmla="*/ 501706 h 1157161"/>
                <a:gd name="connsiteX125" fmla="*/ 163637 w 2049099"/>
                <a:gd name="connsiteY125" fmla="*/ 517890 h 1157161"/>
                <a:gd name="connsiteX126" fmla="*/ 196006 w 2049099"/>
                <a:gd name="connsiteY126" fmla="*/ 558350 h 1157161"/>
                <a:gd name="connsiteX127" fmla="*/ 220282 w 2049099"/>
                <a:gd name="connsiteY127" fmla="*/ 598811 h 1157161"/>
                <a:gd name="connsiteX128" fmla="*/ 252650 w 2049099"/>
                <a:gd name="connsiteY128" fmla="*/ 655455 h 11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049099" h="1157161">
                  <a:moveTo>
                    <a:pt x="252650" y="655455"/>
                  </a:moveTo>
                  <a:cubicBezTo>
                    <a:pt x="258045" y="616344"/>
                    <a:pt x="238828" y="592202"/>
                    <a:pt x="252650" y="364142"/>
                  </a:cubicBezTo>
                  <a:cubicBezTo>
                    <a:pt x="253166" y="355628"/>
                    <a:pt x="256927" y="347495"/>
                    <a:pt x="260742" y="339865"/>
                  </a:cubicBezTo>
                  <a:cubicBezTo>
                    <a:pt x="274399" y="312550"/>
                    <a:pt x="279661" y="311258"/>
                    <a:pt x="309294" y="299405"/>
                  </a:cubicBezTo>
                  <a:cubicBezTo>
                    <a:pt x="325133" y="293069"/>
                    <a:pt x="357846" y="283221"/>
                    <a:pt x="357846" y="283221"/>
                  </a:cubicBezTo>
                  <a:cubicBezTo>
                    <a:pt x="365938" y="294010"/>
                    <a:pt x="374974" y="304152"/>
                    <a:pt x="382122" y="315589"/>
                  </a:cubicBezTo>
                  <a:cubicBezTo>
                    <a:pt x="388515" y="325818"/>
                    <a:pt x="390584" y="338690"/>
                    <a:pt x="398306" y="347957"/>
                  </a:cubicBezTo>
                  <a:cubicBezTo>
                    <a:pt x="404532" y="355429"/>
                    <a:pt x="414491" y="358747"/>
                    <a:pt x="422583" y="364142"/>
                  </a:cubicBezTo>
                  <a:lnTo>
                    <a:pt x="454951" y="461246"/>
                  </a:lnTo>
                  <a:lnTo>
                    <a:pt x="463043" y="485522"/>
                  </a:lnTo>
                  <a:cubicBezTo>
                    <a:pt x="465740" y="493614"/>
                    <a:pt x="466404" y="502701"/>
                    <a:pt x="471135" y="509798"/>
                  </a:cubicBezTo>
                  <a:lnTo>
                    <a:pt x="503503" y="558350"/>
                  </a:lnTo>
                  <a:cubicBezTo>
                    <a:pt x="707218" y="548649"/>
                    <a:pt x="657453" y="606097"/>
                    <a:pt x="681528" y="509798"/>
                  </a:cubicBezTo>
                  <a:cubicBezTo>
                    <a:pt x="683597" y="501523"/>
                    <a:pt x="686923" y="493614"/>
                    <a:pt x="689620" y="485522"/>
                  </a:cubicBezTo>
                  <a:cubicBezTo>
                    <a:pt x="695015" y="436970"/>
                    <a:pt x="698895" y="388225"/>
                    <a:pt x="705804" y="339865"/>
                  </a:cubicBezTo>
                  <a:cubicBezTo>
                    <a:pt x="708501" y="320984"/>
                    <a:pt x="709607" y="301806"/>
                    <a:pt x="713896" y="283221"/>
                  </a:cubicBezTo>
                  <a:cubicBezTo>
                    <a:pt x="717732" y="266598"/>
                    <a:pt x="725942" y="251219"/>
                    <a:pt x="730080" y="234669"/>
                  </a:cubicBezTo>
                  <a:cubicBezTo>
                    <a:pt x="732777" y="223880"/>
                    <a:pt x="733198" y="212248"/>
                    <a:pt x="738172" y="202301"/>
                  </a:cubicBezTo>
                  <a:cubicBezTo>
                    <a:pt x="759645" y="159355"/>
                    <a:pt x="777844" y="146444"/>
                    <a:pt x="811000" y="113288"/>
                  </a:cubicBezTo>
                  <a:lnTo>
                    <a:pt x="835276" y="89012"/>
                  </a:lnTo>
                  <a:cubicBezTo>
                    <a:pt x="851460" y="91709"/>
                    <a:pt x="871481" y="86300"/>
                    <a:pt x="883829" y="97104"/>
                  </a:cubicBezTo>
                  <a:cubicBezTo>
                    <a:pt x="896668" y="108338"/>
                    <a:pt x="892384" y="130398"/>
                    <a:pt x="900013" y="145657"/>
                  </a:cubicBezTo>
                  <a:cubicBezTo>
                    <a:pt x="923826" y="193283"/>
                    <a:pt x="912382" y="166581"/>
                    <a:pt x="932381" y="226577"/>
                  </a:cubicBezTo>
                  <a:cubicBezTo>
                    <a:pt x="935078" y="234669"/>
                    <a:pt x="935742" y="243756"/>
                    <a:pt x="940473" y="250853"/>
                  </a:cubicBezTo>
                  <a:cubicBezTo>
                    <a:pt x="945868" y="258945"/>
                    <a:pt x="952707" y="266242"/>
                    <a:pt x="956657" y="275129"/>
                  </a:cubicBezTo>
                  <a:cubicBezTo>
                    <a:pt x="969478" y="303976"/>
                    <a:pt x="967049" y="325980"/>
                    <a:pt x="989025" y="347957"/>
                  </a:cubicBezTo>
                  <a:cubicBezTo>
                    <a:pt x="995902" y="354834"/>
                    <a:pt x="1004602" y="359792"/>
                    <a:pt x="1013301" y="364142"/>
                  </a:cubicBezTo>
                  <a:cubicBezTo>
                    <a:pt x="1020930" y="367957"/>
                    <a:pt x="1029485" y="369537"/>
                    <a:pt x="1037577" y="372234"/>
                  </a:cubicBezTo>
                  <a:cubicBezTo>
                    <a:pt x="1075340" y="369537"/>
                    <a:pt x="1113655" y="371119"/>
                    <a:pt x="1150866" y="364142"/>
                  </a:cubicBezTo>
                  <a:cubicBezTo>
                    <a:pt x="1168306" y="360872"/>
                    <a:pt x="1169976" y="334013"/>
                    <a:pt x="1175142" y="323681"/>
                  </a:cubicBezTo>
                  <a:cubicBezTo>
                    <a:pt x="1179491" y="314982"/>
                    <a:pt x="1185100" y="306876"/>
                    <a:pt x="1191326" y="299405"/>
                  </a:cubicBezTo>
                  <a:cubicBezTo>
                    <a:pt x="1214599" y="271477"/>
                    <a:pt x="1234335" y="267481"/>
                    <a:pt x="1247970" y="226577"/>
                  </a:cubicBezTo>
                  <a:cubicBezTo>
                    <a:pt x="1250667" y="218485"/>
                    <a:pt x="1251920" y="209757"/>
                    <a:pt x="1256062" y="202301"/>
                  </a:cubicBezTo>
                  <a:cubicBezTo>
                    <a:pt x="1280259" y="158746"/>
                    <a:pt x="1283218" y="158961"/>
                    <a:pt x="1312706" y="129473"/>
                  </a:cubicBezTo>
                  <a:cubicBezTo>
                    <a:pt x="1321785" y="102238"/>
                    <a:pt x="1320985" y="100825"/>
                    <a:pt x="1336983" y="72828"/>
                  </a:cubicBezTo>
                  <a:cubicBezTo>
                    <a:pt x="1341808" y="64384"/>
                    <a:pt x="1346838" y="55936"/>
                    <a:pt x="1353167" y="48552"/>
                  </a:cubicBezTo>
                  <a:cubicBezTo>
                    <a:pt x="1363097" y="36967"/>
                    <a:pt x="1373950" y="26114"/>
                    <a:pt x="1385535" y="16184"/>
                  </a:cubicBezTo>
                  <a:cubicBezTo>
                    <a:pt x="1392919" y="9855"/>
                    <a:pt x="1401719" y="5395"/>
                    <a:pt x="1409811" y="0"/>
                  </a:cubicBezTo>
                  <a:cubicBezTo>
                    <a:pt x="1431390" y="2697"/>
                    <a:pt x="1455763" y="-2865"/>
                    <a:pt x="1474547" y="8092"/>
                  </a:cubicBezTo>
                  <a:cubicBezTo>
                    <a:pt x="1491348" y="17893"/>
                    <a:pt x="1506915" y="56644"/>
                    <a:pt x="1506915" y="56644"/>
                  </a:cubicBezTo>
                  <a:cubicBezTo>
                    <a:pt x="1501450" y="122222"/>
                    <a:pt x="1488519" y="220673"/>
                    <a:pt x="1506915" y="283221"/>
                  </a:cubicBezTo>
                  <a:cubicBezTo>
                    <a:pt x="1510053" y="293890"/>
                    <a:pt x="1528494" y="288616"/>
                    <a:pt x="1539283" y="291313"/>
                  </a:cubicBezTo>
                  <a:cubicBezTo>
                    <a:pt x="1579743" y="288616"/>
                    <a:pt x="1620666" y="289887"/>
                    <a:pt x="1660664" y="283221"/>
                  </a:cubicBezTo>
                  <a:cubicBezTo>
                    <a:pt x="1670257" y="281622"/>
                    <a:pt x="1677671" y="273498"/>
                    <a:pt x="1684940" y="267037"/>
                  </a:cubicBezTo>
                  <a:cubicBezTo>
                    <a:pt x="1811706" y="154356"/>
                    <a:pt x="1690484" y="261856"/>
                    <a:pt x="1749676" y="194209"/>
                  </a:cubicBezTo>
                  <a:cubicBezTo>
                    <a:pt x="1810400" y="124811"/>
                    <a:pt x="1765678" y="170025"/>
                    <a:pt x="1814413" y="145657"/>
                  </a:cubicBezTo>
                  <a:cubicBezTo>
                    <a:pt x="1870298" y="117714"/>
                    <a:pt x="1803689" y="138224"/>
                    <a:pt x="1871057" y="121380"/>
                  </a:cubicBezTo>
                  <a:cubicBezTo>
                    <a:pt x="1949550" y="126614"/>
                    <a:pt x="1971311" y="107822"/>
                    <a:pt x="2016714" y="145657"/>
                  </a:cubicBezTo>
                  <a:cubicBezTo>
                    <a:pt x="2025505" y="152983"/>
                    <a:pt x="2032898" y="161841"/>
                    <a:pt x="2040990" y="169933"/>
                  </a:cubicBezTo>
                  <a:cubicBezTo>
                    <a:pt x="2043687" y="178025"/>
                    <a:pt x="2049453" y="185687"/>
                    <a:pt x="2049082" y="194209"/>
                  </a:cubicBezTo>
                  <a:cubicBezTo>
                    <a:pt x="2046727" y="248374"/>
                    <a:pt x="2042187" y="302635"/>
                    <a:pt x="2032898" y="356049"/>
                  </a:cubicBezTo>
                  <a:cubicBezTo>
                    <a:pt x="2031232" y="365631"/>
                    <a:pt x="2024185" y="374100"/>
                    <a:pt x="2016714" y="380326"/>
                  </a:cubicBezTo>
                  <a:cubicBezTo>
                    <a:pt x="2007447" y="388049"/>
                    <a:pt x="1996174" y="394144"/>
                    <a:pt x="1984345" y="396510"/>
                  </a:cubicBezTo>
                  <a:cubicBezTo>
                    <a:pt x="1955131" y="402353"/>
                    <a:pt x="1925004" y="401905"/>
                    <a:pt x="1895333" y="404602"/>
                  </a:cubicBezTo>
                  <a:cubicBezTo>
                    <a:pt x="1884544" y="407299"/>
                    <a:pt x="1873658" y="409639"/>
                    <a:pt x="1862965" y="412694"/>
                  </a:cubicBezTo>
                  <a:cubicBezTo>
                    <a:pt x="1854763" y="415037"/>
                    <a:pt x="1847053" y="419113"/>
                    <a:pt x="1838689" y="420786"/>
                  </a:cubicBezTo>
                  <a:cubicBezTo>
                    <a:pt x="1819986" y="424527"/>
                    <a:pt x="1800926" y="426181"/>
                    <a:pt x="1782045" y="428878"/>
                  </a:cubicBezTo>
                  <a:cubicBezTo>
                    <a:pt x="1773953" y="431575"/>
                    <a:pt x="1764429" y="431641"/>
                    <a:pt x="1757768" y="436970"/>
                  </a:cubicBezTo>
                  <a:cubicBezTo>
                    <a:pt x="1743508" y="448378"/>
                    <a:pt x="1738823" y="469530"/>
                    <a:pt x="1733492" y="485522"/>
                  </a:cubicBezTo>
                  <a:cubicBezTo>
                    <a:pt x="1736189" y="507101"/>
                    <a:pt x="1733508" y="530067"/>
                    <a:pt x="1741584" y="550258"/>
                  </a:cubicBezTo>
                  <a:cubicBezTo>
                    <a:pt x="1745196" y="559288"/>
                    <a:pt x="1758266" y="560367"/>
                    <a:pt x="1765860" y="566442"/>
                  </a:cubicBezTo>
                  <a:cubicBezTo>
                    <a:pt x="1771818" y="571208"/>
                    <a:pt x="1775503" y="578701"/>
                    <a:pt x="1782045" y="582626"/>
                  </a:cubicBezTo>
                  <a:cubicBezTo>
                    <a:pt x="1789359" y="587015"/>
                    <a:pt x="1798692" y="586904"/>
                    <a:pt x="1806321" y="590719"/>
                  </a:cubicBezTo>
                  <a:cubicBezTo>
                    <a:pt x="1815020" y="595068"/>
                    <a:pt x="1822505" y="601508"/>
                    <a:pt x="1830597" y="606903"/>
                  </a:cubicBezTo>
                  <a:cubicBezTo>
                    <a:pt x="1865003" y="658512"/>
                    <a:pt x="1852178" y="628460"/>
                    <a:pt x="1838689" y="736375"/>
                  </a:cubicBezTo>
                  <a:cubicBezTo>
                    <a:pt x="1837631" y="744839"/>
                    <a:pt x="1835925" y="753990"/>
                    <a:pt x="1830597" y="760651"/>
                  </a:cubicBezTo>
                  <a:cubicBezTo>
                    <a:pt x="1822971" y="770183"/>
                    <a:pt x="1781917" y="789037"/>
                    <a:pt x="1773952" y="793019"/>
                  </a:cubicBezTo>
                  <a:cubicBezTo>
                    <a:pt x="1703821" y="790322"/>
                    <a:pt x="1633343" y="792404"/>
                    <a:pt x="1563560" y="784927"/>
                  </a:cubicBezTo>
                  <a:cubicBezTo>
                    <a:pt x="1555974" y="784114"/>
                    <a:pt x="1551300" y="775285"/>
                    <a:pt x="1547375" y="768743"/>
                  </a:cubicBezTo>
                  <a:cubicBezTo>
                    <a:pt x="1542986" y="761429"/>
                    <a:pt x="1543098" y="752096"/>
                    <a:pt x="1539283" y="744467"/>
                  </a:cubicBezTo>
                  <a:cubicBezTo>
                    <a:pt x="1528017" y="721935"/>
                    <a:pt x="1516719" y="713811"/>
                    <a:pt x="1498823" y="695915"/>
                  </a:cubicBezTo>
                  <a:cubicBezTo>
                    <a:pt x="1474547" y="698612"/>
                    <a:pt x="1450175" y="700553"/>
                    <a:pt x="1425995" y="704007"/>
                  </a:cubicBezTo>
                  <a:cubicBezTo>
                    <a:pt x="1412379" y="705952"/>
                    <a:pt x="1397837" y="705948"/>
                    <a:pt x="1385535" y="712099"/>
                  </a:cubicBezTo>
                  <a:cubicBezTo>
                    <a:pt x="1375299" y="717217"/>
                    <a:pt x="1369351" y="728283"/>
                    <a:pt x="1361259" y="736375"/>
                  </a:cubicBezTo>
                  <a:cubicBezTo>
                    <a:pt x="1358562" y="744467"/>
                    <a:pt x="1355085" y="752340"/>
                    <a:pt x="1353167" y="760651"/>
                  </a:cubicBezTo>
                  <a:cubicBezTo>
                    <a:pt x="1346982" y="787454"/>
                    <a:pt x="1345682" y="815476"/>
                    <a:pt x="1336983" y="841572"/>
                  </a:cubicBezTo>
                  <a:cubicBezTo>
                    <a:pt x="1334286" y="849664"/>
                    <a:pt x="1330960" y="857573"/>
                    <a:pt x="1328891" y="865848"/>
                  </a:cubicBezTo>
                  <a:cubicBezTo>
                    <a:pt x="1324272" y="884323"/>
                    <a:pt x="1321957" y="912082"/>
                    <a:pt x="1312706" y="930584"/>
                  </a:cubicBezTo>
                  <a:cubicBezTo>
                    <a:pt x="1308357" y="939283"/>
                    <a:pt x="1302748" y="947389"/>
                    <a:pt x="1296522" y="954860"/>
                  </a:cubicBezTo>
                  <a:cubicBezTo>
                    <a:pt x="1281307" y="973118"/>
                    <a:pt x="1268223" y="983747"/>
                    <a:pt x="1247970" y="995320"/>
                  </a:cubicBezTo>
                  <a:cubicBezTo>
                    <a:pt x="1237497" y="1001305"/>
                    <a:pt x="1226391" y="1006109"/>
                    <a:pt x="1215602" y="1011504"/>
                  </a:cubicBezTo>
                  <a:cubicBezTo>
                    <a:pt x="1188629" y="1008807"/>
                    <a:pt x="1160399" y="1011984"/>
                    <a:pt x="1134682" y="1003412"/>
                  </a:cubicBezTo>
                  <a:cubicBezTo>
                    <a:pt x="1125456" y="1000337"/>
                    <a:pt x="1125375" y="986013"/>
                    <a:pt x="1118498" y="979136"/>
                  </a:cubicBezTo>
                  <a:cubicBezTo>
                    <a:pt x="1111621" y="972259"/>
                    <a:pt x="1102314" y="968347"/>
                    <a:pt x="1094222" y="962952"/>
                  </a:cubicBezTo>
                  <a:cubicBezTo>
                    <a:pt x="1075968" y="889941"/>
                    <a:pt x="1085071" y="919317"/>
                    <a:pt x="1069945" y="873940"/>
                  </a:cubicBezTo>
                  <a:cubicBezTo>
                    <a:pt x="1072642" y="855059"/>
                    <a:pt x="1080143" y="836252"/>
                    <a:pt x="1078037" y="817296"/>
                  </a:cubicBezTo>
                  <a:cubicBezTo>
                    <a:pt x="1075416" y="793703"/>
                    <a:pt x="1015263" y="793346"/>
                    <a:pt x="1013301" y="793019"/>
                  </a:cubicBezTo>
                  <a:cubicBezTo>
                    <a:pt x="995273" y="805038"/>
                    <a:pt x="986020" y="808914"/>
                    <a:pt x="972841" y="825388"/>
                  </a:cubicBezTo>
                  <a:cubicBezTo>
                    <a:pt x="948916" y="855295"/>
                    <a:pt x="962372" y="841724"/>
                    <a:pt x="948565" y="873940"/>
                  </a:cubicBezTo>
                  <a:cubicBezTo>
                    <a:pt x="943813" y="885028"/>
                    <a:pt x="937133" y="895220"/>
                    <a:pt x="932381" y="906308"/>
                  </a:cubicBezTo>
                  <a:cubicBezTo>
                    <a:pt x="929021" y="914148"/>
                    <a:pt x="928104" y="922955"/>
                    <a:pt x="924289" y="930584"/>
                  </a:cubicBezTo>
                  <a:cubicBezTo>
                    <a:pt x="919940" y="939283"/>
                    <a:pt x="912930" y="946416"/>
                    <a:pt x="908105" y="954860"/>
                  </a:cubicBezTo>
                  <a:cubicBezTo>
                    <a:pt x="879703" y="1004564"/>
                    <a:pt x="907187" y="971962"/>
                    <a:pt x="867645" y="1011504"/>
                  </a:cubicBezTo>
                  <a:cubicBezTo>
                    <a:pt x="862250" y="1027688"/>
                    <a:pt x="863523" y="1047994"/>
                    <a:pt x="851460" y="1060057"/>
                  </a:cubicBezTo>
                  <a:cubicBezTo>
                    <a:pt x="833361" y="1078156"/>
                    <a:pt x="802829" y="1111862"/>
                    <a:pt x="778632" y="1116701"/>
                  </a:cubicBezTo>
                  <a:lnTo>
                    <a:pt x="738172" y="1124793"/>
                  </a:lnTo>
                  <a:cubicBezTo>
                    <a:pt x="656408" y="1117360"/>
                    <a:pt x="641068" y="1144908"/>
                    <a:pt x="641068" y="1068149"/>
                  </a:cubicBezTo>
                  <a:cubicBezTo>
                    <a:pt x="641068" y="1024907"/>
                    <a:pt x="644633" y="981680"/>
                    <a:pt x="649160" y="938676"/>
                  </a:cubicBezTo>
                  <a:cubicBezTo>
                    <a:pt x="650053" y="930193"/>
                    <a:pt x="665752" y="915108"/>
                    <a:pt x="657252" y="914400"/>
                  </a:cubicBezTo>
                  <a:cubicBezTo>
                    <a:pt x="589998" y="908795"/>
                    <a:pt x="522385" y="919795"/>
                    <a:pt x="454951" y="922492"/>
                  </a:cubicBezTo>
                  <a:cubicBezTo>
                    <a:pt x="444162" y="925189"/>
                    <a:pt x="431837" y="924415"/>
                    <a:pt x="422583" y="930584"/>
                  </a:cubicBezTo>
                  <a:cubicBezTo>
                    <a:pt x="402269" y="944127"/>
                    <a:pt x="406426" y="968281"/>
                    <a:pt x="398306" y="987228"/>
                  </a:cubicBezTo>
                  <a:cubicBezTo>
                    <a:pt x="394475" y="996167"/>
                    <a:pt x="386471" y="1002805"/>
                    <a:pt x="382122" y="1011504"/>
                  </a:cubicBezTo>
                  <a:cubicBezTo>
                    <a:pt x="378307" y="1019133"/>
                    <a:pt x="378418" y="1028466"/>
                    <a:pt x="374030" y="1035780"/>
                  </a:cubicBezTo>
                  <a:cubicBezTo>
                    <a:pt x="370105" y="1042322"/>
                    <a:pt x="362612" y="1046007"/>
                    <a:pt x="357846" y="1051965"/>
                  </a:cubicBezTo>
                  <a:cubicBezTo>
                    <a:pt x="351771" y="1059559"/>
                    <a:pt x="347888" y="1068770"/>
                    <a:pt x="341662" y="1076241"/>
                  </a:cubicBezTo>
                  <a:cubicBezTo>
                    <a:pt x="328879" y="1091581"/>
                    <a:pt x="311296" y="1107608"/>
                    <a:pt x="293110" y="1116701"/>
                  </a:cubicBezTo>
                  <a:cubicBezTo>
                    <a:pt x="285481" y="1120516"/>
                    <a:pt x="276463" y="1120978"/>
                    <a:pt x="268834" y="1124793"/>
                  </a:cubicBezTo>
                  <a:cubicBezTo>
                    <a:pt x="260135" y="1129142"/>
                    <a:pt x="253445" y="1137027"/>
                    <a:pt x="244558" y="1140977"/>
                  </a:cubicBezTo>
                  <a:cubicBezTo>
                    <a:pt x="228969" y="1147905"/>
                    <a:pt x="196006" y="1157161"/>
                    <a:pt x="196006" y="1157161"/>
                  </a:cubicBezTo>
                  <a:cubicBezTo>
                    <a:pt x="152848" y="1154464"/>
                    <a:pt x="108745" y="1158449"/>
                    <a:pt x="66533" y="1149069"/>
                  </a:cubicBezTo>
                  <a:cubicBezTo>
                    <a:pt x="57039" y="1146959"/>
                    <a:pt x="54299" y="1133680"/>
                    <a:pt x="50349" y="1124793"/>
                  </a:cubicBezTo>
                  <a:cubicBezTo>
                    <a:pt x="43421" y="1109204"/>
                    <a:pt x="34165" y="1076241"/>
                    <a:pt x="34165" y="1076241"/>
                  </a:cubicBezTo>
                  <a:cubicBezTo>
                    <a:pt x="36862" y="1030386"/>
                    <a:pt x="32293" y="983516"/>
                    <a:pt x="42257" y="938676"/>
                  </a:cubicBezTo>
                  <a:cubicBezTo>
                    <a:pt x="44107" y="930349"/>
                    <a:pt x="59800" y="935821"/>
                    <a:pt x="66533" y="930584"/>
                  </a:cubicBezTo>
                  <a:cubicBezTo>
                    <a:pt x="84599" y="916532"/>
                    <a:pt x="115085" y="882032"/>
                    <a:pt x="115085" y="882032"/>
                  </a:cubicBezTo>
                  <a:lnTo>
                    <a:pt x="139361" y="809203"/>
                  </a:lnTo>
                  <a:lnTo>
                    <a:pt x="147453" y="784927"/>
                  </a:lnTo>
                  <a:cubicBezTo>
                    <a:pt x="144756" y="774138"/>
                    <a:pt x="145739" y="761670"/>
                    <a:pt x="139361" y="752559"/>
                  </a:cubicBezTo>
                  <a:cubicBezTo>
                    <a:pt x="126236" y="733809"/>
                    <a:pt x="103505" y="723051"/>
                    <a:pt x="90809" y="704007"/>
                  </a:cubicBezTo>
                  <a:cubicBezTo>
                    <a:pt x="85414" y="695915"/>
                    <a:pt x="80851" y="687202"/>
                    <a:pt x="74625" y="679731"/>
                  </a:cubicBezTo>
                  <a:cubicBezTo>
                    <a:pt x="55154" y="656366"/>
                    <a:pt x="49943" y="655184"/>
                    <a:pt x="26073" y="639271"/>
                  </a:cubicBezTo>
                  <a:cubicBezTo>
                    <a:pt x="6671" y="581066"/>
                    <a:pt x="30210" y="653752"/>
                    <a:pt x="9889" y="582626"/>
                  </a:cubicBezTo>
                  <a:cubicBezTo>
                    <a:pt x="7546" y="574424"/>
                    <a:pt x="4494" y="566442"/>
                    <a:pt x="1797" y="558350"/>
                  </a:cubicBezTo>
                  <a:cubicBezTo>
                    <a:pt x="4494" y="539469"/>
                    <a:pt x="-8097" y="508054"/>
                    <a:pt x="9889" y="501706"/>
                  </a:cubicBezTo>
                  <a:cubicBezTo>
                    <a:pt x="64344" y="482487"/>
                    <a:pt x="114815" y="501616"/>
                    <a:pt x="163637" y="517890"/>
                  </a:cubicBezTo>
                  <a:cubicBezTo>
                    <a:pt x="178692" y="532944"/>
                    <a:pt x="185797" y="537933"/>
                    <a:pt x="196006" y="558350"/>
                  </a:cubicBezTo>
                  <a:cubicBezTo>
                    <a:pt x="211124" y="588587"/>
                    <a:pt x="193940" y="577737"/>
                    <a:pt x="220282" y="598811"/>
                  </a:cubicBezTo>
                  <a:cubicBezTo>
                    <a:pt x="246802" y="620028"/>
                    <a:pt x="247255" y="694566"/>
                    <a:pt x="252650" y="655455"/>
                  </a:cubicBezTo>
                  <a:close/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7" name="组合 656">
            <a:extLst>
              <a:ext uri="{FF2B5EF4-FFF2-40B4-BE49-F238E27FC236}">
                <a16:creationId xmlns:a16="http://schemas.microsoft.com/office/drawing/2014/main" id="{4C729657-658F-4E2D-9A02-4F72742EC0C8}"/>
              </a:ext>
            </a:extLst>
          </p:cNvPr>
          <p:cNvGrpSpPr/>
          <p:nvPr/>
        </p:nvGrpSpPr>
        <p:grpSpPr>
          <a:xfrm rot="805291">
            <a:off x="4807540" y="3200595"/>
            <a:ext cx="522716" cy="217587"/>
            <a:chOff x="2983084" y="2870717"/>
            <a:chExt cx="3636787" cy="1070225"/>
          </a:xfrm>
        </p:grpSpPr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27A76235-06D9-4B8E-9EF7-EC1C07EFA625}"/>
                </a:ext>
              </a:extLst>
            </p:cNvPr>
            <p:cNvSpPr/>
            <p:nvPr/>
          </p:nvSpPr>
          <p:spPr>
            <a:xfrm rot="9448953">
              <a:off x="2983084" y="2870717"/>
              <a:ext cx="3636787" cy="1070225"/>
            </a:xfrm>
            <a:custGeom>
              <a:avLst/>
              <a:gdLst>
                <a:gd name="connsiteX0" fmla="*/ 89946 w 3636787"/>
                <a:gd name="connsiteY0" fmla="*/ 92325 h 1070225"/>
                <a:gd name="connsiteX1" fmla="*/ 1151833 w 3636787"/>
                <a:gd name="connsiteY1" fmla="*/ 165832 h 1070225"/>
                <a:gd name="connsiteX2" fmla="*/ 2435975 w 3636787"/>
                <a:gd name="connsiteY2" fmla="*/ 441 h 1070225"/>
                <a:gd name="connsiteX3" fmla="*/ 3497862 w 3636787"/>
                <a:gd name="connsiteY3" fmla="*/ 147455 h 1070225"/>
                <a:gd name="connsiteX4" fmla="*/ 3473167 w 3636787"/>
                <a:gd name="connsiteY4" fmla="*/ 845770 h 1070225"/>
                <a:gd name="connsiteX5" fmla="*/ 2114940 w 3636787"/>
                <a:gd name="connsiteY5" fmla="*/ 1066291 h 1070225"/>
                <a:gd name="connsiteX6" fmla="*/ 287507 w 3636787"/>
                <a:gd name="connsiteY6" fmla="*/ 717133 h 1070225"/>
                <a:gd name="connsiteX7" fmla="*/ 89946 w 3636787"/>
                <a:gd name="connsiteY7" fmla="*/ 92325 h 107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787" h="1070225" extrusionOk="0">
                  <a:moveTo>
                    <a:pt x="89946" y="92325"/>
                  </a:moveTo>
                  <a:cubicBezTo>
                    <a:pt x="192148" y="-25374"/>
                    <a:pt x="657626" y="219879"/>
                    <a:pt x="1151833" y="165832"/>
                  </a:cubicBezTo>
                  <a:cubicBezTo>
                    <a:pt x="1617354" y="166207"/>
                    <a:pt x="1994490" y="5108"/>
                    <a:pt x="2435975" y="441"/>
                  </a:cubicBezTo>
                  <a:cubicBezTo>
                    <a:pt x="2796720" y="26928"/>
                    <a:pt x="3313784" y="68539"/>
                    <a:pt x="3497862" y="147455"/>
                  </a:cubicBezTo>
                  <a:cubicBezTo>
                    <a:pt x="3644923" y="274225"/>
                    <a:pt x="3732141" y="706242"/>
                    <a:pt x="3473167" y="845770"/>
                  </a:cubicBezTo>
                  <a:cubicBezTo>
                    <a:pt x="3303618" y="1006138"/>
                    <a:pt x="2675432" y="1055391"/>
                    <a:pt x="2114940" y="1066291"/>
                  </a:cubicBezTo>
                  <a:cubicBezTo>
                    <a:pt x="1540792" y="1037063"/>
                    <a:pt x="599990" y="903013"/>
                    <a:pt x="287507" y="717133"/>
                  </a:cubicBezTo>
                  <a:cubicBezTo>
                    <a:pt x="-53137" y="524812"/>
                    <a:pt x="-77055" y="216099"/>
                    <a:pt x="89946" y="92325"/>
                  </a:cubicBezTo>
                  <a:close/>
                </a:path>
              </a:pathLst>
            </a:custGeom>
            <a:noFill/>
            <a:ln w="47625" cmpd="thickThin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22741 w 1343787"/>
                        <a:gd name="connsiteY0" fmla="*/ 68128 h 574037"/>
                        <a:gd name="connsiteX1" fmla="*/ 398966 w 1343787"/>
                        <a:gd name="connsiteY1" fmla="*/ 134803 h 574037"/>
                        <a:gd name="connsiteX2" fmla="*/ 837116 w 1343787"/>
                        <a:gd name="connsiteY2" fmla="*/ 68128 h 574037"/>
                        <a:gd name="connsiteX3" fmla="*/ 1018091 w 1343787"/>
                        <a:gd name="connsiteY3" fmla="*/ 1453 h 574037"/>
                        <a:gd name="connsiteX4" fmla="*/ 1275266 w 1343787"/>
                        <a:gd name="connsiteY4" fmla="*/ 134803 h 574037"/>
                        <a:gd name="connsiteX5" fmla="*/ 1303841 w 1343787"/>
                        <a:gd name="connsiteY5" fmla="*/ 411028 h 574037"/>
                        <a:gd name="connsiteX6" fmla="*/ 779966 w 1343787"/>
                        <a:gd name="connsiteY6" fmla="*/ 572953 h 574037"/>
                        <a:gd name="connsiteX7" fmla="*/ 46541 w 1343787"/>
                        <a:gd name="connsiteY7" fmla="*/ 334828 h 574037"/>
                        <a:gd name="connsiteX8" fmla="*/ 122741 w 1343787"/>
                        <a:gd name="connsiteY8" fmla="*/ 68128 h 574037"/>
                        <a:gd name="connsiteX0" fmla="*/ 122741 w 1344170"/>
                        <a:gd name="connsiteY0" fmla="*/ 31431 h 537340"/>
                        <a:gd name="connsiteX1" fmla="*/ 398966 w 1344170"/>
                        <a:gd name="connsiteY1" fmla="*/ 98106 h 537340"/>
                        <a:gd name="connsiteX2" fmla="*/ 837116 w 1344170"/>
                        <a:gd name="connsiteY2" fmla="*/ 31431 h 537340"/>
                        <a:gd name="connsiteX3" fmla="*/ 1008566 w 1344170"/>
                        <a:gd name="connsiteY3" fmla="*/ 2856 h 537340"/>
                        <a:gd name="connsiteX4" fmla="*/ 1275266 w 1344170"/>
                        <a:gd name="connsiteY4" fmla="*/ 98106 h 537340"/>
                        <a:gd name="connsiteX5" fmla="*/ 1303841 w 1344170"/>
                        <a:gd name="connsiteY5" fmla="*/ 374331 h 537340"/>
                        <a:gd name="connsiteX6" fmla="*/ 779966 w 1344170"/>
                        <a:gd name="connsiteY6" fmla="*/ 536256 h 537340"/>
                        <a:gd name="connsiteX7" fmla="*/ 46541 w 1344170"/>
                        <a:gd name="connsiteY7" fmla="*/ 298131 h 537340"/>
                        <a:gd name="connsiteX8" fmla="*/ 122741 w 1344170"/>
                        <a:gd name="connsiteY8" fmla="*/ 31431 h 537340"/>
                        <a:gd name="connsiteX0" fmla="*/ 130188 w 1351617"/>
                        <a:gd name="connsiteY0" fmla="*/ 31431 h 537340"/>
                        <a:gd name="connsiteX1" fmla="*/ 406413 w 1351617"/>
                        <a:gd name="connsiteY1" fmla="*/ 98106 h 537340"/>
                        <a:gd name="connsiteX2" fmla="*/ 844563 w 1351617"/>
                        <a:gd name="connsiteY2" fmla="*/ 31431 h 537340"/>
                        <a:gd name="connsiteX3" fmla="*/ 1016013 w 1351617"/>
                        <a:gd name="connsiteY3" fmla="*/ 2856 h 537340"/>
                        <a:gd name="connsiteX4" fmla="*/ 1282713 w 1351617"/>
                        <a:gd name="connsiteY4" fmla="*/ 98106 h 537340"/>
                        <a:gd name="connsiteX5" fmla="*/ 1311288 w 1351617"/>
                        <a:gd name="connsiteY5" fmla="*/ 374331 h 537340"/>
                        <a:gd name="connsiteX6" fmla="*/ 787413 w 1351617"/>
                        <a:gd name="connsiteY6" fmla="*/ 536256 h 537340"/>
                        <a:gd name="connsiteX7" fmla="*/ 53988 w 1351617"/>
                        <a:gd name="connsiteY7" fmla="*/ 298131 h 537340"/>
                        <a:gd name="connsiteX8" fmla="*/ 130188 w 1351617"/>
                        <a:gd name="connsiteY8" fmla="*/ 31431 h 537340"/>
                        <a:gd name="connsiteX0" fmla="*/ 102650 w 1362179"/>
                        <a:gd name="connsiteY0" fmla="*/ 20947 h 564956"/>
                        <a:gd name="connsiteX1" fmla="*/ 416975 w 1362179"/>
                        <a:gd name="connsiteY1" fmla="*/ 125722 h 564956"/>
                        <a:gd name="connsiteX2" fmla="*/ 855125 w 1362179"/>
                        <a:gd name="connsiteY2" fmla="*/ 59047 h 564956"/>
                        <a:gd name="connsiteX3" fmla="*/ 1026575 w 1362179"/>
                        <a:gd name="connsiteY3" fmla="*/ 30472 h 564956"/>
                        <a:gd name="connsiteX4" fmla="*/ 1293275 w 1362179"/>
                        <a:gd name="connsiteY4" fmla="*/ 125722 h 564956"/>
                        <a:gd name="connsiteX5" fmla="*/ 1321850 w 1362179"/>
                        <a:gd name="connsiteY5" fmla="*/ 401947 h 564956"/>
                        <a:gd name="connsiteX6" fmla="*/ 797975 w 1362179"/>
                        <a:gd name="connsiteY6" fmla="*/ 563872 h 564956"/>
                        <a:gd name="connsiteX7" fmla="*/ 64550 w 1362179"/>
                        <a:gd name="connsiteY7" fmla="*/ 325747 h 564956"/>
                        <a:gd name="connsiteX8" fmla="*/ 102650 w 1362179"/>
                        <a:gd name="connsiteY8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9869"/>
                        <a:gd name="connsiteY0" fmla="*/ 20947 h 564956"/>
                        <a:gd name="connsiteX1" fmla="*/ 416975 w 1369869"/>
                        <a:gd name="connsiteY1" fmla="*/ 125722 h 564956"/>
                        <a:gd name="connsiteX2" fmla="*/ 855125 w 1369869"/>
                        <a:gd name="connsiteY2" fmla="*/ 59047 h 564956"/>
                        <a:gd name="connsiteX3" fmla="*/ 1293275 w 1369869"/>
                        <a:gd name="connsiteY3" fmla="*/ 125722 h 564956"/>
                        <a:gd name="connsiteX4" fmla="*/ 1321850 w 1369869"/>
                        <a:gd name="connsiteY4" fmla="*/ 401947 h 564956"/>
                        <a:gd name="connsiteX5" fmla="*/ 797975 w 1369869"/>
                        <a:gd name="connsiteY5" fmla="*/ 563872 h 564956"/>
                        <a:gd name="connsiteX6" fmla="*/ 64550 w 1369869"/>
                        <a:gd name="connsiteY6" fmla="*/ 325747 h 564956"/>
                        <a:gd name="connsiteX7" fmla="*/ 102650 w 1369869"/>
                        <a:gd name="connsiteY7" fmla="*/ 20947 h 564956"/>
                        <a:gd name="connsiteX0" fmla="*/ 102650 w 1366701"/>
                        <a:gd name="connsiteY0" fmla="*/ 20312 h 564321"/>
                        <a:gd name="connsiteX1" fmla="*/ 416975 w 1366701"/>
                        <a:gd name="connsiteY1" fmla="*/ 125087 h 564321"/>
                        <a:gd name="connsiteX2" fmla="*/ 921800 w 1366701"/>
                        <a:gd name="connsiteY2" fmla="*/ 10787 h 564321"/>
                        <a:gd name="connsiteX3" fmla="*/ 1293275 w 1366701"/>
                        <a:gd name="connsiteY3" fmla="*/ 125087 h 564321"/>
                        <a:gd name="connsiteX4" fmla="*/ 1321850 w 1366701"/>
                        <a:gd name="connsiteY4" fmla="*/ 401312 h 564321"/>
                        <a:gd name="connsiteX5" fmla="*/ 797975 w 1366701"/>
                        <a:gd name="connsiteY5" fmla="*/ 563237 h 564321"/>
                        <a:gd name="connsiteX6" fmla="*/ 64550 w 1366701"/>
                        <a:gd name="connsiteY6" fmla="*/ 325112 h 564321"/>
                        <a:gd name="connsiteX7" fmla="*/ 102650 w 1366701"/>
                        <a:gd name="connsiteY7" fmla="*/ 20312 h 564321"/>
                        <a:gd name="connsiteX0" fmla="*/ 102650 w 1384959"/>
                        <a:gd name="connsiteY0" fmla="*/ 20312 h 564384"/>
                        <a:gd name="connsiteX1" fmla="*/ 416975 w 1384959"/>
                        <a:gd name="connsiteY1" fmla="*/ 125087 h 564384"/>
                        <a:gd name="connsiteX2" fmla="*/ 921800 w 1384959"/>
                        <a:gd name="connsiteY2" fmla="*/ 10787 h 564384"/>
                        <a:gd name="connsiteX3" fmla="*/ 1331375 w 1384959"/>
                        <a:gd name="connsiteY3" fmla="*/ 86987 h 564384"/>
                        <a:gd name="connsiteX4" fmla="*/ 1321850 w 1384959"/>
                        <a:gd name="connsiteY4" fmla="*/ 401312 h 564384"/>
                        <a:gd name="connsiteX5" fmla="*/ 797975 w 1384959"/>
                        <a:gd name="connsiteY5" fmla="*/ 563237 h 564384"/>
                        <a:gd name="connsiteX6" fmla="*/ 64550 w 1384959"/>
                        <a:gd name="connsiteY6" fmla="*/ 325112 h 564384"/>
                        <a:gd name="connsiteX7" fmla="*/ 102650 w 1384959"/>
                        <a:gd name="connsiteY7" fmla="*/ 20312 h 564384"/>
                        <a:gd name="connsiteX0" fmla="*/ 102650 w 1384959"/>
                        <a:gd name="connsiteY0" fmla="*/ 39319 h 554816"/>
                        <a:gd name="connsiteX1" fmla="*/ 416975 w 1384959"/>
                        <a:gd name="connsiteY1" fmla="*/ 115519 h 554816"/>
                        <a:gd name="connsiteX2" fmla="*/ 921800 w 1384959"/>
                        <a:gd name="connsiteY2" fmla="*/ 1219 h 554816"/>
                        <a:gd name="connsiteX3" fmla="*/ 1331375 w 1384959"/>
                        <a:gd name="connsiteY3" fmla="*/ 77419 h 554816"/>
                        <a:gd name="connsiteX4" fmla="*/ 1321850 w 1384959"/>
                        <a:gd name="connsiteY4" fmla="*/ 391744 h 554816"/>
                        <a:gd name="connsiteX5" fmla="*/ 797975 w 1384959"/>
                        <a:gd name="connsiteY5" fmla="*/ 553669 h 554816"/>
                        <a:gd name="connsiteX6" fmla="*/ 64550 w 1384959"/>
                        <a:gd name="connsiteY6" fmla="*/ 315544 h 554816"/>
                        <a:gd name="connsiteX7" fmla="*/ 102650 w 1384959"/>
                        <a:gd name="connsiteY7" fmla="*/ 39319 h 554816"/>
                        <a:gd name="connsiteX0" fmla="*/ 62901 w 1430935"/>
                        <a:gd name="connsiteY0" fmla="*/ 48844 h 554816"/>
                        <a:gd name="connsiteX1" fmla="*/ 462951 w 1430935"/>
                        <a:gd name="connsiteY1" fmla="*/ 115519 h 554816"/>
                        <a:gd name="connsiteX2" fmla="*/ 967776 w 1430935"/>
                        <a:gd name="connsiteY2" fmla="*/ 1219 h 554816"/>
                        <a:gd name="connsiteX3" fmla="*/ 1377351 w 1430935"/>
                        <a:gd name="connsiteY3" fmla="*/ 77419 h 554816"/>
                        <a:gd name="connsiteX4" fmla="*/ 1367826 w 1430935"/>
                        <a:gd name="connsiteY4" fmla="*/ 391744 h 554816"/>
                        <a:gd name="connsiteX5" fmla="*/ 843951 w 1430935"/>
                        <a:gd name="connsiteY5" fmla="*/ 553669 h 554816"/>
                        <a:gd name="connsiteX6" fmla="*/ 110526 w 1430935"/>
                        <a:gd name="connsiteY6" fmla="*/ 315544 h 554816"/>
                        <a:gd name="connsiteX7" fmla="*/ 62901 w 1430935"/>
                        <a:gd name="connsiteY7" fmla="*/ 48844 h 554816"/>
                        <a:gd name="connsiteX0" fmla="*/ 47947 w 1415981"/>
                        <a:gd name="connsiteY0" fmla="*/ 47752 h 553724"/>
                        <a:gd name="connsiteX1" fmla="*/ 457522 w 1415981"/>
                        <a:gd name="connsiteY1" fmla="*/ 85852 h 553724"/>
                        <a:gd name="connsiteX2" fmla="*/ 952822 w 1415981"/>
                        <a:gd name="connsiteY2" fmla="*/ 127 h 553724"/>
                        <a:gd name="connsiteX3" fmla="*/ 1362397 w 1415981"/>
                        <a:gd name="connsiteY3" fmla="*/ 76327 h 553724"/>
                        <a:gd name="connsiteX4" fmla="*/ 1352872 w 1415981"/>
                        <a:gd name="connsiteY4" fmla="*/ 390652 h 553724"/>
                        <a:gd name="connsiteX5" fmla="*/ 828997 w 1415981"/>
                        <a:gd name="connsiteY5" fmla="*/ 552577 h 553724"/>
                        <a:gd name="connsiteX6" fmla="*/ 95572 w 1415981"/>
                        <a:gd name="connsiteY6" fmla="*/ 314452 h 553724"/>
                        <a:gd name="connsiteX7" fmla="*/ 47947 w 1415981"/>
                        <a:gd name="connsiteY7" fmla="*/ 47752 h 553724"/>
                        <a:gd name="connsiteX0" fmla="*/ 47947 w 1415981"/>
                        <a:gd name="connsiteY0" fmla="*/ 47854 h 554718"/>
                        <a:gd name="connsiteX1" fmla="*/ 457522 w 1415981"/>
                        <a:gd name="connsiteY1" fmla="*/ 85954 h 554718"/>
                        <a:gd name="connsiteX2" fmla="*/ 952822 w 1415981"/>
                        <a:gd name="connsiteY2" fmla="*/ 229 h 554718"/>
                        <a:gd name="connsiteX3" fmla="*/ 1362397 w 1415981"/>
                        <a:gd name="connsiteY3" fmla="*/ 76429 h 554718"/>
                        <a:gd name="connsiteX4" fmla="*/ 1352872 w 1415981"/>
                        <a:gd name="connsiteY4" fmla="*/ 438379 h 554718"/>
                        <a:gd name="connsiteX5" fmla="*/ 828997 w 1415981"/>
                        <a:gd name="connsiteY5" fmla="*/ 552679 h 554718"/>
                        <a:gd name="connsiteX6" fmla="*/ 95572 w 1415981"/>
                        <a:gd name="connsiteY6" fmla="*/ 314554 h 554718"/>
                        <a:gd name="connsiteX7" fmla="*/ 47947 w 1415981"/>
                        <a:gd name="connsiteY7" fmla="*/ 47854 h 554718"/>
                        <a:gd name="connsiteX0" fmla="*/ 34693 w 1402727"/>
                        <a:gd name="connsiteY0" fmla="*/ 47854 h 554718"/>
                        <a:gd name="connsiteX1" fmla="*/ 444268 w 1402727"/>
                        <a:gd name="connsiteY1" fmla="*/ 85954 h 554718"/>
                        <a:gd name="connsiteX2" fmla="*/ 939568 w 1402727"/>
                        <a:gd name="connsiteY2" fmla="*/ 229 h 554718"/>
                        <a:gd name="connsiteX3" fmla="*/ 1349143 w 1402727"/>
                        <a:gd name="connsiteY3" fmla="*/ 76429 h 554718"/>
                        <a:gd name="connsiteX4" fmla="*/ 1339618 w 1402727"/>
                        <a:gd name="connsiteY4" fmla="*/ 438379 h 554718"/>
                        <a:gd name="connsiteX5" fmla="*/ 815743 w 1402727"/>
                        <a:gd name="connsiteY5" fmla="*/ 552679 h 554718"/>
                        <a:gd name="connsiteX6" fmla="*/ 110893 w 1402727"/>
                        <a:gd name="connsiteY6" fmla="*/ 371704 h 554718"/>
                        <a:gd name="connsiteX7" fmla="*/ 34693 w 1402727"/>
                        <a:gd name="connsiteY7" fmla="*/ 47854 h 554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02727" h="554718">
                          <a:moveTo>
                            <a:pt x="34693" y="47854"/>
                          </a:moveTo>
                          <a:cubicBezTo>
                            <a:pt x="90255" y="229"/>
                            <a:pt x="293456" y="93891"/>
                            <a:pt x="444268" y="85954"/>
                          </a:cubicBezTo>
                          <a:cubicBezTo>
                            <a:pt x="595080" y="78017"/>
                            <a:pt x="788756" y="1816"/>
                            <a:pt x="939568" y="229"/>
                          </a:cubicBezTo>
                          <a:cubicBezTo>
                            <a:pt x="1090380" y="-1358"/>
                            <a:pt x="1282468" y="3404"/>
                            <a:pt x="1349143" y="76429"/>
                          </a:cubicBezTo>
                          <a:cubicBezTo>
                            <a:pt x="1415818" y="149454"/>
                            <a:pt x="1428518" y="359004"/>
                            <a:pt x="1339618" y="438379"/>
                          </a:cubicBezTo>
                          <a:cubicBezTo>
                            <a:pt x="1250718" y="517754"/>
                            <a:pt x="1025293" y="565379"/>
                            <a:pt x="815743" y="552679"/>
                          </a:cubicBezTo>
                          <a:cubicBezTo>
                            <a:pt x="606193" y="539979"/>
                            <a:pt x="241068" y="455841"/>
                            <a:pt x="110893" y="371704"/>
                          </a:cubicBezTo>
                          <a:cubicBezTo>
                            <a:pt x="-19282" y="287567"/>
                            <a:pt x="-20869" y="95479"/>
                            <a:pt x="34693" y="4785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177A5828-FD6A-4E49-84E2-E72B8A4E6D01}"/>
                </a:ext>
              </a:extLst>
            </p:cNvPr>
            <p:cNvSpPr/>
            <p:nvPr/>
          </p:nvSpPr>
          <p:spPr>
            <a:xfrm rot="20625240">
              <a:off x="3303962" y="3008140"/>
              <a:ext cx="3007073" cy="892500"/>
            </a:xfrm>
            <a:custGeom>
              <a:avLst/>
              <a:gdLst>
                <a:gd name="connsiteX0" fmla="*/ 252650 w 2049099"/>
                <a:gd name="connsiteY0" fmla="*/ 655455 h 1157161"/>
                <a:gd name="connsiteX1" fmla="*/ 252650 w 2049099"/>
                <a:gd name="connsiteY1" fmla="*/ 364142 h 1157161"/>
                <a:gd name="connsiteX2" fmla="*/ 260742 w 2049099"/>
                <a:gd name="connsiteY2" fmla="*/ 339865 h 1157161"/>
                <a:gd name="connsiteX3" fmla="*/ 309294 w 2049099"/>
                <a:gd name="connsiteY3" fmla="*/ 299405 h 1157161"/>
                <a:gd name="connsiteX4" fmla="*/ 357846 w 2049099"/>
                <a:gd name="connsiteY4" fmla="*/ 283221 h 1157161"/>
                <a:gd name="connsiteX5" fmla="*/ 382122 w 2049099"/>
                <a:gd name="connsiteY5" fmla="*/ 315589 h 1157161"/>
                <a:gd name="connsiteX6" fmla="*/ 398306 w 2049099"/>
                <a:gd name="connsiteY6" fmla="*/ 347957 h 1157161"/>
                <a:gd name="connsiteX7" fmla="*/ 422583 w 2049099"/>
                <a:gd name="connsiteY7" fmla="*/ 364142 h 1157161"/>
                <a:gd name="connsiteX8" fmla="*/ 454951 w 2049099"/>
                <a:gd name="connsiteY8" fmla="*/ 461246 h 1157161"/>
                <a:gd name="connsiteX9" fmla="*/ 463043 w 2049099"/>
                <a:gd name="connsiteY9" fmla="*/ 485522 h 1157161"/>
                <a:gd name="connsiteX10" fmla="*/ 471135 w 2049099"/>
                <a:gd name="connsiteY10" fmla="*/ 509798 h 1157161"/>
                <a:gd name="connsiteX11" fmla="*/ 503503 w 2049099"/>
                <a:gd name="connsiteY11" fmla="*/ 558350 h 1157161"/>
                <a:gd name="connsiteX12" fmla="*/ 681528 w 2049099"/>
                <a:gd name="connsiteY12" fmla="*/ 509798 h 1157161"/>
                <a:gd name="connsiteX13" fmla="*/ 689620 w 2049099"/>
                <a:gd name="connsiteY13" fmla="*/ 485522 h 1157161"/>
                <a:gd name="connsiteX14" fmla="*/ 705804 w 2049099"/>
                <a:gd name="connsiteY14" fmla="*/ 339865 h 1157161"/>
                <a:gd name="connsiteX15" fmla="*/ 713896 w 2049099"/>
                <a:gd name="connsiteY15" fmla="*/ 283221 h 1157161"/>
                <a:gd name="connsiteX16" fmla="*/ 730080 w 2049099"/>
                <a:gd name="connsiteY16" fmla="*/ 234669 h 1157161"/>
                <a:gd name="connsiteX17" fmla="*/ 738172 w 2049099"/>
                <a:gd name="connsiteY17" fmla="*/ 202301 h 1157161"/>
                <a:gd name="connsiteX18" fmla="*/ 811000 w 2049099"/>
                <a:gd name="connsiteY18" fmla="*/ 113288 h 1157161"/>
                <a:gd name="connsiteX19" fmla="*/ 835276 w 2049099"/>
                <a:gd name="connsiteY19" fmla="*/ 89012 h 1157161"/>
                <a:gd name="connsiteX20" fmla="*/ 883829 w 2049099"/>
                <a:gd name="connsiteY20" fmla="*/ 97104 h 1157161"/>
                <a:gd name="connsiteX21" fmla="*/ 900013 w 2049099"/>
                <a:gd name="connsiteY21" fmla="*/ 145657 h 1157161"/>
                <a:gd name="connsiteX22" fmla="*/ 932381 w 2049099"/>
                <a:gd name="connsiteY22" fmla="*/ 226577 h 1157161"/>
                <a:gd name="connsiteX23" fmla="*/ 940473 w 2049099"/>
                <a:gd name="connsiteY23" fmla="*/ 250853 h 1157161"/>
                <a:gd name="connsiteX24" fmla="*/ 956657 w 2049099"/>
                <a:gd name="connsiteY24" fmla="*/ 275129 h 1157161"/>
                <a:gd name="connsiteX25" fmla="*/ 989025 w 2049099"/>
                <a:gd name="connsiteY25" fmla="*/ 347957 h 1157161"/>
                <a:gd name="connsiteX26" fmla="*/ 1013301 w 2049099"/>
                <a:gd name="connsiteY26" fmla="*/ 364142 h 1157161"/>
                <a:gd name="connsiteX27" fmla="*/ 1037577 w 2049099"/>
                <a:gd name="connsiteY27" fmla="*/ 372234 h 1157161"/>
                <a:gd name="connsiteX28" fmla="*/ 1150866 w 2049099"/>
                <a:gd name="connsiteY28" fmla="*/ 364142 h 1157161"/>
                <a:gd name="connsiteX29" fmla="*/ 1175142 w 2049099"/>
                <a:gd name="connsiteY29" fmla="*/ 323681 h 1157161"/>
                <a:gd name="connsiteX30" fmla="*/ 1191326 w 2049099"/>
                <a:gd name="connsiteY30" fmla="*/ 299405 h 1157161"/>
                <a:gd name="connsiteX31" fmla="*/ 1247970 w 2049099"/>
                <a:gd name="connsiteY31" fmla="*/ 226577 h 1157161"/>
                <a:gd name="connsiteX32" fmla="*/ 1256062 w 2049099"/>
                <a:gd name="connsiteY32" fmla="*/ 202301 h 1157161"/>
                <a:gd name="connsiteX33" fmla="*/ 1312706 w 2049099"/>
                <a:gd name="connsiteY33" fmla="*/ 129473 h 1157161"/>
                <a:gd name="connsiteX34" fmla="*/ 1336983 w 2049099"/>
                <a:gd name="connsiteY34" fmla="*/ 72828 h 1157161"/>
                <a:gd name="connsiteX35" fmla="*/ 1353167 w 2049099"/>
                <a:gd name="connsiteY35" fmla="*/ 48552 h 1157161"/>
                <a:gd name="connsiteX36" fmla="*/ 1385535 w 2049099"/>
                <a:gd name="connsiteY36" fmla="*/ 16184 h 1157161"/>
                <a:gd name="connsiteX37" fmla="*/ 1409811 w 2049099"/>
                <a:gd name="connsiteY37" fmla="*/ 0 h 1157161"/>
                <a:gd name="connsiteX38" fmla="*/ 1474547 w 2049099"/>
                <a:gd name="connsiteY38" fmla="*/ 8092 h 1157161"/>
                <a:gd name="connsiteX39" fmla="*/ 1506915 w 2049099"/>
                <a:gd name="connsiteY39" fmla="*/ 56644 h 1157161"/>
                <a:gd name="connsiteX40" fmla="*/ 1506915 w 2049099"/>
                <a:gd name="connsiteY40" fmla="*/ 283221 h 1157161"/>
                <a:gd name="connsiteX41" fmla="*/ 1539283 w 2049099"/>
                <a:gd name="connsiteY41" fmla="*/ 291313 h 1157161"/>
                <a:gd name="connsiteX42" fmla="*/ 1660664 w 2049099"/>
                <a:gd name="connsiteY42" fmla="*/ 283221 h 1157161"/>
                <a:gd name="connsiteX43" fmla="*/ 1684940 w 2049099"/>
                <a:gd name="connsiteY43" fmla="*/ 267037 h 1157161"/>
                <a:gd name="connsiteX44" fmla="*/ 1749676 w 2049099"/>
                <a:gd name="connsiteY44" fmla="*/ 194209 h 1157161"/>
                <a:gd name="connsiteX45" fmla="*/ 1814413 w 2049099"/>
                <a:gd name="connsiteY45" fmla="*/ 145657 h 1157161"/>
                <a:gd name="connsiteX46" fmla="*/ 1871057 w 2049099"/>
                <a:gd name="connsiteY46" fmla="*/ 121380 h 1157161"/>
                <a:gd name="connsiteX47" fmla="*/ 2016714 w 2049099"/>
                <a:gd name="connsiteY47" fmla="*/ 145657 h 1157161"/>
                <a:gd name="connsiteX48" fmla="*/ 2040990 w 2049099"/>
                <a:gd name="connsiteY48" fmla="*/ 169933 h 1157161"/>
                <a:gd name="connsiteX49" fmla="*/ 2049082 w 2049099"/>
                <a:gd name="connsiteY49" fmla="*/ 194209 h 1157161"/>
                <a:gd name="connsiteX50" fmla="*/ 2032898 w 2049099"/>
                <a:gd name="connsiteY50" fmla="*/ 356049 h 1157161"/>
                <a:gd name="connsiteX51" fmla="*/ 2016714 w 2049099"/>
                <a:gd name="connsiteY51" fmla="*/ 380326 h 1157161"/>
                <a:gd name="connsiteX52" fmla="*/ 1984345 w 2049099"/>
                <a:gd name="connsiteY52" fmla="*/ 396510 h 1157161"/>
                <a:gd name="connsiteX53" fmla="*/ 1895333 w 2049099"/>
                <a:gd name="connsiteY53" fmla="*/ 404602 h 1157161"/>
                <a:gd name="connsiteX54" fmla="*/ 1862965 w 2049099"/>
                <a:gd name="connsiteY54" fmla="*/ 412694 h 1157161"/>
                <a:gd name="connsiteX55" fmla="*/ 1838689 w 2049099"/>
                <a:gd name="connsiteY55" fmla="*/ 420786 h 1157161"/>
                <a:gd name="connsiteX56" fmla="*/ 1782045 w 2049099"/>
                <a:gd name="connsiteY56" fmla="*/ 428878 h 1157161"/>
                <a:gd name="connsiteX57" fmla="*/ 1757768 w 2049099"/>
                <a:gd name="connsiteY57" fmla="*/ 436970 h 1157161"/>
                <a:gd name="connsiteX58" fmla="*/ 1733492 w 2049099"/>
                <a:gd name="connsiteY58" fmla="*/ 485522 h 1157161"/>
                <a:gd name="connsiteX59" fmla="*/ 1741584 w 2049099"/>
                <a:gd name="connsiteY59" fmla="*/ 550258 h 1157161"/>
                <a:gd name="connsiteX60" fmla="*/ 1765860 w 2049099"/>
                <a:gd name="connsiteY60" fmla="*/ 566442 h 1157161"/>
                <a:gd name="connsiteX61" fmla="*/ 1782045 w 2049099"/>
                <a:gd name="connsiteY61" fmla="*/ 582626 h 1157161"/>
                <a:gd name="connsiteX62" fmla="*/ 1806321 w 2049099"/>
                <a:gd name="connsiteY62" fmla="*/ 590719 h 1157161"/>
                <a:gd name="connsiteX63" fmla="*/ 1830597 w 2049099"/>
                <a:gd name="connsiteY63" fmla="*/ 606903 h 1157161"/>
                <a:gd name="connsiteX64" fmla="*/ 1838689 w 2049099"/>
                <a:gd name="connsiteY64" fmla="*/ 736375 h 1157161"/>
                <a:gd name="connsiteX65" fmla="*/ 1830597 w 2049099"/>
                <a:gd name="connsiteY65" fmla="*/ 760651 h 1157161"/>
                <a:gd name="connsiteX66" fmla="*/ 1773952 w 2049099"/>
                <a:gd name="connsiteY66" fmla="*/ 793019 h 1157161"/>
                <a:gd name="connsiteX67" fmla="*/ 1563560 w 2049099"/>
                <a:gd name="connsiteY67" fmla="*/ 784927 h 1157161"/>
                <a:gd name="connsiteX68" fmla="*/ 1547375 w 2049099"/>
                <a:gd name="connsiteY68" fmla="*/ 768743 h 1157161"/>
                <a:gd name="connsiteX69" fmla="*/ 1539283 w 2049099"/>
                <a:gd name="connsiteY69" fmla="*/ 744467 h 1157161"/>
                <a:gd name="connsiteX70" fmla="*/ 1498823 w 2049099"/>
                <a:gd name="connsiteY70" fmla="*/ 695915 h 1157161"/>
                <a:gd name="connsiteX71" fmla="*/ 1425995 w 2049099"/>
                <a:gd name="connsiteY71" fmla="*/ 704007 h 1157161"/>
                <a:gd name="connsiteX72" fmla="*/ 1385535 w 2049099"/>
                <a:gd name="connsiteY72" fmla="*/ 712099 h 1157161"/>
                <a:gd name="connsiteX73" fmla="*/ 1361259 w 2049099"/>
                <a:gd name="connsiteY73" fmla="*/ 736375 h 1157161"/>
                <a:gd name="connsiteX74" fmla="*/ 1353167 w 2049099"/>
                <a:gd name="connsiteY74" fmla="*/ 760651 h 1157161"/>
                <a:gd name="connsiteX75" fmla="*/ 1336983 w 2049099"/>
                <a:gd name="connsiteY75" fmla="*/ 841572 h 1157161"/>
                <a:gd name="connsiteX76" fmla="*/ 1328891 w 2049099"/>
                <a:gd name="connsiteY76" fmla="*/ 865848 h 1157161"/>
                <a:gd name="connsiteX77" fmla="*/ 1312706 w 2049099"/>
                <a:gd name="connsiteY77" fmla="*/ 930584 h 1157161"/>
                <a:gd name="connsiteX78" fmla="*/ 1296522 w 2049099"/>
                <a:gd name="connsiteY78" fmla="*/ 954860 h 1157161"/>
                <a:gd name="connsiteX79" fmla="*/ 1247970 w 2049099"/>
                <a:gd name="connsiteY79" fmla="*/ 995320 h 1157161"/>
                <a:gd name="connsiteX80" fmla="*/ 1215602 w 2049099"/>
                <a:gd name="connsiteY80" fmla="*/ 1011504 h 1157161"/>
                <a:gd name="connsiteX81" fmla="*/ 1134682 w 2049099"/>
                <a:gd name="connsiteY81" fmla="*/ 1003412 h 1157161"/>
                <a:gd name="connsiteX82" fmla="*/ 1118498 w 2049099"/>
                <a:gd name="connsiteY82" fmla="*/ 979136 h 1157161"/>
                <a:gd name="connsiteX83" fmla="*/ 1094222 w 2049099"/>
                <a:gd name="connsiteY83" fmla="*/ 962952 h 1157161"/>
                <a:gd name="connsiteX84" fmla="*/ 1069945 w 2049099"/>
                <a:gd name="connsiteY84" fmla="*/ 873940 h 1157161"/>
                <a:gd name="connsiteX85" fmla="*/ 1078037 w 2049099"/>
                <a:gd name="connsiteY85" fmla="*/ 817296 h 1157161"/>
                <a:gd name="connsiteX86" fmla="*/ 1013301 w 2049099"/>
                <a:gd name="connsiteY86" fmla="*/ 793019 h 1157161"/>
                <a:gd name="connsiteX87" fmla="*/ 972841 w 2049099"/>
                <a:gd name="connsiteY87" fmla="*/ 825388 h 1157161"/>
                <a:gd name="connsiteX88" fmla="*/ 948565 w 2049099"/>
                <a:gd name="connsiteY88" fmla="*/ 873940 h 1157161"/>
                <a:gd name="connsiteX89" fmla="*/ 932381 w 2049099"/>
                <a:gd name="connsiteY89" fmla="*/ 906308 h 1157161"/>
                <a:gd name="connsiteX90" fmla="*/ 924289 w 2049099"/>
                <a:gd name="connsiteY90" fmla="*/ 930584 h 1157161"/>
                <a:gd name="connsiteX91" fmla="*/ 908105 w 2049099"/>
                <a:gd name="connsiteY91" fmla="*/ 954860 h 1157161"/>
                <a:gd name="connsiteX92" fmla="*/ 867645 w 2049099"/>
                <a:gd name="connsiteY92" fmla="*/ 1011504 h 1157161"/>
                <a:gd name="connsiteX93" fmla="*/ 851460 w 2049099"/>
                <a:gd name="connsiteY93" fmla="*/ 1060057 h 1157161"/>
                <a:gd name="connsiteX94" fmla="*/ 778632 w 2049099"/>
                <a:gd name="connsiteY94" fmla="*/ 1116701 h 1157161"/>
                <a:gd name="connsiteX95" fmla="*/ 738172 w 2049099"/>
                <a:gd name="connsiteY95" fmla="*/ 1124793 h 1157161"/>
                <a:gd name="connsiteX96" fmla="*/ 641068 w 2049099"/>
                <a:gd name="connsiteY96" fmla="*/ 1068149 h 1157161"/>
                <a:gd name="connsiteX97" fmla="*/ 649160 w 2049099"/>
                <a:gd name="connsiteY97" fmla="*/ 938676 h 1157161"/>
                <a:gd name="connsiteX98" fmla="*/ 657252 w 2049099"/>
                <a:gd name="connsiteY98" fmla="*/ 914400 h 1157161"/>
                <a:gd name="connsiteX99" fmla="*/ 454951 w 2049099"/>
                <a:gd name="connsiteY99" fmla="*/ 922492 h 1157161"/>
                <a:gd name="connsiteX100" fmla="*/ 422583 w 2049099"/>
                <a:gd name="connsiteY100" fmla="*/ 930584 h 1157161"/>
                <a:gd name="connsiteX101" fmla="*/ 398306 w 2049099"/>
                <a:gd name="connsiteY101" fmla="*/ 987228 h 1157161"/>
                <a:gd name="connsiteX102" fmla="*/ 382122 w 2049099"/>
                <a:gd name="connsiteY102" fmla="*/ 1011504 h 1157161"/>
                <a:gd name="connsiteX103" fmla="*/ 374030 w 2049099"/>
                <a:gd name="connsiteY103" fmla="*/ 1035780 h 1157161"/>
                <a:gd name="connsiteX104" fmla="*/ 357846 w 2049099"/>
                <a:gd name="connsiteY104" fmla="*/ 1051965 h 1157161"/>
                <a:gd name="connsiteX105" fmla="*/ 341662 w 2049099"/>
                <a:gd name="connsiteY105" fmla="*/ 1076241 h 1157161"/>
                <a:gd name="connsiteX106" fmla="*/ 293110 w 2049099"/>
                <a:gd name="connsiteY106" fmla="*/ 1116701 h 1157161"/>
                <a:gd name="connsiteX107" fmla="*/ 268834 w 2049099"/>
                <a:gd name="connsiteY107" fmla="*/ 1124793 h 1157161"/>
                <a:gd name="connsiteX108" fmla="*/ 244558 w 2049099"/>
                <a:gd name="connsiteY108" fmla="*/ 1140977 h 1157161"/>
                <a:gd name="connsiteX109" fmla="*/ 196006 w 2049099"/>
                <a:gd name="connsiteY109" fmla="*/ 1157161 h 1157161"/>
                <a:gd name="connsiteX110" fmla="*/ 66533 w 2049099"/>
                <a:gd name="connsiteY110" fmla="*/ 1149069 h 1157161"/>
                <a:gd name="connsiteX111" fmla="*/ 50349 w 2049099"/>
                <a:gd name="connsiteY111" fmla="*/ 1124793 h 1157161"/>
                <a:gd name="connsiteX112" fmla="*/ 34165 w 2049099"/>
                <a:gd name="connsiteY112" fmla="*/ 1076241 h 1157161"/>
                <a:gd name="connsiteX113" fmla="*/ 42257 w 2049099"/>
                <a:gd name="connsiteY113" fmla="*/ 938676 h 1157161"/>
                <a:gd name="connsiteX114" fmla="*/ 66533 w 2049099"/>
                <a:gd name="connsiteY114" fmla="*/ 930584 h 1157161"/>
                <a:gd name="connsiteX115" fmla="*/ 115085 w 2049099"/>
                <a:gd name="connsiteY115" fmla="*/ 882032 h 1157161"/>
                <a:gd name="connsiteX116" fmla="*/ 139361 w 2049099"/>
                <a:gd name="connsiteY116" fmla="*/ 809203 h 1157161"/>
                <a:gd name="connsiteX117" fmla="*/ 147453 w 2049099"/>
                <a:gd name="connsiteY117" fmla="*/ 784927 h 1157161"/>
                <a:gd name="connsiteX118" fmla="*/ 139361 w 2049099"/>
                <a:gd name="connsiteY118" fmla="*/ 752559 h 1157161"/>
                <a:gd name="connsiteX119" fmla="*/ 90809 w 2049099"/>
                <a:gd name="connsiteY119" fmla="*/ 704007 h 1157161"/>
                <a:gd name="connsiteX120" fmla="*/ 74625 w 2049099"/>
                <a:gd name="connsiteY120" fmla="*/ 679731 h 1157161"/>
                <a:gd name="connsiteX121" fmla="*/ 26073 w 2049099"/>
                <a:gd name="connsiteY121" fmla="*/ 639271 h 1157161"/>
                <a:gd name="connsiteX122" fmla="*/ 9889 w 2049099"/>
                <a:gd name="connsiteY122" fmla="*/ 582626 h 1157161"/>
                <a:gd name="connsiteX123" fmla="*/ 1797 w 2049099"/>
                <a:gd name="connsiteY123" fmla="*/ 558350 h 1157161"/>
                <a:gd name="connsiteX124" fmla="*/ 9889 w 2049099"/>
                <a:gd name="connsiteY124" fmla="*/ 501706 h 1157161"/>
                <a:gd name="connsiteX125" fmla="*/ 163637 w 2049099"/>
                <a:gd name="connsiteY125" fmla="*/ 517890 h 1157161"/>
                <a:gd name="connsiteX126" fmla="*/ 196006 w 2049099"/>
                <a:gd name="connsiteY126" fmla="*/ 558350 h 1157161"/>
                <a:gd name="connsiteX127" fmla="*/ 220282 w 2049099"/>
                <a:gd name="connsiteY127" fmla="*/ 598811 h 1157161"/>
                <a:gd name="connsiteX128" fmla="*/ 252650 w 2049099"/>
                <a:gd name="connsiteY128" fmla="*/ 655455 h 11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2049099" h="1157161">
                  <a:moveTo>
                    <a:pt x="252650" y="655455"/>
                  </a:moveTo>
                  <a:cubicBezTo>
                    <a:pt x="258045" y="616344"/>
                    <a:pt x="238828" y="592202"/>
                    <a:pt x="252650" y="364142"/>
                  </a:cubicBezTo>
                  <a:cubicBezTo>
                    <a:pt x="253166" y="355628"/>
                    <a:pt x="256927" y="347495"/>
                    <a:pt x="260742" y="339865"/>
                  </a:cubicBezTo>
                  <a:cubicBezTo>
                    <a:pt x="274399" y="312550"/>
                    <a:pt x="279661" y="311258"/>
                    <a:pt x="309294" y="299405"/>
                  </a:cubicBezTo>
                  <a:cubicBezTo>
                    <a:pt x="325133" y="293069"/>
                    <a:pt x="357846" y="283221"/>
                    <a:pt x="357846" y="283221"/>
                  </a:cubicBezTo>
                  <a:cubicBezTo>
                    <a:pt x="365938" y="294010"/>
                    <a:pt x="374974" y="304152"/>
                    <a:pt x="382122" y="315589"/>
                  </a:cubicBezTo>
                  <a:cubicBezTo>
                    <a:pt x="388515" y="325818"/>
                    <a:pt x="390584" y="338690"/>
                    <a:pt x="398306" y="347957"/>
                  </a:cubicBezTo>
                  <a:cubicBezTo>
                    <a:pt x="404532" y="355429"/>
                    <a:pt x="414491" y="358747"/>
                    <a:pt x="422583" y="364142"/>
                  </a:cubicBezTo>
                  <a:lnTo>
                    <a:pt x="454951" y="461246"/>
                  </a:lnTo>
                  <a:lnTo>
                    <a:pt x="463043" y="485522"/>
                  </a:lnTo>
                  <a:cubicBezTo>
                    <a:pt x="465740" y="493614"/>
                    <a:pt x="466404" y="502701"/>
                    <a:pt x="471135" y="509798"/>
                  </a:cubicBezTo>
                  <a:lnTo>
                    <a:pt x="503503" y="558350"/>
                  </a:lnTo>
                  <a:cubicBezTo>
                    <a:pt x="707218" y="548649"/>
                    <a:pt x="657453" y="606097"/>
                    <a:pt x="681528" y="509798"/>
                  </a:cubicBezTo>
                  <a:cubicBezTo>
                    <a:pt x="683597" y="501523"/>
                    <a:pt x="686923" y="493614"/>
                    <a:pt x="689620" y="485522"/>
                  </a:cubicBezTo>
                  <a:cubicBezTo>
                    <a:pt x="695015" y="436970"/>
                    <a:pt x="698895" y="388225"/>
                    <a:pt x="705804" y="339865"/>
                  </a:cubicBezTo>
                  <a:cubicBezTo>
                    <a:pt x="708501" y="320984"/>
                    <a:pt x="709607" y="301806"/>
                    <a:pt x="713896" y="283221"/>
                  </a:cubicBezTo>
                  <a:cubicBezTo>
                    <a:pt x="717732" y="266598"/>
                    <a:pt x="725942" y="251219"/>
                    <a:pt x="730080" y="234669"/>
                  </a:cubicBezTo>
                  <a:cubicBezTo>
                    <a:pt x="732777" y="223880"/>
                    <a:pt x="733198" y="212248"/>
                    <a:pt x="738172" y="202301"/>
                  </a:cubicBezTo>
                  <a:cubicBezTo>
                    <a:pt x="759645" y="159355"/>
                    <a:pt x="777844" y="146444"/>
                    <a:pt x="811000" y="113288"/>
                  </a:cubicBezTo>
                  <a:lnTo>
                    <a:pt x="835276" y="89012"/>
                  </a:lnTo>
                  <a:cubicBezTo>
                    <a:pt x="851460" y="91709"/>
                    <a:pt x="871481" y="86300"/>
                    <a:pt x="883829" y="97104"/>
                  </a:cubicBezTo>
                  <a:cubicBezTo>
                    <a:pt x="896668" y="108338"/>
                    <a:pt x="892384" y="130398"/>
                    <a:pt x="900013" y="145657"/>
                  </a:cubicBezTo>
                  <a:cubicBezTo>
                    <a:pt x="923826" y="193283"/>
                    <a:pt x="912382" y="166581"/>
                    <a:pt x="932381" y="226577"/>
                  </a:cubicBezTo>
                  <a:cubicBezTo>
                    <a:pt x="935078" y="234669"/>
                    <a:pt x="935742" y="243756"/>
                    <a:pt x="940473" y="250853"/>
                  </a:cubicBezTo>
                  <a:cubicBezTo>
                    <a:pt x="945868" y="258945"/>
                    <a:pt x="952707" y="266242"/>
                    <a:pt x="956657" y="275129"/>
                  </a:cubicBezTo>
                  <a:cubicBezTo>
                    <a:pt x="969478" y="303976"/>
                    <a:pt x="967049" y="325980"/>
                    <a:pt x="989025" y="347957"/>
                  </a:cubicBezTo>
                  <a:cubicBezTo>
                    <a:pt x="995902" y="354834"/>
                    <a:pt x="1004602" y="359792"/>
                    <a:pt x="1013301" y="364142"/>
                  </a:cubicBezTo>
                  <a:cubicBezTo>
                    <a:pt x="1020930" y="367957"/>
                    <a:pt x="1029485" y="369537"/>
                    <a:pt x="1037577" y="372234"/>
                  </a:cubicBezTo>
                  <a:cubicBezTo>
                    <a:pt x="1075340" y="369537"/>
                    <a:pt x="1113655" y="371119"/>
                    <a:pt x="1150866" y="364142"/>
                  </a:cubicBezTo>
                  <a:cubicBezTo>
                    <a:pt x="1168306" y="360872"/>
                    <a:pt x="1169976" y="334013"/>
                    <a:pt x="1175142" y="323681"/>
                  </a:cubicBezTo>
                  <a:cubicBezTo>
                    <a:pt x="1179491" y="314982"/>
                    <a:pt x="1185100" y="306876"/>
                    <a:pt x="1191326" y="299405"/>
                  </a:cubicBezTo>
                  <a:cubicBezTo>
                    <a:pt x="1214599" y="271477"/>
                    <a:pt x="1234335" y="267481"/>
                    <a:pt x="1247970" y="226577"/>
                  </a:cubicBezTo>
                  <a:cubicBezTo>
                    <a:pt x="1250667" y="218485"/>
                    <a:pt x="1251920" y="209757"/>
                    <a:pt x="1256062" y="202301"/>
                  </a:cubicBezTo>
                  <a:cubicBezTo>
                    <a:pt x="1280259" y="158746"/>
                    <a:pt x="1283218" y="158961"/>
                    <a:pt x="1312706" y="129473"/>
                  </a:cubicBezTo>
                  <a:cubicBezTo>
                    <a:pt x="1321785" y="102238"/>
                    <a:pt x="1320985" y="100825"/>
                    <a:pt x="1336983" y="72828"/>
                  </a:cubicBezTo>
                  <a:cubicBezTo>
                    <a:pt x="1341808" y="64384"/>
                    <a:pt x="1346838" y="55936"/>
                    <a:pt x="1353167" y="48552"/>
                  </a:cubicBezTo>
                  <a:cubicBezTo>
                    <a:pt x="1363097" y="36967"/>
                    <a:pt x="1373950" y="26114"/>
                    <a:pt x="1385535" y="16184"/>
                  </a:cubicBezTo>
                  <a:cubicBezTo>
                    <a:pt x="1392919" y="9855"/>
                    <a:pt x="1401719" y="5395"/>
                    <a:pt x="1409811" y="0"/>
                  </a:cubicBezTo>
                  <a:cubicBezTo>
                    <a:pt x="1431390" y="2697"/>
                    <a:pt x="1455763" y="-2865"/>
                    <a:pt x="1474547" y="8092"/>
                  </a:cubicBezTo>
                  <a:cubicBezTo>
                    <a:pt x="1491348" y="17893"/>
                    <a:pt x="1506915" y="56644"/>
                    <a:pt x="1506915" y="56644"/>
                  </a:cubicBezTo>
                  <a:cubicBezTo>
                    <a:pt x="1501450" y="122222"/>
                    <a:pt x="1488519" y="220673"/>
                    <a:pt x="1506915" y="283221"/>
                  </a:cubicBezTo>
                  <a:cubicBezTo>
                    <a:pt x="1510053" y="293890"/>
                    <a:pt x="1528494" y="288616"/>
                    <a:pt x="1539283" y="291313"/>
                  </a:cubicBezTo>
                  <a:cubicBezTo>
                    <a:pt x="1579743" y="288616"/>
                    <a:pt x="1620666" y="289887"/>
                    <a:pt x="1660664" y="283221"/>
                  </a:cubicBezTo>
                  <a:cubicBezTo>
                    <a:pt x="1670257" y="281622"/>
                    <a:pt x="1677671" y="273498"/>
                    <a:pt x="1684940" y="267037"/>
                  </a:cubicBezTo>
                  <a:cubicBezTo>
                    <a:pt x="1811706" y="154356"/>
                    <a:pt x="1690484" y="261856"/>
                    <a:pt x="1749676" y="194209"/>
                  </a:cubicBezTo>
                  <a:cubicBezTo>
                    <a:pt x="1810400" y="124811"/>
                    <a:pt x="1765678" y="170025"/>
                    <a:pt x="1814413" y="145657"/>
                  </a:cubicBezTo>
                  <a:cubicBezTo>
                    <a:pt x="1870298" y="117714"/>
                    <a:pt x="1803689" y="138224"/>
                    <a:pt x="1871057" y="121380"/>
                  </a:cubicBezTo>
                  <a:cubicBezTo>
                    <a:pt x="1949550" y="126614"/>
                    <a:pt x="1971311" y="107822"/>
                    <a:pt x="2016714" y="145657"/>
                  </a:cubicBezTo>
                  <a:cubicBezTo>
                    <a:pt x="2025505" y="152983"/>
                    <a:pt x="2032898" y="161841"/>
                    <a:pt x="2040990" y="169933"/>
                  </a:cubicBezTo>
                  <a:cubicBezTo>
                    <a:pt x="2043687" y="178025"/>
                    <a:pt x="2049453" y="185687"/>
                    <a:pt x="2049082" y="194209"/>
                  </a:cubicBezTo>
                  <a:cubicBezTo>
                    <a:pt x="2046727" y="248374"/>
                    <a:pt x="2042187" y="302635"/>
                    <a:pt x="2032898" y="356049"/>
                  </a:cubicBezTo>
                  <a:cubicBezTo>
                    <a:pt x="2031232" y="365631"/>
                    <a:pt x="2024185" y="374100"/>
                    <a:pt x="2016714" y="380326"/>
                  </a:cubicBezTo>
                  <a:cubicBezTo>
                    <a:pt x="2007447" y="388049"/>
                    <a:pt x="1996174" y="394144"/>
                    <a:pt x="1984345" y="396510"/>
                  </a:cubicBezTo>
                  <a:cubicBezTo>
                    <a:pt x="1955131" y="402353"/>
                    <a:pt x="1925004" y="401905"/>
                    <a:pt x="1895333" y="404602"/>
                  </a:cubicBezTo>
                  <a:cubicBezTo>
                    <a:pt x="1884544" y="407299"/>
                    <a:pt x="1873658" y="409639"/>
                    <a:pt x="1862965" y="412694"/>
                  </a:cubicBezTo>
                  <a:cubicBezTo>
                    <a:pt x="1854763" y="415037"/>
                    <a:pt x="1847053" y="419113"/>
                    <a:pt x="1838689" y="420786"/>
                  </a:cubicBezTo>
                  <a:cubicBezTo>
                    <a:pt x="1819986" y="424527"/>
                    <a:pt x="1800926" y="426181"/>
                    <a:pt x="1782045" y="428878"/>
                  </a:cubicBezTo>
                  <a:cubicBezTo>
                    <a:pt x="1773953" y="431575"/>
                    <a:pt x="1764429" y="431641"/>
                    <a:pt x="1757768" y="436970"/>
                  </a:cubicBezTo>
                  <a:cubicBezTo>
                    <a:pt x="1743508" y="448378"/>
                    <a:pt x="1738823" y="469530"/>
                    <a:pt x="1733492" y="485522"/>
                  </a:cubicBezTo>
                  <a:cubicBezTo>
                    <a:pt x="1736189" y="507101"/>
                    <a:pt x="1733508" y="530067"/>
                    <a:pt x="1741584" y="550258"/>
                  </a:cubicBezTo>
                  <a:cubicBezTo>
                    <a:pt x="1745196" y="559288"/>
                    <a:pt x="1758266" y="560367"/>
                    <a:pt x="1765860" y="566442"/>
                  </a:cubicBezTo>
                  <a:cubicBezTo>
                    <a:pt x="1771818" y="571208"/>
                    <a:pt x="1775503" y="578701"/>
                    <a:pt x="1782045" y="582626"/>
                  </a:cubicBezTo>
                  <a:cubicBezTo>
                    <a:pt x="1789359" y="587015"/>
                    <a:pt x="1798692" y="586904"/>
                    <a:pt x="1806321" y="590719"/>
                  </a:cubicBezTo>
                  <a:cubicBezTo>
                    <a:pt x="1815020" y="595068"/>
                    <a:pt x="1822505" y="601508"/>
                    <a:pt x="1830597" y="606903"/>
                  </a:cubicBezTo>
                  <a:cubicBezTo>
                    <a:pt x="1865003" y="658512"/>
                    <a:pt x="1852178" y="628460"/>
                    <a:pt x="1838689" y="736375"/>
                  </a:cubicBezTo>
                  <a:cubicBezTo>
                    <a:pt x="1837631" y="744839"/>
                    <a:pt x="1835925" y="753990"/>
                    <a:pt x="1830597" y="760651"/>
                  </a:cubicBezTo>
                  <a:cubicBezTo>
                    <a:pt x="1822971" y="770183"/>
                    <a:pt x="1781917" y="789037"/>
                    <a:pt x="1773952" y="793019"/>
                  </a:cubicBezTo>
                  <a:cubicBezTo>
                    <a:pt x="1703821" y="790322"/>
                    <a:pt x="1633343" y="792404"/>
                    <a:pt x="1563560" y="784927"/>
                  </a:cubicBezTo>
                  <a:cubicBezTo>
                    <a:pt x="1555974" y="784114"/>
                    <a:pt x="1551300" y="775285"/>
                    <a:pt x="1547375" y="768743"/>
                  </a:cubicBezTo>
                  <a:cubicBezTo>
                    <a:pt x="1542986" y="761429"/>
                    <a:pt x="1543098" y="752096"/>
                    <a:pt x="1539283" y="744467"/>
                  </a:cubicBezTo>
                  <a:cubicBezTo>
                    <a:pt x="1528017" y="721935"/>
                    <a:pt x="1516719" y="713811"/>
                    <a:pt x="1498823" y="695915"/>
                  </a:cubicBezTo>
                  <a:cubicBezTo>
                    <a:pt x="1474547" y="698612"/>
                    <a:pt x="1450175" y="700553"/>
                    <a:pt x="1425995" y="704007"/>
                  </a:cubicBezTo>
                  <a:cubicBezTo>
                    <a:pt x="1412379" y="705952"/>
                    <a:pt x="1397837" y="705948"/>
                    <a:pt x="1385535" y="712099"/>
                  </a:cubicBezTo>
                  <a:cubicBezTo>
                    <a:pt x="1375299" y="717217"/>
                    <a:pt x="1369351" y="728283"/>
                    <a:pt x="1361259" y="736375"/>
                  </a:cubicBezTo>
                  <a:cubicBezTo>
                    <a:pt x="1358562" y="744467"/>
                    <a:pt x="1355085" y="752340"/>
                    <a:pt x="1353167" y="760651"/>
                  </a:cubicBezTo>
                  <a:cubicBezTo>
                    <a:pt x="1346982" y="787454"/>
                    <a:pt x="1345682" y="815476"/>
                    <a:pt x="1336983" y="841572"/>
                  </a:cubicBezTo>
                  <a:cubicBezTo>
                    <a:pt x="1334286" y="849664"/>
                    <a:pt x="1330960" y="857573"/>
                    <a:pt x="1328891" y="865848"/>
                  </a:cubicBezTo>
                  <a:cubicBezTo>
                    <a:pt x="1324272" y="884323"/>
                    <a:pt x="1321957" y="912082"/>
                    <a:pt x="1312706" y="930584"/>
                  </a:cubicBezTo>
                  <a:cubicBezTo>
                    <a:pt x="1308357" y="939283"/>
                    <a:pt x="1302748" y="947389"/>
                    <a:pt x="1296522" y="954860"/>
                  </a:cubicBezTo>
                  <a:cubicBezTo>
                    <a:pt x="1281307" y="973118"/>
                    <a:pt x="1268223" y="983747"/>
                    <a:pt x="1247970" y="995320"/>
                  </a:cubicBezTo>
                  <a:cubicBezTo>
                    <a:pt x="1237497" y="1001305"/>
                    <a:pt x="1226391" y="1006109"/>
                    <a:pt x="1215602" y="1011504"/>
                  </a:cubicBezTo>
                  <a:cubicBezTo>
                    <a:pt x="1188629" y="1008807"/>
                    <a:pt x="1160399" y="1011984"/>
                    <a:pt x="1134682" y="1003412"/>
                  </a:cubicBezTo>
                  <a:cubicBezTo>
                    <a:pt x="1125456" y="1000337"/>
                    <a:pt x="1125375" y="986013"/>
                    <a:pt x="1118498" y="979136"/>
                  </a:cubicBezTo>
                  <a:cubicBezTo>
                    <a:pt x="1111621" y="972259"/>
                    <a:pt x="1102314" y="968347"/>
                    <a:pt x="1094222" y="962952"/>
                  </a:cubicBezTo>
                  <a:cubicBezTo>
                    <a:pt x="1075968" y="889941"/>
                    <a:pt x="1085071" y="919317"/>
                    <a:pt x="1069945" y="873940"/>
                  </a:cubicBezTo>
                  <a:cubicBezTo>
                    <a:pt x="1072642" y="855059"/>
                    <a:pt x="1080143" y="836252"/>
                    <a:pt x="1078037" y="817296"/>
                  </a:cubicBezTo>
                  <a:cubicBezTo>
                    <a:pt x="1075416" y="793703"/>
                    <a:pt x="1015263" y="793346"/>
                    <a:pt x="1013301" y="793019"/>
                  </a:cubicBezTo>
                  <a:cubicBezTo>
                    <a:pt x="995273" y="805038"/>
                    <a:pt x="986020" y="808914"/>
                    <a:pt x="972841" y="825388"/>
                  </a:cubicBezTo>
                  <a:cubicBezTo>
                    <a:pt x="948916" y="855295"/>
                    <a:pt x="962372" y="841724"/>
                    <a:pt x="948565" y="873940"/>
                  </a:cubicBezTo>
                  <a:cubicBezTo>
                    <a:pt x="943813" y="885028"/>
                    <a:pt x="937133" y="895220"/>
                    <a:pt x="932381" y="906308"/>
                  </a:cubicBezTo>
                  <a:cubicBezTo>
                    <a:pt x="929021" y="914148"/>
                    <a:pt x="928104" y="922955"/>
                    <a:pt x="924289" y="930584"/>
                  </a:cubicBezTo>
                  <a:cubicBezTo>
                    <a:pt x="919940" y="939283"/>
                    <a:pt x="912930" y="946416"/>
                    <a:pt x="908105" y="954860"/>
                  </a:cubicBezTo>
                  <a:cubicBezTo>
                    <a:pt x="879703" y="1004564"/>
                    <a:pt x="907187" y="971962"/>
                    <a:pt x="867645" y="1011504"/>
                  </a:cubicBezTo>
                  <a:cubicBezTo>
                    <a:pt x="862250" y="1027688"/>
                    <a:pt x="863523" y="1047994"/>
                    <a:pt x="851460" y="1060057"/>
                  </a:cubicBezTo>
                  <a:cubicBezTo>
                    <a:pt x="833361" y="1078156"/>
                    <a:pt x="802829" y="1111862"/>
                    <a:pt x="778632" y="1116701"/>
                  </a:cubicBezTo>
                  <a:lnTo>
                    <a:pt x="738172" y="1124793"/>
                  </a:lnTo>
                  <a:cubicBezTo>
                    <a:pt x="656408" y="1117360"/>
                    <a:pt x="641068" y="1144908"/>
                    <a:pt x="641068" y="1068149"/>
                  </a:cubicBezTo>
                  <a:cubicBezTo>
                    <a:pt x="641068" y="1024907"/>
                    <a:pt x="644633" y="981680"/>
                    <a:pt x="649160" y="938676"/>
                  </a:cubicBezTo>
                  <a:cubicBezTo>
                    <a:pt x="650053" y="930193"/>
                    <a:pt x="665752" y="915108"/>
                    <a:pt x="657252" y="914400"/>
                  </a:cubicBezTo>
                  <a:cubicBezTo>
                    <a:pt x="589998" y="908795"/>
                    <a:pt x="522385" y="919795"/>
                    <a:pt x="454951" y="922492"/>
                  </a:cubicBezTo>
                  <a:cubicBezTo>
                    <a:pt x="444162" y="925189"/>
                    <a:pt x="431837" y="924415"/>
                    <a:pt x="422583" y="930584"/>
                  </a:cubicBezTo>
                  <a:cubicBezTo>
                    <a:pt x="402269" y="944127"/>
                    <a:pt x="406426" y="968281"/>
                    <a:pt x="398306" y="987228"/>
                  </a:cubicBezTo>
                  <a:cubicBezTo>
                    <a:pt x="394475" y="996167"/>
                    <a:pt x="386471" y="1002805"/>
                    <a:pt x="382122" y="1011504"/>
                  </a:cubicBezTo>
                  <a:cubicBezTo>
                    <a:pt x="378307" y="1019133"/>
                    <a:pt x="378418" y="1028466"/>
                    <a:pt x="374030" y="1035780"/>
                  </a:cubicBezTo>
                  <a:cubicBezTo>
                    <a:pt x="370105" y="1042322"/>
                    <a:pt x="362612" y="1046007"/>
                    <a:pt x="357846" y="1051965"/>
                  </a:cubicBezTo>
                  <a:cubicBezTo>
                    <a:pt x="351771" y="1059559"/>
                    <a:pt x="347888" y="1068770"/>
                    <a:pt x="341662" y="1076241"/>
                  </a:cubicBezTo>
                  <a:cubicBezTo>
                    <a:pt x="328879" y="1091581"/>
                    <a:pt x="311296" y="1107608"/>
                    <a:pt x="293110" y="1116701"/>
                  </a:cubicBezTo>
                  <a:cubicBezTo>
                    <a:pt x="285481" y="1120516"/>
                    <a:pt x="276463" y="1120978"/>
                    <a:pt x="268834" y="1124793"/>
                  </a:cubicBezTo>
                  <a:cubicBezTo>
                    <a:pt x="260135" y="1129142"/>
                    <a:pt x="253445" y="1137027"/>
                    <a:pt x="244558" y="1140977"/>
                  </a:cubicBezTo>
                  <a:cubicBezTo>
                    <a:pt x="228969" y="1147905"/>
                    <a:pt x="196006" y="1157161"/>
                    <a:pt x="196006" y="1157161"/>
                  </a:cubicBezTo>
                  <a:cubicBezTo>
                    <a:pt x="152848" y="1154464"/>
                    <a:pt x="108745" y="1158449"/>
                    <a:pt x="66533" y="1149069"/>
                  </a:cubicBezTo>
                  <a:cubicBezTo>
                    <a:pt x="57039" y="1146959"/>
                    <a:pt x="54299" y="1133680"/>
                    <a:pt x="50349" y="1124793"/>
                  </a:cubicBezTo>
                  <a:cubicBezTo>
                    <a:pt x="43421" y="1109204"/>
                    <a:pt x="34165" y="1076241"/>
                    <a:pt x="34165" y="1076241"/>
                  </a:cubicBezTo>
                  <a:cubicBezTo>
                    <a:pt x="36862" y="1030386"/>
                    <a:pt x="32293" y="983516"/>
                    <a:pt x="42257" y="938676"/>
                  </a:cubicBezTo>
                  <a:cubicBezTo>
                    <a:pt x="44107" y="930349"/>
                    <a:pt x="59800" y="935821"/>
                    <a:pt x="66533" y="930584"/>
                  </a:cubicBezTo>
                  <a:cubicBezTo>
                    <a:pt x="84599" y="916532"/>
                    <a:pt x="115085" y="882032"/>
                    <a:pt x="115085" y="882032"/>
                  </a:cubicBezTo>
                  <a:lnTo>
                    <a:pt x="139361" y="809203"/>
                  </a:lnTo>
                  <a:lnTo>
                    <a:pt x="147453" y="784927"/>
                  </a:lnTo>
                  <a:cubicBezTo>
                    <a:pt x="144756" y="774138"/>
                    <a:pt x="145739" y="761670"/>
                    <a:pt x="139361" y="752559"/>
                  </a:cubicBezTo>
                  <a:cubicBezTo>
                    <a:pt x="126236" y="733809"/>
                    <a:pt x="103505" y="723051"/>
                    <a:pt x="90809" y="704007"/>
                  </a:cubicBezTo>
                  <a:cubicBezTo>
                    <a:pt x="85414" y="695915"/>
                    <a:pt x="80851" y="687202"/>
                    <a:pt x="74625" y="679731"/>
                  </a:cubicBezTo>
                  <a:cubicBezTo>
                    <a:pt x="55154" y="656366"/>
                    <a:pt x="49943" y="655184"/>
                    <a:pt x="26073" y="639271"/>
                  </a:cubicBezTo>
                  <a:cubicBezTo>
                    <a:pt x="6671" y="581066"/>
                    <a:pt x="30210" y="653752"/>
                    <a:pt x="9889" y="582626"/>
                  </a:cubicBezTo>
                  <a:cubicBezTo>
                    <a:pt x="7546" y="574424"/>
                    <a:pt x="4494" y="566442"/>
                    <a:pt x="1797" y="558350"/>
                  </a:cubicBezTo>
                  <a:cubicBezTo>
                    <a:pt x="4494" y="539469"/>
                    <a:pt x="-8097" y="508054"/>
                    <a:pt x="9889" y="501706"/>
                  </a:cubicBezTo>
                  <a:cubicBezTo>
                    <a:pt x="64344" y="482487"/>
                    <a:pt x="114815" y="501616"/>
                    <a:pt x="163637" y="517890"/>
                  </a:cubicBezTo>
                  <a:cubicBezTo>
                    <a:pt x="178692" y="532944"/>
                    <a:pt x="185797" y="537933"/>
                    <a:pt x="196006" y="558350"/>
                  </a:cubicBezTo>
                  <a:cubicBezTo>
                    <a:pt x="211124" y="588587"/>
                    <a:pt x="193940" y="577737"/>
                    <a:pt x="220282" y="598811"/>
                  </a:cubicBezTo>
                  <a:cubicBezTo>
                    <a:pt x="246802" y="620028"/>
                    <a:pt x="247255" y="694566"/>
                    <a:pt x="252650" y="655455"/>
                  </a:cubicBezTo>
                  <a:close/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FB8FCDE4-878E-4946-A9E8-6582E7580A99}"/>
              </a:ext>
            </a:extLst>
          </p:cNvPr>
          <p:cNvCxnSpPr>
            <a:cxnSpLocks/>
          </p:cNvCxnSpPr>
          <p:nvPr/>
        </p:nvCxnSpPr>
        <p:spPr>
          <a:xfrm rot="10800000">
            <a:off x="2268194" y="4606280"/>
            <a:ext cx="511819" cy="445364"/>
          </a:xfrm>
          <a:prstGeom prst="curvedConnector2">
            <a:avLst/>
          </a:prstGeom>
          <a:ln w="41275">
            <a:solidFill>
              <a:schemeClr val="accent2">
                <a:lumMod val="7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组合 355">
            <a:extLst>
              <a:ext uri="{FF2B5EF4-FFF2-40B4-BE49-F238E27FC236}">
                <a16:creationId xmlns:a16="http://schemas.microsoft.com/office/drawing/2014/main" id="{5675FFE3-B3EF-414A-84B6-8F7F4D0B31F3}"/>
              </a:ext>
            </a:extLst>
          </p:cNvPr>
          <p:cNvGrpSpPr/>
          <p:nvPr/>
        </p:nvGrpSpPr>
        <p:grpSpPr>
          <a:xfrm>
            <a:off x="6226053" y="1236834"/>
            <a:ext cx="5472000" cy="100055"/>
            <a:chOff x="838200" y="1985796"/>
            <a:chExt cx="7452000" cy="100055"/>
          </a:xfrm>
        </p:grpSpPr>
        <p:cxnSp>
          <p:nvCxnSpPr>
            <p:cNvPr id="361" name="直接连接符 360">
              <a:extLst>
                <a:ext uri="{FF2B5EF4-FFF2-40B4-BE49-F238E27FC236}">
                  <a16:creationId xmlns:a16="http://schemas.microsoft.com/office/drawing/2014/main" id="{9B7BC536-4168-497D-A005-B3AC7673B10A}"/>
                </a:ext>
              </a:extLst>
            </p:cNvPr>
            <p:cNvCxnSpPr/>
            <p:nvPr/>
          </p:nvCxnSpPr>
          <p:spPr>
            <a:xfrm>
              <a:off x="838200" y="1985796"/>
              <a:ext cx="7452000" cy="0"/>
            </a:xfrm>
            <a:prstGeom prst="line">
              <a:avLst/>
            </a:prstGeom>
            <a:ln w="34925" cmpd="sng">
              <a:gradFill flip="none" rotWithShape="1">
                <a:gsLst>
                  <a:gs pos="0">
                    <a:schemeClr val="bg1"/>
                  </a:gs>
                  <a:gs pos="43000">
                    <a:schemeClr val="accent4">
                      <a:lumMod val="40000"/>
                      <a:lumOff val="60000"/>
                    </a:schemeClr>
                  </a:gs>
                  <a:gs pos="73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FFC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>
              <a:extLst>
                <a:ext uri="{FF2B5EF4-FFF2-40B4-BE49-F238E27FC236}">
                  <a16:creationId xmlns:a16="http://schemas.microsoft.com/office/drawing/2014/main" id="{D91B1F37-5F31-4469-BC48-9AA71D5F15AC}"/>
                </a:ext>
              </a:extLst>
            </p:cNvPr>
            <p:cNvCxnSpPr/>
            <p:nvPr/>
          </p:nvCxnSpPr>
          <p:spPr>
            <a:xfrm>
              <a:off x="838200" y="2085851"/>
              <a:ext cx="7452000" cy="0"/>
            </a:xfrm>
            <a:prstGeom prst="line">
              <a:avLst/>
            </a:prstGeom>
            <a:ln w="63500">
              <a:gradFill flip="none" rotWithShape="1">
                <a:gsLst>
                  <a:gs pos="0">
                    <a:schemeClr val="bg1"/>
                  </a:gs>
                  <a:gs pos="43000">
                    <a:schemeClr val="accent4">
                      <a:lumMod val="40000"/>
                      <a:lumOff val="60000"/>
                    </a:schemeClr>
                  </a:gs>
                  <a:gs pos="73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FFC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3" name="标题 1">
            <a:extLst>
              <a:ext uri="{FF2B5EF4-FFF2-40B4-BE49-F238E27FC236}">
                <a16:creationId xmlns:a16="http://schemas.microsoft.com/office/drawing/2014/main" id="{02168897-6DA1-4284-B795-4817DEA0E707}"/>
              </a:ext>
            </a:extLst>
          </p:cNvPr>
          <p:cNvSpPr txBox="1">
            <a:spLocks/>
          </p:cNvSpPr>
          <p:nvPr/>
        </p:nvSpPr>
        <p:spPr>
          <a:xfrm>
            <a:off x="6143879" y="319286"/>
            <a:ext cx="5554174" cy="711222"/>
          </a:xfrm>
          <a:prstGeom prst="rect">
            <a:avLst/>
          </a:prstGeom>
        </p:spPr>
        <p:txBody>
          <a:bodyPr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神经肌肉接头的兴奋传递</a:t>
            </a:r>
          </a:p>
        </p:txBody>
      </p:sp>
      <p:sp>
        <p:nvSpPr>
          <p:cNvPr id="364" name="矩形: 圆角 363">
            <a:extLst>
              <a:ext uri="{FF2B5EF4-FFF2-40B4-BE49-F238E27FC236}">
                <a16:creationId xmlns:a16="http://schemas.microsoft.com/office/drawing/2014/main" id="{FB2DA5A1-E576-4A08-A9EE-BA8F89A2A5C6}"/>
              </a:ext>
            </a:extLst>
          </p:cNvPr>
          <p:cNvSpPr/>
          <p:nvPr/>
        </p:nvSpPr>
        <p:spPr>
          <a:xfrm>
            <a:off x="5661545" y="5308858"/>
            <a:ext cx="141398" cy="3640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7" name="矩形: 圆角 366">
            <a:extLst>
              <a:ext uri="{FF2B5EF4-FFF2-40B4-BE49-F238E27FC236}">
                <a16:creationId xmlns:a16="http://schemas.microsoft.com/office/drawing/2014/main" id="{76602348-3FC5-4D3E-9577-C7ECAAF5DF7E}"/>
              </a:ext>
            </a:extLst>
          </p:cNvPr>
          <p:cNvSpPr/>
          <p:nvPr/>
        </p:nvSpPr>
        <p:spPr>
          <a:xfrm>
            <a:off x="5649267" y="5290501"/>
            <a:ext cx="141398" cy="36403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8" name="任意多边形: 形状 367">
            <a:extLst>
              <a:ext uri="{FF2B5EF4-FFF2-40B4-BE49-F238E27FC236}">
                <a16:creationId xmlns:a16="http://schemas.microsoft.com/office/drawing/2014/main" id="{9B0C23FA-1053-4C24-A585-3D0A877D8AB4}"/>
              </a:ext>
            </a:extLst>
          </p:cNvPr>
          <p:cNvSpPr/>
          <p:nvPr/>
        </p:nvSpPr>
        <p:spPr>
          <a:xfrm>
            <a:off x="5742388" y="5262663"/>
            <a:ext cx="130716" cy="41971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9" name="任意多边形: 形状 368">
            <a:extLst>
              <a:ext uri="{FF2B5EF4-FFF2-40B4-BE49-F238E27FC236}">
                <a16:creationId xmlns:a16="http://schemas.microsoft.com/office/drawing/2014/main" id="{C46666A9-0DBF-4240-836B-3C77315AB600}"/>
              </a:ext>
            </a:extLst>
          </p:cNvPr>
          <p:cNvSpPr/>
          <p:nvPr/>
        </p:nvSpPr>
        <p:spPr>
          <a:xfrm flipH="1">
            <a:off x="5627668" y="5262663"/>
            <a:ext cx="132583" cy="41971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5C1AB13-558A-4DA5-AB8C-0AE57399B927}"/>
              </a:ext>
            </a:extLst>
          </p:cNvPr>
          <p:cNvCxnSpPr>
            <a:cxnSpLocks/>
          </p:cNvCxnSpPr>
          <p:nvPr/>
        </p:nvCxnSpPr>
        <p:spPr>
          <a:xfrm>
            <a:off x="5751728" y="4970446"/>
            <a:ext cx="8251" cy="43434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4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-3.7037E-7 L 0.0013 -0.040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59259E-6 L 0.0013 -0.040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4.07407E-6 L 0.0013 -0.040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7 -0.00417 L -0.00131 0.0428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33333E-6 L 0.0013 -0.040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7037E-7 L 0.00131 -0.040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7 -0.00417 L -0.00131 0.042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-4.81481E-6 L 0.0013 -0.0409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96296E-6 L 0.00131 -0.04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7 -0.00416 L -0.00131 0.04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1.85185E-6 L 0.00131 -0.0409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7 -0.00416 L -0.00131 0.042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9 0.03502 L -0.00559 0.03526 C -0.00299 0.03595 -0.00039 0.03641 0.00222 0.0378 C 0.003 0.03826 0.00365 0.03965 0.00456 0.04058 C 0.00521 0.04104 0.00613 0.04127 0.00691 0.04197 C 0.00769 0.04266 0.00834 0.04405 0.00925 0.04475 C 0.01902 0.05123 0.00873 0.0422 0.0155 0.04752 C 0.01654 0.04822 0.01745 0.04938 0.01863 0.0503 C 0.01928 0.05076 0.02019 0.051 0.02097 0.05169 C 0.02175 0.05239 0.0224 0.05354 0.02331 0.05447 C 0.02448 0.05539 0.02579 0.05632 0.02722 0.05725 C 0.02787 0.05771 0.02878 0.05794 0.02956 0.05864 C 0.03034 0.05933 0.031 0.06072 0.03191 0.06141 C 0.03334 0.06257 0.03516 0.06234 0.03659 0.06419 C 0.04323 0.07206 0.03477 0.06257 0.04128 0.06836 C 0.04206 0.06905 0.04636 0.07461 0.04675 0.0753 C 0.0474 0.07646 0.04753 0.07831 0.04831 0.07947 C 0.05066 0.08294 0.05131 0.08132 0.05378 0.08364 C 0.05665 0.08618 0.05586 0.08664 0.05847 0.09058 C 0.05912 0.09151 0.06003 0.09243 0.06081 0.09336 C 0.06133 0.09475 0.06185 0.0959 0.06238 0.09752 C 0.06264 0.09868 0.06264 0.1003 0.06316 0.10169 C 0.06368 0.10331 0.06472 0.10424 0.0655 0.10586 C 0.07201 0.12067 0.06563 0.10887 0.07097 0.11836 C 0.07162 0.12229 0.07188 0.12414 0.07331 0.12808 C 0.07488 0.13271 0.07579 0.13387 0.078 0.1378 C 0.07826 0.13919 0.07826 0.14081 0.07878 0.14197 C 0.08008 0.14498 0.08217 0.14683 0.08347 0.1503 C 0.08399 0.15169 0.08425 0.15308 0.08503 0.15447 C 0.08568 0.15563 0.08646 0.15678 0.08738 0.15725 C 0.08959 0.15817 0.09441 0.15864 0.09441 0.15887 L 0.09441 0.15864 L 0.09441 0.16002 " pathEditMode="fixed" rAng="0" ptsTypes="AAAAAAAAAAAAAAAAAAAAAAAAAAAAAAAAA">
                                      <p:cBhvr>
                                        <p:cTn id="65" dur="2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2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2901 L -0.00637 0.02924 C -0.00403 0.02969 -0.00156 0.03016 0.00079 0.03132 C 0.00157 0.03178 0.00209 0.03294 0.003 0.03387 C 0.00365 0.03433 0.00443 0.03456 0.00521 0.03503 C 0.00587 0.03572 0.00652 0.03688 0.0073 0.03757 C 0.01641 0.04336 0.00691 0.03526 0.01316 0.04012 C 0.01407 0.04081 0.01498 0.04174 0.01602 0.04266 C 0.01667 0.0429 0.01745 0.04313 0.01824 0.04382 C 0.01889 0.04452 0.01954 0.04544 0.02045 0.04637 C 0.02149 0.04706 0.02266 0.04799 0.02396 0.04891 C 0.02462 0.04915 0.02553 0.04938 0.02618 0.05007 C 0.02696 0.05077 0.02748 0.05192 0.02839 0.05262 C 0.02969 0.05354 0.03139 0.05331 0.03269 0.05493 C 0.03894 0.06211 0.031 0.05354 0.03712 0.05887 C 0.03777 0.05933 0.0418 0.06442 0.04219 0.06489 C 0.04271 0.06604 0.04284 0.06766 0.04363 0.06882 C 0.04584 0.07183 0.04636 0.07044 0.0487 0.07253 C 0.05131 0.07484 0.05066 0.07507 0.053 0.07878 C 0.05365 0.07947 0.05443 0.0804 0.05521 0.08109 C 0.05574 0.08248 0.05613 0.08341 0.05665 0.08503 C 0.05691 0.08595 0.05691 0.08734 0.05743 0.08873 C 0.05782 0.09012 0.05886 0.09081 0.05951 0.09243 C 0.06563 0.10563 0.05964 0.09498 0.06459 0.10354 C 0.06524 0.10702 0.0655 0.10887 0.0668 0.11234 C 0.06824 0.11651 0.06915 0.11743 0.07123 0.12091 C 0.07136 0.12229 0.07136 0.12368 0.07188 0.12484 C 0.07305 0.12739 0.07501 0.12901 0.07631 0.13225 C 0.0767 0.13341 0.07696 0.13479 0.07774 0.13595 C 0.07826 0.13688 0.07904 0.13803 0.07982 0.1385 C 0.08191 0.13919 0.08646 0.13966 0.08646 0.13989 L 0.08646 0.13966 L 0.08646 0.14104 " pathEditMode="fixed" rAng="0" ptsTypes="AAAAAAAAAAAAAAAAAAAAAAAAAAAAAAAAA">
                                      <p:cBhvr>
                                        <p:cTn id="67" dur="2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560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9 0.03503 L -0.00559 0.03526 C -0.00299 0.03595 -0.00039 0.03642 0.00222 0.0378 C 0.003 0.03827 0.00365 0.03966 0.00456 0.04058 C 0.00521 0.04104 0.00613 0.04128 0.00691 0.04197 C 0.00769 0.04267 0.00834 0.04405 0.00925 0.04475 C 0.01902 0.05123 0.00873 0.0422 0.0155 0.04753 C 0.01654 0.04822 0.01745 0.04938 0.01863 0.0503 C 0.01928 0.05077 0.02019 0.051 0.02097 0.05169 C 0.02175 0.05239 0.0224 0.05354 0.02331 0.05447 C 0.02448 0.0554 0.02579 0.05632 0.02722 0.05725 C 0.02787 0.05771 0.02878 0.05794 0.02956 0.05864 C 0.03034 0.05933 0.031 0.06072 0.03191 0.06142 C 0.03334 0.06257 0.03516 0.06234 0.03659 0.06419 C 0.04323 0.07206 0.03477 0.06257 0.04128 0.06836 C 0.04206 0.06905 0.04636 0.07461 0.04675 0.0753 C 0.0474 0.07646 0.04753 0.07831 0.04831 0.07947 C 0.05066 0.08294 0.05131 0.08132 0.05378 0.08364 C 0.05665 0.08618 0.05586 0.08665 0.05847 0.09058 C 0.05912 0.09151 0.06003 0.09243 0.06081 0.09336 C 0.06133 0.09475 0.06185 0.09591 0.06238 0.09753 C 0.06264 0.09868 0.06264 0.1003 0.06316 0.10169 C 0.06368 0.10331 0.06472 0.10424 0.0655 0.10586 C 0.07201 0.12067 0.06563 0.10887 0.07097 0.11836 C 0.07162 0.12229 0.07188 0.12415 0.07331 0.12808 C 0.07488 0.13271 0.07579 0.13387 0.078 0.1378 C 0.07826 0.13919 0.07826 0.14081 0.07878 0.14197 C 0.08008 0.14498 0.08217 0.14683 0.08347 0.1503 C 0.08399 0.15169 0.08425 0.15308 0.08503 0.15447 C 0.08568 0.15563 0.08646 0.15679 0.08738 0.15725 C 0.08959 0.15817 0.09441 0.15864 0.09441 0.15887 L 0.09441 0.15864 L 0.09441 0.16003 " pathEditMode="fixed" rAng="0" ptsTypes="AAAAAAAAAAAAAAAAAAAAAAAAAAAAAAAAA">
                                      <p:cBhvr>
                                        <p:cTn id="69" dur="2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25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4 0.03294 L -0.00624 0.03317 C -0.0052 0.03363 -0.00103 0.03409 1.25E-5 0.03548 C 0.00079 0.03595 0.00145 0.03733 0.00392 0.03826 C 0.00457 0.03872 0.00548 0.03919 0.00626 0.03988 C 0.00626 0.04034 0.00626 0.04173 0.00704 0.04266 C 0.01837 0.04891 0.00652 0.03988 0.01329 0.04544 C 0.0159 0.04613 0.01681 0.04706 0.01798 0.04798 C 0.01863 0.04845 0.01876 0.04891 0.01876 0.04937 C 0.01954 0.0503 0.0202 0.05122 0.02267 0.05238 L 0.02501 0.05516 C 0.02566 0.05562 0.02814 0.05562 0.02892 0.05655 C 0.0297 0.05701 0.03035 0.05863 0.03126 0.05909 C 0.03126 0.06048 0.03452 0.06002 0.03595 0.06187 C 0.04259 0.06997 0.03257 0.06048 0.04064 0.06627 C 0.04142 0.06673 0.04415 0.07252 0.04454 0.07298 C 0.0452 0.07437 0.04493 0.07622 0.04572 0.07738 C 0.04767 0.08108 0.04975 0.09081 0.05379 0.09983 C 0.0573 0.10863 0.06577 0.12437 0.06902 0.13108 C 0.07059 0.13595 0.07501 0.13155 0.07579 0.13548 C 0.07605 0.13687 0.07605 0.13872 0.07814 0.13988 C 0.07944 0.14266 0.08126 0.14451 0.08126 0.14798 C 0.08178 0.14937 0.08204 0.15076 0.08439 0.15238 C 0.08504 0.15331 0.08582 0.1547 0.08673 0.15516 C 0.08751 0.15608 0.09376 0.15655 0.09376 0.15678 L 0.09376 0.15655 L 0.09376 0.15794 " pathEditMode="fixed" rAng="0" ptsTypes="AAAAAAAAAAAAAAAAAAAAAAAAAAA">
                                      <p:cBhvr>
                                        <p:cTn id="71" dur="2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25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3294 L -0.00637 0.03317 C -0.00507 0.03363 -0.00116 0.03409 0.00014 0.03548 C 0.00092 0.03595 0.00157 0.03733 0.00379 0.03826 C 0.00444 0.03872 0.00535 0.03919 0.00613 0.03988 C 0.00613 0.04034 0.00626 0.04173 0.00717 0.04266 C 0.01824 0.04891 0.00665 0.03988 0.01342 0.04544 C 0.01577 0.04613 0.01668 0.04706 0.01785 0.04798 C 0.0185 0.04845 0.01863 0.04891 0.01889 0.04937 C 0.01967 0.0503 0.02032 0.05122 0.02254 0.05238 L 0.02514 0.05516 C 0.02579 0.05562 0.028 0.05562 0.02879 0.05655 C 0.02957 0.05701 0.03022 0.05863 0.03113 0.05909 C 0.03126 0.06048 0.03465 0.06002 0.03582 0.06187 C 0.03699 0.06326 0.03061 0.06187 0.03803 0.06766 C 0.03881 0.06812 0.03803 0.06858 0.04103 0.07692 C 0.04363 0.08502 0.05444 0.11141 0.05717 0.11627 C 0.06173 0.12345 0.06772 0.12067 0.06889 0.12599 C 0.06954 0.1297 0.0698 0.12206 0.07254 0.12576 C 0.0741 0.13062 0.07488 0.13155 0.07592 0.13548 C 0.07618 0.13687 0.07618 0.13872 0.078 0.13988 C 0.07931 0.14266 0.08113 0.14451 0.08139 0.14798 C 0.08191 0.14937 0.08217 0.15076 0.08425 0.15238 C 0.08491 0.15331 0.08569 0.1547 0.0866 0.15516 C 0.08751 0.15608 0.09363 0.15655 0.09363 0.15678 L 0.09363 0.15655 L 0.09363 0.15794 " pathEditMode="fixed" rAng="0" ptsTypes="AAAAAAAAAAAAAAAAAAAAAAAAAAA">
                                      <p:cBhvr>
                                        <p:cTn id="73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25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3317 L -0.00637 0.0334 C -0.00611 0.03317 -0.00117 0.03409 -0.00038 0.03525 C 1.22917E-5 0.03618 0.00066 0.03734 0.00378 0.03757 C 0.00443 0.03872 0.00521 0.03872 0.006 0.03965 C 0.006 0.03988 0.006 0.04173 0.00626 0.04197 C 0.01811 0.04868 0.006 0.03965 0.01238 0.04521 C 0.01576 0.04613 0.01654 0.04636 0.01771 0.04752 C 0.01837 0.04752 0.01837 0.04868 0.01837 0.04937 C 0.01876 0.04984 0.01915 0.05099 0.02253 0.05192 L 0.02475 0.05516 C 0.02488 0.05539 0.02071 0.04613 0.02865 0.05632 C 0.03048 0.05979 0.03542 0.07183 0.03881 0.08178 C 0.04258 0.09197 0.04662 0.10562 0.05157 0.11905 C 0.05639 0.13271 0.06277 0.1547 0.06771 0.16349 C 0.07605 0.18155 0.07761 0.16349 0.07943 0.16581 L 0.08659 0.16581 C 0.08725 0.16697 0.09532 0.16928 0.09636 0.16928 C 0.09714 0.16812 0.09102 0.16697 0.09102 0.16673 C 0.09102 0.16766 0.09909 0.17553 0.09909 0.17599 " pathEditMode="fixed" rAng="0" ptsTypes="AAAAAAAAAAAAAAAAAAAA">
                                      <p:cBhvr>
                                        <p:cTn id="75" dur="2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713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4 0.03317 L -0.00624 0.0334 C -0.00533 0.03386 -0.00103 0.03432 1.25E-5 0.03571 C 0.00066 0.03618 0.00131 0.03757 0.00392 0.03849 C 0.00457 0.03895 0.00548 0.03942 0.00626 0.04011 C 0.00626 0.04057 0.00626 0.04196 0.00691 0.04289 C 0.01837 0.04914 0.00639 0.04011 0.01316 0.04567 C 0.01589 0.04636 0.01681 0.04729 0.01798 0.04821 C 0.01863 0.04868 0.01876 0.04914 0.01876 0.0496 C 0.01941 0.05053 0.02006 0.05145 0.02267 0.05261 L 0.02501 0.05539 C 0.02553 0.05585 0.02813 0.05585 0.02892 0.05678 C 0.0297 0.05724 0.03035 0.0672 0.03126 0.06766 C 0.03751 0.07761 0.05274 0.12067 0.05951 0.13178 C 0.06017 0.13525 0.05964 0.14289 0.06251 0.14682 C 0.06368 0.15145 0.07501 0.13178 0.07566 0.13571 C 0.07592 0.1371 0.07592 0.13895 0.07813 0.14011 C 0.07944 0.14289 0.08126 0.14474 0.08126 0.14821 C 0.08165 0.1496 0.08191 0.15099 0.08438 0.15261 C 0.08504 0.15354 0.08582 0.15493 0.08673 0.15539 C 0.08751 0.15632 0.09376 0.15678 0.09376 0.15701 L 0.09376 0.15678 L 0.09376 0.15817 " pathEditMode="fixed" rAng="0" ptsTypes="AAAAAAAAAAAAAAAAAAAAAAA">
                                      <p:cBhvr>
                                        <p:cTn id="77" dur="2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25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4 0.03317 L -0.00624 0.0334 C -0.00598 0.03317 -0.00103 0.03409 -0.00025 0.03525 C 0.00014 0.03618 0.00079 0.03733 0.00392 0.03756 C 0.00457 0.03872 0.00535 0.03872 0.00613 0.03965 C 0.00613 0.03988 0.00613 0.04173 0.00639 0.04196 C 0.01824 0.04868 0.00613 0.03965 0.01251 0.0452 C 0.0159 0.04613 0.01668 0.04636 0.01785 0.04752 C 0.0185 0.04752 0.0185 0.04868 0.0185 0.04937 C 0.01889 0.04983 0.01928 0.05099 0.02267 0.05192 L 0.02488 0.05516 C 0.02501 0.05539 0.02084 0.04613 0.02879 0.05631 C 0.03061 0.05979 0.03556 0.07182 0.03894 0.08178 C 0.04272 0.09196 0.04676 0.10562 0.0517 0.11905 C 0.05652 0.1327 0.0629 0.15469 0.06785 0.16349 C 0.07618 0.18155 0.07775 0.16349 0.07957 0.16581 L 0.08673 0.16581 C 0.08738 0.16696 0.09545 0.16928 0.0965 0.16928 C 0.09728 0.16812 0.09116 0.16696 0.09116 0.16673 C 0.09116 0.16766 0.09923 0.17553 0.09923 0.17599 " pathEditMode="fixed" rAng="0" ptsTypes="AAAAAAAAAAAAAAAAAAAA">
                                      <p:cBhvr>
                                        <p:cTn id="79" dur="2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71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3641 L -0.00286 0.03664 C -0.00104 0.03919 0.00066 0.04197 0.00261 0.04475 C 0.00326 0.04567 0.00417 0.04637 0.00495 0.04752 C 0.00626 0.04961 0.00743 0.05215 0.00886 0.05447 C 0.00951 0.05539 0.01042 0.05609 0.0112 0.05725 C 0.01277 0.05979 0.01433 0.0628 0.01589 0.06558 L 0.01824 0.06975 C 0.0185 0.07114 0.01863 0.07252 0.01902 0.07391 C 0.01941 0.0753 0.02019 0.07646 0.02058 0.07808 C 0.02097 0.0797 0.02084 0.08178 0.02136 0.08364 C 0.02162 0.08502 0.0224 0.08618 0.02292 0.0878 C 0.02318 0.08896 0.02318 0.09058 0.0237 0.09197 C 0.02462 0.09475 0.02618 0.09706 0.02683 0.1003 C 0.02709 0.10169 0.02709 0.10331 0.02761 0.10447 C 0.02891 0.10748 0.0323 0.1128 0.0323 0.11303 C 0.03529 0.12924 0.03165 0.11442 0.03699 0.1253 C 0.03816 0.12762 0.03907 0.13086 0.04011 0.13364 L 0.04324 0.14197 C 0.04376 0.14336 0.04402 0.14475 0.0448 0.14614 C 0.04558 0.14752 0.04636 0.14868 0.04714 0.1503 C 0.05144 0.16026 0.04805 0.15725 0.05261 0.16002 C 0.05313 0.16141 0.05339 0.1628 0.05417 0.16419 C 0.05482 0.16535 0.05587 0.16558 0.05652 0.16697 C 0.05769 0.16928 0.0586 0.17252 0.05964 0.1753 C 0.06016 0.17669 0.06042 0.17808 0.0612 0.17947 C 0.06199 0.18086 0.06277 0.18201 0.06355 0.18364 C 0.06511 0.18734 0.06758 0.19752 0.07136 0.19752 L 0.07214 0.19752 L 0.07214 0.19776 " pathEditMode="fixed" rAng="0" ptsTypes="AAAAAAAAAAAAAAAAAAAAAAAAAAAAAA">
                                      <p:cBhvr>
                                        <p:cTn id="81" dur="2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0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0.03456 L -0.00533 0.03479 C -0.00116 0.04011 0.00222 0.04382 0.00561 0.05122 C 0.00912 0.05909 0.00704 0.05701 0.01108 0.05956 C 0.01186 0.06419 0.01173 0.06488 0.0142 0.06928 C 0.01485 0.07044 0.01576 0.07113 0.01654 0.07206 L 0.01967 0.08039 C 0.02019 0.08178 0.02045 0.08317 0.02123 0.08456 L 0.02358 0.08872 C 0.02488 0.0959 0.02384 0.0915 0.02748 0.10122 C 0.028 0.10261 0.02865 0.10377 0.02904 0.10539 C 0.0293 0.10678 0.0293 0.1084 0.02983 0.10956 C 0.03035 0.11071 0.03139 0.11141 0.03217 0.11233 C 0.03334 0.11557 0.03542 0.12206 0.03764 0.12483 C 0.03829 0.12553 0.0392 0.12576 0.03998 0.12622 C 0.04024 0.12761 0.04037 0.129 0.04076 0.13039 C 0.04154 0.1334 0.04311 0.13641 0.04467 0.13872 C 0.04532 0.13965 0.0461 0.14081 0.04701 0.1415 C 0.04818 0.14219 0.04962 0.14243 0.05092 0.14289 C 0.05443 0.14243 0.06563 0.13849 0.06967 0.14567 L 0.07123 0.14844 L 0.07123 0.14868 " pathEditMode="fixed" rAng="0" ptsTypes="AAAAAAAAAAAAAAAAAAAAAA">
                                      <p:cBhvr>
                                        <p:cTn id="83" dur="2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569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8 0.03271 L -0.00428 0.03294 C -0.00116 0.03989 0.00027 0.04614 0.00509 0.04938 C 0.00652 0.0503 0.00822 0.0503 0.00978 0.05077 C 0.01759 0.05771 0.01408 0.05401 0.02072 0.06188 L 0.02306 0.06466 L 0.02541 0.06743 C 0.02593 0.06882 0.02632 0.07021 0.02697 0.0716 C 0.03048 0.07855 0.03061 0.07947 0.03478 0.08271 C 0.03543 0.08317 0.03634 0.08364 0.03712 0.0841 C 0.03791 0.08549 0.03882 0.08642 0.03947 0.08827 C 0.03999 0.08989 0.03973 0.09197 0.04025 0.09382 C 0.04051 0.09521 0.04129 0.0966 0.04181 0.09799 C 0.0435 0.11072 0.0409 0.09753 0.04494 0.10632 C 0.04793 0.11304 0.04285 0.10864 0.04806 0.11188 C 0.0491 0.11327 0.05014 0.11419 0.05119 0.11605 C 0.05145 0.11651 0.05457 0.12415 0.05509 0.12577 C 0.05535 0.12692 0.05548 0.12855 0.05587 0.12993 C 0.05626 0.13132 0.05692 0.13248 0.05744 0.1341 C 0.05796 0.13572 0.05822 0.1378 0.059 0.13966 C 0.05952 0.14105 0.06056 0.1422 0.06134 0.14382 C 0.06186 0.14498 0.06212 0.14683 0.06291 0.14799 C 0.06369 0.14915 0.06499 0.14984 0.06603 0.15077 C 0.0685 0.14405 0.06681 0.14567 0.07306 0.14799 C 0.07384 0.14822 0.07541 0.14938 0.07541 0.14961 L 0.07541 0.14938 " pathEditMode="fixed" rAng="0" ptsTypes="AAAAAAAAAAAAAAAAAAAAAAAAAA">
                                      <p:cBhvr>
                                        <p:cTn id="85" dur="2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590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3202 L -0.0052 0.03225 C -0.00337 0.0348 -0.00142 0.03711 0.00027 0.04035 C 0.00379 0.0473 0.00157 0.04521 0.0034 0.05146 C 0.00379 0.05285 0.00444 0.05424 0.00496 0.05563 C 0.00678 0.06859 0.00418 0.05262 0.00809 0.06813 C 0.00848 0.06975 0.00848 0.07183 0.00887 0.07368 C 0.00965 0.07878 0.0103 0.08271 0.01199 0.08757 C 0.01655 0.101 0.01329 0.09128 0.01746 0.10007 C 0.01824 0.10169 0.01889 0.10378 0.0198 0.10563 C 0.02124 0.10841 0.02319 0.11049 0.02449 0.11396 C 0.02501 0.11535 0.0254 0.11674 0.02605 0.11813 C 0.02827 0.12299 0.02931 0.12299 0.0323 0.12785 C 0.03413 0.13086 0.03595 0.13433 0.03777 0.13757 L 0.04168 0.14452 C 0.04246 0.14591 0.04337 0.14683 0.04402 0.14868 C 0.04611 0.15447 0.0448 0.15146 0.04793 0.15702 C 0.04819 0.15841 0.04806 0.16003 0.04871 0.16118 C 0.05418 0.17091 0.05157 0.16003 0.0534 0.16952 C 0.05366 0.176 0.05327 0.18248 0.05418 0.18896 C 0.05431 0.19035 0.05587 0.19035 0.05652 0.19174 C 0.05691 0.19267 0.0573 0.19591 0.0573 0.19614 L 0.0573 0.19591 " pathEditMode="fixed" rAng="0" ptsTypes="AAAAAAAAAAAAAAAAAAAAAAA">
                                      <p:cBhvr>
                                        <p:cTn id="87" dur="2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819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 0.03826 L -0.0048 0.03849 C -0.00298 0.04289 -0.00129 0.04752 0.00066 0.05215 C 0.00131 0.05354 0.00237 0.0547 0.00301 0.05632 C 0.00704 0.0665 0.00145 0.05678 0.00691 0.06882 C 0.00822 0.07183 0.0103 0.07368 0.0116 0.07715 C 0.01381 0.08317 0.01251 0.07993 0.01551 0.08687 C 0.01577 0.08826 0.01564 0.08988 0.01629 0.09104 C 0.01798 0.09474 0.01941 0.0952 0.02176 0.09659 C 0.02228 0.09798 0.0228 0.09914 0.02332 0.10076 C 0.02358 0.10192 0.02358 0.10354 0.0241 0.10493 C 0.02462 0.10678 0.02566 0.1084 0.02645 0.11048 C 0.02697 0.11164 0.02723 0.11326 0.02801 0.11465 C 0.02866 0.11581 0.02957 0.11627 0.03035 0.11743 C 0.03478 0.12391 0.03022 0.11951 0.0366 0.12715 C 0.03751 0.12808 0.03881 0.12854 0.03973 0.12993 C 0.04142 0.13224 0.04285 0.13548 0.04441 0.13826 C 0.0452 0.13965 0.04572 0.14127 0.04676 0.14243 L 0.0491 0.1452 C 0.05014 0.14798 0.05066 0.15169 0.05223 0.15354 C 0.05535 0.15724 0.05431 0.15539 0.05691 0.16187 C 0.05796 0.16442 0.05848 0.16835 0.06004 0.1702 C 0.0616 0.17206 0.06329 0.17321 0.06473 0.17576 C 0.06551 0.17715 0.06603 0.17877 0.06707 0.17993 C 0.07306 0.1871 0.06603 0.1753 0.07098 0.18409 L 0.07098 0.18433 " pathEditMode="fixed" rAng="0" ptsTypes="AAAAAAAAAAAAAAAAAAAAAAAAAA">
                                      <p:cBhvr>
                                        <p:cTn id="89" dur="2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729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89 0.03132 L -0.00689 0.03155 C -0.00546 0.03549 -0.00415 0.04012 -0.00233 0.04382 C -0.00103 0.04614 0.00131 0.0466 0.00237 0.04938 C 0.00561 0.05679 0.00353 0.05401 0.00861 0.05771 C 0.01043 0.06095 0.01329 0.06304 0.01408 0.06743 C 0.01629 0.07878 0.01264 0.06072 0.01798 0.07993 C 0.0185 0.08179 0.01889 0.08387 0.01954 0.08549 C 0.02046 0.08711 0.02176 0.08804 0.02267 0.08966 C 0.02358 0.09081 0.02423 0.09243 0.02501 0.09382 C 0.02579 0.09475 0.02671 0.09544 0.02736 0.0966 C 0.03452 0.10794 0.03009 0.10447 0.03517 0.10771 C 0.03569 0.1091 0.03608 0.11072 0.03673 0.11188 C 0.03738 0.11257 0.03855 0.11211 0.03908 0.11327 C 0.03973 0.11419 0.03947 0.11604 0.03986 0.11743 C 0.04077 0.12021 0.04194 0.12299 0.04298 0.12577 C 0.0435 0.12716 0.04428 0.12831 0.04454 0.12993 C 0.0448 0.13132 0.04506 0.13271 0.04533 0.1341 C 0.0465 0.1378 0.04754 0.13919 0.04923 0.14243 C 0.05027 0.14753 0.04975 0.14591 0.05158 0.15077 C 0.05236 0.15262 0.05288 0.15493 0.05392 0.15632 C 0.05587 0.15864 0.05861 0.15887 0.06017 0.16188 L 0.0672 0.17438 C 0.06798 0.17577 0.0685 0.17785 0.06954 0.17854 L 0.07189 0.17993 C 0.07293 0.18271 0.07345 0.18642 0.07501 0.18827 L 0.0797 0.19382 C 0.08074 0.1966 0.08243 0.19892 0.08283 0.20216 C 0.08413 0.21118 0.08283 0.20424 0.08517 0.21188 C 0.08582 0.2135 0.08608 0.21558 0.08673 0.21743 C 0.08842 0.22137 0.09155 0.22438 0.09376 0.22716 C 0.09454 0.22808 0.09533 0.22924 0.09611 0.22993 C 0.10118 0.23341 0.09884 0.23155 0.10314 0.23549 C 0.10418 0.23017 0.10431 0.23248 0.10314 0.22854 L 0.10314 0.22878 " pathEditMode="fixed" rAng="0" ptsTypes="AAAAAAAAAAAAAAAAAAAAAAAAAAAAAAAAAAA">
                                      <p:cBhvr>
                                        <p:cTn id="91" dur="2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37 L -0.0013 -0.0037 C -0.00599 -0.00115 -0.01081 0.00116 -0.01536 0.0044 C -0.01836 0.00672 -0.02122 0.00949 -0.02383 0.01273 C -0.02786 0.01829 -0.02995 0.02269 -0.03229 0.0294 C -0.0332 0.03218 -0.03424 0.03496 -0.03503 0.03773 C -0.03581 0.04051 -0.03633 0.04329 -0.03698 0.04607 C -0.03776 0.05023 -0.03828 0.05348 -0.0388 0.05787 C -0.03919 0.06065 -0.03958 0.06343 -0.03971 0.06621 C -0.0401 0.07107 -0.04062 0.08125 -0.04062 0.08125 L -0.04062 0.08125 " pathEditMode="relative" ptsTypes="AAAAAAAAAAA">
                                      <p:cBhvr>
                                        <p:cTn id="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24 0.02825 L 0.01224 0.02848 C -0.00221 0.04306 0.00534 0.03496 -0.01094 0.05139 L -0.01914 0.05973 C -0.02083 0.06135 -0.02292 0.0625 -0.02383 0.06459 C -0.03138 0.07593 -0.02135 0.06204 -0.03359 0.07431 C -0.0444 0.08496 -0.02864 0.07362 -0.04153 0.08264 C -0.04271 0.08612 -0.04375 0.08959 -0.04479 0.09375 C -0.04531 0.09514 -0.0457 0.09723 -0.04648 0.09815 C -0.04778 0.1007 -0.04961 0.10232 -0.0513 0.10348 C -0.0539 0.10487 -0.05898 0.10649 -0.05898 0.10764 L -0.05898 0.10649 " pathEditMode="relative" rAng="0" ptsTypes="AAAAAAAAAAAA">
                                      <p:cBhvr>
                                        <p:cTn id="99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395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-0.00065 -0.00023 C -0.00768 0.01366 -0.00391 0.00648 -0.01211 0.02107 L -0.01628 0.02847 C -0.01706 0.02986 -0.0181 0.03102 -0.01862 0.03287 C -0.02253 0.04306 -0.01745 0.03079 -0.02357 0.04144 C -0.02904 0.05116 -0.0211 0.04097 -0.02761 0.04884 C -0.02826 0.05208 -0.02878 0.05556 -0.0293 0.0588 C -0.02956 0.06042 -0.02969 0.06204 -0.03008 0.0632 C -0.03073 0.06505 -0.03164 0.06644 -0.03255 0.06759 C -0.03386 0.06898 -0.03659 0.0706 -0.03659 0.07083 L -0.03659 0.0706 " pathEditMode="relative" rAng="0" ptsTypes="AAAAAAAAAAAA">
                                      <p:cBhvr>
                                        <p:cTn id="101" dur="20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356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-0.00065 -0.00023 C -0.00638 0.0162 -0.00339 0.00764 -0.0099 0.02477 L -0.01315 0.0338 C -0.01381 0.03542 -0.01459 0.03681 -0.01498 0.03912 C -0.0181 0.05116 -0.0142 0.03657 -0.01901 0.04931 C -0.02331 0.06088 -0.01706 0.04884 -0.02214 0.0581 C -0.02266 0.06204 -0.02305 0.06597 -0.02357 0.06991 C -0.0237 0.07176 -0.02383 0.07384 -0.02422 0.075 C -0.02461 0.07731 -0.02539 0.07917 -0.02604 0.08032 C -0.02722 0.08218 -0.02917 0.08403 -0.02917 0.08449 L -0.02917 0.08403 " pathEditMode="relative" rAng="0" ptsTypes="AAAAAAAAAAAA">
                                      <p:cBhvr>
                                        <p:cTn id="103" dur="2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423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-0.00065 -0.00023 C -0.01836 0.01412 -0.00898 0.00649 -0.02943 0.02199 L -0.03984 0.02986 C -0.04193 0.03125 -0.0444 0.03241 -0.0457 0.03449 C -0.0556 0.04514 -0.04284 0.03218 -0.05807 0.04352 C -0.07174 0.05394 -0.05195 0.04329 -0.0681 0.05139 C -0.06979 0.0551 -0.07122 0.05857 -0.07253 0.06204 C -0.07318 0.06389 -0.07344 0.06551 -0.07448 0.06667 C -0.07604 0.06852 -0.07839 0.07014 -0.08047 0.0713 C -0.08385 0.07269 -0.09049 0.07477 -0.09049 0.07524 L -0.09049 0.07477 " pathEditMode="relative" rAng="0" ptsTypes="AAAAAAAAAAAA">
                                      <p:cBhvr>
                                        <p:cTn id="105" dur="2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377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-0.00065 -0.00023 C -0.0026 0.01806 -0.00156 0.00857 -0.00364 0.02778 L -0.00482 0.03773 C -0.00495 0.03959 -0.00521 0.04097 -0.00534 0.04352 C -0.00638 0.05695 -0.00508 0.04074 -0.00664 0.05486 C -0.00807 0.06759 -0.00599 0.05417 -0.00768 0.06459 C -0.00794 0.06875 -0.00807 0.07338 -0.0082 0.07778 C -0.0082 0.07986 -0.00833 0.08195 -0.00833 0.08357 C -0.00859 0.08588 -0.00885 0.08773 -0.00898 0.08935 C -0.00937 0.09121 -0.01002 0.09329 -0.01002 0.09375 L -0.01002 0.09329 " pathEditMode="relative" rAng="0" ptsTypes="AAAAAAAAAAAA">
                                      <p:cBhvr>
                                        <p:cTn id="107" dur="20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469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3.54167E-6 0.00023 C -0.01641 0.01551 -0.00782 0.00741 -0.02657 0.02407 L -0.03607 0.0331 C -0.03789 0.03495 -0.0405 0.03634 -0.04154 0.03796 C -0.05039 0.05023 -0.03881 0.03565 -0.05274 0.04791 C -0.06524 0.05949 -0.04701 0.04791 -0.06198 0.05717 C -0.06355 0.06088 -0.06472 0.06481 -0.06589 0.06852 C -0.06641 0.0706 -0.06667 0.07245 -0.06771 0.07384 C -0.06901 0.07592 -0.07136 0.07778 -0.07331 0.07847 C -0.07631 0.08055 -0.08203 0.08241 -0.08203 0.08356 L -0.08203 0.08241 " pathEditMode="relative" rAng="0" ptsTypes="AAAAAAAAAAAA">
                                      <p:cBhvr>
                                        <p:cTn id="109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41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1.25E-6 0.00023 C -0.00234 0.0169 -0.00117 0.0081 -0.00377 0.0257 L -0.00508 0.03472 C -0.00534 0.03634 -0.00573 0.03773 -0.00586 0.03982 C -0.00716 0.05208 -0.00547 0.03727 -0.00742 0.05023 C -0.00924 0.06204 -0.00664 0.04977 -0.00872 0.05926 C -0.00898 0.0632 -0.00911 0.06713 -0.00937 0.07107 C -0.00937 0.07315 -0.0095 0.075 -0.0095 0.07639 C -0.00976 0.0787 -0.01002 0.08033 -0.01042 0.08171 C -0.01081 0.08333 -0.01159 0.08519 -0.01159 0.08588 L -0.01159 0.08519 " pathEditMode="relative" rAng="0" ptsTypes="AAAAAAAAAAAA">
                                      <p:cBhvr>
                                        <p:cTn id="111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428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2.70833E-6 0.00024 C -0.00521 0.01713 -0.0026 0.00811 -0.0082 0.02616 L -0.0108 0.03542 C -0.01133 0.03704 -0.01224 0.03843 -0.0125 0.04075 C -0.01523 0.05325 -0.01159 0.03797 -0.01588 0.05139 C -0.01953 0.06343 -0.01419 0.05093 -0.01849 0.06065 C -0.01901 0.06459 -0.01927 0.06875 -0.01992 0.07269 C -0.01992 0.07477 -0.02018 0.07663 -0.02018 0.07825 C -0.02083 0.08056 -0.02122 0.08218 -0.022 0.08357 C -0.02291 0.08519 -0.02435 0.08704 -0.02435 0.08797 L -0.02435 0.08704 " pathEditMode="relative" rAng="0" ptsTypes="AAAAAAAAAAAA">
                                      <p:cBhvr>
                                        <p:cTn id="113" dur="2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439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4.79167E-6 0.00023 C 0.00559 0.01574 0.00273 0.00741 0.00911 0.02407 L 0.01223 0.03241 C 0.01289 0.03403 0.0138 0.03519 0.01406 0.03727 C 0.01718 0.04884 0.01315 0.03495 0.01783 0.04699 C 0.02226 0.0581 0.01601 0.04653 0.02096 0.05556 C 0.02161 0.05926 0.022 0.06296 0.02252 0.06644 C 0.02252 0.06852 0.02291 0.07014 0.02291 0.07153 C 0.02356 0.07361 0.02421 0.07523 0.02513 0.07662 C 0.02604 0.07801 0.02799 0.07986 0.02799 0.08056 L 0.02799 0.07986 " pathEditMode="relative" rAng="0" ptsTypes="AAAAAAAAAAAA">
                                      <p:cBhvr>
                                        <p:cTn id="115" dur="2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4028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023 C -0.00234 0.0169 -0.00117 0.00811 -0.00377 0.0257 L -0.00508 0.03473 C -0.00534 0.03635 -0.00573 0.03773 -0.00586 0.03982 C -0.00716 0.05209 -0.00547 0.03727 -0.00742 0.05023 C -0.00924 0.06204 -0.00664 0.04977 -0.00872 0.05926 C -0.00898 0.0632 -0.00911 0.06713 -0.00937 0.07107 C -0.00937 0.07315 -0.0095 0.075 -0.0095 0.07639 C -0.00976 0.07871 -0.01002 0.08033 -0.01042 0.08172 C -0.01081 0.08334 -0.01159 0.08519 -0.01159 0.08588 L -0.01159 0.08519 " pathEditMode="relative" rAng="0" ptsTypes="AAAAAAAAAAAA">
                                      <p:cBhvr>
                                        <p:cTn id="117" dur="2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4282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3.75E-6 0.00023 C -0.00144 0.01736 -0.00078 0.0081 -0.00235 0.02662 L -0.00313 0.03588 C -0.00339 0.03773 -0.00352 0.03912 -0.00365 0.04121 C -0.00443 0.05417 -0.00339 0.03866 -0.00456 0.05209 C -0.00573 0.06459 -0.00417 0.05162 -0.00534 0.06158 C -0.00547 0.06551 -0.0056 0.06991 -0.00573 0.07384 C -0.00573 0.07593 -0.00586 0.07801 -0.00586 0.07963 C -0.00599 0.08172 -0.00612 0.08357 -0.00638 0.08496 C -0.00664 0.08681 -0.00703 0.08866 -0.00703 0.08959 L -0.00703 0.08866 " pathEditMode="relative" rAng="0" ptsTypes="AAAAAAAAAAAA">
                                      <p:cBhvr>
                                        <p:cTn id="119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446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1.04167E-6 0.00023 C -0.00182 0.01713 -0.00104 0.0081 -0.00287 0.02639 L -0.00391 0.03565 C -0.00391 0.03727 -0.00417 0.03889 -0.0043 0.04097 C -0.00521 0.05393 -0.00404 0.03842 -0.00547 0.05208 C -0.00677 0.06435 -0.00495 0.05139 -0.00638 0.06157 C -0.00651 0.06551 -0.00664 0.06991 -0.0069 0.07384 C -0.0069 0.07592 -0.0069 0.07778 -0.0069 0.0794 C -0.00703 0.08125 -0.00729 0.0831 -0.00755 0.08472 C -0.00781 0.08657 -0.0082 0.08842 -0.0082 0.08958 L -0.0082 0.08842 " pathEditMode="relative" rAng="0" ptsTypes="AAAAAAAAAAAA">
                                      <p:cBhvr>
                                        <p:cTn id="121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6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0.00139 L -0.01966 0.00163 C -0.02435 0.025 -0.022 0.0125 -0.02708 0.03797 L -0.0293 0.05047 C -0.02969 0.05255 -0.03034 0.05487 -0.0306 0.05811 C -0.03307 0.07547 -0.02995 0.05394 -0.03346 0.07315 C -0.03672 0.08982 -0.03216 0.07223 -0.03568 0.08588 C -0.03633 0.09144 -0.03659 0.09746 -0.03698 0.10255 C -0.03698 0.10579 -0.03724 0.10857 -0.03724 0.11042 C -0.03776 0.11389 -0.03815 0.11598 -0.0388 0.11806 C -0.03971 0.12038 -0.04062 0.12315 -0.04062 0.12477 L -0.04062 0.12315 " pathEditMode="relative" rAng="0" ptsTypes="AAAAAAAAAAAA">
                                      <p:cBhvr>
                                        <p:cTn id="123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615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00023 C 0.01081 0.01667 0.00521 0.00718 0.01784 0.02593 L 0.02409 0.03565 C 0.02539 0.03773 0.02735 0.03889 0.02774 0.0412 C 0.03399 0.0544 0.02578 0.03866 0.03529 0.05208 C 0.0444 0.06505 0.03177 0.05185 0.0418 0.06157 C 0.04284 0.06597 0.04375 0.07014 0.04479 0.07431 C 0.04479 0.07662 0.04558 0.07824 0.04558 0.07986 C 0.04688 0.08264 0.04805 0.08426 0.05 0.08588 C 0.0517 0.0875 0.05612 0.08958 0.05612 0.09144 L 0.05612 0.08958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456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1.04167E-6 0.00023 C -0.01315 0.02084 -0.00664 0.00996 -0.02122 0.03172 L -0.02852 0.04283 C -0.02995 0.04468 -0.03216 0.04653 -0.03281 0.04908 C -0.04011 0.06412 -0.03073 0.04584 -0.04154 0.06181 C -0.05182 0.07639 -0.03724 0.06135 -0.04883 0.07315 C -0.05039 0.07801 -0.05104 0.08287 -0.05247 0.0875 C -0.05247 0.09028 -0.05326 0.09236 -0.05326 0.09422 C -0.05469 0.09699 -0.05612 0.09908 -0.05833 0.1007 C -0.06055 0.10278 -0.06484 0.1051 -0.06484 0.10602 L -0.06484 0.1051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530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2.22222E-6 L -0.00234 0.00023 C -0.00338 0.0213 -0.00286 0.00996 -0.0039 0.03264 L -0.00442 0.04422 C -0.00468 0.0463 -0.00468 0.04815 -0.00481 0.0507 C -0.00533 0.06667 -0.00468 0.04746 -0.00546 0.06412 C -0.00625 0.0794 -0.0052 0.06343 -0.00599 0.0757 C -0.00599 0.08056 -0.00612 0.08611 -0.00625 0.09097 C -0.00625 0.09352 -0.00625 0.09607 -0.00625 0.09815 C -0.00638 0.1007 -0.00651 0.10278 -0.00664 0.10463 C -0.00677 0.10695 -0.00703 0.10926 -0.00703 0.11042 L -0.00703 0.10926 " pathEditMode="relative" rAng="0" ptsTypes="AAAAAAAAAAAA">
                                      <p:cBhvr>
                                        <p:cTn id="129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550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4.58333E-6 0.00023 C -0.00234 0.0169 -0.00117 0.0081 -0.00377 0.0257 L -0.00507 0.03472 C -0.00533 0.03634 -0.00572 0.03773 -0.00585 0.03982 C -0.00716 0.05208 -0.00546 0.03727 -0.00742 0.05023 C -0.00924 0.06204 -0.00664 0.04977 -0.00872 0.05926 C -0.00898 0.0632 -0.00911 0.06713 -0.00937 0.07107 C -0.00937 0.07315 -0.0095 0.075 -0.0095 0.07639 C -0.00976 0.0787 -0.01002 0.08032 -0.01041 0.08171 C -0.0108 0.08333 -0.01158 0.08519 -0.01158 0.08588 L -0.01158 0.08519 " pathEditMode="relative" rAng="0" ptsTypes="AAAAAAAAAAAA">
                                      <p:cBhvr>
                                        <p:cTn id="131" dur="2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428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3.95833E-6 0.00023 C -0.00625 0.01366 -0.00313 0.00648 -0.00977 0.02083 L -0.01276 0.02847 C -0.01342 0.02963 -0.01446 0.03079 -0.01472 0.03264 C -0.01797 0.04282 -0.01368 0.03055 -0.01875 0.0412 C -0.02305 0.05092 -0.0168 0.04097 -0.02188 0.04861 C -0.0224 0.05185 -0.02279 0.05532 -0.02344 0.05833 C -0.02344 0.06018 -0.02383 0.06157 -0.02383 0.06296 C -0.02461 0.06481 -0.025 0.06597 -0.02592 0.06713 C -0.02709 0.06852 -0.02865 0.06991 -0.02865 0.07083 L -0.02865 0.06991 " pathEditMode="relative" rAng="0" ptsTypes="AAAAAAAAAAAA">
                                      <p:cBhvr>
                                        <p:cTn id="133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354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0.00024 C 0.01393 0.01922 0.00677 0.00903 0.02265 0.0294 L 0.03047 0.03959 C 0.03216 0.04144 0.03437 0.04306 0.03502 0.04561 C 0.04284 0.05973 0.03281 0.0426 0.04453 0.05741 C 0.0556 0.07107 0.03997 0.05695 0.05234 0.06783 C 0.0539 0.07246 0.05495 0.07686 0.05625 0.08125 C 0.05625 0.0838 0.05716 0.08565 0.05716 0.0875 C 0.05885 0.09005 0.06042 0.0919 0.06276 0.09375 C 0.06497 0.09537 0.06992 0.09769 0.06992 0.09862 L 0.06992 0.09769 " pathEditMode="relative" rAng="0" ptsTypes="AAAAAAAAAAAA">
                                      <p:cBhvr>
                                        <p:cTn id="135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493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4.58333E-6 0.00023 C -0.01002 0.02361 -0.00507 0.01134 -0.01627 0.03611 L -0.02174 0.04884 C -0.02291 0.05092 -0.02447 0.05301 -0.025 0.05602 C -0.03059 0.07315 -0.02343 0.05231 -0.03164 0.07037 C -0.03945 0.08703 -0.02838 0.0699 -0.03723 0.08333 C -0.03841 0.08889 -0.03893 0.09444 -0.03997 0.09977 C -0.03997 0.10301 -0.04062 0.10532 -0.04062 0.1074 C -0.04166 0.11065 -0.04283 0.11296 -0.0444 0.11481 C -0.04609 0.11736 -0.04934 0.1199 -0.04934 0.12106 L -0.04934 0.1199 " pathEditMode="relative" rAng="0" ptsTypes="AAAAAAAAAAAA">
                                      <p:cBhvr>
                                        <p:cTn id="137" dur="2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604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4.16667E-7 0.00023 C -0.00521 0.02176 -0.0026 0.01018 -0.00781 0.03356 L -0.01042 0.04537 C -0.01172 0.04745 -0.01172 0.04953 -0.01237 0.05208 C -0.01497 0.06851 -0.01172 0.04884 -0.01563 0.06597 C -0.01953 0.08171 -0.01432 0.06527 -0.01823 0.07777 C -0.01823 0.08287 -0.01888 0.08842 -0.01953 0.09351 C -0.01953 0.09606 -0.01953 0.09884 -0.01953 0.10092 C -0.02018 0.10347 -0.02083 0.10578 -0.02148 0.10763 C -0.02214 0.10995 -0.02344 0.11226 -0.02344 0.11365 L -0.02344 0.11226 " pathEditMode="relative" rAng="0" ptsTypes="AAAAAAAAAAAA">
                                      <p:cBhvr>
                                        <p:cTn id="139" dur="2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567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00024 C -0.00234 0.0169 -0.00117 0.00811 -0.00378 0.0257 L -0.00508 0.03473 C -0.00534 0.03635 -0.00573 0.03774 -0.00586 0.03982 C -0.00716 0.05209 -0.00547 0.03727 -0.00742 0.05024 C -0.00924 0.06204 -0.00664 0.04977 -0.00872 0.05926 C -0.00898 0.0632 -0.00911 0.06713 -0.00937 0.07107 C -0.00937 0.07315 -0.0095 0.075 -0.0095 0.07639 C -0.00977 0.07871 -0.01003 0.08033 -0.01042 0.08172 C -0.01081 0.08334 -0.01159 0.08519 -0.01159 0.08588 L -0.01159 0.08519 " pathEditMode="relative" rAng="0" ptsTypes="AAAAAAAAAAAA">
                                      <p:cBhvr>
                                        <p:cTn id="141" dur="2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428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0.00023 C -0.00521 0.01713 -0.0026 0.0081 -0.0082 0.02616 L -0.01081 0.03542 C -0.01133 0.03704 -0.01224 0.03843 -0.0125 0.04074 C -0.01523 0.05324 -0.01159 0.03796 -0.01588 0.05139 C -0.01953 0.06343 -0.01419 0.05093 -0.01849 0.06065 C -0.01901 0.06459 -0.01927 0.06875 -0.01992 0.07269 C -0.01992 0.07477 -0.02018 0.07662 -0.02018 0.07824 C -0.02083 0.08056 -0.02122 0.08218 -0.022 0.08357 C -0.02291 0.08519 -0.02435 0.08704 -0.02435 0.08796 L -0.02435 0.08704 " pathEditMode="relative" rAng="0" ptsTypes="AAAAAAAAAAAA">
                                      <p:cBhvr>
                                        <p:cTn id="143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439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23 C 0.00795 0.01875 0.00391 0.00879 0.01302 0.02893 L 0.01758 0.03888 C 0.01862 0.04074 0.0198 0.04236 0.02019 0.0449 C 0.02474 0.05879 0.01888 0.04189 0.02579 0.05648 C 0.03217 0.0699 0.02305 0.05601 0.03021 0.06666 C 0.03112 0.07129 0.03177 0.07569 0.03256 0.08009 C 0.03256 0.0824 0.03308 0.08426 0.03308 0.08611 C 0.03399 0.08865 0.0349 0.09051 0.03633 0.09236 C 0.0375 0.09398 0.0405 0.09629 0.0405 0.09722 L 0.0405 0.09629 " pathEditMode="relative" rAng="0" ptsTypes="AAAAAAAAAAAA">
                                      <p:cBhvr>
                                        <p:cTn id="145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486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2.08333E-7 0.00023 C -0.00508 0.02315 -0.0026 0.01088 -0.00807 0.03519 L -0.01081 0.04769 C -0.01133 0.04977 -0.01224 0.05185 -0.0125 0.05463 C -0.01523 0.07153 -0.01172 0.05093 -0.01575 0.06875 C -0.01966 0.08519 -0.01406 0.06829 -0.01849 0.08148 C -0.01914 0.08681 -0.01927 0.09236 -0.01992 0.09745 C -0.01992 0.10069 -0.02018 0.10301 -0.02018 0.10509 C -0.0207 0.1081 -0.02122 0.11042 -0.02214 0.11227 C -0.02292 0.11458 -0.02448 0.11713 -0.02448 0.11829 L -0.02448 0.11713 " pathEditMode="relative" rAng="0" ptsTypes="AAAAAAAAAAAA">
                                      <p:cBhvr>
                                        <p:cTn id="147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590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7.40741E-7 L -0.00235 0.00023 C -0.00339 0.0213 -0.00287 0.00995 -0.00391 0.03264 L -0.00443 0.04421 C -0.00469 0.0463 -0.00469 0.04815 -0.00482 0.05069 C -0.00534 0.06667 -0.00469 0.04745 -0.00547 0.06412 C -0.00625 0.0794 -0.00521 0.06343 -0.00599 0.07569 C -0.00599 0.08055 -0.00612 0.08611 -0.00625 0.09097 C -0.00625 0.09352 -0.00625 0.09606 -0.00625 0.09815 C -0.00638 0.10069 -0.00652 0.10278 -0.00665 0.10463 C -0.00678 0.10694 -0.00704 0.10926 -0.00704 0.11042 L -0.00704 0.10926 " pathEditMode="relative" rAng="0" ptsTypes="AAAAAAAAAAAA">
                                      <p:cBhvr>
                                        <p:cTn id="149" dur="2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550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0.00023 C -0.02617 0.00903 -0.01237 0.00417 -0.04218 0.01389 L -0.05755 0.01898 C -0.06054 0.01968 -0.06432 0.0206 -0.0664 0.02199 C -0.08073 0.02893 -0.06185 0.02037 -0.08424 0.02778 C -0.10442 0.03426 -0.07539 0.02755 -0.09909 0.03264 C -0.10156 0.03495 -0.10338 0.03727 -0.10547 0.03935 C -0.10638 0.04005 -0.1069 0.04143 -0.10833 0.04259 C -0.11067 0.04352 -0.11406 0.04444 -0.11731 0.04514 C -0.12213 0.0463 -0.13164 0.04722 -0.13164 0.04792 L -0.13164 0.04722 " pathEditMode="relative" rAng="0" ptsTypes="AAAAAAAAAAAA">
                                      <p:cBhvr>
                                        <p:cTn id="151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238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-0.00065 -0.00023 C -0.0194 0.01296 -0.00938 0.00602 -0.03112 0.02014 L -0.04219 0.02731 C -0.04427 0.02847 -0.04701 0.02963 -0.04844 0.03148 C -0.05885 0.0412 -0.04531 0.0294 -0.06159 0.03958 C -0.07604 0.04907 -0.05495 0.03935 -0.07227 0.04676 C -0.07409 0.05 -0.07539 0.05324 -0.07682 0.05648 C -0.07747 0.05787 -0.07786 0.05949 -0.07891 0.06065 C -0.0806 0.06227 -0.08307 0.06366 -0.08542 0.06481 C -0.08893 0.0662 -0.09609 0.06782 -0.09609 0.06805 L -0.09609 0.06782 " pathEditMode="relative" rAng="0" ptsTypes="AAAAAAAAAAAA">
                                      <p:cBhvr>
                                        <p:cTn id="153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342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0.00023 C -0.00234 0.0169 -0.00117 0.00811 -0.00377 0.0257 L -0.00508 0.03473 C -0.00534 0.03635 -0.00573 0.03773 -0.00586 0.03982 C -0.00716 0.05209 -0.00547 0.03727 -0.00742 0.05023 C -0.00924 0.06204 -0.00664 0.04977 -0.00872 0.05926 C -0.00898 0.0632 -0.00911 0.06713 -0.00937 0.07107 C -0.00937 0.07315 -0.0095 0.075 -0.0095 0.07639 C -0.00976 0.07871 -0.01002 0.08033 -0.01042 0.08172 C -0.01081 0.08334 -0.01159 0.08519 -0.01159 0.08588 L -0.01159 0.08519 " pathEditMode="relative" rAng="0" ptsTypes="AAAAAAAAAAAA">
                                      <p:cBhvr>
                                        <p:cTn id="155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4282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2.91667E-6 0.00023 C -0.00521 0.01713 -0.0026 0.0081 -0.0082 0.02616 L -0.0108 0.03542 C -0.01133 0.03704 -0.01224 0.03843 -0.0125 0.04074 C -0.01523 0.05324 -0.01159 0.03796 -0.01588 0.05139 C -0.01953 0.06343 -0.01419 0.05093 -0.01849 0.06065 C -0.01901 0.06458 -0.01927 0.06875 -0.01992 0.07269 C -0.01992 0.07477 -0.02018 0.07662 -0.02018 0.07824 C -0.02083 0.08056 -0.02122 0.08218 -0.022 0.08357 C -0.02291 0.08519 -0.02435 0.08704 -0.02435 0.08796 L -0.02435 0.08704 " pathEditMode="relative" rAng="0" ptsTypes="AAAAAAAAAAAA">
                                      <p:cBhvr>
                                        <p:cTn id="157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439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0023 C 0.00794 0.01875 0.0039 0.00879 0.01302 0.02893 L 0.01757 0.03889 C 0.01862 0.04074 0.01979 0.04236 0.02018 0.0449 C 0.02474 0.05879 0.01888 0.04189 0.02578 0.05648 C 0.03216 0.0699 0.02304 0.05602 0.0302 0.06666 C 0.03112 0.07129 0.03177 0.07569 0.03255 0.08009 C 0.03255 0.0824 0.03307 0.08426 0.03307 0.08611 C 0.03398 0.08865 0.03489 0.09051 0.03632 0.09236 C 0.0375 0.09398 0.04049 0.09629 0.04049 0.09722 L 0.04049 0.09629 " pathEditMode="relative" rAng="0" ptsTypes="AAAAAAAAAAAA">
                                      <p:cBhvr>
                                        <p:cTn id="159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4861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1.45833E-6 0.00023 C -0.00534 0.02222 -0.00273 0.01042 -0.00833 0.0338 L -0.0112 0.04606 C -0.01172 0.04815 -0.01263 0.05023 -0.01302 0.05278 C -0.01575 0.06921 -0.01211 0.04907 -0.01627 0.06643 C -0.02031 0.08241 -0.01458 0.06597 -0.01914 0.07893 C -0.01979 0.08403 -0.01992 0.08935 -0.02057 0.09444 C -0.02057 0.09745 -0.02083 0.09977 -0.02083 0.10162 C -0.02135 0.10463 -0.02187 0.10694 -0.02292 0.1088 C -0.02357 0.11088 -0.02513 0.11343 -0.02513 0.11481 L -0.02513 0.11343 " pathEditMode="relative" rAng="0" ptsTypes="AAAAAAAAAAAA">
                                      <p:cBhvr>
                                        <p:cTn id="161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5741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1.48148E-6 L -0.00235 0.00023 C -0.00339 0.02129 -0.00287 0.00995 -0.00391 0.03264 L -0.00443 0.04421 C -0.00469 0.04629 -0.00469 0.04815 -0.00482 0.05069 C -0.00534 0.06667 -0.00469 0.04745 -0.00547 0.06412 C -0.00625 0.0794 -0.00521 0.06342 -0.00599 0.07569 C -0.00599 0.08055 -0.00612 0.08611 -0.00625 0.09097 C -0.00625 0.09352 -0.00625 0.09606 -0.00625 0.09815 C -0.00638 0.10069 -0.00651 0.10278 -0.00664 0.10463 C -0.00677 0.10694 -0.00703 0.10926 -0.00703 0.11042 L -0.00703 0.10926 " pathEditMode="relative" rAng="0" ptsTypes="AAAAAAAAAAAA">
                                      <p:cBhvr>
                                        <p:cTn id="163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550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0046 L -0.00066 -0.00023 C -0.01941 0.01296 -0.00938 0.00602 -0.03112 0.02014 L -0.04219 0.02732 C -0.04428 0.02847 -0.04701 0.02963 -0.04844 0.03148 C -0.05886 0.0412 -0.04532 0.0294 -0.06159 0.03958 C -0.07605 0.04908 -0.05495 0.03935 -0.07227 0.04676 C -0.07409 0.05 -0.0754 0.05324 -0.07683 0.05648 C -0.07748 0.05787 -0.07787 0.05949 -0.07891 0.06065 C -0.0806 0.06227 -0.08308 0.06366 -0.08542 0.06482 C -0.08894 0.0662 -0.0961 0.06783 -0.0961 0.06806 L -0.0961 0.06783 " pathEditMode="relative" rAng="0" ptsTypes="AAAAAAAAAAAA">
                                      <p:cBhvr>
                                        <p:cTn id="165" dur="2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0521 -0.000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4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0573 3.33333E-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4.07407E-6 L 0.0013 -0.0409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2.96296E-6 L 0.00131 -0.0409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3.7037E-7 L 0.00131 -0.0409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3.7037E-7 L 0.00131 -0.04097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58333E-6 -3.33333E-6 L 0.00131 -0.0409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1.48148E-6 L 0.0013 -0.0409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7 L 0.0013 -0.0409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21" presetClass="emp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1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autoRev="1" fill="remov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500" autoRev="1" fill="remov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autoRev="1" fill="remov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8" dur="500" autoRev="1" fill="remov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autoRev="1" fill="remov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1" dur="500" autoRev="1" fill="remov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autoRev="1" fill="remov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3" dur="500" autoRev="1" fill="remov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autoRev="1" fill="remov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500" autoRev="1" fill="remove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autoRev="1" fill="remove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500" autoRev="1" fill="remove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autoRev="1" fill="remove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1" dur="500" autoRev="1" fill="remove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autoRev="1" fill="remove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3" dur="500" autoRev="1" fill="remove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autoRev="1" fill="remove"/>
                                        <p:tgtEl>
                                          <p:spTgt spid="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500" autoRev="1" fill="remov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autoRev="1" fill="remov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8" dur="500" autoRev="1" fill="remov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autoRev="1" fill="remov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4.44444E-6 L 0.0013 -0.04097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1.85185E-6 L 0.0013 -0.04097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7.40741E-7 L 0.0013 -0.04097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2.22222E-6 L 0.0013 -0.04097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5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2" presetClass="entr" presetSubtype="1" repeatCount="indefinite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5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5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5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5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6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0013 -0.04097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7 L -0.0013 0.04282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0013 -0.04097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0013 -0.04097 " pathEditMode="relative" rAng="0" ptsTypes="AA">
                                      <p:cBhvr>
                                        <p:cTn id="373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060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-0.0013 0.04283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38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21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1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1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2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4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2" presetClass="entr" presetSubtype="8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2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1" dur="2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 animBg="1"/>
      <p:bldP spid="408" grpId="0" animBg="1"/>
      <p:bldP spid="409" grpId="0" animBg="1"/>
      <p:bldP spid="296" grpId="0" animBg="1"/>
      <p:bldP spid="319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75" grpId="0" animBg="1"/>
      <p:bldP spid="76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9" grpId="0" animBg="1"/>
      <p:bldP spid="360" grpId="0" animBg="1"/>
      <p:bldP spid="472" grpId="0" animBg="1"/>
      <p:bldP spid="473" grpId="0" animBg="1"/>
      <p:bldP spid="480" grpId="0" animBg="1"/>
      <p:bldP spid="481" grpId="0" animBg="1"/>
      <p:bldP spid="484" grpId="0" animBg="1"/>
      <p:bldP spid="485" grpId="0" animBg="1"/>
      <p:bldP spid="486" grpId="0" animBg="1"/>
      <p:bldP spid="487" grpId="0" animBg="1"/>
      <p:bldP spid="490" grpId="0" animBg="1"/>
      <p:bldP spid="491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2" grpId="0" animBg="1"/>
      <p:bldP spid="503" grpId="0" animBg="1"/>
      <p:bldP spid="507" grpId="0" animBg="1"/>
      <p:bldP spid="508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9" grpId="0" animBg="1"/>
      <p:bldP spid="520" grpId="0" animBg="1"/>
      <p:bldP spid="521" grpId="0" animBg="1"/>
      <p:bldP spid="522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54" grpId="0" animBg="1"/>
      <p:bldP spid="578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441" grpId="0" animBg="1"/>
      <p:bldP spid="449" grpId="0" animBg="1"/>
      <p:bldP spid="25" grpId="0" animBg="1"/>
      <p:bldP spid="29" grpId="0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3" grpId="0" animBg="1"/>
      <p:bldP spid="644" grpId="0" animBg="1"/>
      <p:bldP spid="649" grpId="0" animBg="1"/>
      <p:bldP spid="650" grpId="0" animBg="1"/>
      <p:bldP spid="651" grpId="0" animBg="1"/>
      <p:bldP spid="652" grpId="0" animBg="1"/>
      <p:bldP spid="413" grpId="0" animBg="1"/>
      <p:bldP spid="414" grpId="0" animBg="1"/>
      <p:bldP spid="417" grpId="0" animBg="1"/>
      <p:bldP spid="421" grpId="0" animBg="1"/>
      <p:bldP spid="425" grpId="0" animBg="1"/>
      <p:bldP spid="426" grpId="0" animBg="1"/>
      <p:bldP spid="427" grpId="0" animBg="1"/>
      <p:bldP spid="431" grpId="0" animBg="1"/>
      <p:bldP spid="432" grpId="0" animBg="1"/>
      <p:bldP spid="436" grpId="0" animBg="1"/>
      <p:bldP spid="437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597" grpId="0" animBg="1"/>
      <p:bldP spid="598" grpId="0" animBg="1"/>
      <p:bldP spid="599" grpId="0" animBg="1"/>
      <p:bldP spid="26" grpId="0"/>
      <p:bldP spid="608" grpId="0"/>
      <p:bldP spid="368" grpId="0" animBg="1"/>
      <p:bldP spid="368" grpId="1" animBg="1"/>
      <p:bldP spid="369" grpId="0" animBg="1"/>
      <p:bldP spid="36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>
            <a:extLst>
              <a:ext uri="{FF2B5EF4-FFF2-40B4-BE49-F238E27FC236}">
                <a16:creationId xmlns:a16="http://schemas.microsoft.com/office/drawing/2014/main" id="{D684BA71-78ED-4378-8889-555A019DF774}"/>
              </a:ext>
            </a:extLst>
          </p:cNvPr>
          <p:cNvGrpSpPr/>
          <p:nvPr/>
        </p:nvGrpSpPr>
        <p:grpSpPr>
          <a:xfrm>
            <a:off x="8462205" y="376329"/>
            <a:ext cx="2904295" cy="6137541"/>
            <a:chOff x="8462205" y="376329"/>
            <a:chExt cx="2904295" cy="6137541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48257C7-F9DC-4ECF-85B3-5BF2BF242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52" r="-1266"/>
            <a:stretch/>
          </p:blipFill>
          <p:spPr>
            <a:xfrm>
              <a:off x="8462205" y="376329"/>
              <a:ext cx="2904295" cy="6137541"/>
            </a:xfrm>
            <a:custGeom>
              <a:avLst/>
              <a:gdLst>
                <a:gd name="connsiteX0" fmla="*/ 0 w 2904295"/>
                <a:gd name="connsiteY0" fmla="*/ 0 h 6137541"/>
                <a:gd name="connsiteX1" fmla="*/ 609902 w 2904295"/>
                <a:gd name="connsiteY1" fmla="*/ 0 h 6137541"/>
                <a:gd name="connsiteX2" fmla="*/ 1248847 w 2904295"/>
                <a:gd name="connsiteY2" fmla="*/ 0 h 6137541"/>
                <a:gd name="connsiteX3" fmla="*/ 1771620 w 2904295"/>
                <a:gd name="connsiteY3" fmla="*/ 0 h 6137541"/>
                <a:gd name="connsiteX4" fmla="*/ 2381522 w 2904295"/>
                <a:gd name="connsiteY4" fmla="*/ 0 h 6137541"/>
                <a:gd name="connsiteX5" fmla="*/ 2904295 w 2904295"/>
                <a:gd name="connsiteY5" fmla="*/ 0 h 6137541"/>
                <a:gd name="connsiteX6" fmla="*/ 2904295 w 2904295"/>
                <a:gd name="connsiteY6" fmla="*/ 557958 h 6137541"/>
                <a:gd name="connsiteX7" fmla="*/ 2904295 w 2904295"/>
                <a:gd name="connsiteY7" fmla="*/ 1115917 h 6137541"/>
                <a:gd name="connsiteX8" fmla="*/ 2904295 w 2904295"/>
                <a:gd name="connsiteY8" fmla="*/ 1551124 h 6137541"/>
                <a:gd name="connsiteX9" fmla="*/ 2904295 w 2904295"/>
                <a:gd name="connsiteY9" fmla="*/ 2231833 h 6137541"/>
                <a:gd name="connsiteX10" fmla="*/ 2904295 w 2904295"/>
                <a:gd name="connsiteY10" fmla="*/ 2789791 h 6137541"/>
                <a:gd name="connsiteX11" fmla="*/ 2904295 w 2904295"/>
                <a:gd name="connsiteY11" fmla="*/ 3470500 h 6137541"/>
                <a:gd name="connsiteX12" fmla="*/ 2904295 w 2904295"/>
                <a:gd name="connsiteY12" fmla="*/ 4089834 h 6137541"/>
                <a:gd name="connsiteX13" fmla="*/ 2904295 w 2904295"/>
                <a:gd name="connsiteY13" fmla="*/ 4586417 h 6137541"/>
                <a:gd name="connsiteX14" fmla="*/ 2904295 w 2904295"/>
                <a:gd name="connsiteY14" fmla="*/ 5205751 h 6137541"/>
                <a:gd name="connsiteX15" fmla="*/ 2904295 w 2904295"/>
                <a:gd name="connsiteY15" fmla="*/ 5640958 h 6137541"/>
                <a:gd name="connsiteX16" fmla="*/ 2904295 w 2904295"/>
                <a:gd name="connsiteY16" fmla="*/ 6137541 h 6137541"/>
                <a:gd name="connsiteX17" fmla="*/ 2410565 w 2904295"/>
                <a:gd name="connsiteY17" fmla="*/ 6137541 h 6137541"/>
                <a:gd name="connsiteX18" fmla="*/ 1771620 w 2904295"/>
                <a:gd name="connsiteY18" fmla="*/ 6137541 h 6137541"/>
                <a:gd name="connsiteX19" fmla="*/ 1161718 w 2904295"/>
                <a:gd name="connsiteY19" fmla="*/ 6137541 h 6137541"/>
                <a:gd name="connsiteX20" fmla="*/ 551816 w 2904295"/>
                <a:gd name="connsiteY20" fmla="*/ 6137541 h 6137541"/>
                <a:gd name="connsiteX21" fmla="*/ 0 w 2904295"/>
                <a:gd name="connsiteY21" fmla="*/ 6137541 h 6137541"/>
                <a:gd name="connsiteX22" fmla="*/ 0 w 2904295"/>
                <a:gd name="connsiteY22" fmla="*/ 5702334 h 6137541"/>
                <a:gd name="connsiteX23" fmla="*/ 0 w 2904295"/>
                <a:gd name="connsiteY23" fmla="*/ 5144375 h 6137541"/>
                <a:gd name="connsiteX24" fmla="*/ 0 w 2904295"/>
                <a:gd name="connsiteY24" fmla="*/ 4586417 h 6137541"/>
                <a:gd name="connsiteX25" fmla="*/ 0 w 2904295"/>
                <a:gd name="connsiteY25" fmla="*/ 4212585 h 6137541"/>
                <a:gd name="connsiteX26" fmla="*/ 0 w 2904295"/>
                <a:gd name="connsiteY26" fmla="*/ 3593251 h 6137541"/>
                <a:gd name="connsiteX27" fmla="*/ 0 w 2904295"/>
                <a:gd name="connsiteY27" fmla="*/ 3219419 h 6137541"/>
                <a:gd name="connsiteX28" fmla="*/ 0 w 2904295"/>
                <a:gd name="connsiteY28" fmla="*/ 2661461 h 6137541"/>
                <a:gd name="connsiteX29" fmla="*/ 0 w 2904295"/>
                <a:gd name="connsiteY29" fmla="*/ 1980752 h 6137541"/>
                <a:gd name="connsiteX30" fmla="*/ 0 w 2904295"/>
                <a:gd name="connsiteY30" fmla="*/ 1300043 h 6137541"/>
                <a:gd name="connsiteX31" fmla="*/ 0 w 2904295"/>
                <a:gd name="connsiteY31" fmla="*/ 680709 h 6137541"/>
                <a:gd name="connsiteX32" fmla="*/ 0 w 2904295"/>
                <a:gd name="connsiteY32" fmla="*/ 0 h 613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4295" h="6137541" fill="none" extrusionOk="0">
                  <a:moveTo>
                    <a:pt x="0" y="0"/>
                  </a:moveTo>
                  <a:cubicBezTo>
                    <a:pt x="249615" y="-58779"/>
                    <a:pt x="311204" y="35212"/>
                    <a:pt x="609902" y="0"/>
                  </a:cubicBezTo>
                  <a:cubicBezTo>
                    <a:pt x="908600" y="-35212"/>
                    <a:pt x="943193" y="10983"/>
                    <a:pt x="1248847" y="0"/>
                  </a:cubicBezTo>
                  <a:cubicBezTo>
                    <a:pt x="1554501" y="-10983"/>
                    <a:pt x="1664834" y="40774"/>
                    <a:pt x="1771620" y="0"/>
                  </a:cubicBezTo>
                  <a:cubicBezTo>
                    <a:pt x="1878406" y="-40774"/>
                    <a:pt x="2162260" y="6513"/>
                    <a:pt x="2381522" y="0"/>
                  </a:cubicBezTo>
                  <a:cubicBezTo>
                    <a:pt x="2600784" y="-6513"/>
                    <a:pt x="2753640" y="47268"/>
                    <a:pt x="2904295" y="0"/>
                  </a:cubicBezTo>
                  <a:cubicBezTo>
                    <a:pt x="2960942" y="248072"/>
                    <a:pt x="2864248" y="337736"/>
                    <a:pt x="2904295" y="557958"/>
                  </a:cubicBezTo>
                  <a:cubicBezTo>
                    <a:pt x="2944342" y="778180"/>
                    <a:pt x="2873998" y="981352"/>
                    <a:pt x="2904295" y="1115917"/>
                  </a:cubicBezTo>
                  <a:cubicBezTo>
                    <a:pt x="2934592" y="1250482"/>
                    <a:pt x="2862367" y="1366003"/>
                    <a:pt x="2904295" y="1551124"/>
                  </a:cubicBezTo>
                  <a:cubicBezTo>
                    <a:pt x="2946223" y="1736245"/>
                    <a:pt x="2888373" y="1929728"/>
                    <a:pt x="2904295" y="2231833"/>
                  </a:cubicBezTo>
                  <a:cubicBezTo>
                    <a:pt x="2920217" y="2533938"/>
                    <a:pt x="2891082" y="2524268"/>
                    <a:pt x="2904295" y="2789791"/>
                  </a:cubicBezTo>
                  <a:cubicBezTo>
                    <a:pt x="2917508" y="3055314"/>
                    <a:pt x="2827889" y="3306029"/>
                    <a:pt x="2904295" y="3470500"/>
                  </a:cubicBezTo>
                  <a:cubicBezTo>
                    <a:pt x="2980701" y="3634971"/>
                    <a:pt x="2869875" y="3809057"/>
                    <a:pt x="2904295" y="4089834"/>
                  </a:cubicBezTo>
                  <a:cubicBezTo>
                    <a:pt x="2938715" y="4370611"/>
                    <a:pt x="2860543" y="4342067"/>
                    <a:pt x="2904295" y="4586417"/>
                  </a:cubicBezTo>
                  <a:cubicBezTo>
                    <a:pt x="2948047" y="4830767"/>
                    <a:pt x="2881911" y="4933495"/>
                    <a:pt x="2904295" y="5205751"/>
                  </a:cubicBezTo>
                  <a:cubicBezTo>
                    <a:pt x="2926679" y="5478007"/>
                    <a:pt x="2874527" y="5426766"/>
                    <a:pt x="2904295" y="5640958"/>
                  </a:cubicBezTo>
                  <a:cubicBezTo>
                    <a:pt x="2934063" y="5855150"/>
                    <a:pt x="2887717" y="5907700"/>
                    <a:pt x="2904295" y="6137541"/>
                  </a:cubicBezTo>
                  <a:cubicBezTo>
                    <a:pt x="2720411" y="6167978"/>
                    <a:pt x="2590985" y="6104766"/>
                    <a:pt x="2410565" y="6137541"/>
                  </a:cubicBezTo>
                  <a:cubicBezTo>
                    <a:pt x="2230145" y="6170316"/>
                    <a:pt x="1968449" y="6098917"/>
                    <a:pt x="1771620" y="6137541"/>
                  </a:cubicBezTo>
                  <a:cubicBezTo>
                    <a:pt x="1574791" y="6176165"/>
                    <a:pt x="1398731" y="6118205"/>
                    <a:pt x="1161718" y="6137541"/>
                  </a:cubicBezTo>
                  <a:cubicBezTo>
                    <a:pt x="924705" y="6156877"/>
                    <a:pt x="803940" y="6097918"/>
                    <a:pt x="551816" y="6137541"/>
                  </a:cubicBezTo>
                  <a:cubicBezTo>
                    <a:pt x="299692" y="6177164"/>
                    <a:pt x="205864" y="6107388"/>
                    <a:pt x="0" y="6137541"/>
                  </a:cubicBezTo>
                  <a:cubicBezTo>
                    <a:pt x="-30022" y="5934653"/>
                    <a:pt x="35670" y="5903712"/>
                    <a:pt x="0" y="5702334"/>
                  </a:cubicBezTo>
                  <a:cubicBezTo>
                    <a:pt x="-35670" y="5500956"/>
                    <a:pt x="6643" y="5414503"/>
                    <a:pt x="0" y="5144375"/>
                  </a:cubicBezTo>
                  <a:cubicBezTo>
                    <a:pt x="-6643" y="4874247"/>
                    <a:pt x="3929" y="4805218"/>
                    <a:pt x="0" y="4586417"/>
                  </a:cubicBezTo>
                  <a:cubicBezTo>
                    <a:pt x="-3929" y="4367616"/>
                    <a:pt x="21042" y="4366966"/>
                    <a:pt x="0" y="4212585"/>
                  </a:cubicBezTo>
                  <a:cubicBezTo>
                    <a:pt x="-21042" y="4058204"/>
                    <a:pt x="39007" y="3818653"/>
                    <a:pt x="0" y="3593251"/>
                  </a:cubicBezTo>
                  <a:cubicBezTo>
                    <a:pt x="-39007" y="3367849"/>
                    <a:pt x="4484" y="3374889"/>
                    <a:pt x="0" y="3219419"/>
                  </a:cubicBezTo>
                  <a:cubicBezTo>
                    <a:pt x="-4484" y="3063949"/>
                    <a:pt x="8063" y="2780363"/>
                    <a:pt x="0" y="2661461"/>
                  </a:cubicBezTo>
                  <a:cubicBezTo>
                    <a:pt x="-8063" y="2542559"/>
                    <a:pt x="79096" y="2274953"/>
                    <a:pt x="0" y="1980752"/>
                  </a:cubicBezTo>
                  <a:cubicBezTo>
                    <a:pt x="-79096" y="1686551"/>
                    <a:pt x="47621" y="1488212"/>
                    <a:pt x="0" y="1300043"/>
                  </a:cubicBezTo>
                  <a:cubicBezTo>
                    <a:pt x="-47621" y="1111874"/>
                    <a:pt x="48895" y="931989"/>
                    <a:pt x="0" y="680709"/>
                  </a:cubicBezTo>
                  <a:cubicBezTo>
                    <a:pt x="-48895" y="429429"/>
                    <a:pt x="10559" y="251879"/>
                    <a:pt x="0" y="0"/>
                  </a:cubicBezTo>
                  <a:close/>
                </a:path>
                <a:path w="2904295" h="6137541" stroke="0" extrusionOk="0">
                  <a:moveTo>
                    <a:pt x="0" y="0"/>
                  </a:moveTo>
                  <a:cubicBezTo>
                    <a:pt x="140314" y="-41838"/>
                    <a:pt x="411725" y="12997"/>
                    <a:pt x="551816" y="0"/>
                  </a:cubicBezTo>
                  <a:cubicBezTo>
                    <a:pt x="691907" y="-12997"/>
                    <a:pt x="937144" y="29517"/>
                    <a:pt x="1045546" y="0"/>
                  </a:cubicBezTo>
                  <a:cubicBezTo>
                    <a:pt x="1153948" y="-29517"/>
                    <a:pt x="1479686" y="15616"/>
                    <a:pt x="1684491" y="0"/>
                  </a:cubicBezTo>
                  <a:cubicBezTo>
                    <a:pt x="1889296" y="-15616"/>
                    <a:pt x="2030222" y="28728"/>
                    <a:pt x="2236307" y="0"/>
                  </a:cubicBezTo>
                  <a:cubicBezTo>
                    <a:pt x="2442392" y="-28728"/>
                    <a:pt x="2722671" y="14682"/>
                    <a:pt x="2904295" y="0"/>
                  </a:cubicBezTo>
                  <a:cubicBezTo>
                    <a:pt x="2942371" y="263725"/>
                    <a:pt x="2845165" y="371426"/>
                    <a:pt x="2904295" y="680709"/>
                  </a:cubicBezTo>
                  <a:cubicBezTo>
                    <a:pt x="2963425" y="989992"/>
                    <a:pt x="2866093" y="1046661"/>
                    <a:pt x="2904295" y="1238667"/>
                  </a:cubicBezTo>
                  <a:cubicBezTo>
                    <a:pt x="2942497" y="1430673"/>
                    <a:pt x="2892162" y="1586616"/>
                    <a:pt x="2904295" y="1796626"/>
                  </a:cubicBezTo>
                  <a:cubicBezTo>
                    <a:pt x="2916428" y="2006636"/>
                    <a:pt x="2871640" y="2031611"/>
                    <a:pt x="2904295" y="2231833"/>
                  </a:cubicBezTo>
                  <a:cubicBezTo>
                    <a:pt x="2936950" y="2432055"/>
                    <a:pt x="2855575" y="2508939"/>
                    <a:pt x="2904295" y="2667041"/>
                  </a:cubicBezTo>
                  <a:cubicBezTo>
                    <a:pt x="2953015" y="2825143"/>
                    <a:pt x="2858231" y="2971723"/>
                    <a:pt x="2904295" y="3224999"/>
                  </a:cubicBezTo>
                  <a:cubicBezTo>
                    <a:pt x="2950359" y="3478275"/>
                    <a:pt x="2891951" y="3637465"/>
                    <a:pt x="2904295" y="3844332"/>
                  </a:cubicBezTo>
                  <a:cubicBezTo>
                    <a:pt x="2916639" y="4051199"/>
                    <a:pt x="2876336" y="4086831"/>
                    <a:pt x="2904295" y="4218165"/>
                  </a:cubicBezTo>
                  <a:cubicBezTo>
                    <a:pt x="2932254" y="4349499"/>
                    <a:pt x="2866818" y="4524744"/>
                    <a:pt x="2904295" y="4776123"/>
                  </a:cubicBezTo>
                  <a:cubicBezTo>
                    <a:pt x="2941772" y="5027502"/>
                    <a:pt x="2849280" y="5173194"/>
                    <a:pt x="2904295" y="5334081"/>
                  </a:cubicBezTo>
                  <a:cubicBezTo>
                    <a:pt x="2959310" y="5494968"/>
                    <a:pt x="2856052" y="5916720"/>
                    <a:pt x="2904295" y="6137541"/>
                  </a:cubicBezTo>
                  <a:cubicBezTo>
                    <a:pt x="2643961" y="6154341"/>
                    <a:pt x="2437582" y="6112473"/>
                    <a:pt x="2294393" y="6137541"/>
                  </a:cubicBezTo>
                  <a:cubicBezTo>
                    <a:pt x="2151204" y="6162609"/>
                    <a:pt x="1951912" y="6111610"/>
                    <a:pt x="1713534" y="6137541"/>
                  </a:cubicBezTo>
                  <a:cubicBezTo>
                    <a:pt x="1475156" y="6163472"/>
                    <a:pt x="1385933" y="6104420"/>
                    <a:pt x="1219804" y="6137541"/>
                  </a:cubicBezTo>
                  <a:cubicBezTo>
                    <a:pt x="1053675" y="6170662"/>
                    <a:pt x="804206" y="6132656"/>
                    <a:pt x="697031" y="6137541"/>
                  </a:cubicBezTo>
                  <a:cubicBezTo>
                    <a:pt x="589856" y="6142426"/>
                    <a:pt x="339071" y="6082993"/>
                    <a:pt x="0" y="6137541"/>
                  </a:cubicBezTo>
                  <a:cubicBezTo>
                    <a:pt x="-6845" y="5962556"/>
                    <a:pt x="13361" y="5755461"/>
                    <a:pt x="0" y="5579583"/>
                  </a:cubicBezTo>
                  <a:cubicBezTo>
                    <a:pt x="-13361" y="5403705"/>
                    <a:pt x="58684" y="5247033"/>
                    <a:pt x="0" y="5021624"/>
                  </a:cubicBezTo>
                  <a:cubicBezTo>
                    <a:pt x="-58684" y="4796215"/>
                    <a:pt x="8956" y="4721657"/>
                    <a:pt x="0" y="4525042"/>
                  </a:cubicBezTo>
                  <a:cubicBezTo>
                    <a:pt x="-8956" y="4328427"/>
                    <a:pt x="33048" y="4332026"/>
                    <a:pt x="0" y="4151210"/>
                  </a:cubicBezTo>
                  <a:cubicBezTo>
                    <a:pt x="-33048" y="3970394"/>
                    <a:pt x="18146" y="3941937"/>
                    <a:pt x="0" y="3777378"/>
                  </a:cubicBezTo>
                  <a:cubicBezTo>
                    <a:pt x="-18146" y="3612819"/>
                    <a:pt x="29455" y="3321148"/>
                    <a:pt x="0" y="3158044"/>
                  </a:cubicBezTo>
                  <a:cubicBezTo>
                    <a:pt x="-29455" y="2994940"/>
                    <a:pt x="8336" y="2821646"/>
                    <a:pt x="0" y="2722836"/>
                  </a:cubicBezTo>
                  <a:cubicBezTo>
                    <a:pt x="-8336" y="2624026"/>
                    <a:pt x="41248" y="2356608"/>
                    <a:pt x="0" y="2042127"/>
                  </a:cubicBezTo>
                  <a:cubicBezTo>
                    <a:pt x="-41248" y="1727646"/>
                    <a:pt x="48027" y="1691628"/>
                    <a:pt x="0" y="1545544"/>
                  </a:cubicBezTo>
                  <a:cubicBezTo>
                    <a:pt x="-48027" y="1399460"/>
                    <a:pt x="6936" y="1246629"/>
                    <a:pt x="0" y="1171712"/>
                  </a:cubicBezTo>
                  <a:cubicBezTo>
                    <a:pt x="-6936" y="1096795"/>
                    <a:pt x="1649" y="719518"/>
                    <a:pt x="0" y="552379"/>
                  </a:cubicBezTo>
                  <a:cubicBezTo>
                    <a:pt x="-1649" y="385240"/>
                    <a:pt x="8250" y="136358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B7CAAF4-90E1-4E7D-8089-BB04DD96FAB3}"/>
                </a:ext>
              </a:extLst>
            </p:cNvPr>
            <p:cNvSpPr/>
            <p:nvPr/>
          </p:nvSpPr>
          <p:spPr>
            <a:xfrm rot="16200000">
              <a:off x="9952884" y="5779077"/>
              <a:ext cx="355648" cy="1011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6B08713-3DF5-4064-8EB7-FECC549172DE}"/>
                </a:ext>
              </a:extLst>
            </p:cNvPr>
            <p:cNvSpPr/>
            <p:nvPr/>
          </p:nvSpPr>
          <p:spPr>
            <a:xfrm rot="20363934">
              <a:off x="8785214" y="824924"/>
              <a:ext cx="310370" cy="1121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F5A6449-4EA0-4E33-B0D1-A9C0458A3672}"/>
              </a:ext>
            </a:extLst>
          </p:cNvPr>
          <p:cNvGrpSpPr/>
          <p:nvPr/>
        </p:nvGrpSpPr>
        <p:grpSpPr>
          <a:xfrm>
            <a:off x="4980901" y="1944685"/>
            <a:ext cx="1565893" cy="2034022"/>
            <a:chOff x="3139457" y="2620908"/>
            <a:chExt cx="1565893" cy="203402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22B0431-0339-4106-9D06-E0C91242B8A8}"/>
                </a:ext>
              </a:extLst>
            </p:cNvPr>
            <p:cNvGrpSpPr/>
            <p:nvPr/>
          </p:nvGrpSpPr>
          <p:grpSpPr>
            <a:xfrm>
              <a:off x="3139457" y="2743095"/>
              <a:ext cx="1565893" cy="1911835"/>
              <a:chOff x="3794455" y="5544905"/>
              <a:chExt cx="437620" cy="419717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DEF2E0A6-4F1B-4A3E-B8F9-F8D945A94D6F}"/>
                  </a:ext>
                </a:extLst>
              </p:cNvPr>
              <p:cNvSpPr/>
              <p:nvPr/>
            </p:nvSpPr>
            <p:spPr>
              <a:xfrm>
                <a:off x="3823946" y="5572743"/>
                <a:ext cx="180000" cy="3640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E5A343B7-F7DA-4594-BCAE-9A7D28310E62}"/>
                  </a:ext>
                </a:extLst>
              </p:cNvPr>
              <p:cNvGrpSpPr/>
              <p:nvPr/>
            </p:nvGrpSpPr>
            <p:grpSpPr>
              <a:xfrm>
                <a:off x="3794455" y="5544905"/>
                <a:ext cx="437620" cy="419717"/>
                <a:chOff x="2025144" y="1856370"/>
                <a:chExt cx="765347" cy="113952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157A8420-7728-4134-8732-EC03451852F3}"/>
                    </a:ext>
                  </a:extLst>
                </p:cNvPr>
                <p:cNvSpPr/>
                <p:nvPr/>
              </p:nvSpPr>
              <p:spPr>
                <a:xfrm>
                  <a:off x="2499473" y="1856370"/>
                  <a:ext cx="291018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5F2CFF14-4F1D-4EDE-9819-60B18CC0792D}"/>
                    </a:ext>
                  </a:extLst>
                </p:cNvPr>
                <p:cNvSpPr/>
                <p:nvPr/>
              </p:nvSpPr>
              <p:spPr>
                <a:xfrm flipH="1">
                  <a:off x="2025144" y="1856370"/>
                  <a:ext cx="295175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9370AF1D-7FE8-4ED5-9BB6-A34EDA7A5660}"/>
                </a:ext>
              </a:extLst>
            </p:cNvPr>
            <p:cNvSpPr/>
            <p:nvPr/>
          </p:nvSpPr>
          <p:spPr>
            <a:xfrm rot="18000000">
              <a:off x="3113936" y="2646644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B017EF4F-10E7-4F89-B480-EBA28511CEAA}"/>
                </a:ext>
              </a:extLst>
            </p:cNvPr>
            <p:cNvSpPr/>
            <p:nvPr/>
          </p:nvSpPr>
          <p:spPr>
            <a:xfrm rot="18000000">
              <a:off x="4301004" y="2660414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9FEC9050-C0B5-4D5B-A021-82B3C72E5311}"/>
              </a:ext>
            </a:extLst>
          </p:cNvPr>
          <p:cNvSpPr/>
          <p:nvPr/>
        </p:nvSpPr>
        <p:spPr>
          <a:xfrm rot="18000000">
            <a:off x="4727013" y="1583064"/>
            <a:ext cx="373180" cy="32170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AD4DC3D-5686-4CA7-87E2-DF7941562206}"/>
              </a:ext>
            </a:extLst>
          </p:cNvPr>
          <p:cNvSpPr txBox="1"/>
          <p:nvPr/>
        </p:nvSpPr>
        <p:spPr>
          <a:xfrm>
            <a:off x="1435860" y="491729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静息态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E209E67-F87F-4117-8601-2DAB29D23824}"/>
              </a:ext>
            </a:extLst>
          </p:cNvPr>
          <p:cNvSpPr txBox="1"/>
          <p:nvPr/>
        </p:nvSpPr>
        <p:spPr>
          <a:xfrm>
            <a:off x="5200340" y="489717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9CFEEB7-73EB-4FE7-A4DB-7C86B74304A8}"/>
              </a:ext>
            </a:extLst>
          </p:cNvPr>
          <p:cNvSpPr txBox="1"/>
          <p:nvPr/>
        </p:nvSpPr>
        <p:spPr>
          <a:xfrm>
            <a:off x="1275844" y="5714734"/>
            <a:ext cx="1735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刺激前状态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49724D1-D8F6-4272-93B4-5D8627CB4666}"/>
              </a:ext>
            </a:extLst>
          </p:cNvPr>
          <p:cNvSpPr txBox="1"/>
          <p:nvPr/>
        </p:nvSpPr>
        <p:spPr>
          <a:xfrm>
            <a:off x="5243488" y="5714734"/>
            <a:ext cx="1415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配体激活</a:t>
            </a:r>
            <a:endParaRPr lang="zh-CN" altLang="en-US" sz="240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43E60F0-6653-45E9-93C3-E6F46E78B54F}"/>
              </a:ext>
            </a:extLst>
          </p:cNvPr>
          <p:cNvCxnSpPr>
            <a:cxnSpLocks/>
          </p:cNvCxnSpPr>
          <p:nvPr/>
        </p:nvCxnSpPr>
        <p:spPr>
          <a:xfrm flipV="1">
            <a:off x="3085938" y="3022785"/>
            <a:ext cx="1391765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486E63D1-C18F-4150-A77A-6A4CEA3E0F13}"/>
              </a:ext>
            </a:extLst>
          </p:cNvPr>
          <p:cNvSpPr txBox="1"/>
          <p:nvPr/>
        </p:nvSpPr>
        <p:spPr>
          <a:xfrm>
            <a:off x="5909798" y="1361067"/>
            <a:ext cx="157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A307165-A0AD-4BFC-9E65-9A1629F92D1D}"/>
              </a:ext>
            </a:extLst>
          </p:cNvPr>
          <p:cNvCxnSpPr>
            <a:cxnSpLocks/>
          </p:cNvCxnSpPr>
          <p:nvPr/>
        </p:nvCxnSpPr>
        <p:spPr>
          <a:xfrm>
            <a:off x="5735504" y="1761177"/>
            <a:ext cx="0" cy="768772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2EE88F64-B6C7-4145-83E6-1E0C739906F6}"/>
              </a:ext>
            </a:extLst>
          </p:cNvPr>
          <p:cNvSpPr txBox="1"/>
          <p:nvPr/>
        </p:nvSpPr>
        <p:spPr>
          <a:xfrm>
            <a:off x="530499" y="16840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配体门控离子通道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4222996-7245-4463-8B43-66BF3ABB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2795DA4-C99B-40D0-A044-475C0BCADB97}"/>
              </a:ext>
            </a:extLst>
          </p:cNvPr>
          <p:cNvGrpSpPr/>
          <p:nvPr/>
        </p:nvGrpSpPr>
        <p:grpSpPr>
          <a:xfrm>
            <a:off x="1624824" y="1944685"/>
            <a:ext cx="1174637" cy="2034034"/>
            <a:chOff x="3129936" y="1944685"/>
            <a:chExt cx="1174637" cy="2034034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71BDE384-BC79-422E-9FDC-4E7CDE067FB5}"/>
                </a:ext>
              </a:extLst>
            </p:cNvPr>
            <p:cNvSpPr/>
            <p:nvPr/>
          </p:nvSpPr>
          <p:spPr>
            <a:xfrm flipH="1">
              <a:off x="3129936" y="2066883"/>
              <a:ext cx="603923" cy="1911836"/>
            </a:xfrm>
            <a:custGeom>
              <a:avLst/>
              <a:gdLst>
                <a:gd name="connsiteX0" fmla="*/ 73 w 208060"/>
                <a:gd name="connsiteY0" fmla="*/ 113185 h 593980"/>
                <a:gd name="connsiteX1" fmla="*/ 122622 w 208060"/>
                <a:gd name="connsiteY1" fmla="*/ 64 h 593980"/>
                <a:gd name="connsiteX2" fmla="*/ 198036 w 208060"/>
                <a:gd name="connsiteY2" fmla="*/ 103758 h 593980"/>
                <a:gd name="connsiteX3" fmla="*/ 198036 w 208060"/>
                <a:gd name="connsiteY3" fmla="*/ 471404 h 593980"/>
                <a:gd name="connsiteX4" fmla="*/ 113195 w 208060"/>
                <a:gd name="connsiteY4" fmla="*/ 593952 h 593980"/>
                <a:gd name="connsiteX5" fmla="*/ 47207 w 208060"/>
                <a:gd name="connsiteY5" fmla="*/ 480831 h 593980"/>
                <a:gd name="connsiteX6" fmla="*/ 103768 w 208060"/>
                <a:gd name="connsiteY6" fmla="*/ 292295 h 593980"/>
                <a:gd name="connsiteX7" fmla="*/ 73 w 208060"/>
                <a:gd name="connsiteY7" fmla="*/ 113185 h 593980"/>
                <a:gd name="connsiteX0" fmla="*/ 2719 w 210706"/>
                <a:gd name="connsiteY0" fmla="*/ 113185 h 593980"/>
                <a:gd name="connsiteX1" fmla="*/ 125268 w 210706"/>
                <a:gd name="connsiteY1" fmla="*/ 64 h 593980"/>
                <a:gd name="connsiteX2" fmla="*/ 200682 w 210706"/>
                <a:gd name="connsiteY2" fmla="*/ 103758 h 593980"/>
                <a:gd name="connsiteX3" fmla="*/ 200682 w 210706"/>
                <a:gd name="connsiteY3" fmla="*/ 471404 h 593980"/>
                <a:gd name="connsiteX4" fmla="*/ 115841 w 210706"/>
                <a:gd name="connsiteY4" fmla="*/ 593952 h 593980"/>
                <a:gd name="connsiteX5" fmla="*/ 49853 w 210706"/>
                <a:gd name="connsiteY5" fmla="*/ 480831 h 593980"/>
                <a:gd name="connsiteX6" fmla="*/ 41035 w 210706"/>
                <a:gd name="connsiteY6" fmla="*/ 292295 h 593980"/>
                <a:gd name="connsiteX7" fmla="*/ 2719 w 210706"/>
                <a:gd name="connsiteY7" fmla="*/ 113185 h 593980"/>
                <a:gd name="connsiteX0" fmla="*/ 714 w 208701"/>
                <a:gd name="connsiteY0" fmla="*/ 113185 h 593980"/>
                <a:gd name="connsiteX1" fmla="*/ 123263 w 208701"/>
                <a:gd name="connsiteY1" fmla="*/ 64 h 593980"/>
                <a:gd name="connsiteX2" fmla="*/ 198677 w 208701"/>
                <a:gd name="connsiteY2" fmla="*/ 103758 h 593980"/>
                <a:gd name="connsiteX3" fmla="*/ 198677 w 208701"/>
                <a:gd name="connsiteY3" fmla="*/ 471404 h 593980"/>
                <a:gd name="connsiteX4" fmla="*/ 113836 w 208701"/>
                <a:gd name="connsiteY4" fmla="*/ 593952 h 593980"/>
                <a:gd name="connsiteX5" fmla="*/ 47848 w 208701"/>
                <a:gd name="connsiteY5" fmla="*/ 480831 h 593980"/>
                <a:gd name="connsiteX6" fmla="*/ 71720 w 208701"/>
                <a:gd name="connsiteY6" fmla="*/ 292295 h 593980"/>
                <a:gd name="connsiteX7" fmla="*/ 714 w 208701"/>
                <a:gd name="connsiteY7" fmla="*/ 113185 h 593980"/>
                <a:gd name="connsiteX0" fmla="*/ 24003 w 160984"/>
                <a:gd name="connsiteY0" fmla="*/ 301067 h 602752"/>
                <a:gd name="connsiteX1" fmla="*/ 75546 w 160984"/>
                <a:gd name="connsiteY1" fmla="*/ 8836 h 602752"/>
                <a:gd name="connsiteX2" fmla="*/ 150960 w 160984"/>
                <a:gd name="connsiteY2" fmla="*/ 112530 h 602752"/>
                <a:gd name="connsiteX3" fmla="*/ 150960 w 160984"/>
                <a:gd name="connsiteY3" fmla="*/ 480176 h 602752"/>
                <a:gd name="connsiteX4" fmla="*/ 66119 w 160984"/>
                <a:gd name="connsiteY4" fmla="*/ 602724 h 602752"/>
                <a:gd name="connsiteX5" fmla="*/ 131 w 160984"/>
                <a:gd name="connsiteY5" fmla="*/ 489603 h 602752"/>
                <a:gd name="connsiteX6" fmla="*/ 24003 w 160984"/>
                <a:gd name="connsiteY6" fmla="*/ 301067 h 602752"/>
                <a:gd name="connsiteX0" fmla="*/ 78 w 137059"/>
                <a:gd name="connsiteY0" fmla="*/ 301067 h 602724"/>
                <a:gd name="connsiteX1" fmla="*/ 51621 w 137059"/>
                <a:gd name="connsiteY1" fmla="*/ 8836 h 602724"/>
                <a:gd name="connsiteX2" fmla="*/ 127035 w 137059"/>
                <a:gd name="connsiteY2" fmla="*/ 112530 h 602724"/>
                <a:gd name="connsiteX3" fmla="*/ 127035 w 137059"/>
                <a:gd name="connsiteY3" fmla="*/ 480176 h 602724"/>
                <a:gd name="connsiteX4" fmla="*/ 42194 w 137059"/>
                <a:gd name="connsiteY4" fmla="*/ 602724 h 602724"/>
                <a:gd name="connsiteX5" fmla="*/ 78 w 137059"/>
                <a:gd name="connsiteY5" fmla="*/ 301067 h 602724"/>
                <a:gd name="connsiteX0" fmla="*/ 35 w 168821"/>
                <a:gd name="connsiteY0" fmla="*/ 239313 h 609596"/>
                <a:gd name="connsiteX1" fmla="*/ 83383 w 168821"/>
                <a:gd name="connsiteY1" fmla="*/ 5316 h 609596"/>
                <a:gd name="connsiteX2" fmla="*/ 158797 w 168821"/>
                <a:gd name="connsiteY2" fmla="*/ 109010 h 609596"/>
                <a:gd name="connsiteX3" fmla="*/ 158797 w 168821"/>
                <a:gd name="connsiteY3" fmla="*/ 476656 h 609596"/>
                <a:gd name="connsiteX4" fmla="*/ 73956 w 168821"/>
                <a:gd name="connsiteY4" fmla="*/ 599204 h 609596"/>
                <a:gd name="connsiteX5" fmla="*/ 35 w 168821"/>
                <a:gd name="connsiteY5" fmla="*/ 239313 h 609596"/>
                <a:gd name="connsiteX0" fmla="*/ 37 w 168823"/>
                <a:gd name="connsiteY0" fmla="*/ 190195 h 609952"/>
                <a:gd name="connsiteX1" fmla="*/ 83385 w 168823"/>
                <a:gd name="connsiteY1" fmla="*/ 2784 h 609952"/>
                <a:gd name="connsiteX2" fmla="*/ 158799 w 168823"/>
                <a:gd name="connsiteY2" fmla="*/ 106478 h 609952"/>
                <a:gd name="connsiteX3" fmla="*/ 158799 w 168823"/>
                <a:gd name="connsiteY3" fmla="*/ 474124 h 609952"/>
                <a:gd name="connsiteX4" fmla="*/ 73958 w 168823"/>
                <a:gd name="connsiteY4" fmla="*/ 596672 h 609952"/>
                <a:gd name="connsiteX5" fmla="*/ 37 w 168823"/>
                <a:gd name="connsiteY5" fmla="*/ 190195 h 609952"/>
                <a:gd name="connsiteX0" fmla="*/ 37 w 179987"/>
                <a:gd name="connsiteY0" fmla="*/ 209760 h 630656"/>
                <a:gd name="connsiteX1" fmla="*/ 83385 w 179987"/>
                <a:gd name="connsiteY1" fmla="*/ 22349 h 630656"/>
                <a:gd name="connsiteX2" fmla="*/ 174702 w 179987"/>
                <a:gd name="connsiteY2" fmla="*/ 56163 h 630656"/>
                <a:gd name="connsiteX3" fmla="*/ 158799 w 179987"/>
                <a:gd name="connsiteY3" fmla="*/ 493689 h 630656"/>
                <a:gd name="connsiteX4" fmla="*/ 73958 w 179987"/>
                <a:gd name="connsiteY4" fmla="*/ 616237 h 630656"/>
                <a:gd name="connsiteX5" fmla="*/ 37 w 179987"/>
                <a:gd name="connsiteY5" fmla="*/ 209760 h 630656"/>
                <a:gd name="connsiteX0" fmla="*/ 29 w 195879"/>
                <a:gd name="connsiteY0" fmla="*/ 172515 h 630661"/>
                <a:gd name="connsiteX1" fmla="*/ 99279 w 195879"/>
                <a:gd name="connsiteY1" fmla="*/ 20044 h 630661"/>
                <a:gd name="connsiteX2" fmla="*/ 190596 w 195879"/>
                <a:gd name="connsiteY2" fmla="*/ 53858 h 630661"/>
                <a:gd name="connsiteX3" fmla="*/ 174693 w 195879"/>
                <a:gd name="connsiteY3" fmla="*/ 491384 h 630661"/>
                <a:gd name="connsiteX4" fmla="*/ 89852 w 195879"/>
                <a:gd name="connsiteY4" fmla="*/ 613932 h 630661"/>
                <a:gd name="connsiteX5" fmla="*/ 29 w 195879"/>
                <a:gd name="connsiteY5" fmla="*/ 172515 h 630661"/>
                <a:gd name="connsiteX0" fmla="*/ 3819 w 199671"/>
                <a:gd name="connsiteY0" fmla="*/ 172515 h 617234"/>
                <a:gd name="connsiteX1" fmla="*/ 103069 w 199671"/>
                <a:gd name="connsiteY1" fmla="*/ 20044 h 617234"/>
                <a:gd name="connsiteX2" fmla="*/ 194386 w 199671"/>
                <a:gd name="connsiteY2" fmla="*/ 53858 h 617234"/>
                <a:gd name="connsiteX3" fmla="*/ 178483 w 199671"/>
                <a:gd name="connsiteY3" fmla="*/ 491384 h 617234"/>
                <a:gd name="connsiteX4" fmla="*/ 93642 w 199671"/>
                <a:gd name="connsiteY4" fmla="*/ 613932 h 617234"/>
                <a:gd name="connsiteX5" fmla="*/ 27513 w 199671"/>
                <a:gd name="connsiteY5" fmla="*/ 392672 h 617234"/>
                <a:gd name="connsiteX6" fmla="*/ 3819 w 199671"/>
                <a:gd name="connsiteY6" fmla="*/ 172515 h 617234"/>
                <a:gd name="connsiteX0" fmla="*/ 40 w 195891"/>
                <a:gd name="connsiteY0" fmla="*/ 172515 h 619749"/>
                <a:gd name="connsiteX1" fmla="*/ 99290 w 195891"/>
                <a:gd name="connsiteY1" fmla="*/ 20044 h 619749"/>
                <a:gd name="connsiteX2" fmla="*/ 190607 w 195891"/>
                <a:gd name="connsiteY2" fmla="*/ 53858 h 619749"/>
                <a:gd name="connsiteX3" fmla="*/ 174704 w 195891"/>
                <a:gd name="connsiteY3" fmla="*/ 491384 h 619749"/>
                <a:gd name="connsiteX4" fmla="*/ 89863 w 195891"/>
                <a:gd name="connsiteY4" fmla="*/ 613932 h 619749"/>
                <a:gd name="connsiteX5" fmla="*/ 87341 w 195891"/>
                <a:gd name="connsiteY5" fmla="*/ 346086 h 619749"/>
                <a:gd name="connsiteX6" fmla="*/ 40 w 195891"/>
                <a:gd name="connsiteY6" fmla="*/ 172515 h 619749"/>
                <a:gd name="connsiteX0" fmla="*/ 62 w 168287"/>
                <a:gd name="connsiteY0" fmla="*/ 275510 h 626225"/>
                <a:gd name="connsiteX1" fmla="*/ 71686 w 168287"/>
                <a:gd name="connsiteY1" fmla="*/ 26520 h 626225"/>
                <a:gd name="connsiteX2" fmla="*/ 163003 w 168287"/>
                <a:gd name="connsiteY2" fmla="*/ 60334 h 626225"/>
                <a:gd name="connsiteX3" fmla="*/ 147100 w 168287"/>
                <a:gd name="connsiteY3" fmla="*/ 497860 h 626225"/>
                <a:gd name="connsiteX4" fmla="*/ 62259 w 168287"/>
                <a:gd name="connsiteY4" fmla="*/ 620408 h 626225"/>
                <a:gd name="connsiteX5" fmla="*/ 59737 w 168287"/>
                <a:gd name="connsiteY5" fmla="*/ 352562 h 626225"/>
                <a:gd name="connsiteX6" fmla="*/ 62 w 168287"/>
                <a:gd name="connsiteY6" fmla="*/ 275510 h 626225"/>
                <a:gd name="connsiteX0" fmla="*/ 1720 w 169945"/>
                <a:gd name="connsiteY0" fmla="*/ 267260 h 617975"/>
                <a:gd name="connsiteX1" fmla="*/ 21183 w 169945"/>
                <a:gd name="connsiteY1" fmla="*/ 143268 h 617975"/>
                <a:gd name="connsiteX2" fmla="*/ 73344 w 169945"/>
                <a:gd name="connsiteY2" fmla="*/ 18270 h 617975"/>
                <a:gd name="connsiteX3" fmla="*/ 164661 w 169945"/>
                <a:gd name="connsiteY3" fmla="*/ 52084 h 617975"/>
                <a:gd name="connsiteX4" fmla="*/ 148758 w 169945"/>
                <a:gd name="connsiteY4" fmla="*/ 489610 h 617975"/>
                <a:gd name="connsiteX5" fmla="*/ 63917 w 169945"/>
                <a:gd name="connsiteY5" fmla="*/ 612158 h 617975"/>
                <a:gd name="connsiteX6" fmla="*/ 61395 w 169945"/>
                <a:gd name="connsiteY6" fmla="*/ 344312 h 617975"/>
                <a:gd name="connsiteX7" fmla="*/ 1720 w 169945"/>
                <a:gd name="connsiteY7" fmla="*/ 267260 h 617975"/>
                <a:gd name="connsiteX0" fmla="*/ 175 w 168400"/>
                <a:gd name="connsiteY0" fmla="*/ 268568 h 619283"/>
                <a:gd name="connsiteX1" fmla="*/ 80416 w 168400"/>
                <a:gd name="connsiteY1" fmla="*/ 164896 h 619283"/>
                <a:gd name="connsiteX2" fmla="*/ 71799 w 168400"/>
                <a:gd name="connsiteY2" fmla="*/ 19578 h 619283"/>
                <a:gd name="connsiteX3" fmla="*/ 163116 w 168400"/>
                <a:gd name="connsiteY3" fmla="*/ 53392 h 619283"/>
                <a:gd name="connsiteX4" fmla="*/ 147213 w 168400"/>
                <a:gd name="connsiteY4" fmla="*/ 490918 h 619283"/>
                <a:gd name="connsiteX5" fmla="*/ 62372 w 168400"/>
                <a:gd name="connsiteY5" fmla="*/ 613466 h 619283"/>
                <a:gd name="connsiteX6" fmla="*/ 59850 w 168400"/>
                <a:gd name="connsiteY6" fmla="*/ 345620 h 619283"/>
                <a:gd name="connsiteX7" fmla="*/ 175 w 168400"/>
                <a:gd name="connsiteY7" fmla="*/ 268568 h 619283"/>
                <a:gd name="connsiteX0" fmla="*/ 2 w 168227"/>
                <a:gd name="connsiteY0" fmla="*/ 268240 h 618955"/>
                <a:gd name="connsiteX1" fmla="*/ 58142 w 168227"/>
                <a:gd name="connsiteY1" fmla="*/ 159488 h 618955"/>
                <a:gd name="connsiteX2" fmla="*/ 71626 w 168227"/>
                <a:gd name="connsiteY2" fmla="*/ 19250 h 618955"/>
                <a:gd name="connsiteX3" fmla="*/ 162943 w 168227"/>
                <a:gd name="connsiteY3" fmla="*/ 53064 h 618955"/>
                <a:gd name="connsiteX4" fmla="*/ 147040 w 168227"/>
                <a:gd name="connsiteY4" fmla="*/ 490590 h 618955"/>
                <a:gd name="connsiteX5" fmla="*/ 62199 w 168227"/>
                <a:gd name="connsiteY5" fmla="*/ 613138 h 618955"/>
                <a:gd name="connsiteX6" fmla="*/ 59677 w 168227"/>
                <a:gd name="connsiteY6" fmla="*/ 345292 h 618955"/>
                <a:gd name="connsiteX7" fmla="*/ 2 w 168227"/>
                <a:gd name="connsiteY7" fmla="*/ 268240 h 618955"/>
                <a:gd name="connsiteX0" fmla="*/ 2 w 167475"/>
                <a:gd name="connsiteY0" fmla="*/ 268240 h 623746"/>
                <a:gd name="connsiteX1" fmla="*/ 58142 w 167475"/>
                <a:gd name="connsiteY1" fmla="*/ 159488 h 623746"/>
                <a:gd name="connsiteX2" fmla="*/ 71626 w 167475"/>
                <a:gd name="connsiteY2" fmla="*/ 19250 h 623746"/>
                <a:gd name="connsiteX3" fmla="*/ 162943 w 167475"/>
                <a:gd name="connsiteY3" fmla="*/ 53064 h 623746"/>
                <a:gd name="connsiteX4" fmla="*/ 147040 w 167475"/>
                <a:gd name="connsiteY4" fmla="*/ 490590 h 623746"/>
                <a:gd name="connsiteX5" fmla="*/ 89826 w 167475"/>
                <a:gd name="connsiteY5" fmla="*/ 618218 h 623746"/>
                <a:gd name="connsiteX6" fmla="*/ 59677 w 167475"/>
                <a:gd name="connsiteY6" fmla="*/ 345292 h 623746"/>
                <a:gd name="connsiteX7" fmla="*/ 2 w 167475"/>
                <a:gd name="connsiteY7" fmla="*/ 268240 h 623746"/>
                <a:gd name="connsiteX0" fmla="*/ 2 w 170971"/>
                <a:gd name="connsiteY0" fmla="*/ 269162 h 626780"/>
                <a:gd name="connsiteX1" fmla="*/ 58142 w 170971"/>
                <a:gd name="connsiteY1" fmla="*/ 160410 h 626780"/>
                <a:gd name="connsiteX2" fmla="*/ 71626 w 170971"/>
                <a:gd name="connsiteY2" fmla="*/ 20172 h 626780"/>
                <a:gd name="connsiteX3" fmla="*/ 162943 w 170971"/>
                <a:gd name="connsiteY3" fmla="*/ 53986 h 626780"/>
                <a:gd name="connsiteX4" fmla="*/ 158091 w 170971"/>
                <a:gd name="connsiteY4" fmla="*/ 506751 h 626780"/>
                <a:gd name="connsiteX5" fmla="*/ 89826 w 170971"/>
                <a:gd name="connsiteY5" fmla="*/ 619140 h 626780"/>
                <a:gd name="connsiteX6" fmla="*/ 59677 w 170971"/>
                <a:gd name="connsiteY6" fmla="*/ 346214 h 626780"/>
                <a:gd name="connsiteX7" fmla="*/ 2 w 170971"/>
                <a:gd name="connsiteY7" fmla="*/ 269162 h 626780"/>
                <a:gd name="connsiteX0" fmla="*/ 2 w 170572"/>
                <a:gd name="connsiteY0" fmla="*/ 256454 h 614072"/>
                <a:gd name="connsiteX1" fmla="*/ 58142 w 170572"/>
                <a:gd name="connsiteY1" fmla="*/ 147702 h 614072"/>
                <a:gd name="connsiteX2" fmla="*/ 77151 w 170572"/>
                <a:gd name="connsiteY2" fmla="*/ 32864 h 614072"/>
                <a:gd name="connsiteX3" fmla="*/ 162943 w 170572"/>
                <a:gd name="connsiteY3" fmla="*/ 41278 h 614072"/>
                <a:gd name="connsiteX4" fmla="*/ 158091 w 170572"/>
                <a:gd name="connsiteY4" fmla="*/ 494043 h 614072"/>
                <a:gd name="connsiteX5" fmla="*/ 89826 w 170572"/>
                <a:gd name="connsiteY5" fmla="*/ 606432 h 614072"/>
                <a:gd name="connsiteX6" fmla="*/ 59677 w 170572"/>
                <a:gd name="connsiteY6" fmla="*/ 333506 h 614072"/>
                <a:gd name="connsiteX7" fmla="*/ 2 w 170572"/>
                <a:gd name="connsiteY7" fmla="*/ 256454 h 6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572" h="614072">
                  <a:moveTo>
                    <a:pt x="2" y="256454"/>
                  </a:moveTo>
                  <a:cubicBezTo>
                    <a:pt x="-254" y="225487"/>
                    <a:pt x="46205" y="189200"/>
                    <a:pt x="58142" y="147702"/>
                  </a:cubicBezTo>
                  <a:cubicBezTo>
                    <a:pt x="70079" y="106204"/>
                    <a:pt x="59684" y="50601"/>
                    <a:pt x="77151" y="32864"/>
                  </a:cubicBezTo>
                  <a:cubicBezTo>
                    <a:pt x="94618" y="15127"/>
                    <a:pt x="149453" y="-35585"/>
                    <a:pt x="162943" y="41278"/>
                  </a:cubicBezTo>
                  <a:cubicBezTo>
                    <a:pt x="176433" y="118141"/>
                    <a:pt x="170277" y="399851"/>
                    <a:pt x="158091" y="494043"/>
                  </a:cubicBezTo>
                  <a:cubicBezTo>
                    <a:pt x="145905" y="588235"/>
                    <a:pt x="106228" y="633188"/>
                    <a:pt x="89826" y="606432"/>
                  </a:cubicBezTo>
                  <a:cubicBezTo>
                    <a:pt x="73424" y="579676"/>
                    <a:pt x="74647" y="407075"/>
                    <a:pt x="59677" y="333506"/>
                  </a:cubicBezTo>
                  <a:cubicBezTo>
                    <a:pt x="44707" y="259937"/>
                    <a:pt x="258" y="287421"/>
                    <a:pt x="2" y="25645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3B467AB5-F678-4753-A0B1-02B9A23C2A13}"/>
                </a:ext>
              </a:extLst>
            </p:cNvPr>
            <p:cNvSpPr/>
            <p:nvPr/>
          </p:nvSpPr>
          <p:spPr>
            <a:xfrm>
              <a:off x="3648858" y="2066874"/>
              <a:ext cx="644074" cy="1911836"/>
            </a:xfrm>
            <a:custGeom>
              <a:avLst/>
              <a:gdLst>
                <a:gd name="connsiteX0" fmla="*/ 73 w 208060"/>
                <a:gd name="connsiteY0" fmla="*/ 113185 h 593980"/>
                <a:gd name="connsiteX1" fmla="*/ 122622 w 208060"/>
                <a:gd name="connsiteY1" fmla="*/ 64 h 593980"/>
                <a:gd name="connsiteX2" fmla="*/ 198036 w 208060"/>
                <a:gd name="connsiteY2" fmla="*/ 103758 h 593980"/>
                <a:gd name="connsiteX3" fmla="*/ 198036 w 208060"/>
                <a:gd name="connsiteY3" fmla="*/ 471404 h 593980"/>
                <a:gd name="connsiteX4" fmla="*/ 113195 w 208060"/>
                <a:gd name="connsiteY4" fmla="*/ 593952 h 593980"/>
                <a:gd name="connsiteX5" fmla="*/ 47207 w 208060"/>
                <a:gd name="connsiteY5" fmla="*/ 480831 h 593980"/>
                <a:gd name="connsiteX6" fmla="*/ 103768 w 208060"/>
                <a:gd name="connsiteY6" fmla="*/ 292295 h 593980"/>
                <a:gd name="connsiteX7" fmla="*/ 73 w 208060"/>
                <a:gd name="connsiteY7" fmla="*/ 113185 h 593980"/>
                <a:gd name="connsiteX0" fmla="*/ 2719 w 210706"/>
                <a:gd name="connsiteY0" fmla="*/ 113185 h 593980"/>
                <a:gd name="connsiteX1" fmla="*/ 125268 w 210706"/>
                <a:gd name="connsiteY1" fmla="*/ 64 h 593980"/>
                <a:gd name="connsiteX2" fmla="*/ 200682 w 210706"/>
                <a:gd name="connsiteY2" fmla="*/ 103758 h 593980"/>
                <a:gd name="connsiteX3" fmla="*/ 200682 w 210706"/>
                <a:gd name="connsiteY3" fmla="*/ 471404 h 593980"/>
                <a:gd name="connsiteX4" fmla="*/ 115841 w 210706"/>
                <a:gd name="connsiteY4" fmla="*/ 593952 h 593980"/>
                <a:gd name="connsiteX5" fmla="*/ 49853 w 210706"/>
                <a:gd name="connsiteY5" fmla="*/ 480831 h 593980"/>
                <a:gd name="connsiteX6" fmla="*/ 41035 w 210706"/>
                <a:gd name="connsiteY6" fmla="*/ 292295 h 593980"/>
                <a:gd name="connsiteX7" fmla="*/ 2719 w 210706"/>
                <a:gd name="connsiteY7" fmla="*/ 113185 h 593980"/>
                <a:gd name="connsiteX0" fmla="*/ 714 w 208701"/>
                <a:gd name="connsiteY0" fmla="*/ 113185 h 593980"/>
                <a:gd name="connsiteX1" fmla="*/ 123263 w 208701"/>
                <a:gd name="connsiteY1" fmla="*/ 64 h 593980"/>
                <a:gd name="connsiteX2" fmla="*/ 198677 w 208701"/>
                <a:gd name="connsiteY2" fmla="*/ 103758 h 593980"/>
                <a:gd name="connsiteX3" fmla="*/ 198677 w 208701"/>
                <a:gd name="connsiteY3" fmla="*/ 471404 h 593980"/>
                <a:gd name="connsiteX4" fmla="*/ 113836 w 208701"/>
                <a:gd name="connsiteY4" fmla="*/ 593952 h 593980"/>
                <a:gd name="connsiteX5" fmla="*/ 47848 w 208701"/>
                <a:gd name="connsiteY5" fmla="*/ 480831 h 593980"/>
                <a:gd name="connsiteX6" fmla="*/ 71720 w 208701"/>
                <a:gd name="connsiteY6" fmla="*/ 292295 h 593980"/>
                <a:gd name="connsiteX7" fmla="*/ 714 w 208701"/>
                <a:gd name="connsiteY7" fmla="*/ 113185 h 593980"/>
                <a:gd name="connsiteX0" fmla="*/ 24003 w 160984"/>
                <a:gd name="connsiteY0" fmla="*/ 301067 h 602752"/>
                <a:gd name="connsiteX1" fmla="*/ 75546 w 160984"/>
                <a:gd name="connsiteY1" fmla="*/ 8836 h 602752"/>
                <a:gd name="connsiteX2" fmla="*/ 150960 w 160984"/>
                <a:gd name="connsiteY2" fmla="*/ 112530 h 602752"/>
                <a:gd name="connsiteX3" fmla="*/ 150960 w 160984"/>
                <a:gd name="connsiteY3" fmla="*/ 480176 h 602752"/>
                <a:gd name="connsiteX4" fmla="*/ 66119 w 160984"/>
                <a:gd name="connsiteY4" fmla="*/ 602724 h 602752"/>
                <a:gd name="connsiteX5" fmla="*/ 131 w 160984"/>
                <a:gd name="connsiteY5" fmla="*/ 489603 h 602752"/>
                <a:gd name="connsiteX6" fmla="*/ 24003 w 160984"/>
                <a:gd name="connsiteY6" fmla="*/ 301067 h 602752"/>
                <a:gd name="connsiteX0" fmla="*/ 78 w 137059"/>
                <a:gd name="connsiteY0" fmla="*/ 301067 h 602724"/>
                <a:gd name="connsiteX1" fmla="*/ 51621 w 137059"/>
                <a:gd name="connsiteY1" fmla="*/ 8836 h 602724"/>
                <a:gd name="connsiteX2" fmla="*/ 127035 w 137059"/>
                <a:gd name="connsiteY2" fmla="*/ 112530 h 602724"/>
                <a:gd name="connsiteX3" fmla="*/ 127035 w 137059"/>
                <a:gd name="connsiteY3" fmla="*/ 480176 h 602724"/>
                <a:gd name="connsiteX4" fmla="*/ 42194 w 137059"/>
                <a:gd name="connsiteY4" fmla="*/ 602724 h 602724"/>
                <a:gd name="connsiteX5" fmla="*/ 78 w 137059"/>
                <a:gd name="connsiteY5" fmla="*/ 301067 h 602724"/>
                <a:gd name="connsiteX0" fmla="*/ 35 w 168821"/>
                <a:gd name="connsiteY0" fmla="*/ 239313 h 609596"/>
                <a:gd name="connsiteX1" fmla="*/ 83383 w 168821"/>
                <a:gd name="connsiteY1" fmla="*/ 5316 h 609596"/>
                <a:gd name="connsiteX2" fmla="*/ 158797 w 168821"/>
                <a:gd name="connsiteY2" fmla="*/ 109010 h 609596"/>
                <a:gd name="connsiteX3" fmla="*/ 158797 w 168821"/>
                <a:gd name="connsiteY3" fmla="*/ 476656 h 609596"/>
                <a:gd name="connsiteX4" fmla="*/ 73956 w 168821"/>
                <a:gd name="connsiteY4" fmla="*/ 599204 h 609596"/>
                <a:gd name="connsiteX5" fmla="*/ 35 w 168821"/>
                <a:gd name="connsiteY5" fmla="*/ 239313 h 609596"/>
                <a:gd name="connsiteX0" fmla="*/ 37 w 168823"/>
                <a:gd name="connsiteY0" fmla="*/ 190195 h 609952"/>
                <a:gd name="connsiteX1" fmla="*/ 83385 w 168823"/>
                <a:gd name="connsiteY1" fmla="*/ 2784 h 609952"/>
                <a:gd name="connsiteX2" fmla="*/ 158799 w 168823"/>
                <a:gd name="connsiteY2" fmla="*/ 106478 h 609952"/>
                <a:gd name="connsiteX3" fmla="*/ 158799 w 168823"/>
                <a:gd name="connsiteY3" fmla="*/ 474124 h 609952"/>
                <a:gd name="connsiteX4" fmla="*/ 73958 w 168823"/>
                <a:gd name="connsiteY4" fmla="*/ 596672 h 609952"/>
                <a:gd name="connsiteX5" fmla="*/ 37 w 168823"/>
                <a:gd name="connsiteY5" fmla="*/ 190195 h 609952"/>
                <a:gd name="connsiteX0" fmla="*/ 37 w 179987"/>
                <a:gd name="connsiteY0" fmla="*/ 209760 h 630656"/>
                <a:gd name="connsiteX1" fmla="*/ 83385 w 179987"/>
                <a:gd name="connsiteY1" fmla="*/ 22349 h 630656"/>
                <a:gd name="connsiteX2" fmla="*/ 174702 w 179987"/>
                <a:gd name="connsiteY2" fmla="*/ 56163 h 630656"/>
                <a:gd name="connsiteX3" fmla="*/ 158799 w 179987"/>
                <a:gd name="connsiteY3" fmla="*/ 493689 h 630656"/>
                <a:gd name="connsiteX4" fmla="*/ 73958 w 179987"/>
                <a:gd name="connsiteY4" fmla="*/ 616237 h 630656"/>
                <a:gd name="connsiteX5" fmla="*/ 37 w 179987"/>
                <a:gd name="connsiteY5" fmla="*/ 209760 h 630656"/>
                <a:gd name="connsiteX0" fmla="*/ 29 w 195879"/>
                <a:gd name="connsiteY0" fmla="*/ 172515 h 630661"/>
                <a:gd name="connsiteX1" fmla="*/ 99279 w 195879"/>
                <a:gd name="connsiteY1" fmla="*/ 20044 h 630661"/>
                <a:gd name="connsiteX2" fmla="*/ 190596 w 195879"/>
                <a:gd name="connsiteY2" fmla="*/ 53858 h 630661"/>
                <a:gd name="connsiteX3" fmla="*/ 174693 w 195879"/>
                <a:gd name="connsiteY3" fmla="*/ 491384 h 630661"/>
                <a:gd name="connsiteX4" fmla="*/ 89852 w 195879"/>
                <a:gd name="connsiteY4" fmla="*/ 613932 h 630661"/>
                <a:gd name="connsiteX5" fmla="*/ 29 w 195879"/>
                <a:gd name="connsiteY5" fmla="*/ 172515 h 630661"/>
                <a:gd name="connsiteX0" fmla="*/ 3819 w 199671"/>
                <a:gd name="connsiteY0" fmla="*/ 172515 h 617234"/>
                <a:gd name="connsiteX1" fmla="*/ 103069 w 199671"/>
                <a:gd name="connsiteY1" fmla="*/ 20044 h 617234"/>
                <a:gd name="connsiteX2" fmla="*/ 194386 w 199671"/>
                <a:gd name="connsiteY2" fmla="*/ 53858 h 617234"/>
                <a:gd name="connsiteX3" fmla="*/ 178483 w 199671"/>
                <a:gd name="connsiteY3" fmla="*/ 491384 h 617234"/>
                <a:gd name="connsiteX4" fmla="*/ 93642 w 199671"/>
                <a:gd name="connsiteY4" fmla="*/ 613932 h 617234"/>
                <a:gd name="connsiteX5" fmla="*/ 27513 w 199671"/>
                <a:gd name="connsiteY5" fmla="*/ 392672 h 617234"/>
                <a:gd name="connsiteX6" fmla="*/ 3819 w 199671"/>
                <a:gd name="connsiteY6" fmla="*/ 172515 h 617234"/>
                <a:gd name="connsiteX0" fmla="*/ 40 w 195891"/>
                <a:gd name="connsiteY0" fmla="*/ 172515 h 619749"/>
                <a:gd name="connsiteX1" fmla="*/ 99290 w 195891"/>
                <a:gd name="connsiteY1" fmla="*/ 20044 h 619749"/>
                <a:gd name="connsiteX2" fmla="*/ 190607 w 195891"/>
                <a:gd name="connsiteY2" fmla="*/ 53858 h 619749"/>
                <a:gd name="connsiteX3" fmla="*/ 174704 w 195891"/>
                <a:gd name="connsiteY3" fmla="*/ 491384 h 619749"/>
                <a:gd name="connsiteX4" fmla="*/ 89863 w 195891"/>
                <a:gd name="connsiteY4" fmla="*/ 613932 h 619749"/>
                <a:gd name="connsiteX5" fmla="*/ 87341 w 195891"/>
                <a:gd name="connsiteY5" fmla="*/ 346086 h 619749"/>
                <a:gd name="connsiteX6" fmla="*/ 40 w 195891"/>
                <a:gd name="connsiteY6" fmla="*/ 172515 h 619749"/>
                <a:gd name="connsiteX0" fmla="*/ 62 w 168287"/>
                <a:gd name="connsiteY0" fmla="*/ 275510 h 626225"/>
                <a:gd name="connsiteX1" fmla="*/ 71686 w 168287"/>
                <a:gd name="connsiteY1" fmla="*/ 26520 h 626225"/>
                <a:gd name="connsiteX2" fmla="*/ 163003 w 168287"/>
                <a:gd name="connsiteY2" fmla="*/ 60334 h 626225"/>
                <a:gd name="connsiteX3" fmla="*/ 147100 w 168287"/>
                <a:gd name="connsiteY3" fmla="*/ 497860 h 626225"/>
                <a:gd name="connsiteX4" fmla="*/ 62259 w 168287"/>
                <a:gd name="connsiteY4" fmla="*/ 620408 h 626225"/>
                <a:gd name="connsiteX5" fmla="*/ 59737 w 168287"/>
                <a:gd name="connsiteY5" fmla="*/ 352562 h 626225"/>
                <a:gd name="connsiteX6" fmla="*/ 62 w 168287"/>
                <a:gd name="connsiteY6" fmla="*/ 275510 h 626225"/>
                <a:gd name="connsiteX0" fmla="*/ 1720 w 169945"/>
                <a:gd name="connsiteY0" fmla="*/ 267260 h 617975"/>
                <a:gd name="connsiteX1" fmla="*/ 21183 w 169945"/>
                <a:gd name="connsiteY1" fmla="*/ 143268 h 617975"/>
                <a:gd name="connsiteX2" fmla="*/ 73344 w 169945"/>
                <a:gd name="connsiteY2" fmla="*/ 18270 h 617975"/>
                <a:gd name="connsiteX3" fmla="*/ 164661 w 169945"/>
                <a:gd name="connsiteY3" fmla="*/ 52084 h 617975"/>
                <a:gd name="connsiteX4" fmla="*/ 148758 w 169945"/>
                <a:gd name="connsiteY4" fmla="*/ 489610 h 617975"/>
                <a:gd name="connsiteX5" fmla="*/ 63917 w 169945"/>
                <a:gd name="connsiteY5" fmla="*/ 612158 h 617975"/>
                <a:gd name="connsiteX6" fmla="*/ 61395 w 169945"/>
                <a:gd name="connsiteY6" fmla="*/ 344312 h 617975"/>
                <a:gd name="connsiteX7" fmla="*/ 1720 w 169945"/>
                <a:gd name="connsiteY7" fmla="*/ 267260 h 617975"/>
                <a:gd name="connsiteX0" fmla="*/ 175 w 168400"/>
                <a:gd name="connsiteY0" fmla="*/ 268568 h 619283"/>
                <a:gd name="connsiteX1" fmla="*/ 80416 w 168400"/>
                <a:gd name="connsiteY1" fmla="*/ 164896 h 619283"/>
                <a:gd name="connsiteX2" fmla="*/ 71799 w 168400"/>
                <a:gd name="connsiteY2" fmla="*/ 19578 h 619283"/>
                <a:gd name="connsiteX3" fmla="*/ 163116 w 168400"/>
                <a:gd name="connsiteY3" fmla="*/ 53392 h 619283"/>
                <a:gd name="connsiteX4" fmla="*/ 147213 w 168400"/>
                <a:gd name="connsiteY4" fmla="*/ 490918 h 619283"/>
                <a:gd name="connsiteX5" fmla="*/ 62372 w 168400"/>
                <a:gd name="connsiteY5" fmla="*/ 613466 h 619283"/>
                <a:gd name="connsiteX6" fmla="*/ 59850 w 168400"/>
                <a:gd name="connsiteY6" fmla="*/ 345620 h 619283"/>
                <a:gd name="connsiteX7" fmla="*/ 175 w 168400"/>
                <a:gd name="connsiteY7" fmla="*/ 268568 h 619283"/>
                <a:gd name="connsiteX0" fmla="*/ 2 w 168227"/>
                <a:gd name="connsiteY0" fmla="*/ 268240 h 618955"/>
                <a:gd name="connsiteX1" fmla="*/ 58142 w 168227"/>
                <a:gd name="connsiteY1" fmla="*/ 159488 h 618955"/>
                <a:gd name="connsiteX2" fmla="*/ 71626 w 168227"/>
                <a:gd name="connsiteY2" fmla="*/ 19250 h 618955"/>
                <a:gd name="connsiteX3" fmla="*/ 162943 w 168227"/>
                <a:gd name="connsiteY3" fmla="*/ 53064 h 618955"/>
                <a:gd name="connsiteX4" fmla="*/ 147040 w 168227"/>
                <a:gd name="connsiteY4" fmla="*/ 490590 h 618955"/>
                <a:gd name="connsiteX5" fmla="*/ 62199 w 168227"/>
                <a:gd name="connsiteY5" fmla="*/ 613138 h 618955"/>
                <a:gd name="connsiteX6" fmla="*/ 59677 w 168227"/>
                <a:gd name="connsiteY6" fmla="*/ 345292 h 618955"/>
                <a:gd name="connsiteX7" fmla="*/ 2 w 168227"/>
                <a:gd name="connsiteY7" fmla="*/ 268240 h 618955"/>
                <a:gd name="connsiteX0" fmla="*/ 2 w 167475"/>
                <a:gd name="connsiteY0" fmla="*/ 268240 h 623746"/>
                <a:gd name="connsiteX1" fmla="*/ 58142 w 167475"/>
                <a:gd name="connsiteY1" fmla="*/ 159488 h 623746"/>
                <a:gd name="connsiteX2" fmla="*/ 71626 w 167475"/>
                <a:gd name="connsiteY2" fmla="*/ 19250 h 623746"/>
                <a:gd name="connsiteX3" fmla="*/ 162943 w 167475"/>
                <a:gd name="connsiteY3" fmla="*/ 53064 h 623746"/>
                <a:gd name="connsiteX4" fmla="*/ 147040 w 167475"/>
                <a:gd name="connsiteY4" fmla="*/ 490590 h 623746"/>
                <a:gd name="connsiteX5" fmla="*/ 89826 w 167475"/>
                <a:gd name="connsiteY5" fmla="*/ 618218 h 623746"/>
                <a:gd name="connsiteX6" fmla="*/ 59677 w 167475"/>
                <a:gd name="connsiteY6" fmla="*/ 345292 h 623746"/>
                <a:gd name="connsiteX7" fmla="*/ 2 w 167475"/>
                <a:gd name="connsiteY7" fmla="*/ 268240 h 623746"/>
                <a:gd name="connsiteX0" fmla="*/ 2 w 170971"/>
                <a:gd name="connsiteY0" fmla="*/ 269162 h 626780"/>
                <a:gd name="connsiteX1" fmla="*/ 58142 w 170971"/>
                <a:gd name="connsiteY1" fmla="*/ 160410 h 626780"/>
                <a:gd name="connsiteX2" fmla="*/ 71626 w 170971"/>
                <a:gd name="connsiteY2" fmla="*/ 20172 h 626780"/>
                <a:gd name="connsiteX3" fmla="*/ 162943 w 170971"/>
                <a:gd name="connsiteY3" fmla="*/ 53986 h 626780"/>
                <a:gd name="connsiteX4" fmla="*/ 158091 w 170971"/>
                <a:gd name="connsiteY4" fmla="*/ 506751 h 626780"/>
                <a:gd name="connsiteX5" fmla="*/ 89826 w 170971"/>
                <a:gd name="connsiteY5" fmla="*/ 619140 h 626780"/>
                <a:gd name="connsiteX6" fmla="*/ 59677 w 170971"/>
                <a:gd name="connsiteY6" fmla="*/ 346214 h 626780"/>
                <a:gd name="connsiteX7" fmla="*/ 2 w 170971"/>
                <a:gd name="connsiteY7" fmla="*/ 269162 h 626780"/>
                <a:gd name="connsiteX0" fmla="*/ 2 w 170572"/>
                <a:gd name="connsiteY0" fmla="*/ 256454 h 614072"/>
                <a:gd name="connsiteX1" fmla="*/ 58142 w 170572"/>
                <a:gd name="connsiteY1" fmla="*/ 147702 h 614072"/>
                <a:gd name="connsiteX2" fmla="*/ 77151 w 170572"/>
                <a:gd name="connsiteY2" fmla="*/ 32864 h 614072"/>
                <a:gd name="connsiteX3" fmla="*/ 162943 w 170572"/>
                <a:gd name="connsiteY3" fmla="*/ 41278 h 614072"/>
                <a:gd name="connsiteX4" fmla="*/ 158091 w 170572"/>
                <a:gd name="connsiteY4" fmla="*/ 494043 h 614072"/>
                <a:gd name="connsiteX5" fmla="*/ 89826 w 170572"/>
                <a:gd name="connsiteY5" fmla="*/ 606432 h 614072"/>
                <a:gd name="connsiteX6" fmla="*/ 59677 w 170572"/>
                <a:gd name="connsiteY6" fmla="*/ 333506 h 614072"/>
                <a:gd name="connsiteX7" fmla="*/ 2 w 170572"/>
                <a:gd name="connsiteY7" fmla="*/ 256454 h 61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572" h="614072">
                  <a:moveTo>
                    <a:pt x="2" y="256454"/>
                  </a:moveTo>
                  <a:cubicBezTo>
                    <a:pt x="-254" y="225487"/>
                    <a:pt x="46205" y="189200"/>
                    <a:pt x="58142" y="147702"/>
                  </a:cubicBezTo>
                  <a:cubicBezTo>
                    <a:pt x="70079" y="106204"/>
                    <a:pt x="59684" y="50601"/>
                    <a:pt x="77151" y="32864"/>
                  </a:cubicBezTo>
                  <a:cubicBezTo>
                    <a:pt x="94618" y="15127"/>
                    <a:pt x="149453" y="-35585"/>
                    <a:pt x="162943" y="41278"/>
                  </a:cubicBezTo>
                  <a:cubicBezTo>
                    <a:pt x="176433" y="118141"/>
                    <a:pt x="170277" y="399851"/>
                    <a:pt x="158091" y="494043"/>
                  </a:cubicBezTo>
                  <a:cubicBezTo>
                    <a:pt x="145905" y="588235"/>
                    <a:pt x="106228" y="633188"/>
                    <a:pt x="89826" y="606432"/>
                  </a:cubicBezTo>
                  <a:cubicBezTo>
                    <a:pt x="73424" y="579676"/>
                    <a:pt x="74647" y="407075"/>
                    <a:pt x="59677" y="333506"/>
                  </a:cubicBezTo>
                  <a:cubicBezTo>
                    <a:pt x="44707" y="259937"/>
                    <a:pt x="258" y="287421"/>
                    <a:pt x="2" y="25645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DC5B8B93-BFD2-4F11-AE27-389C011BA6BF}"/>
                </a:ext>
              </a:extLst>
            </p:cNvPr>
            <p:cNvSpPr/>
            <p:nvPr/>
          </p:nvSpPr>
          <p:spPr>
            <a:xfrm rot="18000000">
              <a:off x="3104411" y="1970421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23901B-2D8B-41DB-B5D9-88FA188B7A7F}"/>
                </a:ext>
              </a:extLst>
            </p:cNvPr>
            <p:cNvSpPr/>
            <p:nvPr/>
          </p:nvSpPr>
          <p:spPr>
            <a:xfrm rot="480000">
              <a:off x="3129939" y="1977152"/>
              <a:ext cx="393652" cy="15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8A04BD72-EDC3-4908-A5EF-8925AE6AD320}"/>
                </a:ext>
              </a:extLst>
            </p:cNvPr>
            <p:cNvSpPr/>
            <p:nvPr/>
          </p:nvSpPr>
          <p:spPr>
            <a:xfrm rot="18000000">
              <a:off x="3885393" y="1970421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C24903B-D2F6-4B88-896B-7D4DABBA3F2A}"/>
                </a:ext>
              </a:extLst>
            </p:cNvPr>
            <p:cNvSpPr/>
            <p:nvPr/>
          </p:nvSpPr>
          <p:spPr>
            <a:xfrm rot="21396537">
              <a:off x="3910921" y="1977152"/>
              <a:ext cx="393652" cy="15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等腰三角形 47">
            <a:extLst>
              <a:ext uri="{FF2B5EF4-FFF2-40B4-BE49-F238E27FC236}">
                <a16:creationId xmlns:a16="http://schemas.microsoft.com/office/drawing/2014/main" id="{8BFD49BB-411B-4179-B302-93391ABA0BF4}"/>
              </a:ext>
            </a:extLst>
          </p:cNvPr>
          <p:cNvSpPr/>
          <p:nvPr/>
        </p:nvSpPr>
        <p:spPr>
          <a:xfrm rot="18000000">
            <a:off x="5254263" y="1205765"/>
            <a:ext cx="373180" cy="32170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0FCB1A79-8398-4806-8257-153AC36D5006}"/>
              </a:ext>
            </a:extLst>
          </p:cNvPr>
          <p:cNvCxnSpPr/>
          <p:nvPr/>
        </p:nvCxnSpPr>
        <p:spPr>
          <a:xfrm>
            <a:off x="8783694" y="876286"/>
            <a:ext cx="313409" cy="857250"/>
          </a:xfrm>
          <a:prstGeom prst="straightConnector1">
            <a:avLst/>
          </a:prstGeom>
          <a:ln w="73025" cmpd="sng">
            <a:solidFill>
              <a:srgbClr val="FF0000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589EC9FA-707E-4DAE-AE47-789630396FC7}"/>
              </a:ext>
            </a:extLst>
          </p:cNvPr>
          <p:cNvSpPr txBox="1"/>
          <p:nvPr/>
        </p:nvSpPr>
        <p:spPr>
          <a:xfrm>
            <a:off x="9563555" y="6052205"/>
            <a:ext cx="110799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终板膜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0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4.79167E-6 0.00023 C 0.00118 0.0037 0.00274 0.0081 0.00404 0.0125 C 0.00769 0.0243 0.0017 0.00879 0.00652 0.02106 C 0.00691 0.02222 0.00782 0.02916 0.00834 0.03078 C 0.00925 0.03402 0.01172 0.03935 0.01172 0.03958 C 0.01394 0.05 0.01081 0.0368 0.01433 0.04791 C 0.01459 0.0493 0.01459 0.05069 0.01511 0.05208 C 0.01563 0.05301 0.01641 0.05393 0.0168 0.05486 C 0.01719 0.05602 0.01732 0.05671 0.01784 0.05787 L 0.01784 0.05833 L 0.01784 0.05787 " pathEditMode="relative" rAng="0" ptsTypes="AAAAAAAAAA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9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115 L -0.00195 0.00138 C 0.00287 0.0081 0.00938 0.01666 0.01485 0.025 C 0.03008 0.04768 0.00508 0.01782 0.02513 0.04143 C 0.02683 0.04375 0.0306 0.05717 0.03282 0.06018 C 0.03659 0.06643 0.04688 0.07662 0.04688 0.07708 C 0.05612 0.09699 0.0431 0.07175 0.05782 0.09305 C 0.05886 0.09583 0.05886 0.09838 0.06107 0.10115 C 0.06329 0.10277 0.06654 0.10463 0.0681 0.10648 C 0.0698 0.10856 0.07032 0.10995 0.07253 0.11226 L 0.07253 0.11319 L 0.07253 0.11226 " pathEditMode="relative" rAng="0" ptsTypes="AAAAAAAAAAAA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0.05787 L 0.01784 0.05833 C 0.01719 0.04236 0.01693 0.04444 0.01784 0.02777 C 0.01797 0.02453 0.01928 0.02037 0.0198 0.01736 C 0.02006 0.01597 0.02006 0.01412 0.02032 0.01273 C 0.02084 0.01088 0.02162 0.00972 0.02227 0.00833 C 0.02253 0.00694 0.02253 0.00509 0.02305 0.00393 C 0.02813 -0.01111 0.02631 -0.00463 0.02995 -0.01111 C 0.03099 -0.0132 0.03204 -0.01528 0.03308 -0.01713 C 0.03503 -0.02014 0.03555 -0.01991 0.03764 -0.02176 C 0.03868 -0.02246 0.03972 -0.02361 0.04076 -0.02454 C 0.04258 -0.02639 0.04323 -0.02639 0.04519 -0.02755 C 0.05105 -0.02755 0.05717 -0.02686 0.06316 -0.02639 C 0.06407 -0.02639 0.06524 -0.02547 0.06628 -0.02454 C 0.06693 -0.02408 0.06745 -0.02246 0.0681 -0.02176 C 0.06902 -0.02061 0.0698 -0.01991 0.07071 -0.01875 C 0.07435 -0.01343 0.0737 -0.01459 0.07579 -0.00973 C 0.07696 0.00115 0.078 0.0081 0.07579 0.02176 C 0.0754 0.02477 0.07201 0.02477 0.07201 0.025 C 0.0711 0.02477 0.0629 0.02708 0.06042 0.02037 C 0.06016 0.01921 0.06016 0.01713 0.0599 0.01597 C 0.05951 0.01412 0.05899 0.01273 0.0586 0.01134 C 0.05886 0.00324 0.05886 -0.00463 0.05925 -0.0125 C 0.05951 -0.01829 0.06029 -0.0176 0.06172 -0.02176 C 0.06368 -0.02686 0.06237 -0.0257 0.06498 -0.03056 C 0.06628 -0.03287 0.06771 -0.03403 0.06889 -0.03658 C 0.06941 -0.0382 0.06993 -0.03982 0.07071 -0.04098 C 0.07136 -0.04213 0.07201 -0.04283 0.07253 -0.04398 C 0.075 -0.04861 0.07396 -0.04885 0.07709 -0.05162 C 0.07865 -0.05278 0.08217 -0.05463 0.08217 -0.0544 C 0.08907 -0.06551 0.07839 -0.04931 0.08659 -0.05903 C 0.08764 -0.06019 0.08816 -0.06273 0.0892 -0.06366 C 0.09115 -0.06505 0.09558 -0.06667 0.09558 -0.06621 C 0.09636 -0.06736 0.09714 -0.06898 0.09805 -0.06945 C 0.09909 -0.07037 0.10027 -0.07061 0.10118 -0.07107 C 0.10482 -0.07246 0.1073 -0.07246 0.11081 -0.07385 C 0.11172 -0.07454 0.1125 -0.07477 0.11329 -0.07547 C 0.11446 -0.07616 0.1155 -0.07801 0.11654 -0.07871 C 0.12058 -0.0801 0.12865 -0.08148 0.12865 -0.08125 C 0.13503 -0.08102 0.14141 -0.08102 0.14779 -0.0801 C 0.14844 -0.07986 0.14909 -0.0794 0.14961 -0.07871 C 0.1504 -0.07755 0.15105 -0.0757 0.15157 -0.07385 C 0.15261 -0.0713 0.15339 -0.06829 0.15404 -0.06505 L 0.15547 -0.05903 C 0.15534 -0.05533 0.1556 -0.04005 0.15339 -0.03519 C 0.153 -0.03403 0.15222 -0.03403 0.15157 -0.03403 C 0.14779 -0.02454 0.14922 -0.02547 0.14011 -0.03056 C 0.13933 -0.03102 0.1392 -0.03334 0.13881 -0.03519 C 0.13829 -0.0382 0.1375 -0.04398 0.1375 -0.04398 C 0.1379 -0.05047 0.13816 -0.05741 0.13881 -0.06366 C 0.13907 -0.06551 0.13959 -0.06667 0.14011 -0.06806 C 0.14206 -0.07361 0.14206 -0.07223 0.14454 -0.07709 C 0.14519 -0.07824 0.14584 -0.0801 0.14636 -0.08148 C 0.14766 -0.08357 0.14922 -0.08519 0.15027 -0.0875 C 0.15092 -0.08889 0.15157 -0.09074 0.15222 -0.09213 C 0.15573 -0.09908 0.15235 -0.09074 0.15665 -0.09792 C 0.15743 -0.09908 0.15782 -0.10116 0.1586 -0.10232 C 0.16237 -0.10949 0.16159 -0.10787 0.1655 -0.10996 C 0.16784 -0.11528 0.16576 -0.11111 0.16941 -0.11598 C 0.17006 -0.1169 0.17058 -0.11829 0.17123 -0.11875 C 0.17435 -0.12199 0.17474 -0.12153 0.17761 -0.12361 C 0.17891 -0.12431 0.18021 -0.1257 0.18152 -0.12639 C 0.18321 -0.12755 0.1849 -0.12824 0.18646 -0.1294 C 0.19128 -0.13287 0.1892 -0.13172 0.19284 -0.1338 C 0.19428 -0.1338 0.22097 -0.13936 0.23295 -0.13079 C 0.23438 -0.1301 0.23568 -0.12848 0.23685 -0.12801 C 0.23907 -0.12686 0.2405 -0.12639 0.24258 -0.125 C 0.24323 -0.12431 0.24389 -0.12408 0.24454 -0.12361 C 0.24519 -0.12269 0.24571 -0.1213 0.24649 -0.12037 C 0.24701 -0.11968 0.24779 -0.11968 0.24831 -0.11875 C 0.25014 -0.1169 0.25079 -0.11482 0.25209 -0.11158 C 0.25378 -0.1007 0.25313 -0.10556 0.25417 -0.09653 C 0.25391 -0.08797 0.25378 -0.0794 0.25352 -0.07107 C 0.25339 -0.06945 0.25313 -0.06806 0.25274 -0.06667 C 0.25209 -0.06297 0.25092 -0.05973 0.24961 -0.05741 C 0.24896 -0.05625 0.24818 -0.05579 0.24779 -0.05463 C 0.24701 -0.05324 0.24662 -0.05093 0.24571 -0.05023 C 0.24493 -0.04885 0.24415 -0.04885 0.24323 -0.04861 C 0.24115 -0.04769 0.23894 -0.04746 0.23685 -0.04746 C 0.23373 -0.04746 0.23047 -0.04746 0.22735 -0.04861 C 0.22657 -0.04885 0.22553 -0.04977 0.2254 -0.05162 C 0.225 -0.05973 0.22527 -0.06783 0.22605 -0.07547 C 0.22644 -0.07894 0.22774 -0.08148 0.22865 -0.08449 C 0.23021 -0.09028 0.2293 -0.08797 0.23178 -0.09213 C 0.23451 -0.10486 0.23139 -0.09236 0.23503 -0.10093 C 0.23555 -0.10232 0.23568 -0.10417 0.2362 -0.10533 C 0.2375 -0.10834 0.23855 -0.1088 0.24011 -0.10996 C 0.24232 -0.11829 0.23998 -0.11158 0.24389 -0.11736 C 0.24493 -0.11922 0.24597 -0.12176 0.24714 -0.12361 C 0.25105 -0.12963 0.24805 -0.12385 0.25144 -0.12801 C 0.25222 -0.12894 0.25274 -0.1301 0.25352 -0.13079 C 0.25495 -0.13287 0.25756 -0.13334 0.25912 -0.1338 C 0.26029 -0.13449 0.2612 -0.13496 0.26237 -0.13519 C 0.26329 -0.13635 0.26407 -0.13727 0.26485 -0.13843 C 0.26589 -0.13959 0.26641 -0.14167 0.26745 -0.14283 C 0.26849 -0.14398 0.26954 -0.14468 0.27058 -0.14584 C 0.27175 -0.14723 0.27253 -0.14931 0.27383 -0.15023 C 0.275 -0.15139 0.27631 -0.15139 0.27761 -0.15209 C 0.2793 -0.15371 0.28086 -0.15672 0.28269 -0.15787 C 0.28516 -0.15926 0.28803 -0.15996 0.29037 -0.16227 C 0.29818 -0.16968 0.29454 -0.1669 0.30118 -0.1713 C 0.30222 -0.17292 0.30326 -0.175 0.3043 -0.1757 C 0.30678 -0.17778 0.31198 -0.1801 0.31198 -0.17986 L 0.35274 -0.17871 C 0.35339 -0.17871 0.35404 -0.17755 0.35469 -0.17732 C 0.35586 -0.17662 0.35717 -0.17616 0.3586 -0.1757 C 0.36055 -0.17523 0.36498 -0.17431 0.36498 -0.17408 L 0.36498 -0.17431 " pathEditMode="relative" rAng="0" ptsTypes="AAAAAAAAAAAAAAAAAAAAAAAAAAAAAAAAAAAAAAAAAAAAAAAAAAAAAAAAAAAAAAA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118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3 0.11226 L 0.07253 0.11273 C 0.07201 0.09305 0.07175 0.0956 0.07253 0.075 C 0.07266 0.07106 0.0737 0.06597 0.07409 0.0625 C 0.07435 0.06064 0.07435 0.05833 0.07474 0.05671 C 0.07513 0.05439 0.07579 0.053 0.07631 0.05115 C 0.07644 0.0493 0.07644 0.04722 0.07696 0.04583 C 0.08125 0.02731 0.07969 0.03541 0.08282 0.02731 C 0.0836 0.02476 0.08451 0.02222 0.08542 0.01967 C 0.08698 0.0162 0.0875 0.01643 0.0892 0.01435 C 0.09011 0.01319 0.09102 0.0118 0.0918 0.01064 C 0.09336 0.00856 0.09388 0.00856 0.09558 0.00717 C 0.10052 0.0074 0.1056 0.00787 0.11068 0.00902 C 0.11159 0.00902 0.1125 0.00972 0.11329 0.01064 C 0.11394 0.01157 0.11433 0.01319 0.11485 0.01435 C 0.11563 0.01574 0.11641 0.01643 0.11706 0.01782 C 0.12019 0.02453 0.11967 0.02314 0.12149 0.02916 C 0.1224 0.04259 0.12318 0.05092 0.12149 0.06782 C 0.12097 0.07152 0.1181 0.07152 0.1181 0.07175 C 0.11745 0.07152 0.11042 0.0743 0.10847 0.06597 C 0.10821 0.06458 0.10821 0.06203 0.10795 0.06064 C 0.10769 0.05833 0.10717 0.05671 0.10691 0.05486 C 0.10717 0.04513 0.10717 0.03541 0.10743 0.02546 C 0.10769 0.01875 0.10834 0.01944 0.10951 0.01435 C 0.1112 0.00787 0.11003 0.00925 0.11224 0.00347 C 0.11329 0.00046 0.11459 -0.0007 0.1155 -0.00394 C 0.11602 -0.00579 0.11654 -0.00811 0.11706 -0.0095 C 0.11758 -0.01088 0.1181 -0.01158 0.11862 -0.01297 C 0.12071 -0.01875 0.1198 -0.01945 0.12253 -0.02246 C 0.12383 -0.02385 0.12683 -0.02616 0.12683 -0.0257 C 0.13256 -0.03936 0.12357 -0.01968 0.13047 -0.03149 C 0.13138 -0.03287 0.13191 -0.03612 0.13269 -0.03727 C 0.13438 -0.03912 0.13802 -0.04098 0.13802 -0.04051 C 0.13868 -0.0419 0.13946 -0.04375 0.14011 -0.04445 C 0.14102 -0.04561 0.14193 -0.04584 0.14284 -0.0463 C 0.14584 -0.04815 0.14792 -0.04815 0.15092 -0.05 C 0.1517 -0.0507 0.15235 -0.05093 0.153 -0.05162 C 0.15391 -0.05278 0.15482 -0.05487 0.15573 -0.05579 C 0.15912 -0.05741 0.16602 -0.05926 0.16602 -0.05903 C 0.17136 -0.05857 0.1767 -0.05857 0.18204 -0.05741 C 0.18256 -0.05718 0.18308 -0.05672 0.1836 -0.05579 C 0.18425 -0.05417 0.18477 -0.05209 0.18516 -0.05 C 0.18607 -0.04676 0.18685 -0.04306 0.18737 -0.03912 L 0.18855 -0.03149 C 0.18842 -0.02709 0.18868 -0.00834 0.18685 -0.00232 C 0.18646 -0.0007 0.18581 -0.0007 0.18516 -0.00047 C 0.18204 0.01064 0.18321 0.00972 0.17552 0.00347 C 0.17487 0.00277 0.17474 4.44444E-6 0.17448 -0.00232 C 0.17409 -0.00579 0.17344 -0.01297 0.17344 -0.01274 C 0.1737 -0.02107 0.17396 -0.0294 0.17448 -0.03727 C 0.17474 -0.03936 0.17513 -0.04098 0.17552 -0.0426 C 0.17722 -0.04954 0.17722 -0.04769 0.1793 -0.05394 C 0.17982 -0.05533 0.18034 -0.05741 0.18086 -0.05926 C 0.18191 -0.06181 0.18321 -0.06366 0.18412 -0.06644 C 0.18464 -0.06829 0.18516 -0.07061 0.18581 -0.07223 C 0.18881 -0.08102 0.18581 -0.07061 0.18959 -0.07963 C 0.19024 -0.08102 0.1905 -0.08357 0.19115 -0.08496 C 0.19441 -0.09352 0.19362 -0.0919 0.19701 -0.09445 C 0.19896 -0.10093 0.19727 -0.09584 0.20026 -0.10162 C 0.20079 -0.10255 0.20118 -0.1044 0.20183 -0.1051 C 0.20443 -0.10926 0.20482 -0.10834 0.20717 -0.11088 C 0.20834 -0.11204 0.20938 -0.11343 0.21055 -0.11459 C 0.21185 -0.11598 0.21329 -0.11667 0.21472 -0.11829 C 0.21875 -0.12246 0.21693 -0.12107 0.22006 -0.12362 C 0.22123 -0.12362 0.24375 -0.13056 0.25391 -0.11991 C 0.25508 -0.11899 0.25612 -0.11713 0.25717 -0.11644 C 0.25899 -0.11505 0.26016 -0.11459 0.26198 -0.11274 C 0.2625 -0.11204 0.26302 -0.11158 0.26355 -0.11088 C 0.2642 -0.10996 0.26459 -0.10811 0.26524 -0.10695 C 0.26563 -0.10625 0.26628 -0.10625 0.2668 -0.1051 C 0.26823 -0.10255 0.26875 -0.10024 0.26993 -0.09607 C 0.27136 -0.08287 0.27084 -0.08889 0.27162 -0.07778 C 0.27149 -0.06737 0.27136 -0.05672 0.2711 -0.0463 C 0.27097 -0.04445 0.27084 -0.0426 0.27045 -0.04098 C 0.26993 -0.03658 0.26888 -0.03264 0.26784 -0.02963 C 0.26732 -0.02825 0.26667 -0.02755 0.26628 -0.02616 C 0.26563 -0.02431 0.26537 -0.022 0.26459 -0.02061 C 0.26394 -0.01945 0.26329 -0.01945 0.2625 -0.01875 C 0.26068 -0.01783 0.25886 -0.01737 0.25717 -0.01713 C 0.25456 -0.01737 0.25183 -0.01713 0.24909 -0.01875 C 0.24844 -0.01945 0.24753 -0.02037 0.2474 -0.02246 C 0.24714 -0.03241 0.2474 -0.04237 0.24792 -0.05162 C 0.24831 -0.05602 0.24948 -0.05926 0.25013 -0.06297 C 0.25157 -0.07014 0.25066 -0.06737 0.25287 -0.07223 C 0.25508 -0.08797 0.25248 -0.07269 0.2556 -0.08311 C 0.25599 -0.08496 0.25612 -0.08704 0.25664 -0.08866 C 0.25769 -0.09213 0.25847 -0.09283 0.2599 -0.09445 C 0.26172 -0.1044 0.25977 -0.09607 0.26302 -0.10348 C 0.26394 -0.10556 0.26485 -0.1088 0.26576 -0.11088 C 0.26901 -0.11852 0.26667 -0.11135 0.26941 -0.11644 C 0.27006 -0.11737 0.27045 -0.11899 0.2711 -0.11991 C 0.2724 -0.12246 0.27461 -0.12292 0.27592 -0.12362 C 0.27683 -0.12431 0.27761 -0.125 0.27865 -0.12547 C 0.2793 -0.12686 0.28008 -0.12801 0.28073 -0.1294 C 0.28151 -0.13079 0.28204 -0.13334 0.28295 -0.13473 C 0.28373 -0.13635 0.28477 -0.13704 0.28555 -0.13843 C 0.28646 -0.14028 0.28724 -0.14283 0.28829 -0.14375 C 0.2892 -0.14537 0.29037 -0.14537 0.29141 -0.14607 C 0.29297 -0.14815 0.29414 -0.15186 0.29571 -0.15325 C 0.29792 -0.1551 0.30013 -0.15579 0.30222 -0.15857 C 0.30886 -0.1676 0.30573 -0.16436 0.31133 -0.16991 C 0.31224 -0.17153 0.31302 -0.17408 0.31394 -0.17524 C 0.31615 -0.17778 0.32045 -0.18056 0.32045 -0.18033 L 0.35482 -0.17894 C 0.35534 -0.17894 0.35586 -0.17732 0.35638 -0.17709 C 0.35743 -0.17639 0.35847 -0.1757 0.35964 -0.17524 C 0.36133 -0.17454 0.36511 -0.17338 0.36511 -0.17315 L 0.36511 -0.17338 " pathEditMode="relative" rAng="0" ptsTypes="AAAAAAAAAAAAAAAAAAAAA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463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48" grpId="0" animBg="1"/>
      <p:bldP spid="48" grpId="1" animBg="1"/>
      <p:bldP spid="48" grpId="2" animBg="1"/>
      <p:bldP spid="53" grpId="0"/>
      <p:bldP spid="5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矩形: 圆角 427">
            <a:extLst>
              <a:ext uri="{FF2B5EF4-FFF2-40B4-BE49-F238E27FC236}">
                <a16:creationId xmlns:a16="http://schemas.microsoft.com/office/drawing/2014/main" id="{5D0A337C-74DE-44B4-996C-41DAD1261895}"/>
              </a:ext>
            </a:extLst>
          </p:cNvPr>
          <p:cNvSpPr/>
          <p:nvPr/>
        </p:nvSpPr>
        <p:spPr>
          <a:xfrm>
            <a:off x="1880501" y="2580358"/>
            <a:ext cx="552455" cy="11430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9" name="矩形: 圆角 428">
            <a:extLst>
              <a:ext uri="{FF2B5EF4-FFF2-40B4-BE49-F238E27FC236}">
                <a16:creationId xmlns:a16="http://schemas.microsoft.com/office/drawing/2014/main" id="{295621D8-6D20-493D-BF17-A698D242F51A}"/>
              </a:ext>
            </a:extLst>
          </p:cNvPr>
          <p:cNvSpPr/>
          <p:nvPr/>
        </p:nvSpPr>
        <p:spPr>
          <a:xfrm rot="4720828">
            <a:off x="2163151" y="1865439"/>
            <a:ext cx="151017" cy="877973"/>
          </a:xfrm>
          <a:prstGeom prst="roundRect">
            <a:avLst>
              <a:gd name="adj" fmla="val 4150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" name="任意多边形: 形状 429">
            <a:extLst>
              <a:ext uri="{FF2B5EF4-FFF2-40B4-BE49-F238E27FC236}">
                <a16:creationId xmlns:a16="http://schemas.microsoft.com/office/drawing/2014/main" id="{237FFA25-3CAB-4CCF-8437-878B66BB31D1}"/>
              </a:ext>
            </a:extLst>
          </p:cNvPr>
          <p:cNvSpPr/>
          <p:nvPr/>
        </p:nvSpPr>
        <p:spPr>
          <a:xfrm rot="4802711">
            <a:off x="1996424" y="3914098"/>
            <a:ext cx="606787" cy="539691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44450">
            <a:solidFill>
              <a:schemeClr val="accent1">
                <a:lumMod val="75000"/>
              </a:schemeClr>
            </a:solidFill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1" name="任意多边形: 形状 430">
            <a:extLst>
              <a:ext uri="{FF2B5EF4-FFF2-40B4-BE49-F238E27FC236}">
                <a16:creationId xmlns:a16="http://schemas.microsoft.com/office/drawing/2014/main" id="{CFD6FF18-0F2B-4E31-B1DD-1913939005B2}"/>
              </a:ext>
            </a:extLst>
          </p:cNvPr>
          <p:cNvSpPr/>
          <p:nvPr/>
        </p:nvSpPr>
        <p:spPr>
          <a:xfrm>
            <a:off x="1582204" y="2339759"/>
            <a:ext cx="422377" cy="1615385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任意多边形: 形状 431">
            <a:extLst>
              <a:ext uri="{FF2B5EF4-FFF2-40B4-BE49-F238E27FC236}">
                <a16:creationId xmlns:a16="http://schemas.microsoft.com/office/drawing/2014/main" id="{D6C52A61-B3E9-4342-8708-E4E4BBBE7E64}"/>
              </a:ext>
            </a:extLst>
          </p:cNvPr>
          <p:cNvSpPr/>
          <p:nvPr/>
        </p:nvSpPr>
        <p:spPr>
          <a:xfrm flipH="1">
            <a:off x="2308879" y="2339759"/>
            <a:ext cx="422377" cy="1615385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: 圆角 145">
            <a:extLst>
              <a:ext uri="{FF2B5EF4-FFF2-40B4-BE49-F238E27FC236}">
                <a16:creationId xmlns:a16="http://schemas.microsoft.com/office/drawing/2014/main" id="{59E3003B-C46B-4AF3-8019-A3F3C6ED44A1}"/>
              </a:ext>
            </a:extLst>
          </p:cNvPr>
          <p:cNvSpPr/>
          <p:nvPr/>
        </p:nvSpPr>
        <p:spPr>
          <a:xfrm>
            <a:off x="5620080" y="2580360"/>
            <a:ext cx="552455" cy="11430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: 圆角 155">
            <a:extLst>
              <a:ext uri="{FF2B5EF4-FFF2-40B4-BE49-F238E27FC236}">
                <a16:creationId xmlns:a16="http://schemas.microsoft.com/office/drawing/2014/main" id="{8F150450-3D4D-4164-ACF7-BBEEF208D87A}"/>
              </a:ext>
            </a:extLst>
          </p:cNvPr>
          <p:cNvSpPr/>
          <p:nvPr/>
        </p:nvSpPr>
        <p:spPr>
          <a:xfrm rot="2203861">
            <a:off x="5760556" y="1614710"/>
            <a:ext cx="151017" cy="877973"/>
          </a:xfrm>
          <a:prstGeom prst="roundRect">
            <a:avLst>
              <a:gd name="adj" fmla="val 4150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48A2C4FD-6F53-4B1F-903D-06432FB394DF}"/>
              </a:ext>
            </a:extLst>
          </p:cNvPr>
          <p:cNvSpPr/>
          <p:nvPr/>
        </p:nvSpPr>
        <p:spPr>
          <a:xfrm rot="4802711">
            <a:off x="5736003" y="3914100"/>
            <a:ext cx="606787" cy="539691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44450">
            <a:solidFill>
              <a:schemeClr val="accent1">
                <a:lumMod val="75000"/>
              </a:schemeClr>
            </a:solidFill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id="{66E6EBBA-24D1-4AB9-A223-36D8ABF4C25E}"/>
              </a:ext>
            </a:extLst>
          </p:cNvPr>
          <p:cNvSpPr/>
          <p:nvPr/>
        </p:nvSpPr>
        <p:spPr>
          <a:xfrm>
            <a:off x="5321783" y="2339761"/>
            <a:ext cx="422377" cy="1615385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FDBB4613-C65D-494F-92EC-6B114ABAD69D}"/>
              </a:ext>
            </a:extLst>
          </p:cNvPr>
          <p:cNvSpPr/>
          <p:nvPr/>
        </p:nvSpPr>
        <p:spPr>
          <a:xfrm flipH="1">
            <a:off x="6048458" y="2339761"/>
            <a:ext cx="422377" cy="1615385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矩形: 圆角 159">
            <a:extLst>
              <a:ext uri="{FF2B5EF4-FFF2-40B4-BE49-F238E27FC236}">
                <a16:creationId xmlns:a16="http://schemas.microsoft.com/office/drawing/2014/main" id="{FA0434D3-2E15-41D9-B17F-1510D206F6CC}"/>
              </a:ext>
            </a:extLst>
          </p:cNvPr>
          <p:cNvSpPr/>
          <p:nvPr/>
        </p:nvSpPr>
        <p:spPr>
          <a:xfrm>
            <a:off x="9759041" y="2580358"/>
            <a:ext cx="552455" cy="11430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矩形: 圆角 160">
            <a:extLst>
              <a:ext uri="{FF2B5EF4-FFF2-40B4-BE49-F238E27FC236}">
                <a16:creationId xmlns:a16="http://schemas.microsoft.com/office/drawing/2014/main" id="{22957F6A-59BE-4AC7-9FFA-DE02439FBBCC}"/>
              </a:ext>
            </a:extLst>
          </p:cNvPr>
          <p:cNvSpPr/>
          <p:nvPr/>
        </p:nvSpPr>
        <p:spPr>
          <a:xfrm rot="2203861">
            <a:off x="9899517" y="1614708"/>
            <a:ext cx="151017" cy="877973"/>
          </a:xfrm>
          <a:prstGeom prst="roundRect">
            <a:avLst>
              <a:gd name="adj" fmla="val 4150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E9A3B1A7-1D33-4D2E-8CD3-79E5D56AEF4B}"/>
              </a:ext>
            </a:extLst>
          </p:cNvPr>
          <p:cNvSpPr/>
          <p:nvPr/>
        </p:nvSpPr>
        <p:spPr>
          <a:xfrm rot="8119190">
            <a:off x="9723939" y="3643991"/>
            <a:ext cx="576000" cy="539691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44450">
            <a:solidFill>
              <a:schemeClr val="accent1">
                <a:lumMod val="75000"/>
              </a:schemeClr>
            </a:solidFill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555E70AE-CCD2-4909-AF92-53990E52E783}"/>
              </a:ext>
            </a:extLst>
          </p:cNvPr>
          <p:cNvSpPr/>
          <p:nvPr/>
        </p:nvSpPr>
        <p:spPr>
          <a:xfrm>
            <a:off x="9460744" y="2339759"/>
            <a:ext cx="422377" cy="1615385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任意多边形: 形状 163">
            <a:extLst>
              <a:ext uri="{FF2B5EF4-FFF2-40B4-BE49-F238E27FC236}">
                <a16:creationId xmlns:a16="http://schemas.microsoft.com/office/drawing/2014/main" id="{F086F8E1-10CE-495A-9C4C-4F6821FB6E8F}"/>
              </a:ext>
            </a:extLst>
          </p:cNvPr>
          <p:cNvSpPr/>
          <p:nvPr/>
        </p:nvSpPr>
        <p:spPr>
          <a:xfrm flipH="1">
            <a:off x="10187419" y="2339759"/>
            <a:ext cx="422377" cy="1615385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5" name="直接箭头连接符 164">
            <a:extLst>
              <a:ext uri="{FF2B5EF4-FFF2-40B4-BE49-F238E27FC236}">
                <a16:creationId xmlns:a16="http://schemas.microsoft.com/office/drawing/2014/main" id="{6C21B1BA-6973-4105-A646-CCC5AF26E1CE}"/>
              </a:ext>
            </a:extLst>
          </p:cNvPr>
          <p:cNvCxnSpPr>
            <a:cxnSpLocks/>
          </p:cNvCxnSpPr>
          <p:nvPr/>
        </p:nvCxnSpPr>
        <p:spPr>
          <a:xfrm>
            <a:off x="3340686" y="3142925"/>
            <a:ext cx="133694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箭头连接符 165">
            <a:extLst>
              <a:ext uri="{FF2B5EF4-FFF2-40B4-BE49-F238E27FC236}">
                <a16:creationId xmlns:a16="http://schemas.microsoft.com/office/drawing/2014/main" id="{284A6E99-8ED3-4EA2-A9C3-4945AFDA85FF}"/>
              </a:ext>
            </a:extLst>
          </p:cNvPr>
          <p:cNvCxnSpPr>
            <a:cxnSpLocks/>
          </p:cNvCxnSpPr>
          <p:nvPr/>
        </p:nvCxnSpPr>
        <p:spPr>
          <a:xfrm>
            <a:off x="7318502" y="3142925"/>
            <a:ext cx="133694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BDB019F-8C6A-4A39-A5F8-8ABC6B0FDB95}"/>
              </a:ext>
            </a:extLst>
          </p:cNvPr>
          <p:cNvSpPr/>
          <p:nvPr/>
        </p:nvSpPr>
        <p:spPr>
          <a:xfrm>
            <a:off x="341127" y="1419782"/>
            <a:ext cx="2166476" cy="557757"/>
          </a:xfrm>
          <a:prstGeom prst="wedgeRoundRectCallout">
            <a:avLst>
              <a:gd name="adj1" fmla="val 38858"/>
              <a:gd name="adj2" fmla="val 77520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（电压控）激活门</a:t>
            </a:r>
          </a:p>
        </p:txBody>
      </p:sp>
      <p:sp>
        <p:nvSpPr>
          <p:cNvPr id="168" name="对话气泡: 圆角矩形 167">
            <a:extLst>
              <a:ext uri="{FF2B5EF4-FFF2-40B4-BE49-F238E27FC236}">
                <a16:creationId xmlns:a16="http://schemas.microsoft.com/office/drawing/2014/main" id="{EDDFD9BF-C0B9-42EE-9131-0FD474D2348B}"/>
              </a:ext>
            </a:extLst>
          </p:cNvPr>
          <p:cNvSpPr/>
          <p:nvPr/>
        </p:nvSpPr>
        <p:spPr>
          <a:xfrm>
            <a:off x="2886678" y="3936089"/>
            <a:ext cx="2166476" cy="557757"/>
          </a:xfrm>
          <a:prstGeom prst="wedgeRoundRectCallout">
            <a:avLst>
              <a:gd name="adj1" fmla="val -65818"/>
              <a:gd name="adj2" fmla="val -3675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（时间控）失活门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9514B3-8F07-42B8-827F-995A28482E91}"/>
              </a:ext>
            </a:extLst>
          </p:cNvPr>
          <p:cNvSpPr txBox="1"/>
          <p:nvPr/>
        </p:nvSpPr>
        <p:spPr>
          <a:xfrm>
            <a:off x="1315484" y="484878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静息态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E5B1A2F7-57F0-4CA9-9DA4-F1DE03E44DE3}"/>
              </a:ext>
            </a:extLst>
          </p:cNvPr>
          <p:cNvSpPr txBox="1"/>
          <p:nvPr/>
        </p:nvSpPr>
        <p:spPr>
          <a:xfrm>
            <a:off x="5147740" y="484878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激活态</a:t>
            </a: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F832DA43-BFA7-43CA-973A-F65C8FA9E88A}"/>
              </a:ext>
            </a:extLst>
          </p:cNvPr>
          <p:cNvSpPr txBox="1"/>
          <p:nvPr/>
        </p:nvSpPr>
        <p:spPr>
          <a:xfrm>
            <a:off x="9286701" y="484878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失活态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5C6C4567-927C-493C-BC5D-20CD4E22A1C0}"/>
              </a:ext>
            </a:extLst>
          </p:cNvPr>
          <p:cNvSpPr txBox="1"/>
          <p:nvPr/>
        </p:nvSpPr>
        <p:spPr>
          <a:xfrm>
            <a:off x="637882" y="5644837"/>
            <a:ext cx="2906702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刺激前状态</a:t>
            </a:r>
            <a:r>
              <a:rPr lang="zh-CN" altLang="en-US" sz="2000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失活门开</a:t>
            </a: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B7FC5ACA-2B8B-4EE9-9A24-61AF799651E7}"/>
              </a:ext>
            </a:extLst>
          </p:cNvPr>
          <p:cNvSpPr txBox="1"/>
          <p:nvPr/>
        </p:nvSpPr>
        <p:spPr>
          <a:xfrm>
            <a:off x="4537218" y="5644837"/>
            <a:ext cx="3179144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刺激后钠电流增大的状态，</a:t>
            </a:r>
            <a:r>
              <a:rPr lang="en-US" altLang="zh-CN" sz="20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门均开</a:t>
            </a:r>
            <a:endParaRPr lang="zh-CN" altLang="en-US" sz="200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C31A58EF-2617-4EC3-B501-5EDE1BB3522A}"/>
              </a:ext>
            </a:extLst>
          </p:cNvPr>
          <p:cNvSpPr txBox="1"/>
          <p:nvPr/>
        </p:nvSpPr>
        <p:spPr>
          <a:xfrm>
            <a:off x="8883947" y="5644837"/>
            <a:ext cx="3049045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刺激仍持续而钠通道却无反应的状态，激活门开</a:t>
            </a:r>
            <a:endParaRPr lang="zh-CN" altLang="en-US" sz="200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400104C6-FB12-4020-BEAA-BCA6222463DB}"/>
              </a:ext>
            </a:extLst>
          </p:cNvPr>
          <p:cNvSpPr txBox="1"/>
          <p:nvPr/>
        </p:nvSpPr>
        <p:spPr>
          <a:xfrm>
            <a:off x="6470835" y="1358982"/>
            <a:ext cx="73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6" name="直接箭头连接符 175">
            <a:extLst>
              <a:ext uri="{FF2B5EF4-FFF2-40B4-BE49-F238E27FC236}">
                <a16:creationId xmlns:a16="http://schemas.microsoft.com/office/drawing/2014/main" id="{FC0ED7C2-8ED3-4BD4-ACB7-3CC163BF7BD3}"/>
              </a:ext>
            </a:extLst>
          </p:cNvPr>
          <p:cNvCxnSpPr>
            <a:cxnSpLocks/>
          </p:cNvCxnSpPr>
          <p:nvPr/>
        </p:nvCxnSpPr>
        <p:spPr>
          <a:xfrm flipH="1">
            <a:off x="5949859" y="1696658"/>
            <a:ext cx="497983" cy="767972"/>
          </a:xfrm>
          <a:prstGeom prst="straightConnector1">
            <a:avLst/>
          </a:prstGeom>
          <a:ln w="44450">
            <a:solidFill>
              <a:srgbClr val="A4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文本框 176">
            <a:extLst>
              <a:ext uri="{FF2B5EF4-FFF2-40B4-BE49-F238E27FC236}">
                <a16:creationId xmlns:a16="http://schemas.microsoft.com/office/drawing/2014/main" id="{9B624767-6D15-4DDC-87E4-0EB0C3B1F700}"/>
              </a:ext>
            </a:extLst>
          </p:cNvPr>
          <p:cNvSpPr txBox="1"/>
          <p:nvPr/>
        </p:nvSpPr>
        <p:spPr>
          <a:xfrm>
            <a:off x="10244675" y="1276991"/>
            <a:ext cx="73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D0704C1-A415-4A10-9755-3D330664388D}"/>
              </a:ext>
            </a:extLst>
          </p:cNvPr>
          <p:cNvSpPr/>
          <p:nvPr/>
        </p:nvSpPr>
        <p:spPr>
          <a:xfrm rot="196545">
            <a:off x="10229984" y="1648010"/>
            <a:ext cx="1085716" cy="626910"/>
          </a:xfrm>
          <a:custGeom>
            <a:avLst/>
            <a:gdLst>
              <a:gd name="connsiteX0" fmla="*/ 112449 w 759721"/>
              <a:gd name="connsiteY0" fmla="*/ 0 h 626910"/>
              <a:gd name="connsiteX1" fmla="*/ 50804 w 759721"/>
              <a:gd name="connsiteY1" fmla="*/ 626723 h 626910"/>
              <a:gd name="connsiteX2" fmla="*/ 759721 w 759721"/>
              <a:gd name="connsiteY2" fmla="*/ 71919 h 626910"/>
              <a:gd name="connsiteX3" fmla="*/ 759721 w 759721"/>
              <a:gd name="connsiteY3" fmla="*/ 71919 h 6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721" h="626910">
                <a:moveTo>
                  <a:pt x="112449" y="0"/>
                </a:moveTo>
                <a:cubicBezTo>
                  <a:pt x="27687" y="307368"/>
                  <a:pt x="-57075" y="614737"/>
                  <a:pt x="50804" y="626723"/>
                </a:cubicBezTo>
                <a:cubicBezTo>
                  <a:pt x="158683" y="638710"/>
                  <a:pt x="759721" y="71919"/>
                  <a:pt x="759721" y="71919"/>
                </a:cubicBezTo>
                <a:lnTo>
                  <a:pt x="759721" y="71919"/>
                </a:lnTo>
              </a:path>
            </a:pathLst>
          </a:custGeom>
          <a:noFill/>
          <a:ln w="38100">
            <a:solidFill>
              <a:srgbClr val="A4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D31E42-0C88-4779-866D-B64F9FAE9F3A}"/>
              </a:ext>
            </a:extLst>
          </p:cNvPr>
          <p:cNvSpPr txBox="1"/>
          <p:nvPr/>
        </p:nvSpPr>
        <p:spPr>
          <a:xfrm>
            <a:off x="530499" y="16840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电压门控钠通道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AFE557-FAB3-490E-A8AD-070A8582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闪电形 7">
            <a:extLst>
              <a:ext uri="{FF2B5EF4-FFF2-40B4-BE49-F238E27FC236}">
                <a16:creationId xmlns:a16="http://schemas.microsoft.com/office/drawing/2014/main" id="{93C45A8E-B6ED-4DD5-BE05-998C0A6D2928}"/>
              </a:ext>
            </a:extLst>
          </p:cNvPr>
          <p:cNvSpPr/>
          <p:nvPr/>
        </p:nvSpPr>
        <p:spPr>
          <a:xfrm>
            <a:off x="3671894" y="2674576"/>
            <a:ext cx="528277" cy="527206"/>
          </a:xfrm>
          <a:prstGeom prst="lightningBol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闪电形 35">
            <a:extLst>
              <a:ext uri="{FF2B5EF4-FFF2-40B4-BE49-F238E27FC236}">
                <a16:creationId xmlns:a16="http://schemas.microsoft.com/office/drawing/2014/main" id="{4B607BC8-0DF0-42DB-8561-D3C52B9A6514}"/>
              </a:ext>
            </a:extLst>
          </p:cNvPr>
          <p:cNvSpPr/>
          <p:nvPr/>
        </p:nvSpPr>
        <p:spPr>
          <a:xfrm>
            <a:off x="7625689" y="2672312"/>
            <a:ext cx="528277" cy="527206"/>
          </a:xfrm>
          <a:prstGeom prst="lightningBol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3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FDE0D3-E34A-4513-876F-50F0BD67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88" name="标题 1">
            <a:extLst>
              <a:ext uri="{FF2B5EF4-FFF2-40B4-BE49-F238E27FC236}">
                <a16:creationId xmlns:a16="http://schemas.microsoft.com/office/drawing/2014/main" id="{D23DBB75-E689-443C-A23A-12B9F817676D}"/>
              </a:ext>
            </a:extLst>
          </p:cNvPr>
          <p:cNvSpPr txBox="1">
            <a:spLocks/>
          </p:cNvSpPr>
          <p:nvPr/>
        </p:nvSpPr>
        <p:spPr>
          <a:xfrm>
            <a:off x="540158" y="227157"/>
            <a:ext cx="7522461" cy="7526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终板电位与肌纤维膜电位关系</a:t>
            </a:r>
          </a:p>
        </p:txBody>
      </p:sp>
      <p:grpSp>
        <p:nvGrpSpPr>
          <p:cNvPr id="259" name="组合 258">
            <a:extLst>
              <a:ext uri="{FF2B5EF4-FFF2-40B4-BE49-F238E27FC236}">
                <a16:creationId xmlns:a16="http://schemas.microsoft.com/office/drawing/2014/main" id="{49A04C0F-D05B-417E-8480-FCEFC9200AB0}"/>
              </a:ext>
            </a:extLst>
          </p:cNvPr>
          <p:cNvGrpSpPr/>
          <p:nvPr/>
        </p:nvGrpSpPr>
        <p:grpSpPr>
          <a:xfrm>
            <a:off x="540158" y="3543817"/>
            <a:ext cx="10902679" cy="1604373"/>
            <a:chOff x="279385" y="4491020"/>
            <a:chExt cx="11493607" cy="2297101"/>
          </a:xfrm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AD8CCE31-A54E-480D-B9D4-2ABDDCC12F4F}"/>
                </a:ext>
              </a:extLst>
            </p:cNvPr>
            <p:cNvGrpSpPr/>
            <p:nvPr/>
          </p:nvGrpSpPr>
          <p:grpSpPr>
            <a:xfrm>
              <a:off x="279385" y="5100620"/>
              <a:ext cx="1009650" cy="1368091"/>
              <a:chOff x="136510" y="4788685"/>
              <a:chExt cx="1009650" cy="1368091"/>
            </a:xfrm>
          </p:grpSpPr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AF6BD765-C773-4E6E-9144-980D04F17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788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2127469D-7695-48F3-A9E6-8225E27AB8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2A4AECAC-2316-4B15-A7DA-DE20323B7D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920246B8-51E1-4586-B7B6-DE065864E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D1E9366F-808B-47C0-A4B5-A9B20C31B1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D65ADBF4-1384-4018-A9FE-C433793518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01678EF4-97B9-4EC6-998C-A58DAACBCA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44C52784-4105-450F-878E-3F548CF85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E146E697-5AE5-436F-890A-20A054A57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>
                <a:extLst>
                  <a:ext uri="{FF2B5EF4-FFF2-40B4-BE49-F238E27FC236}">
                    <a16:creationId xmlns:a16="http://schemas.microsoft.com/office/drawing/2014/main" id="{D3B0B809-8A48-4B6C-A720-A2012EDDD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10" y="6156776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9EE33B8F-DADF-4AAD-9173-FAA80A498C73}"/>
                </a:ext>
              </a:extLst>
            </p:cNvPr>
            <p:cNvGrpSpPr/>
            <p:nvPr/>
          </p:nvGrpSpPr>
          <p:grpSpPr>
            <a:xfrm>
              <a:off x="932272" y="5185834"/>
              <a:ext cx="1443640" cy="1219200"/>
              <a:chOff x="1328460" y="4948220"/>
              <a:chExt cx="1000125" cy="1219200"/>
            </a:xfrm>
          </p:grpSpPr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79A2CA6C-7ABA-4CBB-9094-5B9F28D8DF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49482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7D7AFE2C-299B-45CF-8D61-3EC41E7292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1006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37FA8531-2237-4FA5-BF3A-1EC03AF94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253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09376C05-94B3-4997-9579-EE1F63249D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405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2A4A762B-7440-43B5-A3EC-0281B7B8C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5578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F0A0AAF5-8887-4C52-8B66-E8582540F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7102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7842E46F-E135-4F4F-8597-A5735390A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8626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BAA14B4D-414C-4901-8BA3-F0F7B8269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015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526B673F-296C-4F26-A3A6-D927964A41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167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9CC75687-9E9D-428E-BAC1-A657F7D6D15A}"/>
                </a:ext>
              </a:extLst>
            </p:cNvPr>
            <p:cNvGrpSpPr/>
            <p:nvPr/>
          </p:nvGrpSpPr>
          <p:grpSpPr>
            <a:xfrm>
              <a:off x="2028449" y="5108135"/>
              <a:ext cx="557897" cy="1219200"/>
              <a:chOff x="146035" y="4788685"/>
              <a:chExt cx="1000125" cy="1219200"/>
            </a:xfrm>
          </p:grpSpPr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A33203AF-A584-4B46-AD7B-16AECCDF4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788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10493B7E-A265-4C25-AD82-89A521FFE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DBB9B0EB-8827-4AE5-B0D6-4EA344ABB3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E2FAC6AC-0294-4632-9A52-E4FF66C72A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2FC885F6-DAE5-421C-82B4-ED60627BB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94F9A1F8-D34E-4BBD-9593-00D5D4DE65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24919107-9BD7-4E13-9ED0-BB7AD1740D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C66160E0-9D47-4F7F-8BE1-2D3AA5D68C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0BC87DD3-1B6B-48EF-B6A2-C1D3E7D78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C30A5766-8880-445F-9091-0856C611F98C}"/>
                </a:ext>
              </a:extLst>
            </p:cNvPr>
            <p:cNvGrpSpPr/>
            <p:nvPr/>
          </p:nvGrpSpPr>
          <p:grpSpPr>
            <a:xfrm>
              <a:off x="9475556" y="4491020"/>
              <a:ext cx="2297436" cy="1219200"/>
              <a:chOff x="6736752" y="5374667"/>
              <a:chExt cx="2297436" cy="1219200"/>
            </a:xfrm>
          </p:grpSpPr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E3F681FE-26FB-4CE3-9F7D-764AEEA165F0}"/>
                  </a:ext>
                </a:extLst>
              </p:cNvPr>
              <p:cNvGrpSpPr/>
              <p:nvPr/>
            </p:nvGrpSpPr>
            <p:grpSpPr>
              <a:xfrm>
                <a:off x="6736752" y="5441853"/>
                <a:ext cx="1000125" cy="1066800"/>
                <a:chOff x="146035" y="4941085"/>
                <a:chExt cx="1000125" cy="1066800"/>
              </a:xfrm>
            </p:grpSpPr>
            <p:cxnSp>
              <p:nvCxnSpPr>
                <p:cNvPr id="127" name="直接连接符 126">
                  <a:extLst>
                    <a:ext uri="{FF2B5EF4-FFF2-40B4-BE49-F238E27FC236}">
                      <a16:creationId xmlns:a16="http://schemas.microsoft.com/office/drawing/2014/main" id="{E47B48DE-1B68-4149-B3C9-1ED441C27E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4941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>
                  <a:extLst>
                    <a:ext uri="{FF2B5EF4-FFF2-40B4-BE49-F238E27FC236}">
                      <a16:creationId xmlns:a16="http://schemas.microsoft.com/office/drawing/2014/main" id="{7D47AAC8-FA4A-44C4-908D-EDFD1D6D2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093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>
                  <a:extLst>
                    <a:ext uri="{FF2B5EF4-FFF2-40B4-BE49-F238E27FC236}">
                      <a16:creationId xmlns:a16="http://schemas.microsoft.com/office/drawing/2014/main" id="{631930C4-2A10-42B4-9165-5FDAD33AF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245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>
                  <a:extLst>
                    <a:ext uri="{FF2B5EF4-FFF2-40B4-BE49-F238E27FC236}">
                      <a16:creationId xmlns:a16="http://schemas.microsoft.com/office/drawing/2014/main" id="{132AAA02-0EE6-4F63-93BD-FF85791F01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3982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>
                  <a:extLst>
                    <a:ext uri="{FF2B5EF4-FFF2-40B4-BE49-F238E27FC236}">
                      <a16:creationId xmlns:a16="http://schemas.microsoft.com/office/drawing/2014/main" id="{958C17A3-C515-4D7E-85D8-B287A87D6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5506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>
                  <a:extLst>
                    <a:ext uri="{FF2B5EF4-FFF2-40B4-BE49-F238E27FC236}">
                      <a16:creationId xmlns:a16="http://schemas.microsoft.com/office/drawing/2014/main" id="{6FB5437D-F5D2-4A52-BABD-A59376AE2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703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>
                  <a:extLst>
                    <a:ext uri="{FF2B5EF4-FFF2-40B4-BE49-F238E27FC236}">
                      <a16:creationId xmlns:a16="http://schemas.microsoft.com/office/drawing/2014/main" id="{6CC84FE3-4B57-47E1-9AD8-8B5EEAB36E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855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1B16BDBC-E778-490D-8A98-4A313A9DF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6007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组合 134">
                <a:extLst>
                  <a:ext uri="{FF2B5EF4-FFF2-40B4-BE49-F238E27FC236}">
                    <a16:creationId xmlns:a16="http://schemas.microsoft.com/office/drawing/2014/main" id="{D4511766-764F-4421-A6C6-CECECD84429E}"/>
                  </a:ext>
                </a:extLst>
              </p:cNvPr>
              <p:cNvGrpSpPr/>
              <p:nvPr/>
            </p:nvGrpSpPr>
            <p:grpSpPr>
              <a:xfrm>
                <a:off x="7380114" y="5374667"/>
                <a:ext cx="1443640" cy="1219200"/>
                <a:chOff x="1328460" y="4948220"/>
                <a:chExt cx="1000125" cy="1219200"/>
              </a:xfrm>
            </p:grpSpPr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C53A5C4B-19A0-45CF-B6E3-3201FE761D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49482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>
                  <a:extLst>
                    <a:ext uri="{FF2B5EF4-FFF2-40B4-BE49-F238E27FC236}">
                      <a16:creationId xmlns:a16="http://schemas.microsoft.com/office/drawing/2014/main" id="{6FDFC573-3813-47CF-886C-214D70942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1006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>
                  <a:extLst>
                    <a:ext uri="{FF2B5EF4-FFF2-40B4-BE49-F238E27FC236}">
                      <a16:creationId xmlns:a16="http://schemas.microsoft.com/office/drawing/2014/main" id="{575D8A20-1891-4AF2-ACC2-5D8B24281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2530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>
                  <a:extLst>
                    <a:ext uri="{FF2B5EF4-FFF2-40B4-BE49-F238E27FC236}">
                      <a16:creationId xmlns:a16="http://schemas.microsoft.com/office/drawing/2014/main" id="{3B3B40D8-4269-4127-BCF6-C61397A564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4054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>
                  <a:extLst>
                    <a:ext uri="{FF2B5EF4-FFF2-40B4-BE49-F238E27FC236}">
                      <a16:creationId xmlns:a16="http://schemas.microsoft.com/office/drawing/2014/main" id="{983001EE-56CF-436C-8637-894B5F57F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5578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>
                  <a:extLst>
                    <a:ext uri="{FF2B5EF4-FFF2-40B4-BE49-F238E27FC236}">
                      <a16:creationId xmlns:a16="http://schemas.microsoft.com/office/drawing/2014/main" id="{0C143B8F-05AA-45AB-A9A6-AFDE2A377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7102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2D6FD6A2-2AFE-4B67-93BA-E33D33A9A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58626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DB5D8183-F35B-412D-BC72-D6EB376823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60150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>
                  <a:extLst>
                    <a:ext uri="{FF2B5EF4-FFF2-40B4-BE49-F238E27FC236}">
                      <a16:creationId xmlns:a16="http://schemas.microsoft.com/office/drawing/2014/main" id="{0428839F-FC0F-4634-99A3-BC0203732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8460" y="6167420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6C496B48-CAFF-41AF-A440-A162198B33DA}"/>
                  </a:ext>
                </a:extLst>
              </p:cNvPr>
              <p:cNvGrpSpPr/>
              <p:nvPr/>
            </p:nvGrpSpPr>
            <p:grpSpPr>
              <a:xfrm>
                <a:off x="8476291" y="5449368"/>
                <a:ext cx="557897" cy="1066800"/>
                <a:chOff x="146035" y="4941085"/>
                <a:chExt cx="1000125" cy="1066800"/>
              </a:xfrm>
            </p:grpSpPr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9C2DA78D-97AC-4F7A-A42C-E9B9D63A1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4941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EC0034D4-87ED-4CCE-89C4-E6F1D3A8BE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093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ABE04267-FF9A-44A1-8060-E13711B85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245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>
                  <a:extLst>
                    <a:ext uri="{FF2B5EF4-FFF2-40B4-BE49-F238E27FC236}">
                      <a16:creationId xmlns:a16="http://schemas.microsoft.com/office/drawing/2014/main" id="{C080C467-F047-4A51-9C12-1086FC1A85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3982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8CBD2B32-ABBE-4581-881B-D507C87FF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5506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C4936F6E-578D-4C18-9DEF-639BC0273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7030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86B12914-7D2D-4D1F-86AD-A71D360CA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58554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B3432B69-9DF1-445B-BD8B-848D8C404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6035" y="6007885"/>
                  <a:ext cx="1000125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7" name="组合 186">
              <a:extLst>
                <a:ext uri="{FF2B5EF4-FFF2-40B4-BE49-F238E27FC236}">
                  <a16:creationId xmlns:a16="http://schemas.microsoft.com/office/drawing/2014/main" id="{93E4A6BB-0EF4-421B-9CDA-66DC016B80FB}"/>
                </a:ext>
              </a:extLst>
            </p:cNvPr>
            <p:cNvGrpSpPr/>
            <p:nvPr/>
          </p:nvGrpSpPr>
          <p:grpSpPr>
            <a:xfrm>
              <a:off x="2436814" y="6249636"/>
              <a:ext cx="1387132" cy="471839"/>
              <a:chOff x="146035" y="4941085"/>
              <a:chExt cx="1000125" cy="471839"/>
            </a:xfrm>
          </p:grpSpPr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3511C683-9375-431F-B058-4F8E14AA93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2A3B7007-2782-4170-9ED1-FE914E3B5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00A23426-0D5D-4E6C-9BF8-28607FB0F3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>
                <a:extLst>
                  <a:ext uri="{FF2B5EF4-FFF2-40B4-BE49-F238E27FC236}">
                    <a16:creationId xmlns:a16="http://schemas.microsoft.com/office/drawing/2014/main" id="{944CF6C7-7C33-43CB-A87D-4F295B8FC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组合 199">
              <a:extLst>
                <a:ext uri="{FF2B5EF4-FFF2-40B4-BE49-F238E27FC236}">
                  <a16:creationId xmlns:a16="http://schemas.microsoft.com/office/drawing/2014/main" id="{5D7012DA-923F-44BB-8818-04045FF0106F}"/>
                </a:ext>
              </a:extLst>
            </p:cNvPr>
            <p:cNvGrpSpPr/>
            <p:nvPr/>
          </p:nvGrpSpPr>
          <p:grpSpPr>
            <a:xfrm>
              <a:off x="3412557" y="6316282"/>
              <a:ext cx="1683317" cy="471839"/>
              <a:chOff x="146035" y="4941085"/>
              <a:chExt cx="1000125" cy="471839"/>
            </a:xfrm>
          </p:grpSpPr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E6892D42-4722-4B1D-9883-E74424A45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E89C4DAC-69F9-4C6F-8D40-56FB574C7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34733B1D-CD38-4C5E-B2FC-477F908D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7798518A-B0B5-4826-95EA-1997C8994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204">
              <a:extLst>
                <a:ext uri="{FF2B5EF4-FFF2-40B4-BE49-F238E27FC236}">
                  <a16:creationId xmlns:a16="http://schemas.microsoft.com/office/drawing/2014/main" id="{47B859F3-815E-4675-9347-32F8A2C33456}"/>
                </a:ext>
              </a:extLst>
            </p:cNvPr>
            <p:cNvGrpSpPr/>
            <p:nvPr/>
          </p:nvGrpSpPr>
          <p:grpSpPr>
            <a:xfrm>
              <a:off x="4533955" y="6237824"/>
              <a:ext cx="1683317" cy="471839"/>
              <a:chOff x="146035" y="4941085"/>
              <a:chExt cx="1000125" cy="471839"/>
            </a:xfrm>
          </p:grpSpPr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A828AE2B-9F79-4436-897E-50036D0C5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41D2511A-C16F-4A78-81C3-55F8FE62A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58980F48-F93C-49AE-98F9-8A33F3FC0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BC320336-B5B3-4EC6-8879-3D13E8E345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EC39EFE2-6826-44A8-B012-B44FE6A3AAB4}"/>
                </a:ext>
              </a:extLst>
            </p:cNvPr>
            <p:cNvGrpSpPr/>
            <p:nvPr/>
          </p:nvGrpSpPr>
          <p:grpSpPr>
            <a:xfrm>
              <a:off x="5928870" y="6316282"/>
              <a:ext cx="1683317" cy="471839"/>
              <a:chOff x="146035" y="4941085"/>
              <a:chExt cx="1000125" cy="471839"/>
            </a:xfrm>
          </p:grpSpPr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2FFDCC2F-4DDB-4309-A236-1092D8740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FD1C274E-161D-4AA5-9A18-888AED274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>
                <a:extLst>
                  <a:ext uri="{FF2B5EF4-FFF2-40B4-BE49-F238E27FC236}">
                    <a16:creationId xmlns:a16="http://schemas.microsoft.com/office/drawing/2014/main" id="{A049D5C6-5EAA-45E6-A314-47F9FC172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F2152891-9915-47C2-829F-B04561032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3346473D-4A27-4022-82CC-70EEDEF38805}"/>
                </a:ext>
              </a:extLst>
            </p:cNvPr>
            <p:cNvGrpSpPr/>
            <p:nvPr/>
          </p:nvGrpSpPr>
          <p:grpSpPr>
            <a:xfrm>
              <a:off x="7050268" y="6237824"/>
              <a:ext cx="1683317" cy="471839"/>
              <a:chOff x="146035" y="4941085"/>
              <a:chExt cx="1000125" cy="471839"/>
            </a:xfrm>
          </p:grpSpPr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7A362BA9-7BA6-4CD0-B7C6-C6C392B03F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674EC6F9-6404-40DE-AF60-C2F1987A1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033A04D7-F0C0-463E-BB24-F7E4AF1AF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76C84C6F-24A6-4184-9D77-55ED041E28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组合 219">
              <a:extLst>
                <a:ext uri="{FF2B5EF4-FFF2-40B4-BE49-F238E27FC236}">
                  <a16:creationId xmlns:a16="http://schemas.microsoft.com/office/drawing/2014/main" id="{8FF2BF66-888C-4C92-8DB6-A9291B629C6D}"/>
                </a:ext>
              </a:extLst>
            </p:cNvPr>
            <p:cNvGrpSpPr/>
            <p:nvPr/>
          </p:nvGrpSpPr>
          <p:grpSpPr>
            <a:xfrm>
              <a:off x="8289516" y="5864737"/>
              <a:ext cx="1683322" cy="910094"/>
              <a:chOff x="146032" y="4502830"/>
              <a:chExt cx="1000128" cy="910094"/>
            </a:xfrm>
          </p:grpSpPr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A3E3A723-3FDD-4963-8588-D850C0397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4941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E53FAA0C-55B2-49EF-9544-069D6827AD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D2482040-EB34-40E0-B793-5A8B8D8C0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CD645421-CCB0-43BF-B538-D325342F9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412924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59DF6846-5C8C-43D4-8CCE-35124A03B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4" y="479500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68A433E1-7B66-4DB4-AF03-7AE13C348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3" y="464891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8ED298CE-3468-4FA3-9D98-46AEC930BE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2" y="450283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48531EE9-4F64-48A1-9D3E-34814E5F184A}"/>
                </a:ext>
              </a:extLst>
            </p:cNvPr>
            <p:cNvGrpSpPr/>
            <p:nvPr/>
          </p:nvGrpSpPr>
          <p:grpSpPr>
            <a:xfrm>
              <a:off x="9425279" y="5787612"/>
              <a:ext cx="1009650" cy="910891"/>
              <a:chOff x="136510" y="5245885"/>
              <a:chExt cx="1009650" cy="910891"/>
            </a:xfrm>
          </p:grpSpPr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A379AA83-A1F4-4BB7-85B5-390E9E4F1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BE732AA1-FEA9-4DD8-B3C3-A771741F24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D42D043F-4B0E-4A91-93D6-016E588FEA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C002E40B-5609-40C7-94A2-CFB4D6D19A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18C7CF3C-6E17-4499-8A48-B187ED941C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463FB36D-286D-4C6C-9ABC-1A75A17CD3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8F96B800-EF40-4D21-9CE2-BB29110DB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510" y="6156776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69CC3DFD-ABFE-4557-9AB4-AAD8DCE0587D}"/>
                </a:ext>
              </a:extLst>
            </p:cNvPr>
            <p:cNvGrpSpPr/>
            <p:nvPr/>
          </p:nvGrpSpPr>
          <p:grpSpPr>
            <a:xfrm>
              <a:off x="10315295" y="5852107"/>
              <a:ext cx="1443640" cy="914400"/>
              <a:chOff x="1328460" y="5253020"/>
              <a:chExt cx="1000125" cy="914400"/>
            </a:xfrm>
          </p:grpSpPr>
          <p:cxnSp>
            <p:nvCxnSpPr>
              <p:cNvPr id="239" name="直接连接符 238">
                <a:extLst>
                  <a:ext uri="{FF2B5EF4-FFF2-40B4-BE49-F238E27FC236}">
                    <a16:creationId xmlns:a16="http://schemas.microsoft.com/office/drawing/2014/main" id="{43020C10-192E-4B77-A2DE-270A4307F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253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0FC4BE82-CB57-4A7D-8F92-B111B49F7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405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8C5A0446-4116-4589-B8F8-0DF346F30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5578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30F52FF3-BBB2-4AEB-A15A-02C5526FC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7102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>
                <a:extLst>
                  <a:ext uri="{FF2B5EF4-FFF2-40B4-BE49-F238E27FC236}">
                    <a16:creationId xmlns:a16="http://schemas.microsoft.com/office/drawing/2014/main" id="{A2F9BD1E-E0A9-4B08-A7AC-E433E3617D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58626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>
                <a:extLst>
                  <a:ext uri="{FF2B5EF4-FFF2-40B4-BE49-F238E27FC236}">
                    <a16:creationId xmlns:a16="http://schemas.microsoft.com/office/drawing/2014/main" id="{EF68D8FE-D7E4-4C9F-AF51-25607BBAE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0150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E298417C-57FB-416E-B098-9D7A7BB86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8460" y="6167420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组合 245">
              <a:extLst>
                <a:ext uri="{FF2B5EF4-FFF2-40B4-BE49-F238E27FC236}">
                  <a16:creationId xmlns:a16="http://schemas.microsoft.com/office/drawing/2014/main" id="{B36226F4-021E-4103-A536-51C9B1C45B6A}"/>
                </a:ext>
              </a:extLst>
            </p:cNvPr>
            <p:cNvGrpSpPr/>
            <p:nvPr/>
          </p:nvGrpSpPr>
          <p:grpSpPr>
            <a:xfrm>
              <a:off x="11201037" y="5775908"/>
              <a:ext cx="557897" cy="914400"/>
              <a:chOff x="146035" y="5093485"/>
              <a:chExt cx="1000125" cy="914400"/>
            </a:xfrm>
          </p:grpSpPr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631B792E-F4F9-4D30-9EC4-6B4BAB329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093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03B70DEB-B1A9-4EAF-8BA8-0846EA1E9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245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5C325D65-150D-4CE6-BA10-F697E0DAC6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3982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A30127FA-41AD-4F7F-B49B-FC47B527F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5506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72AC85F5-9A42-45EC-A351-90F8CF35E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7030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D6BA2BFB-1AE8-49F1-9CB7-BE74EE85DA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58554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313CC204-1B6F-43EB-9C26-C4E2661FB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035" y="6007885"/>
                <a:ext cx="1000125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7" name="任意多边形: 形状 406">
            <a:extLst>
              <a:ext uri="{FF2B5EF4-FFF2-40B4-BE49-F238E27FC236}">
                <a16:creationId xmlns:a16="http://schemas.microsoft.com/office/drawing/2014/main" id="{543A0336-A2D3-41C6-A6BD-5265E1C1CCAF}"/>
              </a:ext>
            </a:extLst>
          </p:cNvPr>
          <p:cNvSpPr/>
          <p:nvPr/>
        </p:nvSpPr>
        <p:spPr>
          <a:xfrm>
            <a:off x="1605698" y="2800838"/>
            <a:ext cx="3542432" cy="152807"/>
          </a:xfrm>
          <a:custGeom>
            <a:avLst/>
            <a:gdLst>
              <a:gd name="connsiteX0" fmla="*/ 0 w 8059918"/>
              <a:gd name="connsiteY0" fmla="*/ 320154 h 910344"/>
              <a:gd name="connsiteX1" fmla="*/ 1649691 w 8059918"/>
              <a:gd name="connsiteY1" fmla="*/ 273020 h 910344"/>
              <a:gd name="connsiteX2" fmla="*/ 2309567 w 8059918"/>
              <a:gd name="connsiteY2" fmla="*/ 819775 h 910344"/>
              <a:gd name="connsiteX3" fmla="*/ 3176833 w 8059918"/>
              <a:gd name="connsiteY3" fmla="*/ 904616 h 910344"/>
              <a:gd name="connsiteX4" fmla="*/ 5627802 w 8059918"/>
              <a:gd name="connsiteY4" fmla="*/ 763214 h 910344"/>
              <a:gd name="connsiteX5" fmla="*/ 6193411 w 8059918"/>
              <a:gd name="connsiteY5" fmla="*/ 103338 h 910344"/>
              <a:gd name="connsiteX6" fmla="*/ 7220932 w 8059918"/>
              <a:gd name="connsiteY6" fmla="*/ 9070 h 910344"/>
              <a:gd name="connsiteX7" fmla="*/ 8059918 w 8059918"/>
              <a:gd name="connsiteY7" fmla="*/ 9070 h 910344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49441 h 939631"/>
              <a:gd name="connsiteX1" fmla="*/ 1649691 w 8059918"/>
              <a:gd name="connsiteY1" fmla="*/ 302307 h 939631"/>
              <a:gd name="connsiteX2" fmla="*/ 2309567 w 8059918"/>
              <a:gd name="connsiteY2" fmla="*/ 849062 h 939631"/>
              <a:gd name="connsiteX3" fmla="*/ 3176833 w 8059918"/>
              <a:gd name="connsiteY3" fmla="*/ 933903 h 939631"/>
              <a:gd name="connsiteX4" fmla="*/ 5627802 w 8059918"/>
              <a:gd name="connsiteY4" fmla="*/ 792501 h 939631"/>
              <a:gd name="connsiteX5" fmla="*/ 6193411 w 8059918"/>
              <a:gd name="connsiteY5" fmla="*/ 132625 h 939631"/>
              <a:gd name="connsiteX6" fmla="*/ 7230359 w 8059918"/>
              <a:gd name="connsiteY6" fmla="*/ 649 h 939631"/>
              <a:gd name="connsiteX7" fmla="*/ 8059918 w 8059918"/>
              <a:gd name="connsiteY7" fmla="*/ 38357 h 939631"/>
              <a:gd name="connsiteX0" fmla="*/ 0 w 8059918"/>
              <a:gd name="connsiteY0" fmla="*/ 349441 h 939631"/>
              <a:gd name="connsiteX1" fmla="*/ 884173 w 8059918"/>
              <a:gd name="connsiteY1" fmla="*/ 264601 h 939631"/>
              <a:gd name="connsiteX2" fmla="*/ 1649691 w 8059918"/>
              <a:gd name="connsiteY2" fmla="*/ 302307 h 939631"/>
              <a:gd name="connsiteX3" fmla="*/ 2309567 w 8059918"/>
              <a:gd name="connsiteY3" fmla="*/ 849062 h 939631"/>
              <a:gd name="connsiteX4" fmla="*/ 3176833 w 8059918"/>
              <a:gd name="connsiteY4" fmla="*/ 933903 h 939631"/>
              <a:gd name="connsiteX5" fmla="*/ 5627802 w 8059918"/>
              <a:gd name="connsiteY5" fmla="*/ 792501 h 939631"/>
              <a:gd name="connsiteX6" fmla="*/ 6193411 w 8059918"/>
              <a:gd name="connsiteY6" fmla="*/ 132625 h 939631"/>
              <a:gd name="connsiteX7" fmla="*/ 7230359 w 8059918"/>
              <a:gd name="connsiteY7" fmla="*/ 649 h 939631"/>
              <a:gd name="connsiteX8" fmla="*/ 8059918 w 8059918"/>
              <a:gd name="connsiteY8" fmla="*/ 38357 h 939631"/>
              <a:gd name="connsiteX0" fmla="*/ 0 w 7175745"/>
              <a:gd name="connsiteY0" fmla="*/ 264601 h 939631"/>
              <a:gd name="connsiteX1" fmla="*/ 765518 w 7175745"/>
              <a:gd name="connsiteY1" fmla="*/ 302307 h 939631"/>
              <a:gd name="connsiteX2" fmla="*/ 1425394 w 7175745"/>
              <a:gd name="connsiteY2" fmla="*/ 849062 h 939631"/>
              <a:gd name="connsiteX3" fmla="*/ 2292660 w 7175745"/>
              <a:gd name="connsiteY3" fmla="*/ 933903 h 939631"/>
              <a:gd name="connsiteX4" fmla="*/ 4743629 w 7175745"/>
              <a:gd name="connsiteY4" fmla="*/ 792501 h 939631"/>
              <a:gd name="connsiteX5" fmla="*/ 5309238 w 7175745"/>
              <a:gd name="connsiteY5" fmla="*/ 132625 h 939631"/>
              <a:gd name="connsiteX6" fmla="*/ 6346186 w 7175745"/>
              <a:gd name="connsiteY6" fmla="*/ 649 h 939631"/>
              <a:gd name="connsiteX7" fmla="*/ 7175745 w 7175745"/>
              <a:gd name="connsiteY7" fmla="*/ 38357 h 939631"/>
              <a:gd name="connsiteX0" fmla="*/ 0 w 7454957"/>
              <a:gd name="connsiteY0" fmla="*/ 274028 h 939631"/>
              <a:gd name="connsiteX1" fmla="*/ 1044730 w 7454957"/>
              <a:gd name="connsiteY1" fmla="*/ 302307 h 939631"/>
              <a:gd name="connsiteX2" fmla="*/ 1704606 w 7454957"/>
              <a:gd name="connsiteY2" fmla="*/ 849062 h 939631"/>
              <a:gd name="connsiteX3" fmla="*/ 2571872 w 7454957"/>
              <a:gd name="connsiteY3" fmla="*/ 933903 h 939631"/>
              <a:gd name="connsiteX4" fmla="*/ 5022841 w 7454957"/>
              <a:gd name="connsiteY4" fmla="*/ 792501 h 939631"/>
              <a:gd name="connsiteX5" fmla="*/ 5588450 w 7454957"/>
              <a:gd name="connsiteY5" fmla="*/ 132625 h 939631"/>
              <a:gd name="connsiteX6" fmla="*/ 6625398 w 7454957"/>
              <a:gd name="connsiteY6" fmla="*/ 649 h 939631"/>
              <a:gd name="connsiteX7" fmla="*/ 7454957 w 7454957"/>
              <a:gd name="connsiteY7" fmla="*/ 38357 h 939631"/>
              <a:gd name="connsiteX0" fmla="*/ 0 w 6625398"/>
              <a:gd name="connsiteY0" fmla="*/ 274028 h 939631"/>
              <a:gd name="connsiteX1" fmla="*/ 1044730 w 6625398"/>
              <a:gd name="connsiteY1" fmla="*/ 302307 h 939631"/>
              <a:gd name="connsiteX2" fmla="*/ 1704606 w 6625398"/>
              <a:gd name="connsiteY2" fmla="*/ 849062 h 939631"/>
              <a:gd name="connsiteX3" fmla="*/ 2571872 w 6625398"/>
              <a:gd name="connsiteY3" fmla="*/ 933903 h 939631"/>
              <a:gd name="connsiteX4" fmla="*/ 5022841 w 6625398"/>
              <a:gd name="connsiteY4" fmla="*/ 792501 h 939631"/>
              <a:gd name="connsiteX5" fmla="*/ 5588450 w 6625398"/>
              <a:gd name="connsiteY5" fmla="*/ 132625 h 939631"/>
              <a:gd name="connsiteX6" fmla="*/ 6625398 w 6625398"/>
              <a:gd name="connsiteY6" fmla="*/ 649 h 939631"/>
              <a:gd name="connsiteX0" fmla="*/ 0 w 6867382"/>
              <a:gd name="connsiteY0" fmla="*/ 274028 h 939631"/>
              <a:gd name="connsiteX1" fmla="*/ 1044730 w 6867382"/>
              <a:gd name="connsiteY1" fmla="*/ 302307 h 939631"/>
              <a:gd name="connsiteX2" fmla="*/ 1704606 w 6867382"/>
              <a:gd name="connsiteY2" fmla="*/ 849062 h 939631"/>
              <a:gd name="connsiteX3" fmla="*/ 2571872 w 6867382"/>
              <a:gd name="connsiteY3" fmla="*/ 933903 h 939631"/>
              <a:gd name="connsiteX4" fmla="*/ 5022841 w 6867382"/>
              <a:gd name="connsiteY4" fmla="*/ 792501 h 939631"/>
              <a:gd name="connsiteX5" fmla="*/ 5588450 w 6867382"/>
              <a:gd name="connsiteY5" fmla="*/ 132625 h 939631"/>
              <a:gd name="connsiteX6" fmla="*/ 6867382 w 6867382"/>
              <a:gd name="connsiteY6" fmla="*/ 649 h 939631"/>
              <a:gd name="connsiteX0" fmla="*/ 0 w 5588450"/>
              <a:gd name="connsiteY0" fmla="*/ 141403 h 807006"/>
              <a:gd name="connsiteX1" fmla="*/ 1044730 w 5588450"/>
              <a:gd name="connsiteY1" fmla="*/ 169682 h 807006"/>
              <a:gd name="connsiteX2" fmla="*/ 1704606 w 5588450"/>
              <a:gd name="connsiteY2" fmla="*/ 716437 h 807006"/>
              <a:gd name="connsiteX3" fmla="*/ 2571872 w 5588450"/>
              <a:gd name="connsiteY3" fmla="*/ 801278 h 807006"/>
              <a:gd name="connsiteX4" fmla="*/ 5022841 w 5588450"/>
              <a:gd name="connsiteY4" fmla="*/ 659876 h 807006"/>
              <a:gd name="connsiteX5" fmla="*/ 5588450 w 5588450"/>
              <a:gd name="connsiteY5" fmla="*/ 0 h 807006"/>
              <a:gd name="connsiteX0" fmla="*/ 0 w 5022841"/>
              <a:gd name="connsiteY0" fmla="*/ 25565 h 691168"/>
              <a:gd name="connsiteX1" fmla="*/ 1044730 w 5022841"/>
              <a:gd name="connsiteY1" fmla="*/ 53844 h 691168"/>
              <a:gd name="connsiteX2" fmla="*/ 1704606 w 5022841"/>
              <a:gd name="connsiteY2" fmla="*/ 600599 h 691168"/>
              <a:gd name="connsiteX3" fmla="*/ 2571872 w 5022841"/>
              <a:gd name="connsiteY3" fmla="*/ 685440 h 691168"/>
              <a:gd name="connsiteX4" fmla="*/ 5022841 w 5022841"/>
              <a:gd name="connsiteY4" fmla="*/ 544038 h 691168"/>
              <a:gd name="connsiteX0" fmla="*/ 0 w 2571872"/>
              <a:gd name="connsiteY0" fmla="*/ 25565 h 691168"/>
              <a:gd name="connsiteX1" fmla="*/ 1044730 w 2571872"/>
              <a:gd name="connsiteY1" fmla="*/ 53844 h 691168"/>
              <a:gd name="connsiteX2" fmla="*/ 1704606 w 2571872"/>
              <a:gd name="connsiteY2" fmla="*/ 600599 h 691168"/>
              <a:gd name="connsiteX3" fmla="*/ 2571872 w 2571872"/>
              <a:gd name="connsiteY3" fmla="*/ 685440 h 691168"/>
              <a:gd name="connsiteX0" fmla="*/ 0 w 1704606"/>
              <a:gd name="connsiteY0" fmla="*/ 25565 h 600599"/>
              <a:gd name="connsiteX1" fmla="*/ 1044730 w 1704606"/>
              <a:gd name="connsiteY1" fmla="*/ 53844 h 600599"/>
              <a:gd name="connsiteX2" fmla="*/ 1704606 w 1704606"/>
              <a:gd name="connsiteY2" fmla="*/ 600599 h 600599"/>
              <a:gd name="connsiteX0" fmla="*/ 0 w 1044730"/>
              <a:gd name="connsiteY0" fmla="*/ 25565 h 53844"/>
              <a:gd name="connsiteX1" fmla="*/ 1044730 w 1044730"/>
              <a:gd name="connsiteY1" fmla="*/ 53844 h 5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4730" h="53844">
                <a:moveTo>
                  <a:pt x="0" y="25565"/>
                </a:moveTo>
                <a:cubicBezTo>
                  <a:pt x="274948" y="17709"/>
                  <a:pt x="760629" y="-41995"/>
                  <a:pt x="1044730" y="53844"/>
                </a:cubicBezTo>
              </a:path>
            </a:pathLst>
          </a:custGeom>
          <a:noFill/>
          <a:ln w="38100" cmpd="sng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955734"/>
                      <a:gd name="connsiteY0" fmla="*/ 274028 h 939631"/>
                      <a:gd name="connsiteX1" fmla="*/ 1058170 w 6955734"/>
                      <a:gd name="connsiteY1" fmla="*/ 302307 h 939631"/>
                      <a:gd name="connsiteX2" fmla="*/ 1726536 w 6955734"/>
                      <a:gd name="connsiteY2" fmla="*/ 849062 h 939631"/>
                      <a:gd name="connsiteX3" fmla="*/ 2604960 w 6955734"/>
                      <a:gd name="connsiteY3" fmla="*/ 933903 h 939631"/>
                      <a:gd name="connsiteX4" fmla="*/ 5087462 w 6955734"/>
                      <a:gd name="connsiteY4" fmla="*/ 792501 h 939631"/>
                      <a:gd name="connsiteX5" fmla="*/ 5660347 w 6955734"/>
                      <a:gd name="connsiteY5" fmla="*/ 132625 h 939631"/>
                      <a:gd name="connsiteX6" fmla="*/ 6955734 w 6955734"/>
                      <a:gd name="connsiteY6" fmla="*/ 649 h 939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5734" h="939631" extrusionOk="0">
                        <a:moveTo>
                          <a:pt x="0" y="274028"/>
                        </a:moveTo>
                        <a:cubicBezTo>
                          <a:pt x="246855" y="246662"/>
                          <a:pt x="727234" y="222674"/>
                          <a:pt x="1058170" y="302307"/>
                        </a:cubicBezTo>
                        <a:cubicBezTo>
                          <a:pt x="1372102" y="403656"/>
                          <a:pt x="1428491" y="745076"/>
                          <a:pt x="1726536" y="849062"/>
                        </a:cubicBezTo>
                        <a:cubicBezTo>
                          <a:pt x="1979888" y="958670"/>
                          <a:pt x="2043813" y="948821"/>
                          <a:pt x="2604960" y="933903"/>
                        </a:cubicBezTo>
                        <a:cubicBezTo>
                          <a:pt x="3096119" y="886727"/>
                          <a:pt x="4670118" y="969952"/>
                          <a:pt x="5087462" y="792501"/>
                        </a:cubicBezTo>
                        <a:cubicBezTo>
                          <a:pt x="5631546" y="663090"/>
                          <a:pt x="5379055" y="202683"/>
                          <a:pt x="5660347" y="132625"/>
                        </a:cubicBezTo>
                        <a:cubicBezTo>
                          <a:pt x="5905527" y="-9488"/>
                          <a:pt x="6632301" y="14354"/>
                          <a:pt x="6955734" y="64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9" name="任意多边形: 形状 408">
            <a:extLst>
              <a:ext uri="{FF2B5EF4-FFF2-40B4-BE49-F238E27FC236}">
                <a16:creationId xmlns:a16="http://schemas.microsoft.com/office/drawing/2014/main" id="{668E4892-0BB4-4DA3-B74D-06DF8BC7A558}"/>
              </a:ext>
            </a:extLst>
          </p:cNvPr>
          <p:cNvSpPr/>
          <p:nvPr/>
        </p:nvSpPr>
        <p:spPr>
          <a:xfrm>
            <a:off x="5148128" y="2953648"/>
            <a:ext cx="5178177" cy="1808703"/>
          </a:xfrm>
          <a:custGeom>
            <a:avLst/>
            <a:gdLst>
              <a:gd name="connsiteX0" fmla="*/ 0 w 8059918"/>
              <a:gd name="connsiteY0" fmla="*/ 320154 h 910344"/>
              <a:gd name="connsiteX1" fmla="*/ 1649691 w 8059918"/>
              <a:gd name="connsiteY1" fmla="*/ 273020 h 910344"/>
              <a:gd name="connsiteX2" fmla="*/ 2309567 w 8059918"/>
              <a:gd name="connsiteY2" fmla="*/ 819775 h 910344"/>
              <a:gd name="connsiteX3" fmla="*/ 3176833 w 8059918"/>
              <a:gd name="connsiteY3" fmla="*/ 904616 h 910344"/>
              <a:gd name="connsiteX4" fmla="*/ 5627802 w 8059918"/>
              <a:gd name="connsiteY4" fmla="*/ 763214 h 910344"/>
              <a:gd name="connsiteX5" fmla="*/ 6193411 w 8059918"/>
              <a:gd name="connsiteY5" fmla="*/ 103338 h 910344"/>
              <a:gd name="connsiteX6" fmla="*/ 7220932 w 8059918"/>
              <a:gd name="connsiteY6" fmla="*/ 9070 h 910344"/>
              <a:gd name="connsiteX7" fmla="*/ 8059918 w 8059918"/>
              <a:gd name="connsiteY7" fmla="*/ 9070 h 910344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61025 h 951215"/>
              <a:gd name="connsiteX1" fmla="*/ 1649691 w 8059918"/>
              <a:gd name="connsiteY1" fmla="*/ 313891 h 951215"/>
              <a:gd name="connsiteX2" fmla="*/ 2309567 w 8059918"/>
              <a:gd name="connsiteY2" fmla="*/ 860646 h 951215"/>
              <a:gd name="connsiteX3" fmla="*/ 3176833 w 8059918"/>
              <a:gd name="connsiteY3" fmla="*/ 945487 h 951215"/>
              <a:gd name="connsiteX4" fmla="*/ 5627802 w 8059918"/>
              <a:gd name="connsiteY4" fmla="*/ 804085 h 951215"/>
              <a:gd name="connsiteX5" fmla="*/ 6193411 w 8059918"/>
              <a:gd name="connsiteY5" fmla="*/ 144209 h 951215"/>
              <a:gd name="connsiteX6" fmla="*/ 7220932 w 8059918"/>
              <a:gd name="connsiteY6" fmla="*/ 2807 h 951215"/>
              <a:gd name="connsiteX7" fmla="*/ 8059918 w 8059918"/>
              <a:gd name="connsiteY7" fmla="*/ 49941 h 951215"/>
              <a:gd name="connsiteX0" fmla="*/ 0 w 8059918"/>
              <a:gd name="connsiteY0" fmla="*/ 349441 h 939631"/>
              <a:gd name="connsiteX1" fmla="*/ 1649691 w 8059918"/>
              <a:gd name="connsiteY1" fmla="*/ 302307 h 939631"/>
              <a:gd name="connsiteX2" fmla="*/ 2309567 w 8059918"/>
              <a:gd name="connsiteY2" fmla="*/ 849062 h 939631"/>
              <a:gd name="connsiteX3" fmla="*/ 3176833 w 8059918"/>
              <a:gd name="connsiteY3" fmla="*/ 933903 h 939631"/>
              <a:gd name="connsiteX4" fmla="*/ 5627802 w 8059918"/>
              <a:gd name="connsiteY4" fmla="*/ 792501 h 939631"/>
              <a:gd name="connsiteX5" fmla="*/ 6193411 w 8059918"/>
              <a:gd name="connsiteY5" fmla="*/ 132625 h 939631"/>
              <a:gd name="connsiteX6" fmla="*/ 7230359 w 8059918"/>
              <a:gd name="connsiteY6" fmla="*/ 649 h 939631"/>
              <a:gd name="connsiteX7" fmla="*/ 8059918 w 8059918"/>
              <a:gd name="connsiteY7" fmla="*/ 38357 h 939631"/>
              <a:gd name="connsiteX0" fmla="*/ 0 w 8059918"/>
              <a:gd name="connsiteY0" fmla="*/ 349441 h 939631"/>
              <a:gd name="connsiteX1" fmla="*/ 884173 w 8059918"/>
              <a:gd name="connsiteY1" fmla="*/ 264601 h 939631"/>
              <a:gd name="connsiteX2" fmla="*/ 1649691 w 8059918"/>
              <a:gd name="connsiteY2" fmla="*/ 302307 h 939631"/>
              <a:gd name="connsiteX3" fmla="*/ 2309567 w 8059918"/>
              <a:gd name="connsiteY3" fmla="*/ 849062 h 939631"/>
              <a:gd name="connsiteX4" fmla="*/ 3176833 w 8059918"/>
              <a:gd name="connsiteY4" fmla="*/ 933903 h 939631"/>
              <a:gd name="connsiteX5" fmla="*/ 5627802 w 8059918"/>
              <a:gd name="connsiteY5" fmla="*/ 792501 h 939631"/>
              <a:gd name="connsiteX6" fmla="*/ 6193411 w 8059918"/>
              <a:gd name="connsiteY6" fmla="*/ 132625 h 939631"/>
              <a:gd name="connsiteX7" fmla="*/ 7230359 w 8059918"/>
              <a:gd name="connsiteY7" fmla="*/ 649 h 939631"/>
              <a:gd name="connsiteX8" fmla="*/ 8059918 w 8059918"/>
              <a:gd name="connsiteY8" fmla="*/ 38357 h 939631"/>
              <a:gd name="connsiteX0" fmla="*/ 0 w 7175745"/>
              <a:gd name="connsiteY0" fmla="*/ 264601 h 939631"/>
              <a:gd name="connsiteX1" fmla="*/ 765518 w 7175745"/>
              <a:gd name="connsiteY1" fmla="*/ 302307 h 939631"/>
              <a:gd name="connsiteX2" fmla="*/ 1425394 w 7175745"/>
              <a:gd name="connsiteY2" fmla="*/ 849062 h 939631"/>
              <a:gd name="connsiteX3" fmla="*/ 2292660 w 7175745"/>
              <a:gd name="connsiteY3" fmla="*/ 933903 h 939631"/>
              <a:gd name="connsiteX4" fmla="*/ 4743629 w 7175745"/>
              <a:gd name="connsiteY4" fmla="*/ 792501 h 939631"/>
              <a:gd name="connsiteX5" fmla="*/ 5309238 w 7175745"/>
              <a:gd name="connsiteY5" fmla="*/ 132625 h 939631"/>
              <a:gd name="connsiteX6" fmla="*/ 6346186 w 7175745"/>
              <a:gd name="connsiteY6" fmla="*/ 649 h 939631"/>
              <a:gd name="connsiteX7" fmla="*/ 7175745 w 7175745"/>
              <a:gd name="connsiteY7" fmla="*/ 38357 h 939631"/>
              <a:gd name="connsiteX0" fmla="*/ 0 w 7454957"/>
              <a:gd name="connsiteY0" fmla="*/ 274028 h 939631"/>
              <a:gd name="connsiteX1" fmla="*/ 1044730 w 7454957"/>
              <a:gd name="connsiteY1" fmla="*/ 302307 h 939631"/>
              <a:gd name="connsiteX2" fmla="*/ 1704606 w 7454957"/>
              <a:gd name="connsiteY2" fmla="*/ 849062 h 939631"/>
              <a:gd name="connsiteX3" fmla="*/ 2571872 w 7454957"/>
              <a:gd name="connsiteY3" fmla="*/ 933903 h 939631"/>
              <a:gd name="connsiteX4" fmla="*/ 5022841 w 7454957"/>
              <a:gd name="connsiteY4" fmla="*/ 792501 h 939631"/>
              <a:gd name="connsiteX5" fmla="*/ 5588450 w 7454957"/>
              <a:gd name="connsiteY5" fmla="*/ 132625 h 939631"/>
              <a:gd name="connsiteX6" fmla="*/ 6625398 w 7454957"/>
              <a:gd name="connsiteY6" fmla="*/ 649 h 939631"/>
              <a:gd name="connsiteX7" fmla="*/ 7454957 w 7454957"/>
              <a:gd name="connsiteY7" fmla="*/ 38357 h 939631"/>
              <a:gd name="connsiteX0" fmla="*/ 0 w 6625398"/>
              <a:gd name="connsiteY0" fmla="*/ 274028 h 939631"/>
              <a:gd name="connsiteX1" fmla="*/ 1044730 w 6625398"/>
              <a:gd name="connsiteY1" fmla="*/ 302307 h 939631"/>
              <a:gd name="connsiteX2" fmla="*/ 1704606 w 6625398"/>
              <a:gd name="connsiteY2" fmla="*/ 849062 h 939631"/>
              <a:gd name="connsiteX3" fmla="*/ 2571872 w 6625398"/>
              <a:gd name="connsiteY3" fmla="*/ 933903 h 939631"/>
              <a:gd name="connsiteX4" fmla="*/ 5022841 w 6625398"/>
              <a:gd name="connsiteY4" fmla="*/ 792501 h 939631"/>
              <a:gd name="connsiteX5" fmla="*/ 5588450 w 6625398"/>
              <a:gd name="connsiteY5" fmla="*/ 132625 h 939631"/>
              <a:gd name="connsiteX6" fmla="*/ 6625398 w 6625398"/>
              <a:gd name="connsiteY6" fmla="*/ 649 h 939631"/>
              <a:gd name="connsiteX0" fmla="*/ 0 w 6867382"/>
              <a:gd name="connsiteY0" fmla="*/ 274028 h 939631"/>
              <a:gd name="connsiteX1" fmla="*/ 1044730 w 6867382"/>
              <a:gd name="connsiteY1" fmla="*/ 302307 h 939631"/>
              <a:gd name="connsiteX2" fmla="*/ 1704606 w 6867382"/>
              <a:gd name="connsiteY2" fmla="*/ 849062 h 939631"/>
              <a:gd name="connsiteX3" fmla="*/ 2571872 w 6867382"/>
              <a:gd name="connsiteY3" fmla="*/ 933903 h 939631"/>
              <a:gd name="connsiteX4" fmla="*/ 5022841 w 6867382"/>
              <a:gd name="connsiteY4" fmla="*/ 792501 h 939631"/>
              <a:gd name="connsiteX5" fmla="*/ 5588450 w 6867382"/>
              <a:gd name="connsiteY5" fmla="*/ 132625 h 939631"/>
              <a:gd name="connsiteX6" fmla="*/ 6867382 w 6867382"/>
              <a:gd name="connsiteY6" fmla="*/ 649 h 939631"/>
              <a:gd name="connsiteX0" fmla="*/ 0 w 5588450"/>
              <a:gd name="connsiteY0" fmla="*/ 141403 h 807006"/>
              <a:gd name="connsiteX1" fmla="*/ 1044730 w 5588450"/>
              <a:gd name="connsiteY1" fmla="*/ 169682 h 807006"/>
              <a:gd name="connsiteX2" fmla="*/ 1704606 w 5588450"/>
              <a:gd name="connsiteY2" fmla="*/ 716437 h 807006"/>
              <a:gd name="connsiteX3" fmla="*/ 2571872 w 5588450"/>
              <a:gd name="connsiteY3" fmla="*/ 801278 h 807006"/>
              <a:gd name="connsiteX4" fmla="*/ 5022841 w 5588450"/>
              <a:gd name="connsiteY4" fmla="*/ 659876 h 807006"/>
              <a:gd name="connsiteX5" fmla="*/ 5588450 w 5588450"/>
              <a:gd name="connsiteY5" fmla="*/ 0 h 807006"/>
              <a:gd name="connsiteX0" fmla="*/ 0 w 4543720"/>
              <a:gd name="connsiteY0" fmla="*/ 169682 h 807006"/>
              <a:gd name="connsiteX1" fmla="*/ 659876 w 4543720"/>
              <a:gd name="connsiteY1" fmla="*/ 716437 h 807006"/>
              <a:gd name="connsiteX2" fmla="*/ 1527142 w 4543720"/>
              <a:gd name="connsiteY2" fmla="*/ 801278 h 807006"/>
              <a:gd name="connsiteX3" fmla="*/ 3978111 w 4543720"/>
              <a:gd name="connsiteY3" fmla="*/ 659876 h 807006"/>
              <a:gd name="connsiteX4" fmla="*/ 4543720 w 4543720"/>
              <a:gd name="connsiteY4" fmla="*/ 0 h 807006"/>
              <a:gd name="connsiteX0" fmla="*/ 0 w 3978111"/>
              <a:gd name="connsiteY0" fmla="*/ 0 h 637324"/>
              <a:gd name="connsiteX1" fmla="*/ 659876 w 3978111"/>
              <a:gd name="connsiteY1" fmla="*/ 546755 h 637324"/>
              <a:gd name="connsiteX2" fmla="*/ 1527142 w 3978111"/>
              <a:gd name="connsiteY2" fmla="*/ 631596 h 637324"/>
              <a:gd name="connsiteX3" fmla="*/ 3978111 w 3978111"/>
              <a:gd name="connsiteY3" fmla="*/ 490194 h 637324"/>
              <a:gd name="connsiteX0" fmla="*/ 0 w 1527142"/>
              <a:gd name="connsiteY0" fmla="*/ 0 h 637324"/>
              <a:gd name="connsiteX1" fmla="*/ 659876 w 1527142"/>
              <a:gd name="connsiteY1" fmla="*/ 546755 h 637324"/>
              <a:gd name="connsiteX2" fmla="*/ 1527142 w 1527142"/>
              <a:gd name="connsiteY2" fmla="*/ 631596 h 63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7142" h="637324">
                <a:moveTo>
                  <a:pt x="0" y="0"/>
                </a:moveTo>
                <a:cubicBezTo>
                  <a:pt x="284101" y="95839"/>
                  <a:pt x="405352" y="441489"/>
                  <a:pt x="659876" y="546755"/>
                </a:cubicBezTo>
                <a:cubicBezTo>
                  <a:pt x="914400" y="652021"/>
                  <a:pt x="974103" y="641023"/>
                  <a:pt x="1527142" y="631596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955734"/>
                      <a:gd name="connsiteY0" fmla="*/ 274028 h 939631"/>
                      <a:gd name="connsiteX1" fmla="*/ 1058170 w 6955734"/>
                      <a:gd name="connsiteY1" fmla="*/ 302307 h 939631"/>
                      <a:gd name="connsiteX2" fmla="*/ 1726536 w 6955734"/>
                      <a:gd name="connsiteY2" fmla="*/ 849062 h 939631"/>
                      <a:gd name="connsiteX3" fmla="*/ 2604960 w 6955734"/>
                      <a:gd name="connsiteY3" fmla="*/ 933903 h 939631"/>
                      <a:gd name="connsiteX4" fmla="*/ 5087462 w 6955734"/>
                      <a:gd name="connsiteY4" fmla="*/ 792501 h 939631"/>
                      <a:gd name="connsiteX5" fmla="*/ 5660347 w 6955734"/>
                      <a:gd name="connsiteY5" fmla="*/ 132625 h 939631"/>
                      <a:gd name="connsiteX6" fmla="*/ 6955734 w 6955734"/>
                      <a:gd name="connsiteY6" fmla="*/ 649 h 939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5734" h="939631" extrusionOk="0">
                        <a:moveTo>
                          <a:pt x="0" y="274028"/>
                        </a:moveTo>
                        <a:cubicBezTo>
                          <a:pt x="246855" y="246662"/>
                          <a:pt x="727234" y="222674"/>
                          <a:pt x="1058170" y="302307"/>
                        </a:cubicBezTo>
                        <a:cubicBezTo>
                          <a:pt x="1372102" y="403656"/>
                          <a:pt x="1428491" y="745076"/>
                          <a:pt x="1726536" y="849062"/>
                        </a:cubicBezTo>
                        <a:cubicBezTo>
                          <a:pt x="1979888" y="958670"/>
                          <a:pt x="2043813" y="948821"/>
                          <a:pt x="2604960" y="933903"/>
                        </a:cubicBezTo>
                        <a:cubicBezTo>
                          <a:pt x="3096119" y="886727"/>
                          <a:pt x="4670118" y="969952"/>
                          <a:pt x="5087462" y="792501"/>
                        </a:cubicBezTo>
                        <a:cubicBezTo>
                          <a:pt x="5631546" y="663090"/>
                          <a:pt x="5379055" y="202683"/>
                          <a:pt x="5660347" y="132625"/>
                        </a:cubicBezTo>
                        <a:cubicBezTo>
                          <a:pt x="5905527" y="-9488"/>
                          <a:pt x="6632301" y="14354"/>
                          <a:pt x="6955734" y="649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E23498C-5B22-404F-AA59-04E23DA2A561}"/>
              </a:ext>
            </a:extLst>
          </p:cNvPr>
          <p:cNvSpPr/>
          <p:nvPr/>
        </p:nvSpPr>
        <p:spPr>
          <a:xfrm>
            <a:off x="9343207" y="3042833"/>
            <a:ext cx="631268" cy="452928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9" name="任意多边形: 形状 398">
            <a:extLst>
              <a:ext uri="{FF2B5EF4-FFF2-40B4-BE49-F238E27FC236}">
                <a16:creationId xmlns:a16="http://schemas.microsoft.com/office/drawing/2014/main" id="{45EC71BB-713E-4DC7-BEA0-E04BCE9A5C2B}"/>
              </a:ext>
            </a:extLst>
          </p:cNvPr>
          <p:cNvSpPr/>
          <p:nvPr/>
        </p:nvSpPr>
        <p:spPr>
          <a:xfrm>
            <a:off x="6980560" y="825860"/>
            <a:ext cx="3391167" cy="2881697"/>
          </a:xfrm>
          <a:custGeom>
            <a:avLst/>
            <a:gdLst>
              <a:gd name="connsiteX0" fmla="*/ 457422 w 1757887"/>
              <a:gd name="connsiteY0" fmla="*/ 8092 h 1033393"/>
              <a:gd name="connsiteX1" fmla="*/ 578803 w 1757887"/>
              <a:gd name="connsiteY1" fmla="*/ 525982 h 1033393"/>
              <a:gd name="connsiteX2" fmla="*/ 4268 w 1757887"/>
              <a:gd name="connsiteY2" fmla="*/ 865847 h 1033393"/>
              <a:gd name="connsiteX3" fmla="*/ 376502 w 1757887"/>
              <a:gd name="connsiteY3" fmla="*/ 1027688 h 1033393"/>
              <a:gd name="connsiteX4" fmla="*/ 1420374 w 1757887"/>
              <a:gd name="connsiteY4" fmla="*/ 979136 h 1033393"/>
              <a:gd name="connsiteX5" fmla="*/ 1735964 w 1757887"/>
              <a:gd name="connsiteY5" fmla="*/ 809203 h 1033393"/>
              <a:gd name="connsiteX6" fmla="*/ 910576 w 1757887"/>
              <a:gd name="connsiteY6" fmla="*/ 493614 h 1033393"/>
              <a:gd name="connsiteX7" fmla="*/ 586895 w 1757887"/>
              <a:gd name="connsiteY7" fmla="*/ 0 h 1033393"/>
              <a:gd name="connsiteX8" fmla="*/ 586895 w 1757887"/>
              <a:gd name="connsiteY8" fmla="*/ 0 h 1033393"/>
              <a:gd name="connsiteX0" fmla="*/ 457422 w 1757887"/>
              <a:gd name="connsiteY0" fmla="*/ 8092 h 1033393"/>
              <a:gd name="connsiteX1" fmla="*/ 578803 w 1757887"/>
              <a:gd name="connsiteY1" fmla="*/ 525982 h 1033393"/>
              <a:gd name="connsiteX2" fmla="*/ 4268 w 1757887"/>
              <a:gd name="connsiteY2" fmla="*/ 865847 h 1033393"/>
              <a:gd name="connsiteX3" fmla="*/ 376502 w 1757887"/>
              <a:gd name="connsiteY3" fmla="*/ 1027688 h 1033393"/>
              <a:gd name="connsiteX4" fmla="*/ 1420374 w 1757887"/>
              <a:gd name="connsiteY4" fmla="*/ 979136 h 1033393"/>
              <a:gd name="connsiteX5" fmla="*/ 1735964 w 1757887"/>
              <a:gd name="connsiteY5" fmla="*/ 809203 h 1033393"/>
              <a:gd name="connsiteX6" fmla="*/ 910576 w 1757887"/>
              <a:gd name="connsiteY6" fmla="*/ 493614 h 1033393"/>
              <a:gd name="connsiteX7" fmla="*/ 586895 w 1757887"/>
              <a:gd name="connsiteY7" fmla="*/ 0 h 1033393"/>
              <a:gd name="connsiteX8" fmla="*/ 586895 w 1757887"/>
              <a:gd name="connsiteY8" fmla="*/ 0 h 1033393"/>
              <a:gd name="connsiteX0" fmla="*/ 578803 w 1757887"/>
              <a:gd name="connsiteY0" fmla="*/ 525982 h 1033393"/>
              <a:gd name="connsiteX1" fmla="*/ 4268 w 1757887"/>
              <a:gd name="connsiteY1" fmla="*/ 865847 h 1033393"/>
              <a:gd name="connsiteX2" fmla="*/ 376502 w 1757887"/>
              <a:gd name="connsiteY2" fmla="*/ 1027688 h 1033393"/>
              <a:gd name="connsiteX3" fmla="*/ 1420374 w 1757887"/>
              <a:gd name="connsiteY3" fmla="*/ 979136 h 1033393"/>
              <a:gd name="connsiteX4" fmla="*/ 1735964 w 1757887"/>
              <a:gd name="connsiteY4" fmla="*/ 809203 h 1033393"/>
              <a:gd name="connsiteX5" fmla="*/ 910576 w 1757887"/>
              <a:gd name="connsiteY5" fmla="*/ 493614 h 1033393"/>
              <a:gd name="connsiteX6" fmla="*/ 586895 w 1757887"/>
              <a:gd name="connsiteY6" fmla="*/ 0 h 1033393"/>
              <a:gd name="connsiteX7" fmla="*/ 586895 w 1757887"/>
              <a:gd name="connsiteY7" fmla="*/ 0 h 1033393"/>
              <a:gd name="connsiteX0" fmla="*/ 578803 w 1757887"/>
              <a:gd name="connsiteY0" fmla="*/ 525982 h 1033393"/>
              <a:gd name="connsiteX1" fmla="*/ 4268 w 1757887"/>
              <a:gd name="connsiteY1" fmla="*/ 865847 h 1033393"/>
              <a:gd name="connsiteX2" fmla="*/ 376502 w 1757887"/>
              <a:gd name="connsiteY2" fmla="*/ 1027688 h 1033393"/>
              <a:gd name="connsiteX3" fmla="*/ 1420374 w 1757887"/>
              <a:gd name="connsiteY3" fmla="*/ 979136 h 1033393"/>
              <a:gd name="connsiteX4" fmla="*/ 1735964 w 1757887"/>
              <a:gd name="connsiteY4" fmla="*/ 809203 h 1033393"/>
              <a:gd name="connsiteX5" fmla="*/ 910576 w 1757887"/>
              <a:gd name="connsiteY5" fmla="*/ 493614 h 1033393"/>
              <a:gd name="connsiteX6" fmla="*/ 586895 w 1757887"/>
              <a:gd name="connsiteY6" fmla="*/ 0 h 1033393"/>
              <a:gd name="connsiteX0" fmla="*/ 574774 w 1753858"/>
              <a:gd name="connsiteY0" fmla="*/ 525982 h 1033393"/>
              <a:gd name="connsiteX1" fmla="*/ 413900 w 1753858"/>
              <a:gd name="connsiteY1" fmla="*/ 653467 h 1033393"/>
              <a:gd name="connsiteX2" fmla="*/ 239 w 1753858"/>
              <a:gd name="connsiteY2" fmla="*/ 865847 h 1033393"/>
              <a:gd name="connsiteX3" fmla="*/ 372473 w 1753858"/>
              <a:gd name="connsiteY3" fmla="*/ 1027688 h 1033393"/>
              <a:gd name="connsiteX4" fmla="*/ 1416345 w 1753858"/>
              <a:gd name="connsiteY4" fmla="*/ 979136 h 1033393"/>
              <a:gd name="connsiteX5" fmla="*/ 1731935 w 1753858"/>
              <a:gd name="connsiteY5" fmla="*/ 809203 h 1033393"/>
              <a:gd name="connsiteX6" fmla="*/ 906547 w 1753858"/>
              <a:gd name="connsiteY6" fmla="*/ 493614 h 1033393"/>
              <a:gd name="connsiteX7" fmla="*/ 582866 w 1753858"/>
              <a:gd name="connsiteY7" fmla="*/ 0 h 1033393"/>
              <a:gd name="connsiteX0" fmla="*/ 413900 w 1753858"/>
              <a:gd name="connsiteY0" fmla="*/ 653467 h 1033393"/>
              <a:gd name="connsiteX1" fmla="*/ 239 w 1753858"/>
              <a:gd name="connsiteY1" fmla="*/ 865847 h 1033393"/>
              <a:gd name="connsiteX2" fmla="*/ 372473 w 1753858"/>
              <a:gd name="connsiteY2" fmla="*/ 1027688 h 1033393"/>
              <a:gd name="connsiteX3" fmla="*/ 1416345 w 1753858"/>
              <a:gd name="connsiteY3" fmla="*/ 979136 h 1033393"/>
              <a:gd name="connsiteX4" fmla="*/ 1731935 w 1753858"/>
              <a:gd name="connsiteY4" fmla="*/ 809203 h 1033393"/>
              <a:gd name="connsiteX5" fmla="*/ 906547 w 1753858"/>
              <a:gd name="connsiteY5" fmla="*/ 493614 h 1033393"/>
              <a:gd name="connsiteX6" fmla="*/ 582866 w 1753858"/>
              <a:gd name="connsiteY6" fmla="*/ 0 h 1033393"/>
              <a:gd name="connsiteX0" fmla="*/ 413900 w 1743807"/>
              <a:gd name="connsiteY0" fmla="*/ 653467 h 1033393"/>
              <a:gd name="connsiteX1" fmla="*/ 239 w 1743807"/>
              <a:gd name="connsiteY1" fmla="*/ 865847 h 1033393"/>
              <a:gd name="connsiteX2" fmla="*/ 372473 w 1743807"/>
              <a:gd name="connsiteY2" fmla="*/ 1027688 h 1033393"/>
              <a:gd name="connsiteX3" fmla="*/ 1416345 w 1743807"/>
              <a:gd name="connsiteY3" fmla="*/ 979136 h 1033393"/>
              <a:gd name="connsiteX4" fmla="*/ 1731935 w 1743807"/>
              <a:gd name="connsiteY4" fmla="*/ 809203 h 1033393"/>
              <a:gd name="connsiteX5" fmla="*/ 1083598 w 1743807"/>
              <a:gd name="connsiteY5" fmla="*/ 582464 h 1033393"/>
              <a:gd name="connsiteX6" fmla="*/ 906547 w 1743807"/>
              <a:gd name="connsiteY6" fmla="*/ 493614 h 1033393"/>
              <a:gd name="connsiteX7" fmla="*/ 582866 w 1743807"/>
              <a:gd name="connsiteY7" fmla="*/ 0 h 1033393"/>
              <a:gd name="connsiteX0" fmla="*/ 413900 w 1743807"/>
              <a:gd name="connsiteY0" fmla="*/ 159853 h 539779"/>
              <a:gd name="connsiteX1" fmla="*/ 239 w 1743807"/>
              <a:gd name="connsiteY1" fmla="*/ 372233 h 539779"/>
              <a:gd name="connsiteX2" fmla="*/ 372473 w 1743807"/>
              <a:gd name="connsiteY2" fmla="*/ 534074 h 539779"/>
              <a:gd name="connsiteX3" fmla="*/ 1416345 w 1743807"/>
              <a:gd name="connsiteY3" fmla="*/ 485522 h 539779"/>
              <a:gd name="connsiteX4" fmla="*/ 1731935 w 1743807"/>
              <a:gd name="connsiteY4" fmla="*/ 315589 h 539779"/>
              <a:gd name="connsiteX5" fmla="*/ 1083598 w 1743807"/>
              <a:gd name="connsiteY5" fmla="*/ 88850 h 539779"/>
              <a:gd name="connsiteX6" fmla="*/ 906547 w 1743807"/>
              <a:gd name="connsiteY6" fmla="*/ 0 h 539779"/>
              <a:gd name="connsiteX0" fmla="*/ 413900 w 1743807"/>
              <a:gd name="connsiteY0" fmla="*/ 71003 h 450929"/>
              <a:gd name="connsiteX1" fmla="*/ 239 w 1743807"/>
              <a:gd name="connsiteY1" fmla="*/ 283383 h 450929"/>
              <a:gd name="connsiteX2" fmla="*/ 372473 w 1743807"/>
              <a:gd name="connsiteY2" fmla="*/ 445224 h 450929"/>
              <a:gd name="connsiteX3" fmla="*/ 1416345 w 1743807"/>
              <a:gd name="connsiteY3" fmla="*/ 396672 h 450929"/>
              <a:gd name="connsiteX4" fmla="*/ 1731935 w 1743807"/>
              <a:gd name="connsiteY4" fmla="*/ 226739 h 450929"/>
              <a:gd name="connsiteX5" fmla="*/ 1083598 w 1743807"/>
              <a:gd name="connsiteY5" fmla="*/ 0 h 450929"/>
              <a:gd name="connsiteX0" fmla="*/ 413900 w 1743807"/>
              <a:gd name="connsiteY0" fmla="*/ 0 h 379926"/>
              <a:gd name="connsiteX1" fmla="*/ 239 w 1743807"/>
              <a:gd name="connsiteY1" fmla="*/ 212380 h 379926"/>
              <a:gd name="connsiteX2" fmla="*/ 372473 w 1743807"/>
              <a:gd name="connsiteY2" fmla="*/ 374221 h 379926"/>
              <a:gd name="connsiteX3" fmla="*/ 1416345 w 1743807"/>
              <a:gd name="connsiteY3" fmla="*/ 325669 h 379926"/>
              <a:gd name="connsiteX4" fmla="*/ 1731935 w 1743807"/>
              <a:gd name="connsiteY4" fmla="*/ 155736 h 379926"/>
              <a:gd name="connsiteX0" fmla="*/ 413900 w 1416345"/>
              <a:gd name="connsiteY0" fmla="*/ 0 h 379926"/>
              <a:gd name="connsiteX1" fmla="*/ 239 w 1416345"/>
              <a:gd name="connsiteY1" fmla="*/ 212380 h 379926"/>
              <a:gd name="connsiteX2" fmla="*/ 372473 w 1416345"/>
              <a:gd name="connsiteY2" fmla="*/ 374221 h 379926"/>
              <a:gd name="connsiteX3" fmla="*/ 1416345 w 1416345"/>
              <a:gd name="connsiteY3" fmla="*/ 325669 h 379926"/>
              <a:gd name="connsiteX0" fmla="*/ 413900 w 413900"/>
              <a:gd name="connsiteY0" fmla="*/ 0 h 374221"/>
              <a:gd name="connsiteX1" fmla="*/ 239 w 413900"/>
              <a:gd name="connsiteY1" fmla="*/ 212380 h 374221"/>
              <a:gd name="connsiteX2" fmla="*/ 372473 w 413900"/>
              <a:gd name="connsiteY2" fmla="*/ 374221 h 374221"/>
              <a:gd name="connsiteX0" fmla="*/ 414117 w 500778"/>
              <a:gd name="connsiteY0" fmla="*/ 0 h 390547"/>
              <a:gd name="connsiteX1" fmla="*/ 456 w 500778"/>
              <a:gd name="connsiteY1" fmla="*/ 212380 h 390547"/>
              <a:gd name="connsiteX2" fmla="*/ 500778 w 500778"/>
              <a:gd name="connsiteY2" fmla="*/ 390547 h 39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0778" h="390547">
                <a:moveTo>
                  <a:pt x="414117" y="0"/>
                </a:moveTo>
                <a:cubicBezTo>
                  <a:pt x="318361" y="56644"/>
                  <a:pt x="-13988" y="147289"/>
                  <a:pt x="456" y="212380"/>
                </a:cubicBezTo>
                <a:cubicBezTo>
                  <a:pt x="14900" y="277471"/>
                  <a:pt x="264760" y="371666"/>
                  <a:pt x="500778" y="390547"/>
                </a:cubicBezTo>
              </a:path>
            </a:pathLst>
          </a:custGeom>
          <a:noFill/>
          <a:ln w="4762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611B6B77-286E-44D0-9537-D584EA015955}"/>
              </a:ext>
            </a:extLst>
          </p:cNvPr>
          <p:cNvSpPr/>
          <p:nvPr/>
        </p:nvSpPr>
        <p:spPr>
          <a:xfrm rot="19375561">
            <a:off x="8986428" y="988785"/>
            <a:ext cx="169611" cy="3300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u="sng"/>
          </a:p>
        </p:txBody>
      </p:sp>
      <p:sp>
        <p:nvSpPr>
          <p:cNvPr id="75" name="Oval 137">
            <a:extLst>
              <a:ext uri="{FF2B5EF4-FFF2-40B4-BE49-F238E27FC236}">
                <a16:creationId xmlns:a16="http://schemas.microsoft.com/office/drawing/2014/main" id="{F05B8D70-1AE6-40D1-B1EE-5E37D77E68AC}"/>
              </a:ext>
            </a:extLst>
          </p:cNvPr>
          <p:cNvSpPr>
            <a:spLocks noChangeArrowheads="1"/>
          </p:cNvSpPr>
          <p:nvPr/>
        </p:nvSpPr>
        <p:spPr bwMode="auto">
          <a:xfrm rot="19526018">
            <a:off x="8859491" y="908388"/>
            <a:ext cx="198261" cy="6317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u="sng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Oval 138">
            <a:extLst>
              <a:ext uri="{FF2B5EF4-FFF2-40B4-BE49-F238E27FC236}">
                <a16:creationId xmlns:a16="http://schemas.microsoft.com/office/drawing/2014/main" id="{EA91513B-79F6-44AB-BBF7-0FE8AC758271}"/>
              </a:ext>
            </a:extLst>
          </p:cNvPr>
          <p:cNvSpPr>
            <a:spLocks noChangeArrowheads="1"/>
          </p:cNvSpPr>
          <p:nvPr/>
        </p:nvSpPr>
        <p:spPr bwMode="auto">
          <a:xfrm rot="19526018">
            <a:off x="9115645" y="777667"/>
            <a:ext cx="198261" cy="6317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0" name="加号 479">
            <a:extLst>
              <a:ext uri="{FF2B5EF4-FFF2-40B4-BE49-F238E27FC236}">
                <a16:creationId xmlns:a16="http://schemas.microsoft.com/office/drawing/2014/main" id="{638BEA41-5547-4486-91C3-4400EB60005E}"/>
              </a:ext>
            </a:extLst>
          </p:cNvPr>
          <p:cNvSpPr>
            <a:spLocks noChangeAspect="1"/>
          </p:cNvSpPr>
          <p:nvPr/>
        </p:nvSpPr>
        <p:spPr>
          <a:xfrm>
            <a:off x="7839874" y="1292137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1" name="减号 480">
            <a:extLst>
              <a:ext uri="{FF2B5EF4-FFF2-40B4-BE49-F238E27FC236}">
                <a16:creationId xmlns:a16="http://schemas.microsoft.com/office/drawing/2014/main" id="{669D052F-3909-4050-88E6-CE5858C9CBC6}"/>
              </a:ext>
            </a:extLst>
          </p:cNvPr>
          <p:cNvSpPr/>
          <p:nvPr/>
        </p:nvSpPr>
        <p:spPr>
          <a:xfrm>
            <a:off x="7782269" y="1783489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4" name="加号 483">
            <a:extLst>
              <a:ext uri="{FF2B5EF4-FFF2-40B4-BE49-F238E27FC236}">
                <a16:creationId xmlns:a16="http://schemas.microsoft.com/office/drawing/2014/main" id="{426FF770-C624-4CAA-92EB-88BD13B56E63}"/>
              </a:ext>
            </a:extLst>
          </p:cNvPr>
          <p:cNvSpPr>
            <a:spLocks noChangeAspect="1"/>
          </p:cNvSpPr>
          <p:nvPr/>
        </p:nvSpPr>
        <p:spPr>
          <a:xfrm>
            <a:off x="7234367" y="1589916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5" name="减号 484">
            <a:extLst>
              <a:ext uri="{FF2B5EF4-FFF2-40B4-BE49-F238E27FC236}">
                <a16:creationId xmlns:a16="http://schemas.microsoft.com/office/drawing/2014/main" id="{01C83C69-A911-41B4-9519-14B0907852A5}"/>
              </a:ext>
            </a:extLst>
          </p:cNvPr>
          <p:cNvSpPr/>
          <p:nvPr/>
        </p:nvSpPr>
        <p:spPr>
          <a:xfrm>
            <a:off x="7176761" y="2081269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椭圆 546">
            <a:extLst>
              <a:ext uri="{FF2B5EF4-FFF2-40B4-BE49-F238E27FC236}">
                <a16:creationId xmlns:a16="http://schemas.microsoft.com/office/drawing/2014/main" id="{7BF910BC-3C0C-42F8-885B-BFA705222668}"/>
              </a:ext>
            </a:extLst>
          </p:cNvPr>
          <p:cNvSpPr/>
          <p:nvPr/>
        </p:nvSpPr>
        <p:spPr>
          <a:xfrm>
            <a:off x="8913063" y="2582007"/>
            <a:ext cx="631268" cy="452928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20000"/>
                  <a:lumOff val="80000"/>
                </a:schemeClr>
              </a:gs>
              <a:gs pos="78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8" name="等腰三角形 547">
            <a:extLst>
              <a:ext uri="{FF2B5EF4-FFF2-40B4-BE49-F238E27FC236}">
                <a16:creationId xmlns:a16="http://schemas.microsoft.com/office/drawing/2014/main" id="{5122AF04-A501-4B89-9415-17E918DDACAC}"/>
              </a:ext>
            </a:extLst>
          </p:cNvPr>
          <p:cNvSpPr>
            <a:spLocks noChangeAspect="1"/>
          </p:cNvSpPr>
          <p:nvPr/>
        </p:nvSpPr>
        <p:spPr>
          <a:xfrm>
            <a:off x="9048521" y="2766756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9" name="等腰三角形 548">
            <a:extLst>
              <a:ext uri="{FF2B5EF4-FFF2-40B4-BE49-F238E27FC236}">
                <a16:creationId xmlns:a16="http://schemas.microsoft.com/office/drawing/2014/main" id="{6A0B1BC2-DB5A-4792-B547-4AE51BFC3589}"/>
              </a:ext>
            </a:extLst>
          </p:cNvPr>
          <p:cNvSpPr>
            <a:spLocks noChangeAspect="1"/>
          </p:cNvSpPr>
          <p:nvPr/>
        </p:nvSpPr>
        <p:spPr>
          <a:xfrm>
            <a:off x="9166820" y="2707882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0" name="等腰三角形 549">
            <a:extLst>
              <a:ext uri="{FF2B5EF4-FFF2-40B4-BE49-F238E27FC236}">
                <a16:creationId xmlns:a16="http://schemas.microsoft.com/office/drawing/2014/main" id="{F2AB19FE-CB07-4B19-9B07-F811F347629E}"/>
              </a:ext>
            </a:extLst>
          </p:cNvPr>
          <p:cNvSpPr>
            <a:spLocks noChangeAspect="1"/>
          </p:cNvSpPr>
          <p:nvPr/>
        </p:nvSpPr>
        <p:spPr>
          <a:xfrm>
            <a:off x="9302276" y="2809250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1" name="等腰三角形 550">
            <a:extLst>
              <a:ext uri="{FF2B5EF4-FFF2-40B4-BE49-F238E27FC236}">
                <a16:creationId xmlns:a16="http://schemas.microsoft.com/office/drawing/2014/main" id="{CC2AF1E0-5CCC-461D-92E6-F2BF5F7A0092}"/>
              </a:ext>
            </a:extLst>
          </p:cNvPr>
          <p:cNvSpPr>
            <a:spLocks noChangeAspect="1"/>
          </p:cNvSpPr>
          <p:nvPr/>
        </p:nvSpPr>
        <p:spPr>
          <a:xfrm>
            <a:off x="9029447" y="2574122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2" name="等腰三角形 551">
            <a:extLst>
              <a:ext uri="{FF2B5EF4-FFF2-40B4-BE49-F238E27FC236}">
                <a16:creationId xmlns:a16="http://schemas.microsoft.com/office/drawing/2014/main" id="{C8156DA3-B897-41CB-9331-8572E37C7537}"/>
              </a:ext>
            </a:extLst>
          </p:cNvPr>
          <p:cNvSpPr>
            <a:spLocks noChangeAspect="1"/>
          </p:cNvSpPr>
          <p:nvPr/>
        </p:nvSpPr>
        <p:spPr>
          <a:xfrm>
            <a:off x="9207801" y="2691137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3" name="等腰三角形 552">
            <a:extLst>
              <a:ext uri="{FF2B5EF4-FFF2-40B4-BE49-F238E27FC236}">
                <a16:creationId xmlns:a16="http://schemas.microsoft.com/office/drawing/2014/main" id="{972E4B95-264E-416B-B14D-EAE5404DD203}"/>
              </a:ext>
            </a:extLst>
          </p:cNvPr>
          <p:cNvSpPr>
            <a:spLocks noChangeAspect="1"/>
          </p:cNvSpPr>
          <p:nvPr/>
        </p:nvSpPr>
        <p:spPr>
          <a:xfrm>
            <a:off x="9298085" y="2649904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8" name="矩形: 圆角 397">
            <a:extLst>
              <a:ext uri="{FF2B5EF4-FFF2-40B4-BE49-F238E27FC236}">
                <a16:creationId xmlns:a16="http://schemas.microsoft.com/office/drawing/2014/main" id="{82769FC7-D2C3-44A6-A348-5CDCD01FB9A7}"/>
              </a:ext>
            </a:extLst>
          </p:cNvPr>
          <p:cNvSpPr/>
          <p:nvPr/>
        </p:nvSpPr>
        <p:spPr>
          <a:xfrm>
            <a:off x="4231035" y="2620281"/>
            <a:ext cx="302421" cy="463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3" name="矩形: 圆角 402">
            <a:extLst>
              <a:ext uri="{FF2B5EF4-FFF2-40B4-BE49-F238E27FC236}">
                <a16:creationId xmlns:a16="http://schemas.microsoft.com/office/drawing/2014/main" id="{5D4031B7-4E42-4269-A29B-02B00A0C7231}"/>
              </a:ext>
            </a:extLst>
          </p:cNvPr>
          <p:cNvSpPr/>
          <p:nvPr/>
        </p:nvSpPr>
        <p:spPr>
          <a:xfrm rot="2203861">
            <a:off x="4307933" y="2228740"/>
            <a:ext cx="82668" cy="355990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4" name="任意多边形: 形状 423">
            <a:extLst>
              <a:ext uri="{FF2B5EF4-FFF2-40B4-BE49-F238E27FC236}">
                <a16:creationId xmlns:a16="http://schemas.microsoft.com/office/drawing/2014/main" id="{2EC2DFBD-1417-44F2-83D5-4D2173B28689}"/>
              </a:ext>
            </a:extLst>
          </p:cNvPr>
          <p:cNvSpPr/>
          <p:nvPr/>
        </p:nvSpPr>
        <p:spPr>
          <a:xfrm rot="4802711">
            <a:off x="4337557" y="3122767"/>
            <a:ext cx="246033" cy="295433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1" name="任意多边形: 形状 440">
            <a:extLst>
              <a:ext uri="{FF2B5EF4-FFF2-40B4-BE49-F238E27FC236}">
                <a16:creationId xmlns:a16="http://schemas.microsoft.com/office/drawing/2014/main" id="{78F1131D-8557-412E-8D5B-2F3FA55E9F4F}"/>
              </a:ext>
            </a:extLst>
          </p:cNvPr>
          <p:cNvSpPr/>
          <p:nvPr/>
        </p:nvSpPr>
        <p:spPr>
          <a:xfrm>
            <a:off x="4067742" y="2522725"/>
            <a:ext cx="231214" cy="65498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9" name="任意多边形: 形状 448">
            <a:extLst>
              <a:ext uri="{FF2B5EF4-FFF2-40B4-BE49-F238E27FC236}">
                <a16:creationId xmlns:a16="http://schemas.microsoft.com/office/drawing/2014/main" id="{EA9D8AC1-D5D2-43AA-81E2-CEB51A81F10A}"/>
              </a:ext>
            </a:extLst>
          </p:cNvPr>
          <p:cNvSpPr/>
          <p:nvPr/>
        </p:nvSpPr>
        <p:spPr>
          <a:xfrm flipH="1">
            <a:off x="4465533" y="2522725"/>
            <a:ext cx="231214" cy="65498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6" name="组合 545">
            <a:extLst>
              <a:ext uri="{FF2B5EF4-FFF2-40B4-BE49-F238E27FC236}">
                <a16:creationId xmlns:a16="http://schemas.microsoft.com/office/drawing/2014/main" id="{9E0F30BD-0663-4C09-99F5-748C1034CD03}"/>
              </a:ext>
            </a:extLst>
          </p:cNvPr>
          <p:cNvGrpSpPr/>
          <p:nvPr/>
        </p:nvGrpSpPr>
        <p:grpSpPr>
          <a:xfrm>
            <a:off x="8528425" y="4431351"/>
            <a:ext cx="504187" cy="678986"/>
            <a:chOff x="3794453" y="5544905"/>
            <a:chExt cx="293872" cy="419717"/>
          </a:xfrm>
        </p:grpSpPr>
        <p:sp>
          <p:nvSpPr>
            <p:cNvPr id="593" name="矩形: 圆角 592">
              <a:extLst>
                <a:ext uri="{FF2B5EF4-FFF2-40B4-BE49-F238E27FC236}">
                  <a16:creationId xmlns:a16="http://schemas.microsoft.com/office/drawing/2014/main" id="{B8430142-7B5F-4249-97AD-512E58F2BE49}"/>
                </a:ext>
              </a:extLst>
            </p:cNvPr>
            <p:cNvSpPr/>
            <p:nvPr/>
          </p:nvSpPr>
          <p:spPr>
            <a:xfrm>
              <a:off x="3823946" y="5572743"/>
              <a:ext cx="180000" cy="3640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4" name="组合 593">
              <a:extLst>
                <a:ext uri="{FF2B5EF4-FFF2-40B4-BE49-F238E27FC236}">
                  <a16:creationId xmlns:a16="http://schemas.microsoft.com/office/drawing/2014/main" id="{7FAD7CCF-DB6B-4A7D-9F90-B128AE529D69}"/>
                </a:ext>
              </a:extLst>
            </p:cNvPr>
            <p:cNvGrpSpPr/>
            <p:nvPr/>
          </p:nvGrpSpPr>
          <p:grpSpPr>
            <a:xfrm>
              <a:off x="3794453" y="5544905"/>
              <a:ext cx="293872" cy="419717"/>
              <a:chOff x="2025144" y="1856370"/>
              <a:chExt cx="513951" cy="1139524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15DAACA9-1916-4589-8A7B-B74DFBC955D6}"/>
                  </a:ext>
                </a:extLst>
              </p:cNvPr>
              <p:cNvSpPr/>
              <p:nvPr/>
            </p:nvSpPr>
            <p:spPr>
              <a:xfrm>
                <a:off x="2248077" y="1856370"/>
                <a:ext cx="291018" cy="1139524"/>
              </a:xfrm>
              <a:custGeom>
                <a:avLst/>
                <a:gdLst>
                  <a:gd name="connsiteX0" fmla="*/ 73 w 208060"/>
                  <a:gd name="connsiteY0" fmla="*/ 113185 h 593980"/>
                  <a:gd name="connsiteX1" fmla="*/ 122622 w 208060"/>
                  <a:gd name="connsiteY1" fmla="*/ 64 h 593980"/>
                  <a:gd name="connsiteX2" fmla="*/ 198036 w 208060"/>
                  <a:gd name="connsiteY2" fmla="*/ 103758 h 593980"/>
                  <a:gd name="connsiteX3" fmla="*/ 198036 w 208060"/>
                  <a:gd name="connsiteY3" fmla="*/ 471404 h 593980"/>
                  <a:gd name="connsiteX4" fmla="*/ 113195 w 208060"/>
                  <a:gd name="connsiteY4" fmla="*/ 593952 h 593980"/>
                  <a:gd name="connsiteX5" fmla="*/ 47207 w 208060"/>
                  <a:gd name="connsiteY5" fmla="*/ 480831 h 593980"/>
                  <a:gd name="connsiteX6" fmla="*/ 103768 w 208060"/>
                  <a:gd name="connsiteY6" fmla="*/ 292295 h 593980"/>
                  <a:gd name="connsiteX7" fmla="*/ 73 w 208060"/>
                  <a:gd name="connsiteY7" fmla="*/ 113185 h 593980"/>
                  <a:gd name="connsiteX0" fmla="*/ 2719 w 210706"/>
                  <a:gd name="connsiteY0" fmla="*/ 113185 h 593980"/>
                  <a:gd name="connsiteX1" fmla="*/ 125268 w 210706"/>
                  <a:gd name="connsiteY1" fmla="*/ 64 h 593980"/>
                  <a:gd name="connsiteX2" fmla="*/ 200682 w 210706"/>
                  <a:gd name="connsiteY2" fmla="*/ 103758 h 593980"/>
                  <a:gd name="connsiteX3" fmla="*/ 200682 w 210706"/>
                  <a:gd name="connsiteY3" fmla="*/ 471404 h 593980"/>
                  <a:gd name="connsiteX4" fmla="*/ 115841 w 210706"/>
                  <a:gd name="connsiteY4" fmla="*/ 593952 h 593980"/>
                  <a:gd name="connsiteX5" fmla="*/ 49853 w 210706"/>
                  <a:gd name="connsiteY5" fmla="*/ 480831 h 593980"/>
                  <a:gd name="connsiteX6" fmla="*/ 41035 w 210706"/>
                  <a:gd name="connsiteY6" fmla="*/ 292295 h 593980"/>
                  <a:gd name="connsiteX7" fmla="*/ 2719 w 210706"/>
                  <a:gd name="connsiteY7" fmla="*/ 113185 h 593980"/>
                  <a:gd name="connsiteX0" fmla="*/ 714 w 208701"/>
                  <a:gd name="connsiteY0" fmla="*/ 113185 h 593980"/>
                  <a:gd name="connsiteX1" fmla="*/ 123263 w 208701"/>
                  <a:gd name="connsiteY1" fmla="*/ 64 h 593980"/>
                  <a:gd name="connsiteX2" fmla="*/ 198677 w 208701"/>
                  <a:gd name="connsiteY2" fmla="*/ 103758 h 593980"/>
                  <a:gd name="connsiteX3" fmla="*/ 198677 w 208701"/>
                  <a:gd name="connsiteY3" fmla="*/ 471404 h 593980"/>
                  <a:gd name="connsiteX4" fmla="*/ 113836 w 208701"/>
                  <a:gd name="connsiteY4" fmla="*/ 593952 h 593980"/>
                  <a:gd name="connsiteX5" fmla="*/ 47848 w 208701"/>
                  <a:gd name="connsiteY5" fmla="*/ 480831 h 593980"/>
                  <a:gd name="connsiteX6" fmla="*/ 71720 w 208701"/>
                  <a:gd name="connsiteY6" fmla="*/ 292295 h 593980"/>
                  <a:gd name="connsiteX7" fmla="*/ 714 w 208701"/>
                  <a:gd name="connsiteY7" fmla="*/ 113185 h 593980"/>
                  <a:gd name="connsiteX0" fmla="*/ 24003 w 160984"/>
                  <a:gd name="connsiteY0" fmla="*/ 301067 h 602752"/>
                  <a:gd name="connsiteX1" fmla="*/ 75546 w 160984"/>
                  <a:gd name="connsiteY1" fmla="*/ 8836 h 602752"/>
                  <a:gd name="connsiteX2" fmla="*/ 150960 w 160984"/>
                  <a:gd name="connsiteY2" fmla="*/ 112530 h 602752"/>
                  <a:gd name="connsiteX3" fmla="*/ 150960 w 160984"/>
                  <a:gd name="connsiteY3" fmla="*/ 480176 h 602752"/>
                  <a:gd name="connsiteX4" fmla="*/ 66119 w 160984"/>
                  <a:gd name="connsiteY4" fmla="*/ 602724 h 602752"/>
                  <a:gd name="connsiteX5" fmla="*/ 131 w 160984"/>
                  <a:gd name="connsiteY5" fmla="*/ 489603 h 602752"/>
                  <a:gd name="connsiteX6" fmla="*/ 24003 w 160984"/>
                  <a:gd name="connsiteY6" fmla="*/ 301067 h 602752"/>
                  <a:gd name="connsiteX0" fmla="*/ 78 w 137059"/>
                  <a:gd name="connsiteY0" fmla="*/ 301067 h 602724"/>
                  <a:gd name="connsiteX1" fmla="*/ 51621 w 137059"/>
                  <a:gd name="connsiteY1" fmla="*/ 8836 h 602724"/>
                  <a:gd name="connsiteX2" fmla="*/ 127035 w 137059"/>
                  <a:gd name="connsiteY2" fmla="*/ 112530 h 602724"/>
                  <a:gd name="connsiteX3" fmla="*/ 127035 w 137059"/>
                  <a:gd name="connsiteY3" fmla="*/ 480176 h 602724"/>
                  <a:gd name="connsiteX4" fmla="*/ 42194 w 137059"/>
                  <a:gd name="connsiteY4" fmla="*/ 602724 h 602724"/>
                  <a:gd name="connsiteX5" fmla="*/ 78 w 137059"/>
                  <a:gd name="connsiteY5" fmla="*/ 301067 h 602724"/>
                  <a:gd name="connsiteX0" fmla="*/ 35 w 168821"/>
                  <a:gd name="connsiteY0" fmla="*/ 239313 h 609596"/>
                  <a:gd name="connsiteX1" fmla="*/ 83383 w 168821"/>
                  <a:gd name="connsiteY1" fmla="*/ 5316 h 609596"/>
                  <a:gd name="connsiteX2" fmla="*/ 158797 w 168821"/>
                  <a:gd name="connsiteY2" fmla="*/ 109010 h 609596"/>
                  <a:gd name="connsiteX3" fmla="*/ 158797 w 168821"/>
                  <a:gd name="connsiteY3" fmla="*/ 476656 h 609596"/>
                  <a:gd name="connsiteX4" fmla="*/ 73956 w 168821"/>
                  <a:gd name="connsiteY4" fmla="*/ 599204 h 609596"/>
                  <a:gd name="connsiteX5" fmla="*/ 35 w 168821"/>
                  <a:gd name="connsiteY5" fmla="*/ 239313 h 609596"/>
                  <a:gd name="connsiteX0" fmla="*/ 37 w 168823"/>
                  <a:gd name="connsiteY0" fmla="*/ 190195 h 609952"/>
                  <a:gd name="connsiteX1" fmla="*/ 83385 w 168823"/>
                  <a:gd name="connsiteY1" fmla="*/ 2784 h 609952"/>
                  <a:gd name="connsiteX2" fmla="*/ 158799 w 168823"/>
                  <a:gd name="connsiteY2" fmla="*/ 106478 h 609952"/>
                  <a:gd name="connsiteX3" fmla="*/ 158799 w 168823"/>
                  <a:gd name="connsiteY3" fmla="*/ 474124 h 609952"/>
                  <a:gd name="connsiteX4" fmla="*/ 73958 w 168823"/>
                  <a:gd name="connsiteY4" fmla="*/ 596672 h 609952"/>
                  <a:gd name="connsiteX5" fmla="*/ 37 w 168823"/>
                  <a:gd name="connsiteY5" fmla="*/ 190195 h 609952"/>
                  <a:gd name="connsiteX0" fmla="*/ 37 w 179987"/>
                  <a:gd name="connsiteY0" fmla="*/ 209760 h 630656"/>
                  <a:gd name="connsiteX1" fmla="*/ 83385 w 179987"/>
                  <a:gd name="connsiteY1" fmla="*/ 22349 h 630656"/>
                  <a:gd name="connsiteX2" fmla="*/ 174702 w 179987"/>
                  <a:gd name="connsiteY2" fmla="*/ 56163 h 630656"/>
                  <a:gd name="connsiteX3" fmla="*/ 158799 w 179987"/>
                  <a:gd name="connsiteY3" fmla="*/ 493689 h 630656"/>
                  <a:gd name="connsiteX4" fmla="*/ 73958 w 179987"/>
                  <a:gd name="connsiteY4" fmla="*/ 616237 h 630656"/>
                  <a:gd name="connsiteX5" fmla="*/ 37 w 179987"/>
                  <a:gd name="connsiteY5" fmla="*/ 209760 h 630656"/>
                  <a:gd name="connsiteX0" fmla="*/ 29 w 195879"/>
                  <a:gd name="connsiteY0" fmla="*/ 172515 h 630661"/>
                  <a:gd name="connsiteX1" fmla="*/ 99279 w 195879"/>
                  <a:gd name="connsiteY1" fmla="*/ 20044 h 630661"/>
                  <a:gd name="connsiteX2" fmla="*/ 190596 w 195879"/>
                  <a:gd name="connsiteY2" fmla="*/ 53858 h 630661"/>
                  <a:gd name="connsiteX3" fmla="*/ 174693 w 195879"/>
                  <a:gd name="connsiteY3" fmla="*/ 491384 h 630661"/>
                  <a:gd name="connsiteX4" fmla="*/ 89852 w 195879"/>
                  <a:gd name="connsiteY4" fmla="*/ 613932 h 630661"/>
                  <a:gd name="connsiteX5" fmla="*/ 29 w 195879"/>
                  <a:gd name="connsiteY5" fmla="*/ 172515 h 630661"/>
                  <a:gd name="connsiteX0" fmla="*/ 3819 w 199671"/>
                  <a:gd name="connsiteY0" fmla="*/ 172515 h 617234"/>
                  <a:gd name="connsiteX1" fmla="*/ 103069 w 199671"/>
                  <a:gd name="connsiteY1" fmla="*/ 20044 h 617234"/>
                  <a:gd name="connsiteX2" fmla="*/ 194386 w 199671"/>
                  <a:gd name="connsiteY2" fmla="*/ 53858 h 617234"/>
                  <a:gd name="connsiteX3" fmla="*/ 178483 w 199671"/>
                  <a:gd name="connsiteY3" fmla="*/ 491384 h 617234"/>
                  <a:gd name="connsiteX4" fmla="*/ 93642 w 199671"/>
                  <a:gd name="connsiteY4" fmla="*/ 613932 h 617234"/>
                  <a:gd name="connsiteX5" fmla="*/ 27513 w 199671"/>
                  <a:gd name="connsiteY5" fmla="*/ 392672 h 617234"/>
                  <a:gd name="connsiteX6" fmla="*/ 3819 w 199671"/>
                  <a:gd name="connsiteY6" fmla="*/ 172515 h 617234"/>
                  <a:gd name="connsiteX0" fmla="*/ 40 w 195891"/>
                  <a:gd name="connsiteY0" fmla="*/ 172515 h 619749"/>
                  <a:gd name="connsiteX1" fmla="*/ 99290 w 195891"/>
                  <a:gd name="connsiteY1" fmla="*/ 20044 h 619749"/>
                  <a:gd name="connsiteX2" fmla="*/ 190607 w 195891"/>
                  <a:gd name="connsiteY2" fmla="*/ 53858 h 619749"/>
                  <a:gd name="connsiteX3" fmla="*/ 174704 w 195891"/>
                  <a:gd name="connsiteY3" fmla="*/ 491384 h 619749"/>
                  <a:gd name="connsiteX4" fmla="*/ 89863 w 195891"/>
                  <a:gd name="connsiteY4" fmla="*/ 613932 h 619749"/>
                  <a:gd name="connsiteX5" fmla="*/ 87341 w 195891"/>
                  <a:gd name="connsiteY5" fmla="*/ 346086 h 619749"/>
                  <a:gd name="connsiteX6" fmla="*/ 40 w 195891"/>
                  <a:gd name="connsiteY6" fmla="*/ 172515 h 619749"/>
                  <a:gd name="connsiteX0" fmla="*/ 62 w 168287"/>
                  <a:gd name="connsiteY0" fmla="*/ 275510 h 626225"/>
                  <a:gd name="connsiteX1" fmla="*/ 71686 w 168287"/>
                  <a:gd name="connsiteY1" fmla="*/ 26520 h 626225"/>
                  <a:gd name="connsiteX2" fmla="*/ 163003 w 168287"/>
                  <a:gd name="connsiteY2" fmla="*/ 60334 h 626225"/>
                  <a:gd name="connsiteX3" fmla="*/ 147100 w 168287"/>
                  <a:gd name="connsiteY3" fmla="*/ 497860 h 626225"/>
                  <a:gd name="connsiteX4" fmla="*/ 62259 w 168287"/>
                  <a:gd name="connsiteY4" fmla="*/ 620408 h 626225"/>
                  <a:gd name="connsiteX5" fmla="*/ 59737 w 168287"/>
                  <a:gd name="connsiteY5" fmla="*/ 352562 h 626225"/>
                  <a:gd name="connsiteX6" fmla="*/ 62 w 168287"/>
                  <a:gd name="connsiteY6" fmla="*/ 275510 h 626225"/>
                  <a:gd name="connsiteX0" fmla="*/ 1720 w 169945"/>
                  <a:gd name="connsiteY0" fmla="*/ 267260 h 617975"/>
                  <a:gd name="connsiteX1" fmla="*/ 21183 w 169945"/>
                  <a:gd name="connsiteY1" fmla="*/ 143268 h 617975"/>
                  <a:gd name="connsiteX2" fmla="*/ 73344 w 169945"/>
                  <a:gd name="connsiteY2" fmla="*/ 18270 h 617975"/>
                  <a:gd name="connsiteX3" fmla="*/ 164661 w 169945"/>
                  <a:gd name="connsiteY3" fmla="*/ 52084 h 617975"/>
                  <a:gd name="connsiteX4" fmla="*/ 148758 w 169945"/>
                  <a:gd name="connsiteY4" fmla="*/ 489610 h 617975"/>
                  <a:gd name="connsiteX5" fmla="*/ 63917 w 169945"/>
                  <a:gd name="connsiteY5" fmla="*/ 612158 h 617975"/>
                  <a:gd name="connsiteX6" fmla="*/ 61395 w 169945"/>
                  <a:gd name="connsiteY6" fmla="*/ 344312 h 617975"/>
                  <a:gd name="connsiteX7" fmla="*/ 1720 w 169945"/>
                  <a:gd name="connsiteY7" fmla="*/ 267260 h 617975"/>
                  <a:gd name="connsiteX0" fmla="*/ 175 w 168400"/>
                  <a:gd name="connsiteY0" fmla="*/ 268568 h 619283"/>
                  <a:gd name="connsiteX1" fmla="*/ 80416 w 168400"/>
                  <a:gd name="connsiteY1" fmla="*/ 164896 h 619283"/>
                  <a:gd name="connsiteX2" fmla="*/ 71799 w 168400"/>
                  <a:gd name="connsiteY2" fmla="*/ 19578 h 619283"/>
                  <a:gd name="connsiteX3" fmla="*/ 163116 w 168400"/>
                  <a:gd name="connsiteY3" fmla="*/ 53392 h 619283"/>
                  <a:gd name="connsiteX4" fmla="*/ 147213 w 168400"/>
                  <a:gd name="connsiteY4" fmla="*/ 490918 h 619283"/>
                  <a:gd name="connsiteX5" fmla="*/ 62372 w 168400"/>
                  <a:gd name="connsiteY5" fmla="*/ 613466 h 619283"/>
                  <a:gd name="connsiteX6" fmla="*/ 59850 w 168400"/>
                  <a:gd name="connsiteY6" fmla="*/ 345620 h 619283"/>
                  <a:gd name="connsiteX7" fmla="*/ 175 w 168400"/>
                  <a:gd name="connsiteY7" fmla="*/ 268568 h 619283"/>
                  <a:gd name="connsiteX0" fmla="*/ 2 w 168227"/>
                  <a:gd name="connsiteY0" fmla="*/ 268240 h 618955"/>
                  <a:gd name="connsiteX1" fmla="*/ 58142 w 168227"/>
                  <a:gd name="connsiteY1" fmla="*/ 159488 h 618955"/>
                  <a:gd name="connsiteX2" fmla="*/ 71626 w 168227"/>
                  <a:gd name="connsiteY2" fmla="*/ 19250 h 618955"/>
                  <a:gd name="connsiteX3" fmla="*/ 162943 w 168227"/>
                  <a:gd name="connsiteY3" fmla="*/ 53064 h 618955"/>
                  <a:gd name="connsiteX4" fmla="*/ 147040 w 168227"/>
                  <a:gd name="connsiteY4" fmla="*/ 490590 h 618955"/>
                  <a:gd name="connsiteX5" fmla="*/ 62199 w 168227"/>
                  <a:gd name="connsiteY5" fmla="*/ 613138 h 618955"/>
                  <a:gd name="connsiteX6" fmla="*/ 59677 w 168227"/>
                  <a:gd name="connsiteY6" fmla="*/ 345292 h 618955"/>
                  <a:gd name="connsiteX7" fmla="*/ 2 w 168227"/>
                  <a:gd name="connsiteY7" fmla="*/ 268240 h 618955"/>
                  <a:gd name="connsiteX0" fmla="*/ 2 w 167475"/>
                  <a:gd name="connsiteY0" fmla="*/ 268240 h 623746"/>
                  <a:gd name="connsiteX1" fmla="*/ 58142 w 167475"/>
                  <a:gd name="connsiteY1" fmla="*/ 159488 h 623746"/>
                  <a:gd name="connsiteX2" fmla="*/ 71626 w 167475"/>
                  <a:gd name="connsiteY2" fmla="*/ 19250 h 623746"/>
                  <a:gd name="connsiteX3" fmla="*/ 162943 w 167475"/>
                  <a:gd name="connsiteY3" fmla="*/ 53064 h 623746"/>
                  <a:gd name="connsiteX4" fmla="*/ 147040 w 167475"/>
                  <a:gd name="connsiteY4" fmla="*/ 490590 h 623746"/>
                  <a:gd name="connsiteX5" fmla="*/ 89826 w 167475"/>
                  <a:gd name="connsiteY5" fmla="*/ 618218 h 623746"/>
                  <a:gd name="connsiteX6" fmla="*/ 59677 w 167475"/>
                  <a:gd name="connsiteY6" fmla="*/ 345292 h 623746"/>
                  <a:gd name="connsiteX7" fmla="*/ 2 w 167475"/>
                  <a:gd name="connsiteY7" fmla="*/ 268240 h 623746"/>
                  <a:gd name="connsiteX0" fmla="*/ 2 w 170971"/>
                  <a:gd name="connsiteY0" fmla="*/ 269162 h 626780"/>
                  <a:gd name="connsiteX1" fmla="*/ 58142 w 170971"/>
                  <a:gd name="connsiteY1" fmla="*/ 160410 h 626780"/>
                  <a:gd name="connsiteX2" fmla="*/ 71626 w 170971"/>
                  <a:gd name="connsiteY2" fmla="*/ 20172 h 626780"/>
                  <a:gd name="connsiteX3" fmla="*/ 162943 w 170971"/>
                  <a:gd name="connsiteY3" fmla="*/ 53986 h 626780"/>
                  <a:gd name="connsiteX4" fmla="*/ 158091 w 170971"/>
                  <a:gd name="connsiteY4" fmla="*/ 506751 h 626780"/>
                  <a:gd name="connsiteX5" fmla="*/ 89826 w 170971"/>
                  <a:gd name="connsiteY5" fmla="*/ 619140 h 626780"/>
                  <a:gd name="connsiteX6" fmla="*/ 59677 w 170971"/>
                  <a:gd name="connsiteY6" fmla="*/ 346214 h 626780"/>
                  <a:gd name="connsiteX7" fmla="*/ 2 w 170971"/>
                  <a:gd name="connsiteY7" fmla="*/ 269162 h 626780"/>
                  <a:gd name="connsiteX0" fmla="*/ 2 w 170572"/>
                  <a:gd name="connsiteY0" fmla="*/ 256454 h 614072"/>
                  <a:gd name="connsiteX1" fmla="*/ 58142 w 170572"/>
                  <a:gd name="connsiteY1" fmla="*/ 147702 h 614072"/>
                  <a:gd name="connsiteX2" fmla="*/ 77151 w 170572"/>
                  <a:gd name="connsiteY2" fmla="*/ 32864 h 614072"/>
                  <a:gd name="connsiteX3" fmla="*/ 162943 w 170572"/>
                  <a:gd name="connsiteY3" fmla="*/ 41278 h 614072"/>
                  <a:gd name="connsiteX4" fmla="*/ 158091 w 170572"/>
                  <a:gd name="connsiteY4" fmla="*/ 494043 h 614072"/>
                  <a:gd name="connsiteX5" fmla="*/ 89826 w 170572"/>
                  <a:gd name="connsiteY5" fmla="*/ 606432 h 614072"/>
                  <a:gd name="connsiteX6" fmla="*/ 59677 w 170572"/>
                  <a:gd name="connsiteY6" fmla="*/ 333506 h 614072"/>
                  <a:gd name="connsiteX7" fmla="*/ 2 w 170572"/>
                  <a:gd name="connsiteY7" fmla="*/ 256454 h 6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72" h="614072">
                    <a:moveTo>
                      <a:pt x="2" y="256454"/>
                    </a:moveTo>
                    <a:cubicBezTo>
                      <a:pt x="-254" y="225487"/>
                      <a:pt x="46205" y="189200"/>
                      <a:pt x="58142" y="147702"/>
                    </a:cubicBezTo>
                    <a:cubicBezTo>
                      <a:pt x="70079" y="106204"/>
                      <a:pt x="59684" y="50601"/>
                      <a:pt x="77151" y="32864"/>
                    </a:cubicBezTo>
                    <a:cubicBezTo>
                      <a:pt x="94618" y="15127"/>
                      <a:pt x="149453" y="-35585"/>
                      <a:pt x="162943" y="41278"/>
                    </a:cubicBezTo>
                    <a:cubicBezTo>
                      <a:pt x="176433" y="118141"/>
                      <a:pt x="170277" y="399851"/>
                      <a:pt x="158091" y="494043"/>
                    </a:cubicBezTo>
                    <a:cubicBezTo>
                      <a:pt x="145905" y="588235"/>
                      <a:pt x="106228" y="633188"/>
                      <a:pt x="89826" y="606432"/>
                    </a:cubicBezTo>
                    <a:cubicBezTo>
                      <a:pt x="73424" y="579676"/>
                      <a:pt x="74647" y="407075"/>
                      <a:pt x="59677" y="333506"/>
                    </a:cubicBezTo>
                    <a:cubicBezTo>
                      <a:pt x="44707" y="259937"/>
                      <a:pt x="258" y="287421"/>
                      <a:pt x="2" y="2564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C103C90D-86DC-4627-BA5B-CA71D5DC5E32}"/>
                  </a:ext>
                </a:extLst>
              </p:cNvPr>
              <p:cNvSpPr/>
              <p:nvPr/>
            </p:nvSpPr>
            <p:spPr>
              <a:xfrm flipH="1">
                <a:off x="2025144" y="1856370"/>
                <a:ext cx="295175" cy="1139524"/>
              </a:xfrm>
              <a:custGeom>
                <a:avLst/>
                <a:gdLst>
                  <a:gd name="connsiteX0" fmla="*/ 73 w 208060"/>
                  <a:gd name="connsiteY0" fmla="*/ 113185 h 593980"/>
                  <a:gd name="connsiteX1" fmla="*/ 122622 w 208060"/>
                  <a:gd name="connsiteY1" fmla="*/ 64 h 593980"/>
                  <a:gd name="connsiteX2" fmla="*/ 198036 w 208060"/>
                  <a:gd name="connsiteY2" fmla="*/ 103758 h 593980"/>
                  <a:gd name="connsiteX3" fmla="*/ 198036 w 208060"/>
                  <a:gd name="connsiteY3" fmla="*/ 471404 h 593980"/>
                  <a:gd name="connsiteX4" fmla="*/ 113195 w 208060"/>
                  <a:gd name="connsiteY4" fmla="*/ 593952 h 593980"/>
                  <a:gd name="connsiteX5" fmla="*/ 47207 w 208060"/>
                  <a:gd name="connsiteY5" fmla="*/ 480831 h 593980"/>
                  <a:gd name="connsiteX6" fmla="*/ 103768 w 208060"/>
                  <a:gd name="connsiteY6" fmla="*/ 292295 h 593980"/>
                  <a:gd name="connsiteX7" fmla="*/ 73 w 208060"/>
                  <a:gd name="connsiteY7" fmla="*/ 113185 h 593980"/>
                  <a:gd name="connsiteX0" fmla="*/ 2719 w 210706"/>
                  <a:gd name="connsiteY0" fmla="*/ 113185 h 593980"/>
                  <a:gd name="connsiteX1" fmla="*/ 125268 w 210706"/>
                  <a:gd name="connsiteY1" fmla="*/ 64 h 593980"/>
                  <a:gd name="connsiteX2" fmla="*/ 200682 w 210706"/>
                  <a:gd name="connsiteY2" fmla="*/ 103758 h 593980"/>
                  <a:gd name="connsiteX3" fmla="*/ 200682 w 210706"/>
                  <a:gd name="connsiteY3" fmla="*/ 471404 h 593980"/>
                  <a:gd name="connsiteX4" fmla="*/ 115841 w 210706"/>
                  <a:gd name="connsiteY4" fmla="*/ 593952 h 593980"/>
                  <a:gd name="connsiteX5" fmla="*/ 49853 w 210706"/>
                  <a:gd name="connsiteY5" fmla="*/ 480831 h 593980"/>
                  <a:gd name="connsiteX6" fmla="*/ 41035 w 210706"/>
                  <a:gd name="connsiteY6" fmla="*/ 292295 h 593980"/>
                  <a:gd name="connsiteX7" fmla="*/ 2719 w 210706"/>
                  <a:gd name="connsiteY7" fmla="*/ 113185 h 593980"/>
                  <a:gd name="connsiteX0" fmla="*/ 714 w 208701"/>
                  <a:gd name="connsiteY0" fmla="*/ 113185 h 593980"/>
                  <a:gd name="connsiteX1" fmla="*/ 123263 w 208701"/>
                  <a:gd name="connsiteY1" fmla="*/ 64 h 593980"/>
                  <a:gd name="connsiteX2" fmla="*/ 198677 w 208701"/>
                  <a:gd name="connsiteY2" fmla="*/ 103758 h 593980"/>
                  <a:gd name="connsiteX3" fmla="*/ 198677 w 208701"/>
                  <a:gd name="connsiteY3" fmla="*/ 471404 h 593980"/>
                  <a:gd name="connsiteX4" fmla="*/ 113836 w 208701"/>
                  <a:gd name="connsiteY4" fmla="*/ 593952 h 593980"/>
                  <a:gd name="connsiteX5" fmla="*/ 47848 w 208701"/>
                  <a:gd name="connsiteY5" fmla="*/ 480831 h 593980"/>
                  <a:gd name="connsiteX6" fmla="*/ 71720 w 208701"/>
                  <a:gd name="connsiteY6" fmla="*/ 292295 h 593980"/>
                  <a:gd name="connsiteX7" fmla="*/ 714 w 208701"/>
                  <a:gd name="connsiteY7" fmla="*/ 113185 h 593980"/>
                  <a:gd name="connsiteX0" fmla="*/ 24003 w 160984"/>
                  <a:gd name="connsiteY0" fmla="*/ 301067 h 602752"/>
                  <a:gd name="connsiteX1" fmla="*/ 75546 w 160984"/>
                  <a:gd name="connsiteY1" fmla="*/ 8836 h 602752"/>
                  <a:gd name="connsiteX2" fmla="*/ 150960 w 160984"/>
                  <a:gd name="connsiteY2" fmla="*/ 112530 h 602752"/>
                  <a:gd name="connsiteX3" fmla="*/ 150960 w 160984"/>
                  <a:gd name="connsiteY3" fmla="*/ 480176 h 602752"/>
                  <a:gd name="connsiteX4" fmla="*/ 66119 w 160984"/>
                  <a:gd name="connsiteY4" fmla="*/ 602724 h 602752"/>
                  <a:gd name="connsiteX5" fmla="*/ 131 w 160984"/>
                  <a:gd name="connsiteY5" fmla="*/ 489603 h 602752"/>
                  <a:gd name="connsiteX6" fmla="*/ 24003 w 160984"/>
                  <a:gd name="connsiteY6" fmla="*/ 301067 h 602752"/>
                  <a:gd name="connsiteX0" fmla="*/ 78 w 137059"/>
                  <a:gd name="connsiteY0" fmla="*/ 301067 h 602724"/>
                  <a:gd name="connsiteX1" fmla="*/ 51621 w 137059"/>
                  <a:gd name="connsiteY1" fmla="*/ 8836 h 602724"/>
                  <a:gd name="connsiteX2" fmla="*/ 127035 w 137059"/>
                  <a:gd name="connsiteY2" fmla="*/ 112530 h 602724"/>
                  <a:gd name="connsiteX3" fmla="*/ 127035 w 137059"/>
                  <a:gd name="connsiteY3" fmla="*/ 480176 h 602724"/>
                  <a:gd name="connsiteX4" fmla="*/ 42194 w 137059"/>
                  <a:gd name="connsiteY4" fmla="*/ 602724 h 602724"/>
                  <a:gd name="connsiteX5" fmla="*/ 78 w 137059"/>
                  <a:gd name="connsiteY5" fmla="*/ 301067 h 602724"/>
                  <a:gd name="connsiteX0" fmla="*/ 35 w 168821"/>
                  <a:gd name="connsiteY0" fmla="*/ 239313 h 609596"/>
                  <a:gd name="connsiteX1" fmla="*/ 83383 w 168821"/>
                  <a:gd name="connsiteY1" fmla="*/ 5316 h 609596"/>
                  <a:gd name="connsiteX2" fmla="*/ 158797 w 168821"/>
                  <a:gd name="connsiteY2" fmla="*/ 109010 h 609596"/>
                  <a:gd name="connsiteX3" fmla="*/ 158797 w 168821"/>
                  <a:gd name="connsiteY3" fmla="*/ 476656 h 609596"/>
                  <a:gd name="connsiteX4" fmla="*/ 73956 w 168821"/>
                  <a:gd name="connsiteY4" fmla="*/ 599204 h 609596"/>
                  <a:gd name="connsiteX5" fmla="*/ 35 w 168821"/>
                  <a:gd name="connsiteY5" fmla="*/ 239313 h 609596"/>
                  <a:gd name="connsiteX0" fmla="*/ 37 w 168823"/>
                  <a:gd name="connsiteY0" fmla="*/ 190195 h 609952"/>
                  <a:gd name="connsiteX1" fmla="*/ 83385 w 168823"/>
                  <a:gd name="connsiteY1" fmla="*/ 2784 h 609952"/>
                  <a:gd name="connsiteX2" fmla="*/ 158799 w 168823"/>
                  <a:gd name="connsiteY2" fmla="*/ 106478 h 609952"/>
                  <a:gd name="connsiteX3" fmla="*/ 158799 w 168823"/>
                  <a:gd name="connsiteY3" fmla="*/ 474124 h 609952"/>
                  <a:gd name="connsiteX4" fmla="*/ 73958 w 168823"/>
                  <a:gd name="connsiteY4" fmla="*/ 596672 h 609952"/>
                  <a:gd name="connsiteX5" fmla="*/ 37 w 168823"/>
                  <a:gd name="connsiteY5" fmla="*/ 190195 h 609952"/>
                  <a:gd name="connsiteX0" fmla="*/ 37 w 179987"/>
                  <a:gd name="connsiteY0" fmla="*/ 209760 h 630656"/>
                  <a:gd name="connsiteX1" fmla="*/ 83385 w 179987"/>
                  <a:gd name="connsiteY1" fmla="*/ 22349 h 630656"/>
                  <a:gd name="connsiteX2" fmla="*/ 174702 w 179987"/>
                  <a:gd name="connsiteY2" fmla="*/ 56163 h 630656"/>
                  <a:gd name="connsiteX3" fmla="*/ 158799 w 179987"/>
                  <a:gd name="connsiteY3" fmla="*/ 493689 h 630656"/>
                  <a:gd name="connsiteX4" fmla="*/ 73958 w 179987"/>
                  <a:gd name="connsiteY4" fmla="*/ 616237 h 630656"/>
                  <a:gd name="connsiteX5" fmla="*/ 37 w 179987"/>
                  <a:gd name="connsiteY5" fmla="*/ 209760 h 630656"/>
                  <a:gd name="connsiteX0" fmla="*/ 29 w 195879"/>
                  <a:gd name="connsiteY0" fmla="*/ 172515 h 630661"/>
                  <a:gd name="connsiteX1" fmla="*/ 99279 w 195879"/>
                  <a:gd name="connsiteY1" fmla="*/ 20044 h 630661"/>
                  <a:gd name="connsiteX2" fmla="*/ 190596 w 195879"/>
                  <a:gd name="connsiteY2" fmla="*/ 53858 h 630661"/>
                  <a:gd name="connsiteX3" fmla="*/ 174693 w 195879"/>
                  <a:gd name="connsiteY3" fmla="*/ 491384 h 630661"/>
                  <a:gd name="connsiteX4" fmla="*/ 89852 w 195879"/>
                  <a:gd name="connsiteY4" fmla="*/ 613932 h 630661"/>
                  <a:gd name="connsiteX5" fmla="*/ 29 w 195879"/>
                  <a:gd name="connsiteY5" fmla="*/ 172515 h 630661"/>
                  <a:gd name="connsiteX0" fmla="*/ 3819 w 199671"/>
                  <a:gd name="connsiteY0" fmla="*/ 172515 h 617234"/>
                  <a:gd name="connsiteX1" fmla="*/ 103069 w 199671"/>
                  <a:gd name="connsiteY1" fmla="*/ 20044 h 617234"/>
                  <a:gd name="connsiteX2" fmla="*/ 194386 w 199671"/>
                  <a:gd name="connsiteY2" fmla="*/ 53858 h 617234"/>
                  <a:gd name="connsiteX3" fmla="*/ 178483 w 199671"/>
                  <a:gd name="connsiteY3" fmla="*/ 491384 h 617234"/>
                  <a:gd name="connsiteX4" fmla="*/ 93642 w 199671"/>
                  <a:gd name="connsiteY4" fmla="*/ 613932 h 617234"/>
                  <a:gd name="connsiteX5" fmla="*/ 27513 w 199671"/>
                  <a:gd name="connsiteY5" fmla="*/ 392672 h 617234"/>
                  <a:gd name="connsiteX6" fmla="*/ 3819 w 199671"/>
                  <a:gd name="connsiteY6" fmla="*/ 172515 h 617234"/>
                  <a:gd name="connsiteX0" fmla="*/ 40 w 195891"/>
                  <a:gd name="connsiteY0" fmla="*/ 172515 h 619749"/>
                  <a:gd name="connsiteX1" fmla="*/ 99290 w 195891"/>
                  <a:gd name="connsiteY1" fmla="*/ 20044 h 619749"/>
                  <a:gd name="connsiteX2" fmla="*/ 190607 w 195891"/>
                  <a:gd name="connsiteY2" fmla="*/ 53858 h 619749"/>
                  <a:gd name="connsiteX3" fmla="*/ 174704 w 195891"/>
                  <a:gd name="connsiteY3" fmla="*/ 491384 h 619749"/>
                  <a:gd name="connsiteX4" fmla="*/ 89863 w 195891"/>
                  <a:gd name="connsiteY4" fmla="*/ 613932 h 619749"/>
                  <a:gd name="connsiteX5" fmla="*/ 87341 w 195891"/>
                  <a:gd name="connsiteY5" fmla="*/ 346086 h 619749"/>
                  <a:gd name="connsiteX6" fmla="*/ 40 w 195891"/>
                  <a:gd name="connsiteY6" fmla="*/ 172515 h 619749"/>
                  <a:gd name="connsiteX0" fmla="*/ 62 w 168287"/>
                  <a:gd name="connsiteY0" fmla="*/ 275510 h 626225"/>
                  <a:gd name="connsiteX1" fmla="*/ 71686 w 168287"/>
                  <a:gd name="connsiteY1" fmla="*/ 26520 h 626225"/>
                  <a:gd name="connsiteX2" fmla="*/ 163003 w 168287"/>
                  <a:gd name="connsiteY2" fmla="*/ 60334 h 626225"/>
                  <a:gd name="connsiteX3" fmla="*/ 147100 w 168287"/>
                  <a:gd name="connsiteY3" fmla="*/ 497860 h 626225"/>
                  <a:gd name="connsiteX4" fmla="*/ 62259 w 168287"/>
                  <a:gd name="connsiteY4" fmla="*/ 620408 h 626225"/>
                  <a:gd name="connsiteX5" fmla="*/ 59737 w 168287"/>
                  <a:gd name="connsiteY5" fmla="*/ 352562 h 626225"/>
                  <a:gd name="connsiteX6" fmla="*/ 62 w 168287"/>
                  <a:gd name="connsiteY6" fmla="*/ 275510 h 626225"/>
                  <a:gd name="connsiteX0" fmla="*/ 1720 w 169945"/>
                  <a:gd name="connsiteY0" fmla="*/ 267260 h 617975"/>
                  <a:gd name="connsiteX1" fmla="*/ 21183 w 169945"/>
                  <a:gd name="connsiteY1" fmla="*/ 143268 h 617975"/>
                  <a:gd name="connsiteX2" fmla="*/ 73344 w 169945"/>
                  <a:gd name="connsiteY2" fmla="*/ 18270 h 617975"/>
                  <a:gd name="connsiteX3" fmla="*/ 164661 w 169945"/>
                  <a:gd name="connsiteY3" fmla="*/ 52084 h 617975"/>
                  <a:gd name="connsiteX4" fmla="*/ 148758 w 169945"/>
                  <a:gd name="connsiteY4" fmla="*/ 489610 h 617975"/>
                  <a:gd name="connsiteX5" fmla="*/ 63917 w 169945"/>
                  <a:gd name="connsiteY5" fmla="*/ 612158 h 617975"/>
                  <a:gd name="connsiteX6" fmla="*/ 61395 w 169945"/>
                  <a:gd name="connsiteY6" fmla="*/ 344312 h 617975"/>
                  <a:gd name="connsiteX7" fmla="*/ 1720 w 169945"/>
                  <a:gd name="connsiteY7" fmla="*/ 267260 h 617975"/>
                  <a:gd name="connsiteX0" fmla="*/ 175 w 168400"/>
                  <a:gd name="connsiteY0" fmla="*/ 268568 h 619283"/>
                  <a:gd name="connsiteX1" fmla="*/ 80416 w 168400"/>
                  <a:gd name="connsiteY1" fmla="*/ 164896 h 619283"/>
                  <a:gd name="connsiteX2" fmla="*/ 71799 w 168400"/>
                  <a:gd name="connsiteY2" fmla="*/ 19578 h 619283"/>
                  <a:gd name="connsiteX3" fmla="*/ 163116 w 168400"/>
                  <a:gd name="connsiteY3" fmla="*/ 53392 h 619283"/>
                  <a:gd name="connsiteX4" fmla="*/ 147213 w 168400"/>
                  <a:gd name="connsiteY4" fmla="*/ 490918 h 619283"/>
                  <a:gd name="connsiteX5" fmla="*/ 62372 w 168400"/>
                  <a:gd name="connsiteY5" fmla="*/ 613466 h 619283"/>
                  <a:gd name="connsiteX6" fmla="*/ 59850 w 168400"/>
                  <a:gd name="connsiteY6" fmla="*/ 345620 h 619283"/>
                  <a:gd name="connsiteX7" fmla="*/ 175 w 168400"/>
                  <a:gd name="connsiteY7" fmla="*/ 268568 h 619283"/>
                  <a:gd name="connsiteX0" fmla="*/ 2 w 168227"/>
                  <a:gd name="connsiteY0" fmla="*/ 268240 h 618955"/>
                  <a:gd name="connsiteX1" fmla="*/ 58142 w 168227"/>
                  <a:gd name="connsiteY1" fmla="*/ 159488 h 618955"/>
                  <a:gd name="connsiteX2" fmla="*/ 71626 w 168227"/>
                  <a:gd name="connsiteY2" fmla="*/ 19250 h 618955"/>
                  <a:gd name="connsiteX3" fmla="*/ 162943 w 168227"/>
                  <a:gd name="connsiteY3" fmla="*/ 53064 h 618955"/>
                  <a:gd name="connsiteX4" fmla="*/ 147040 w 168227"/>
                  <a:gd name="connsiteY4" fmla="*/ 490590 h 618955"/>
                  <a:gd name="connsiteX5" fmla="*/ 62199 w 168227"/>
                  <a:gd name="connsiteY5" fmla="*/ 613138 h 618955"/>
                  <a:gd name="connsiteX6" fmla="*/ 59677 w 168227"/>
                  <a:gd name="connsiteY6" fmla="*/ 345292 h 618955"/>
                  <a:gd name="connsiteX7" fmla="*/ 2 w 168227"/>
                  <a:gd name="connsiteY7" fmla="*/ 268240 h 618955"/>
                  <a:gd name="connsiteX0" fmla="*/ 2 w 167475"/>
                  <a:gd name="connsiteY0" fmla="*/ 268240 h 623746"/>
                  <a:gd name="connsiteX1" fmla="*/ 58142 w 167475"/>
                  <a:gd name="connsiteY1" fmla="*/ 159488 h 623746"/>
                  <a:gd name="connsiteX2" fmla="*/ 71626 w 167475"/>
                  <a:gd name="connsiteY2" fmla="*/ 19250 h 623746"/>
                  <a:gd name="connsiteX3" fmla="*/ 162943 w 167475"/>
                  <a:gd name="connsiteY3" fmla="*/ 53064 h 623746"/>
                  <a:gd name="connsiteX4" fmla="*/ 147040 w 167475"/>
                  <a:gd name="connsiteY4" fmla="*/ 490590 h 623746"/>
                  <a:gd name="connsiteX5" fmla="*/ 89826 w 167475"/>
                  <a:gd name="connsiteY5" fmla="*/ 618218 h 623746"/>
                  <a:gd name="connsiteX6" fmla="*/ 59677 w 167475"/>
                  <a:gd name="connsiteY6" fmla="*/ 345292 h 623746"/>
                  <a:gd name="connsiteX7" fmla="*/ 2 w 167475"/>
                  <a:gd name="connsiteY7" fmla="*/ 268240 h 623746"/>
                  <a:gd name="connsiteX0" fmla="*/ 2 w 170971"/>
                  <a:gd name="connsiteY0" fmla="*/ 269162 h 626780"/>
                  <a:gd name="connsiteX1" fmla="*/ 58142 w 170971"/>
                  <a:gd name="connsiteY1" fmla="*/ 160410 h 626780"/>
                  <a:gd name="connsiteX2" fmla="*/ 71626 w 170971"/>
                  <a:gd name="connsiteY2" fmla="*/ 20172 h 626780"/>
                  <a:gd name="connsiteX3" fmla="*/ 162943 w 170971"/>
                  <a:gd name="connsiteY3" fmla="*/ 53986 h 626780"/>
                  <a:gd name="connsiteX4" fmla="*/ 158091 w 170971"/>
                  <a:gd name="connsiteY4" fmla="*/ 506751 h 626780"/>
                  <a:gd name="connsiteX5" fmla="*/ 89826 w 170971"/>
                  <a:gd name="connsiteY5" fmla="*/ 619140 h 626780"/>
                  <a:gd name="connsiteX6" fmla="*/ 59677 w 170971"/>
                  <a:gd name="connsiteY6" fmla="*/ 346214 h 626780"/>
                  <a:gd name="connsiteX7" fmla="*/ 2 w 170971"/>
                  <a:gd name="connsiteY7" fmla="*/ 269162 h 626780"/>
                  <a:gd name="connsiteX0" fmla="*/ 2 w 170572"/>
                  <a:gd name="connsiteY0" fmla="*/ 256454 h 614072"/>
                  <a:gd name="connsiteX1" fmla="*/ 58142 w 170572"/>
                  <a:gd name="connsiteY1" fmla="*/ 147702 h 614072"/>
                  <a:gd name="connsiteX2" fmla="*/ 77151 w 170572"/>
                  <a:gd name="connsiteY2" fmla="*/ 32864 h 614072"/>
                  <a:gd name="connsiteX3" fmla="*/ 162943 w 170572"/>
                  <a:gd name="connsiteY3" fmla="*/ 41278 h 614072"/>
                  <a:gd name="connsiteX4" fmla="*/ 158091 w 170572"/>
                  <a:gd name="connsiteY4" fmla="*/ 494043 h 614072"/>
                  <a:gd name="connsiteX5" fmla="*/ 89826 w 170572"/>
                  <a:gd name="connsiteY5" fmla="*/ 606432 h 614072"/>
                  <a:gd name="connsiteX6" fmla="*/ 59677 w 170572"/>
                  <a:gd name="connsiteY6" fmla="*/ 333506 h 614072"/>
                  <a:gd name="connsiteX7" fmla="*/ 2 w 170572"/>
                  <a:gd name="connsiteY7" fmla="*/ 256454 h 61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572" h="614072">
                    <a:moveTo>
                      <a:pt x="2" y="256454"/>
                    </a:moveTo>
                    <a:cubicBezTo>
                      <a:pt x="-254" y="225487"/>
                      <a:pt x="46205" y="189200"/>
                      <a:pt x="58142" y="147702"/>
                    </a:cubicBezTo>
                    <a:cubicBezTo>
                      <a:pt x="70079" y="106204"/>
                      <a:pt x="59684" y="50601"/>
                      <a:pt x="77151" y="32864"/>
                    </a:cubicBezTo>
                    <a:cubicBezTo>
                      <a:pt x="94618" y="15127"/>
                      <a:pt x="149453" y="-35585"/>
                      <a:pt x="162943" y="41278"/>
                    </a:cubicBezTo>
                    <a:cubicBezTo>
                      <a:pt x="176433" y="118141"/>
                      <a:pt x="170277" y="399851"/>
                      <a:pt x="158091" y="494043"/>
                    </a:cubicBezTo>
                    <a:cubicBezTo>
                      <a:pt x="145905" y="588235"/>
                      <a:pt x="106228" y="633188"/>
                      <a:pt x="89826" y="606432"/>
                    </a:cubicBezTo>
                    <a:cubicBezTo>
                      <a:pt x="73424" y="579676"/>
                      <a:pt x="74647" y="407075"/>
                      <a:pt x="59677" y="333506"/>
                    </a:cubicBezTo>
                    <a:cubicBezTo>
                      <a:pt x="44707" y="259937"/>
                      <a:pt x="258" y="287421"/>
                      <a:pt x="2" y="25645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629" name="加号 628">
            <a:extLst>
              <a:ext uri="{FF2B5EF4-FFF2-40B4-BE49-F238E27FC236}">
                <a16:creationId xmlns:a16="http://schemas.microsoft.com/office/drawing/2014/main" id="{43481845-F6C4-4755-BDDA-E22D831249F4}"/>
              </a:ext>
            </a:extLst>
          </p:cNvPr>
          <p:cNvSpPr>
            <a:spLocks noChangeAspect="1"/>
          </p:cNvSpPr>
          <p:nvPr/>
        </p:nvSpPr>
        <p:spPr>
          <a:xfrm>
            <a:off x="6133674" y="3349187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0" name="减号 629">
            <a:extLst>
              <a:ext uri="{FF2B5EF4-FFF2-40B4-BE49-F238E27FC236}">
                <a16:creationId xmlns:a16="http://schemas.microsoft.com/office/drawing/2014/main" id="{FB925A09-48F0-40E1-B2DD-F0E60F6211C0}"/>
              </a:ext>
            </a:extLst>
          </p:cNvPr>
          <p:cNvSpPr/>
          <p:nvPr/>
        </p:nvSpPr>
        <p:spPr>
          <a:xfrm>
            <a:off x="6076067" y="3840540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1" name="矩形: 圆角 410">
            <a:extLst>
              <a:ext uri="{FF2B5EF4-FFF2-40B4-BE49-F238E27FC236}">
                <a16:creationId xmlns:a16="http://schemas.microsoft.com/office/drawing/2014/main" id="{027B09E8-0A26-4C24-A1DE-F233EBBDD351}"/>
              </a:ext>
            </a:extLst>
          </p:cNvPr>
          <p:cNvSpPr/>
          <p:nvPr/>
        </p:nvSpPr>
        <p:spPr>
          <a:xfrm rot="2087929">
            <a:off x="6830114" y="3945728"/>
            <a:ext cx="471754" cy="688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3" name="任意多边形: 形状 412">
            <a:extLst>
              <a:ext uri="{FF2B5EF4-FFF2-40B4-BE49-F238E27FC236}">
                <a16:creationId xmlns:a16="http://schemas.microsoft.com/office/drawing/2014/main" id="{F59992FD-E9DA-4F5D-9809-0BA2FD62B513}"/>
              </a:ext>
            </a:extLst>
          </p:cNvPr>
          <p:cNvSpPr/>
          <p:nvPr/>
        </p:nvSpPr>
        <p:spPr>
          <a:xfrm rot="2087929">
            <a:off x="7161453" y="4006484"/>
            <a:ext cx="285489" cy="793409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4" name="任意多边形: 形状 413">
            <a:extLst>
              <a:ext uri="{FF2B5EF4-FFF2-40B4-BE49-F238E27FC236}">
                <a16:creationId xmlns:a16="http://schemas.microsoft.com/office/drawing/2014/main" id="{A59A276A-83C8-461C-9159-3B53C4F5C271}"/>
              </a:ext>
            </a:extLst>
          </p:cNvPr>
          <p:cNvSpPr/>
          <p:nvPr/>
        </p:nvSpPr>
        <p:spPr>
          <a:xfrm rot="2087929" flipH="1">
            <a:off x="6708181" y="3774201"/>
            <a:ext cx="289567" cy="793409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  <a:gd name="connsiteX0" fmla="*/ 2719 w 210706"/>
              <a:gd name="connsiteY0" fmla="*/ 113185 h 593980"/>
              <a:gd name="connsiteX1" fmla="*/ 125268 w 210706"/>
              <a:gd name="connsiteY1" fmla="*/ 64 h 593980"/>
              <a:gd name="connsiteX2" fmla="*/ 200682 w 210706"/>
              <a:gd name="connsiteY2" fmla="*/ 103758 h 593980"/>
              <a:gd name="connsiteX3" fmla="*/ 200682 w 210706"/>
              <a:gd name="connsiteY3" fmla="*/ 471404 h 593980"/>
              <a:gd name="connsiteX4" fmla="*/ 115841 w 210706"/>
              <a:gd name="connsiteY4" fmla="*/ 593952 h 593980"/>
              <a:gd name="connsiteX5" fmla="*/ 49853 w 210706"/>
              <a:gd name="connsiteY5" fmla="*/ 480831 h 593980"/>
              <a:gd name="connsiteX6" fmla="*/ 41035 w 210706"/>
              <a:gd name="connsiteY6" fmla="*/ 292295 h 593980"/>
              <a:gd name="connsiteX7" fmla="*/ 2719 w 210706"/>
              <a:gd name="connsiteY7" fmla="*/ 113185 h 593980"/>
              <a:gd name="connsiteX0" fmla="*/ 714 w 208701"/>
              <a:gd name="connsiteY0" fmla="*/ 113185 h 593980"/>
              <a:gd name="connsiteX1" fmla="*/ 123263 w 208701"/>
              <a:gd name="connsiteY1" fmla="*/ 64 h 593980"/>
              <a:gd name="connsiteX2" fmla="*/ 198677 w 208701"/>
              <a:gd name="connsiteY2" fmla="*/ 103758 h 593980"/>
              <a:gd name="connsiteX3" fmla="*/ 198677 w 208701"/>
              <a:gd name="connsiteY3" fmla="*/ 471404 h 593980"/>
              <a:gd name="connsiteX4" fmla="*/ 113836 w 208701"/>
              <a:gd name="connsiteY4" fmla="*/ 593952 h 593980"/>
              <a:gd name="connsiteX5" fmla="*/ 47848 w 208701"/>
              <a:gd name="connsiteY5" fmla="*/ 480831 h 593980"/>
              <a:gd name="connsiteX6" fmla="*/ 71720 w 208701"/>
              <a:gd name="connsiteY6" fmla="*/ 292295 h 593980"/>
              <a:gd name="connsiteX7" fmla="*/ 714 w 208701"/>
              <a:gd name="connsiteY7" fmla="*/ 113185 h 593980"/>
              <a:gd name="connsiteX0" fmla="*/ 24003 w 160984"/>
              <a:gd name="connsiteY0" fmla="*/ 301067 h 602752"/>
              <a:gd name="connsiteX1" fmla="*/ 75546 w 160984"/>
              <a:gd name="connsiteY1" fmla="*/ 8836 h 602752"/>
              <a:gd name="connsiteX2" fmla="*/ 150960 w 160984"/>
              <a:gd name="connsiteY2" fmla="*/ 112530 h 602752"/>
              <a:gd name="connsiteX3" fmla="*/ 150960 w 160984"/>
              <a:gd name="connsiteY3" fmla="*/ 480176 h 602752"/>
              <a:gd name="connsiteX4" fmla="*/ 66119 w 160984"/>
              <a:gd name="connsiteY4" fmla="*/ 602724 h 602752"/>
              <a:gd name="connsiteX5" fmla="*/ 131 w 160984"/>
              <a:gd name="connsiteY5" fmla="*/ 489603 h 602752"/>
              <a:gd name="connsiteX6" fmla="*/ 24003 w 160984"/>
              <a:gd name="connsiteY6" fmla="*/ 301067 h 602752"/>
              <a:gd name="connsiteX0" fmla="*/ 78 w 137059"/>
              <a:gd name="connsiteY0" fmla="*/ 301067 h 602724"/>
              <a:gd name="connsiteX1" fmla="*/ 51621 w 137059"/>
              <a:gd name="connsiteY1" fmla="*/ 8836 h 602724"/>
              <a:gd name="connsiteX2" fmla="*/ 127035 w 137059"/>
              <a:gd name="connsiteY2" fmla="*/ 112530 h 602724"/>
              <a:gd name="connsiteX3" fmla="*/ 127035 w 137059"/>
              <a:gd name="connsiteY3" fmla="*/ 480176 h 602724"/>
              <a:gd name="connsiteX4" fmla="*/ 42194 w 137059"/>
              <a:gd name="connsiteY4" fmla="*/ 602724 h 602724"/>
              <a:gd name="connsiteX5" fmla="*/ 78 w 137059"/>
              <a:gd name="connsiteY5" fmla="*/ 301067 h 602724"/>
              <a:gd name="connsiteX0" fmla="*/ 35 w 168821"/>
              <a:gd name="connsiteY0" fmla="*/ 239313 h 609596"/>
              <a:gd name="connsiteX1" fmla="*/ 83383 w 168821"/>
              <a:gd name="connsiteY1" fmla="*/ 5316 h 609596"/>
              <a:gd name="connsiteX2" fmla="*/ 158797 w 168821"/>
              <a:gd name="connsiteY2" fmla="*/ 109010 h 609596"/>
              <a:gd name="connsiteX3" fmla="*/ 158797 w 168821"/>
              <a:gd name="connsiteY3" fmla="*/ 476656 h 609596"/>
              <a:gd name="connsiteX4" fmla="*/ 73956 w 168821"/>
              <a:gd name="connsiteY4" fmla="*/ 599204 h 609596"/>
              <a:gd name="connsiteX5" fmla="*/ 35 w 168821"/>
              <a:gd name="connsiteY5" fmla="*/ 239313 h 609596"/>
              <a:gd name="connsiteX0" fmla="*/ 37 w 168823"/>
              <a:gd name="connsiteY0" fmla="*/ 190195 h 609952"/>
              <a:gd name="connsiteX1" fmla="*/ 83385 w 168823"/>
              <a:gd name="connsiteY1" fmla="*/ 2784 h 609952"/>
              <a:gd name="connsiteX2" fmla="*/ 158799 w 168823"/>
              <a:gd name="connsiteY2" fmla="*/ 106478 h 609952"/>
              <a:gd name="connsiteX3" fmla="*/ 158799 w 168823"/>
              <a:gd name="connsiteY3" fmla="*/ 474124 h 609952"/>
              <a:gd name="connsiteX4" fmla="*/ 73958 w 168823"/>
              <a:gd name="connsiteY4" fmla="*/ 596672 h 609952"/>
              <a:gd name="connsiteX5" fmla="*/ 37 w 168823"/>
              <a:gd name="connsiteY5" fmla="*/ 190195 h 609952"/>
              <a:gd name="connsiteX0" fmla="*/ 37 w 179987"/>
              <a:gd name="connsiteY0" fmla="*/ 209760 h 630656"/>
              <a:gd name="connsiteX1" fmla="*/ 83385 w 179987"/>
              <a:gd name="connsiteY1" fmla="*/ 22349 h 630656"/>
              <a:gd name="connsiteX2" fmla="*/ 174702 w 179987"/>
              <a:gd name="connsiteY2" fmla="*/ 56163 h 630656"/>
              <a:gd name="connsiteX3" fmla="*/ 158799 w 179987"/>
              <a:gd name="connsiteY3" fmla="*/ 493689 h 630656"/>
              <a:gd name="connsiteX4" fmla="*/ 73958 w 179987"/>
              <a:gd name="connsiteY4" fmla="*/ 616237 h 630656"/>
              <a:gd name="connsiteX5" fmla="*/ 37 w 179987"/>
              <a:gd name="connsiteY5" fmla="*/ 209760 h 630656"/>
              <a:gd name="connsiteX0" fmla="*/ 29 w 195879"/>
              <a:gd name="connsiteY0" fmla="*/ 172515 h 630661"/>
              <a:gd name="connsiteX1" fmla="*/ 99279 w 195879"/>
              <a:gd name="connsiteY1" fmla="*/ 20044 h 630661"/>
              <a:gd name="connsiteX2" fmla="*/ 190596 w 195879"/>
              <a:gd name="connsiteY2" fmla="*/ 53858 h 630661"/>
              <a:gd name="connsiteX3" fmla="*/ 174693 w 195879"/>
              <a:gd name="connsiteY3" fmla="*/ 491384 h 630661"/>
              <a:gd name="connsiteX4" fmla="*/ 89852 w 195879"/>
              <a:gd name="connsiteY4" fmla="*/ 613932 h 630661"/>
              <a:gd name="connsiteX5" fmla="*/ 29 w 195879"/>
              <a:gd name="connsiteY5" fmla="*/ 172515 h 630661"/>
              <a:gd name="connsiteX0" fmla="*/ 3819 w 199671"/>
              <a:gd name="connsiteY0" fmla="*/ 172515 h 617234"/>
              <a:gd name="connsiteX1" fmla="*/ 103069 w 199671"/>
              <a:gd name="connsiteY1" fmla="*/ 20044 h 617234"/>
              <a:gd name="connsiteX2" fmla="*/ 194386 w 199671"/>
              <a:gd name="connsiteY2" fmla="*/ 53858 h 617234"/>
              <a:gd name="connsiteX3" fmla="*/ 178483 w 199671"/>
              <a:gd name="connsiteY3" fmla="*/ 491384 h 617234"/>
              <a:gd name="connsiteX4" fmla="*/ 93642 w 199671"/>
              <a:gd name="connsiteY4" fmla="*/ 613932 h 617234"/>
              <a:gd name="connsiteX5" fmla="*/ 27513 w 199671"/>
              <a:gd name="connsiteY5" fmla="*/ 392672 h 617234"/>
              <a:gd name="connsiteX6" fmla="*/ 3819 w 199671"/>
              <a:gd name="connsiteY6" fmla="*/ 172515 h 617234"/>
              <a:gd name="connsiteX0" fmla="*/ 40 w 195891"/>
              <a:gd name="connsiteY0" fmla="*/ 172515 h 619749"/>
              <a:gd name="connsiteX1" fmla="*/ 99290 w 195891"/>
              <a:gd name="connsiteY1" fmla="*/ 20044 h 619749"/>
              <a:gd name="connsiteX2" fmla="*/ 190607 w 195891"/>
              <a:gd name="connsiteY2" fmla="*/ 53858 h 619749"/>
              <a:gd name="connsiteX3" fmla="*/ 174704 w 195891"/>
              <a:gd name="connsiteY3" fmla="*/ 491384 h 619749"/>
              <a:gd name="connsiteX4" fmla="*/ 89863 w 195891"/>
              <a:gd name="connsiteY4" fmla="*/ 613932 h 619749"/>
              <a:gd name="connsiteX5" fmla="*/ 87341 w 195891"/>
              <a:gd name="connsiteY5" fmla="*/ 346086 h 619749"/>
              <a:gd name="connsiteX6" fmla="*/ 40 w 195891"/>
              <a:gd name="connsiteY6" fmla="*/ 172515 h 619749"/>
              <a:gd name="connsiteX0" fmla="*/ 62 w 168287"/>
              <a:gd name="connsiteY0" fmla="*/ 275510 h 626225"/>
              <a:gd name="connsiteX1" fmla="*/ 71686 w 168287"/>
              <a:gd name="connsiteY1" fmla="*/ 26520 h 626225"/>
              <a:gd name="connsiteX2" fmla="*/ 163003 w 168287"/>
              <a:gd name="connsiteY2" fmla="*/ 60334 h 626225"/>
              <a:gd name="connsiteX3" fmla="*/ 147100 w 168287"/>
              <a:gd name="connsiteY3" fmla="*/ 497860 h 626225"/>
              <a:gd name="connsiteX4" fmla="*/ 62259 w 168287"/>
              <a:gd name="connsiteY4" fmla="*/ 620408 h 626225"/>
              <a:gd name="connsiteX5" fmla="*/ 59737 w 168287"/>
              <a:gd name="connsiteY5" fmla="*/ 352562 h 626225"/>
              <a:gd name="connsiteX6" fmla="*/ 62 w 168287"/>
              <a:gd name="connsiteY6" fmla="*/ 275510 h 626225"/>
              <a:gd name="connsiteX0" fmla="*/ 1720 w 169945"/>
              <a:gd name="connsiteY0" fmla="*/ 267260 h 617975"/>
              <a:gd name="connsiteX1" fmla="*/ 21183 w 169945"/>
              <a:gd name="connsiteY1" fmla="*/ 143268 h 617975"/>
              <a:gd name="connsiteX2" fmla="*/ 73344 w 169945"/>
              <a:gd name="connsiteY2" fmla="*/ 18270 h 617975"/>
              <a:gd name="connsiteX3" fmla="*/ 164661 w 169945"/>
              <a:gd name="connsiteY3" fmla="*/ 52084 h 617975"/>
              <a:gd name="connsiteX4" fmla="*/ 148758 w 169945"/>
              <a:gd name="connsiteY4" fmla="*/ 489610 h 617975"/>
              <a:gd name="connsiteX5" fmla="*/ 63917 w 169945"/>
              <a:gd name="connsiteY5" fmla="*/ 612158 h 617975"/>
              <a:gd name="connsiteX6" fmla="*/ 61395 w 169945"/>
              <a:gd name="connsiteY6" fmla="*/ 344312 h 617975"/>
              <a:gd name="connsiteX7" fmla="*/ 1720 w 169945"/>
              <a:gd name="connsiteY7" fmla="*/ 267260 h 617975"/>
              <a:gd name="connsiteX0" fmla="*/ 175 w 168400"/>
              <a:gd name="connsiteY0" fmla="*/ 268568 h 619283"/>
              <a:gd name="connsiteX1" fmla="*/ 80416 w 168400"/>
              <a:gd name="connsiteY1" fmla="*/ 164896 h 619283"/>
              <a:gd name="connsiteX2" fmla="*/ 71799 w 168400"/>
              <a:gd name="connsiteY2" fmla="*/ 19578 h 619283"/>
              <a:gd name="connsiteX3" fmla="*/ 163116 w 168400"/>
              <a:gd name="connsiteY3" fmla="*/ 53392 h 619283"/>
              <a:gd name="connsiteX4" fmla="*/ 147213 w 168400"/>
              <a:gd name="connsiteY4" fmla="*/ 490918 h 619283"/>
              <a:gd name="connsiteX5" fmla="*/ 62372 w 168400"/>
              <a:gd name="connsiteY5" fmla="*/ 613466 h 619283"/>
              <a:gd name="connsiteX6" fmla="*/ 59850 w 168400"/>
              <a:gd name="connsiteY6" fmla="*/ 345620 h 619283"/>
              <a:gd name="connsiteX7" fmla="*/ 175 w 168400"/>
              <a:gd name="connsiteY7" fmla="*/ 268568 h 619283"/>
              <a:gd name="connsiteX0" fmla="*/ 2 w 168227"/>
              <a:gd name="connsiteY0" fmla="*/ 268240 h 618955"/>
              <a:gd name="connsiteX1" fmla="*/ 58142 w 168227"/>
              <a:gd name="connsiteY1" fmla="*/ 159488 h 618955"/>
              <a:gd name="connsiteX2" fmla="*/ 71626 w 168227"/>
              <a:gd name="connsiteY2" fmla="*/ 19250 h 618955"/>
              <a:gd name="connsiteX3" fmla="*/ 162943 w 168227"/>
              <a:gd name="connsiteY3" fmla="*/ 53064 h 618955"/>
              <a:gd name="connsiteX4" fmla="*/ 147040 w 168227"/>
              <a:gd name="connsiteY4" fmla="*/ 490590 h 618955"/>
              <a:gd name="connsiteX5" fmla="*/ 62199 w 168227"/>
              <a:gd name="connsiteY5" fmla="*/ 613138 h 618955"/>
              <a:gd name="connsiteX6" fmla="*/ 59677 w 168227"/>
              <a:gd name="connsiteY6" fmla="*/ 345292 h 618955"/>
              <a:gd name="connsiteX7" fmla="*/ 2 w 168227"/>
              <a:gd name="connsiteY7" fmla="*/ 268240 h 618955"/>
              <a:gd name="connsiteX0" fmla="*/ 2 w 167475"/>
              <a:gd name="connsiteY0" fmla="*/ 268240 h 623746"/>
              <a:gd name="connsiteX1" fmla="*/ 58142 w 167475"/>
              <a:gd name="connsiteY1" fmla="*/ 159488 h 623746"/>
              <a:gd name="connsiteX2" fmla="*/ 71626 w 167475"/>
              <a:gd name="connsiteY2" fmla="*/ 19250 h 623746"/>
              <a:gd name="connsiteX3" fmla="*/ 162943 w 167475"/>
              <a:gd name="connsiteY3" fmla="*/ 53064 h 623746"/>
              <a:gd name="connsiteX4" fmla="*/ 147040 w 167475"/>
              <a:gd name="connsiteY4" fmla="*/ 490590 h 623746"/>
              <a:gd name="connsiteX5" fmla="*/ 89826 w 167475"/>
              <a:gd name="connsiteY5" fmla="*/ 618218 h 623746"/>
              <a:gd name="connsiteX6" fmla="*/ 59677 w 167475"/>
              <a:gd name="connsiteY6" fmla="*/ 345292 h 623746"/>
              <a:gd name="connsiteX7" fmla="*/ 2 w 167475"/>
              <a:gd name="connsiteY7" fmla="*/ 268240 h 623746"/>
              <a:gd name="connsiteX0" fmla="*/ 2 w 170971"/>
              <a:gd name="connsiteY0" fmla="*/ 269162 h 626780"/>
              <a:gd name="connsiteX1" fmla="*/ 58142 w 170971"/>
              <a:gd name="connsiteY1" fmla="*/ 160410 h 626780"/>
              <a:gd name="connsiteX2" fmla="*/ 71626 w 170971"/>
              <a:gd name="connsiteY2" fmla="*/ 20172 h 626780"/>
              <a:gd name="connsiteX3" fmla="*/ 162943 w 170971"/>
              <a:gd name="connsiteY3" fmla="*/ 53986 h 626780"/>
              <a:gd name="connsiteX4" fmla="*/ 158091 w 170971"/>
              <a:gd name="connsiteY4" fmla="*/ 506751 h 626780"/>
              <a:gd name="connsiteX5" fmla="*/ 89826 w 170971"/>
              <a:gd name="connsiteY5" fmla="*/ 619140 h 626780"/>
              <a:gd name="connsiteX6" fmla="*/ 59677 w 170971"/>
              <a:gd name="connsiteY6" fmla="*/ 346214 h 626780"/>
              <a:gd name="connsiteX7" fmla="*/ 2 w 170971"/>
              <a:gd name="connsiteY7" fmla="*/ 269162 h 626780"/>
              <a:gd name="connsiteX0" fmla="*/ 2 w 170572"/>
              <a:gd name="connsiteY0" fmla="*/ 256454 h 614072"/>
              <a:gd name="connsiteX1" fmla="*/ 58142 w 170572"/>
              <a:gd name="connsiteY1" fmla="*/ 147702 h 614072"/>
              <a:gd name="connsiteX2" fmla="*/ 77151 w 170572"/>
              <a:gd name="connsiteY2" fmla="*/ 32864 h 614072"/>
              <a:gd name="connsiteX3" fmla="*/ 162943 w 170572"/>
              <a:gd name="connsiteY3" fmla="*/ 41278 h 614072"/>
              <a:gd name="connsiteX4" fmla="*/ 158091 w 170572"/>
              <a:gd name="connsiteY4" fmla="*/ 494043 h 614072"/>
              <a:gd name="connsiteX5" fmla="*/ 89826 w 170572"/>
              <a:gd name="connsiteY5" fmla="*/ 606432 h 614072"/>
              <a:gd name="connsiteX6" fmla="*/ 59677 w 170572"/>
              <a:gd name="connsiteY6" fmla="*/ 333506 h 614072"/>
              <a:gd name="connsiteX7" fmla="*/ 2 w 170572"/>
              <a:gd name="connsiteY7" fmla="*/ 256454 h 61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72" h="614072">
                <a:moveTo>
                  <a:pt x="2" y="256454"/>
                </a:moveTo>
                <a:cubicBezTo>
                  <a:pt x="-254" y="225487"/>
                  <a:pt x="46205" y="189200"/>
                  <a:pt x="58142" y="147702"/>
                </a:cubicBezTo>
                <a:cubicBezTo>
                  <a:pt x="70079" y="106204"/>
                  <a:pt x="59684" y="50601"/>
                  <a:pt x="77151" y="32864"/>
                </a:cubicBezTo>
                <a:cubicBezTo>
                  <a:pt x="94618" y="15127"/>
                  <a:pt x="149453" y="-35585"/>
                  <a:pt x="162943" y="41278"/>
                </a:cubicBezTo>
                <a:cubicBezTo>
                  <a:pt x="176433" y="118141"/>
                  <a:pt x="170277" y="399851"/>
                  <a:pt x="158091" y="494043"/>
                </a:cubicBezTo>
                <a:cubicBezTo>
                  <a:pt x="145905" y="588235"/>
                  <a:pt x="106228" y="633188"/>
                  <a:pt x="89826" y="606432"/>
                </a:cubicBezTo>
                <a:cubicBezTo>
                  <a:pt x="73424" y="579676"/>
                  <a:pt x="74647" y="407075"/>
                  <a:pt x="59677" y="333506"/>
                </a:cubicBezTo>
                <a:cubicBezTo>
                  <a:pt x="44707" y="259937"/>
                  <a:pt x="258" y="287421"/>
                  <a:pt x="2" y="2564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6" name="文本框 415">
            <a:extLst>
              <a:ext uri="{FF2B5EF4-FFF2-40B4-BE49-F238E27FC236}">
                <a16:creationId xmlns:a16="http://schemas.microsoft.com/office/drawing/2014/main" id="{9F589956-5562-4340-AF0D-56127CD0270A}"/>
              </a:ext>
            </a:extLst>
          </p:cNvPr>
          <p:cNvSpPr txBox="1"/>
          <p:nvPr/>
        </p:nvSpPr>
        <p:spPr>
          <a:xfrm>
            <a:off x="4946919" y="1902230"/>
            <a:ext cx="692697" cy="2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7" name="弧形 416">
            <a:extLst>
              <a:ext uri="{FF2B5EF4-FFF2-40B4-BE49-F238E27FC236}">
                <a16:creationId xmlns:a16="http://schemas.microsoft.com/office/drawing/2014/main" id="{DC810236-AE47-459F-BE08-33D4F22E5051}"/>
              </a:ext>
            </a:extLst>
          </p:cNvPr>
          <p:cNvSpPr/>
          <p:nvPr/>
        </p:nvSpPr>
        <p:spPr>
          <a:xfrm rot="14555357">
            <a:off x="4449810" y="1413061"/>
            <a:ext cx="2313557" cy="3262872"/>
          </a:xfrm>
          <a:prstGeom prst="arc">
            <a:avLst>
              <a:gd name="adj1" fmla="val 19328477"/>
              <a:gd name="adj2" fmla="val 21082511"/>
            </a:avLst>
          </a:prstGeom>
          <a:ln w="25400">
            <a:solidFill>
              <a:schemeClr val="tx1"/>
            </a:solidFill>
            <a:headEnd type="stealt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8" name="矩形: 圆角 427">
            <a:extLst>
              <a:ext uri="{FF2B5EF4-FFF2-40B4-BE49-F238E27FC236}">
                <a16:creationId xmlns:a16="http://schemas.microsoft.com/office/drawing/2014/main" id="{5D0A337C-74DE-44B4-996C-41DAD1261895}"/>
              </a:ext>
            </a:extLst>
          </p:cNvPr>
          <p:cNvSpPr/>
          <p:nvPr/>
        </p:nvSpPr>
        <p:spPr>
          <a:xfrm>
            <a:off x="2732205" y="2574122"/>
            <a:ext cx="302421" cy="463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9" name="矩形: 圆角 428">
            <a:extLst>
              <a:ext uri="{FF2B5EF4-FFF2-40B4-BE49-F238E27FC236}">
                <a16:creationId xmlns:a16="http://schemas.microsoft.com/office/drawing/2014/main" id="{295621D8-6D20-493D-BF17-A698D242F51A}"/>
              </a:ext>
            </a:extLst>
          </p:cNvPr>
          <p:cNvSpPr/>
          <p:nvPr/>
        </p:nvSpPr>
        <p:spPr>
          <a:xfrm rot="2203861">
            <a:off x="2809103" y="2182582"/>
            <a:ext cx="82668" cy="355990"/>
          </a:xfrm>
          <a:prstGeom prst="roundRect">
            <a:avLst>
              <a:gd name="adj" fmla="val 415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0" name="任意多边形: 形状 429">
            <a:extLst>
              <a:ext uri="{FF2B5EF4-FFF2-40B4-BE49-F238E27FC236}">
                <a16:creationId xmlns:a16="http://schemas.microsoft.com/office/drawing/2014/main" id="{237FFA25-3CAB-4CCF-8437-878B66BB31D1}"/>
              </a:ext>
            </a:extLst>
          </p:cNvPr>
          <p:cNvSpPr/>
          <p:nvPr/>
        </p:nvSpPr>
        <p:spPr>
          <a:xfrm rot="4802711">
            <a:off x="2838727" y="3076608"/>
            <a:ext cx="246033" cy="295433"/>
          </a:xfrm>
          <a:custGeom>
            <a:avLst/>
            <a:gdLst>
              <a:gd name="connsiteX0" fmla="*/ 0 w 231006"/>
              <a:gd name="connsiteY0" fmla="*/ 0 h 221381"/>
              <a:gd name="connsiteX1" fmla="*/ 173255 w 231006"/>
              <a:gd name="connsiteY1" fmla="*/ 67377 h 221381"/>
              <a:gd name="connsiteX2" fmla="*/ 231006 w 231006"/>
              <a:gd name="connsiteY2" fmla="*/ 221381 h 2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06" h="221381">
                <a:moveTo>
                  <a:pt x="0" y="0"/>
                </a:moveTo>
                <a:cubicBezTo>
                  <a:pt x="67377" y="15240"/>
                  <a:pt x="134754" y="30480"/>
                  <a:pt x="173255" y="67377"/>
                </a:cubicBezTo>
                <a:cubicBezTo>
                  <a:pt x="211756" y="104274"/>
                  <a:pt x="221381" y="162827"/>
                  <a:pt x="231006" y="221381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1" name="任意多边形: 形状 430">
            <a:extLst>
              <a:ext uri="{FF2B5EF4-FFF2-40B4-BE49-F238E27FC236}">
                <a16:creationId xmlns:a16="http://schemas.microsoft.com/office/drawing/2014/main" id="{CFD6FF18-0F2B-4E31-B1DD-1913939005B2}"/>
              </a:ext>
            </a:extLst>
          </p:cNvPr>
          <p:cNvSpPr/>
          <p:nvPr/>
        </p:nvSpPr>
        <p:spPr>
          <a:xfrm>
            <a:off x="2568913" y="2476567"/>
            <a:ext cx="231214" cy="65498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2" name="任意多边形: 形状 431">
            <a:extLst>
              <a:ext uri="{FF2B5EF4-FFF2-40B4-BE49-F238E27FC236}">
                <a16:creationId xmlns:a16="http://schemas.microsoft.com/office/drawing/2014/main" id="{D6C52A61-B3E9-4342-8708-E4E4BBBE7E64}"/>
              </a:ext>
            </a:extLst>
          </p:cNvPr>
          <p:cNvSpPr/>
          <p:nvPr/>
        </p:nvSpPr>
        <p:spPr>
          <a:xfrm flipH="1">
            <a:off x="2966704" y="2476567"/>
            <a:ext cx="231214" cy="654987"/>
          </a:xfrm>
          <a:custGeom>
            <a:avLst/>
            <a:gdLst>
              <a:gd name="connsiteX0" fmla="*/ 73 w 208060"/>
              <a:gd name="connsiteY0" fmla="*/ 113185 h 593980"/>
              <a:gd name="connsiteX1" fmla="*/ 122622 w 208060"/>
              <a:gd name="connsiteY1" fmla="*/ 64 h 593980"/>
              <a:gd name="connsiteX2" fmla="*/ 198036 w 208060"/>
              <a:gd name="connsiteY2" fmla="*/ 103758 h 593980"/>
              <a:gd name="connsiteX3" fmla="*/ 198036 w 208060"/>
              <a:gd name="connsiteY3" fmla="*/ 471404 h 593980"/>
              <a:gd name="connsiteX4" fmla="*/ 113195 w 208060"/>
              <a:gd name="connsiteY4" fmla="*/ 593952 h 593980"/>
              <a:gd name="connsiteX5" fmla="*/ 47207 w 208060"/>
              <a:gd name="connsiteY5" fmla="*/ 480831 h 593980"/>
              <a:gd name="connsiteX6" fmla="*/ 103768 w 208060"/>
              <a:gd name="connsiteY6" fmla="*/ 292295 h 593980"/>
              <a:gd name="connsiteX7" fmla="*/ 73 w 208060"/>
              <a:gd name="connsiteY7" fmla="*/ 113185 h 59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60" h="593980">
                <a:moveTo>
                  <a:pt x="73" y="113185"/>
                </a:moveTo>
                <a:cubicBezTo>
                  <a:pt x="3215" y="64480"/>
                  <a:pt x="89628" y="1635"/>
                  <a:pt x="122622" y="64"/>
                </a:cubicBezTo>
                <a:cubicBezTo>
                  <a:pt x="155616" y="-1507"/>
                  <a:pt x="185467" y="25201"/>
                  <a:pt x="198036" y="103758"/>
                </a:cubicBezTo>
                <a:cubicBezTo>
                  <a:pt x="210605" y="182315"/>
                  <a:pt x="212176" y="389705"/>
                  <a:pt x="198036" y="471404"/>
                </a:cubicBezTo>
                <a:cubicBezTo>
                  <a:pt x="183896" y="553103"/>
                  <a:pt x="138333" y="592381"/>
                  <a:pt x="113195" y="593952"/>
                </a:cubicBezTo>
                <a:cubicBezTo>
                  <a:pt x="88057" y="595523"/>
                  <a:pt x="48778" y="531107"/>
                  <a:pt x="47207" y="480831"/>
                </a:cubicBezTo>
                <a:cubicBezTo>
                  <a:pt x="45636" y="430555"/>
                  <a:pt x="111624" y="348856"/>
                  <a:pt x="103768" y="292295"/>
                </a:cubicBezTo>
                <a:cubicBezTo>
                  <a:pt x="95912" y="235734"/>
                  <a:pt x="-3069" y="161890"/>
                  <a:pt x="73" y="1131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FB8FCDE4-878E-4946-A9E8-6582E7580A99}"/>
              </a:ext>
            </a:extLst>
          </p:cNvPr>
          <p:cNvCxnSpPr>
            <a:cxnSpLocks/>
          </p:cNvCxnSpPr>
          <p:nvPr/>
        </p:nvCxnSpPr>
        <p:spPr>
          <a:xfrm rot="10800000">
            <a:off x="4921703" y="3491717"/>
            <a:ext cx="1117836" cy="720475"/>
          </a:xfrm>
          <a:prstGeom prst="curvedConnector2">
            <a:avLst/>
          </a:prstGeom>
          <a:ln w="635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任意多边形: 形状 368">
            <a:extLst>
              <a:ext uri="{FF2B5EF4-FFF2-40B4-BE49-F238E27FC236}">
                <a16:creationId xmlns:a16="http://schemas.microsoft.com/office/drawing/2014/main" id="{153BA75D-36A9-4E81-919E-4264EEC8DCB5}"/>
              </a:ext>
            </a:extLst>
          </p:cNvPr>
          <p:cNvSpPr>
            <a:spLocks noChangeAspect="1"/>
          </p:cNvSpPr>
          <p:nvPr/>
        </p:nvSpPr>
        <p:spPr>
          <a:xfrm rot="1705591">
            <a:off x="7596289" y="4477636"/>
            <a:ext cx="314815" cy="126471"/>
          </a:xfrm>
          <a:custGeom>
            <a:avLst/>
            <a:gdLst>
              <a:gd name="connsiteX0" fmla="*/ 145868 w 314815"/>
              <a:gd name="connsiteY0" fmla="*/ 28112 h 126471"/>
              <a:gd name="connsiteX1" fmla="*/ 115699 w 314815"/>
              <a:gd name="connsiteY1" fmla="*/ 4693 h 126471"/>
              <a:gd name="connsiteX2" fmla="*/ 19159 w 314815"/>
              <a:gd name="connsiteY2" fmla="*/ 4693 h 126471"/>
              <a:gd name="connsiteX3" fmla="*/ 7091 w 314815"/>
              <a:gd name="connsiteY3" fmla="*/ 18744 h 126471"/>
              <a:gd name="connsiteX4" fmla="*/ 7091 w 314815"/>
              <a:gd name="connsiteY4" fmla="*/ 93684 h 126471"/>
              <a:gd name="connsiteX5" fmla="*/ 25193 w 314815"/>
              <a:gd name="connsiteY5" fmla="*/ 103052 h 126471"/>
              <a:gd name="connsiteX6" fmla="*/ 73463 w 314815"/>
              <a:gd name="connsiteY6" fmla="*/ 107736 h 126471"/>
              <a:gd name="connsiteX7" fmla="*/ 109666 w 314815"/>
              <a:gd name="connsiteY7" fmla="*/ 117103 h 126471"/>
              <a:gd name="connsiteX8" fmla="*/ 127767 w 314815"/>
              <a:gd name="connsiteY8" fmla="*/ 121787 h 126471"/>
              <a:gd name="connsiteX9" fmla="*/ 157936 w 314815"/>
              <a:gd name="connsiteY9" fmla="*/ 126471 h 126471"/>
              <a:gd name="connsiteX10" fmla="*/ 260510 w 314815"/>
              <a:gd name="connsiteY10" fmla="*/ 121787 h 126471"/>
              <a:gd name="connsiteX11" fmla="*/ 302747 w 314815"/>
              <a:gd name="connsiteY11" fmla="*/ 84317 h 126471"/>
              <a:gd name="connsiteX12" fmla="*/ 314815 w 314815"/>
              <a:gd name="connsiteY12" fmla="*/ 70266 h 126471"/>
              <a:gd name="connsiteX13" fmla="*/ 308781 w 314815"/>
              <a:gd name="connsiteY13" fmla="*/ 23428 h 126471"/>
              <a:gd name="connsiteX14" fmla="*/ 290679 w 314815"/>
              <a:gd name="connsiteY14" fmla="*/ 18744 h 126471"/>
              <a:gd name="connsiteX15" fmla="*/ 224308 w 314815"/>
              <a:gd name="connsiteY15" fmla="*/ 23428 h 126471"/>
              <a:gd name="connsiteX16" fmla="*/ 206206 w 314815"/>
              <a:gd name="connsiteY16" fmla="*/ 32796 h 126471"/>
              <a:gd name="connsiteX17" fmla="*/ 151902 w 314815"/>
              <a:gd name="connsiteY17" fmla="*/ 28112 h 126471"/>
              <a:gd name="connsiteX18" fmla="*/ 145868 w 314815"/>
              <a:gd name="connsiteY18" fmla="*/ 28112 h 12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815" h="126471" fill="none" extrusionOk="0">
                <a:moveTo>
                  <a:pt x="145868" y="28112"/>
                </a:moveTo>
                <a:cubicBezTo>
                  <a:pt x="139710" y="20834"/>
                  <a:pt x="128963" y="10142"/>
                  <a:pt x="115699" y="4693"/>
                </a:cubicBezTo>
                <a:cubicBezTo>
                  <a:pt x="91095" y="-3370"/>
                  <a:pt x="37550" y="2326"/>
                  <a:pt x="19159" y="4693"/>
                </a:cubicBezTo>
                <a:cubicBezTo>
                  <a:pt x="15384" y="9646"/>
                  <a:pt x="10183" y="14317"/>
                  <a:pt x="7091" y="18744"/>
                </a:cubicBezTo>
                <a:cubicBezTo>
                  <a:pt x="-1763" y="41485"/>
                  <a:pt x="1668" y="79705"/>
                  <a:pt x="7091" y="93684"/>
                </a:cubicBezTo>
                <a:cubicBezTo>
                  <a:pt x="9952" y="98841"/>
                  <a:pt x="18612" y="101480"/>
                  <a:pt x="25193" y="103052"/>
                </a:cubicBezTo>
                <a:cubicBezTo>
                  <a:pt x="43100" y="108228"/>
                  <a:pt x="55273" y="105455"/>
                  <a:pt x="73463" y="107736"/>
                </a:cubicBezTo>
                <a:cubicBezTo>
                  <a:pt x="89724" y="112645"/>
                  <a:pt x="100263" y="113328"/>
                  <a:pt x="109666" y="117103"/>
                </a:cubicBezTo>
                <a:cubicBezTo>
                  <a:pt x="115041" y="118412"/>
                  <a:pt x="122025" y="120332"/>
                  <a:pt x="127767" y="121787"/>
                </a:cubicBezTo>
                <a:cubicBezTo>
                  <a:pt x="140118" y="124403"/>
                  <a:pt x="145032" y="125133"/>
                  <a:pt x="157936" y="126471"/>
                </a:cubicBezTo>
                <a:cubicBezTo>
                  <a:pt x="188787" y="124801"/>
                  <a:pt x="227380" y="125943"/>
                  <a:pt x="260510" y="121787"/>
                </a:cubicBezTo>
                <a:cubicBezTo>
                  <a:pt x="280617" y="119225"/>
                  <a:pt x="297562" y="91049"/>
                  <a:pt x="302747" y="84317"/>
                </a:cubicBezTo>
                <a:cubicBezTo>
                  <a:pt x="307152" y="78183"/>
                  <a:pt x="312145" y="73757"/>
                  <a:pt x="314815" y="70266"/>
                </a:cubicBezTo>
                <a:cubicBezTo>
                  <a:pt x="313616" y="56640"/>
                  <a:pt x="318434" y="40890"/>
                  <a:pt x="308781" y="23428"/>
                </a:cubicBezTo>
                <a:cubicBezTo>
                  <a:pt x="306303" y="18382"/>
                  <a:pt x="296099" y="19677"/>
                  <a:pt x="290679" y="18744"/>
                </a:cubicBezTo>
                <a:cubicBezTo>
                  <a:pt x="270981" y="19309"/>
                  <a:pt x="247118" y="21135"/>
                  <a:pt x="224308" y="23428"/>
                </a:cubicBezTo>
                <a:cubicBezTo>
                  <a:pt x="218194" y="26408"/>
                  <a:pt x="211950" y="33017"/>
                  <a:pt x="206206" y="32796"/>
                </a:cubicBezTo>
                <a:cubicBezTo>
                  <a:pt x="188357" y="38486"/>
                  <a:pt x="167370" y="26483"/>
                  <a:pt x="151902" y="28112"/>
                </a:cubicBezTo>
                <a:cubicBezTo>
                  <a:pt x="150010" y="27838"/>
                  <a:pt x="152074" y="32227"/>
                  <a:pt x="145868" y="28112"/>
                </a:cubicBezTo>
                <a:close/>
              </a:path>
              <a:path w="314815" h="126471" stroke="0" extrusionOk="0">
                <a:moveTo>
                  <a:pt x="145868" y="28112"/>
                </a:moveTo>
                <a:cubicBezTo>
                  <a:pt x="139437" y="23963"/>
                  <a:pt x="127189" y="10353"/>
                  <a:pt x="115699" y="4693"/>
                </a:cubicBezTo>
                <a:cubicBezTo>
                  <a:pt x="93656" y="-4886"/>
                  <a:pt x="35316" y="3351"/>
                  <a:pt x="19159" y="4693"/>
                </a:cubicBezTo>
                <a:cubicBezTo>
                  <a:pt x="14724" y="9779"/>
                  <a:pt x="9845" y="14131"/>
                  <a:pt x="7091" y="18744"/>
                </a:cubicBezTo>
                <a:cubicBezTo>
                  <a:pt x="-7587" y="38910"/>
                  <a:pt x="1141" y="76104"/>
                  <a:pt x="7091" y="93684"/>
                </a:cubicBezTo>
                <a:cubicBezTo>
                  <a:pt x="10489" y="99264"/>
                  <a:pt x="18862" y="100203"/>
                  <a:pt x="25193" y="103052"/>
                </a:cubicBezTo>
                <a:cubicBezTo>
                  <a:pt x="37831" y="105904"/>
                  <a:pt x="55751" y="107701"/>
                  <a:pt x="73463" y="107736"/>
                </a:cubicBezTo>
                <a:cubicBezTo>
                  <a:pt x="87621" y="110394"/>
                  <a:pt x="100408" y="113005"/>
                  <a:pt x="109666" y="117103"/>
                </a:cubicBezTo>
                <a:cubicBezTo>
                  <a:pt x="115455" y="118381"/>
                  <a:pt x="121606" y="121344"/>
                  <a:pt x="127767" y="121787"/>
                </a:cubicBezTo>
                <a:cubicBezTo>
                  <a:pt x="137334" y="124518"/>
                  <a:pt x="144622" y="123159"/>
                  <a:pt x="157936" y="126471"/>
                </a:cubicBezTo>
                <a:cubicBezTo>
                  <a:pt x="192641" y="130234"/>
                  <a:pt x="227828" y="127563"/>
                  <a:pt x="260510" y="121787"/>
                </a:cubicBezTo>
                <a:cubicBezTo>
                  <a:pt x="279592" y="120180"/>
                  <a:pt x="298362" y="89620"/>
                  <a:pt x="302747" y="84317"/>
                </a:cubicBezTo>
                <a:cubicBezTo>
                  <a:pt x="306117" y="79879"/>
                  <a:pt x="309265" y="76112"/>
                  <a:pt x="314815" y="70266"/>
                </a:cubicBezTo>
                <a:cubicBezTo>
                  <a:pt x="310054" y="52063"/>
                  <a:pt x="313477" y="34869"/>
                  <a:pt x="308781" y="23428"/>
                </a:cubicBezTo>
                <a:cubicBezTo>
                  <a:pt x="306300" y="19944"/>
                  <a:pt x="296728" y="17809"/>
                  <a:pt x="290679" y="18744"/>
                </a:cubicBezTo>
                <a:cubicBezTo>
                  <a:pt x="271631" y="18101"/>
                  <a:pt x="250053" y="22455"/>
                  <a:pt x="224308" y="23428"/>
                </a:cubicBezTo>
                <a:cubicBezTo>
                  <a:pt x="218052" y="26560"/>
                  <a:pt x="213529" y="32155"/>
                  <a:pt x="206206" y="32796"/>
                </a:cubicBezTo>
                <a:cubicBezTo>
                  <a:pt x="187188" y="34416"/>
                  <a:pt x="173382" y="28809"/>
                  <a:pt x="151902" y="28112"/>
                </a:cubicBezTo>
                <a:cubicBezTo>
                  <a:pt x="149972" y="28635"/>
                  <a:pt x="152975" y="31654"/>
                  <a:pt x="145868" y="28112"/>
                </a:cubicBezTo>
                <a:close/>
              </a:path>
            </a:pathLst>
          </a:custGeom>
          <a:solidFill>
            <a:srgbClr val="A174C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30270 w 496970"/>
                      <a:gd name="connsiteY0" fmla="*/ 57170 h 257195"/>
                      <a:gd name="connsiteX1" fmla="*/ 182645 w 496970"/>
                      <a:gd name="connsiteY1" fmla="*/ 9545 h 257195"/>
                      <a:gd name="connsiteX2" fmla="*/ 30245 w 496970"/>
                      <a:gd name="connsiteY2" fmla="*/ 9545 h 257195"/>
                      <a:gd name="connsiteX3" fmla="*/ 11195 w 496970"/>
                      <a:gd name="connsiteY3" fmla="*/ 38120 h 257195"/>
                      <a:gd name="connsiteX4" fmla="*/ 11195 w 496970"/>
                      <a:gd name="connsiteY4" fmla="*/ 190520 h 257195"/>
                      <a:gd name="connsiteX5" fmla="*/ 39770 w 496970"/>
                      <a:gd name="connsiteY5" fmla="*/ 209570 h 257195"/>
                      <a:gd name="connsiteX6" fmla="*/ 115970 w 496970"/>
                      <a:gd name="connsiteY6" fmla="*/ 219095 h 257195"/>
                      <a:gd name="connsiteX7" fmla="*/ 173120 w 496970"/>
                      <a:gd name="connsiteY7" fmla="*/ 238145 h 257195"/>
                      <a:gd name="connsiteX8" fmla="*/ 201695 w 496970"/>
                      <a:gd name="connsiteY8" fmla="*/ 247670 h 257195"/>
                      <a:gd name="connsiteX9" fmla="*/ 249320 w 496970"/>
                      <a:gd name="connsiteY9" fmla="*/ 257195 h 257195"/>
                      <a:gd name="connsiteX10" fmla="*/ 411245 w 496970"/>
                      <a:gd name="connsiteY10" fmla="*/ 247670 h 257195"/>
                      <a:gd name="connsiteX11" fmla="*/ 477920 w 496970"/>
                      <a:gd name="connsiteY11" fmla="*/ 171470 h 257195"/>
                      <a:gd name="connsiteX12" fmla="*/ 496970 w 496970"/>
                      <a:gd name="connsiteY12" fmla="*/ 142895 h 257195"/>
                      <a:gd name="connsiteX13" fmla="*/ 487445 w 496970"/>
                      <a:gd name="connsiteY13" fmla="*/ 47645 h 257195"/>
                      <a:gd name="connsiteX14" fmla="*/ 458870 w 496970"/>
                      <a:gd name="connsiteY14" fmla="*/ 38120 h 257195"/>
                      <a:gd name="connsiteX15" fmla="*/ 354095 w 496970"/>
                      <a:gd name="connsiteY15" fmla="*/ 47645 h 257195"/>
                      <a:gd name="connsiteX16" fmla="*/ 325520 w 496970"/>
                      <a:gd name="connsiteY16" fmla="*/ 66695 h 257195"/>
                      <a:gd name="connsiteX17" fmla="*/ 239795 w 496970"/>
                      <a:gd name="connsiteY17" fmla="*/ 57170 h 257195"/>
                      <a:gd name="connsiteX18" fmla="*/ 230270 w 496970"/>
                      <a:gd name="connsiteY18" fmla="*/ 57170 h 257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96970" h="257195">
                        <a:moveTo>
                          <a:pt x="230270" y="57170"/>
                        </a:moveTo>
                        <a:cubicBezTo>
                          <a:pt x="220745" y="49233"/>
                          <a:pt x="202354" y="20296"/>
                          <a:pt x="182645" y="9545"/>
                        </a:cubicBezTo>
                        <a:cubicBezTo>
                          <a:pt x="146030" y="-10427"/>
                          <a:pt x="58782" y="6691"/>
                          <a:pt x="30245" y="9545"/>
                        </a:cubicBezTo>
                        <a:cubicBezTo>
                          <a:pt x="23895" y="19070"/>
                          <a:pt x="15704" y="27598"/>
                          <a:pt x="11195" y="38120"/>
                        </a:cubicBezTo>
                        <a:cubicBezTo>
                          <a:pt x="-7679" y="82158"/>
                          <a:pt x="805" y="154154"/>
                          <a:pt x="11195" y="190520"/>
                        </a:cubicBezTo>
                        <a:cubicBezTo>
                          <a:pt x="14340" y="201527"/>
                          <a:pt x="28726" y="206558"/>
                          <a:pt x="39770" y="209570"/>
                        </a:cubicBezTo>
                        <a:cubicBezTo>
                          <a:pt x="64466" y="216305"/>
                          <a:pt x="90570" y="215920"/>
                          <a:pt x="115970" y="219095"/>
                        </a:cubicBezTo>
                        <a:lnTo>
                          <a:pt x="173120" y="238145"/>
                        </a:lnTo>
                        <a:cubicBezTo>
                          <a:pt x="182645" y="241320"/>
                          <a:pt x="191850" y="245701"/>
                          <a:pt x="201695" y="247670"/>
                        </a:cubicBezTo>
                        <a:lnTo>
                          <a:pt x="249320" y="257195"/>
                        </a:lnTo>
                        <a:cubicBezTo>
                          <a:pt x="303295" y="254020"/>
                          <a:pt x="357775" y="255691"/>
                          <a:pt x="411245" y="247670"/>
                        </a:cubicBezTo>
                        <a:cubicBezTo>
                          <a:pt x="440643" y="243260"/>
                          <a:pt x="469924" y="183464"/>
                          <a:pt x="477920" y="171470"/>
                        </a:cubicBezTo>
                        <a:lnTo>
                          <a:pt x="496970" y="142895"/>
                        </a:lnTo>
                        <a:cubicBezTo>
                          <a:pt x="493795" y="111145"/>
                          <a:pt x="498349" y="77632"/>
                          <a:pt x="487445" y="47645"/>
                        </a:cubicBezTo>
                        <a:cubicBezTo>
                          <a:pt x="484014" y="38209"/>
                          <a:pt x="468910" y="38120"/>
                          <a:pt x="458870" y="38120"/>
                        </a:cubicBezTo>
                        <a:cubicBezTo>
                          <a:pt x="423801" y="38120"/>
                          <a:pt x="389020" y="44470"/>
                          <a:pt x="354095" y="47645"/>
                        </a:cubicBezTo>
                        <a:cubicBezTo>
                          <a:pt x="344570" y="53995"/>
                          <a:pt x="336928" y="65744"/>
                          <a:pt x="325520" y="66695"/>
                        </a:cubicBezTo>
                        <a:cubicBezTo>
                          <a:pt x="296868" y="69083"/>
                          <a:pt x="268403" y="60031"/>
                          <a:pt x="239795" y="57170"/>
                        </a:cubicBezTo>
                        <a:cubicBezTo>
                          <a:pt x="236636" y="56854"/>
                          <a:pt x="239795" y="65107"/>
                          <a:pt x="230270" y="571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0" name="直接箭头连接符 369">
            <a:extLst>
              <a:ext uri="{FF2B5EF4-FFF2-40B4-BE49-F238E27FC236}">
                <a16:creationId xmlns:a16="http://schemas.microsoft.com/office/drawing/2014/main" id="{DB52C18C-1EE4-4574-B1AC-69B94E2D0D54}"/>
              </a:ext>
            </a:extLst>
          </p:cNvPr>
          <p:cNvCxnSpPr>
            <a:cxnSpLocks/>
          </p:cNvCxnSpPr>
          <p:nvPr/>
        </p:nvCxnSpPr>
        <p:spPr>
          <a:xfrm flipH="1">
            <a:off x="7243032" y="3786022"/>
            <a:ext cx="208874" cy="265629"/>
          </a:xfrm>
          <a:prstGeom prst="straightConnector1">
            <a:avLst/>
          </a:prstGeom>
          <a:ln w="317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文本框 370">
            <a:extLst>
              <a:ext uri="{FF2B5EF4-FFF2-40B4-BE49-F238E27FC236}">
                <a16:creationId xmlns:a16="http://schemas.microsoft.com/office/drawing/2014/main" id="{3C7C4A12-D0D7-4497-9E75-10BEDC156151}"/>
              </a:ext>
            </a:extLst>
          </p:cNvPr>
          <p:cNvSpPr txBox="1"/>
          <p:nvPr/>
        </p:nvSpPr>
        <p:spPr>
          <a:xfrm>
            <a:off x="7580172" y="3590048"/>
            <a:ext cx="151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加号 191">
            <a:extLst>
              <a:ext uri="{FF2B5EF4-FFF2-40B4-BE49-F238E27FC236}">
                <a16:creationId xmlns:a16="http://schemas.microsoft.com/office/drawing/2014/main" id="{58F7F0CD-2A58-4049-9B09-D4C4A12F9A0E}"/>
              </a:ext>
            </a:extLst>
          </p:cNvPr>
          <p:cNvSpPr>
            <a:spLocks noChangeAspect="1"/>
          </p:cNvSpPr>
          <p:nvPr/>
        </p:nvSpPr>
        <p:spPr>
          <a:xfrm>
            <a:off x="4818907" y="2559965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减号 192">
            <a:extLst>
              <a:ext uri="{FF2B5EF4-FFF2-40B4-BE49-F238E27FC236}">
                <a16:creationId xmlns:a16="http://schemas.microsoft.com/office/drawing/2014/main" id="{2B87FD9C-04B2-4A4D-A264-5423F476CDCF}"/>
              </a:ext>
            </a:extLst>
          </p:cNvPr>
          <p:cNvSpPr/>
          <p:nvPr/>
        </p:nvSpPr>
        <p:spPr>
          <a:xfrm>
            <a:off x="4761300" y="3051318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加号 193">
            <a:extLst>
              <a:ext uri="{FF2B5EF4-FFF2-40B4-BE49-F238E27FC236}">
                <a16:creationId xmlns:a16="http://schemas.microsoft.com/office/drawing/2014/main" id="{0160C07A-D768-4499-8C69-0F02C5011DC0}"/>
              </a:ext>
            </a:extLst>
          </p:cNvPr>
          <p:cNvSpPr>
            <a:spLocks noChangeAspect="1"/>
          </p:cNvSpPr>
          <p:nvPr/>
        </p:nvSpPr>
        <p:spPr>
          <a:xfrm>
            <a:off x="3454116" y="2419693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减号 194">
            <a:extLst>
              <a:ext uri="{FF2B5EF4-FFF2-40B4-BE49-F238E27FC236}">
                <a16:creationId xmlns:a16="http://schemas.microsoft.com/office/drawing/2014/main" id="{DBA21FD0-F501-4253-AFAF-DC8808A19366}"/>
              </a:ext>
            </a:extLst>
          </p:cNvPr>
          <p:cNvSpPr/>
          <p:nvPr/>
        </p:nvSpPr>
        <p:spPr>
          <a:xfrm>
            <a:off x="3396509" y="2911046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加号 195">
            <a:extLst>
              <a:ext uri="{FF2B5EF4-FFF2-40B4-BE49-F238E27FC236}">
                <a16:creationId xmlns:a16="http://schemas.microsoft.com/office/drawing/2014/main" id="{414A2E28-4CA0-4B73-A80C-24A9F6964C1D}"/>
              </a:ext>
            </a:extLst>
          </p:cNvPr>
          <p:cNvSpPr>
            <a:spLocks noChangeAspect="1"/>
          </p:cNvSpPr>
          <p:nvPr/>
        </p:nvSpPr>
        <p:spPr>
          <a:xfrm>
            <a:off x="1999933" y="2462292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减号 198">
            <a:extLst>
              <a:ext uri="{FF2B5EF4-FFF2-40B4-BE49-F238E27FC236}">
                <a16:creationId xmlns:a16="http://schemas.microsoft.com/office/drawing/2014/main" id="{689ADD7E-FEF6-4B29-A30B-5210A7FFE2A0}"/>
              </a:ext>
            </a:extLst>
          </p:cNvPr>
          <p:cNvSpPr/>
          <p:nvPr/>
        </p:nvSpPr>
        <p:spPr>
          <a:xfrm>
            <a:off x="1942326" y="2953645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加号 225">
            <a:extLst>
              <a:ext uri="{FF2B5EF4-FFF2-40B4-BE49-F238E27FC236}">
                <a16:creationId xmlns:a16="http://schemas.microsoft.com/office/drawing/2014/main" id="{6B7EE2D1-93AF-4B37-BF91-1F63F934C67F}"/>
              </a:ext>
            </a:extLst>
          </p:cNvPr>
          <p:cNvSpPr>
            <a:spLocks noChangeAspect="1"/>
          </p:cNvSpPr>
          <p:nvPr/>
        </p:nvSpPr>
        <p:spPr>
          <a:xfrm>
            <a:off x="8071341" y="4346293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减号 226">
            <a:extLst>
              <a:ext uri="{FF2B5EF4-FFF2-40B4-BE49-F238E27FC236}">
                <a16:creationId xmlns:a16="http://schemas.microsoft.com/office/drawing/2014/main" id="{81DDA4AD-BE3F-41C5-97D3-A67521E74020}"/>
              </a:ext>
            </a:extLst>
          </p:cNvPr>
          <p:cNvSpPr/>
          <p:nvPr/>
        </p:nvSpPr>
        <p:spPr>
          <a:xfrm>
            <a:off x="8013734" y="4837646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加号 227">
            <a:extLst>
              <a:ext uri="{FF2B5EF4-FFF2-40B4-BE49-F238E27FC236}">
                <a16:creationId xmlns:a16="http://schemas.microsoft.com/office/drawing/2014/main" id="{B3D84A5E-0E7A-4F08-8FAF-87C10103D032}"/>
              </a:ext>
            </a:extLst>
          </p:cNvPr>
          <p:cNvSpPr>
            <a:spLocks noChangeAspect="1"/>
          </p:cNvSpPr>
          <p:nvPr/>
        </p:nvSpPr>
        <p:spPr>
          <a:xfrm>
            <a:off x="5532055" y="2867230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减号 236">
            <a:extLst>
              <a:ext uri="{FF2B5EF4-FFF2-40B4-BE49-F238E27FC236}">
                <a16:creationId xmlns:a16="http://schemas.microsoft.com/office/drawing/2014/main" id="{13F7FF1B-16BE-4885-8E16-0E1E009653BC}"/>
              </a:ext>
            </a:extLst>
          </p:cNvPr>
          <p:cNvSpPr/>
          <p:nvPr/>
        </p:nvSpPr>
        <p:spPr>
          <a:xfrm>
            <a:off x="5474448" y="3358583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加号 237">
            <a:extLst>
              <a:ext uri="{FF2B5EF4-FFF2-40B4-BE49-F238E27FC236}">
                <a16:creationId xmlns:a16="http://schemas.microsoft.com/office/drawing/2014/main" id="{A880A6B7-8A07-4E86-88BE-8A6AA0DDB300}"/>
              </a:ext>
            </a:extLst>
          </p:cNvPr>
          <p:cNvSpPr>
            <a:spLocks noChangeAspect="1"/>
          </p:cNvSpPr>
          <p:nvPr/>
        </p:nvSpPr>
        <p:spPr>
          <a:xfrm>
            <a:off x="9368841" y="4421348"/>
            <a:ext cx="374062" cy="295841"/>
          </a:xfrm>
          <a:prstGeom prst="mathPlus">
            <a:avLst>
              <a:gd name="adj1" fmla="val 120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减号 246">
            <a:extLst>
              <a:ext uri="{FF2B5EF4-FFF2-40B4-BE49-F238E27FC236}">
                <a16:creationId xmlns:a16="http://schemas.microsoft.com/office/drawing/2014/main" id="{0C012800-C189-4E0B-BB6A-E60B977D0BDF}"/>
              </a:ext>
            </a:extLst>
          </p:cNvPr>
          <p:cNvSpPr/>
          <p:nvPr/>
        </p:nvSpPr>
        <p:spPr>
          <a:xfrm>
            <a:off x="9311234" y="4912700"/>
            <a:ext cx="374062" cy="10745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9" name="等腰三角形 318">
            <a:extLst>
              <a:ext uri="{FF2B5EF4-FFF2-40B4-BE49-F238E27FC236}">
                <a16:creationId xmlns:a16="http://schemas.microsoft.com/office/drawing/2014/main" id="{AD50D4EF-0773-47D9-8CB1-7C80F0531106}"/>
              </a:ext>
            </a:extLst>
          </p:cNvPr>
          <p:cNvSpPr/>
          <p:nvPr/>
        </p:nvSpPr>
        <p:spPr>
          <a:xfrm>
            <a:off x="9478664" y="3227582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0" name="等腰三角形 509">
            <a:extLst>
              <a:ext uri="{FF2B5EF4-FFF2-40B4-BE49-F238E27FC236}">
                <a16:creationId xmlns:a16="http://schemas.microsoft.com/office/drawing/2014/main" id="{52F9BD8B-7F96-4877-A149-65283980641D}"/>
              </a:ext>
            </a:extLst>
          </p:cNvPr>
          <p:cNvSpPr/>
          <p:nvPr/>
        </p:nvSpPr>
        <p:spPr>
          <a:xfrm>
            <a:off x="9596963" y="3168708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1" name="等腰三角形 510">
            <a:extLst>
              <a:ext uri="{FF2B5EF4-FFF2-40B4-BE49-F238E27FC236}">
                <a16:creationId xmlns:a16="http://schemas.microsoft.com/office/drawing/2014/main" id="{A9E483CA-4EDD-4DFD-A67E-59ADACAC9377}"/>
              </a:ext>
            </a:extLst>
          </p:cNvPr>
          <p:cNvSpPr/>
          <p:nvPr/>
        </p:nvSpPr>
        <p:spPr>
          <a:xfrm>
            <a:off x="9732419" y="3270077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" name="等腰三角形 511">
            <a:extLst>
              <a:ext uri="{FF2B5EF4-FFF2-40B4-BE49-F238E27FC236}">
                <a16:creationId xmlns:a16="http://schemas.microsoft.com/office/drawing/2014/main" id="{EA16BC39-996B-4BE5-A1DA-FDDBC9D18F9F}"/>
              </a:ext>
            </a:extLst>
          </p:cNvPr>
          <p:cNvSpPr/>
          <p:nvPr/>
        </p:nvSpPr>
        <p:spPr>
          <a:xfrm>
            <a:off x="9459590" y="3034948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3" name="等腰三角形 512">
            <a:extLst>
              <a:ext uri="{FF2B5EF4-FFF2-40B4-BE49-F238E27FC236}">
                <a16:creationId xmlns:a16="http://schemas.microsoft.com/office/drawing/2014/main" id="{D2BDDE87-6EC9-4A11-975F-F41B757F1997}"/>
              </a:ext>
            </a:extLst>
          </p:cNvPr>
          <p:cNvSpPr/>
          <p:nvPr/>
        </p:nvSpPr>
        <p:spPr>
          <a:xfrm>
            <a:off x="9637944" y="3151963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4" name="等腰三角形 513">
            <a:extLst>
              <a:ext uri="{FF2B5EF4-FFF2-40B4-BE49-F238E27FC236}">
                <a16:creationId xmlns:a16="http://schemas.microsoft.com/office/drawing/2014/main" id="{E4F0D33F-AFCB-48A1-9263-F5208658F5DF}"/>
              </a:ext>
            </a:extLst>
          </p:cNvPr>
          <p:cNvSpPr/>
          <p:nvPr/>
        </p:nvSpPr>
        <p:spPr>
          <a:xfrm>
            <a:off x="9728228" y="3110731"/>
            <a:ext cx="78625" cy="5823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中括号 3">
            <a:extLst>
              <a:ext uri="{FF2B5EF4-FFF2-40B4-BE49-F238E27FC236}">
                <a16:creationId xmlns:a16="http://schemas.microsoft.com/office/drawing/2014/main" id="{5A572729-5162-47F1-ADBF-A4E519898D84}"/>
              </a:ext>
            </a:extLst>
          </p:cNvPr>
          <p:cNvSpPr/>
          <p:nvPr/>
        </p:nvSpPr>
        <p:spPr>
          <a:xfrm rot="16200000">
            <a:off x="3272431" y="2805457"/>
            <a:ext cx="240427" cy="3365122"/>
          </a:xfrm>
          <a:prstGeom prst="leftBracket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左中括号 247">
            <a:extLst>
              <a:ext uri="{FF2B5EF4-FFF2-40B4-BE49-F238E27FC236}">
                <a16:creationId xmlns:a16="http://schemas.microsoft.com/office/drawing/2014/main" id="{0EFB658E-FCFE-48DE-A058-81FFC089CC3C}"/>
              </a:ext>
            </a:extLst>
          </p:cNvPr>
          <p:cNvSpPr/>
          <p:nvPr/>
        </p:nvSpPr>
        <p:spPr>
          <a:xfrm rot="16200000">
            <a:off x="8010443" y="2882242"/>
            <a:ext cx="256031" cy="5157825"/>
          </a:xfrm>
          <a:prstGeom prst="leftBracket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D7DF1F7-A653-49DA-892B-2DB1FD5C1053}"/>
              </a:ext>
            </a:extLst>
          </p:cNvPr>
          <p:cNvSpPr txBox="1"/>
          <p:nvPr/>
        </p:nvSpPr>
        <p:spPr>
          <a:xfrm>
            <a:off x="1978149" y="477101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肌纤维膜（动作电位）</a:t>
            </a:r>
          </a:p>
        </p:txBody>
      </p:sp>
      <p:sp>
        <p:nvSpPr>
          <p:cNvPr id="260" name="文本框 259">
            <a:extLst>
              <a:ext uri="{FF2B5EF4-FFF2-40B4-BE49-F238E27FC236}">
                <a16:creationId xmlns:a16="http://schemas.microsoft.com/office/drawing/2014/main" id="{275FD89A-AFDD-44E6-9368-A11F69F60FD8}"/>
              </a:ext>
            </a:extLst>
          </p:cNvPr>
          <p:cNvSpPr txBox="1"/>
          <p:nvPr/>
        </p:nvSpPr>
        <p:spPr>
          <a:xfrm>
            <a:off x="6572437" y="576437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终板膜（局部电位）</a:t>
            </a:r>
          </a:p>
        </p:txBody>
      </p:sp>
      <p:cxnSp>
        <p:nvCxnSpPr>
          <p:cNvPr id="261" name="直接箭头连接符 260">
            <a:extLst>
              <a:ext uri="{FF2B5EF4-FFF2-40B4-BE49-F238E27FC236}">
                <a16:creationId xmlns:a16="http://schemas.microsoft.com/office/drawing/2014/main" id="{24CA948E-E1E2-4B7C-9FE6-1B28DF23FD5C}"/>
              </a:ext>
            </a:extLst>
          </p:cNvPr>
          <p:cNvCxnSpPr>
            <a:cxnSpLocks/>
          </p:cNvCxnSpPr>
          <p:nvPr/>
        </p:nvCxnSpPr>
        <p:spPr>
          <a:xfrm flipH="1" flipV="1">
            <a:off x="1377489" y="1780336"/>
            <a:ext cx="1820429" cy="14386"/>
          </a:xfrm>
          <a:prstGeom prst="straightConnector1">
            <a:avLst/>
          </a:prstGeom>
          <a:ln w="85725">
            <a:solidFill>
              <a:srgbClr val="A4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90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柱体 3">
            <a:extLst>
              <a:ext uri="{FF2B5EF4-FFF2-40B4-BE49-F238E27FC236}">
                <a16:creationId xmlns:a16="http://schemas.microsoft.com/office/drawing/2014/main" id="{532DCF2E-5A17-4871-8091-2285CED0DF31}"/>
              </a:ext>
            </a:extLst>
          </p:cNvPr>
          <p:cNvSpPr/>
          <p:nvPr/>
        </p:nvSpPr>
        <p:spPr>
          <a:xfrm rot="16200000">
            <a:off x="6179532" y="-1533473"/>
            <a:ext cx="371474" cy="7805364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DE674072-F756-41DE-A2E9-E6B13892F558}"/>
              </a:ext>
            </a:extLst>
          </p:cNvPr>
          <p:cNvSpPr/>
          <p:nvPr/>
        </p:nvSpPr>
        <p:spPr>
          <a:xfrm rot="16200000">
            <a:off x="5115531" y="-1596027"/>
            <a:ext cx="519113" cy="582499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收  缩</a:t>
            </a: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84F29EF8-C398-4102-900F-C355EE9456B6}"/>
              </a:ext>
            </a:extLst>
          </p:cNvPr>
          <p:cNvSpPr/>
          <p:nvPr/>
        </p:nvSpPr>
        <p:spPr>
          <a:xfrm rot="19538487">
            <a:off x="5615663" y="916798"/>
            <a:ext cx="221428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D350CD0F-B521-46EA-A59E-A71367D0B7C5}"/>
              </a:ext>
            </a:extLst>
          </p:cNvPr>
          <p:cNvSpPr/>
          <p:nvPr/>
        </p:nvSpPr>
        <p:spPr>
          <a:xfrm rot="19538487">
            <a:off x="3903774" y="916797"/>
            <a:ext cx="221428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柱体 27">
            <a:extLst>
              <a:ext uri="{FF2B5EF4-FFF2-40B4-BE49-F238E27FC236}">
                <a16:creationId xmlns:a16="http://schemas.microsoft.com/office/drawing/2014/main" id="{DB258C83-2285-4C65-AE5B-39CC86C4B079}"/>
              </a:ext>
            </a:extLst>
          </p:cNvPr>
          <p:cNvSpPr/>
          <p:nvPr/>
        </p:nvSpPr>
        <p:spPr>
          <a:xfrm rot="16200000">
            <a:off x="5115531" y="575949"/>
            <a:ext cx="519113" cy="582499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新的</a:t>
            </a:r>
            <a:r>
              <a:rPr lang="en-US" altLang="zh-CN" dirty="0">
                <a:solidFill>
                  <a:schemeClr val="tx1"/>
                </a:solidFill>
              </a:rPr>
              <a:t>AP</a:t>
            </a:r>
            <a:r>
              <a:rPr lang="zh-CN" altLang="en-US" dirty="0">
                <a:solidFill>
                  <a:schemeClr val="tx1"/>
                </a:solidFill>
              </a:rPr>
              <a:t>和收缩</a:t>
            </a:r>
            <a:endParaRPr lang="zh-CN" altLang="en-US" dirty="0"/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B99C84B4-C35D-4E14-B687-E9EB0C63713F}"/>
              </a:ext>
            </a:extLst>
          </p:cNvPr>
          <p:cNvSpPr/>
          <p:nvPr/>
        </p:nvSpPr>
        <p:spPr>
          <a:xfrm rot="19564972">
            <a:off x="5615663" y="3078500"/>
            <a:ext cx="221428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BA276B66-3B94-4AD9-944D-306AD46CE6F8}"/>
              </a:ext>
            </a:extLst>
          </p:cNvPr>
          <p:cNvSpPr/>
          <p:nvPr/>
        </p:nvSpPr>
        <p:spPr>
          <a:xfrm rot="19564972">
            <a:off x="3903774" y="3078499"/>
            <a:ext cx="221428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7FF2453-7EAF-41FA-AAD0-3DACF4E363B7}"/>
              </a:ext>
            </a:extLst>
          </p:cNvPr>
          <p:cNvCxnSpPr>
            <a:cxnSpLocks/>
          </p:cNvCxnSpPr>
          <p:nvPr/>
        </p:nvCxnSpPr>
        <p:spPr>
          <a:xfrm flipH="1">
            <a:off x="3398855" y="535895"/>
            <a:ext cx="40260" cy="351942"/>
          </a:xfrm>
          <a:prstGeom prst="straightConnector1">
            <a:avLst/>
          </a:prstGeom>
          <a:ln w="53975">
            <a:solidFill>
              <a:srgbClr val="CC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D525F31-FE63-44DA-BB11-ECD934BD0EF1}"/>
              </a:ext>
            </a:extLst>
          </p:cNvPr>
          <p:cNvSpPr txBox="1"/>
          <p:nvPr/>
        </p:nvSpPr>
        <p:spPr>
          <a:xfrm>
            <a:off x="3027182" y="206572"/>
            <a:ext cx="89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B7F20B7-0D79-449A-BF4C-F057B6CF0054}"/>
              </a:ext>
            </a:extLst>
          </p:cNvPr>
          <p:cNvSpPr txBox="1"/>
          <p:nvPr/>
        </p:nvSpPr>
        <p:spPr>
          <a:xfrm rot="20488872">
            <a:off x="5009169" y="228557"/>
            <a:ext cx="117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扩布性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F620EDD-DFB2-4A2C-93B4-7D26798CF489}"/>
              </a:ext>
            </a:extLst>
          </p:cNvPr>
          <p:cNvSpPr txBox="1"/>
          <p:nvPr/>
        </p:nvSpPr>
        <p:spPr>
          <a:xfrm>
            <a:off x="2821376" y="1550233"/>
            <a:ext cx="2967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AchE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快速水解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7711F10-5615-44F3-BB77-50D2A97B7E81}"/>
              </a:ext>
            </a:extLst>
          </p:cNvPr>
          <p:cNvCxnSpPr/>
          <p:nvPr/>
        </p:nvCxnSpPr>
        <p:spPr>
          <a:xfrm>
            <a:off x="2747687" y="4122577"/>
            <a:ext cx="0" cy="1076325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D9E5FFD-84DB-4FA2-8496-94DD27689F4A}"/>
              </a:ext>
            </a:extLst>
          </p:cNvPr>
          <p:cNvCxnSpPr>
            <a:cxnSpLocks/>
          </p:cNvCxnSpPr>
          <p:nvPr/>
        </p:nvCxnSpPr>
        <p:spPr>
          <a:xfrm flipH="1">
            <a:off x="2734029" y="5198902"/>
            <a:ext cx="5934262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EF02EBF1-BCCA-4476-8E83-B7FEFE3FF70B}"/>
              </a:ext>
            </a:extLst>
          </p:cNvPr>
          <p:cNvSpPr txBox="1"/>
          <p:nvPr/>
        </p:nvSpPr>
        <p:spPr>
          <a:xfrm rot="16200000">
            <a:off x="1826048" y="4443444"/>
            <a:ext cx="1082348" cy="44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终板膜电位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15C45758-5224-4198-8236-B4365E18A313}"/>
              </a:ext>
            </a:extLst>
          </p:cNvPr>
          <p:cNvCxnSpPr/>
          <p:nvPr/>
        </p:nvCxnSpPr>
        <p:spPr>
          <a:xfrm>
            <a:off x="2747687" y="5539875"/>
            <a:ext cx="0" cy="1076324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12E241C8-3F99-4402-AC06-2E8BAB1CBD8F}"/>
              </a:ext>
            </a:extLst>
          </p:cNvPr>
          <p:cNvCxnSpPr>
            <a:cxnSpLocks/>
          </p:cNvCxnSpPr>
          <p:nvPr/>
        </p:nvCxnSpPr>
        <p:spPr>
          <a:xfrm flipH="1">
            <a:off x="2734029" y="6616199"/>
            <a:ext cx="5934262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D437EDB-00B4-4FCA-B4F7-36AC3F84C75E}"/>
              </a:ext>
            </a:extLst>
          </p:cNvPr>
          <p:cNvSpPr txBox="1"/>
          <p:nvPr/>
        </p:nvSpPr>
        <p:spPr>
          <a:xfrm rot="16200000">
            <a:off x="1797194" y="5860742"/>
            <a:ext cx="1140056" cy="44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骨骼肌膜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3A4BA444-89BB-4ACE-A71F-C15E831315D9}"/>
              </a:ext>
            </a:extLst>
          </p:cNvPr>
          <p:cNvGrpSpPr/>
          <p:nvPr/>
        </p:nvGrpSpPr>
        <p:grpSpPr>
          <a:xfrm>
            <a:off x="3312283" y="4293038"/>
            <a:ext cx="3567609" cy="735404"/>
            <a:chOff x="1168848" y="4288632"/>
            <a:chExt cx="3151800" cy="735404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D0075F0-97F5-4D9E-83B7-507EB8E77B33}"/>
                </a:ext>
              </a:extLst>
            </p:cNvPr>
            <p:cNvCxnSpPr>
              <a:cxnSpLocks/>
            </p:cNvCxnSpPr>
            <p:nvPr/>
          </p:nvCxnSpPr>
          <p:spPr>
            <a:xfrm>
              <a:off x="1168848" y="5015109"/>
              <a:ext cx="57303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40852FB-FFAE-4887-B539-03A8C820BCB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5010150"/>
              <a:ext cx="663048" cy="49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3AA33E94-3CF2-44F1-A7A7-2977A94E9EFE}"/>
                </a:ext>
              </a:extLst>
            </p:cNvPr>
            <p:cNvGrpSpPr/>
            <p:nvPr/>
          </p:nvGrpSpPr>
          <p:grpSpPr>
            <a:xfrm>
              <a:off x="1741882" y="4288632"/>
              <a:ext cx="492006" cy="735404"/>
              <a:chOff x="1741882" y="4279706"/>
              <a:chExt cx="492006" cy="735404"/>
            </a:xfrm>
          </p:grpSpPr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0250030F-B456-434F-B8DE-A372B9681D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1882" y="42797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D716B83B-F65A-4A3F-A9E0-EA7E8E995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76711" y="42797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59F4527-215B-40E9-ACF0-5459711878E7}"/>
                </a:ext>
              </a:extLst>
            </p:cNvPr>
            <p:cNvGrpSpPr/>
            <p:nvPr/>
          </p:nvGrpSpPr>
          <p:grpSpPr>
            <a:xfrm>
              <a:off x="2452847" y="4288632"/>
              <a:ext cx="492006" cy="735404"/>
              <a:chOff x="1894282" y="4432106"/>
              <a:chExt cx="492006" cy="735404"/>
            </a:xfrm>
          </p:grpSpPr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C8373810-FA3B-4FB6-8EE9-DA1DDFCBD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4282" y="44321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8C7C390C-69C3-4EA6-93EF-4D9131D42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9111" y="44321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0F2682F2-7480-4D3D-B184-44A7F3F8A93A}"/>
                </a:ext>
              </a:extLst>
            </p:cNvPr>
            <p:cNvCxnSpPr>
              <a:cxnSpLocks/>
            </p:cNvCxnSpPr>
            <p:nvPr/>
          </p:nvCxnSpPr>
          <p:spPr>
            <a:xfrm>
              <a:off x="2233888" y="5015109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3971E2A0-FD90-456E-AFA1-9FD3AB5049B5}"/>
                </a:ext>
              </a:extLst>
            </p:cNvPr>
            <p:cNvGrpSpPr/>
            <p:nvPr/>
          </p:nvGrpSpPr>
          <p:grpSpPr>
            <a:xfrm>
              <a:off x="3163812" y="4288632"/>
              <a:ext cx="492006" cy="735404"/>
              <a:chOff x="1894282" y="4432106"/>
              <a:chExt cx="492006" cy="735404"/>
            </a:xfrm>
          </p:grpSpPr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CD743EF0-E7DE-4EEB-8A26-13F96B39B8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4282" y="44321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87F3CA23-1BE5-4F16-BC02-BE00501EEC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9111" y="44321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52E5F69A-6DD0-4A89-B3C5-3F4A4BDE9861}"/>
                </a:ext>
              </a:extLst>
            </p:cNvPr>
            <p:cNvCxnSpPr>
              <a:cxnSpLocks/>
            </p:cNvCxnSpPr>
            <p:nvPr/>
          </p:nvCxnSpPr>
          <p:spPr>
            <a:xfrm>
              <a:off x="2957315" y="5013996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270735C9-CED3-4ED1-9901-B3CD0DA47915}"/>
              </a:ext>
            </a:extLst>
          </p:cNvPr>
          <p:cNvGrpSpPr/>
          <p:nvPr/>
        </p:nvGrpSpPr>
        <p:grpSpPr>
          <a:xfrm>
            <a:off x="3690736" y="5787244"/>
            <a:ext cx="3567609" cy="735404"/>
            <a:chOff x="1503192" y="5782838"/>
            <a:chExt cx="3151800" cy="735404"/>
          </a:xfrm>
        </p:grpSpPr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B5426794-296C-4717-8023-58D44B5E890A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92" y="6509315"/>
              <a:ext cx="57303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E67577C9-74DF-4DA1-B099-7A8174FBD347}"/>
                </a:ext>
              </a:extLst>
            </p:cNvPr>
            <p:cNvCxnSpPr>
              <a:cxnSpLocks/>
            </p:cNvCxnSpPr>
            <p:nvPr/>
          </p:nvCxnSpPr>
          <p:spPr>
            <a:xfrm>
              <a:off x="3991944" y="6504356"/>
              <a:ext cx="663048" cy="49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60219582-C86D-4E40-80AC-52D84B4E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6226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34DB8D1-C24B-43CB-995D-B900AB8683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1055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3AC199FE-8502-4875-A33B-FDF1F74C5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7191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58C7C2C0-CD21-452C-901E-44312A2534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22020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87C7E310-B7C7-4FB4-AB7B-C5D858D55630}"/>
                </a:ext>
              </a:extLst>
            </p:cNvPr>
            <p:cNvCxnSpPr>
              <a:cxnSpLocks/>
            </p:cNvCxnSpPr>
            <p:nvPr/>
          </p:nvCxnSpPr>
          <p:spPr>
            <a:xfrm>
              <a:off x="2568232" y="6509315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D6AF134E-2CAE-424F-AFCB-2C8FB4587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156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2B158564-28BA-4265-9490-F9B3FC2245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2985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DBB04083-19FD-42E6-93F0-C2D68EA2F51D}"/>
                </a:ext>
              </a:extLst>
            </p:cNvPr>
            <p:cNvCxnSpPr>
              <a:cxnSpLocks/>
            </p:cNvCxnSpPr>
            <p:nvPr/>
          </p:nvCxnSpPr>
          <p:spPr>
            <a:xfrm>
              <a:off x="3282134" y="6508202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EDADD1-8840-4651-9456-25CC8318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15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118552D-574E-4EC2-B7E4-30DD4247E688}"/>
              </a:ext>
            </a:extLst>
          </p:cNvPr>
          <p:cNvGrpSpPr/>
          <p:nvPr/>
        </p:nvGrpSpPr>
        <p:grpSpPr>
          <a:xfrm>
            <a:off x="3040343" y="883206"/>
            <a:ext cx="576000" cy="316719"/>
            <a:chOff x="3040343" y="883206"/>
            <a:chExt cx="576000" cy="316719"/>
          </a:xfrm>
        </p:grpSpPr>
        <p:sp>
          <p:nvSpPr>
            <p:cNvPr id="70" name="新月形 69">
              <a:extLst>
                <a:ext uri="{FF2B5EF4-FFF2-40B4-BE49-F238E27FC236}">
                  <a16:creationId xmlns:a16="http://schemas.microsoft.com/office/drawing/2014/main" id="{2AF68440-1CC6-44A5-937A-95FD11DECEB4}"/>
                </a:ext>
              </a:extLst>
            </p:cNvPr>
            <p:cNvSpPr/>
            <p:nvPr/>
          </p:nvSpPr>
          <p:spPr>
            <a:xfrm rot="16200000">
              <a:off x="3259542" y="852137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7DF31A1E-7548-4362-A97B-BC38441A48E4}"/>
                </a:ext>
              </a:extLst>
            </p:cNvPr>
            <p:cNvSpPr/>
            <p:nvPr/>
          </p:nvSpPr>
          <p:spPr>
            <a:xfrm>
              <a:off x="3040343" y="883206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7A59F09-73A6-4AD9-A787-4D56C1BCB8B1}"/>
              </a:ext>
            </a:extLst>
          </p:cNvPr>
          <p:cNvGrpSpPr/>
          <p:nvPr/>
        </p:nvGrpSpPr>
        <p:grpSpPr>
          <a:xfrm>
            <a:off x="3049868" y="2035672"/>
            <a:ext cx="576000" cy="288144"/>
            <a:chOff x="3049868" y="2045197"/>
            <a:chExt cx="576000" cy="288144"/>
          </a:xfrm>
        </p:grpSpPr>
        <p:sp>
          <p:nvSpPr>
            <p:cNvPr id="73" name="新月形 72">
              <a:extLst>
                <a:ext uri="{FF2B5EF4-FFF2-40B4-BE49-F238E27FC236}">
                  <a16:creationId xmlns:a16="http://schemas.microsoft.com/office/drawing/2014/main" id="{435DDC20-798A-407D-860B-0AAF7EAF5313}"/>
                </a:ext>
              </a:extLst>
            </p:cNvPr>
            <p:cNvSpPr/>
            <p:nvPr/>
          </p:nvSpPr>
          <p:spPr>
            <a:xfrm rot="16200000">
              <a:off x="3259542" y="1985553"/>
              <a:ext cx="147640" cy="54793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6F2DB9FF-510B-42AF-9203-83B7426B0696}"/>
                </a:ext>
              </a:extLst>
            </p:cNvPr>
            <p:cNvSpPr/>
            <p:nvPr/>
          </p:nvSpPr>
          <p:spPr>
            <a:xfrm>
              <a:off x="3049868" y="2045197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572864A-1E1D-444D-888F-D617BBD4CE4A}"/>
              </a:ext>
            </a:extLst>
          </p:cNvPr>
          <p:cNvGrpSpPr/>
          <p:nvPr/>
        </p:nvGrpSpPr>
        <p:grpSpPr>
          <a:xfrm>
            <a:off x="3031330" y="3061500"/>
            <a:ext cx="576000" cy="316719"/>
            <a:chOff x="3040343" y="883206"/>
            <a:chExt cx="576000" cy="316719"/>
          </a:xfrm>
        </p:grpSpPr>
        <p:sp>
          <p:nvSpPr>
            <p:cNvPr id="76" name="新月形 75">
              <a:extLst>
                <a:ext uri="{FF2B5EF4-FFF2-40B4-BE49-F238E27FC236}">
                  <a16:creationId xmlns:a16="http://schemas.microsoft.com/office/drawing/2014/main" id="{109CA89F-186C-4292-A09C-9D46C4038709}"/>
                </a:ext>
              </a:extLst>
            </p:cNvPr>
            <p:cNvSpPr/>
            <p:nvPr/>
          </p:nvSpPr>
          <p:spPr>
            <a:xfrm rot="16200000">
              <a:off x="3259542" y="852137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CBB21BBA-1D05-4219-890C-89A2A0FED9AE}"/>
                </a:ext>
              </a:extLst>
            </p:cNvPr>
            <p:cNvSpPr/>
            <p:nvPr/>
          </p:nvSpPr>
          <p:spPr>
            <a:xfrm>
              <a:off x="3040343" y="883206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041E95C-289E-4434-B071-8AABD31F383F}"/>
              </a:ext>
            </a:extLst>
          </p:cNvPr>
          <p:cNvSpPr txBox="1"/>
          <p:nvPr/>
        </p:nvSpPr>
        <p:spPr>
          <a:xfrm>
            <a:off x="1312409" y="1636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7E96BBB-0947-4823-B273-D836FC925EA6}"/>
              </a:ext>
            </a:extLst>
          </p:cNvPr>
          <p:cNvCxnSpPr>
            <a:cxnSpLocks/>
          </p:cNvCxnSpPr>
          <p:nvPr/>
        </p:nvCxnSpPr>
        <p:spPr>
          <a:xfrm flipH="1" flipV="1">
            <a:off x="2205517" y="431392"/>
            <a:ext cx="1077179" cy="728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70071AE8-7CE2-4BCB-9D63-E89AB37754CF}"/>
              </a:ext>
            </a:extLst>
          </p:cNvPr>
          <p:cNvSpPr txBox="1"/>
          <p:nvPr/>
        </p:nvSpPr>
        <p:spPr>
          <a:xfrm>
            <a:off x="8462929" y="408652"/>
            <a:ext cx="1178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肌纤维膜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DD631147-438A-4203-9BE5-FFF87451BB87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7559245" y="593318"/>
            <a:ext cx="903684" cy="70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64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8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C3C90-5C70-4858-ACA1-BAD33C9C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非除极化肌松药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B6A2D6-D33C-4BB2-B849-FC63CE18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3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1203A6-FDF0-4081-89C3-696B52FB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983658B7-9538-4229-A672-013C0C65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4838"/>
            <a:ext cx="10515600" cy="987425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作用机制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】--- </a:t>
            </a:r>
            <a:r>
              <a:rPr lang="zh-CN" altLang="en-US" sz="28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配体门控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离子通道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6986D12-0FA4-4797-8B93-B077006CACC5}"/>
              </a:ext>
            </a:extLst>
          </p:cNvPr>
          <p:cNvGrpSpPr/>
          <p:nvPr/>
        </p:nvGrpSpPr>
        <p:grpSpPr>
          <a:xfrm>
            <a:off x="1634514" y="1956400"/>
            <a:ext cx="1051535" cy="2034022"/>
            <a:chOff x="3139464" y="2620908"/>
            <a:chExt cx="1051535" cy="203402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0E3A291-78A0-4E21-B883-D3913C0ACEA8}"/>
                </a:ext>
              </a:extLst>
            </p:cNvPr>
            <p:cNvGrpSpPr/>
            <p:nvPr/>
          </p:nvGrpSpPr>
          <p:grpSpPr>
            <a:xfrm>
              <a:off x="3139464" y="2743095"/>
              <a:ext cx="1051535" cy="1911835"/>
              <a:chOff x="3794453" y="5544905"/>
              <a:chExt cx="293872" cy="419717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BD211C81-4DE3-4188-9376-9161E7AF8087}"/>
                  </a:ext>
                </a:extLst>
              </p:cNvPr>
              <p:cNvSpPr/>
              <p:nvPr/>
            </p:nvSpPr>
            <p:spPr>
              <a:xfrm>
                <a:off x="3823946" y="5572743"/>
                <a:ext cx="180000" cy="3640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B9F3AC34-85EF-48B5-8634-97A2F0291C01}"/>
                  </a:ext>
                </a:extLst>
              </p:cNvPr>
              <p:cNvGrpSpPr/>
              <p:nvPr/>
            </p:nvGrpSpPr>
            <p:grpSpPr>
              <a:xfrm>
                <a:off x="3794453" y="5544905"/>
                <a:ext cx="293872" cy="419717"/>
                <a:chOff x="2025144" y="1856370"/>
                <a:chExt cx="513951" cy="113952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7" name="任意多边形: 形状 6">
                  <a:extLst>
                    <a:ext uri="{FF2B5EF4-FFF2-40B4-BE49-F238E27FC236}">
                      <a16:creationId xmlns:a16="http://schemas.microsoft.com/office/drawing/2014/main" id="{1F60CEED-DAA4-4A96-BDD4-B60FB4326E31}"/>
                    </a:ext>
                  </a:extLst>
                </p:cNvPr>
                <p:cNvSpPr/>
                <p:nvPr/>
              </p:nvSpPr>
              <p:spPr>
                <a:xfrm>
                  <a:off x="2248077" y="1856370"/>
                  <a:ext cx="291018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" name="任意多边形: 形状 7">
                  <a:extLst>
                    <a:ext uri="{FF2B5EF4-FFF2-40B4-BE49-F238E27FC236}">
                      <a16:creationId xmlns:a16="http://schemas.microsoft.com/office/drawing/2014/main" id="{71BDE384-BC79-422E-9FDC-4E7CDE067FB5}"/>
                    </a:ext>
                  </a:extLst>
                </p:cNvPr>
                <p:cNvSpPr/>
                <p:nvPr/>
              </p:nvSpPr>
              <p:spPr>
                <a:xfrm flipH="1">
                  <a:off x="2025144" y="1856370"/>
                  <a:ext cx="295175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DC5B8B93-BFD2-4F11-AE27-389C011BA6BF}"/>
                </a:ext>
              </a:extLst>
            </p:cNvPr>
            <p:cNvSpPr/>
            <p:nvPr/>
          </p:nvSpPr>
          <p:spPr>
            <a:xfrm rot="18000000">
              <a:off x="3113936" y="2646644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118A0B98-C5FE-4548-ABAF-F876831FA8C8}"/>
              </a:ext>
            </a:extLst>
          </p:cNvPr>
          <p:cNvSpPr/>
          <p:nvPr/>
        </p:nvSpPr>
        <p:spPr>
          <a:xfrm rot="18000000">
            <a:off x="8494961" y="1106354"/>
            <a:ext cx="373180" cy="32170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EBA5F72-F43A-4320-8372-399CE7D71583}"/>
              </a:ext>
            </a:extLst>
          </p:cNvPr>
          <p:cNvGrpSpPr/>
          <p:nvPr/>
        </p:nvGrpSpPr>
        <p:grpSpPr>
          <a:xfrm>
            <a:off x="8868865" y="1956400"/>
            <a:ext cx="1051535" cy="2034022"/>
            <a:chOff x="3139464" y="2620908"/>
            <a:chExt cx="1051535" cy="2034022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FBADE45-994F-44F6-92C6-663E45EB745F}"/>
                </a:ext>
              </a:extLst>
            </p:cNvPr>
            <p:cNvGrpSpPr/>
            <p:nvPr/>
          </p:nvGrpSpPr>
          <p:grpSpPr>
            <a:xfrm>
              <a:off x="3139464" y="2743095"/>
              <a:ext cx="1051535" cy="1911835"/>
              <a:chOff x="3794453" y="5544905"/>
              <a:chExt cx="293872" cy="419717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CB15C081-1E16-4DC8-BEAB-E02E9F3F9C53}"/>
                  </a:ext>
                </a:extLst>
              </p:cNvPr>
              <p:cNvSpPr/>
              <p:nvPr/>
            </p:nvSpPr>
            <p:spPr>
              <a:xfrm>
                <a:off x="3823946" y="5572743"/>
                <a:ext cx="180000" cy="3640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7F2C125C-DC53-47CC-A7B3-3A03F8F8274D}"/>
                  </a:ext>
                </a:extLst>
              </p:cNvPr>
              <p:cNvGrpSpPr/>
              <p:nvPr/>
            </p:nvGrpSpPr>
            <p:grpSpPr>
              <a:xfrm>
                <a:off x="3794453" y="5544905"/>
                <a:ext cx="293872" cy="419717"/>
                <a:chOff x="2025144" y="1856370"/>
                <a:chExt cx="513951" cy="113952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EFE0531C-BE9D-4B7B-B6E0-AB12F6F0903A}"/>
                    </a:ext>
                  </a:extLst>
                </p:cNvPr>
                <p:cNvSpPr/>
                <p:nvPr/>
              </p:nvSpPr>
              <p:spPr>
                <a:xfrm>
                  <a:off x="2248077" y="1856370"/>
                  <a:ext cx="291018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D12C2D65-1F21-4987-89AD-5B793A252A9E}"/>
                    </a:ext>
                  </a:extLst>
                </p:cNvPr>
                <p:cNvSpPr/>
                <p:nvPr/>
              </p:nvSpPr>
              <p:spPr>
                <a:xfrm flipH="1">
                  <a:off x="2025144" y="1856370"/>
                  <a:ext cx="295175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AD95C75A-B218-4A2B-B549-174D29427FC2}"/>
                </a:ext>
              </a:extLst>
            </p:cNvPr>
            <p:cNvSpPr/>
            <p:nvPr/>
          </p:nvSpPr>
          <p:spPr>
            <a:xfrm rot="18000000">
              <a:off x="3113936" y="2646644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F177FA-AB46-4A0E-BBB2-B602875FD724}"/>
              </a:ext>
            </a:extLst>
          </p:cNvPr>
          <p:cNvGrpSpPr/>
          <p:nvPr/>
        </p:nvGrpSpPr>
        <p:grpSpPr>
          <a:xfrm>
            <a:off x="8297807" y="1786897"/>
            <a:ext cx="542926" cy="417179"/>
            <a:chOff x="4171949" y="1981353"/>
            <a:chExt cx="542926" cy="417179"/>
          </a:xfrm>
        </p:grpSpPr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E5560E40-112E-461F-91D8-2E8952D1AD63}"/>
                </a:ext>
              </a:extLst>
            </p:cNvPr>
            <p:cNvSpPr/>
            <p:nvPr/>
          </p:nvSpPr>
          <p:spPr>
            <a:xfrm rot="18000000">
              <a:off x="4218835" y="2051088"/>
              <a:ext cx="373180" cy="321707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0CF93FC-6C27-463B-BD14-24409349CEEE}"/>
                </a:ext>
              </a:extLst>
            </p:cNvPr>
            <p:cNvSpPr/>
            <p:nvPr/>
          </p:nvSpPr>
          <p:spPr>
            <a:xfrm>
              <a:off x="4171949" y="1981353"/>
              <a:ext cx="542926" cy="18272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DAD4DC3D-5686-4CA7-87E2-DF7941562206}"/>
              </a:ext>
            </a:extLst>
          </p:cNvPr>
          <p:cNvSpPr txBox="1"/>
          <p:nvPr/>
        </p:nvSpPr>
        <p:spPr>
          <a:xfrm>
            <a:off x="1382745" y="49088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静息态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E209E67-F87F-4117-8601-2DAB29D23824}"/>
              </a:ext>
            </a:extLst>
          </p:cNvPr>
          <p:cNvSpPr txBox="1"/>
          <p:nvPr/>
        </p:nvSpPr>
        <p:spPr>
          <a:xfrm>
            <a:off x="5140709" y="49088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激活态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9CFEEB7-73EB-4FE7-A4DB-7C86B74304A8}"/>
              </a:ext>
            </a:extLst>
          </p:cNvPr>
          <p:cNvSpPr txBox="1"/>
          <p:nvPr/>
        </p:nvSpPr>
        <p:spPr>
          <a:xfrm>
            <a:off x="1340858" y="5776859"/>
            <a:ext cx="1962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刺激前状态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49724D1-D8F6-4272-93B4-5D8627CB4666}"/>
              </a:ext>
            </a:extLst>
          </p:cNvPr>
          <p:cNvSpPr txBox="1"/>
          <p:nvPr/>
        </p:nvSpPr>
        <p:spPr>
          <a:xfrm>
            <a:off x="5191045" y="5776859"/>
            <a:ext cx="1540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i="0" dirty="0">
                <a:solidFill>
                  <a:srgbClr val="A4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配体激活</a:t>
            </a:r>
            <a:endParaRPr lang="zh-CN" altLang="en-US" sz="240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243E60F0-6653-45E9-93C3-E6F46E78B54F}"/>
              </a:ext>
            </a:extLst>
          </p:cNvPr>
          <p:cNvCxnSpPr>
            <a:cxnSpLocks/>
          </p:cNvCxnSpPr>
          <p:nvPr/>
        </p:nvCxnSpPr>
        <p:spPr>
          <a:xfrm flipV="1">
            <a:off x="3095625" y="3034500"/>
            <a:ext cx="1391765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70731836-EBA5-4E40-9DF4-6F953590333C}"/>
              </a:ext>
            </a:extLst>
          </p:cNvPr>
          <p:cNvCxnSpPr>
            <a:cxnSpLocks/>
          </p:cNvCxnSpPr>
          <p:nvPr/>
        </p:nvCxnSpPr>
        <p:spPr>
          <a:xfrm flipV="1">
            <a:off x="7035713" y="3034499"/>
            <a:ext cx="1391765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10D18DA5-2F10-4629-ABBA-AC8017A20830}"/>
              </a:ext>
            </a:extLst>
          </p:cNvPr>
          <p:cNvSpPr txBox="1"/>
          <p:nvPr/>
        </p:nvSpPr>
        <p:spPr>
          <a:xfrm>
            <a:off x="7679481" y="490888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阻断药占领结合位点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906A928-5575-444E-9FDB-3BA3F95AC0D8}"/>
              </a:ext>
            </a:extLst>
          </p:cNvPr>
          <p:cNvSpPr txBox="1"/>
          <p:nvPr/>
        </p:nvSpPr>
        <p:spPr>
          <a:xfrm>
            <a:off x="9301311" y="1037928"/>
            <a:ext cx="149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710EFD72-6084-4E40-B216-9CA2F7B2B8BA}"/>
              </a:ext>
            </a:extLst>
          </p:cNvPr>
          <p:cNvSpPr/>
          <p:nvPr/>
        </p:nvSpPr>
        <p:spPr>
          <a:xfrm rot="21039989">
            <a:off x="9420659" y="1435263"/>
            <a:ext cx="1525906" cy="468715"/>
          </a:xfrm>
          <a:custGeom>
            <a:avLst/>
            <a:gdLst>
              <a:gd name="connsiteX0" fmla="*/ 112449 w 759721"/>
              <a:gd name="connsiteY0" fmla="*/ 0 h 626910"/>
              <a:gd name="connsiteX1" fmla="*/ 50804 w 759721"/>
              <a:gd name="connsiteY1" fmla="*/ 626723 h 626910"/>
              <a:gd name="connsiteX2" fmla="*/ 759721 w 759721"/>
              <a:gd name="connsiteY2" fmla="*/ 71919 h 626910"/>
              <a:gd name="connsiteX3" fmla="*/ 759721 w 759721"/>
              <a:gd name="connsiteY3" fmla="*/ 71919 h 62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721" h="626910">
                <a:moveTo>
                  <a:pt x="112449" y="0"/>
                </a:moveTo>
                <a:cubicBezTo>
                  <a:pt x="27687" y="307368"/>
                  <a:pt x="-57075" y="614737"/>
                  <a:pt x="50804" y="626723"/>
                </a:cubicBezTo>
                <a:cubicBezTo>
                  <a:pt x="158683" y="638710"/>
                  <a:pt x="759721" y="71919"/>
                  <a:pt x="759721" y="71919"/>
                </a:cubicBezTo>
                <a:lnTo>
                  <a:pt x="759721" y="71919"/>
                </a:lnTo>
              </a:path>
            </a:pathLst>
          </a:custGeom>
          <a:noFill/>
          <a:ln w="38100"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3106A81-0EE2-4DBB-A0A6-B64049128062}"/>
              </a:ext>
            </a:extLst>
          </p:cNvPr>
          <p:cNvGrpSpPr/>
          <p:nvPr/>
        </p:nvGrpSpPr>
        <p:grpSpPr>
          <a:xfrm>
            <a:off x="5017356" y="2017487"/>
            <a:ext cx="1565893" cy="2034023"/>
            <a:chOff x="3139457" y="2620907"/>
            <a:chExt cx="1565893" cy="2034023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67C67AB1-EB46-4415-9CF0-6A59B54614AB}"/>
                </a:ext>
              </a:extLst>
            </p:cNvPr>
            <p:cNvGrpSpPr/>
            <p:nvPr/>
          </p:nvGrpSpPr>
          <p:grpSpPr>
            <a:xfrm>
              <a:off x="3139457" y="2743095"/>
              <a:ext cx="1565893" cy="1911835"/>
              <a:chOff x="3794455" y="5544905"/>
              <a:chExt cx="437620" cy="419717"/>
            </a:xfrm>
          </p:grpSpPr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25DBA97E-2FDC-484E-AA38-AE683991EBCC}"/>
                  </a:ext>
                </a:extLst>
              </p:cNvPr>
              <p:cNvSpPr/>
              <p:nvPr/>
            </p:nvSpPr>
            <p:spPr>
              <a:xfrm>
                <a:off x="3823946" y="5572743"/>
                <a:ext cx="180000" cy="3640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8A364C6E-875D-4C02-9090-81BC477377E8}"/>
                  </a:ext>
                </a:extLst>
              </p:cNvPr>
              <p:cNvGrpSpPr/>
              <p:nvPr/>
            </p:nvGrpSpPr>
            <p:grpSpPr>
              <a:xfrm>
                <a:off x="3794455" y="5544905"/>
                <a:ext cx="437620" cy="419717"/>
                <a:chOff x="2025144" y="1856370"/>
                <a:chExt cx="765347" cy="113952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A1C98CDB-98E8-4566-8A3C-80EE05249808}"/>
                    </a:ext>
                  </a:extLst>
                </p:cNvPr>
                <p:cNvSpPr/>
                <p:nvPr/>
              </p:nvSpPr>
              <p:spPr>
                <a:xfrm>
                  <a:off x="2499473" y="1856370"/>
                  <a:ext cx="291018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3C63E572-9F75-44D5-84C3-AA8A9E1CA42A}"/>
                    </a:ext>
                  </a:extLst>
                </p:cNvPr>
                <p:cNvSpPr/>
                <p:nvPr/>
              </p:nvSpPr>
              <p:spPr>
                <a:xfrm flipH="1">
                  <a:off x="2025144" y="1856370"/>
                  <a:ext cx="295175" cy="1139524"/>
                </a:xfrm>
                <a:custGeom>
                  <a:avLst/>
                  <a:gdLst>
                    <a:gd name="connsiteX0" fmla="*/ 73 w 208060"/>
                    <a:gd name="connsiteY0" fmla="*/ 113185 h 593980"/>
                    <a:gd name="connsiteX1" fmla="*/ 122622 w 208060"/>
                    <a:gd name="connsiteY1" fmla="*/ 64 h 593980"/>
                    <a:gd name="connsiteX2" fmla="*/ 198036 w 208060"/>
                    <a:gd name="connsiteY2" fmla="*/ 103758 h 593980"/>
                    <a:gd name="connsiteX3" fmla="*/ 198036 w 208060"/>
                    <a:gd name="connsiteY3" fmla="*/ 471404 h 593980"/>
                    <a:gd name="connsiteX4" fmla="*/ 113195 w 208060"/>
                    <a:gd name="connsiteY4" fmla="*/ 593952 h 593980"/>
                    <a:gd name="connsiteX5" fmla="*/ 47207 w 208060"/>
                    <a:gd name="connsiteY5" fmla="*/ 480831 h 593980"/>
                    <a:gd name="connsiteX6" fmla="*/ 103768 w 208060"/>
                    <a:gd name="connsiteY6" fmla="*/ 292295 h 593980"/>
                    <a:gd name="connsiteX7" fmla="*/ 73 w 208060"/>
                    <a:gd name="connsiteY7" fmla="*/ 113185 h 593980"/>
                    <a:gd name="connsiteX0" fmla="*/ 2719 w 210706"/>
                    <a:gd name="connsiteY0" fmla="*/ 113185 h 593980"/>
                    <a:gd name="connsiteX1" fmla="*/ 125268 w 210706"/>
                    <a:gd name="connsiteY1" fmla="*/ 64 h 593980"/>
                    <a:gd name="connsiteX2" fmla="*/ 200682 w 210706"/>
                    <a:gd name="connsiteY2" fmla="*/ 103758 h 593980"/>
                    <a:gd name="connsiteX3" fmla="*/ 200682 w 210706"/>
                    <a:gd name="connsiteY3" fmla="*/ 471404 h 593980"/>
                    <a:gd name="connsiteX4" fmla="*/ 115841 w 210706"/>
                    <a:gd name="connsiteY4" fmla="*/ 593952 h 593980"/>
                    <a:gd name="connsiteX5" fmla="*/ 49853 w 210706"/>
                    <a:gd name="connsiteY5" fmla="*/ 480831 h 593980"/>
                    <a:gd name="connsiteX6" fmla="*/ 41035 w 210706"/>
                    <a:gd name="connsiteY6" fmla="*/ 292295 h 593980"/>
                    <a:gd name="connsiteX7" fmla="*/ 2719 w 210706"/>
                    <a:gd name="connsiteY7" fmla="*/ 113185 h 593980"/>
                    <a:gd name="connsiteX0" fmla="*/ 714 w 208701"/>
                    <a:gd name="connsiteY0" fmla="*/ 113185 h 593980"/>
                    <a:gd name="connsiteX1" fmla="*/ 123263 w 208701"/>
                    <a:gd name="connsiteY1" fmla="*/ 64 h 593980"/>
                    <a:gd name="connsiteX2" fmla="*/ 198677 w 208701"/>
                    <a:gd name="connsiteY2" fmla="*/ 103758 h 593980"/>
                    <a:gd name="connsiteX3" fmla="*/ 198677 w 208701"/>
                    <a:gd name="connsiteY3" fmla="*/ 471404 h 593980"/>
                    <a:gd name="connsiteX4" fmla="*/ 113836 w 208701"/>
                    <a:gd name="connsiteY4" fmla="*/ 593952 h 593980"/>
                    <a:gd name="connsiteX5" fmla="*/ 47848 w 208701"/>
                    <a:gd name="connsiteY5" fmla="*/ 480831 h 593980"/>
                    <a:gd name="connsiteX6" fmla="*/ 71720 w 208701"/>
                    <a:gd name="connsiteY6" fmla="*/ 292295 h 593980"/>
                    <a:gd name="connsiteX7" fmla="*/ 714 w 208701"/>
                    <a:gd name="connsiteY7" fmla="*/ 113185 h 593980"/>
                    <a:gd name="connsiteX0" fmla="*/ 24003 w 160984"/>
                    <a:gd name="connsiteY0" fmla="*/ 301067 h 602752"/>
                    <a:gd name="connsiteX1" fmla="*/ 75546 w 160984"/>
                    <a:gd name="connsiteY1" fmla="*/ 8836 h 602752"/>
                    <a:gd name="connsiteX2" fmla="*/ 150960 w 160984"/>
                    <a:gd name="connsiteY2" fmla="*/ 112530 h 602752"/>
                    <a:gd name="connsiteX3" fmla="*/ 150960 w 160984"/>
                    <a:gd name="connsiteY3" fmla="*/ 480176 h 602752"/>
                    <a:gd name="connsiteX4" fmla="*/ 66119 w 160984"/>
                    <a:gd name="connsiteY4" fmla="*/ 602724 h 602752"/>
                    <a:gd name="connsiteX5" fmla="*/ 131 w 160984"/>
                    <a:gd name="connsiteY5" fmla="*/ 489603 h 602752"/>
                    <a:gd name="connsiteX6" fmla="*/ 24003 w 160984"/>
                    <a:gd name="connsiteY6" fmla="*/ 301067 h 602752"/>
                    <a:gd name="connsiteX0" fmla="*/ 78 w 137059"/>
                    <a:gd name="connsiteY0" fmla="*/ 301067 h 602724"/>
                    <a:gd name="connsiteX1" fmla="*/ 51621 w 137059"/>
                    <a:gd name="connsiteY1" fmla="*/ 8836 h 602724"/>
                    <a:gd name="connsiteX2" fmla="*/ 127035 w 137059"/>
                    <a:gd name="connsiteY2" fmla="*/ 112530 h 602724"/>
                    <a:gd name="connsiteX3" fmla="*/ 127035 w 137059"/>
                    <a:gd name="connsiteY3" fmla="*/ 480176 h 602724"/>
                    <a:gd name="connsiteX4" fmla="*/ 42194 w 137059"/>
                    <a:gd name="connsiteY4" fmla="*/ 602724 h 602724"/>
                    <a:gd name="connsiteX5" fmla="*/ 78 w 137059"/>
                    <a:gd name="connsiteY5" fmla="*/ 301067 h 602724"/>
                    <a:gd name="connsiteX0" fmla="*/ 35 w 168821"/>
                    <a:gd name="connsiteY0" fmla="*/ 239313 h 609596"/>
                    <a:gd name="connsiteX1" fmla="*/ 83383 w 168821"/>
                    <a:gd name="connsiteY1" fmla="*/ 5316 h 609596"/>
                    <a:gd name="connsiteX2" fmla="*/ 158797 w 168821"/>
                    <a:gd name="connsiteY2" fmla="*/ 109010 h 609596"/>
                    <a:gd name="connsiteX3" fmla="*/ 158797 w 168821"/>
                    <a:gd name="connsiteY3" fmla="*/ 476656 h 609596"/>
                    <a:gd name="connsiteX4" fmla="*/ 73956 w 168821"/>
                    <a:gd name="connsiteY4" fmla="*/ 599204 h 609596"/>
                    <a:gd name="connsiteX5" fmla="*/ 35 w 168821"/>
                    <a:gd name="connsiteY5" fmla="*/ 239313 h 609596"/>
                    <a:gd name="connsiteX0" fmla="*/ 37 w 168823"/>
                    <a:gd name="connsiteY0" fmla="*/ 190195 h 609952"/>
                    <a:gd name="connsiteX1" fmla="*/ 83385 w 168823"/>
                    <a:gd name="connsiteY1" fmla="*/ 2784 h 609952"/>
                    <a:gd name="connsiteX2" fmla="*/ 158799 w 168823"/>
                    <a:gd name="connsiteY2" fmla="*/ 106478 h 609952"/>
                    <a:gd name="connsiteX3" fmla="*/ 158799 w 168823"/>
                    <a:gd name="connsiteY3" fmla="*/ 474124 h 609952"/>
                    <a:gd name="connsiteX4" fmla="*/ 73958 w 168823"/>
                    <a:gd name="connsiteY4" fmla="*/ 596672 h 609952"/>
                    <a:gd name="connsiteX5" fmla="*/ 37 w 168823"/>
                    <a:gd name="connsiteY5" fmla="*/ 190195 h 609952"/>
                    <a:gd name="connsiteX0" fmla="*/ 37 w 179987"/>
                    <a:gd name="connsiteY0" fmla="*/ 209760 h 630656"/>
                    <a:gd name="connsiteX1" fmla="*/ 83385 w 179987"/>
                    <a:gd name="connsiteY1" fmla="*/ 22349 h 630656"/>
                    <a:gd name="connsiteX2" fmla="*/ 174702 w 179987"/>
                    <a:gd name="connsiteY2" fmla="*/ 56163 h 630656"/>
                    <a:gd name="connsiteX3" fmla="*/ 158799 w 179987"/>
                    <a:gd name="connsiteY3" fmla="*/ 493689 h 630656"/>
                    <a:gd name="connsiteX4" fmla="*/ 73958 w 179987"/>
                    <a:gd name="connsiteY4" fmla="*/ 616237 h 630656"/>
                    <a:gd name="connsiteX5" fmla="*/ 37 w 179987"/>
                    <a:gd name="connsiteY5" fmla="*/ 209760 h 630656"/>
                    <a:gd name="connsiteX0" fmla="*/ 29 w 195879"/>
                    <a:gd name="connsiteY0" fmla="*/ 172515 h 630661"/>
                    <a:gd name="connsiteX1" fmla="*/ 99279 w 195879"/>
                    <a:gd name="connsiteY1" fmla="*/ 20044 h 630661"/>
                    <a:gd name="connsiteX2" fmla="*/ 190596 w 195879"/>
                    <a:gd name="connsiteY2" fmla="*/ 53858 h 630661"/>
                    <a:gd name="connsiteX3" fmla="*/ 174693 w 195879"/>
                    <a:gd name="connsiteY3" fmla="*/ 491384 h 630661"/>
                    <a:gd name="connsiteX4" fmla="*/ 89852 w 195879"/>
                    <a:gd name="connsiteY4" fmla="*/ 613932 h 630661"/>
                    <a:gd name="connsiteX5" fmla="*/ 29 w 195879"/>
                    <a:gd name="connsiteY5" fmla="*/ 172515 h 630661"/>
                    <a:gd name="connsiteX0" fmla="*/ 3819 w 199671"/>
                    <a:gd name="connsiteY0" fmla="*/ 172515 h 617234"/>
                    <a:gd name="connsiteX1" fmla="*/ 103069 w 199671"/>
                    <a:gd name="connsiteY1" fmla="*/ 20044 h 617234"/>
                    <a:gd name="connsiteX2" fmla="*/ 194386 w 199671"/>
                    <a:gd name="connsiteY2" fmla="*/ 53858 h 617234"/>
                    <a:gd name="connsiteX3" fmla="*/ 178483 w 199671"/>
                    <a:gd name="connsiteY3" fmla="*/ 491384 h 617234"/>
                    <a:gd name="connsiteX4" fmla="*/ 93642 w 199671"/>
                    <a:gd name="connsiteY4" fmla="*/ 613932 h 617234"/>
                    <a:gd name="connsiteX5" fmla="*/ 27513 w 199671"/>
                    <a:gd name="connsiteY5" fmla="*/ 392672 h 617234"/>
                    <a:gd name="connsiteX6" fmla="*/ 3819 w 199671"/>
                    <a:gd name="connsiteY6" fmla="*/ 172515 h 617234"/>
                    <a:gd name="connsiteX0" fmla="*/ 40 w 195891"/>
                    <a:gd name="connsiteY0" fmla="*/ 172515 h 619749"/>
                    <a:gd name="connsiteX1" fmla="*/ 99290 w 195891"/>
                    <a:gd name="connsiteY1" fmla="*/ 20044 h 619749"/>
                    <a:gd name="connsiteX2" fmla="*/ 190607 w 195891"/>
                    <a:gd name="connsiteY2" fmla="*/ 53858 h 619749"/>
                    <a:gd name="connsiteX3" fmla="*/ 174704 w 195891"/>
                    <a:gd name="connsiteY3" fmla="*/ 491384 h 619749"/>
                    <a:gd name="connsiteX4" fmla="*/ 89863 w 195891"/>
                    <a:gd name="connsiteY4" fmla="*/ 613932 h 619749"/>
                    <a:gd name="connsiteX5" fmla="*/ 87341 w 195891"/>
                    <a:gd name="connsiteY5" fmla="*/ 346086 h 619749"/>
                    <a:gd name="connsiteX6" fmla="*/ 40 w 195891"/>
                    <a:gd name="connsiteY6" fmla="*/ 172515 h 619749"/>
                    <a:gd name="connsiteX0" fmla="*/ 62 w 168287"/>
                    <a:gd name="connsiteY0" fmla="*/ 275510 h 626225"/>
                    <a:gd name="connsiteX1" fmla="*/ 71686 w 168287"/>
                    <a:gd name="connsiteY1" fmla="*/ 26520 h 626225"/>
                    <a:gd name="connsiteX2" fmla="*/ 163003 w 168287"/>
                    <a:gd name="connsiteY2" fmla="*/ 60334 h 626225"/>
                    <a:gd name="connsiteX3" fmla="*/ 147100 w 168287"/>
                    <a:gd name="connsiteY3" fmla="*/ 497860 h 626225"/>
                    <a:gd name="connsiteX4" fmla="*/ 62259 w 168287"/>
                    <a:gd name="connsiteY4" fmla="*/ 620408 h 626225"/>
                    <a:gd name="connsiteX5" fmla="*/ 59737 w 168287"/>
                    <a:gd name="connsiteY5" fmla="*/ 352562 h 626225"/>
                    <a:gd name="connsiteX6" fmla="*/ 62 w 168287"/>
                    <a:gd name="connsiteY6" fmla="*/ 275510 h 626225"/>
                    <a:gd name="connsiteX0" fmla="*/ 1720 w 169945"/>
                    <a:gd name="connsiteY0" fmla="*/ 267260 h 617975"/>
                    <a:gd name="connsiteX1" fmla="*/ 21183 w 169945"/>
                    <a:gd name="connsiteY1" fmla="*/ 143268 h 617975"/>
                    <a:gd name="connsiteX2" fmla="*/ 73344 w 169945"/>
                    <a:gd name="connsiteY2" fmla="*/ 18270 h 617975"/>
                    <a:gd name="connsiteX3" fmla="*/ 164661 w 169945"/>
                    <a:gd name="connsiteY3" fmla="*/ 52084 h 617975"/>
                    <a:gd name="connsiteX4" fmla="*/ 148758 w 169945"/>
                    <a:gd name="connsiteY4" fmla="*/ 489610 h 617975"/>
                    <a:gd name="connsiteX5" fmla="*/ 63917 w 169945"/>
                    <a:gd name="connsiteY5" fmla="*/ 612158 h 617975"/>
                    <a:gd name="connsiteX6" fmla="*/ 61395 w 169945"/>
                    <a:gd name="connsiteY6" fmla="*/ 344312 h 617975"/>
                    <a:gd name="connsiteX7" fmla="*/ 1720 w 169945"/>
                    <a:gd name="connsiteY7" fmla="*/ 267260 h 617975"/>
                    <a:gd name="connsiteX0" fmla="*/ 175 w 168400"/>
                    <a:gd name="connsiteY0" fmla="*/ 268568 h 619283"/>
                    <a:gd name="connsiteX1" fmla="*/ 80416 w 168400"/>
                    <a:gd name="connsiteY1" fmla="*/ 164896 h 619283"/>
                    <a:gd name="connsiteX2" fmla="*/ 71799 w 168400"/>
                    <a:gd name="connsiteY2" fmla="*/ 19578 h 619283"/>
                    <a:gd name="connsiteX3" fmla="*/ 163116 w 168400"/>
                    <a:gd name="connsiteY3" fmla="*/ 53392 h 619283"/>
                    <a:gd name="connsiteX4" fmla="*/ 147213 w 168400"/>
                    <a:gd name="connsiteY4" fmla="*/ 490918 h 619283"/>
                    <a:gd name="connsiteX5" fmla="*/ 62372 w 168400"/>
                    <a:gd name="connsiteY5" fmla="*/ 613466 h 619283"/>
                    <a:gd name="connsiteX6" fmla="*/ 59850 w 168400"/>
                    <a:gd name="connsiteY6" fmla="*/ 345620 h 619283"/>
                    <a:gd name="connsiteX7" fmla="*/ 175 w 168400"/>
                    <a:gd name="connsiteY7" fmla="*/ 268568 h 619283"/>
                    <a:gd name="connsiteX0" fmla="*/ 2 w 168227"/>
                    <a:gd name="connsiteY0" fmla="*/ 268240 h 618955"/>
                    <a:gd name="connsiteX1" fmla="*/ 58142 w 168227"/>
                    <a:gd name="connsiteY1" fmla="*/ 159488 h 618955"/>
                    <a:gd name="connsiteX2" fmla="*/ 71626 w 168227"/>
                    <a:gd name="connsiteY2" fmla="*/ 19250 h 618955"/>
                    <a:gd name="connsiteX3" fmla="*/ 162943 w 168227"/>
                    <a:gd name="connsiteY3" fmla="*/ 53064 h 618955"/>
                    <a:gd name="connsiteX4" fmla="*/ 147040 w 168227"/>
                    <a:gd name="connsiteY4" fmla="*/ 490590 h 618955"/>
                    <a:gd name="connsiteX5" fmla="*/ 62199 w 168227"/>
                    <a:gd name="connsiteY5" fmla="*/ 613138 h 618955"/>
                    <a:gd name="connsiteX6" fmla="*/ 59677 w 168227"/>
                    <a:gd name="connsiteY6" fmla="*/ 345292 h 618955"/>
                    <a:gd name="connsiteX7" fmla="*/ 2 w 168227"/>
                    <a:gd name="connsiteY7" fmla="*/ 268240 h 618955"/>
                    <a:gd name="connsiteX0" fmla="*/ 2 w 167475"/>
                    <a:gd name="connsiteY0" fmla="*/ 268240 h 623746"/>
                    <a:gd name="connsiteX1" fmla="*/ 58142 w 167475"/>
                    <a:gd name="connsiteY1" fmla="*/ 159488 h 623746"/>
                    <a:gd name="connsiteX2" fmla="*/ 71626 w 167475"/>
                    <a:gd name="connsiteY2" fmla="*/ 19250 h 623746"/>
                    <a:gd name="connsiteX3" fmla="*/ 162943 w 167475"/>
                    <a:gd name="connsiteY3" fmla="*/ 53064 h 623746"/>
                    <a:gd name="connsiteX4" fmla="*/ 147040 w 167475"/>
                    <a:gd name="connsiteY4" fmla="*/ 490590 h 623746"/>
                    <a:gd name="connsiteX5" fmla="*/ 89826 w 167475"/>
                    <a:gd name="connsiteY5" fmla="*/ 618218 h 623746"/>
                    <a:gd name="connsiteX6" fmla="*/ 59677 w 167475"/>
                    <a:gd name="connsiteY6" fmla="*/ 345292 h 623746"/>
                    <a:gd name="connsiteX7" fmla="*/ 2 w 167475"/>
                    <a:gd name="connsiteY7" fmla="*/ 268240 h 623746"/>
                    <a:gd name="connsiteX0" fmla="*/ 2 w 170971"/>
                    <a:gd name="connsiteY0" fmla="*/ 269162 h 626780"/>
                    <a:gd name="connsiteX1" fmla="*/ 58142 w 170971"/>
                    <a:gd name="connsiteY1" fmla="*/ 160410 h 626780"/>
                    <a:gd name="connsiteX2" fmla="*/ 71626 w 170971"/>
                    <a:gd name="connsiteY2" fmla="*/ 20172 h 626780"/>
                    <a:gd name="connsiteX3" fmla="*/ 162943 w 170971"/>
                    <a:gd name="connsiteY3" fmla="*/ 53986 h 626780"/>
                    <a:gd name="connsiteX4" fmla="*/ 158091 w 170971"/>
                    <a:gd name="connsiteY4" fmla="*/ 506751 h 626780"/>
                    <a:gd name="connsiteX5" fmla="*/ 89826 w 170971"/>
                    <a:gd name="connsiteY5" fmla="*/ 619140 h 626780"/>
                    <a:gd name="connsiteX6" fmla="*/ 59677 w 170971"/>
                    <a:gd name="connsiteY6" fmla="*/ 346214 h 626780"/>
                    <a:gd name="connsiteX7" fmla="*/ 2 w 170971"/>
                    <a:gd name="connsiteY7" fmla="*/ 269162 h 626780"/>
                    <a:gd name="connsiteX0" fmla="*/ 2 w 170572"/>
                    <a:gd name="connsiteY0" fmla="*/ 256454 h 614072"/>
                    <a:gd name="connsiteX1" fmla="*/ 58142 w 170572"/>
                    <a:gd name="connsiteY1" fmla="*/ 147702 h 614072"/>
                    <a:gd name="connsiteX2" fmla="*/ 77151 w 170572"/>
                    <a:gd name="connsiteY2" fmla="*/ 32864 h 614072"/>
                    <a:gd name="connsiteX3" fmla="*/ 162943 w 170572"/>
                    <a:gd name="connsiteY3" fmla="*/ 41278 h 614072"/>
                    <a:gd name="connsiteX4" fmla="*/ 158091 w 170572"/>
                    <a:gd name="connsiteY4" fmla="*/ 494043 h 614072"/>
                    <a:gd name="connsiteX5" fmla="*/ 89826 w 170572"/>
                    <a:gd name="connsiteY5" fmla="*/ 606432 h 614072"/>
                    <a:gd name="connsiteX6" fmla="*/ 59677 w 170572"/>
                    <a:gd name="connsiteY6" fmla="*/ 333506 h 614072"/>
                    <a:gd name="connsiteX7" fmla="*/ 2 w 170572"/>
                    <a:gd name="connsiteY7" fmla="*/ 256454 h 61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0572" h="614072">
                      <a:moveTo>
                        <a:pt x="2" y="256454"/>
                      </a:moveTo>
                      <a:cubicBezTo>
                        <a:pt x="-254" y="225487"/>
                        <a:pt x="46205" y="189200"/>
                        <a:pt x="58142" y="147702"/>
                      </a:cubicBezTo>
                      <a:cubicBezTo>
                        <a:pt x="70079" y="106204"/>
                        <a:pt x="59684" y="50601"/>
                        <a:pt x="77151" y="32864"/>
                      </a:cubicBezTo>
                      <a:cubicBezTo>
                        <a:pt x="94618" y="15127"/>
                        <a:pt x="149453" y="-35585"/>
                        <a:pt x="162943" y="41278"/>
                      </a:cubicBezTo>
                      <a:cubicBezTo>
                        <a:pt x="176433" y="118141"/>
                        <a:pt x="170277" y="399851"/>
                        <a:pt x="158091" y="494043"/>
                      </a:cubicBezTo>
                      <a:cubicBezTo>
                        <a:pt x="145905" y="588235"/>
                        <a:pt x="106228" y="633188"/>
                        <a:pt x="89826" y="606432"/>
                      </a:cubicBezTo>
                      <a:cubicBezTo>
                        <a:pt x="73424" y="579676"/>
                        <a:pt x="74647" y="407075"/>
                        <a:pt x="59677" y="333506"/>
                      </a:cubicBezTo>
                      <a:cubicBezTo>
                        <a:pt x="44707" y="259937"/>
                        <a:pt x="258" y="287421"/>
                        <a:pt x="2" y="256454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98DB254A-27F8-4AC9-8635-4987476E1A6C}"/>
                </a:ext>
              </a:extLst>
            </p:cNvPr>
            <p:cNvSpPr/>
            <p:nvPr/>
          </p:nvSpPr>
          <p:spPr>
            <a:xfrm rot="18000000">
              <a:off x="3113936" y="2646644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E8851706-DC2B-46C6-A9B2-216AA1F3DA88}"/>
                </a:ext>
              </a:extLst>
            </p:cNvPr>
            <p:cNvSpPr/>
            <p:nvPr/>
          </p:nvSpPr>
          <p:spPr>
            <a:xfrm rot="18000000">
              <a:off x="4274763" y="2646643"/>
              <a:ext cx="373180" cy="3217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等腰三角形 54">
            <a:extLst>
              <a:ext uri="{FF2B5EF4-FFF2-40B4-BE49-F238E27FC236}">
                <a16:creationId xmlns:a16="http://schemas.microsoft.com/office/drawing/2014/main" id="{CA26426D-603F-40D9-8187-B7C6ACFAE871}"/>
              </a:ext>
            </a:extLst>
          </p:cNvPr>
          <p:cNvSpPr/>
          <p:nvPr/>
        </p:nvSpPr>
        <p:spPr>
          <a:xfrm rot="18000000">
            <a:off x="4763468" y="1655867"/>
            <a:ext cx="373180" cy="32170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A5996D5-0BDF-4891-A642-0F13A368E2FE}"/>
              </a:ext>
            </a:extLst>
          </p:cNvPr>
          <p:cNvSpPr txBox="1"/>
          <p:nvPr/>
        </p:nvSpPr>
        <p:spPr>
          <a:xfrm>
            <a:off x="5946253" y="1433870"/>
            <a:ext cx="73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</a:t>
            </a:r>
            <a:r>
              <a:rPr lang="en-US" altLang="zh-CN" sz="2000" b="1" baseline="300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lang="zh-CN" altLang="en-US" sz="2000" b="1" baseline="300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2DA9188D-8609-4D81-A723-848401EA0667}"/>
              </a:ext>
            </a:extLst>
          </p:cNvPr>
          <p:cNvCxnSpPr>
            <a:cxnSpLocks/>
          </p:cNvCxnSpPr>
          <p:nvPr/>
        </p:nvCxnSpPr>
        <p:spPr>
          <a:xfrm>
            <a:off x="5771959" y="1833980"/>
            <a:ext cx="0" cy="768772"/>
          </a:xfrm>
          <a:prstGeom prst="straightConnector1">
            <a:avLst/>
          </a:prstGeom>
          <a:ln w="44450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E521AFCA-61F1-4379-8741-0B43B35841F7}"/>
              </a:ext>
            </a:extLst>
          </p:cNvPr>
          <p:cNvSpPr/>
          <p:nvPr/>
        </p:nvSpPr>
        <p:spPr>
          <a:xfrm rot="18000000">
            <a:off x="5180748" y="1406635"/>
            <a:ext cx="373180" cy="32170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491DA19A-DB98-4949-9174-961DE273EC3F}"/>
              </a:ext>
            </a:extLst>
          </p:cNvPr>
          <p:cNvSpPr/>
          <p:nvPr/>
        </p:nvSpPr>
        <p:spPr>
          <a:xfrm>
            <a:off x="7547086" y="1267207"/>
            <a:ext cx="772480" cy="320617"/>
          </a:xfrm>
          <a:prstGeom prst="wedgeRoundRectCallout">
            <a:avLst>
              <a:gd name="adj1" fmla="val 43901"/>
              <a:gd name="adj2" fmla="val 102003"/>
              <a:gd name="adj3" fmla="val 1666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阻断药</a:t>
            </a:r>
          </a:p>
        </p:txBody>
      </p:sp>
      <p:sp>
        <p:nvSpPr>
          <p:cNvPr id="59" name="对话气泡: 圆角矩形 58">
            <a:extLst>
              <a:ext uri="{FF2B5EF4-FFF2-40B4-BE49-F238E27FC236}">
                <a16:creationId xmlns:a16="http://schemas.microsoft.com/office/drawing/2014/main" id="{6101A379-F021-41B1-9AB7-0CE9E3B3B851}"/>
              </a:ext>
            </a:extLst>
          </p:cNvPr>
          <p:cNvSpPr/>
          <p:nvPr/>
        </p:nvSpPr>
        <p:spPr>
          <a:xfrm>
            <a:off x="7991679" y="389799"/>
            <a:ext cx="539881" cy="325470"/>
          </a:xfrm>
          <a:prstGeom prst="wedgeRoundRectCallout">
            <a:avLst>
              <a:gd name="adj1" fmla="val 59931"/>
              <a:gd name="adj2" fmla="val 164391"/>
              <a:gd name="adj3" fmla="val 1666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00024 C 0.00117 0.00371 0.00273 0.00811 0.00404 0.0125 C 0.00768 0.02431 0.00169 0.0088 0.00651 0.02107 C 0.0069 0.02223 0.00781 0.02917 0.00833 0.03079 C 0.00924 0.03403 0.01172 0.03936 0.01172 0.03959 C 0.01393 0.05 0.01081 0.03681 0.01432 0.04792 C 0.01458 0.04931 0.01458 0.0507 0.0151 0.05209 C 0.01562 0.05301 0.01641 0.05394 0.0168 0.05487 C 0.01719 0.05602 0.01732 0.05672 0.01784 0.05788 L 0.01784 0.05834 L 0.01784 0.05788 " pathEditMode="relative" rAng="0" ptsTypes="AAAAAAAAAA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9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00116 L 0.00196 0.00139 C 0.00704 0.00695 0.01381 0.01389 0.01954 0.02107 C 0.03542 0.03982 0.00925 0.01505 0.03034 0.03472 C 0.03204 0.03658 0.03594 0.04769 0.03829 0.05023 C 0.04219 0.05533 0.053 0.06389 0.053 0.06412 C 0.06276 0.08079 0.04909 0.05972 0.06446 0.07755 C 0.0655 0.07963 0.0655 0.08195 0.06784 0.08403 C 0.07006 0.08565 0.07344 0.08704 0.07526 0.08866 C 0.07696 0.09051 0.07748 0.09144 0.07982 0.09329 L 0.07982 0.09422 L 0.07982 0.09329 " pathEditMode="relative" rAng="0" ptsTypes="AAAAAAAAAAAA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32 L -0.00013 0.00255 C 0.01654 -0.01643 -0.00117 0.00255 0.01042 -0.00787 C 0.01185 -0.00903 0.01303 -0.01088 0.01446 -0.01227 C 0.01797 -0.01528 0.01875 -0.01528 0.02266 -0.01666 C 0.02852 -0.01597 0.03477 -0.01805 0.0405 -0.01504 C 0.04219 -0.01435 0.04219 -0.00648 0.04219 -0.00625 L 0.04128 0.01829 L 0.04128 0.01852 " pathEditMode="relative" rAng="0" ptsTypes="AAAAAAAAA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-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-0.00046 C 8.33333E-7 -0.00069 0.00391 0.01435 0.00547 0.01736 C 0.00638 0.01875 0.00729 0.01945 0.00833 0.0206 C 0.00872 0.02222 0.00924 0.02408 0.01016 0.0257 C 0.01198 0.02709 0.01693 0.04398 0.02057 0.04908 C 0.02409 0.0544 0.02878 0.05787 0.03164 0.05718 C 0.03346 0.05602 0.03932 0.03935 0.04075 0.03588 C 0.04219 0.03218 0.04075 0.02593 0.04206 0.02408 C 0.04349 0.02107 0.0444 0.01574 0.04583 0.0125 C 0.04779 0.00764 0.04935 0.00278 0.0513 -0.00231 C 0.05273 -0.00717 0.05273 -0.01389 0.05443 -0.01736 C 0.0556 -0.02315 0.05456 -0.02083 0.05729 -0.02338 C 0.05729 -0.02338 0.05625 -0.04328 0.05625 -0.04305 " pathEditMode="relative" rAng="0" ptsTypes="AAAAAAAAAAAA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7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1" grpId="0" animBg="1"/>
      <p:bldP spid="55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柱体 3">
            <a:extLst>
              <a:ext uri="{FF2B5EF4-FFF2-40B4-BE49-F238E27FC236}">
                <a16:creationId xmlns:a16="http://schemas.microsoft.com/office/drawing/2014/main" id="{532DCF2E-5A17-4871-8091-2285CED0DF31}"/>
              </a:ext>
            </a:extLst>
          </p:cNvPr>
          <p:cNvSpPr/>
          <p:nvPr/>
        </p:nvSpPr>
        <p:spPr>
          <a:xfrm rot="16200000">
            <a:off x="3112294" y="-356966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DE674072-F756-41DE-A2E9-E6B13892F558}"/>
              </a:ext>
            </a:extLst>
          </p:cNvPr>
          <p:cNvSpPr/>
          <p:nvPr/>
        </p:nvSpPr>
        <p:spPr>
          <a:xfrm rot="16200000">
            <a:off x="2347912" y="-719140"/>
            <a:ext cx="519113" cy="4062413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收  缩</a:t>
            </a: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84F29EF8-C398-4102-900F-C355EE9456B6}"/>
              </a:ext>
            </a:extLst>
          </p:cNvPr>
          <p:cNvSpPr/>
          <p:nvPr/>
        </p:nvSpPr>
        <p:spPr>
          <a:xfrm rot="19204732">
            <a:off x="2775248" y="871296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D350CD0F-B521-46EA-A59E-A71367D0B7C5}"/>
              </a:ext>
            </a:extLst>
          </p:cNvPr>
          <p:cNvSpPr/>
          <p:nvPr/>
        </p:nvSpPr>
        <p:spPr>
          <a:xfrm rot="19204732">
            <a:off x="1581360" y="871295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柱体 27">
            <a:extLst>
              <a:ext uri="{FF2B5EF4-FFF2-40B4-BE49-F238E27FC236}">
                <a16:creationId xmlns:a16="http://schemas.microsoft.com/office/drawing/2014/main" id="{DB258C83-2285-4C65-AE5B-39CC86C4B079}"/>
              </a:ext>
            </a:extLst>
          </p:cNvPr>
          <p:cNvSpPr/>
          <p:nvPr/>
        </p:nvSpPr>
        <p:spPr>
          <a:xfrm rot="16200000">
            <a:off x="2347912" y="1452836"/>
            <a:ext cx="519113" cy="4062413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新的</a:t>
            </a:r>
            <a:r>
              <a:rPr lang="en-US" altLang="zh-CN" dirty="0">
                <a:solidFill>
                  <a:schemeClr val="tx1"/>
                </a:solidFill>
              </a:rPr>
              <a:t>AP</a:t>
            </a:r>
            <a:r>
              <a:rPr lang="zh-CN" altLang="en-US" dirty="0">
                <a:solidFill>
                  <a:schemeClr val="tx1"/>
                </a:solidFill>
              </a:rPr>
              <a:t>和收缩</a:t>
            </a:r>
            <a:endParaRPr lang="zh-CN" altLang="en-US" dirty="0"/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B99C84B4-C35D-4E14-B687-E9EB0C63713F}"/>
              </a:ext>
            </a:extLst>
          </p:cNvPr>
          <p:cNvSpPr/>
          <p:nvPr/>
        </p:nvSpPr>
        <p:spPr>
          <a:xfrm rot="19204732">
            <a:off x="2775248" y="3043272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BA276B66-3B94-4AD9-944D-306AD46CE6F8}"/>
              </a:ext>
            </a:extLst>
          </p:cNvPr>
          <p:cNvSpPr/>
          <p:nvPr/>
        </p:nvSpPr>
        <p:spPr>
          <a:xfrm rot="19204732">
            <a:off x="1581360" y="3043271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7FF2453-7EAF-41FA-AAD0-3DACF4E363B7}"/>
              </a:ext>
            </a:extLst>
          </p:cNvPr>
          <p:cNvCxnSpPr>
            <a:cxnSpLocks/>
          </p:cNvCxnSpPr>
          <p:nvPr/>
        </p:nvCxnSpPr>
        <p:spPr>
          <a:xfrm flipH="1">
            <a:off x="1229224" y="531489"/>
            <a:ext cx="28078" cy="351942"/>
          </a:xfrm>
          <a:prstGeom prst="straightConnector1">
            <a:avLst/>
          </a:prstGeom>
          <a:ln w="53975">
            <a:solidFill>
              <a:srgbClr val="CC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D525F31-FE63-44DA-BB11-ECD934BD0EF1}"/>
              </a:ext>
            </a:extLst>
          </p:cNvPr>
          <p:cNvSpPr txBox="1"/>
          <p:nvPr/>
        </p:nvSpPr>
        <p:spPr>
          <a:xfrm>
            <a:off x="970016" y="20216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B7F20B7-0D79-449A-BF4C-F057B6CF0054}"/>
              </a:ext>
            </a:extLst>
          </p:cNvPr>
          <p:cNvSpPr txBox="1"/>
          <p:nvPr/>
        </p:nvSpPr>
        <p:spPr>
          <a:xfrm rot="19098369">
            <a:off x="2244843" y="272067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扩布性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F620EDD-DFB2-4A2C-93B4-7D26798CF489}"/>
              </a:ext>
            </a:extLst>
          </p:cNvPr>
          <p:cNvSpPr txBox="1"/>
          <p:nvPr/>
        </p:nvSpPr>
        <p:spPr>
          <a:xfrm>
            <a:off x="826485" y="1545827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AchE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快速水解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圆柱体 73">
            <a:extLst>
              <a:ext uri="{FF2B5EF4-FFF2-40B4-BE49-F238E27FC236}">
                <a16:creationId xmlns:a16="http://schemas.microsoft.com/office/drawing/2014/main" id="{E88BECE0-E1FF-44A2-8C2F-627A6A846070}"/>
              </a:ext>
            </a:extLst>
          </p:cNvPr>
          <p:cNvSpPr/>
          <p:nvPr/>
        </p:nvSpPr>
        <p:spPr>
          <a:xfrm rot="16200000">
            <a:off x="9130887" y="-1471585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0F1191B4-09F2-4590-A85F-23773E160AC4}"/>
              </a:ext>
            </a:extLst>
          </p:cNvPr>
          <p:cNvCxnSpPr>
            <a:cxnSpLocks/>
          </p:cNvCxnSpPr>
          <p:nvPr/>
        </p:nvCxnSpPr>
        <p:spPr>
          <a:xfrm flipH="1">
            <a:off x="7259780" y="493389"/>
            <a:ext cx="28078" cy="351942"/>
          </a:xfrm>
          <a:prstGeom prst="straightConnector1">
            <a:avLst/>
          </a:prstGeom>
          <a:ln w="53975">
            <a:solidFill>
              <a:srgbClr val="CC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>
            <a:extLst>
              <a:ext uri="{FF2B5EF4-FFF2-40B4-BE49-F238E27FC236}">
                <a16:creationId xmlns:a16="http://schemas.microsoft.com/office/drawing/2014/main" id="{F76C4B8C-55F8-48C7-AA06-DD6EA72447C4}"/>
              </a:ext>
            </a:extLst>
          </p:cNvPr>
          <p:cNvSpPr txBox="1"/>
          <p:nvPr/>
        </p:nvSpPr>
        <p:spPr>
          <a:xfrm>
            <a:off x="6719821" y="1526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阻断药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7711F10-5615-44F3-BB77-50D2A97B7E81}"/>
              </a:ext>
            </a:extLst>
          </p:cNvPr>
          <p:cNvCxnSpPr/>
          <p:nvPr/>
        </p:nvCxnSpPr>
        <p:spPr>
          <a:xfrm>
            <a:off x="775093" y="4118171"/>
            <a:ext cx="0" cy="1076325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D9E5FFD-84DB-4FA2-8496-94DD27689F4A}"/>
              </a:ext>
            </a:extLst>
          </p:cNvPr>
          <p:cNvCxnSpPr>
            <a:cxnSpLocks/>
          </p:cNvCxnSpPr>
          <p:nvPr/>
        </p:nvCxnSpPr>
        <p:spPr>
          <a:xfrm flipH="1">
            <a:off x="765568" y="5194496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EF02EBF1-BCCA-4476-8E83-B7FEFE3FF70B}"/>
              </a:ext>
            </a:extLst>
          </p:cNvPr>
          <p:cNvSpPr txBox="1"/>
          <p:nvPr/>
        </p:nvSpPr>
        <p:spPr>
          <a:xfrm rot="16200000">
            <a:off x="-31421" y="450580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终板膜电位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3471ABE6-3461-4732-8617-C9AC3EFD126D}"/>
              </a:ext>
            </a:extLst>
          </p:cNvPr>
          <p:cNvCxnSpPr/>
          <p:nvPr/>
        </p:nvCxnSpPr>
        <p:spPr>
          <a:xfrm>
            <a:off x="6805649" y="4118171"/>
            <a:ext cx="0" cy="1076325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598E9CA1-714F-42B0-9230-1CB519F2E6A7}"/>
              </a:ext>
            </a:extLst>
          </p:cNvPr>
          <p:cNvCxnSpPr>
            <a:cxnSpLocks/>
          </p:cNvCxnSpPr>
          <p:nvPr/>
        </p:nvCxnSpPr>
        <p:spPr>
          <a:xfrm flipH="1">
            <a:off x="6796124" y="5194496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2F43D57-03F2-4AD5-BF8F-0699CF85B024}"/>
              </a:ext>
            </a:extLst>
          </p:cNvPr>
          <p:cNvSpPr txBox="1"/>
          <p:nvPr/>
        </p:nvSpPr>
        <p:spPr>
          <a:xfrm rot="16200000">
            <a:off x="5999135" y="4505807"/>
            <a:ext cx="108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终板膜电位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15C45758-5224-4198-8236-B4365E18A313}"/>
              </a:ext>
            </a:extLst>
          </p:cNvPr>
          <p:cNvCxnSpPr/>
          <p:nvPr/>
        </p:nvCxnSpPr>
        <p:spPr>
          <a:xfrm>
            <a:off x="775093" y="5535469"/>
            <a:ext cx="0" cy="1076324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12E241C8-3F99-4402-AC06-2E8BAB1CBD8F}"/>
              </a:ext>
            </a:extLst>
          </p:cNvPr>
          <p:cNvCxnSpPr>
            <a:cxnSpLocks/>
          </p:cNvCxnSpPr>
          <p:nvPr/>
        </p:nvCxnSpPr>
        <p:spPr>
          <a:xfrm flipH="1">
            <a:off x="765568" y="6611793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D437EDB-00B4-4FCA-B4F7-36AC3F84C75E}"/>
              </a:ext>
            </a:extLst>
          </p:cNvPr>
          <p:cNvSpPr txBox="1"/>
          <p:nvPr/>
        </p:nvSpPr>
        <p:spPr>
          <a:xfrm rot="16200000">
            <a:off x="-60275" y="592310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骨骼肌膜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D8314981-9B6D-4E7B-A558-C4FC5205E533}"/>
              </a:ext>
            </a:extLst>
          </p:cNvPr>
          <p:cNvCxnSpPr/>
          <p:nvPr/>
        </p:nvCxnSpPr>
        <p:spPr>
          <a:xfrm>
            <a:off x="6805649" y="5535469"/>
            <a:ext cx="0" cy="1076324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84C62D47-7134-43D5-A201-3DD4E16305E3}"/>
              </a:ext>
            </a:extLst>
          </p:cNvPr>
          <p:cNvCxnSpPr>
            <a:cxnSpLocks/>
          </p:cNvCxnSpPr>
          <p:nvPr/>
        </p:nvCxnSpPr>
        <p:spPr>
          <a:xfrm flipH="1">
            <a:off x="6796124" y="6611793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9E7B328-98B6-4698-9980-E4363D224148}"/>
              </a:ext>
            </a:extLst>
          </p:cNvPr>
          <p:cNvSpPr txBox="1"/>
          <p:nvPr/>
        </p:nvSpPr>
        <p:spPr>
          <a:xfrm rot="16200000">
            <a:off x="5970281" y="5923105"/>
            <a:ext cx="1140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骨骼肌膜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3A4BA444-89BB-4ACE-A71F-C15E831315D9}"/>
              </a:ext>
            </a:extLst>
          </p:cNvPr>
          <p:cNvGrpSpPr/>
          <p:nvPr/>
        </p:nvGrpSpPr>
        <p:grpSpPr>
          <a:xfrm>
            <a:off x="1168848" y="4288632"/>
            <a:ext cx="2488086" cy="735404"/>
            <a:chOff x="1168848" y="4288632"/>
            <a:chExt cx="3151800" cy="735404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D0075F0-97F5-4D9E-83B7-507EB8E77B33}"/>
                </a:ext>
              </a:extLst>
            </p:cNvPr>
            <p:cNvCxnSpPr>
              <a:cxnSpLocks/>
            </p:cNvCxnSpPr>
            <p:nvPr/>
          </p:nvCxnSpPr>
          <p:spPr>
            <a:xfrm>
              <a:off x="1168848" y="5015109"/>
              <a:ext cx="57303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40852FB-FFAE-4887-B539-03A8C820BCB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5010150"/>
              <a:ext cx="663048" cy="49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3AA33E94-3CF2-44F1-A7A7-2977A94E9EFE}"/>
                </a:ext>
              </a:extLst>
            </p:cNvPr>
            <p:cNvGrpSpPr/>
            <p:nvPr/>
          </p:nvGrpSpPr>
          <p:grpSpPr>
            <a:xfrm>
              <a:off x="1741882" y="4288632"/>
              <a:ext cx="492006" cy="735404"/>
              <a:chOff x="1741882" y="4279706"/>
              <a:chExt cx="492006" cy="735404"/>
            </a:xfrm>
          </p:grpSpPr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0250030F-B456-434F-B8DE-A372B9681D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1882" y="42797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D716B83B-F65A-4A3F-A9E0-EA7E8E995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76711" y="42797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59F4527-215B-40E9-ACF0-5459711878E7}"/>
                </a:ext>
              </a:extLst>
            </p:cNvPr>
            <p:cNvGrpSpPr/>
            <p:nvPr/>
          </p:nvGrpSpPr>
          <p:grpSpPr>
            <a:xfrm>
              <a:off x="2452847" y="4288632"/>
              <a:ext cx="492006" cy="735404"/>
              <a:chOff x="1894282" y="4432106"/>
              <a:chExt cx="492006" cy="735404"/>
            </a:xfrm>
          </p:grpSpPr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C8373810-FA3B-4FB6-8EE9-DA1DDFCBD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4282" y="44321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8C7C390C-69C3-4EA6-93EF-4D9131D42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9111" y="44321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0F2682F2-7480-4D3D-B184-44A7F3F8A93A}"/>
                </a:ext>
              </a:extLst>
            </p:cNvPr>
            <p:cNvCxnSpPr>
              <a:cxnSpLocks/>
            </p:cNvCxnSpPr>
            <p:nvPr/>
          </p:nvCxnSpPr>
          <p:spPr>
            <a:xfrm>
              <a:off x="2233888" y="5015109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3971E2A0-FD90-456E-AFA1-9FD3AB5049B5}"/>
                </a:ext>
              </a:extLst>
            </p:cNvPr>
            <p:cNvGrpSpPr/>
            <p:nvPr/>
          </p:nvGrpSpPr>
          <p:grpSpPr>
            <a:xfrm>
              <a:off x="3163812" y="4288632"/>
              <a:ext cx="492006" cy="735404"/>
              <a:chOff x="1894282" y="4432106"/>
              <a:chExt cx="492006" cy="735404"/>
            </a:xfrm>
          </p:grpSpPr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CD743EF0-E7DE-4EEB-8A26-13F96B39B8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4282" y="44321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87F3CA23-1BE5-4F16-BC02-BE00501EEC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9111" y="44321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52E5F69A-6DD0-4A89-B3C5-3F4A4BDE9861}"/>
                </a:ext>
              </a:extLst>
            </p:cNvPr>
            <p:cNvCxnSpPr>
              <a:cxnSpLocks/>
            </p:cNvCxnSpPr>
            <p:nvPr/>
          </p:nvCxnSpPr>
          <p:spPr>
            <a:xfrm>
              <a:off x="2957315" y="5013996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270735C9-CED3-4ED1-9901-B3CD0DA47915}"/>
              </a:ext>
            </a:extLst>
          </p:cNvPr>
          <p:cNvGrpSpPr/>
          <p:nvPr/>
        </p:nvGrpSpPr>
        <p:grpSpPr>
          <a:xfrm>
            <a:off x="1432785" y="5782838"/>
            <a:ext cx="2488086" cy="735404"/>
            <a:chOff x="1503192" y="5782838"/>
            <a:chExt cx="3151800" cy="735404"/>
          </a:xfrm>
        </p:grpSpPr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B5426794-296C-4717-8023-58D44B5E890A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92" y="6509315"/>
              <a:ext cx="57303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E67577C9-74DF-4DA1-B099-7A8174FBD347}"/>
                </a:ext>
              </a:extLst>
            </p:cNvPr>
            <p:cNvCxnSpPr>
              <a:cxnSpLocks/>
            </p:cNvCxnSpPr>
            <p:nvPr/>
          </p:nvCxnSpPr>
          <p:spPr>
            <a:xfrm>
              <a:off x="3991944" y="6504356"/>
              <a:ext cx="663048" cy="49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60219582-C86D-4E40-80AC-52D84B4E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6226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34DB8D1-C24B-43CB-995D-B900AB8683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1055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3AC199FE-8502-4875-A33B-FDF1F74C5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7191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58C7C2C0-CD21-452C-901E-44312A2534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22020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87C7E310-B7C7-4FB4-AB7B-C5D858D55630}"/>
                </a:ext>
              </a:extLst>
            </p:cNvPr>
            <p:cNvCxnSpPr>
              <a:cxnSpLocks/>
            </p:cNvCxnSpPr>
            <p:nvPr/>
          </p:nvCxnSpPr>
          <p:spPr>
            <a:xfrm>
              <a:off x="2568232" y="6509315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D6AF134E-2CAE-424F-AFCB-2C8FB4587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156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2B158564-28BA-4265-9490-F9B3FC2245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2985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DBB04083-19FD-42E6-93F0-C2D68EA2F51D}"/>
                </a:ext>
              </a:extLst>
            </p:cNvPr>
            <p:cNvCxnSpPr>
              <a:cxnSpLocks/>
            </p:cNvCxnSpPr>
            <p:nvPr/>
          </p:nvCxnSpPr>
          <p:spPr>
            <a:xfrm>
              <a:off x="3282134" y="6508202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98C8C9FA-3328-4BF6-832A-896DAA605459}"/>
              </a:ext>
            </a:extLst>
          </p:cNvPr>
          <p:cNvCxnSpPr>
            <a:cxnSpLocks/>
          </p:cNvCxnSpPr>
          <p:nvPr/>
        </p:nvCxnSpPr>
        <p:spPr>
          <a:xfrm>
            <a:off x="7199403" y="5015109"/>
            <a:ext cx="2556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E3C63C70-1B78-4641-BDBC-172F2CA42428}"/>
              </a:ext>
            </a:extLst>
          </p:cNvPr>
          <p:cNvCxnSpPr>
            <a:cxnSpLocks/>
          </p:cNvCxnSpPr>
          <p:nvPr/>
        </p:nvCxnSpPr>
        <p:spPr>
          <a:xfrm>
            <a:off x="7199403" y="6432406"/>
            <a:ext cx="2556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F3CF65-8832-4430-8D04-664AED43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5581A05-5D24-417B-ADFC-04B42DAA0E8D}"/>
              </a:ext>
            </a:extLst>
          </p:cNvPr>
          <p:cNvGrpSpPr/>
          <p:nvPr/>
        </p:nvGrpSpPr>
        <p:grpSpPr>
          <a:xfrm>
            <a:off x="944728" y="882810"/>
            <a:ext cx="576000" cy="316719"/>
            <a:chOff x="963778" y="873285"/>
            <a:chExt cx="576000" cy="316719"/>
          </a:xfrm>
        </p:grpSpPr>
        <p:sp>
          <p:nvSpPr>
            <p:cNvPr id="176" name="新月形 175">
              <a:extLst>
                <a:ext uri="{FF2B5EF4-FFF2-40B4-BE49-F238E27FC236}">
                  <a16:creationId xmlns:a16="http://schemas.microsoft.com/office/drawing/2014/main" id="{50CB9B3D-B35A-4C17-9048-D676AD40E551}"/>
                </a:ext>
              </a:extLst>
            </p:cNvPr>
            <p:cNvSpPr/>
            <p:nvPr/>
          </p:nvSpPr>
          <p:spPr>
            <a:xfrm rot="16200000">
              <a:off x="1182977" y="842216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08BA0DDA-0DD1-4956-93EF-937ECC265812}"/>
                </a:ext>
              </a:extLst>
            </p:cNvPr>
            <p:cNvSpPr/>
            <p:nvPr/>
          </p:nvSpPr>
          <p:spPr>
            <a:xfrm>
              <a:off x="963778" y="873285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96062C03-9501-4E04-92A6-0D85745A9A3F}"/>
              </a:ext>
            </a:extLst>
          </p:cNvPr>
          <p:cNvGrpSpPr/>
          <p:nvPr/>
        </p:nvGrpSpPr>
        <p:grpSpPr>
          <a:xfrm>
            <a:off x="944728" y="2034993"/>
            <a:ext cx="576000" cy="288144"/>
            <a:chOff x="3049868" y="2045197"/>
            <a:chExt cx="576000" cy="288144"/>
          </a:xfrm>
        </p:grpSpPr>
        <p:sp>
          <p:nvSpPr>
            <p:cNvPr id="182" name="新月形 181">
              <a:extLst>
                <a:ext uri="{FF2B5EF4-FFF2-40B4-BE49-F238E27FC236}">
                  <a16:creationId xmlns:a16="http://schemas.microsoft.com/office/drawing/2014/main" id="{FC7F7577-183E-4217-A3E8-A95EF85AC7A4}"/>
                </a:ext>
              </a:extLst>
            </p:cNvPr>
            <p:cNvSpPr/>
            <p:nvPr/>
          </p:nvSpPr>
          <p:spPr>
            <a:xfrm rot="16200000">
              <a:off x="3259542" y="1985553"/>
              <a:ext cx="147640" cy="54793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4FD397C4-5850-4D17-A2DD-96D3DA10910E}"/>
                </a:ext>
              </a:extLst>
            </p:cNvPr>
            <p:cNvSpPr/>
            <p:nvPr/>
          </p:nvSpPr>
          <p:spPr>
            <a:xfrm>
              <a:off x="3049868" y="2045197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9BB758ED-32D2-4A6D-AC96-AE5A12591F5B}"/>
              </a:ext>
            </a:extLst>
          </p:cNvPr>
          <p:cNvGrpSpPr/>
          <p:nvPr/>
        </p:nvGrpSpPr>
        <p:grpSpPr>
          <a:xfrm>
            <a:off x="920771" y="3063574"/>
            <a:ext cx="576000" cy="316719"/>
            <a:chOff x="963778" y="873285"/>
            <a:chExt cx="576000" cy="316719"/>
          </a:xfrm>
        </p:grpSpPr>
        <p:sp>
          <p:nvSpPr>
            <p:cNvPr id="185" name="新月形 184">
              <a:extLst>
                <a:ext uri="{FF2B5EF4-FFF2-40B4-BE49-F238E27FC236}">
                  <a16:creationId xmlns:a16="http://schemas.microsoft.com/office/drawing/2014/main" id="{610EFFFF-3762-46D7-8BAC-29E9CC1656B4}"/>
                </a:ext>
              </a:extLst>
            </p:cNvPr>
            <p:cNvSpPr/>
            <p:nvPr/>
          </p:nvSpPr>
          <p:spPr>
            <a:xfrm rot="16200000">
              <a:off x="1182977" y="842216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ACD9E36F-E430-4E35-939A-4472D7C8FF12}"/>
                </a:ext>
              </a:extLst>
            </p:cNvPr>
            <p:cNvSpPr/>
            <p:nvPr/>
          </p:nvSpPr>
          <p:spPr>
            <a:xfrm>
              <a:off x="963778" y="873285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08F071BF-7B70-40F0-8C40-A2BE08EF3551}"/>
              </a:ext>
            </a:extLst>
          </p:cNvPr>
          <p:cNvGrpSpPr/>
          <p:nvPr/>
        </p:nvGrpSpPr>
        <p:grpSpPr>
          <a:xfrm>
            <a:off x="6971780" y="910850"/>
            <a:ext cx="576000" cy="288144"/>
            <a:chOff x="3049868" y="2045197"/>
            <a:chExt cx="576000" cy="288144"/>
          </a:xfrm>
        </p:grpSpPr>
        <p:sp>
          <p:nvSpPr>
            <p:cNvPr id="188" name="新月形 187">
              <a:extLst>
                <a:ext uri="{FF2B5EF4-FFF2-40B4-BE49-F238E27FC236}">
                  <a16:creationId xmlns:a16="http://schemas.microsoft.com/office/drawing/2014/main" id="{EA61114C-054C-48F1-AF87-098E00F88A06}"/>
                </a:ext>
              </a:extLst>
            </p:cNvPr>
            <p:cNvSpPr/>
            <p:nvPr/>
          </p:nvSpPr>
          <p:spPr>
            <a:xfrm rot="16200000">
              <a:off x="3259542" y="1985553"/>
              <a:ext cx="147640" cy="54793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8EA442CC-D79B-4D24-94E1-5E5D64DB3863}"/>
                </a:ext>
              </a:extLst>
            </p:cNvPr>
            <p:cNvSpPr/>
            <p:nvPr/>
          </p:nvSpPr>
          <p:spPr>
            <a:xfrm>
              <a:off x="3049868" y="2045197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0" name="椭圆 189">
            <a:extLst>
              <a:ext uri="{FF2B5EF4-FFF2-40B4-BE49-F238E27FC236}">
                <a16:creationId xmlns:a16="http://schemas.microsoft.com/office/drawing/2014/main" id="{8E47FCED-64F2-4965-9123-D3F0039496C8}"/>
              </a:ext>
            </a:extLst>
          </p:cNvPr>
          <p:cNvSpPr/>
          <p:nvPr/>
        </p:nvSpPr>
        <p:spPr>
          <a:xfrm>
            <a:off x="7807020" y="219657"/>
            <a:ext cx="504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0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1.25E-6 0.00046 C -0.00287 0.00648 -0.00573 0.01435 -0.00886 0.02037 C -0.01003 0.02268 -0.01146 0.02199 -0.01263 0.02384 C -0.01406 0.02546 -0.01524 0.02824 -0.01654 0.03102 C -0.01914 0.03588 -0.0224 0.04329 -0.02539 0.04815 C -0.02708 0.05046 -0.02865 0.05324 -0.03047 0.05486 C -0.03464 0.05995 -0.03581 0.05879 -0.04063 0.06204 C -0.04193 0.06273 -0.0431 0.06435 -0.04453 0.06551 C -0.04662 0.06713 -0.04857 0.06759 -0.05078 0.06875 C -0.06016 0.08588 -0.04857 0.06366 -0.05833 0.08588 C -0.05951 0.08866 -0.06094 0.09051 -0.06224 0.09329 C -0.06315 0.09491 -0.0638 0.09815 -0.06484 0.09977 C -0.06589 0.10208 -0.06862 0.1037 -0.06862 0.1044 L -0.06862 0.1037 " pathEditMode="relative" rAng="0" ptsTypes="AAAAAAAAAAAAAAA">
                                      <p:cBhvr>
                                        <p:cTn id="3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5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8" grpId="0" animBg="1"/>
      <p:bldP spid="30" grpId="0" animBg="1"/>
      <p:bldP spid="31" grpId="0" animBg="1"/>
      <p:bldP spid="1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48D71EE-9D97-4737-B4B3-FC3E134C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筒箭毒碱（</a:t>
            </a:r>
            <a:r>
              <a:rPr lang="en-US" altLang="zh-CN" sz="4000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d-</a:t>
            </a:r>
            <a:r>
              <a:rPr lang="en-US" altLang="zh-CN" sz="4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tubocurarine</a:t>
            </a:r>
            <a:r>
              <a:rPr lang="zh-CN" altLang="en-US" sz="4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zh-CN" altLang="en-US" sz="40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C937BC-6ACC-43F5-BF78-A4FF53BD8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54266"/>
            <a:ext cx="10859366" cy="51020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是南美印第安人用数种植物制成的植物浸膏箭毒（</a:t>
            </a:r>
            <a:r>
              <a:rPr lang="en-US" altLang="zh-CN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curare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）中提取出的生物碱，右旋体具有活性，是临床应用最早的典型非去极化型肌松药。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ED1C1C-61EB-4921-B749-ECB1C230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FBFA5D9-5352-48FA-AF11-E9CBDD0F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175" y="2697162"/>
            <a:ext cx="6084511" cy="3802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55DF75B-C952-4F99-89F2-E47791D29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3" y="3208255"/>
            <a:ext cx="4631376" cy="3473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2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5242EFC-EE9C-48B9-B699-6BA3FFC4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教学背景</a:t>
            </a:r>
          </a:p>
        </p:txBody>
      </p:sp>
      <p:sp>
        <p:nvSpPr>
          <p:cNvPr id="6" name="竖排文字占位符 5">
            <a:extLst>
              <a:ext uri="{FF2B5EF4-FFF2-40B4-BE49-F238E27FC236}">
                <a16:creationId xmlns:a16="http://schemas.microsoft.com/office/drawing/2014/main" id="{FBB4908C-F3B8-434E-AB1E-C4729FA4D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3456" y="1438466"/>
            <a:ext cx="4736579" cy="4205142"/>
          </a:xfr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dirty="0"/>
              <a:t>课程名称：</a:t>
            </a:r>
            <a:r>
              <a:rPr lang="zh-CN" altLang="en-US" sz="2400" b="0" dirty="0">
                <a:solidFill>
                  <a:srgbClr val="A40000"/>
                </a:solidFill>
              </a:rPr>
              <a:t>药理学</a:t>
            </a:r>
            <a:endParaRPr lang="en-US" altLang="zh-CN" sz="2400" b="0" dirty="0">
              <a:solidFill>
                <a:srgbClr val="A4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/>
              <a:t>授课对象：</a:t>
            </a:r>
            <a:r>
              <a:rPr lang="zh-CN" altLang="en-US" sz="2400" b="0" dirty="0">
                <a:solidFill>
                  <a:srgbClr val="A40000"/>
                </a:solidFill>
              </a:rPr>
              <a:t>临床医学、药学、护理学专业本科生</a:t>
            </a:r>
            <a:endParaRPr lang="en-US" altLang="zh-CN" sz="2400" b="0" dirty="0">
              <a:solidFill>
                <a:srgbClr val="A4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/>
              <a:t>授课内容：</a:t>
            </a:r>
            <a:endParaRPr lang="en-US" altLang="zh-CN" sz="2400" b="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0" dirty="0">
                <a:solidFill>
                  <a:srgbClr val="A40000"/>
                </a:solidFill>
              </a:rPr>
              <a:t>第九章</a:t>
            </a:r>
            <a:r>
              <a:rPr lang="en-US" altLang="zh-CN" sz="2400" b="0" dirty="0">
                <a:solidFill>
                  <a:srgbClr val="A40000"/>
                </a:solidFill>
              </a:rPr>
              <a:t>/</a:t>
            </a:r>
            <a:r>
              <a:rPr lang="zh-CN" altLang="en-US" sz="2400" b="0" dirty="0">
                <a:solidFill>
                  <a:srgbClr val="A40000"/>
                </a:solidFill>
              </a:rPr>
              <a:t>第二节</a:t>
            </a:r>
            <a:r>
              <a:rPr lang="en-US" altLang="zh-CN" sz="2400" b="0" dirty="0">
                <a:solidFill>
                  <a:srgbClr val="A40000"/>
                </a:solidFill>
              </a:rPr>
              <a:t> </a:t>
            </a:r>
            <a:r>
              <a:rPr lang="zh-CN" altLang="en-US" sz="2400" b="0" dirty="0">
                <a:solidFill>
                  <a:srgbClr val="A40000"/>
                </a:solidFill>
              </a:rPr>
              <a:t>骨骼肌肌松药</a:t>
            </a:r>
            <a:endParaRPr lang="en-US" altLang="zh-CN" sz="2400" b="0" dirty="0">
              <a:solidFill>
                <a:srgbClr val="A4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0" dirty="0"/>
          </a:p>
          <a:p>
            <a:pPr>
              <a:lnSpc>
                <a:spcPct val="150000"/>
              </a:lnSpc>
            </a:pPr>
            <a:endParaRPr lang="en-US" altLang="zh-CN" sz="2400" b="0" dirty="0"/>
          </a:p>
          <a:p>
            <a:pPr>
              <a:lnSpc>
                <a:spcPct val="150000"/>
              </a:lnSpc>
            </a:pPr>
            <a:endParaRPr lang="zh-CN" altLang="en-US" sz="24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CC76B-A539-4C64-8F65-2FCBB443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383D38-152D-48AB-B0F1-D4FA9B051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8" y="1335809"/>
            <a:ext cx="3486912" cy="44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68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4CBA90-9577-429C-A164-7D3140C1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11144250" cy="62529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【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药理作用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】</a:t>
            </a: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注射筒箭毒碱，</a:t>
            </a:r>
            <a:r>
              <a:rPr lang="en-US" altLang="zh-CN" sz="2600" b="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600" b="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600" b="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600" b="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分钟产生肌松作用。</a:t>
            </a:r>
            <a:endParaRPr lang="en-US" altLang="zh-CN" sz="2600" b="0" dirty="0">
              <a:solidFill>
                <a:srgbClr val="A4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松弛顺序：眼→头颈部→ 躯干、四肢→膈肌→呼吸肌；</a:t>
            </a:r>
            <a:endParaRPr lang="en-US" altLang="zh-CN" sz="2600" b="0" dirty="0"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sz="2600" b="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 pitchFamily="18" charset="0"/>
                <a:sym typeface="+mn-ea"/>
              </a:rPr>
              <a:t>	</a:t>
            </a:r>
            <a:r>
              <a:rPr lang="zh-CN" altLang="en-US" sz="2600" b="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可因呼吸肌全部麻痹而死亡。</a:t>
            </a:r>
            <a:endParaRPr lang="en-US" altLang="zh-CN" sz="2600" b="0" dirty="0">
              <a:solidFill>
                <a:srgbClr val="A4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sz="2600" dirty="0">
                <a:solidFill>
                  <a:srgbClr val="0070C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zh-CN" altLang="en-US" sz="2600" dirty="0">
                <a:solidFill>
                  <a:srgbClr val="0070C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解救：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人工呼吸和注射</a:t>
            </a:r>
            <a:r>
              <a:rPr lang="zh-CN" altLang="en-US" sz="260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新斯的明。</a:t>
            </a:r>
            <a:endParaRPr lang="en-US" altLang="zh-CN" sz="2600" dirty="0">
              <a:solidFill>
                <a:srgbClr val="A4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剂量大可引起心率减慢，血压下降，支气管痉挛，唾液分泌过多。</a:t>
            </a:r>
            <a:endParaRPr lang="en-US" altLang="zh-CN" sz="2600" b="0" dirty="0"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sz="2600" dirty="0">
                <a:solidFill>
                  <a:srgbClr val="0070C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	</a:t>
            </a:r>
            <a:r>
              <a:rPr lang="zh-CN" altLang="en-US" sz="2600" dirty="0">
                <a:solidFill>
                  <a:srgbClr val="0070C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原因：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阻断神经节和促进组胺释放。现已少用。</a:t>
            </a:r>
            <a:endParaRPr lang="en-US" altLang="zh-CN" sz="2600" b="0" dirty="0">
              <a:latin typeface="Times New Roman" panose="02020603050405020304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  <a:defRPr/>
            </a:pPr>
            <a:r>
              <a:rPr lang="en-US" altLang="zh-CN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重症肌无力，支气管哮喘和严重休克患者</a:t>
            </a:r>
            <a:r>
              <a:rPr lang="zh-CN" altLang="en-US" sz="260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禁用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600" b="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岁以下儿童高敏反应较多，不宜使用。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1E8BF9-AB46-4284-BA14-4D4B64A6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/>
          <p:nvPr/>
        </p:nvSpPr>
        <p:spPr>
          <a:xfrm>
            <a:off x="2280339" y="208597"/>
            <a:ext cx="763131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非除极化型肌松药分类及其特点比较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16308"/>
              </p:ext>
            </p:extLst>
          </p:nvPr>
        </p:nvGraphicFramePr>
        <p:xfrm>
          <a:off x="895186" y="1002289"/>
          <a:ext cx="10401625" cy="5496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1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药物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分类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药理特性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起效时间（</a:t>
                      </a:r>
                      <a:r>
                        <a:rPr lang="zh-CN" altLang="en-US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持续时间</a:t>
                      </a:r>
                      <a:endParaRPr lang="en-US" altLang="zh-CN" sz="19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消除方式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95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筒箭毒碱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i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lang="en-US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tubocurarine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天然生物碱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（环苄基异喹啉）</a:t>
                      </a:r>
                      <a:endParaRPr lang="zh-CN" sz="17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长效竞争性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4～6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80～120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肾脏消除</a:t>
                      </a:r>
                      <a:r>
                        <a:rPr lang="zh-CN" alt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肝脏清除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阿曲库铵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atracurium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苄基异喹啉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中效竞争性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2～4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30～40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血浆胆碱酯酶水解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多库铵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doxacurium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苄基异喹啉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长效竞争性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4～6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90～120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肾脏消除</a:t>
                      </a:r>
                      <a:r>
                        <a:rPr lang="zh-CN" alt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肝脏代谢和清除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米库铵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mivacurium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苄基异喹啉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短效竞争性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2～4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12～18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血浆胆碱酯酶水解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泮库铵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pancuronium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类固醇铵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长效竞争性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4～6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120～180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肾脏消除</a:t>
                      </a:r>
                      <a:r>
                        <a:rPr lang="zh-CN" alt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肝脏代谢和清除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哌库铵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pipecuronium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类固醇铵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长效竞争性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2～4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80～100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肾脏消除</a:t>
                      </a:r>
                      <a:r>
                        <a:rPr lang="zh-CN" alt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肝脏代谢和清除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罗库铵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rocuronium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类固醇铵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中效竞争性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1～2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30～60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肝脏代谢</a:t>
                      </a:r>
                      <a:r>
                        <a:rPr lang="zh-CN" alt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肾脏消除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1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维库铵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sz="19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vecuronium</a:t>
                      </a:r>
                      <a:r>
                        <a:rPr lang="zh-CN" sz="19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）</a:t>
                      </a:r>
                      <a:endParaRPr lang="zh-CN" sz="19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类固醇铵</a:t>
                      </a:r>
                      <a:endParaRPr lang="zh-CN" sz="1900" b="0" kern="10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中效竞争性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肌松药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2～4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60～90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肝脏代谢和清除</a:t>
                      </a:r>
                      <a:r>
                        <a:rPr lang="zh-CN" altLang="en-US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sz="1900" b="0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肾脏消除</a:t>
                      </a:r>
                      <a:endParaRPr lang="zh-CN" sz="1900" b="0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1820" marR="6182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1F39C7-DFC0-4596-A751-7BF8FE30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652-CA52-4D6C-B15D-1779FB4BCAAF}" type="slidenum">
              <a:rPr lang="en-US" altLang="zh-CN" smtClean="0"/>
              <a:t>21</a:t>
            </a:fld>
            <a:endParaRPr lang="en-US" altLang="zh-CN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C3C90-5C70-4858-ACA1-BAD33C9C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除极化肌松药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0FB59A-6D83-4152-9D10-86F807BF4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8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4CBA90-9577-429C-A164-7D3140C1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琥珀胆碱 </a:t>
            </a:r>
            <a:r>
              <a:rPr lang="zh-CN" altLang="en-US" sz="36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US" altLang="zh-CN" sz="36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succinylcholine</a:t>
            </a:r>
            <a:r>
              <a:rPr lang="zh-CN" altLang="en-US" sz="36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</a:t>
            </a:r>
            <a:r>
              <a:rPr lang="en-US" altLang="zh-CN" sz="36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司可林 </a:t>
            </a:r>
            <a:r>
              <a:rPr lang="en-US" altLang="zh-CN" sz="3600" dirty="0" err="1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scoline</a:t>
            </a:r>
            <a:r>
              <a:rPr lang="zh-CN" altLang="en-US" sz="36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en-US" altLang="zh-CN" sz="3600" dirty="0">
              <a:solidFill>
                <a:srgbClr val="A4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sym typeface="+mn-ea"/>
              </a:rPr>
              <a:t>化学结构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】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336E06-FF0F-40DA-8B01-2F34256A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AD17C3A-9820-4415-A83D-1918A8304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2049" r="18732" b="79486"/>
          <a:stretch/>
        </p:blipFill>
        <p:spPr>
          <a:xfrm>
            <a:off x="282974" y="3543833"/>
            <a:ext cx="5559912" cy="268800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76F9EC6-D6C5-46F6-999F-D91192B42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22092" r="18732" b="46626"/>
          <a:stretch/>
        </p:blipFill>
        <p:spPr>
          <a:xfrm>
            <a:off x="6329235" y="1677923"/>
            <a:ext cx="5559913" cy="455391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1C0DFF-7C0F-4B6C-A4B6-94DF3A8975F4}"/>
              </a:ext>
            </a:extLst>
          </p:cNvPr>
          <p:cNvSpPr txBox="1"/>
          <p:nvPr/>
        </p:nvSpPr>
        <p:spPr>
          <a:xfrm>
            <a:off x="6183630" y="1563623"/>
            <a:ext cx="5886450" cy="1968247"/>
          </a:xfrm>
          <a:prstGeom prst="rect">
            <a:avLst/>
          </a:prstGeom>
          <a:noFill/>
          <a:ln w="25400">
            <a:solidFill>
              <a:srgbClr val="A4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525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4CBA90-9577-429C-A164-7D3140C1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7962900" cy="58705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sym typeface="+mn-ea"/>
              </a:rPr>
              <a:t>体内过程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】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3000" b="0" dirty="0">
                <a:latin typeface="Times New Roman" panose="02020603050405020304" pitchFamily="18" charset="0"/>
              </a:rPr>
              <a:t>静注可被血液和肝组织的假性胆碱酯酶快速水解，</a:t>
            </a:r>
            <a:r>
              <a:rPr lang="zh-CN" altLang="en-US" sz="3000" dirty="0">
                <a:solidFill>
                  <a:srgbClr val="A40000"/>
                </a:solidFill>
                <a:latin typeface="Times New Roman" panose="02020603050405020304" pitchFamily="18" charset="0"/>
              </a:rPr>
              <a:t>                                             </a:t>
            </a:r>
            <a:r>
              <a:rPr lang="zh-CN" altLang="en-US" sz="3000" dirty="0">
                <a:latin typeface="Times New Roman" panose="02020603050405020304" pitchFamily="18" charset="0"/>
              </a:rPr>
              <a:t>；</a:t>
            </a:r>
            <a:r>
              <a:rPr lang="zh-CN" altLang="en-US" sz="3000" b="0" dirty="0">
                <a:latin typeface="Times New Roman" panose="02020603050405020304" pitchFamily="18" charset="0"/>
              </a:rPr>
              <a:t>静脉滴注可延长肌松时间；</a:t>
            </a:r>
            <a:endParaRPr lang="en-US" altLang="zh-CN" sz="3000" b="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3000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大部分代谢产物经尿液排出；</a:t>
            </a:r>
            <a:endParaRPr lang="en-US" altLang="zh-CN" sz="30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sz="3000" b="0" dirty="0">
                <a:latin typeface="Times New Roman" panose="02020603050405020304" pitchFamily="18" charset="0"/>
              </a:rPr>
              <a:t>神经肌肉接头缺乏假性胆碱酯酶，水解慢。</a:t>
            </a:r>
            <a:endParaRPr lang="en-US" altLang="zh-CN" sz="3000" b="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336E06-FF0F-40DA-8B01-2F34256A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31F25AF-90ED-4F26-89D9-81C6B9F981E5}"/>
              </a:ext>
            </a:extLst>
          </p:cNvPr>
          <p:cNvSpPr txBox="1"/>
          <p:nvPr/>
        </p:nvSpPr>
        <p:spPr>
          <a:xfrm>
            <a:off x="1876597" y="2359026"/>
            <a:ext cx="4823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作用快，短暂，易于控制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7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柱体 3">
            <a:extLst>
              <a:ext uri="{FF2B5EF4-FFF2-40B4-BE49-F238E27FC236}">
                <a16:creationId xmlns:a16="http://schemas.microsoft.com/office/drawing/2014/main" id="{532DCF2E-5A17-4871-8091-2285CED0DF31}"/>
              </a:ext>
            </a:extLst>
          </p:cNvPr>
          <p:cNvSpPr/>
          <p:nvPr/>
        </p:nvSpPr>
        <p:spPr>
          <a:xfrm rot="16200000">
            <a:off x="3112294" y="-356966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DE674072-F756-41DE-A2E9-E6B13892F558}"/>
              </a:ext>
            </a:extLst>
          </p:cNvPr>
          <p:cNvSpPr/>
          <p:nvPr/>
        </p:nvSpPr>
        <p:spPr>
          <a:xfrm rot="16200000">
            <a:off x="2347912" y="-719140"/>
            <a:ext cx="519113" cy="4062413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  缩</a:t>
            </a:r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84F29EF8-C398-4102-900F-C355EE9456B6}"/>
              </a:ext>
            </a:extLst>
          </p:cNvPr>
          <p:cNvSpPr/>
          <p:nvPr/>
        </p:nvSpPr>
        <p:spPr>
          <a:xfrm rot="19204732">
            <a:off x="2775248" y="871296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D350CD0F-B521-46EA-A59E-A71367D0B7C5}"/>
              </a:ext>
            </a:extLst>
          </p:cNvPr>
          <p:cNvSpPr/>
          <p:nvPr/>
        </p:nvSpPr>
        <p:spPr>
          <a:xfrm rot="19204732">
            <a:off x="1581360" y="871295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柱体 27">
            <a:extLst>
              <a:ext uri="{FF2B5EF4-FFF2-40B4-BE49-F238E27FC236}">
                <a16:creationId xmlns:a16="http://schemas.microsoft.com/office/drawing/2014/main" id="{DB258C83-2285-4C65-AE5B-39CC86C4B079}"/>
              </a:ext>
            </a:extLst>
          </p:cNvPr>
          <p:cNvSpPr/>
          <p:nvPr/>
        </p:nvSpPr>
        <p:spPr>
          <a:xfrm rot="16200000">
            <a:off x="2347912" y="1452836"/>
            <a:ext cx="519113" cy="4062413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和收缩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弧形 29">
            <a:extLst>
              <a:ext uri="{FF2B5EF4-FFF2-40B4-BE49-F238E27FC236}">
                <a16:creationId xmlns:a16="http://schemas.microsoft.com/office/drawing/2014/main" id="{B99C84B4-C35D-4E14-B687-E9EB0C63713F}"/>
              </a:ext>
            </a:extLst>
          </p:cNvPr>
          <p:cNvSpPr/>
          <p:nvPr/>
        </p:nvSpPr>
        <p:spPr>
          <a:xfrm rot="19204732">
            <a:off x="2775248" y="3043272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BA276B66-3B94-4AD9-944D-306AD46CE6F8}"/>
              </a:ext>
            </a:extLst>
          </p:cNvPr>
          <p:cNvSpPr/>
          <p:nvPr/>
        </p:nvSpPr>
        <p:spPr>
          <a:xfrm rot="19204732">
            <a:off x="1581360" y="3043271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7FF2453-7EAF-41FA-AAD0-3DACF4E363B7}"/>
              </a:ext>
            </a:extLst>
          </p:cNvPr>
          <p:cNvCxnSpPr>
            <a:cxnSpLocks/>
          </p:cNvCxnSpPr>
          <p:nvPr/>
        </p:nvCxnSpPr>
        <p:spPr>
          <a:xfrm flipH="1">
            <a:off x="1229224" y="531489"/>
            <a:ext cx="28078" cy="351942"/>
          </a:xfrm>
          <a:prstGeom prst="straightConnector1">
            <a:avLst/>
          </a:prstGeom>
          <a:ln w="53975">
            <a:solidFill>
              <a:srgbClr val="CC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D525F31-FE63-44DA-BB11-ECD934BD0EF1}"/>
              </a:ext>
            </a:extLst>
          </p:cNvPr>
          <p:cNvSpPr txBox="1"/>
          <p:nvPr/>
        </p:nvSpPr>
        <p:spPr>
          <a:xfrm>
            <a:off x="970016" y="20216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B7F20B7-0D79-449A-BF4C-F057B6CF0054}"/>
              </a:ext>
            </a:extLst>
          </p:cNvPr>
          <p:cNvSpPr txBox="1"/>
          <p:nvPr/>
        </p:nvSpPr>
        <p:spPr>
          <a:xfrm rot="19098369">
            <a:off x="2244843" y="272067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扩布性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F620EDD-DFB2-4A2C-93B4-7D26798CF489}"/>
              </a:ext>
            </a:extLst>
          </p:cNvPr>
          <p:cNvSpPr txBox="1"/>
          <p:nvPr/>
        </p:nvSpPr>
        <p:spPr>
          <a:xfrm>
            <a:off x="826485" y="1605461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Ach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AchE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快速水解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圆柱体 73">
            <a:extLst>
              <a:ext uri="{FF2B5EF4-FFF2-40B4-BE49-F238E27FC236}">
                <a16:creationId xmlns:a16="http://schemas.microsoft.com/office/drawing/2014/main" id="{E88BECE0-E1FF-44A2-8C2F-627A6A846070}"/>
              </a:ext>
            </a:extLst>
          </p:cNvPr>
          <p:cNvSpPr/>
          <p:nvPr/>
        </p:nvSpPr>
        <p:spPr>
          <a:xfrm rot="16200000">
            <a:off x="9142850" y="-356966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柱体 78">
            <a:extLst>
              <a:ext uri="{FF2B5EF4-FFF2-40B4-BE49-F238E27FC236}">
                <a16:creationId xmlns:a16="http://schemas.microsoft.com/office/drawing/2014/main" id="{677720C8-8101-455E-AE09-470383B7C2AE}"/>
              </a:ext>
            </a:extLst>
          </p:cNvPr>
          <p:cNvSpPr/>
          <p:nvPr/>
        </p:nvSpPr>
        <p:spPr>
          <a:xfrm rot="16200000">
            <a:off x="8378468" y="-719140"/>
            <a:ext cx="519113" cy="4062413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  缩</a:t>
            </a:r>
          </a:p>
        </p:txBody>
      </p:sp>
      <p:sp>
        <p:nvSpPr>
          <p:cNvPr id="81" name="弧形 80">
            <a:extLst>
              <a:ext uri="{FF2B5EF4-FFF2-40B4-BE49-F238E27FC236}">
                <a16:creationId xmlns:a16="http://schemas.microsoft.com/office/drawing/2014/main" id="{F620E291-693E-42CC-AC85-62F3C186255B}"/>
              </a:ext>
            </a:extLst>
          </p:cNvPr>
          <p:cNvSpPr/>
          <p:nvPr/>
        </p:nvSpPr>
        <p:spPr>
          <a:xfrm rot="19204732">
            <a:off x="8805804" y="871296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弧形 81">
            <a:extLst>
              <a:ext uri="{FF2B5EF4-FFF2-40B4-BE49-F238E27FC236}">
                <a16:creationId xmlns:a16="http://schemas.microsoft.com/office/drawing/2014/main" id="{72EAFAAF-E5A0-47FB-8429-37EF3EC65AC2}"/>
              </a:ext>
            </a:extLst>
          </p:cNvPr>
          <p:cNvSpPr/>
          <p:nvPr/>
        </p:nvSpPr>
        <p:spPr>
          <a:xfrm rot="19204732">
            <a:off x="7611916" y="871295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2169487E-EEF4-41AD-AF3D-6FD0A2FBE9E2}"/>
              </a:ext>
            </a:extLst>
          </p:cNvPr>
          <p:cNvSpPr txBox="1"/>
          <p:nvPr/>
        </p:nvSpPr>
        <p:spPr>
          <a:xfrm rot="19098369">
            <a:off x="8275399" y="272067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扩布性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B9776752-40B3-4EEF-A778-258FD9F1239D}"/>
              </a:ext>
            </a:extLst>
          </p:cNvPr>
          <p:cNvSpPr txBox="1"/>
          <p:nvPr/>
        </p:nvSpPr>
        <p:spPr>
          <a:xfrm>
            <a:off x="6857041" y="1605461"/>
            <a:ext cx="2541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琥珀胆碱</a:t>
            </a:r>
            <a:r>
              <a:rPr lang="zh-CN" altLang="en-US" sz="1600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不易被</a:t>
            </a:r>
            <a:r>
              <a:rPr lang="en-US" altLang="zh-CN" sz="1600" dirty="0" err="1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AchE</a:t>
            </a:r>
            <a:r>
              <a:rPr lang="zh-CN" altLang="en-US" sz="1600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</a:t>
            </a:r>
            <a:endParaRPr lang="en-US" altLang="zh-CN" sz="1600" dirty="0">
              <a:solidFill>
                <a:srgbClr val="A4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886C66F0-7F9C-464D-86C9-F5C2E3E2640C}"/>
              </a:ext>
            </a:extLst>
          </p:cNvPr>
          <p:cNvSpPr txBox="1"/>
          <p:nvPr/>
        </p:nvSpPr>
        <p:spPr>
          <a:xfrm>
            <a:off x="6978684" y="255828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运动终板</a:t>
            </a:r>
            <a:r>
              <a:rPr lang="zh-CN" altLang="en-US" sz="1600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去极化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7711F10-5615-44F3-BB77-50D2A97B7E81}"/>
              </a:ext>
            </a:extLst>
          </p:cNvPr>
          <p:cNvCxnSpPr/>
          <p:nvPr/>
        </p:nvCxnSpPr>
        <p:spPr>
          <a:xfrm>
            <a:off x="775093" y="4118171"/>
            <a:ext cx="0" cy="1076325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D9E5FFD-84DB-4FA2-8496-94DD27689F4A}"/>
              </a:ext>
            </a:extLst>
          </p:cNvPr>
          <p:cNvCxnSpPr>
            <a:cxnSpLocks/>
          </p:cNvCxnSpPr>
          <p:nvPr/>
        </p:nvCxnSpPr>
        <p:spPr>
          <a:xfrm flipH="1">
            <a:off x="765568" y="5194496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EF02EBF1-BCCA-4476-8E83-B7FEFE3FF70B}"/>
              </a:ext>
            </a:extLst>
          </p:cNvPr>
          <p:cNvSpPr txBox="1"/>
          <p:nvPr/>
        </p:nvSpPr>
        <p:spPr>
          <a:xfrm rot="16200000">
            <a:off x="-31421" y="450580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终板膜电位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3471ABE6-3461-4732-8617-C9AC3EFD126D}"/>
              </a:ext>
            </a:extLst>
          </p:cNvPr>
          <p:cNvCxnSpPr/>
          <p:nvPr/>
        </p:nvCxnSpPr>
        <p:spPr>
          <a:xfrm>
            <a:off x="6805649" y="4118171"/>
            <a:ext cx="0" cy="1076325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598E9CA1-714F-42B0-9230-1CB519F2E6A7}"/>
              </a:ext>
            </a:extLst>
          </p:cNvPr>
          <p:cNvCxnSpPr>
            <a:cxnSpLocks/>
          </p:cNvCxnSpPr>
          <p:nvPr/>
        </p:nvCxnSpPr>
        <p:spPr>
          <a:xfrm flipH="1">
            <a:off x="6796124" y="5194496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32F43D57-03F2-4AD5-BF8F-0699CF85B024}"/>
              </a:ext>
            </a:extLst>
          </p:cNvPr>
          <p:cNvSpPr txBox="1"/>
          <p:nvPr/>
        </p:nvSpPr>
        <p:spPr>
          <a:xfrm rot="16200000">
            <a:off x="5999135" y="450580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终板膜电位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FCDE9765-5DD7-4DAD-9C09-05DB3408FBAB}"/>
              </a:ext>
            </a:extLst>
          </p:cNvPr>
          <p:cNvSpPr txBox="1"/>
          <p:nvPr/>
        </p:nvSpPr>
        <p:spPr>
          <a:xfrm>
            <a:off x="8110291" y="4636770"/>
            <a:ext cx="2031325" cy="212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运动终板持续去极化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15C45758-5224-4198-8236-B4365E18A313}"/>
              </a:ext>
            </a:extLst>
          </p:cNvPr>
          <p:cNvCxnSpPr/>
          <p:nvPr/>
        </p:nvCxnSpPr>
        <p:spPr>
          <a:xfrm>
            <a:off x="775093" y="5535469"/>
            <a:ext cx="0" cy="1076324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12E241C8-3F99-4402-AC06-2E8BAB1CBD8F}"/>
              </a:ext>
            </a:extLst>
          </p:cNvPr>
          <p:cNvCxnSpPr>
            <a:cxnSpLocks/>
          </p:cNvCxnSpPr>
          <p:nvPr/>
        </p:nvCxnSpPr>
        <p:spPr>
          <a:xfrm flipH="1">
            <a:off x="765568" y="6611793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D437EDB-00B4-4FCA-B4F7-36AC3F84C75E}"/>
              </a:ext>
            </a:extLst>
          </p:cNvPr>
          <p:cNvSpPr txBox="1"/>
          <p:nvPr/>
        </p:nvSpPr>
        <p:spPr>
          <a:xfrm rot="16200000">
            <a:off x="-60275" y="592310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骨骼肌膜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D8314981-9B6D-4E7B-A558-C4FC5205E533}"/>
              </a:ext>
            </a:extLst>
          </p:cNvPr>
          <p:cNvCxnSpPr/>
          <p:nvPr/>
        </p:nvCxnSpPr>
        <p:spPr>
          <a:xfrm>
            <a:off x="6805649" y="5535469"/>
            <a:ext cx="0" cy="1076324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84C62D47-7134-43D5-A201-3DD4E16305E3}"/>
              </a:ext>
            </a:extLst>
          </p:cNvPr>
          <p:cNvCxnSpPr>
            <a:cxnSpLocks/>
          </p:cNvCxnSpPr>
          <p:nvPr/>
        </p:nvCxnSpPr>
        <p:spPr>
          <a:xfrm flipH="1">
            <a:off x="6796124" y="6611793"/>
            <a:ext cx="4138614" cy="0"/>
          </a:xfrm>
          <a:prstGeom prst="line">
            <a:avLst/>
          </a:prstGeom>
          <a:ln w="285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>
            <a:extLst>
              <a:ext uri="{FF2B5EF4-FFF2-40B4-BE49-F238E27FC236}">
                <a16:creationId xmlns:a16="http://schemas.microsoft.com/office/drawing/2014/main" id="{89E7B328-98B6-4698-9980-E4363D224148}"/>
              </a:ext>
            </a:extLst>
          </p:cNvPr>
          <p:cNvSpPr txBox="1"/>
          <p:nvPr/>
        </p:nvSpPr>
        <p:spPr>
          <a:xfrm rot="16200000">
            <a:off x="5970281" y="592310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骨骼肌膜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3A4BA444-89BB-4ACE-A71F-C15E831315D9}"/>
              </a:ext>
            </a:extLst>
          </p:cNvPr>
          <p:cNvGrpSpPr/>
          <p:nvPr/>
        </p:nvGrpSpPr>
        <p:grpSpPr>
          <a:xfrm>
            <a:off x="1168848" y="4288632"/>
            <a:ext cx="2488086" cy="735404"/>
            <a:chOff x="1168848" y="4288632"/>
            <a:chExt cx="3151800" cy="735404"/>
          </a:xfrm>
        </p:grpSpPr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DD0075F0-97F5-4D9E-83B7-507EB8E77B33}"/>
                </a:ext>
              </a:extLst>
            </p:cNvPr>
            <p:cNvCxnSpPr>
              <a:cxnSpLocks/>
            </p:cNvCxnSpPr>
            <p:nvPr/>
          </p:nvCxnSpPr>
          <p:spPr>
            <a:xfrm>
              <a:off x="1168848" y="5015109"/>
              <a:ext cx="57303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40852FB-FFAE-4887-B539-03A8C820BCB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5010150"/>
              <a:ext cx="663048" cy="49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3AA33E94-3CF2-44F1-A7A7-2977A94E9EFE}"/>
                </a:ext>
              </a:extLst>
            </p:cNvPr>
            <p:cNvGrpSpPr/>
            <p:nvPr/>
          </p:nvGrpSpPr>
          <p:grpSpPr>
            <a:xfrm>
              <a:off x="1741882" y="4288632"/>
              <a:ext cx="492006" cy="735404"/>
              <a:chOff x="1741882" y="4279706"/>
              <a:chExt cx="492006" cy="735404"/>
            </a:xfrm>
          </p:grpSpPr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0250030F-B456-434F-B8DE-A372B9681D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1882" y="42797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D716B83B-F65A-4A3F-A9E0-EA7E8E9957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76711" y="42797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59F4527-215B-40E9-ACF0-5459711878E7}"/>
                </a:ext>
              </a:extLst>
            </p:cNvPr>
            <p:cNvGrpSpPr/>
            <p:nvPr/>
          </p:nvGrpSpPr>
          <p:grpSpPr>
            <a:xfrm>
              <a:off x="2452847" y="4288632"/>
              <a:ext cx="492006" cy="735404"/>
              <a:chOff x="1894282" y="4432106"/>
              <a:chExt cx="492006" cy="735404"/>
            </a:xfrm>
          </p:grpSpPr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C8373810-FA3B-4FB6-8EE9-DA1DDFCBD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4282" y="44321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8C7C390C-69C3-4EA6-93EF-4D9131D42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9111" y="44321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0F2682F2-7480-4D3D-B184-44A7F3F8A93A}"/>
                </a:ext>
              </a:extLst>
            </p:cNvPr>
            <p:cNvCxnSpPr>
              <a:cxnSpLocks/>
            </p:cNvCxnSpPr>
            <p:nvPr/>
          </p:nvCxnSpPr>
          <p:spPr>
            <a:xfrm>
              <a:off x="2233888" y="5015109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3971E2A0-FD90-456E-AFA1-9FD3AB5049B5}"/>
                </a:ext>
              </a:extLst>
            </p:cNvPr>
            <p:cNvGrpSpPr/>
            <p:nvPr/>
          </p:nvGrpSpPr>
          <p:grpSpPr>
            <a:xfrm>
              <a:off x="3163812" y="4288632"/>
              <a:ext cx="492006" cy="735404"/>
              <a:chOff x="1894282" y="4432106"/>
              <a:chExt cx="492006" cy="735404"/>
            </a:xfrm>
          </p:grpSpPr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CD743EF0-E7DE-4EEB-8A26-13F96B39B8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4282" y="4432108"/>
                <a:ext cx="234829" cy="735402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>
                <a:extLst>
                  <a:ext uri="{FF2B5EF4-FFF2-40B4-BE49-F238E27FC236}">
                    <a16:creationId xmlns:a16="http://schemas.microsoft.com/office/drawing/2014/main" id="{87F3CA23-1BE5-4F16-BC02-BE00501EEC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129111" y="4432106"/>
                <a:ext cx="257177" cy="735403"/>
              </a:xfrm>
              <a:prstGeom prst="line">
                <a:avLst/>
              </a:prstGeom>
              <a:ln w="28575">
                <a:solidFill>
                  <a:srgbClr val="CC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52E5F69A-6DD0-4A89-B3C5-3F4A4BDE9861}"/>
                </a:ext>
              </a:extLst>
            </p:cNvPr>
            <p:cNvCxnSpPr>
              <a:cxnSpLocks/>
            </p:cNvCxnSpPr>
            <p:nvPr/>
          </p:nvCxnSpPr>
          <p:spPr>
            <a:xfrm>
              <a:off x="2957315" y="5013996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270735C9-CED3-4ED1-9901-B3CD0DA47915}"/>
              </a:ext>
            </a:extLst>
          </p:cNvPr>
          <p:cNvGrpSpPr/>
          <p:nvPr/>
        </p:nvGrpSpPr>
        <p:grpSpPr>
          <a:xfrm>
            <a:off x="1432785" y="5782838"/>
            <a:ext cx="2488086" cy="735404"/>
            <a:chOff x="1503192" y="5782838"/>
            <a:chExt cx="3151800" cy="735404"/>
          </a:xfrm>
        </p:grpSpPr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B5426794-296C-4717-8023-58D44B5E890A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92" y="6509315"/>
              <a:ext cx="573034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E67577C9-74DF-4DA1-B099-7A8174FBD347}"/>
                </a:ext>
              </a:extLst>
            </p:cNvPr>
            <p:cNvCxnSpPr>
              <a:cxnSpLocks/>
            </p:cNvCxnSpPr>
            <p:nvPr/>
          </p:nvCxnSpPr>
          <p:spPr>
            <a:xfrm>
              <a:off x="3991944" y="6504356"/>
              <a:ext cx="663048" cy="49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60219582-C86D-4E40-80AC-52D84B4E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6226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34DB8D1-C24B-43CB-995D-B900AB8683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1055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3AC199FE-8502-4875-A33B-FDF1F74C5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7191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58C7C2C0-CD21-452C-901E-44312A2534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22020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87C7E310-B7C7-4FB4-AB7B-C5D858D55630}"/>
                </a:ext>
              </a:extLst>
            </p:cNvPr>
            <p:cNvCxnSpPr>
              <a:cxnSpLocks/>
            </p:cNvCxnSpPr>
            <p:nvPr/>
          </p:nvCxnSpPr>
          <p:spPr>
            <a:xfrm>
              <a:off x="2568232" y="6509315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D6AF134E-2CAE-424F-AFCB-2C8FB4587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156" y="5782840"/>
              <a:ext cx="234829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2B158564-28BA-4265-9490-F9B3FC2245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32985" y="5782838"/>
              <a:ext cx="257177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DBB04083-19FD-42E6-93F0-C2D68EA2F51D}"/>
                </a:ext>
              </a:extLst>
            </p:cNvPr>
            <p:cNvCxnSpPr>
              <a:cxnSpLocks/>
            </p:cNvCxnSpPr>
            <p:nvPr/>
          </p:nvCxnSpPr>
          <p:spPr>
            <a:xfrm>
              <a:off x="3282134" y="6508202"/>
              <a:ext cx="217262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761A55F-D107-4BB5-83A0-6059B3BB9A0D}"/>
              </a:ext>
            </a:extLst>
          </p:cNvPr>
          <p:cNvGrpSpPr/>
          <p:nvPr/>
        </p:nvGrpSpPr>
        <p:grpSpPr>
          <a:xfrm>
            <a:off x="7199404" y="4279706"/>
            <a:ext cx="2369409" cy="735404"/>
            <a:chOff x="7199404" y="4279706"/>
            <a:chExt cx="2369409" cy="735404"/>
          </a:xfrm>
        </p:grpSpPr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98C8C9FA-3328-4BF6-832A-896DAA605459}"/>
                </a:ext>
              </a:extLst>
            </p:cNvPr>
            <p:cNvCxnSpPr>
              <a:cxnSpLocks/>
            </p:cNvCxnSpPr>
            <p:nvPr/>
          </p:nvCxnSpPr>
          <p:spPr>
            <a:xfrm>
              <a:off x="7199404" y="5015109"/>
              <a:ext cx="452363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61FFDF22-5134-46BB-A8B7-938AF944B025}"/>
                </a:ext>
              </a:extLst>
            </p:cNvPr>
            <p:cNvCxnSpPr>
              <a:cxnSpLocks/>
            </p:cNvCxnSpPr>
            <p:nvPr/>
          </p:nvCxnSpPr>
          <p:spPr>
            <a:xfrm>
              <a:off x="7921487" y="4563652"/>
              <a:ext cx="164732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A6761243-C1E5-46E1-AFDB-9A5BF754E5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1767" y="4279708"/>
              <a:ext cx="185378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AEBDF580-B425-4C99-A15B-4B298EC53B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7146" y="4279706"/>
              <a:ext cx="84341" cy="283946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AFED6E5-7211-4DCC-8FA7-4F0E5717143C}"/>
              </a:ext>
            </a:extLst>
          </p:cNvPr>
          <p:cNvGrpSpPr/>
          <p:nvPr/>
        </p:nvGrpSpPr>
        <p:grpSpPr>
          <a:xfrm>
            <a:off x="7199404" y="5697005"/>
            <a:ext cx="2688291" cy="735403"/>
            <a:chOff x="7199404" y="5697005"/>
            <a:chExt cx="2688291" cy="735403"/>
          </a:xfrm>
        </p:grpSpPr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E3C63C70-1B78-4641-BDBC-172F2CA42428}"/>
                </a:ext>
              </a:extLst>
            </p:cNvPr>
            <p:cNvCxnSpPr>
              <a:cxnSpLocks/>
            </p:cNvCxnSpPr>
            <p:nvPr/>
          </p:nvCxnSpPr>
          <p:spPr>
            <a:xfrm>
              <a:off x="7199404" y="6432406"/>
              <a:ext cx="452363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98DC8CF3-B4CE-47D6-9082-F1B48C351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1767" y="5697005"/>
              <a:ext cx="185378" cy="735402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A1F813FB-A682-41CC-B44B-D65E3488C7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37219" y="5697005"/>
              <a:ext cx="203020" cy="735403"/>
            </a:xfrm>
            <a:prstGeom prst="line">
              <a:avLst/>
            </a:prstGeom>
            <a:ln w="28575">
              <a:solidFill>
                <a:srgbClr val="CC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EDFA7A1A-58BC-427B-9C29-4F5E09FEC4DC}"/>
                </a:ext>
              </a:extLst>
            </p:cNvPr>
            <p:cNvCxnSpPr>
              <a:cxnSpLocks/>
            </p:cNvCxnSpPr>
            <p:nvPr/>
          </p:nvCxnSpPr>
          <p:spPr>
            <a:xfrm>
              <a:off x="8028875" y="6432406"/>
              <a:ext cx="185882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文本框 175">
            <a:extLst>
              <a:ext uri="{FF2B5EF4-FFF2-40B4-BE49-F238E27FC236}">
                <a16:creationId xmlns:a16="http://schemas.microsoft.com/office/drawing/2014/main" id="{220C9B33-01C7-41D9-85B0-993AD9630ABF}"/>
              </a:ext>
            </a:extLst>
          </p:cNvPr>
          <p:cNvSpPr txBox="1"/>
          <p:nvPr/>
        </p:nvSpPr>
        <p:spPr>
          <a:xfrm>
            <a:off x="8110291" y="6004958"/>
            <a:ext cx="209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骨骼肌只产生一次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9098D8-BC53-4751-9A9D-04D424C4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BDD3C-4E0E-41FE-96B4-236FB52E40FA}" type="slidenum">
              <a:rPr lang="zh-CN" altLang="en-US" smtClean="0"/>
              <a:t>25</a:t>
            </a:fld>
            <a:endParaRPr lang="zh-CN" altLang="en-US"/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CCD57E3D-E0DD-4F2E-A7BB-EE343AD9D432}"/>
              </a:ext>
            </a:extLst>
          </p:cNvPr>
          <p:cNvGrpSpPr/>
          <p:nvPr/>
        </p:nvGrpSpPr>
        <p:grpSpPr>
          <a:xfrm>
            <a:off x="944728" y="882810"/>
            <a:ext cx="576000" cy="316719"/>
            <a:chOff x="963778" y="873285"/>
            <a:chExt cx="576000" cy="316719"/>
          </a:xfrm>
        </p:grpSpPr>
        <p:sp>
          <p:nvSpPr>
            <p:cNvPr id="136" name="新月形 135">
              <a:extLst>
                <a:ext uri="{FF2B5EF4-FFF2-40B4-BE49-F238E27FC236}">
                  <a16:creationId xmlns:a16="http://schemas.microsoft.com/office/drawing/2014/main" id="{AE4211E0-A01E-4D63-B914-C92D93C2C064}"/>
                </a:ext>
              </a:extLst>
            </p:cNvPr>
            <p:cNvSpPr/>
            <p:nvPr/>
          </p:nvSpPr>
          <p:spPr>
            <a:xfrm rot="16200000">
              <a:off x="1182977" y="842216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460E855C-E6DD-4A83-951D-70414ADF824B}"/>
                </a:ext>
              </a:extLst>
            </p:cNvPr>
            <p:cNvSpPr/>
            <p:nvPr/>
          </p:nvSpPr>
          <p:spPr>
            <a:xfrm>
              <a:off x="963778" y="873285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BA14EBE8-4DE5-4DC6-81A3-804556BB0D56}"/>
              </a:ext>
            </a:extLst>
          </p:cNvPr>
          <p:cNvGrpSpPr/>
          <p:nvPr/>
        </p:nvGrpSpPr>
        <p:grpSpPr>
          <a:xfrm>
            <a:off x="935715" y="3055550"/>
            <a:ext cx="576000" cy="316719"/>
            <a:chOff x="963778" y="873285"/>
            <a:chExt cx="576000" cy="316719"/>
          </a:xfrm>
        </p:grpSpPr>
        <p:sp>
          <p:nvSpPr>
            <p:cNvPr id="139" name="新月形 138">
              <a:extLst>
                <a:ext uri="{FF2B5EF4-FFF2-40B4-BE49-F238E27FC236}">
                  <a16:creationId xmlns:a16="http://schemas.microsoft.com/office/drawing/2014/main" id="{0ECEB98F-CDEF-4BF5-BF51-D28BCFE576C2}"/>
                </a:ext>
              </a:extLst>
            </p:cNvPr>
            <p:cNvSpPr/>
            <p:nvPr/>
          </p:nvSpPr>
          <p:spPr>
            <a:xfrm rot="16200000">
              <a:off x="1182977" y="842216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FEB1C110-95E0-4368-AEF9-110288DB89ED}"/>
                </a:ext>
              </a:extLst>
            </p:cNvPr>
            <p:cNvSpPr/>
            <p:nvPr/>
          </p:nvSpPr>
          <p:spPr>
            <a:xfrm>
              <a:off x="963778" y="873285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7C78F0AC-B516-4628-AA6F-02823CF46FF6}"/>
              </a:ext>
            </a:extLst>
          </p:cNvPr>
          <p:cNvGrpSpPr/>
          <p:nvPr/>
        </p:nvGrpSpPr>
        <p:grpSpPr>
          <a:xfrm>
            <a:off x="6994882" y="875715"/>
            <a:ext cx="576000" cy="316719"/>
            <a:chOff x="963778" y="873285"/>
            <a:chExt cx="576000" cy="316719"/>
          </a:xfrm>
        </p:grpSpPr>
        <p:sp>
          <p:nvSpPr>
            <p:cNvPr id="142" name="新月形 141">
              <a:extLst>
                <a:ext uri="{FF2B5EF4-FFF2-40B4-BE49-F238E27FC236}">
                  <a16:creationId xmlns:a16="http://schemas.microsoft.com/office/drawing/2014/main" id="{4EF5CB5A-AA9E-43F6-A393-438E2D1C764C}"/>
                </a:ext>
              </a:extLst>
            </p:cNvPr>
            <p:cNvSpPr/>
            <p:nvPr/>
          </p:nvSpPr>
          <p:spPr>
            <a:xfrm rot="16200000">
              <a:off x="1182977" y="842216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D0A6E471-29A8-46A9-8290-F115561F44D8}"/>
                </a:ext>
              </a:extLst>
            </p:cNvPr>
            <p:cNvSpPr/>
            <p:nvPr/>
          </p:nvSpPr>
          <p:spPr>
            <a:xfrm>
              <a:off x="963778" y="873285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93D9ACDD-B7DA-488F-9750-1AB1DDBB8CCA}"/>
              </a:ext>
            </a:extLst>
          </p:cNvPr>
          <p:cNvGrpSpPr/>
          <p:nvPr/>
        </p:nvGrpSpPr>
        <p:grpSpPr>
          <a:xfrm>
            <a:off x="944728" y="2034993"/>
            <a:ext cx="576000" cy="288144"/>
            <a:chOff x="3049868" y="2045197"/>
            <a:chExt cx="576000" cy="288144"/>
          </a:xfrm>
        </p:grpSpPr>
        <p:sp>
          <p:nvSpPr>
            <p:cNvPr id="145" name="新月形 144">
              <a:extLst>
                <a:ext uri="{FF2B5EF4-FFF2-40B4-BE49-F238E27FC236}">
                  <a16:creationId xmlns:a16="http://schemas.microsoft.com/office/drawing/2014/main" id="{1763AA64-DB1C-45ED-9AF0-41E28DB4D5A7}"/>
                </a:ext>
              </a:extLst>
            </p:cNvPr>
            <p:cNvSpPr/>
            <p:nvPr/>
          </p:nvSpPr>
          <p:spPr>
            <a:xfrm rot="16200000">
              <a:off x="3259542" y="1985553"/>
              <a:ext cx="147640" cy="54793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2F61E403-56A6-44C2-B318-BF61CDA4C55C}"/>
                </a:ext>
              </a:extLst>
            </p:cNvPr>
            <p:cNvSpPr/>
            <p:nvPr/>
          </p:nvSpPr>
          <p:spPr>
            <a:xfrm>
              <a:off x="3049868" y="2045197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新月形 157">
            <a:extLst>
              <a:ext uri="{FF2B5EF4-FFF2-40B4-BE49-F238E27FC236}">
                <a16:creationId xmlns:a16="http://schemas.microsoft.com/office/drawing/2014/main" id="{5006760D-F71C-4693-B82B-E04DF40E1774}"/>
              </a:ext>
            </a:extLst>
          </p:cNvPr>
          <p:cNvSpPr/>
          <p:nvPr/>
        </p:nvSpPr>
        <p:spPr>
          <a:xfrm rot="16200000">
            <a:off x="7214081" y="1973555"/>
            <a:ext cx="147640" cy="547936"/>
          </a:xfrm>
          <a:prstGeom prst="mo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430A94D6-96A8-4D0A-BA14-85B7862D7993}"/>
              </a:ext>
            </a:extLst>
          </p:cNvPr>
          <p:cNvSpPr/>
          <p:nvPr/>
        </p:nvSpPr>
        <p:spPr>
          <a:xfrm>
            <a:off x="6994882" y="2004624"/>
            <a:ext cx="576000" cy="2333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95A426-53E9-4DD7-A419-38B0C85BC20D}"/>
              </a:ext>
            </a:extLst>
          </p:cNvPr>
          <p:cNvGrpSpPr/>
          <p:nvPr/>
        </p:nvGrpSpPr>
        <p:grpSpPr>
          <a:xfrm>
            <a:off x="6597293" y="3203746"/>
            <a:ext cx="5443539" cy="539853"/>
            <a:chOff x="6597293" y="3203746"/>
            <a:chExt cx="5443539" cy="539853"/>
          </a:xfrm>
        </p:grpSpPr>
        <p:sp>
          <p:nvSpPr>
            <p:cNvPr id="107" name="圆柱体 106">
              <a:extLst>
                <a:ext uri="{FF2B5EF4-FFF2-40B4-BE49-F238E27FC236}">
                  <a16:creationId xmlns:a16="http://schemas.microsoft.com/office/drawing/2014/main" id="{3E74E0BC-590D-4D67-BEE0-B82B905F5D79}"/>
                </a:ext>
              </a:extLst>
            </p:cNvPr>
            <p:cNvSpPr/>
            <p:nvPr/>
          </p:nvSpPr>
          <p:spPr>
            <a:xfrm rot="16200000">
              <a:off x="9133326" y="836092"/>
              <a:ext cx="371474" cy="5443539"/>
            </a:xfrm>
            <a:prstGeom prst="can">
              <a:avLst>
                <a:gd name="adj" fmla="val 57432"/>
              </a:avLst>
            </a:prstGeom>
            <a:gradFill flip="none" rotWithShape="1">
              <a:gsLst>
                <a:gs pos="0">
                  <a:srgbClr val="FFFFFF"/>
                </a:gs>
                <a:gs pos="99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无法产生新的</a:t>
              </a:r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</a:t>
              </a:r>
              <a:r>
                <a: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和收缩</a:t>
              </a:r>
            </a:p>
          </p:txBody>
        </p: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C9096AE3-888E-4562-BF4E-0A5480C84CB7}"/>
                </a:ext>
              </a:extLst>
            </p:cNvPr>
            <p:cNvGrpSpPr/>
            <p:nvPr/>
          </p:nvGrpSpPr>
          <p:grpSpPr>
            <a:xfrm>
              <a:off x="6994882" y="3203746"/>
              <a:ext cx="576000" cy="316719"/>
              <a:chOff x="963778" y="873285"/>
              <a:chExt cx="576000" cy="316719"/>
            </a:xfrm>
          </p:grpSpPr>
          <p:sp>
            <p:nvSpPr>
              <p:cNvPr id="171" name="新月形 170">
                <a:extLst>
                  <a:ext uri="{FF2B5EF4-FFF2-40B4-BE49-F238E27FC236}">
                    <a16:creationId xmlns:a16="http://schemas.microsoft.com/office/drawing/2014/main" id="{74CCD14F-CA85-4588-B225-7B480AD8A927}"/>
                  </a:ext>
                </a:extLst>
              </p:cNvPr>
              <p:cNvSpPr/>
              <p:nvPr/>
            </p:nvSpPr>
            <p:spPr>
              <a:xfrm rot="16200000">
                <a:off x="1182977" y="842216"/>
                <a:ext cx="147640" cy="547936"/>
              </a:xfrm>
              <a:prstGeom prst="moon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7EA46684-D6E8-4AC8-8A81-4A497D1F5771}"/>
                  </a:ext>
                </a:extLst>
              </p:cNvPr>
              <p:cNvSpPr/>
              <p:nvPr/>
            </p:nvSpPr>
            <p:spPr>
              <a:xfrm>
                <a:off x="963778" y="873285"/>
                <a:ext cx="576000" cy="2333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3" name="标题 10">
            <a:extLst>
              <a:ext uri="{FF2B5EF4-FFF2-40B4-BE49-F238E27FC236}">
                <a16:creationId xmlns:a16="http://schemas.microsoft.com/office/drawing/2014/main" id="{10865713-C5D9-4963-B299-36FCB983CFF8}"/>
              </a:ext>
            </a:extLst>
          </p:cNvPr>
          <p:cNvSpPr txBox="1">
            <a:spLocks/>
          </p:cNvSpPr>
          <p:nvPr/>
        </p:nvSpPr>
        <p:spPr>
          <a:xfrm rot="1951244">
            <a:off x="4050238" y="673189"/>
            <a:ext cx="2586788" cy="6633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作用机制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F76C4B8C-55F8-48C7-AA06-DD6EA72447C4}"/>
              </a:ext>
            </a:extLst>
          </p:cNvPr>
          <p:cNvSpPr txBox="1"/>
          <p:nvPr/>
        </p:nvSpPr>
        <p:spPr>
          <a:xfrm>
            <a:off x="6719821" y="1526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琥珀胆碱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04ECF30-4073-4B34-90A2-C7347A389E1C}"/>
              </a:ext>
            </a:extLst>
          </p:cNvPr>
          <p:cNvGrpSpPr/>
          <p:nvPr/>
        </p:nvGrpSpPr>
        <p:grpSpPr>
          <a:xfrm>
            <a:off x="7183580" y="530368"/>
            <a:ext cx="195605" cy="353063"/>
            <a:chOff x="7183580" y="530368"/>
            <a:chExt cx="195605" cy="353063"/>
          </a:xfrm>
        </p:grpSpPr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0F1191B4-09F2-4590-A85F-23773E160A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580" y="531489"/>
              <a:ext cx="28078" cy="351942"/>
            </a:xfrm>
            <a:prstGeom prst="straightConnector1">
              <a:avLst/>
            </a:prstGeom>
            <a:ln w="53975">
              <a:solidFill>
                <a:srgbClr val="CC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CF0B0CD3-A595-41E3-B08F-60040C732C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1107" y="530368"/>
              <a:ext cx="28078" cy="351942"/>
            </a:xfrm>
            <a:prstGeom prst="straightConnector1">
              <a:avLst/>
            </a:prstGeom>
            <a:ln w="53975">
              <a:solidFill>
                <a:srgbClr val="CC33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87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8" grpId="0" animBg="1"/>
      <p:bldP spid="30" grpId="0" animBg="1"/>
      <p:bldP spid="31" grpId="0" animBg="1"/>
      <p:bldP spid="37" grpId="0"/>
      <p:bldP spid="40" grpId="0"/>
      <p:bldP spid="79" grpId="0" animBg="1"/>
      <p:bldP spid="81" grpId="0" animBg="1"/>
      <p:bldP spid="82" grpId="0" animBg="1"/>
      <p:bldP spid="96" grpId="0"/>
      <p:bldP spid="158" grpId="0" animBg="1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A58A4FA-216B-416E-BFC5-9953A109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4" name="圆柱体 3">
            <a:extLst>
              <a:ext uri="{FF2B5EF4-FFF2-40B4-BE49-F238E27FC236}">
                <a16:creationId xmlns:a16="http://schemas.microsoft.com/office/drawing/2014/main" id="{2B860082-87BC-4DA8-9B13-08D5250C44AC}"/>
              </a:ext>
            </a:extLst>
          </p:cNvPr>
          <p:cNvSpPr/>
          <p:nvPr/>
        </p:nvSpPr>
        <p:spPr>
          <a:xfrm rot="16200000">
            <a:off x="3098007" y="-327149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柱体 4">
            <a:extLst>
              <a:ext uri="{FF2B5EF4-FFF2-40B4-BE49-F238E27FC236}">
                <a16:creationId xmlns:a16="http://schemas.microsoft.com/office/drawing/2014/main" id="{881D8E1F-FE9F-46C6-889C-147C2E70530F}"/>
              </a:ext>
            </a:extLst>
          </p:cNvPr>
          <p:cNvSpPr/>
          <p:nvPr/>
        </p:nvSpPr>
        <p:spPr>
          <a:xfrm rot="16200000">
            <a:off x="2333625" y="-689323"/>
            <a:ext cx="519113" cy="4062413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EFCFE"/>
              </a:gs>
              <a:gs pos="99000">
                <a:srgbClr val="E99BC2"/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  缩</a:t>
            </a:r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F3A10BE5-E389-4022-A51E-D54312137AAA}"/>
              </a:ext>
            </a:extLst>
          </p:cNvPr>
          <p:cNvSpPr/>
          <p:nvPr/>
        </p:nvSpPr>
        <p:spPr>
          <a:xfrm rot="19204732">
            <a:off x="2760961" y="901113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0F245CE5-6957-4A04-BC14-E7343C3576E9}"/>
              </a:ext>
            </a:extLst>
          </p:cNvPr>
          <p:cNvSpPr/>
          <p:nvPr/>
        </p:nvSpPr>
        <p:spPr>
          <a:xfrm rot="19204732">
            <a:off x="1567073" y="901112"/>
            <a:ext cx="1544265" cy="1570935"/>
          </a:xfrm>
          <a:prstGeom prst="arc">
            <a:avLst/>
          </a:prstGeom>
          <a:ln w="31750">
            <a:solidFill>
              <a:srgbClr val="A4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5AAD533-7802-4794-AEB5-535EF50AA8B6}"/>
              </a:ext>
            </a:extLst>
          </p:cNvPr>
          <p:cNvCxnSpPr>
            <a:cxnSpLocks/>
          </p:cNvCxnSpPr>
          <p:nvPr/>
        </p:nvCxnSpPr>
        <p:spPr>
          <a:xfrm flipH="1">
            <a:off x="1214937" y="561306"/>
            <a:ext cx="28078" cy="351942"/>
          </a:xfrm>
          <a:prstGeom prst="straightConnector1">
            <a:avLst/>
          </a:prstGeom>
          <a:ln w="53975">
            <a:solidFill>
              <a:srgbClr val="CC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7250575-5A87-48AA-9947-027E729C6DD5}"/>
              </a:ext>
            </a:extLst>
          </p:cNvPr>
          <p:cNvSpPr txBox="1"/>
          <p:nvPr/>
        </p:nvSpPr>
        <p:spPr>
          <a:xfrm>
            <a:off x="674978" y="1824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琥珀胆碱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CAC0EF-4642-414D-960C-AE6607E41620}"/>
              </a:ext>
            </a:extLst>
          </p:cNvPr>
          <p:cNvSpPr txBox="1"/>
          <p:nvPr/>
        </p:nvSpPr>
        <p:spPr>
          <a:xfrm>
            <a:off x="812198" y="1575644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琥珀胆碱不易被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AchE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水解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4B45F4-46DD-4FCB-AED3-E66E4CB4929D}"/>
              </a:ext>
            </a:extLst>
          </p:cNvPr>
          <p:cNvSpPr txBox="1"/>
          <p:nvPr/>
        </p:nvSpPr>
        <p:spPr>
          <a:xfrm>
            <a:off x="933841" y="258810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运动终板</a:t>
            </a:r>
            <a:r>
              <a:rPr lang="zh-CN" altLang="en-US" sz="16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去极化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5A5E8C9-4229-47A6-BD7C-B8576AB0A1F9}"/>
              </a:ext>
            </a:extLst>
          </p:cNvPr>
          <p:cNvGrpSpPr/>
          <p:nvPr/>
        </p:nvGrpSpPr>
        <p:grpSpPr>
          <a:xfrm>
            <a:off x="950039" y="905532"/>
            <a:ext cx="576000" cy="316719"/>
            <a:chOff x="963778" y="873285"/>
            <a:chExt cx="576000" cy="316719"/>
          </a:xfrm>
        </p:grpSpPr>
        <p:sp>
          <p:nvSpPr>
            <p:cNvPr id="13" name="新月形 12">
              <a:extLst>
                <a:ext uri="{FF2B5EF4-FFF2-40B4-BE49-F238E27FC236}">
                  <a16:creationId xmlns:a16="http://schemas.microsoft.com/office/drawing/2014/main" id="{BA6EF1FE-3A71-459E-A082-B90F63CABAE7}"/>
                </a:ext>
              </a:extLst>
            </p:cNvPr>
            <p:cNvSpPr/>
            <p:nvPr/>
          </p:nvSpPr>
          <p:spPr>
            <a:xfrm rot="16200000">
              <a:off x="1182977" y="842216"/>
              <a:ext cx="147640" cy="547936"/>
            </a:xfrm>
            <a:prstGeom prst="moon">
              <a:avLst/>
            </a:prstGeom>
            <a:solidFill>
              <a:srgbClr val="CC33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EC48AC1-1467-44D9-9A65-16D5A841FA79}"/>
                </a:ext>
              </a:extLst>
            </p:cNvPr>
            <p:cNvSpPr/>
            <p:nvPr/>
          </p:nvSpPr>
          <p:spPr>
            <a:xfrm>
              <a:off x="963778" y="873285"/>
              <a:ext cx="576000" cy="2333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新月形 15">
            <a:extLst>
              <a:ext uri="{FF2B5EF4-FFF2-40B4-BE49-F238E27FC236}">
                <a16:creationId xmlns:a16="http://schemas.microsoft.com/office/drawing/2014/main" id="{7FF2F49C-F30C-4377-926F-BD23BD8FB28B}"/>
              </a:ext>
            </a:extLst>
          </p:cNvPr>
          <p:cNvSpPr/>
          <p:nvPr/>
        </p:nvSpPr>
        <p:spPr>
          <a:xfrm rot="16200000">
            <a:off x="1160925" y="2003372"/>
            <a:ext cx="147640" cy="547936"/>
          </a:xfrm>
          <a:prstGeom prst="mo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40CD9DB-DD52-4BF0-8873-5813DAF90B06}"/>
              </a:ext>
            </a:extLst>
          </p:cNvPr>
          <p:cNvSpPr/>
          <p:nvPr/>
        </p:nvSpPr>
        <p:spPr>
          <a:xfrm>
            <a:off x="950039" y="2034441"/>
            <a:ext cx="576000" cy="2333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柱体 18">
            <a:extLst>
              <a:ext uri="{FF2B5EF4-FFF2-40B4-BE49-F238E27FC236}">
                <a16:creationId xmlns:a16="http://schemas.microsoft.com/office/drawing/2014/main" id="{4DD3EFF3-882F-40ED-BD4D-D26A86FE0852}"/>
              </a:ext>
            </a:extLst>
          </p:cNvPr>
          <p:cNvSpPr/>
          <p:nvPr/>
        </p:nvSpPr>
        <p:spPr>
          <a:xfrm rot="16200000">
            <a:off x="3088483" y="865909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无法产生新的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和收缩</a:t>
            </a:r>
          </a:p>
        </p:txBody>
      </p:sp>
      <p:sp>
        <p:nvSpPr>
          <p:cNvPr id="21" name="新月形 20">
            <a:extLst>
              <a:ext uri="{FF2B5EF4-FFF2-40B4-BE49-F238E27FC236}">
                <a16:creationId xmlns:a16="http://schemas.microsoft.com/office/drawing/2014/main" id="{767D35CD-1070-4263-A93D-FEBC5F18672D}"/>
              </a:ext>
            </a:extLst>
          </p:cNvPr>
          <p:cNvSpPr/>
          <p:nvPr/>
        </p:nvSpPr>
        <p:spPr>
          <a:xfrm rot="16200000">
            <a:off x="1160925" y="3202494"/>
            <a:ext cx="147640" cy="547936"/>
          </a:xfrm>
          <a:prstGeom prst="mo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05DDEB08-3FA2-4990-9F8B-0F492013CCCD}"/>
              </a:ext>
            </a:extLst>
          </p:cNvPr>
          <p:cNvSpPr/>
          <p:nvPr/>
        </p:nvSpPr>
        <p:spPr>
          <a:xfrm>
            <a:off x="950039" y="3233563"/>
            <a:ext cx="576000" cy="2333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柱体 23">
            <a:extLst>
              <a:ext uri="{FF2B5EF4-FFF2-40B4-BE49-F238E27FC236}">
                <a16:creationId xmlns:a16="http://schemas.microsoft.com/office/drawing/2014/main" id="{F5537515-49BA-4884-B55D-47EE79F50D30}"/>
              </a:ext>
            </a:extLst>
          </p:cNvPr>
          <p:cNvSpPr/>
          <p:nvPr/>
        </p:nvSpPr>
        <p:spPr>
          <a:xfrm rot="16200000">
            <a:off x="3088483" y="2023222"/>
            <a:ext cx="371474" cy="5443539"/>
          </a:xfrm>
          <a:prstGeom prst="can">
            <a:avLst>
              <a:gd name="adj" fmla="val 57432"/>
            </a:avLst>
          </a:prstGeom>
          <a:gradFill flip="none" rotWithShape="1">
            <a:gsLst>
              <a:gs pos="0">
                <a:srgbClr val="FFFFFF"/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神经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肌肉传导</a:t>
            </a:r>
            <a:r>
              <a:rPr lang="zh-CN" altLang="en-US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恢复正常的速度减慢</a:t>
            </a:r>
          </a:p>
        </p:txBody>
      </p:sp>
      <p:sp>
        <p:nvSpPr>
          <p:cNvPr id="26" name="新月形 25">
            <a:extLst>
              <a:ext uri="{FF2B5EF4-FFF2-40B4-BE49-F238E27FC236}">
                <a16:creationId xmlns:a16="http://schemas.microsoft.com/office/drawing/2014/main" id="{DAB972B3-3000-4607-845A-1F45B7B01312}"/>
              </a:ext>
            </a:extLst>
          </p:cNvPr>
          <p:cNvSpPr/>
          <p:nvPr/>
        </p:nvSpPr>
        <p:spPr>
          <a:xfrm rot="16200000">
            <a:off x="1160925" y="4359807"/>
            <a:ext cx="147640" cy="547936"/>
          </a:xfrm>
          <a:prstGeom prst="mo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FEF2CD98-2C7C-44E7-9897-06AD9908D600}"/>
              </a:ext>
            </a:extLst>
          </p:cNvPr>
          <p:cNvSpPr/>
          <p:nvPr/>
        </p:nvSpPr>
        <p:spPr>
          <a:xfrm>
            <a:off x="950039" y="4390876"/>
            <a:ext cx="576000" cy="2333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27593FB4-536C-480F-8EAB-AC14E1C5D4D4}"/>
              </a:ext>
            </a:extLst>
          </p:cNvPr>
          <p:cNvSpPr/>
          <p:nvPr/>
        </p:nvSpPr>
        <p:spPr>
          <a:xfrm>
            <a:off x="7071758" y="295885"/>
            <a:ext cx="4678927" cy="2559517"/>
          </a:xfrm>
          <a:prstGeom prst="roundRect">
            <a:avLst>
              <a:gd name="adj" fmla="val 8708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rgbClr val="2A61A4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Ⅰ </a:t>
            </a:r>
            <a:r>
              <a:rPr lang="zh-CN" altLang="en-US" sz="2800" b="1" dirty="0">
                <a:solidFill>
                  <a:srgbClr val="2A61A4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相阻断（除极化）</a:t>
            </a:r>
            <a:endParaRPr lang="en-US" altLang="zh-CN" sz="2800" b="1" dirty="0">
              <a:solidFill>
                <a:srgbClr val="2A61A4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产生持久除极化，影响膜复极化，骨骼肌细胞膜短暂兴奋后无法再次兴奋。</a:t>
            </a:r>
            <a:endParaRPr lang="zh-CN" altLang="en-US" sz="2400" dirty="0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2A64AC53-7482-4DD3-8837-04E5A99F2A51}"/>
              </a:ext>
            </a:extLst>
          </p:cNvPr>
          <p:cNvSpPr/>
          <p:nvPr/>
        </p:nvSpPr>
        <p:spPr>
          <a:xfrm>
            <a:off x="7066393" y="3274057"/>
            <a:ext cx="4678927" cy="2943180"/>
          </a:xfrm>
          <a:prstGeom prst="roundRect">
            <a:avLst>
              <a:gd name="adj" fmla="val 8708"/>
            </a:avLst>
          </a:prstGeom>
          <a:noFill/>
          <a:ln w="222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zh-CN" sz="2800" b="1" dirty="0">
                <a:solidFill>
                  <a:srgbClr val="2A61A4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Ⅱ </a:t>
            </a:r>
            <a:r>
              <a:rPr lang="zh-CN" altLang="en-US" sz="2800" b="1" dirty="0">
                <a:solidFill>
                  <a:srgbClr val="2A61A4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相阻断（受体脱敏）</a:t>
            </a:r>
            <a:endParaRPr lang="en-US" altLang="zh-CN" sz="2800" b="1" dirty="0">
              <a:solidFill>
                <a:srgbClr val="2A61A4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zh-CN" altLang="en-US" sz="2400" b="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占据</a:t>
            </a:r>
            <a:r>
              <a:rPr lang="en-US" altLang="zh-CN" sz="2400" b="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b="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</a:t>
            </a:r>
            <a:r>
              <a:rPr lang="zh-CN" altLang="en-US" sz="2400" b="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受体，使之构象改变，对</a:t>
            </a:r>
            <a:r>
              <a:rPr lang="en-US" altLang="zh-CN" sz="2400" b="0" dirty="0" err="1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ACh</a:t>
            </a:r>
            <a:r>
              <a:rPr lang="zh-CN" altLang="en-US" sz="2400" b="0" dirty="0">
                <a:solidFill>
                  <a:srgbClr val="0D0D0D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脱敏感。神经肌肉的</a:t>
            </a:r>
            <a:r>
              <a:rPr lang="zh-CN" altLang="en-US" sz="2400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阻滞方式由除极化变为非除极化</a:t>
            </a:r>
            <a:endParaRPr lang="zh-CN" altLang="en-US" sz="2400" dirty="0">
              <a:solidFill>
                <a:srgbClr val="A40000"/>
              </a:solidFill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98D4B7A5-0E97-46BB-B55C-85886669CB76}"/>
              </a:ext>
            </a:extLst>
          </p:cNvPr>
          <p:cNvCxnSpPr>
            <a:cxnSpLocks/>
          </p:cNvCxnSpPr>
          <p:nvPr/>
        </p:nvCxnSpPr>
        <p:spPr>
          <a:xfrm>
            <a:off x="4852451" y="1302437"/>
            <a:ext cx="2163489" cy="169725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E5E01FB9-695C-4DD5-880A-B83B04FED39B}"/>
              </a:ext>
            </a:extLst>
          </p:cNvPr>
          <p:cNvCxnSpPr>
            <a:cxnSpLocks/>
          </p:cNvCxnSpPr>
          <p:nvPr/>
        </p:nvCxnSpPr>
        <p:spPr>
          <a:xfrm flipV="1">
            <a:off x="6065491" y="1766993"/>
            <a:ext cx="946290" cy="1783289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27C44E2-DD64-49B3-8789-E8EA7065D4F4}"/>
              </a:ext>
            </a:extLst>
          </p:cNvPr>
          <p:cNvCxnSpPr>
            <a:cxnSpLocks/>
          </p:cNvCxnSpPr>
          <p:nvPr/>
        </p:nvCxnSpPr>
        <p:spPr>
          <a:xfrm flipV="1">
            <a:off x="6054382" y="1580191"/>
            <a:ext cx="919837" cy="766166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00C8140-AE6B-4E9A-AD95-B9151B47EBCE}"/>
              </a:ext>
            </a:extLst>
          </p:cNvPr>
          <p:cNvCxnSpPr>
            <a:cxnSpLocks/>
          </p:cNvCxnSpPr>
          <p:nvPr/>
        </p:nvCxnSpPr>
        <p:spPr>
          <a:xfrm>
            <a:off x="6248400" y="4744992"/>
            <a:ext cx="713657" cy="0"/>
          </a:xfrm>
          <a:prstGeom prst="straightConnector1">
            <a:avLst/>
          </a:prstGeom>
          <a:ln w="41275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7CB68C7-3579-4C5A-9519-4EBA500805ED}"/>
              </a:ext>
            </a:extLst>
          </p:cNvPr>
          <p:cNvSpPr txBox="1"/>
          <p:nvPr/>
        </p:nvSpPr>
        <p:spPr>
          <a:xfrm>
            <a:off x="950039" y="494380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运动终板</a:t>
            </a:r>
            <a:r>
              <a:rPr lang="zh-CN" altLang="en-US" sz="1600" b="1" dirty="0">
                <a:solidFill>
                  <a:srgbClr val="A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去极化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B658F6A-BC2E-4C8A-A058-5B169A9A5674}"/>
              </a:ext>
            </a:extLst>
          </p:cNvPr>
          <p:cNvSpPr/>
          <p:nvPr/>
        </p:nvSpPr>
        <p:spPr>
          <a:xfrm>
            <a:off x="933840" y="1914198"/>
            <a:ext cx="661699" cy="28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FB98DB4-3826-4639-B8FE-F03C17228F37}"/>
              </a:ext>
            </a:extLst>
          </p:cNvPr>
          <p:cNvSpPr/>
          <p:nvPr/>
        </p:nvSpPr>
        <p:spPr>
          <a:xfrm>
            <a:off x="903137" y="3101293"/>
            <a:ext cx="661699" cy="28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24F3779-1C1A-4766-83DB-A2AFABB8BCA7}"/>
              </a:ext>
            </a:extLst>
          </p:cNvPr>
          <p:cNvSpPr/>
          <p:nvPr/>
        </p:nvSpPr>
        <p:spPr>
          <a:xfrm>
            <a:off x="909938" y="4264076"/>
            <a:ext cx="661699" cy="28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6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90AA2AD-408B-433B-B544-258CD284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altLang="zh-CN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药理作用特点</a:t>
            </a:r>
            <a:r>
              <a:rPr lang="en-US" altLang="zh-CN" sz="39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】</a:t>
            </a:r>
            <a:endParaRPr lang="zh-CN" altLang="en-US" sz="3900" dirty="0">
              <a:solidFill>
                <a:schemeClr val="accent5">
                  <a:lumMod val="50000"/>
                </a:schemeClr>
              </a:solidFill>
              <a:latin typeface="Times New Roman" panose="02020603050405020304"/>
              <a:ea typeface="微软雅黑" panose="020B0503020204020204" pitchFamily="34" charset="-122"/>
              <a:sym typeface="+mn-ea"/>
            </a:endParaRPr>
          </a:p>
          <a:p>
            <a:pPr marL="132715" indent="-132715" fontAlgn="auto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3300" b="0" dirty="0">
                <a:cs typeface="Times New Roman" panose="02020603050405020304" pitchFamily="18" charset="0"/>
              </a:rPr>
              <a:t> 最初可出现</a:t>
            </a:r>
            <a:r>
              <a:rPr lang="zh-CN" altLang="en-US" sz="3300" b="0" dirty="0">
                <a:solidFill>
                  <a:srgbClr val="A40000"/>
                </a:solidFill>
                <a:cs typeface="Times New Roman" panose="02020603050405020304" pitchFamily="18" charset="0"/>
              </a:rPr>
              <a:t>短时肌束颤动</a:t>
            </a:r>
            <a:r>
              <a:rPr lang="zh-CN" altLang="en-US" sz="3300" b="0" dirty="0">
                <a:cs typeface="Times New Roman" panose="02020603050405020304" pitchFamily="18" charset="0"/>
              </a:rPr>
              <a:t>，与药物对不同部位的骨骼肌除极化出现的时间先后不同有关；</a:t>
            </a:r>
          </a:p>
          <a:p>
            <a:pPr marL="132715" indent="-132715" fontAlgn="auto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3300" b="0" dirty="0">
                <a:latin typeface="Times New Roman" panose="02020603050405020304"/>
                <a:cs typeface="Times New Roman" panose="02020603050405020304" pitchFamily="18" charset="0"/>
              </a:rPr>
              <a:t> 连续用药可产生快速耐受性；</a:t>
            </a:r>
          </a:p>
          <a:p>
            <a:pPr marL="132715" indent="-132715" fontAlgn="auto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3300" b="0" dirty="0">
                <a:latin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zh-CN" altLang="en-US" sz="3300" b="0" dirty="0">
                <a:solidFill>
                  <a:srgbClr val="A40000"/>
                </a:solidFill>
                <a:latin typeface="Times New Roman" panose="02020603050405020304"/>
                <a:cs typeface="Times New Roman" panose="02020603050405020304" pitchFamily="18" charset="0"/>
              </a:rPr>
              <a:t>抗胆碱酯酶药不仅不能拮抗其肌松作用，反能加强之，因此过量时不能用新斯的明解救； </a:t>
            </a:r>
          </a:p>
          <a:p>
            <a:pPr marL="132715" indent="-132715" fontAlgn="auto">
              <a:lnSpc>
                <a:spcPct val="170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3300" b="0" dirty="0">
                <a:latin typeface="Times New Roman" panose="02020603050405020304"/>
                <a:cs typeface="Times New Roman" panose="02020603050405020304" pitchFamily="18" charset="0"/>
              </a:rPr>
              <a:t> 治疗剂量并无神经节阻断作用。</a:t>
            </a:r>
            <a:r>
              <a:rPr lang="zh-CN" altLang="en-US" b="0" dirty="0">
                <a:latin typeface="Times New Roman" panose="02020603050405020304"/>
                <a:cs typeface="Times New Roman" panose="02020603050405020304" pitchFamily="18" charset="0"/>
              </a:rPr>
              <a:t> 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DB2E865-BF46-42E9-B4A1-CBF98037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27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4CBA90-9577-429C-A164-7D3140C1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8360465" cy="58705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sym typeface="+mn-ea"/>
              </a:rPr>
              <a:t>【</a:t>
            </a: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sym typeface="+mn-ea"/>
              </a:rPr>
              <a:t>药理作用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sym typeface="+mn-ea"/>
              </a:rPr>
              <a:t>】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sym typeface="+mn-ea"/>
              </a:rPr>
              <a:t>			</a:t>
            </a:r>
            <a:r>
              <a:rPr lang="en-US" altLang="zh-CN" sz="3600" dirty="0">
                <a:solidFill>
                  <a:srgbClr val="A40000"/>
                </a:solidFill>
                <a:latin typeface="Times New Roman" panose="02020603050405020304"/>
                <a:sym typeface="+mn-ea"/>
              </a:rPr>
              <a:t>--- </a:t>
            </a:r>
            <a:r>
              <a:rPr lang="zh-CN" altLang="en-US" sz="320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是目前常用肌松药</a:t>
            </a:r>
            <a:endParaRPr lang="zh-CN" altLang="en-US" sz="3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900"/>
              </a:spcBef>
            </a:pPr>
            <a:r>
              <a:rPr lang="zh-CN" altLang="en-US" b="0" dirty="0">
                <a:latin typeface="Times New Roman" panose="02020603050405020304" pitchFamily="18" charset="0"/>
              </a:rPr>
              <a:t>肌松从</a:t>
            </a: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</a:rPr>
              <a:t>颈部</a:t>
            </a:r>
            <a:r>
              <a:rPr lang="zh-CN" altLang="en-US" b="0" dirty="0">
                <a:latin typeface="Times New Roman" panose="02020603050405020304" pitchFamily="18" charset="0"/>
              </a:rPr>
              <a:t>肌肉开始，逐渐波及肩胛、腹部和四肢。</a:t>
            </a:r>
            <a:endParaRPr lang="en-US" altLang="zh-CN" b="0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900"/>
              </a:spcBef>
            </a:pP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</a:rPr>
              <a:t>四肢和颈部肌松最明显</a:t>
            </a:r>
            <a:r>
              <a:rPr lang="zh-CN" altLang="en-US" b="0" dirty="0">
                <a:latin typeface="Times New Roman" panose="02020603050405020304" pitchFamily="18" charset="0"/>
              </a:rPr>
              <a:t>，</a:t>
            </a:r>
            <a:r>
              <a:rPr lang="zh-CN" altLang="en-US" b="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0" dirty="0">
                <a:latin typeface="Times New Roman" panose="02020603050405020304" pitchFamily="18" charset="0"/>
              </a:rPr>
              <a:t>面、舌、咽喉和咀嚼肌次之，对呼吸肌麻醉作用不明显。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336E06-FF0F-40DA-8B01-2F34256A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FB104E-3E70-4E36-AD62-72CB3EFE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031211D-992F-4BAF-9375-D3824EFC3A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5299" y="485775"/>
            <a:ext cx="6899414" cy="587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【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临床应用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】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松弛咽喉肌，利于插管</a:t>
            </a: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用于气管内插管，气管镜、食管镜检查。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辅助麻醉</a:t>
            </a:r>
            <a:endParaRPr lang="en-US" altLang="zh-CN" b="0" dirty="0">
              <a:solidFill>
                <a:srgbClr val="A4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kumimoji="1" lang="zh-CN" altLang="en-US" b="0" dirty="0">
                <a:solidFill>
                  <a:srgbClr val="A40000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可引起强烈的窒息感，清醒患者禁用！</a:t>
            </a:r>
            <a:endParaRPr kumimoji="1" lang="en-US" altLang="zh-CN" b="0" dirty="0">
              <a:solidFill>
                <a:srgbClr val="A40000"/>
              </a:solidFill>
              <a:latin typeface="Times New Roman" panose="02020603050405020304"/>
              <a:ea typeface="微软雅黑" panose="020B0503020204020204" pitchFamily="34" charset="-122"/>
              <a:sym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kumimoji="1" lang="zh-CN" altLang="en-US" b="0" dirty="0">
                <a:solidFill>
                  <a:schemeClr val="tx1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该药个体差异大，需根据患者反应调节滴注速度（与假性胆碱酯酶水平有关）。</a:t>
            </a:r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F50C1A35-C8BD-4EA2-BDD8-D449145EB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r="5161" b="5782"/>
          <a:stretch/>
        </p:blipFill>
        <p:spPr>
          <a:xfrm>
            <a:off x="5355715" y="0"/>
            <a:ext cx="1750763" cy="20270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穿蓝色衣服的人在床上&#10;&#10;低可信度描述已自动生成">
            <a:extLst>
              <a:ext uri="{FF2B5EF4-FFF2-40B4-BE49-F238E27FC236}">
                <a16:creationId xmlns:a16="http://schemas.microsoft.com/office/drawing/2014/main" id="{CFB55327-128B-4429-8197-9283147A7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58725" y="2801867"/>
            <a:ext cx="2235447" cy="149320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429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FF0B0A7-B7A6-40B0-84E7-E7729B58B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501"/>
          <a:stretch/>
        </p:blipFill>
        <p:spPr>
          <a:xfrm>
            <a:off x="4266842" y="1901293"/>
            <a:ext cx="2920606" cy="45280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30B2B9F-7317-4D9F-90A9-85894CD87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5" y="1253317"/>
            <a:ext cx="3440195" cy="4351366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55242EFC-EE9C-48B9-B699-6BA3FFC4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教学背景 </a:t>
            </a:r>
            <a:r>
              <a:rPr lang="en-US" altLang="zh-CN" sz="3200" dirty="0">
                <a:solidFill>
                  <a:srgbClr val="A40000"/>
                </a:solidFill>
              </a:rPr>
              <a:t>--- </a:t>
            </a:r>
            <a:r>
              <a:rPr lang="zh-CN" altLang="en-US" sz="3200" dirty="0">
                <a:solidFill>
                  <a:srgbClr val="A40000"/>
                </a:solidFill>
              </a:rPr>
              <a:t>参考教材</a:t>
            </a:r>
            <a:endParaRPr lang="zh-CN" altLang="en-US" sz="4000" dirty="0">
              <a:solidFill>
                <a:srgbClr val="A4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CC76B-A539-4C64-8F65-2FCBB443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C5F2D3-8E6C-4453-896C-11CBE9B15E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2701" r="15091" b="1428"/>
          <a:stretch/>
        </p:blipFill>
        <p:spPr>
          <a:xfrm>
            <a:off x="4927562" y="1901293"/>
            <a:ext cx="3252461" cy="44794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DE107B-3987-4A55-A6F9-740826516F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4174" r="19158" b="4108"/>
          <a:stretch/>
        </p:blipFill>
        <p:spPr>
          <a:xfrm>
            <a:off x="5643441" y="1836393"/>
            <a:ext cx="3088014" cy="46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4CBA90-9577-429C-A164-7D3140C1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85775"/>
            <a:ext cx="8658974" cy="5870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900" dirty="0">
                <a:solidFill>
                  <a:srgbClr val="254E6B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【</a:t>
            </a:r>
            <a:r>
              <a:rPr lang="zh-CN" altLang="en-US" sz="3900" dirty="0">
                <a:solidFill>
                  <a:srgbClr val="254E6B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不良反应</a:t>
            </a:r>
            <a:r>
              <a:rPr lang="en-US" altLang="zh-CN" sz="3900" dirty="0">
                <a:solidFill>
                  <a:srgbClr val="254E6B"/>
                </a:solidFill>
                <a:latin typeface="Times New Roman" panose="02020603050405020304"/>
                <a:ea typeface="微软雅黑" panose="020B0503020204020204" pitchFamily="34" charset="-122"/>
                <a:sym typeface="+mn-ea"/>
              </a:rPr>
              <a:t>】</a:t>
            </a:r>
          </a:p>
          <a:p>
            <a:pPr marL="132715" indent="-13271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等线 Light" panose="02010600030101010101" pitchFamily="2" charset="-122"/>
              <a:buAutoNum type="arabicPeriod"/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过量易致呼吸肌麻痹，用时必须备有人工呼吸机，</a:t>
            </a: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多见于遗传性缺少</a:t>
            </a:r>
            <a:r>
              <a:rPr lang="en-US" altLang="zh-CN" b="0" dirty="0" err="1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BChE</a:t>
            </a: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的患者。</a:t>
            </a:r>
          </a:p>
          <a:p>
            <a:pPr marL="132715" indent="-13271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等线 Light" panose="02010600030101010101" pitchFamily="2" charset="-122"/>
              <a:buAutoNum type="arabicPeriod"/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眼压升高：使眼外骨骼肌短暂收缩，引起眼内压升高，故禁用于青光眼等。</a:t>
            </a:r>
          </a:p>
          <a:p>
            <a:pPr marL="132715" indent="-13271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等线 Light" panose="02010600030101010101" pitchFamily="2" charset="-122"/>
              <a:buAutoNum type="arabicPeriod"/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肌束颤动：</a:t>
            </a:r>
            <a:r>
              <a:rPr lang="zh-CN" altLang="en-US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肌松作用前短暂肌束颤动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，用药后有肩胛、胸部肌肉疼痛，可持续</a:t>
            </a:r>
            <a:r>
              <a:rPr lang="en-US" altLang="zh-CN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天。</a:t>
            </a:r>
          </a:p>
          <a:p>
            <a:pPr marL="132715" indent="-132715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等线 Light" panose="02010600030101010101" pitchFamily="2" charset="-122"/>
              <a:buAutoNum type="arabicPeriod"/>
            </a:pP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血钾升高：持续去极化，释放</a:t>
            </a:r>
            <a:r>
              <a:rPr lang="en-US" altLang="zh-CN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b="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+</a:t>
            </a:r>
            <a:r>
              <a:rPr lang="zh-CN" altLang="en-US" b="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入血。</a:t>
            </a:r>
            <a:endParaRPr lang="zh-CN" altLang="en-US" dirty="0">
              <a:latin typeface="Times New Roman" panose="02020603050405020304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B4FD44-AA28-491B-8C23-02D2BBE6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30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/>
          <p:nvPr/>
        </p:nvSpPr>
        <p:spPr>
          <a:xfrm>
            <a:off x="263550" y="267862"/>
            <a:ext cx="5724644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两类骨骼肌松弛药物异同点</a:t>
            </a:r>
          </a:p>
        </p:txBody>
      </p:sp>
      <p:sp>
        <p:nvSpPr>
          <p:cNvPr id="65540" name="TextBox 4"/>
          <p:cNvSpPr txBox="1"/>
          <p:nvPr/>
        </p:nvSpPr>
        <p:spPr>
          <a:xfrm>
            <a:off x="6467356" y="168471"/>
            <a:ext cx="5416868" cy="1134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 panose="02010600030101010101" pitchFamily="2" charset="-122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相同点：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均阻断神经冲动向骨骼肌传递</a:t>
            </a:r>
            <a:endParaRPr lang="en-US" altLang="zh-C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不同点：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83633"/>
              </p:ext>
            </p:extLst>
          </p:nvPr>
        </p:nvGraphicFramePr>
        <p:xfrm>
          <a:off x="711554" y="1478012"/>
          <a:ext cx="10768892" cy="5112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0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83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                                                </a:t>
                      </a: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琥珀胆碱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842" marR="72842" marT="0" marB="0" anchor="ctr">
                    <a:solidFill>
                      <a:srgbClr val="254E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筒箭毒碱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 anchor="ctr">
                    <a:solidFill>
                      <a:srgbClr val="254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前期给予氯化筒箭毒碱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拮抗效果</a:t>
                      </a:r>
                      <a:endParaRPr lang="zh-CN" sz="20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增强效果</a:t>
                      </a:r>
                      <a:endParaRPr lang="zh-CN" sz="20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前期给予琥珀胆碱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有时产生快速耐受，可能出现增强效果</a:t>
                      </a:r>
                      <a:endParaRPr lang="zh-CN" sz="20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无效，或拮抗效果</a:t>
                      </a:r>
                      <a:endParaRPr lang="zh-CN" sz="20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胆碱酯酶抑制剂作用效果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A4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无拮抗效果</a:t>
                      </a:r>
                      <a:r>
                        <a:rPr lang="zh-CN" altLang="en-US" sz="2000" b="1" kern="100" dirty="0">
                          <a:solidFill>
                            <a:srgbClr val="A4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，加重</a:t>
                      </a:r>
                      <a:endParaRPr lang="zh-CN" sz="2000" b="1" kern="100" dirty="0">
                        <a:solidFill>
                          <a:srgbClr val="A40000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A4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逆转效果</a:t>
                      </a:r>
                      <a:endParaRPr lang="zh-CN" sz="2000" b="1" kern="100" dirty="0">
                        <a:solidFill>
                          <a:srgbClr val="A40000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2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对运动终板的作用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部分、持久除极化</a:t>
                      </a:r>
                      <a:endParaRPr lang="zh-CN" sz="20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提高乙酰胆碱的作用阈值，无除极化作用</a:t>
                      </a:r>
                      <a:endParaRPr lang="zh-CN" sz="20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5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对横纹肌的初始兴奋效果</a:t>
                      </a:r>
                      <a:endParaRPr lang="zh-CN" sz="2100" b="1" kern="100" dirty="0">
                        <a:solidFill>
                          <a:srgbClr val="365F91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>
                    <a:solidFill>
                      <a:srgbClr val="254E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A4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短暂的肌束震颤</a:t>
                      </a:r>
                      <a:endParaRPr lang="zh-CN" sz="2000" b="1" kern="100" dirty="0">
                        <a:solidFill>
                          <a:srgbClr val="A40000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A40000"/>
                          </a:solidFill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</a:rPr>
                        <a:t>无</a:t>
                      </a:r>
                      <a:endParaRPr lang="zh-CN" sz="2000" b="1" kern="100" dirty="0">
                        <a:solidFill>
                          <a:srgbClr val="A40000"/>
                        </a:solidFill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7512" marR="675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DD1767-9477-4E88-817A-84A61D42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6652-CA52-4D6C-B15D-1779FB4BCAAF}" type="slidenum">
              <a:rPr lang="en-US" altLang="zh-CN" smtClean="0"/>
              <a:t>31</a:t>
            </a:fld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ACEE6F-C72E-4154-B2D1-EC8D4A6C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A5AF-F612-4325-8457-B49738FB35F7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233" name="矩形: 圆角 232" descr="卡通人物&#10;&#10;描述已自动生成">
            <a:extLst>
              <a:ext uri="{FF2B5EF4-FFF2-40B4-BE49-F238E27FC236}">
                <a16:creationId xmlns:a16="http://schemas.microsoft.com/office/drawing/2014/main" id="{25A744C2-F2E0-4195-A960-BCEEA0DA847A}"/>
              </a:ext>
            </a:extLst>
          </p:cNvPr>
          <p:cNvSpPr/>
          <p:nvPr/>
        </p:nvSpPr>
        <p:spPr>
          <a:xfrm>
            <a:off x="4852189" y="109083"/>
            <a:ext cx="3104063" cy="2138700"/>
          </a:xfrm>
          <a:prstGeom prst="round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9000" b="-29000"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5" name="矩形: 圆角 234" descr="图示&#10;&#10;描述已自动生成">
            <a:extLst>
              <a:ext uri="{FF2B5EF4-FFF2-40B4-BE49-F238E27FC236}">
                <a16:creationId xmlns:a16="http://schemas.microsoft.com/office/drawing/2014/main" id="{91EE0969-464A-49E8-8A3E-E87DF07278F1}"/>
              </a:ext>
            </a:extLst>
          </p:cNvPr>
          <p:cNvSpPr/>
          <p:nvPr/>
        </p:nvSpPr>
        <p:spPr>
          <a:xfrm>
            <a:off x="425848" y="4610217"/>
            <a:ext cx="3104063" cy="213870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7" name="矩形: 圆角 236" descr="图示&#10;&#10;描述已自动生成">
            <a:extLst>
              <a:ext uri="{FF2B5EF4-FFF2-40B4-BE49-F238E27FC236}">
                <a16:creationId xmlns:a16="http://schemas.microsoft.com/office/drawing/2014/main" id="{E55FB228-57FA-4B15-87CF-A79111C9B2ED}"/>
              </a:ext>
            </a:extLst>
          </p:cNvPr>
          <p:cNvSpPr/>
          <p:nvPr/>
        </p:nvSpPr>
        <p:spPr>
          <a:xfrm>
            <a:off x="2628681" y="2359650"/>
            <a:ext cx="3104063" cy="2138700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000" b="-35000"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43" name="连接符: 曲线 242">
            <a:extLst>
              <a:ext uri="{FF2B5EF4-FFF2-40B4-BE49-F238E27FC236}">
                <a16:creationId xmlns:a16="http://schemas.microsoft.com/office/drawing/2014/main" id="{58DAB5E0-EB6F-4862-8C67-5AFE474C3F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36472" y="3637059"/>
            <a:ext cx="1181217" cy="650801"/>
          </a:xfrm>
          <a:prstGeom prst="curvedConnector2">
            <a:avLst/>
          </a:prstGeom>
          <a:ln w="57150">
            <a:solidFill>
              <a:srgbClr val="A4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连接符: 曲线 243">
            <a:extLst>
              <a:ext uri="{FF2B5EF4-FFF2-40B4-BE49-F238E27FC236}">
                <a16:creationId xmlns:a16="http://schemas.microsoft.com/office/drawing/2014/main" id="{07F9F052-3139-478A-9FFF-4F5021FF30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49643" y="1376154"/>
            <a:ext cx="1181217" cy="671476"/>
          </a:xfrm>
          <a:prstGeom prst="curvedConnector2">
            <a:avLst/>
          </a:prstGeom>
          <a:ln w="57150">
            <a:solidFill>
              <a:srgbClr val="A4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文本框 246">
            <a:extLst>
              <a:ext uri="{FF2B5EF4-FFF2-40B4-BE49-F238E27FC236}">
                <a16:creationId xmlns:a16="http://schemas.microsoft.com/office/drawing/2014/main" id="{FAA06E58-D9AE-44A5-8910-22D2AE65F87D}"/>
              </a:ext>
            </a:extLst>
          </p:cNvPr>
          <p:cNvSpPr txBox="1"/>
          <p:nvPr/>
        </p:nvSpPr>
        <p:spPr>
          <a:xfrm>
            <a:off x="654440" y="34743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合理用药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4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7" grpId="1"/>
      <p:bldP spid="247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B3C65-476F-40DB-BB28-0EC6437B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问  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F0AD3-8667-43FD-BE06-C704116B8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54266"/>
            <a:ext cx="7852774" cy="51020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solidFill>
                  <a:srgbClr val="A40000"/>
                </a:solidFill>
                <a:effectLst/>
                <a:latin typeface="PingFang SC"/>
              </a:rPr>
              <a:t>麻醉时使用的肌松药能否使心肌松弛？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A60C2-333E-4211-82F9-D0C57C3B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010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7942D7-5578-4105-8523-C00CD6A7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参考文献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5CD3A93-25A7-43DD-A72E-B7611E30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254266"/>
            <a:ext cx="10873823" cy="5102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0" i="0" dirty="0">
                <a:solidFill>
                  <a:srgbClr val="121212"/>
                </a:solidFill>
                <a:effectLst/>
                <a:latin typeface="-apple-system"/>
              </a:rPr>
              <a:t>[1] </a:t>
            </a:r>
            <a:r>
              <a:rPr lang="zh-CN" altLang="en-US" sz="2400" b="0" i="0" dirty="0">
                <a:solidFill>
                  <a:srgbClr val="121212"/>
                </a:solidFill>
                <a:effectLst/>
                <a:latin typeface="-apple-system"/>
              </a:rPr>
              <a:t>肌松药的作用机制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-apple-system"/>
              </a:rPr>
              <a:t>[EB/OL].http://www.doctorpda.cn/news/71560</a:t>
            </a:r>
          </a:p>
          <a:p>
            <a:pPr marL="0" indent="0">
              <a:buNone/>
            </a:pP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[2] 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姚泰，生理学［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M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］北京，人民卫生出版社．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2005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．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67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－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73</a:t>
            </a:r>
          </a:p>
          <a:p>
            <a:pPr marL="0" indent="0">
              <a:buNone/>
            </a:pPr>
            <a:r>
              <a:rPr lang="en-US" altLang="zh-CN" sz="2400" b="0" dirty="0">
                <a:solidFill>
                  <a:srgbClr val="333333"/>
                </a:solidFill>
                <a:latin typeface="PingFang SC"/>
              </a:rPr>
              <a:t>[3] </a:t>
            </a:r>
            <a:r>
              <a:rPr lang="zh-CN" altLang="en-US" sz="2400" b="0" dirty="0">
                <a:solidFill>
                  <a:srgbClr val="333333"/>
                </a:solidFill>
                <a:latin typeface="PingFang SC"/>
              </a:rPr>
              <a:t>杨宝峰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，陈建国，药理学［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M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］北京，人民卫生出社．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2018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．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72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－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76</a:t>
            </a:r>
          </a:p>
          <a:p>
            <a:pPr marL="0" indent="0">
              <a:buNone/>
            </a:pPr>
            <a:r>
              <a:rPr lang="en-US" altLang="zh-CN" sz="2400" b="0" dirty="0">
                <a:ea typeface="宋体" panose="02010600030101010101" pitchFamily="2" charset="-122"/>
              </a:rPr>
              <a:t>[4] skeletal muscle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-apple-system"/>
              </a:rPr>
              <a:t> [EB/OL].college of engineering, the university of Toledo</a:t>
            </a:r>
          </a:p>
          <a:p>
            <a:pPr marL="0" indent="0">
              <a:buNone/>
            </a:pPr>
            <a:r>
              <a:rPr lang="en-US" altLang="zh-CN" sz="2400" b="0" dirty="0"/>
              <a:t>[5] Munir </a:t>
            </a:r>
            <a:r>
              <a:rPr lang="en-US" altLang="zh-CN" sz="2400" b="0" dirty="0" err="1"/>
              <a:t>Gharaibeh</a:t>
            </a:r>
            <a:r>
              <a:rPr lang="en-US" altLang="zh-CN" sz="2400" b="0" dirty="0"/>
              <a:t>, MHPE Faculty of Medicine, The University of Jordan, skeletal muscle relaxants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-apple-system"/>
              </a:rPr>
              <a:t>[EB/OL]. https://www.slideserve.com/harrisanna/skeletal-muscle-relaxants-powerpoint-ppt-presentation</a:t>
            </a:r>
            <a:endParaRPr lang="en-US" altLang="zh-CN" sz="24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DF4FE0-0A8C-490A-93AB-70879353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708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04126" y="3089953"/>
            <a:ext cx="4455560" cy="2387600"/>
          </a:xfrm>
        </p:spPr>
        <p:txBody>
          <a:bodyPr>
            <a:normAutofit/>
          </a:bodyPr>
          <a:lstStyle/>
          <a:p>
            <a:r>
              <a:rPr lang="zh-CN" altLang="en-US" sz="13800" dirty="0"/>
              <a:t>谢</a:t>
            </a:r>
            <a:r>
              <a:rPr lang="en-US" altLang="zh-CN" sz="13800" dirty="0"/>
              <a:t> </a:t>
            </a:r>
            <a:r>
              <a:rPr lang="zh-CN" altLang="en-US" sz="13800" dirty="0"/>
              <a:t>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5242EFC-EE9C-48B9-B699-6BA3FFC4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教学背景 </a:t>
            </a:r>
            <a:r>
              <a:rPr lang="en-US" altLang="zh-CN" sz="3200" dirty="0">
                <a:solidFill>
                  <a:srgbClr val="A40000"/>
                </a:solidFill>
              </a:rPr>
              <a:t>--- </a:t>
            </a:r>
            <a:r>
              <a:rPr lang="zh-CN" altLang="en-US" sz="3200" dirty="0">
                <a:solidFill>
                  <a:srgbClr val="A40000"/>
                </a:solidFill>
              </a:rPr>
              <a:t>药理学知识体系的建立方式</a:t>
            </a:r>
            <a:endParaRPr lang="zh-CN" altLang="en-US" sz="4000" dirty="0">
              <a:solidFill>
                <a:srgbClr val="A4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CC76B-A539-4C64-8F65-2FCBB443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4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56945E0-1A86-4A69-AB38-CB43B00F5324}"/>
              </a:ext>
            </a:extLst>
          </p:cNvPr>
          <p:cNvGrpSpPr/>
          <p:nvPr/>
        </p:nvGrpSpPr>
        <p:grpSpPr>
          <a:xfrm>
            <a:off x="190500" y="1375520"/>
            <a:ext cx="4353515" cy="2888837"/>
            <a:chOff x="1601609" y="2071706"/>
            <a:chExt cx="6087307" cy="3255594"/>
          </a:xfrm>
          <a:noFill/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A6C08CD-0CB3-4C2D-A2C2-FD075628C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184" y="2110350"/>
              <a:ext cx="2383732" cy="3178309"/>
            </a:xfrm>
            <a:prstGeom prst="rect">
              <a:avLst/>
            </a:prstGeom>
            <a:grpFill/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B284B4A-81CA-49E9-ADA7-53B616F89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609" y="2071706"/>
              <a:ext cx="2162229" cy="3255594"/>
            </a:xfrm>
            <a:prstGeom prst="rect">
              <a:avLst/>
            </a:prstGeom>
            <a:grpFill/>
          </p:spPr>
        </p:pic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47DE064F-9005-4DAB-A1D6-F0AD9CFD248E}"/>
                </a:ext>
              </a:extLst>
            </p:cNvPr>
            <p:cNvCxnSpPr>
              <a:cxnSpLocks/>
            </p:cNvCxnSpPr>
            <p:nvPr/>
          </p:nvCxnSpPr>
          <p:spPr>
            <a:xfrm>
              <a:off x="3619447" y="3429000"/>
              <a:ext cx="1404243" cy="0"/>
            </a:xfrm>
            <a:prstGeom prst="straightConnector1">
              <a:avLst/>
            </a:prstGeom>
            <a:grpFill/>
            <a:ln w="984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FAA6FF4C-14B3-4B27-B6B3-7868723BD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9448" y="4059384"/>
              <a:ext cx="1404241" cy="0"/>
            </a:xfrm>
            <a:prstGeom prst="straightConnector1">
              <a:avLst/>
            </a:prstGeom>
            <a:grpFill/>
            <a:ln w="984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140F12CC-4E66-4515-8181-76B1ED86E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198182"/>
            <a:ext cx="4276726" cy="4292844"/>
          </a:xfrm>
          <a:prstGeom prst="rect">
            <a:avLst/>
          </a:prstGeom>
        </p:spPr>
      </p:pic>
      <p:graphicFrame>
        <p:nvGraphicFramePr>
          <p:cNvPr id="33" name="图示 32">
            <a:extLst>
              <a:ext uri="{FF2B5EF4-FFF2-40B4-BE49-F238E27FC236}">
                <a16:creationId xmlns:a16="http://schemas.microsoft.com/office/drawing/2014/main" id="{40717A39-5C6B-411E-A6D9-E60072BDE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098684"/>
              </p:ext>
            </p:extLst>
          </p:nvPr>
        </p:nvGraphicFramePr>
        <p:xfrm>
          <a:off x="3447601" y="1375520"/>
          <a:ext cx="6105522" cy="488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64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FB320CB-4C86-4421-89F9-0839BA8B1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3">
                                            <p:graphicEl>
                                              <a:dgm id="{1FB320CB-4C86-4421-89F9-0839BA8B1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04CED8E-10E7-46DC-820D-20DBF03DB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>
                                            <p:graphicEl>
                                              <a:dgm id="{804CED8E-10E7-46DC-820D-20DBF03DB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CDA64E9C-4846-46A0-9926-CCDD4C0F1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3">
                                            <p:graphicEl>
                                              <a:dgm id="{CDA64E9C-4846-46A0-9926-CCDD4C0F1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4F01110-2F22-4C12-91B5-EDA77791D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>
                                            <p:graphicEl>
                                              <a:dgm id="{94F01110-2F22-4C12-91B5-EDA77791D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F317C97-1DB8-4B33-B19A-F1B0EC8B8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3">
                                            <p:graphicEl>
                                              <a:dgm id="{EF317C97-1DB8-4B33-B19A-F1B0EC8B8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4BDA44D9-8560-4285-B6EF-9C982517F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3">
                                            <p:graphicEl>
                                              <a:dgm id="{4BDA44D9-8560-4285-B6EF-9C982517F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7F963-C02F-4D9B-8F44-96F50496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教学目标 </a:t>
            </a:r>
            <a:r>
              <a:rPr lang="en-US" altLang="zh-CN" sz="3200" dirty="0">
                <a:solidFill>
                  <a:srgbClr val="A40000"/>
                </a:solidFill>
              </a:rPr>
              <a:t>--- </a:t>
            </a:r>
            <a:r>
              <a:rPr lang="zh-CN" altLang="en-US" sz="3200" dirty="0">
                <a:solidFill>
                  <a:srgbClr val="A40000"/>
                </a:solidFill>
              </a:rPr>
              <a:t>能够阐述两类肌松药的异同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3F1DF2-02B3-4BE1-AAA2-614D6BED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5</a:t>
            </a:fld>
            <a:endParaRPr lang="zh-CN" altLang="en-US"/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AAD56596-A228-40F7-8BC4-7C48AE787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231853"/>
              </p:ext>
            </p:extLst>
          </p:nvPr>
        </p:nvGraphicFramePr>
        <p:xfrm>
          <a:off x="71920" y="965339"/>
          <a:ext cx="8507857" cy="477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5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>
                                            <p:graphicEl>
                                              <a:dgm id="{C1377F27-3875-4583-90C1-449D5008E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>
                                            <p:graphicEl>
                                              <a:dgm id="{C1377F27-3875-4583-90C1-449D5008EEB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9">
                                            <p:graphicEl>
                                              <a:dgm id="{AEBD40FB-51DA-4684-A985-034433CA6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9">
                                            <p:graphicEl>
                                              <a:dgm id="{AEBD40FB-51DA-4684-A985-034433CA654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>
                                            <p:graphicEl>
                                              <a:dgm id="{E84FEFA7-A3D8-498B-8C27-2B2E8422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>
                                            <p:graphicEl>
                                              <a:dgm id="{E84FEFA7-A3D8-498B-8C27-2B2E84222E1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>
                                            <p:graphicEl>
                                              <a:dgm id="{948768A8-EE5C-47F5-9ED5-08C1FC628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>
                                            <p:graphicEl>
                                              <a:dgm id="{948768A8-EE5C-47F5-9ED5-08C1FC628A1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>
                                            <p:graphicEl>
                                              <a:dgm id="{7333124B-26F9-45C7-BD66-EC2BE7994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>
                                            <p:graphicEl>
                                              <a:dgm id="{7333124B-26F9-45C7-BD66-EC2BE7994D8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5242EFC-EE9C-48B9-B699-6BA3FFC4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教学内容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CC76B-A539-4C64-8F65-2FCBB443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299A66AE-A93B-4888-9563-EA5AB6FC3BF6}"/>
              </a:ext>
            </a:extLst>
          </p:cNvPr>
          <p:cNvSpPr>
            <a:spLocks/>
          </p:cNvSpPr>
          <p:nvPr/>
        </p:nvSpPr>
        <p:spPr>
          <a:xfrm rot="20312981">
            <a:off x="3508625" y="568910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1" kern="1200" dirty="0"/>
              <a:t>概念阐述</a:t>
            </a:r>
            <a:endParaRPr lang="zh-CN" kern="1200" dirty="0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AEC8D6DB-EC2F-40CF-BBA5-FC23EE276791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28843" y="49404"/>
                </a:moveTo>
                <a:arcTo wR="2804733" hR="2804733" stAng="16846198" swAng="772515"/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40D2184-694F-4DCA-9C55-961C33227CCF}"/>
              </a:ext>
            </a:extLst>
          </p:cNvPr>
          <p:cNvSpPr>
            <a:spLocks/>
          </p:cNvSpPr>
          <p:nvPr/>
        </p:nvSpPr>
        <p:spPr>
          <a:xfrm rot="20312981">
            <a:off x="5198152" y="481149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1" kern="1200"/>
              <a:t>药物用途</a:t>
            </a:r>
            <a:endParaRPr lang="zh-CN" kern="1200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49383F6-2078-4E9E-8CB2-25A3CFAA243E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843540" y="878650"/>
                </a:moveTo>
                <a:arcTo wR="2804733" hR="2804733" stAng="18997711" swAng="1067128"/>
              </a:path>
            </a:pathLst>
          </a:custGeom>
          <a:noFill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4ED30D8-A4A8-49A4-98C0-A24C3F2B867F}"/>
              </a:ext>
            </a:extLst>
          </p:cNvPr>
          <p:cNvSpPr>
            <a:spLocks/>
          </p:cNvSpPr>
          <p:nvPr/>
        </p:nvSpPr>
        <p:spPr>
          <a:xfrm rot="20312981">
            <a:off x="6700047" y="1397221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1" kern="1200" dirty="0"/>
              <a:t>药物分类</a:t>
            </a:r>
            <a:endParaRPr lang="zh-CN" kern="1200" dirty="0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F02D91A-C942-488E-A0C6-EF4788EDD168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560893" y="2285011"/>
                </a:moveTo>
                <a:arcTo wR="2804733" hR="2804733" stAng="20959277" swAng="1281446"/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B9873D78-1D4C-4936-9C36-8C9FC182A25A}"/>
              </a:ext>
            </a:extLst>
          </p:cNvPr>
          <p:cNvSpPr>
            <a:spLocks/>
          </p:cNvSpPr>
          <p:nvPr/>
        </p:nvSpPr>
        <p:spPr>
          <a:xfrm rot="20312981">
            <a:off x="7333950" y="3010576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</a:rPr>
              <a:t>【</a:t>
            </a:r>
            <a:r>
              <a:rPr lang="zh-CN" b="1" kern="1200" dirty="0">
                <a:solidFill>
                  <a:schemeClr val="bg1"/>
                </a:solidFill>
              </a:rPr>
              <a:t>作用机制</a:t>
            </a:r>
            <a:r>
              <a:rPr lang="en-US" b="1" kern="1200" dirty="0">
                <a:solidFill>
                  <a:schemeClr val="bg1"/>
                </a:solidFill>
              </a:rPr>
              <a:t>】</a:t>
            </a:r>
            <a:endParaRPr lang="zh-CN" kern="1200" dirty="0">
              <a:solidFill>
                <a:schemeClr val="bg1"/>
              </a:solidFill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5CE54789-4533-49BA-8868-95722164AF4C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34428" y="4016001"/>
                </a:moveTo>
                <a:arcTo wR="2804733" hR="2804733" stAng="1535161" swAng="1067128"/>
              </a:path>
            </a:pathLst>
          </a:custGeom>
          <a:noFill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AB672871-038B-4EE6-9B99-8973403BBFC8}"/>
              </a:ext>
            </a:extLst>
          </p:cNvPr>
          <p:cNvSpPr>
            <a:spLocks/>
          </p:cNvSpPr>
          <p:nvPr/>
        </p:nvSpPr>
        <p:spPr>
          <a:xfrm rot="20312981">
            <a:off x="6898481" y="4688407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/>
              <a:t>【</a:t>
            </a:r>
            <a:r>
              <a:rPr lang="zh-CN" b="1" kern="1200"/>
              <a:t>药理作用</a:t>
            </a:r>
            <a:r>
              <a:rPr lang="en-US" b="1" kern="1200"/>
              <a:t>】</a:t>
            </a:r>
            <a:endParaRPr lang="zh-CN" kern="1200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6A1B7686-B72A-4590-ABF4-F489AABF0571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929633" y="5373999"/>
                </a:moveTo>
                <a:arcTo wR="2804733" hR="2804733" stAng="3981287" swAng="772515"/>
              </a:path>
            </a:pathLst>
          </a:custGeom>
          <a:noFill/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B95CF713-557F-4056-ADB0-DE2EE0EAAB7D}"/>
              </a:ext>
            </a:extLst>
          </p:cNvPr>
          <p:cNvSpPr>
            <a:spLocks/>
          </p:cNvSpPr>
          <p:nvPr/>
        </p:nvSpPr>
        <p:spPr>
          <a:xfrm rot="20312981">
            <a:off x="5559975" y="5789837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/>
              <a:t>【</a:t>
            </a:r>
            <a:r>
              <a:rPr lang="zh-CN" b="1" kern="1200"/>
              <a:t>临床应用</a:t>
            </a:r>
            <a:r>
              <a:rPr lang="en-US" b="1" kern="1200"/>
              <a:t>】</a:t>
            </a:r>
            <a:endParaRPr lang="zh-CN" kern="1200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E9E5A69-BDAC-459D-9CDB-2B3C3A6FFF54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80623" y="5560062"/>
                </a:moveTo>
                <a:arcTo wR="2804733" hR="2804733" stAng="6046198" swAng="772515"/>
              </a:path>
            </a:pathLst>
          </a:custGeom>
          <a:noFill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F6D9300-BF9E-4DEF-BF5E-9AE0BF2CE338}"/>
              </a:ext>
            </a:extLst>
          </p:cNvPr>
          <p:cNvSpPr>
            <a:spLocks/>
          </p:cNvSpPr>
          <p:nvPr/>
        </p:nvSpPr>
        <p:spPr>
          <a:xfrm rot="20312981">
            <a:off x="3829697" y="5894160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/>
              <a:t>【</a:t>
            </a:r>
            <a:r>
              <a:rPr lang="zh-CN" b="1" kern="1200"/>
              <a:t>不良反应</a:t>
            </a:r>
            <a:r>
              <a:rPr lang="en-US" b="1" kern="1200"/>
              <a:t>】</a:t>
            </a:r>
            <a:endParaRPr lang="zh-CN" kern="1200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70928958-8F08-45C1-A5B1-7B8E6EDC6BCE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65926" y="4730816"/>
                </a:moveTo>
                <a:arcTo wR="2804733" hR="2804733" stAng="8197711" swAng="1067128"/>
              </a:path>
            </a:pathLst>
          </a:custGeom>
          <a:noFill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A8433E21-4455-4078-A650-09D5EAE07196}"/>
              </a:ext>
            </a:extLst>
          </p:cNvPr>
          <p:cNvSpPr>
            <a:spLocks/>
          </p:cNvSpPr>
          <p:nvPr/>
        </p:nvSpPr>
        <p:spPr>
          <a:xfrm rot="20312981">
            <a:off x="2368553" y="4961526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/>
              <a:t>【</a:t>
            </a:r>
            <a:r>
              <a:rPr lang="zh-CN" b="1" kern="1200"/>
              <a:t>中毒解救</a:t>
            </a:r>
            <a:r>
              <a:rPr lang="en-US" b="1" kern="1200"/>
              <a:t>】</a:t>
            </a:r>
            <a:endParaRPr lang="zh-CN" kern="1200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A6E36007-D397-4EBD-9A72-92723601C6F1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8573" y="3324455"/>
                </a:moveTo>
                <a:arcTo wR="2804733" hR="2804733" stAng="10159277" swAng="1281446"/>
              </a:path>
            </a:pathLst>
          </a:custGeom>
          <a:noFill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ACF07DFF-803D-49FB-88AA-92C8C2971161}"/>
              </a:ext>
            </a:extLst>
          </p:cNvPr>
          <p:cNvSpPr>
            <a:spLocks/>
          </p:cNvSpPr>
          <p:nvPr/>
        </p:nvSpPr>
        <p:spPr>
          <a:xfrm rot="20312981">
            <a:off x="1734650" y="3348171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1" kern="1200"/>
              <a:t>差异分析</a:t>
            </a:r>
            <a:endParaRPr lang="zh-CN" kern="1200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A3BC95A7-5B8C-4E8B-8D4B-6E31B215873D}"/>
              </a:ext>
            </a:extLst>
          </p:cNvPr>
          <p:cNvSpPr/>
          <p:nvPr/>
        </p:nvSpPr>
        <p:spPr>
          <a:xfrm rot="20312981">
            <a:off x="2271312" y="776452"/>
            <a:ext cx="5609466" cy="560946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5038" y="1593465"/>
                </a:moveTo>
                <a:arcTo wR="2804733" hR="2804733" stAng="12335161" swAng="1067128"/>
              </a:path>
            </a:pathLst>
          </a:custGeom>
          <a:noFill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8736BE04-06FB-4907-B420-95455DAFFF86}"/>
              </a:ext>
            </a:extLst>
          </p:cNvPr>
          <p:cNvSpPr>
            <a:spLocks/>
          </p:cNvSpPr>
          <p:nvPr/>
        </p:nvSpPr>
        <p:spPr>
          <a:xfrm rot="20312981">
            <a:off x="2170120" y="1670341"/>
            <a:ext cx="1404000" cy="612000"/>
          </a:xfrm>
          <a:custGeom>
            <a:avLst/>
            <a:gdLst>
              <a:gd name="connsiteX0" fmla="*/ 0 w 1035610"/>
              <a:gd name="connsiteY0" fmla="*/ 112193 h 673146"/>
              <a:gd name="connsiteX1" fmla="*/ 112193 w 1035610"/>
              <a:gd name="connsiteY1" fmla="*/ 0 h 673146"/>
              <a:gd name="connsiteX2" fmla="*/ 923417 w 1035610"/>
              <a:gd name="connsiteY2" fmla="*/ 0 h 673146"/>
              <a:gd name="connsiteX3" fmla="*/ 1035610 w 1035610"/>
              <a:gd name="connsiteY3" fmla="*/ 112193 h 673146"/>
              <a:gd name="connsiteX4" fmla="*/ 1035610 w 1035610"/>
              <a:gd name="connsiteY4" fmla="*/ 560953 h 673146"/>
              <a:gd name="connsiteX5" fmla="*/ 923417 w 1035610"/>
              <a:gd name="connsiteY5" fmla="*/ 673146 h 673146"/>
              <a:gd name="connsiteX6" fmla="*/ 112193 w 1035610"/>
              <a:gd name="connsiteY6" fmla="*/ 673146 h 673146"/>
              <a:gd name="connsiteX7" fmla="*/ 0 w 1035610"/>
              <a:gd name="connsiteY7" fmla="*/ 560953 h 673146"/>
              <a:gd name="connsiteX8" fmla="*/ 0 w 1035610"/>
              <a:gd name="connsiteY8" fmla="*/ 112193 h 67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610" h="673146">
                <a:moveTo>
                  <a:pt x="0" y="112193"/>
                </a:moveTo>
                <a:cubicBezTo>
                  <a:pt x="0" y="50231"/>
                  <a:pt x="50231" y="0"/>
                  <a:pt x="112193" y="0"/>
                </a:cubicBezTo>
                <a:lnTo>
                  <a:pt x="923417" y="0"/>
                </a:lnTo>
                <a:cubicBezTo>
                  <a:pt x="985379" y="0"/>
                  <a:pt x="1035610" y="50231"/>
                  <a:pt x="1035610" y="112193"/>
                </a:cubicBezTo>
                <a:lnTo>
                  <a:pt x="1035610" y="560953"/>
                </a:lnTo>
                <a:cubicBezTo>
                  <a:pt x="1035610" y="622915"/>
                  <a:pt x="985379" y="673146"/>
                  <a:pt x="923417" y="673146"/>
                </a:cubicBezTo>
                <a:lnTo>
                  <a:pt x="112193" y="673146"/>
                </a:lnTo>
                <a:cubicBezTo>
                  <a:pt x="50231" y="673146"/>
                  <a:pt x="0" y="622915"/>
                  <a:pt x="0" y="560953"/>
                </a:cubicBezTo>
                <a:lnTo>
                  <a:pt x="0" y="1121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b="1" kern="1200"/>
              <a:t>思路拓展</a:t>
            </a:r>
            <a:endParaRPr lang="zh-CN" kern="1200"/>
          </a:p>
        </p:txBody>
      </p:sp>
    </p:spTree>
    <p:extLst>
      <p:ext uri="{BB962C8B-B14F-4D97-AF65-F5344CB8AC3E}">
        <p14:creationId xmlns:p14="http://schemas.microsoft.com/office/powerpoint/2010/main" val="10889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  <p:bldP spid="46" grpId="1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CF8E5-FAD7-416F-8B78-96FC40176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60028"/>
            <a:ext cx="9144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spc="2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骨骼肌肌松药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</a:b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Skeletal Muscle Relaxants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4A6BD0-4483-4F2E-AA5B-C7F6BD0C7628}"/>
              </a:ext>
            </a:extLst>
          </p:cNvPr>
          <p:cNvSpPr txBox="1"/>
          <p:nvPr/>
        </p:nvSpPr>
        <p:spPr>
          <a:xfrm>
            <a:off x="1812269" y="4837767"/>
            <a:ext cx="5519461" cy="1482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汕头大学医学院药理学教研室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蔡文锋</a:t>
            </a:r>
          </a:p>
        </p:txBody>
      </p:sp>
    </p:spTree>
    <p:extLst>
      <p:ext uri="{BB962C8B-B14F-4D97-AF65-F5344CB8AC3E}">
        <p14:creationId xmlns:p14="http://schemas.microsoft.com/office/powerpoint/2010/main" val="24216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35579-BE95-4703-9C61-3B448330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什么是骨骼肌肌松药</a:t>
            </a:r>
            <a:r>
              <a:rPr lang="zh-CN" altLang="en-US" sz="3200" b="0" dirty="0"/>
              <a:t>（</a:t>
            </a:r>
            <a:r>
              <a:rPr lang="en-US" altLang="zh-CN" sz="3200" b="0" dirty="0"/>
              <a:t>Skeletal Muscle Relaxants</a:t>
            </a:r>
            <a:r>
              <a:rPr lang="zh-CN" altLang="en-US" sz="3200" b="0" dirty="0"/>
              <a:t>）</a:t>
            </a:r>
            <a:endParaRPr lang="zh-CN" altLang="en-US" sz="4000" b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681280-1646-459D-BDE5-16DA274A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254266"/>
            <a:ext cx="8432050" cy="510208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        </a:t>
            </a:r>
            <a:r>
              <a:rPr lang="zh-CN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又称为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N</a:t>
            </a:r>
            <a:r>
              <a:rPr lang="en-US" altLang="zh-CN" sz="3200" b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M</a:t>
            </a:r>
            <a:r>
              <a:rPr lang="zh-CN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受体阻断药，作用于神经肌肉接头后膜的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N</a:t>
            </a:r>
            <a:r>
              <a:rPr lang="en-US" altLang="zh-CN" sz="3200" b="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M</a:t>
            </a:r>
            <a:r>
              <a:rPr lang="zh-CN" altLang="en-US" sz="3200" b="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胆碱受体，产生神经肌肉阻滞作用，故亦称为</a:t>
            </a:r>
            <a:r>
              <a:rPr lang="zh-CN" altLang="en-US" sz="3200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神经肌肉阻滞药（</a:t>
            </a:r>
            <a:r>
              <a:rPr lang="en-US" altLang="zh-CN" sz="3200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neuromuscular blocking agents</a:t>
            </a:r>
            <a:r>
              <a:rPr lang="zh-CN" altLang="en-US" sz="3200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，</a:t>
            </a:r>
            <a:r>
              <a:rPr lang="en-US" altLang="zh-CN" sz="3200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NMBAs</a:t>
            </a:r>
            <a:r>
              <a:rPr lang="zh-CN" altLang="en-US" sz="3200" b="0" dirty="0">
                <a:solidFill>
                  <a:srgbClr val="A4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等线" panose="02010600030101010101" pitchFamily="2" charset="-122"/>
              </a:rPr>
              <a:t>）。</a:t>
            </a:r>
            <a:endParaRPr lang="zh-CN" altLang="en-US" sz="3200" dirty="0">
              <a:solidFill>
                <a:srgbClr val="A4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7A3D7B-D369-4D05-BD0B-594CC222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15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CEB166-8A9F-4849-9324-76B02AD8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F848E-00B3-467F-AC5A-41D3FEF0B641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图片 8" descr="卡通人物&#10;&#10;描述已自动生成">
            <a:extLst>
              <a:ext uri="{FF2B5EF4-FFF2-40B4-BE49-F238E27FC236}">
                <a16:creationId xmlns:a16="http://schemas.microsoft.com/office/drawing/2014/main" id="{85957097-8822-4EE3-894B-26C64305E9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r="5161" b="-1"/>
          <a:stretch/>
        </p:blipFill>
        <p:spPr>
          <a:xfrm>
            <a:off x="199998" y="129069"/>
            <a:ext cx="2600384" cy="3431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3941EEB-7BB2-481F-8558-A1692FD00828}"/>
              </a:ext>
            </a:extLst>
          </p:cNvPr>
          <p:cNvGrpSpPr/>
          <p:nvPr/>
        </p:nvGrpSpPr>
        <p:grpSpPr>
          <a:xfrm>
            <a:off x="7447982" y="1021971"/>
            <a:ext cx="4320000" cy="101692"/>
            <a:chOff x="838200" y="1985796"/>
            <a:chExt cx="7452000" cy="100055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7B1F732D-5214-404F-B574-8DB9C5BAFC3A}"/>
                </a:ext>
              </a:extLst>
            </p:cNvPr>
            <p:cNvCxnSpPr/>
            <p:nvPr/>
          </p:nvCxnSpPr>
          <p:spPr>
            <a:xfrm>
              <a:off x="838200" y="1985796"/>
              <a:ext cx="7452000" cy="0"/>
            </a:xfrm>
            <a:prstGeom prst="line">
              <a:avLst/>
            </a:prstGeom>
            <a:ln w="34925" cmpd="sng">
              <a:gradFill flip="none" rotWithShape="1">
                <a:gsLst>
                  <a:gs pos="29000">
                    <a:schemeClr val="accent4">
                      <a:lumMod val="20000"/>
                      <a:lumOff val="80000"/>
                    </a:schemeClr>
                  </a:gs>
                  <a:gs pos="0">
                    <a:schemeClr val="bg1">
                      <a:alpha val="0"/>
                    </a:schemeClr>
                  </a:gs>
                  <a:gs pos="53000">
                    <a:schemeClr val="accent4">
                      <a:lumMod val="40000"/>
                      <a:lumOff val="60000"/>
                    </a:schemeClr>
                  </a:gs>
                  <a:gs pos="80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FFC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3252BA1D-9D51-457E-BD1B-A7280A385B2B}"/>
                </a:ext>
              </a:extLst>
            </p:cNvPr>
            <p:cNvCxnSpPr/>
            <p:nvPr/>
          </p:nvCxnSpPr>
          <p:spPr>
            <a:xfrm>
              <a:off x="838200" y="2085851"/>
              <a:ext cx="7452000" cy="0"/>
            </a:xfrm>
            <a:prstGeom prst="line">
              <a:avLst/>
            </a:prstGeom>
            <a:ln w="63500">
              <a:gradFill flip="none" rotWithShape="1">
                <a:gsLst>
                  <a:gs pos="29000">
                    <a:schemeClr val="accent4">
                      <a:lumMod val="20000"/>
                      <a:lumOff val="80000"/>
                    </a:schemeClr>
                  </a:gs>
                  <a:gs pos="0">
                    <a:schemeClr val="bg1">
                      <a:alpha val="0"/>
                    </a:schemeClr>
                  </a:gs>
                  <a:gs pos="53000">
                    <a:schemeClr val="accent4">
                      <a:lumMod val="40000"/>
                      <a:lumOff val="60000"/>
                    </a:schemeClr>
                  </a:gs>
                  <a:gs pos="80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FFC000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1B21439-BAB0-4E89-B692-4D27735A9F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30935" b="-1"/>
          <a:stretch/>
        </p:blipFill>
        <p:spPr>
          <a:xfrm>
            <a:off x="1172817" y="3652050"/>
            <a:ext cx="2383888" cy="3145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6F578EF3-F5DD-43FB-87CD-9B54A0175432}"/>
              </a:ext>
            </a:extLst>
          </p:cNvPr>
          <p:cNvSpPr txBox="1">
            <a:spLocks/>
          </p:cNvSpPr>
          <p:nvPr/>
        </p:nvSpPr>
        <p:spPr>
          <a:xfrm>
            <a:off x="7458074" y="186397"/>
            <a:ext cx="4052974" cy="752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400" dirty="0"/>
              <a:t> 用  途</a:t>
            </a:r>
            <a:endParaRPr lang="zh-CN" altLang="en-US" sz="5400" b="0" dirty="0"/>
          </a:p>
        </p:txBody>
      </p:sp>
      <p:pic>
        <p:nvPicPr>
          <p:cNvPr id="18" name="图片 17" descr="穿蓝色衣服的人在床上&#10;&#10;低可信度描述已自动生成">
            <a:extLst>
              <a:ext uri="{FF2B5EF4-FFF2-40B4-BE49-F238E27FC236}">
                <a16:creationId xmlns:a16="http://schemas.microsoft.com/office/drawing/2014/main" id="{293BECF3-1F98-47B4-AE57-2751D3CFC1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12890" y="186397"/>
            <a:ext cx="4052974" cy="2707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穿蓝色衣服的人在房间内玩体感游戏&#10;&#10;低可信度描述已自动生成">
            <a:extLst>
              <a:ext uri="{FF2B5EF4-FFF2-40B4-BE49-F238E27FC236}">
                <a16:creationId xmlns:a16="http://schemas.microsoft.com/office/drawing/2014/main" id="{48743E6B-6C8D-484B-B8AC-95828A275F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24800" y="2964836"/>
            <a:ext cx="4361252" cy="3431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7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5|7.6|3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8|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2.1|9.2|1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5.5|4.7|3.5|4.6|8.5|16.1|16.6|3.5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2.4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3.5|2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1914</Words>
  <Application>Microsoft Office PowerPoint</Application>
  <PresentationFormat>宽屏</PresentationFormat>
  <Paragraphs>342</Paragraphs>
  <Slides>35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-apple-system</vt:lpstr>
      <vt:lpstr>PingFang SC</vt:lpstr>
      <vt:lpstr>等线</vt:lpstr>
      <vt:lpstr>等线 Light</vt:lpstr>
      <vt:lpstr>微软雅黑</vt:lpstr>
      <vt:lpstr>Arial</vt:lpstr>
      <vt:lpstr>Times New Roman</vt:lpstr>
      <vt:lpstr>Wingdings</vt:lpstr>
      <vt:lpstr>Office 主题​​</vt:lpstr>
      <vt:lpstr>3_Office 主题​​</vt:lpstr>
      <vt:lpstr>2_Office 主题​​</vt:lpstr>
      <vt:lpstr>1_Office 主题​​</vt:lpstr>
      <vt:lpstr>1_自定义设计方案</vt:lpstr>
      <vt:lpstr>2_自定义设计方案</vt:lpstr>
      <vt:lpstr>3_自定义设计方案</vt:lpstr>
      <vt:lpstr>骨骼肌肌松药 Skeletal Muscle Relaxants</vt:lpstr>
      <vt:lpstr>教学背景</vt:lpstr>
      <vt:lpstr>教学背景 --- 参考教材</vt:lpstr>
      <vt:lpstr>教学背景 --- 药理学知识体系的建立方式</vt:lpstr>
      <vt:lpstr>教学目标 --- 能够阐述两类肌松药的异同</vt:lpstr>
      <vt:lpstr>教学内容</vt:lpstr>
      <vt:lpstr>骨骼肌肌松药 Skeletal Muscle Relaxants</vt:lpstr>
      <vt:lpstr>什么是骨骼肌肌松药（Skeletal Muscle Relaxants）</vt:lpstr>
      <vt:lpstr>PowerPoint 演示文稿</vt:lpstr>
      <vt:lpstr>分  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非除极化肌松药</vt:lpstr>
      <vt:lpstr>【作用机制】--- 配体门控离子通道</vt:lpstr>
      <vt:lpstr>PowerPoint 演示文稿</vt:lpstr>
      <vt:lpstr>筒箭毒碱（d-tubocurarine）</vt:lpstr>
      <vt:lpstr>PowerPoint 演示文稿</vt:lpstr>
      <vt:lpstr>PowerPoint 演示文稿</vt:lpstr>
      <vt:lpstr>除极化肌松药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  题</vt:lpstr>
      <vt:lpstr>参考文献</vt:lpstr>
      <vt:lpstr>谢 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蔡文锋</dc:creator>
  <cp:lastModifiedBy>蔡文锋</cp:lastModifiedBy>
  <cp:revision>328</cp:revision>
  <dcterms:created xsi:type="dcterms:W3CDTF">2021-11-20T03:11:00Z</dcterms:created>
  <dcterms:modified xsi:type="dcterms:W3CDTF">2021-12-10T00:29:38Z</dcterms:modified>
</cp:coreProperties>
</file>