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86" r:id="rId5"/>
    <p:sldId id="310" r:id="rId6"/>
    <p:sldId id="315" r:id="rId7"/>
    <p:sldId id="314" r:id="rId8"/>
    <p:sldId id="317" r:id="rId9"/>
    <p:sldId id="318" r:id="rId10"/>
    <p:sldId id="319" r:id="rId11"/>
    <p:sldId id="316" r:id="rId12"/>
    <p:sldId id="320" r:id="rId13"/>
    <p:sldId id="322" r:id="rId14"/>
    <p:sldId id="323" r:id="rId15"/>
    <p:sldId id="325" r:id="rId16"/>
    <p:sldId id="326" r:id="rId17"/>
    <p:sldId id="327" r:id="rId18"/>
    <p:sldId id="328" r:id="rId19"/>
    <p:sldId id="324" r:id="rId20"/>
    <p:sldId id="329" r:id="rId21"/>
    <p:sldId id="330" r:id="rId22"/>
    <p:sldId id="331" r:id="rId23"/>
    <p:sldId id="332" r:id="rId24"/>
    <p:sldId id="333" r:id="rId25"/>
    <p:sldId id="335" r:id="rId26"/>
    <p:sldId id="337" r:id="rId27"/>
    <p:sldId id="338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</p:sldIdLst>
  <p:sldSz cx="9144000" cy="5143500" type="screen16x9"/>
  <p:notesSz cx="6858000" cy="9144000"/>
  <p:embeddedFontLst>
    <p:embeddedFont>
      <p:font typeface="Calibri" panose="020F0502020204030204"/>
      <p:regular r:id="rId42"/>
      <p:bold r:id="rId43"/>
      <p:italic r:id="rId44"/>
      <p:boldItalic r:id="rId45"/>
    </p:embeddedFont>
    <p:embeddedFont>
      <p:font typeface="微软雅黑" panose="020B0503020204020204" pitchFamily="34" charset="-122"/>
      <p:regular r:id="rId46"/>
    </p:embeddedFont>
    <p:embeddedFont>
      <p:font typeface="Impact" panose="020B0806030902050204" pitchFamily="3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黑体" panose="02010609060101010101" pitchFamily="49" charset="-122"/>
      <p:regular r:id="rId52"/>
    </p:embeddedFont>
    <p:embeddedFont>
      <p:font typeface="Verdana" panose="020B0604030504040204" charset="0"/>
      <p:regular r:id="rId53"/>
      <p:bold r:id="rId54"/>
      <p:italic r:id="rId55"/>
      <p:boldItalic r:id="rId56"/>
    </p:embeddedFont>
  </p:embeddedFontLst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3" autoAdjust="0"/>
  </p:normalViewPr>
  <p:slideViewPr>
    <p:cSldViewPr>
      <p:cViewPr>
        <p:scale>
          <a:sx n="100" d="100"/>
          <a:sy n="100" d="100"/>
        </p:scale>
        <p:origin x="1834" y="58"/>
      </p:cViewPr>
      <p:guideLst>
        <p:guide orient="horz" pos="16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34.xml"/><Relationship Id="rId56" Type="http://schemas.openxmlformats.org/officeDocument/2006/relationships/font" Target="fonts/font15.fntdata"/><Relationship Id="rId55" Type="http://schemas.openxmlformats.org/officeDocument/2006/relationships/font" Target="fonts/font14.fntdata"/><Relationship Id="rId54" Type="http://schemas.openxmlformats.org/officeDocument/2006/relationships/font" Target="fonts/font13.fntdata"/><Relationship Id="rId53" Type="http://schemas.openxmlformats.org/officeDocument/2006/relationships/font" Target="fonts/font12.fntdata"/><Relationship Id="rId52" Type="http://schemas.openxmlformats.org/officeDocument/2006/relationships/font" Target="fonts/font11.fntdata"/><Relationship Id="rId51" Type="http://schemas.openxmlformats.org/officeDocument/2006/relationships/font" Target="fonts/font10.fntdata"/><Relationship Id="rId50" Type="http://schemas.openxmlformats.org/officeDocument/2006/relationships/font" Target="fonts/font9.fntdata"/><Relationship Id="rId5" Type="http://schemas.openxmlformats.org/officeDocument/2006/relationships/slide" Target="slides/slide2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8A702-CEA7-413B-8D8B-CA3DFDC334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B7B4-097E-4D60-893B-5E99737A66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B7B4-097E-4D60-893B-5E99737A66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821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 advTm="1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microsoft.com/office/2007/relationships/hdphoto" Target="../media/image3.wdp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0.xml"/><Relationship Id="rId13" Type="http://schemas.openxmlformats.org/officeDocument/2006/relationships/image" Target="../media/image7.jpeg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矩形 4"/>
          <p:cNvSpPr/>
          <p:nvPr/>
        </p:nvSpPr>
        <p:spPr>
          <a:xfrm>
            <a:off x="0" y="1473750"/>
            <a:ext cx="2761685" cy="2196000"/>
          </a:xfrm>
          <a:custGeom>
            <a:avLst/>
            <a:gdLst/>
            <a:ahLst/>
            <a:cxnLst/>
            <a:rect l="l" t="t" r="r" b="b"/>
            <a:pathLst>
              <a:path w="2761685" h="2196000">
                <a:moveTo>
                  <a:pt x="0" y="0"/>
                </a:moveTo>
                <a:lnTo>
                  <a:pt x="2761685" y="0"/>
                </a:lnTo>
                <a:lnTo>
                  <a:pt x="2318746" y="2196000"/>
                </a:lnTo>
                <a:lnTo>
                  <a:pt x="0" y="219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4"/>
          <p:cNvSpPr/>
          <p:nvPr/>
        </p:nvSpPr>
        <p:spPr>
          <a:xfrm>
            <a:off x="2548726" y="1473750"/>
            <a:ext cx="6628125" cy="2196000"/>
          </a:xfrm>
          <a:custGeom>
            <a:avLst/>
            <a:gdLst/>
            <a:ahLst/>
            <a:cxnLst/>
            <a:rect l="l" t="t" r="r" b="b"/>
            <a:pathLst>
              <a:path w="6628125" h="2196000">
                <a:moveTo>
                  <a:pt x="442939" y="0"/>
                </a:moveTo>
                <a:lnTo>
                  <a:pt x="6628125" y="0"/>
                </a:lnTo>
                <a:lnTo>
                  <a:pt x="6628125" y="2196000"/>
                </a:lnTo>
                <a:lnTo>
                  <a:pt x="0" y="2196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42988" y="3066761"/>
            <a:ext cx="1872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讲师：党元野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4980" y="3067050"/>
            <a:ext cx="35687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 广州医科大学 药学院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临床药理学教研室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4147980" y="3097260"/>
            <a:ext cx="168120" cy="216000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4218" y="1979871"/>
            <a:ext cx="5902278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4800" spc="300" dirty="0">
                <a:solidFill>
                  <a:schemeClr val="bg1"/>
                </a:solidFill>
              </a:rPr>
              <a:t>妊娠期合理用药</a:t>
            </a:r>
            <a:endParaRPr lang="zh-CN" altLang="en-US" sz="4800" spc="300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7544" y="1745324"/>
            <a:ext cx="1652852" cy="1652852"/>
            <a:chOff x="6775328" y="630868"/>
            <a:chExt cx="1652852" cy="1652852"/>
          </a:xfrm>
        </p:grpSpPr>
        <p:sp>
          <p:nvSpPr>
            <p:cNvPr id="26" name="椭圆 25"/>
            <p:cNvSpPr/>
            <p:nvPr/>
          </p:nvSpPr>
          <p:spPr>
            <a:xfrm>
              <a:off x="6775328" y="630868"/>
              <a:ext cx="1652852" cy="1652852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539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6959915" y="815455"/>
              <a:ext cx="1283679" cy="12836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71" tIns="34285" rIns="68571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en-US" sz="2100" b="1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" y="2178651"/>
            <a:ext cx="978735" cy="786197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文本框 1"/>
          <p:cNvSpPr txBox="1"/>
          <p:nvPr/>
        </p:nvSpPr>
        <p:spPr>
          <a:xfrm>
            <a:off x="447675" y="220345"/>
            <a:ext cx="2540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《临床药理学》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5652135" y="5452110"/>
            <a:ext cx="34715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适用于临床药学专业和药学专业</a:t>
            </a:r>
            <a:endParaRPr lang="zh-CN" altLang="en-US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3" name="椭圆 22"/>
          <p:cNvSpPr/>
          <p:nvPr/>
        </p:nvSpPr>
        <p:spPr>
          <a:xfrm>
            <a:off x="2710646" y="718070"/>
            <a:ext cx="4061211" cy="3941911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698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药物在胎盘的转运</a:t>
            </a:r>
            <a:endParaRPr lang="zh-CN" altLang="en-US" dirty="0"/>
          </a:p>
        </p:txBody>
      </p:sp>
      <p:sp>
        <p:nvSpPr>
          <p:cNvPr id="21" name="TextBox 19"/>
          <p:cNvSpPr txBox="1"/>
          <p:nvPr/>
        </p:nvSpPr>
        <p:spPr>
          <a:xfrm>
            <a:off x="3409315" y="1626235"/>
            <a:ext cx="2898775" cy="1798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在妊娠的整个过程中，母体</a:t>
            </a:r>
            <a:r>
              <a:rPr lang="en-US" altLang="zh-C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-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胎盘</a:t>
            </a:r>
            <a:r>
              <a:rPr lang="en-US" altLang="zh-C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-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胎儿形成一个生物学和药代动力学的单位，三者中胎盘这一胎儿的特殊器官起着重要的传送作用。 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9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Freeform 5"/>
          <p:cNvSpPr/>
          <p:nvPr/>
        </p:nvSpPr>
        <p:spPr bwMode="auto">
          <a:xfrm>
            <a:off x="1728788" y="3670699"/>
            <a:ext cx="762000" cy="700088"/>
          </a:xfrm>
          <a:custGeom>
            <a:avLst/>
            <a:gdLst>
              <a:gd name="T0" fmla="*/ 545 w 545"/>
              <a:gd name="T1" fmla="*/ 103 h 501"/>
              <a:gd name="T2" fmla="*/ 545 w 545"/>
              <a:gd name="T3" fmla="*/ 0 h 501"/>
              <a:gd name="T4" fmla="*/ 524 w 545"/>
              <a:gd name="T5" fmla="*/ 0 h 501"/>
              <a:gd name="T6" fmla="*/ 21 w 545"/>
              <a:gd name="T7" fmla="*/ 0 h 501"/>
              <a:gd name="T8" fmla="*/ 0 w 545"/>
              <a:gd name="T9" fmla="*/ 0 h 501"/>
              <a:gd name="T10" fmla="*/ 0 w 545"/>
              <a:gd name="T11" fmla="*/ 103 h 501"/>
              <a:gd name="T12" fmla="*/ 21 w 545"/>
              <a:gd name="T13" fmla="*/ 130 h 501"/>
              <a:gd name="T14" fmla="*/ 21 w 545"/>
              <a:gd name="T15" fmla="*/ 153 h 501"/>
              <a:gd name="T16" fmla="*/ 0 w 545"/>
              <a:gd name="T17" fmla="*/ 175 h 501"/>
              <a:gd name="T18" fmla="*/ 21 w 545"/>
              <a:gd name="T19" fmla="*/ 197 h 501"/>
              <a:gd name="T20" fmla="*/ 21 w 545"/>
              <a:gd name="T21" fmla="*/ 230 h 501"/>
              <a:gd name="T22" fmla="*/ 0 w 545"/>
              <a:gd name="T23" fmla="*/ 252 h 501"/>
              <a:gd name="T24" fmla="*/ 21 w 545"/>
              <a:gd name="T25" fmla="*/ 274 h 501"/>
              <a:gd name="T26" fmla="*/ 21 w 545"/>
              <a:gd name="T27" fmla="*/ 308 h 501"/>
              <a:gd name="T28" fmla="*/ 0 w 545"/>
              <a:gd name="T29" fmla="*/ 329 h 501"/>
              <a:gd name="T30" fmla="*/ 21 w 545"/>
              <a:gd name="T31" fmla="*/ 351 h 501"/>
              <a:gd name="T32" fmla="*/ 21 w 545"/>
              <a:gd name="T33" fmla="*/ 378 h 501"/>
              <a:gd name="T34" fmla="*/ 191 w 545"/>
              <a:gd name="T35" fmla="*/ 473 h 501"/>
              <a:gd name="T36" fmla="*/ 204 w 545"/>
              <a:gd name="T37" fmla="*/ 473 h 501"/>
              <a:gd name="T38" fmla="*/ 272 w 545"/>
              <a:gd name="T39" fmla="*/ 501 h 501"/>
              <a:gd name="T40" fmla="*/ 341 w 545"/>
              <a:gd name="T41" fmla="*/ 473 h 501"/>
              <a:gd name="T42" fmla="*/ 354 w 545"/>
              <a:gd name="T43" fmla="*/ 473 h 501"/>
              <a:gd name="T44" fmla="*/ 524 w 545"/>
              <a:gd name="T45" fmla="*/ 378 h 501"/>
              <a:gd name="T46" fmla="*/ 524 w 545"/>
              <a:gd name="T47" fmla="*/ 378 h 501"/>
              <a:gd name="T48" fmla="*/ 524 w 545"/>
              <a:gd name="T49" fmla="*/ 351 h 501"/>
              <a:gd name="T50" fmla="*/ 545 w 545"/>
              <a:gd name="T51" fmla="*/ 329 h 501"/>
              <a:gd name="T52" fmla="*/ 524 w 545"/>
              <a:gd name="T53" fmla="*/ 308 h 501"/>
              <a:gd name="T54" fmla="*/ 524 w 545"/>
              <a:gd name="T55" fmla="*/ 274 h 501"/>
              <a:gd name="T56" fmla="*/ 545 w 545"/>
              <a:gd name="T57" fmla="*/ 252 h 501"/>
              <a:gd name="T58" fmla="*/ 524 w 545"/>
              <a:gd name="T59" fmla="*/ 230 h 501"/>
              <a:gd name="T60" fmla="*/ 524 w 545"/>
              <a:gd name="T61" fmla="*/ 197 h 501"/>
              <a:gd name="T62" fmla="*/ 545 w 545"/>
              <a:gd name="T63" fmla="*/ 175 h 501"/>
              <a:gd name="T64" fmla="*/ 524 w 545"/>
              <a:gd name="T65" fmla="*/ 153 h 501"/>
              <a:gd name="T66" fmla="*/ 524 w 545"/>
              <a:gd name="T67" fmla="*/ 130 h 501"/>
              <a:gd name="T68" fmla="*/ 545 w 545"/>
              <a:gd name="T69" fmla="*/ 103 h 5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45"/>
              <a:gd name="T106" fmla="*/ 0 h 501"/>
              <a:gd name="T107" fmla="*/ 545 w 545"/>
              <a:gd name="T108" fmla="*/ 501 h 5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45" h="501">
                <a:moveTo>
                  <a:pt x="545" y="103"/>
                </a:moveTo>
                <a:cubicBezTo>
                  <a:pt x="545" y="0"/>
                  <a:pt x="545" y="0"/>
                  <a:pt x="545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9" y="154"/>
                  <a:pt x="0" y="163"/>
                  <a:pt x="0" y="175"/>
                </a:cubicBezTo>
                <a:cubicBezTo>
                  <a:pt x="0" y="187"/>
                  <a:pt x="9" y="196"/>
                  <a:pt x="21" y="197"/>
                </a:cubicBezTo>
                <a:cubicBezTo>
                  <a:pt x="21" y="230"/>
                  <a:pt x="21" y="230"/>
                  <a:pt x="21" y="230"/>
                </a:cubicBezTo>
                <a:cubicBezTo>
                  <a:pt x="9" y="231"/>
                  <a:pt x="0" y="240"/>
                  <a:pt x="0" y="252"/>
                </a:cubicBezTo>
                <a:cubicBezTo>
                  <a:pt x="0" y="264"/>
                  <a:pt x="9" y="274"/>
                  <a:pt x="21" y="274"/>
                </a:cubicBezTo>
                <a:cubicBezTo>
                  <a:pt x="21" y="308"/>
                  <a:pt x="21" y="308"/>
                  <a:pt x="21" y="308"/>
                </a:cubicBezTo>
                <a:cubicBezTo>
                  <a:pt x="9" y="308"/>
                  <a:pt x="0" y="317"/>
                  <a:pt x="0" y="329"/>
                </a:cubicBezTo>
                <a:cubicBezTo>
                  <a:pt x="0" y="341"/>
                  <a:pt x="9" y="351"/>
                  <a:pt x="21" y="351"/>
                </a:cubicBezTo>
                <a:cubicBezTo>
                  <a:pt x="21" y="378"/>
                  <a:pt x="21" y="378"/>
                  <a:pt x="21" y="37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4" y="473"/>
                  <a:pt x="204" y="473"/>
                  <a:pt x="204" y="473"/>
                </a:cubicBezTo>
                <a:cubicBezTo>
                  <a:pt x="214" y="489"/>
                  <a:pt x="241" y="501"/>
                  <a:pt x="272" y="501"/>
                </a:cubicBezTo>
                <a:cubicBezTo>
                  <a:pt x="304" y="501"/>
                  <a:pt x="331" y="489"/>
                  <a:pt x="341" y="473"/>
                </a:cubicBezTo>
                <a:cubicBezTo>
                  <a:pt x="354" y="473"/>
                  <a:pt x="354" y="473"/>
                  <a:pt x="354" y="473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51"/>
                  <a:pt x="524" y="351"/>
                  <a:pt x="524" y="351"/>
                </a:cubicBezTo>
                <a:cubicBezTo>
                  <a:pt x="536" y="351"/>
                  <a:pt x="545" y="341"/>
                  <a:pt x="545" y="329"/>
                </a:cubicBezTo>
                <a:cubicBezTo>
                  <a:pt x="545" y="317"/>
                  <a:pt x="536" y="308"/>
                  <a:pt x="524" y="308"/>
                </a:cubicBezTo>
                <a:cubicBezTo>
                  <a:pt x="524" y="274"/>
                  <a:pt x="524" y="274"/>
                  <a:pt x="524" y="274"/>
                </a:cubicBezTo>
                <a:cubicBezTo>
                  <a:pt x="536" y="274"/>
                  <a:pt x="545" y="264"/>
                  <a:pt x="545" y="252"/>
                </a:cubicBezTo>
                <a:cubicBezTo>
                  <a:pt x="545" y="240"/>
                  <a:pt x="536" y="231"/>
                  <a:pt x="524" y="230"/>
                </a:cubicBezTo>
                <a:cubicBezTo>
                  <a:pt x="524" y="197"/>
                  <a:pt x="524" y="197"/>
                  <a:pt x="524" y="197"/>
                </a:cubicBezTo>
                <a:cubicBezTo>
                  <a:pt x="536" y="196"/>
                  <a:pt x="545" y="187"/>
                  <a:pt x="545" y="175"/>
                </a:cubicBezTo>
                <a:cubicBezTo>
                  <a:pt x="545" y="163"/>
                  <a:pt x="536" y="153"/>
                  <a:pt x="524" y="153"/>
                </a:cubicBezTo>
                <a:cubicBezTo>
                  <a:pt x="524" y="130"/>
                  <a:pt x="524" y="130"/>
                  <a:pt x="524" y="130"/>
                </a:cubicBezTo>
                <a:lnTo>
                  <a:pt x="545" y="10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 bwMode="auto">
          <a:xfrm>
            <a:off x="1227548" y="2486026"/>
            <a:ext cx="859631" cy="539354"/>
          </a:xfrm>
          <a:custGeom>
            <a:avLst/>
            <a:gdLst>
              <a:gd name="T0" fmla="*/ 0 w 614"/>
              <a:gd name="T1" fmla="*/ 0 h 386"/>
              <a:gd name="T2" fmla="*/ 207 w 614"/>
              <a:gd name="T3" fmla="*/ 386 h 386"/>
              <a:gd name="T4" fmla="*/ 614 w 614"/>
              <a:gd name="T5" fmla="*/ 386 h 386"/>
              <a:gd name="T6" fmla="*/ 614 w 614"/>
              <a:gd name="T7" fmla="*/ 0 h 386"/>
              <a:gd name="T8" fmla="*/ 0 w 614"/>
              <a:gd name="T9" fmla="*/ 0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4"/>
              <a:gd name="T16" fmla="*/ 0 h 386"/>
              <a:gd name="T17" fmla="*/ 614 w 614"/>
              <a:gd name="T18" fmla="*/ 386 h 3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4" h="386">
                <a:moveTo>
                  <a:pt x="0" y="0"/>
                </a:moveTo>
                <a:cubicBezTo>
                  <a:pt x="52" y="143"/>
                  <a:pt x="144" y="274"/>
                  <a:pt x="207" y="386"/>
                </a:cubicBezTo>
                <a:cubicBezTo>
                  <a:pt x="614" y="386"/>
                  <a:pt x="614" y="386"/>
                  <a:pt x="614" y="386"/>
                </a:cubicBezTo>
                <a:cubicBezTo>
                  <a:pt x="614" y="0"/>
                  <a:pt x="614" y="0"/>
                  <a:pt x="6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>
            <a:off x="2133601" y="1307333"/>
            <a:ext cx="792956" cy="538163"/>
          </a:xfrm>
          <a:custGeom>
            <a:avLst/>
            <a:gdLst>
              <a:gd name="T0" fmla="*/ 0 w 566"/>
              <a:gd name="T1" fmla="*/ 385 h 385"/>
              <a:gd name="T2" fmla="*/ 566 w 566"/>
              <a:gd name="T3" fmla="*/ 385 h 385"/>
              <a:gd name="T4" fmla="*/ 0 w 566"/>
              <a:gd name="T5" fmla="*/ 0 h 385"/>
              <a:gd name="T6" fmla="*/ 0 w 566"/>
              <a:gd name="T7" fmla="*/ 385 h 385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385"/>
              <a:gd name="T14" fmla="*/ 566 w 566"/>
              <a:gd name="T15" fmla="*/ 385 h 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385">
                <a:moveTo>
                  <a:pt x="0" y="385"/>
                </a:moveTo>
                <a:cubicBezTo>
                  <a:pt x="566" y="385"/>
                  <a:pt x="566" y="385"/>
                  <a:pt x="566" y="385"/>
                </a:cubicBezTo>
                <a:cubicBezTo>
                  <a:pt x="483" y="190"/>
                  <a:pt x="299" y="13"/>
                  <a:pt x="0" y="0"/>
                </a:cubicBezTo>
                <a:lnTo>
                  <a:pt x="0" y="38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>
            <a:off x="2133601" y="2486026"/>
            <a:ext cx="812006" cy="1129904"/>
          </a:xfrm>
          <a:custGeom>
            <a:avLst/>
            <a:gdLst>
              <a:gd name="T0" fmla="*/ 0 w 580"/>
              <a:gd name="T1" fmla="*/ 0 h 808"/>
              <a:gd name="T2" fmla="*/ 0 w 580"/>
              <a:gd name="T3" fmla="*/ 808 h 808"/>
              <a:gd name="T4" fmla="*/ 195 w 580"/>
              <a:gd name="T5" fmla="*/ 808 h 808"/>
              <a:gd name="T6" fmla="*/ 304 w 580"/>
              <a:gd name="T7" fmla="*/ 572 h 808"/>
              <a:gd name="T8" fmla="*/ 580 w 580"/>
              <a:gd name="T9" fmla="*/ 0 h 808"/>
              <a:gd name="T10" fmla="*/ 0 w 580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0"/>
              <a:gd name="T19" fmla="*/ 0 h 808"/>
              <a:gd name="T20" fmla="*/ 580 w 580"/>
              <a:gd name="T21" fmla="*/ 808 h 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0" h="808">
                <a:moveTo>
                  <a:pt x="0" y="0"/>
                </a:moveTo>
                <a:cubicBezTo>
                  <a:pt x="0" y="808"/>
                  <a:pt x="0" y="808"/>
                  <a:pt x="0" y="808"/>
                </a:cubicBezTo>
                <a:cubicBezTo>
                  <a:pt x="56" y="808"/>
                  <a:pt x="161" y="808"/>
                  <a:pt x="195" y="808"/>
                </a:cubicBezTo>
                <a:cubicBezTo>
                  <a:pt x="242" y="808"/>
                  <a:pt x="304" y="750"/>
                  <a:pt x="304" y="572"/>
                </a:cubicBezTo>
                <a:cubicBezTo>
                  <a:pt x="304" y="434"/>
                  <a:pt x="495" y="232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1169194" y="1304925"/>
            <a:ext cx="917972" cy="1131094"/>
            <a:chOff x="1169194" y="1304925"/>
            <a:chExt cx="917972" cy="1131094"/>
          </a:xfrm>
        </p:grpSpPr>
        <p:sp>
          <p:nvSpPr>
            <p:cNvPr id="5" name="Freeform 8"/>
            <p:cNvSpPr/>
            <p:nvPr/>
          </p:nvSpPr>
          <p:spPr bwMode="auto">
            <a:xfrm>
              <a:off x="1169194" y="1304925"/>
              <a:ext cx="917972" cy="1131094"/>
            </a:xfrm>
            <a:custGeom>
              <a:avLst/>
              <a:gdLst>
                <a:gd name="T0" fmla="*/ 655 w 655"/>
                <a:gd name="T1" fmla="*/ 808 h 808"/>
                <a:gd name="T2" fmla="*/ 655 w 655"/>
                <a:gd name="T3" fmla="*/ 0 h 808"/>
                <a:gd name="T4" fmla="*/ 0 w 655"/>
                <a:gd name="T5" fmla="*/ 638 h 808"/>
                <a:gd name="T6" fmla="*/ 29 w 655"/>
                <a:gd name="T7" fmla="*/ 808 h 808"/>
                <a:gd name="T8" fmla="*/ 655 w 655"/>
                <a:gd name="T9" fmla="*/ 808 h 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08"/>
                <a:gd name="T17" fmla="*/ 655 w 655"/>
                <a:gd name="T18" fmla="*/ 808 h 8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08">
                  <a:moveTo>
                    <a:pt x="655" y="808"/>
                  </a:moveTo>
                  <a:cubicBezTo>
                    <a:pt x="655" y="0"/>
                    <a:pt x="655" y="0"/>
                    <a:pt x="655" y="0"/>
                  </a:cubicBezTo>
                  <a:cubicBezTo>
                    <a:pt x="202" y="0"/>
                    <a:pt x="0" y="369"/>
                    <a:pt x="0" y="638"/>
                  </a:cubicBezTo>
                  <a:cubicBezTo>
                    <a:pt x="0" y="696"/>
                    <a:pt x="11" y="753"/>
                    <a:pt x="29" y="808"/>
                  </a:cubicBezTo>
                  <a:lnTo>
                    <a:pt x="655" y="8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1301839" y="1647102"/>
              <a:ext cx="754053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简单扩</a:t>
              </a:r>
              <a:endParaRPr lang="en-US" altLang="zh-CN" sz="1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散作用</a:t>
              </a:r>
              <a:endParaRPr lang="en-US" altLang="zh-CN" sz="1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088560" y="1896693"/>
            <a:ext cx="959237" cy="539353"/>
            <a:chOff x="2088560" y="1896666"/>
            <a:chExt cx="959237" cy="539353"/>
          </a:xfrm>
        </p:grpSpPr>
        <p:sp>
          <p:nvSpPr>
            <p:cNvPr id="7" name="Freeform 10"/>
            <p:cNvSpPr/>
            <p:nvPr/>
          </p:nvSpPr>
          <p:spPr bwMode="auto">
            <a:xfrm>
              <a:off x="2133601" y="1896666"/>
              <a:ext cx="869156" cy="539353"/>
            </a:xfrm>
            <a:custGeom>
              <a:avLst/>
              <a:gdLst>
                <a:gd name="T0" fmla="*/ 580 w 620"/>
                <a:gd name="T1" fmla="*/ 0 h 386"/>
                <a:gd name="T2" fmla="*/ 0 w 620"/>
                <a:gd name="T3" fmla="*/ 0 h 386"/>
                <a:gd name="T4" fmla="*/ 0 w 620"/>
                <a:gd name="T5" fmla="*/ 386 h 386"/>
                <a:gd name="T6" fmla="*/ 592 w 620"/>
                <a:gd name="T7" fmla="*/ 386 h 386"/>
                <a:gd name="T8" fmla="*/ 620 w 620"/>
                <a:gd name="T9" fmla="*/ 216 h 386"/>
                <a:gd name="T10" fmla="*/ 580 w 620"/>
                <a:gd name="T11" fmla="*/ 0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0"/>
                <a:gd name="T19" fmla="*/ 0 h 386"/>
                <a:gd name="T20" fmla="*/ 620 w 620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0" h="386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592" y="386"/>
                    <a:pt x="592" y="386"/>
                    <a:pt x="592" y="386"/>
                  </a:cubicBezTo>
                  <a:cubicBezTo>
                    <a:pt x="609" y="331"/>
                    <a:pt x="620" y="274"/>
                    <a:pt x="620" y="216"/>
                  </a:cubicBezTo>
                  <a:cubicBezTo>
                    <a:pt x="620" y="148"/>
                    <a:pt x="607" y="73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6" name="TextBox 119"/>
            <p:cNvSpPr txBox="1">
              <a:spLocks noChangeArrowheads="1"/>
            </p:cNvSpPr>
            <p:nvPr/>
          </p:nvSpPr>
          <p:spPr bwMode="auto">
            <a:xfrm>
              <a:off x="2088560" y="1974243"/>
              <a:ext cx="959237" cy="31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主动转运</a:t>
              </a:r>
              <a:endParaRPr lang="en-US" altLang="zh-CN" sz="1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545452" y="3050978"/>
            <a:ext cx="587796" cy="807913"/>
            <a:chOff x="1545432" y="3050976"/>
            <a:chExt cx="587796" cy="807913"/>
          </a:xfrm>
        </p:grpSpPr>
        <p:sp>
          <p:nvSpPr>
            <p:cNvPr id="3" name="Freeform 6"/>
            <p:cNvSpPr/>
            <p:nvPr/>
          </p:nvSpPr>
          <p:spPr bwMode="auto">
            <a:xfrm>
              <a:off x="1545432" y="3075385"/>
              <a:ext cx="541735" cy="540544"/>
            </a:xfrm>
            <a:custGeom>
              <a:avLst/>
              <a:gdLst>
                <a:gd name="T0" fmla="*/ 0 w 387"/>
                <a:gd name="T1" fmla="*/ 0 h 386"/>
                <a:gd name="T2" fmla="*/ 48 w 387"/>
                <a:gd name="T3" fmla="*/ 150 h 386"/>
                <a:gd name="T4" fmla="*/ 157 w 387"/>
                <a:gd name="T5" fmla="*/ 386 h 386"/>
                <a:gd name="T6" fmla="*/ 387 w 387"/>
                <a:gd name="T7" fmla="*/ 386 h 386"/>
                <a:gd name="T8" fmla="*/ 387 w 387"/>
                <a:gd name="T9" fmla="*/ 0 h 386"/>
                <a:gd name="T10" fmla="*/ 0 w 387"/>
                <a:gd name="T11" fmla="*/ 0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7"/>
                <a:gd name="T19" fmla="*/ 0 h 386"/>
                <a:gd name="T20" fmla="*/ 387 w 387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7" h="386">
                  <a:moveTo>
                    <a:pt x="0" y="0"/>
                  </a:moveTo>
                  <a:cubicBezTo>
                    <a:pt x="29" y="56"/>
                    <a:pt x="48" y="106"/>
                    <a:pt x="48" y="150"/>
                  </a:cubicBezTo>
                  <a:cubicBezTo>
                    <a:pt x="48" y="328"/>
                    <a:pt x="110" y="386"/>
                    <a:pt x="157" y="386"/>
                  </a:cubicBezTo>
                  <a:cubicBezTo>
                    <a:pt x="204" y="386"/>
                    <a:pt x="387" y="386"/>
                    <a:pt x="387" y="386"/>
                  </a:cubicBezTo>
                  <a:cubicBezTo>
                    <a:pt x="387" y="0"/>
                    <a:pt x="387" y="0"/>
                    <a:pt x="3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7" name="TextBox 120"/>
            <p:cNvSpPr txBox="1">
              <a:spLocks noChangeArrowheads="1"/>
            </p:cNvSpPr>
            <p:nvPr/>
          </p:nvSpPr>
          <p:spPr bwMode="auto">
            <a:xfrm>
              <a:off x="1584360" y="3050976"/>
              <a:ext cx="548868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胞饮</a:t>
              </a:r>
              <a:endParaRPr lang="zh-CN" altLang="en-US" sz="1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作用</a:t>
              </a:r>
              <a:endParaRPr lang="zh-CN" altLang="en-US" sz="1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妊娠期药物的吸收</a:t>
            </a:r>
            <a:endParaRPr lang="zh-CN" altLang="en-US" dirty="0"/>
          </a:p>
        </p:txBody>
      </p:sp>
      <p:cxnSp>
        <p:nvCxnSpPr>
          <p:cNvPr id="25" name="MH_Other_1"/>
          <p:cNvCxnSpPr/>
          <p:nvPr>
            <p:custDataLst>
              <p:tags r:id="rId3"/>
            </p:custDataLst>
          </p:nvPr>
        </p:nvCxnSpPr>
        <p:spPr>
          <a:xfrm flipH="1">
            <a:off x="4126186" y="1023503"/>
            <a:ext cx="0" cy="3600000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12714" y="1395345"/>
            <a:ext cx="3456384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56" tIns="51076" rIns="102156" bIns="51076">
            <a:no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+mn-ea"/>
                <a:sym typeface="+mn-lt"/>
              </a:rPr>
              <a:t>简单扩散作用  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+mn-ea"/>
                <a:sym typeface="+mn-lt"/>
              </a:rPr>
              <a:t>葡萄糖。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7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15381" y="2401674"/>
            <a:ext cx="3454028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56" tIns="51076" rIns="102156" bIns="5107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+mn-ea"/>
                <a:sym typeface="+mn-lt"/>
              </a:rPr>
              <a:t>主动转运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+mn-ea"/>
                <a:sym typeface="+mn-lt"/>
              </a:rPr>
              <a:t>  需消耗能量，氨基酸、水溶性维生素及钙、铁等在胎儿血中浓度均高于母血。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9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81005" y="3765160"/>
            <a:ext cx="3451672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56" tIns="51076" rIns="102156" bIns="5107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+mn-ea"/>
                <a:sym typeface="+mn-lt"/>
              </a:rPr>
              <a:t>胞饮作用  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+mn-ea"/>
                <a:sym typeface="+mn-lt"/>
              </a:rPr>
              <a:t>蛋白质类、病毒及抗体等经此种方式转运。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766186" y="1347694"/>
            <a:ext cx="720000" cy="720000"/>
            <a:chOff x="1837356" y="2211757"/>
            <a:chExt cx="1110654" cy="1110191"/>
          </a:xfrm>
        </p:grpSpPr>
        <p:sp>
          <p:nvSpPr>
            <p:cNvPr id="42" name="椭圆 41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66186" y="2499782"/>
            <a:ext cx="720000" cy="720000"/>
            <a:chOff x="1837356" y="2211757"/>
            <a:chExt cx="1110654" cy="1110191"/>
          </a:xfrm>
        </p:grpSpPr>
        <p:sp>
          <p:nvSpPr>
            <p:cNvPr id="52" name="椭圆 51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66186" y="3651870"/>
            <a:ext cx="720000" cy="720000"/>
            <a:chOff x="1837356" y="2211757"/>
            <a:chExt cx="1110654" cy="1110191"/>
          </a:xfrm>
        </p:grpSpPr>
        <p:sp>
          <p:nvSpPr>
            <p:cNvPr id="55" name="椭圆 54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2733E-7 L -0.2132 0.2310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153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4.57883E-6 L -0.21493 -0.001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-9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1.7284E-6 L -0.21893 -0.2240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1120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097" name="MH_Page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药物通过胎盘的影响因素 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678757" y="1059018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683569" y="1802596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683569" y="2546174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683569" y="3289752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683569" y="4033329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04791" y="1224147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药物的脂溶性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脂溶性高的药物易经胎盘扩散进入胎儿血循环。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04791" y="1923885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药物分子的大小  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分子量小的药物易通过胎盘。 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94527" y="2669883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药物的离解程度 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离子化程度低的经胎盘渗透较快。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4791" y="3435807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与蛋白的结合力  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药物与蛋白的结合力与通过胎盘的药量成反比。 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08255" y="4201731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胎盘血流量  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胎盘血流量对药物经胎盘的转运有明显影响。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097" name="MH_Page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胎儿的药代动力学特点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3808" y="1036029"/>
            <a:ext cx="2880320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药物在胎儿体内的吸收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43808" y="1735767"/>
            <a:ext cx="2880320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胎儿药物分布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33544" y="2481765"/>
            <a:ext cx="2880320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胎儿的药物代谢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43808" y="3247689"/>
            <a:ext cx="2880320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胎儿的药物排泄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47272" y="4013613"/>
            <a:ext cx="2880320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胎儿治疗学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5580112" y="915566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5584924" y="1659144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5584924" y="2402722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5584924" y="3146300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5584924" y="3889877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 spd="slow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grpSp>
        <p:nvGrpSpPr>
          <p:cNvPr id="2" name="组合 1"/>
          <p:cNvGrpSpPr/>
          <p:nvPr/>
        </p:nvGrpSpPr>
        <p:grpSpPr>
          <a:xfrm>
            <a:off x="903184" y="1983223"/>
            <a:ext cx="3092751" cy="503999"/>
            <a:chOff x="755576" y="3003861"/>
            <a:chExt cx="1800000" cy="360000"/>
          </a:xfrm>
        </p:grpSpPr>
        <p:sp>
          <p:nvSpPr>
            <p:cNvPr id="19" name="椭圆 11"/>
            <p:cNvSpPr/>
            <p:nvPr/>
          </p:nvSpPr>
          <p:spPr>
            <a:xfrm>
              <a:off x="755576" y="3003861"/>
              <a:ext cx="1800000" cy="360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800576" y="3061472"/>
              <a:ext cx="1710000" cy="244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肝脏代谢  </a:t>
              </a:r>
              <a:endParaRPr lang="en-US" altLang="zh-CN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1540" y="980830"/>
            <a:ext cx="8280920" cy="503999"/>
            <a:chOff x="2721744" y="1420730"/>
            <a:chExt cx="1800000" cy="360000"/>
          </a:xfrm>
        </p:grpSpPr>
        <p:sp>
          <p:nvSpPr>
            <p:cNvPr id="20" name="椭圆 11"/>
            <p:cNvSpPr/>
            <p:nvPr/>
          </p:nvSpPr>
          <p:spPr>
            <a:xfrm>
              <a:off x="2721744" y="1420730"/>
              <a:ext cx="1800000" cy="360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766744" y="1478341"/>
              <a:ext cx="1710000" cy="244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许多药物的代谢在肝脏进行，而胎盘和肾上腺也承担某些药物的代谢任务。</a:t>
              </a:r>
              <a:endParaRPr lang="zh-CN" altLang="en-US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胎儿药物代谢</a:t>
            </a:r>
            <a:endParaRPr lang="zh-CN" altLang="en-US" dirty="0"/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903185" y="2631081"/>
            <a:ext cx="2736000" cy="209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  <a:scene3d>
              <a:camera prst="orthographicFront"/>
              <a:lightRig rig="threePt" dir="t"/>
            </a:scene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自妊娠三个月起，富含微粒体酶的滑面内质网开始出现在胎儿体内，胎儿肝脏开始具有代谢药物的能力并逐渐成熟。</a:t>
            </a:r>
            <a:endParaRPr lang="zh-CN" altLang="en-US" sz="1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148067" y="1996632"/>
            <a:ext cx="3092751" cy="516772"/>
            <a:chOff x="755576" y="3003861"/>
            <a:chExt cx="1800000" cy="360000"/>
          </a:xfrm>
        </p:grpSpPr>
        <p:sp>
          <p:nvSpPr>
            <p:cNvPr id="27" name="椭圆 11"/>
            <p:cNvSpPr/>
            <p:nvPr/>
          </p:nvSpPr>
          <p:spPr>
            <a:xfrm>
              <a:off x="755576" y="3003861"/>
              <a:ext cx="1800000" cy="360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800576" y="3061472"/>
              <a:ext cx="1710000" cy="244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肝外代谢  </a:t>
              </a:r>
              <a:endParaRPr lang="en-US" altLang="zh-CN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5395859" y="2630097"/>
            <a:ext cx="2736000" cy="12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  <a:scene3d>
              <a:camera prst="orthographicFront"/>
              <a:lightRig rig="threePt" dir="t"/>
            </a:scene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与成年人相比，胎儿肝外代谢所起的作用较大，主要发生在胎盘和肾上腺。</a:t>
            </a:r>
            <a:endParaRPr lang="zh-CN" altLang="en-US" sz="1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1" name="矩形 27"/>
          <p:cNvSpPr/>
          <p:nvPr/>
        </p:nvSpPr>
        <p:spPr>
          <a:xfrm rot="6600000">
            <a:off x="4765338" y="1716988"/>
            <a:ext cx="5105355" cy="4848647"/>
          </a:xfrm>
          <a:custGeom>
            <a:avLst/>
            <a:gdLst/>
            <a:ahLst/>
            <a:cxnLst/>
            <a:rect l="l" t="t" r="r" b="b"/>
            <a:pathLst>
              <a:path w="1825580" h="1812954">
                <a:moveTo>
                  <a:pt x="864334" y="0"/>
                </a:moveTo>
                <a:cubicBezTo>
                  <a:pt x="1085537" y="0"/>
                  <a:pt x="1306740" y="84386"/>
                  <a:pt x="1475512" y="253158"/>
                </a:cubicBezTo>
                <a:cubicBezTo>
                  <a:pt x="1744300" y="521946"/>
                  <a:pt x="1799052" y="923720"/>
                  <a:pt x="1636245" y="1244950"/>
                </a:cubicBezTo>
                <a:lnTo>
                  <a:pt x="1825580" y="1812954"/>
                </a:lnTo>
                <a:lnTo>
                  <a:pt x="1264534" y="1625940"/>
                </a:lnTo>
                <a:cubicBezTo>
                  <a:pt x="940290" y="1801209"/>
                  <a:pt x="527470" y="1749823"/>
                  <a:pt x="253158" y="1475512"/>
                </a:cubicBezTo>
                <a:cubicBezTo>
                  <a:pt x="-84386" y="1137968"/>
                  <a:pt x="-84386" y="590701"/>
                  <a:pt x="253157" y="253157"/>
                </a:cubicBezTo>
                <a:cubicBezTo>
                  <a:pt x="421929" y="84385"/>
                  <a:pt x="643131" y="0"/>
                  <a:pt x="864334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17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剪去对角的矩形 49"/>
          <p:cNvSpPr/>
          <p:nvPr/>
        </p:nvSpPr>
        <p:spPr>
          <a:xfrm>
            <a:off x="467544" y="744172"/>
            <a:ext cx="6048672" cy="3699786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>
              <a:solidFill>
                <a:srgbClr val="007FD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胎儿药物的排泄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33825" y="1059582"/>
            <a:ext cx="54543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zh-CN" altLang="en-US" sz="2000" dirty="0">
                <a:solidFill>
                  <a:schemeClr val="bg1"/>
                </a:solidFill>
              </a:rPr>
              <a:t>妊娠</a:t>
            </a:r>
            <a:r>
              <a:rPr lang="en-US" altLang="zh-CN" sz="2000" b="1" dirty="0">
                <a:solidFill>
                  <a:schemeClr val="bg1"/>
                </a:solidFill>
              </a:rPr>
              <a:t>11</a:t>
            </a:r>
            <a:r>
              <a:rPr lang="zh-CN" altLang="en-US" sz="2000" b="1" dirty="0">
                <a:solidFill>
                  <a:schemeClr val="bg1"/>
                </a:solidFill>
              </a:rPr>
              <a:t>～</a:t>
            </a:r>
            <a:r>
              <a:rPr lang="en-US" altLang="zh-CN" sz="2000" b="1" dirty="0">
                <a:solidFill>
                  <a:schemeClr val="bg1"/>
                </a:solidFill>
              </a:rPr>
              <a:t>14</a:t>
            </a:r>
            <a:r>
              <a:rPr lang="zh-CN" altLang="en-US" sz="2000" dirty="0">
                <a:solidFill>
                  <a:schemeClr val="bg1"/>
                </a:solidFill>
              </a:rPr>
              <a:t>周开始胎儿肾已有排泄作用，但肾小球滤过率低，药物及其代谢产物排泄慢。经肾排泄的药物或代谢物会转入羊水被胎儿吞咽再吸收。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 </a:t>
            </a:r>
            <a:endParaRPr lang="zh-CN" altLang="en-US" sz="2000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  药物及其代谢产物通过胎盘屏障向母体转运是最终排泄途径。代谢后极性和水溶性均增大的药物，如沙立度胺（反应停）致畸是因为其水溶性代谢产物在胎儿体内蓄积所致。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3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矩形 3"/>
          <p:cNvSpPr/>
          <p:nvPr/>
        </p:nvSpPr>
        <p:spPr>
          <a:xfrm>
            <a:off x="2557205" y="1023734"/>
            <a:ext cx="6586815" cy="1404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931790"/>
            <a:ext cx="4284268" cy="1404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491630"/>
            <a:ext cx="7959928" cy="2268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44170" y="2330526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妊娠期合理用药问题 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3859" y="1984635"/>
            <a:ext cx="1303346" cy="1303346"/>
            <a:chOff x="1253859" y="1984635"/>
            <a:chExt cx="1303346" cy="1303346"/>
          </a:xfrm>
        </p:grpSpPr>
        <p:sp>
          <p:nvSpPr>
            <p:cNvPr id="20" name="椭圆 19"/>
            <p:cNvSpPr/>
            <p:nvPr/>
          </p:nvSpPr>
          <p:spPr>
            <a:xfrm>
              <a:off x="1253859" y="1984635"/>
              <a:ext cx="1303346" cy="130334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539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1399414" y="2130190"/>
              <a:ext cx="1012237" cy="1012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71" tIns="34285" rIns="68571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en-US" sz="2100" b="1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10" y="2343393"/>
            <a:ext cx="747952" cy="600814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000">
        <p14:warp dir="in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妊娠期合理用药问题 </a:t>
            </a:r>
            <a:endParaRPr lang="zh-CN" altLang="en-US" dirty="0"/>
          </a:p>
        </p:txBody>
      </p:sp>
      <p:sp>
        <p:nvSpPr>
          <p:cNvPr id="18" name="矩形 16"/>
          <p:cNvSpPr>
            <a:spLocks noChangeAspect="1"/>
          </p:cNvSpPr>
          <p:nvPr/>
        </p:nvSpPr>
        <p:spPr>
          <a:xfrm flipH="1">
            <a:off x="1691679" y="1131589"/>
            <a:ext cx="5655833" cy="970669"/>
          </a:xfrm>
          <a:custGeom>
            <a:avLst/>
            <a:gdLst/>
            <a:ahLst/>
            <a:cxnLst/>
            <a:rect l="l" t="t" r="r" b="b"/>
            <a:pathLst>
              <a:path w="4824536" h="900000">
                <a:moveTo>
                  <a:pt x="4442750" y="0"/>
                </a:moveTo>
                <a:lnTo>
                  <a:pt x="3745782" y="0"/>
                </a:lnTo>
                <a:lnTo>
                  <a:pt x="2088232" y="0"/>
                </a:lnTo>
                <a:lnTo>
                  <a:pt x="986366" y="0"/>
                </a:lnTo>
                <a:lnTo>
                  <a:pt x="0" y="0"/>
                </a:lnTo>
                <a:lnTo>
                  <a:pt x="0" y="900000"/>
                </a:lnTo>
                <a:lnTo>
                  <a:pt x="986366" y="900000"/>
                </a:lnTo>
                <a:lnTo>
                  <a:pt x="2088232" y="900000"/>
                </a:lnTo>
                <a:lnTo>
                  <a:pt x="2088232" y="899442"/>
                </a:lnTo>
                <a:lnTo>
                  <a:pt x="4392107" y="898274"/>
                </a:lnTo>
                <a:cubicBezTo>
                  <a:pt x="4496992" y="895112"/>
                  <a:pt x="4432158" y="898357"/>
                  <a:pt x="4516072" y="897529"/>
                </a:cubicBezTo>
                <a:cubicBezTo>
                  <a:pt x="4615477" y="897454"/>
                  <a:pt x="4584693" y="881150"/>
                  <a:pt x="4642359" y="803716"/>
                </a:cubicBezTo>
                <a:lnTo>
                  <a:pt x="4672229" y="750449"/>
                </a:lnTo>
                <a:lnTo>
                  <a:pt x="4801673" y="528444"/>
                </a:lnTo>
                <a:cubicBezTo>
                  <a:pt x="4810479" y="504304"/>
                  <a:pt x="4824537" y="485657"/>
                  <a:pt x="4824536" y="466402"/>
                </a:cubicBezTo>
                <a:cubicBezTo>
                  <a:pt x="4824536" y="415692"/>
                  <a:pt x="4801694" y="369066"/>
                  <a:pt x="4768777" y="316325"/>
                </a:cubicBezTo>
                <a:lnTo>
                  <a:pt x="4677738" y="166883"/>
                </a:lnTo>
                <a:lnTo>
                  <a:pt x="4625363" y="75019"/>
                </a:lnTo>
                <a:cubicBezTo>
                  <a:pt x="4581294" y="11132"/>
                  <a:pt x="4562613" y="2588"/>
                  <a:pt x="4480026" y="2188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56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6"/>
          <p:cNvSpPr>
            <a:spLocks noChangeAspect="1"/>
          </p:cNvSpPr>
          <p:nvPr/>
        </p:nvSpPr>
        <p:spPr>
          <a:xfrm flipH="1">
            <a:off x="1586561" y="3819431"/>
            <a:ext cx="5655833" cy="970669"/>
          </a:xfrm>
          <a:custGeom>
            <a:avLst/>
            <a:gdLst/>
            <a:ahLst/>
            <a:cxnLst/>
            <a:rect l="l" t="t" r="r" b="b"/>
            <a:pathLst>
              <a:path w="4824536" h="900000">
                <a:moveTo>
                  <a:pt x="4442750" y="0"/>
                </a:moveTo>
                <a:lnTo>
                  <a:pt x="3745782" y="0"/>
                </a:lnTo>
                <a:lnTo>
                  <a:pt x="2088232" y="0"/>
                </a:lnTo>
                <a:lnTo>
                  <a:pt x="986366" y="0"/>
                </a:lnTo>
                <a:lnTo>
                  <a:pt x="0" y="0"/>
                </a:lnTo>
                <a:lnTo>
                  <a:pt x="0" y="900000"/>
                </a:lnTo>
                <a:lnTo>
                  <a:pt x="986366" y="900000"/>
                </a:lnTo>
                <a:lnTo>
                  <a:pt x="2088232" y="900000"/>
                </a:lnTo>
                <a:lnTo>
                  <a:pt x="2088232" y="899442"/>
                </a:lnTo>
                <a:lnTo>
                  <a:pt x="4392107" y="898274"/>
                </a:lnTo>
                <a:cubicBezTo>
                  <a:pt x="4496992" y="895112"/>
                  <a:pt x="4432158" y="898357"/>
                  <a:pt x="4516072" y="897529"/>
                </a:cubicBezTo>
                <a:cubicBezTo>
                  <a:pt x="4615477" y="897454"/>
                  <a:pt x="4584693" y="881150"/>
                  <a:pt x="4642359" y="803716"/>
                </a:cubicBezTo>
                <a:lnTo>
                  <a:pt x="4672229" y="750449"/>
                </a:lnTo>
                <a:lnTo>
                  <a:pt x="4801673" y="528444"/>
                </a:lnTo>
                <a:cubicBezTo>
                  <a:pt x="4810479" y="504304"/>
                  <a:pt x="4824537" y="485657"/>
                  <a:pt x="4824536" y="466402"/>
                </a:cubicBezTo>
                <a:cubicBezTo>
                  <a:pt x="4824536" y="415692"/>
                  <a:pt x="4801694" y="369066"/>
                  <a:pt x="4768777" y="316325"/>
                </a:cubicBezTo>
                <a:lnTo>
                  <a:pt x="4677738" y="166883"/>
                </a:lnTo>
                <a:lnTo>
                  <a:pt x="4625363" y="75019"/>
                </a:lnTo>
                <a:cubicBezTo>
                  <a:pt x="4581294" y="11132"/>
                  <a:pt x="4562613" y="2588"/>
                  <a:pt x="4480026" y="2188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56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6"/>
          <p:cNvSpPr>
            <a:spLocks noChangeAspect="1"/>
          </p:cNvSpPr>
          <p:nvPr/>
        </p:nvSpPr>
        <p:spPr>
          <a:xfrm>
            <a:off x="2516312" y="2472972"/>
            <a:ext cx="5655833" cy="970669"/>
          </a:xfrm>
          <a:custGeom>
            <a:avLst/>
            <a:gdLst/>
            <a:ahLst/>
            <a:cxnLst/>
            <a:rect l="l" t="t" r="r" b="b"/>
            <a:pathLst>
              <a:path w="4824536" h="900000">
                <a:moveTo>
                  <a:pt x="4442750" y="0"/>
                </a:moveTo>
                <a:lnTo>
                  <a:pt x="3745782" y="0"/>
                </a:lnTo>
                <a:lnTo>
                  <a:pt x="2088232" y="0"/>
                </a:lnTo>
                <a:lnTo>
                  <a:pt x="986366" y="0"/>
                </a:lnTo>
                <a:lnTo>
                  <a:pt x="0" y="0"/>
                </a:lnTo>
                <a:lnTo>
                  <a:pt x="0" y="900000"/>
                </a:lnTo>
                <a:lnTo>
                  <a:pt x="986366" y="900000"/>
                </a:lnTo>
                <a:lnTo>
                  <a:pt x="2088232" y="900000"/>
                </a:lnTo>
                <a:lnTo>
                  <a:pt x="2088232" y="899442"/>
                </a:lnTo>
                <a:lnTo>
                  <a:pt x="4392107" y="898274"/>
                </a:lnTo>
                <a:cubicBezTo>
                  <a:pt x="4496992" y="895112"/>
                  <a:pt x="4432158" y="898357"/>
                  <a:pt x="4516072" y="897529"/>
                </a:cubicBezTo>
                <a:cubicBezTo>
                  <a:pt x="4615477" y="897454"/>
                  <a:pt x="4584693" y="881150"/>
                  <a:pt x="4642359" y="803716"/>
                </a:cubicBezTo>
                <a:lnTo>
                  <a:pt x="4672229" y="750449"/>
                </a:lnTo>
                <a:lnTo>
                  <a:pt x="4801673" y="528444"/>
                </a:lnTo>
                <a:cubicBezTo>
                  <a:pt x="4810479" y="504304"/>
                  <a:pt x="4824537" y="485657"/>
                  <a:pt x="4824536" y="466402"/>
                </a:cubicBezTo>
                <a:cubicBezTo>
                  <a:pt x="4824536" y="415692"/>
                  <a:pt x="4801694" y="369066"/>
                  <a:pt x="4768777" y="316325"/>
                </a:cubicBezTo>
                <a:lnTo>
                  <a:pt x="4677738" y="166883"/>
                </a:lnTo>
                <a:lnTo>
                  <a:pt x="4625363" y="75019"/>
                </a:lnTo>
                <a:cubicBezTo>
                  <a:pt x="4581294" y="11132"/>
                  <a:pt x="4562613" y="2588"/>
                  <a:pt x="4480026" y="2188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56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634201" y="1261863"/>
            <a:ext cx="723480" cy="645666"/>
            <a:chOff x="4852945" y="955154"/>
            <a:chExt cx="756000" cy="756000"/>
          </a:xfrm>
        </p:grpSpPr>
        <p:sp>
          <p:nvSpPr>
            <p:cNvPr id="23" name="圆角矩形 22"/>
            <p:cNvSpPr/>
            <p:nvPr/>
          </p:nvSpPr>
          <p:spPr>
            <a:xfrm>
              <a:off x="4852945" y="955154"/>
              <a:ext cx="756000" cy="756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38100" dir="1440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7173" y="1119354"/>
              <a:ext cx="667360" cy="584775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47864" y="2595051"/>
            <a:ext cx="723480" cy="645666"/>
            <a:chOff x="4852945" y="955154"/>
            <a:chExt cx="756000" cy="756000"/>
          </a:xfrm>
        </p:grpSpPr>
        <p:sp>
          <p:nvSpPr>
            <p:cNvPr id="27" name="圆角矩形 26"/>
            <p:cNvSpPr/>
            <p:nvPr/>
          </p:nvSpPr>
          <p:spPr>
            <a:xfrm>
              <a:off x="4852945" y="955154"/>
              <a:ext cx="756000" cy="75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38100" dir="1440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97264" y="1088096"/>
              <a:ext cx="667360" cy="584775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61018" y="3981932"/>
            <a:ext cx="723480" cy="645666"/>
            <a:chOff x="4852945" y="955154"/>
            <a:chExt cx="756000" cy="756000"/>
          </a:xfrm>
        </p:grpSpPr>
        <p:sp>
          <p:nvSpPr>
            <p:cNvPr id="30" name="圆角矩形 29"/>
            <p:cNvSpPr/>
            <p:nvPr/>
          </p:nvSpPr>
          <p:spPr>
            <a:xfrm>
              <a:off x="4852945" y="955154"/>
              <a:ext cx="756000" cy="756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88900" dist="38100" dir="1440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41585" y="1119399"/>
              <a:ext cx="667360" cy="584775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01921" y="1402099"/>
            <a:ext cx="2156369" cy="27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妊娠早期用药 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55976" y="2772557"/>
            <a:ext cx="3146202" cy="508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cs"/>
              </a:rPr>
              <a:t>中期和晚期妊娠用药问题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7427" y="4166452"/>
            <a:ext cx="2156371" cy="27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cs"/>
              </a:rPr>
              <a:t>妊娠期用药原则 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7" grpId="0"/>
      <p:bldP spid="40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6" name="剪去对角的矩形 49"/>
          <p:cNvSpPr/>
          <p:nvPr/>
        </p:nvSpPr>
        <p:spPr>
          <a:xfrm>
            <a:off x="223070" y="721856"/>
            <a:ext cx="8453386" cy="3835909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>
              <a:solidFill>
                <a:srgbClr val="007FD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妊娠早期用药 </a:t>
            </a:r>
            <a:endParaRPr lang="zh-CN" altLang="en-US" dirty="0"/>
          </a:p>
        </p:txBody>
      </p:sp>
      <p:sp>
        <p:nvSpPr>
          <p:cNvPr id="29" name="MH_Text_2"/>
          <p:cNvSpPr/>
          <p:nvPr>
            <p:custDataLst>
              <p:tags r:id="rId3"/>
            </p:custDataLst>
          </p:nvPr>
        </p:nvSpPr>
        <p:spPr>
          <a:xfrm>
            <a:off x="3337930" y="1766201"/>
            <a:ext cx="2556049" cy="1944216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t">
            <a:no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在受孕后的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3</a:t>
            </a:r>
            <a:r>
              <a:rPr lang="en-US" altLang="zh-CN" b="1" baseline="-25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~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12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周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1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左右，是胚胎、胎儿各器官处于高度分化、迅速发育阶段，此期用药可能导致某些系统和器官畸形。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6" name="MH_Text_3"/>
          <p:cNvSpPr/>
          <p:nvPr>
            <p:custDataLst>
              <p:tags r:id="rId4"/>
            </p:custDataLst>
          </p:nvPr>
        </p:nvSpPr>
        <p:spPr>
          <a:xfrm>
            <a:off x="5932327" y="1766200"/>
            <a:ext cx="2556050" cy="142202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妊娠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12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周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1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内是药物致畸最敏感的时期。故此期用药应特别慎重。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5"/>
            </p:custDataLst>
          </p:nvPr>
        </p:nvSpPr>
        <p:spPr>
          <a:xfrm>
            <a:off x="1035413" y="1766201"/>
            <a:ext cx="2241737" cy="159763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着床前期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1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虽对药物高度敏感，但如受到药物损害严重，可造成极早期的流产。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67841" y="1131638"/>
            <a:ext cx="519262" cy="500031"/>
            <a:chOff x="1837356" y="2211757"/>
            <a:chExt cx="1110654" cy="1110191"/>
          </a:xfrm>
        </p:grpSpPr>
        <p:sp>
          <p:nvSpPr>
            <p:cNvPr id="46" name="椭圆 45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11960" y="1131638"/>
            <a:ext cx="519262" cy="500031"/>
            <a:chOff x="1837356" y="2211757"/>
            <a:chExt cx="1110654" cy="1110191"/>
          </a:xfrm>
        </p:grpSpPr>
        <p:sp>
          <p:nvSpPr>
            <p:cNvPr id="30" name="椭圆 29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57580" y="1131637"/>
            <a:ext cx="519262" cy="500031"/>
            <a:chOff x="1837356" y="2211757"/>
            <a:chExt cx="1110654" cy="1110191"/>
          </a:xfrm>
        </p:grpSpPr>
        <p:sp>
          <p:nvSpPr>
            <p:cNvPr id="34" name="椭圆 33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妊娠早期用药 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3541790" y="763593"/>
            <a:ext cx="3262459" cy="11375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着床前期虽对药物高度敏感，但如受到药物损害严重，可造成极早期的流产。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3823" y="2086940"/>
            <a:ext cx="3262459" cy="1497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在受孕后的</a:t>
            </a:r>
            <a:r>
              <a:rPr lang="en-US" altLang="zh-C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3~12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周左右，是胚胎、胎儿各器官处于高度分化、迅速发育阶段，此期用药可能导致某些系统和器官畸形。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379" y="3770385"/>
            <a:ext cx="3262459" cy="11375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妊娠</a:t>
            </a:r>
            <a:r>
              <a:rPr lang="en-US" altLang="zh-C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12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周内是药物致畸最敏感的时期。故此期用药应特别慎重。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1449975" y="3423521"/>
            <a:ext cx="1080000" cy="1080000"/>
            <a:chOff x="1902349" y="5244316"/>
            <a:chExt cx="829228" cy="829228"/>
          </a:xfrm>
        </p:grpSpPr>
        <p:sp>
          <p:nvSpPr>
            <p:cNvPr id="26" name="椭圆 25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600" b="1" dirty="0">
                  <a:latin typeface="+mn-ea"/>
                </a:rPr>
                <a:t>妊娠</a:t>
              </a:r>
              <a:endParaRPr lang="en-US" altLang="zh-CN" sz="1600" b="1" dirty="0">
                <a:latin typeface="+mn-ea"/>
              </a:endParaRPr>
            </a:p>
            <a:p>
              <a:pPr algn="ctr" defTabSz="685800"/>
              <a:r>
                <a:rPr lang="en-US" altLang="zh-CN" sz="1600" b="1" dirty="0">
                  <a:latin typeface="+mn-ea"/>
                </a:rPr>
                <a:t>12</a:t>
              </a:r>
              <a:r>
                <a:rPr lang="zh-CN" altLang="en-US" sz="1400" b="1" dirty="0">
                  <a:latin typeface="+mn-ea"/>
                </a:rPr>
                <a:t>周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1743483" y="2079400"/>
            <a:ext cx="1080000" cy="1080000"/>
            <a:chOff x="1902349" y="5244316"/>
            <a:chExt cx="829228" cy="829228"/>
          </a:xfrm>
        </p:grpSpPr>
        <p:sp>
          <p:nvSpPr>
            <p:cNvPr id="29" name="椭圆 28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600" b="1" dirty="0">
                  <a:latin typeface="+mn-ea"/>
                </a:rPr>
                <a:t>受孕后</a:t>
              </a:r>
              <a:endParaRPr lang="zh-CN" altLang="en-US" sz="1600" b="1" dirty="0">
                <a:latin typeface="+mn-ea"/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2202277" y="763593"/>
            <a:ext cx="1080000" cy="1080000"/>
            <a:chOff x="1902349" y="5244316"/>
            <a:chExt cx="829228" cy="829228"/>
          </a:xfrm>
        </p:grpSpPr>
        <p:sp>
          <p:nvSpPr>
            <p:cNvPr id="32" name="椭圆 31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600" b="1" dirty="0">
                  <a:latin typeface="+mn-ea"/>
                </a:rPr>
                <a:t>着床</a:t>
              </a:r>
              <a:endParaRPr lang="en-US" altLang="zh-CN" sz="1600" b="1" dirty="0">
                <a:latin typeface="+mn-ea"/>
              </a:endParaRPr>
            </a:p>
            <a:p>
              <a:pPr algn="ctr" defTabSz="685800"/>
              <a:r>
                <a:rPr lang="zh-CN" altLang="en-US" sz="1600" b="1" dirty="0">
                  <a:latin typeface="+mn-ea"/>
                </a:rPr>
                <a:t>前期</a:t>
              </a:r>
              <a:endParaRPr lang="zh-CN" altLang="en-US" sz="1600" b="1" dirty="0">
                <a:latin typeface="+mn-ea"/>
              </a:endParaRPr>
            </a:p>
          </p:txBody>
        </p:sp>
      </p:grpSp>
    </p:spTree>
  </p:cSld>
  <p:clrMapOvr>
    <a:masterClrMapping/>
  </p:clrMapOvr>
  <p:transition spd="slow" advTm="3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3" grpId="0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矩形 3"/>
          <p:cNvSpPr/>
          <p:nvPr/>
        </p:nvSpPr>
        <p:spPr>
          <a:xfrm>
            <a:off x="2557205" y="1023734"/>
            <a:ext cx="6586815" cy="1404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931790"/>
            <a:ext cx="4284268" cy="1404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491630"/>
            <a:ext cx="7959928" cy="2268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123707" y="231442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典型事例（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Ⅰ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）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3859" y="1984635"/>
            <a:ext cx="1303346" cy="1303346"/>
            <a:chOff x="1253859" y="1984635"/>
            <a:chExt cx="1303346" cy="1303346"/>
          </a:xfrm>
        </p:grpSpPr>
        <p:sp>
          <p:nvSpPr>
            <p:cNvPr id="20" name="椭圆 19"/>
            <p:cNvSpPr/>
            <p:nvPr/>
          </p:nvSpPr>
          <p:spPr>
            <a:xfrm>
              <a:off x="1253859" y="1984635"/>
              <a:ext cx="1303346" cy="130334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539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1399414" y="2130190"/>
              <a:ext cx="1012237" cy="1012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71" tIns="34285" rIns="68571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en-US" sz="2100" b="1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10" y="2343393"/>
            <a:ext cx="747952" cy="600814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000">
        <p14:warp dir="in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3" name="椭圆 22"/>
          <p:cNvSpPr/>
          <p:nvPr/>
        </p:nvSpPr>
        <p:spPr>
          <a:xfrm>
            <a:off x="2959061" y="1353767"/>
            <a:ext cx="2765101" cy="2765101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698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药物致畸性的评定 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899592" y="2050687"/>
            <a:ext cx="1423450" cy="1423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149652" y="2577746"/>
            <a:ext cx="92333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致畸性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91435" y="2206116"/>
            <a:ext cx="1752111" cy="1161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经临床实践证明有致畸作用的药物 </a:t>
            </a:r>
            <a:endParaRPr lang="zh-CN" alt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" name="Half Frame 12"/>
          <p:cNvSpPr/>
          <p:nvPr/>
        </p:nvSpPr>
        <p:spPr>
          <a:xfrm rot="8097294">
            <a:off x="2356701" y="2569527"/>
            <a:ext cx="360168" cy="395798"/>
          </a:xfrm>
          <a:prstGeom prst="halfFrame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组合 45"/>
          <p:cNvGrpSpPr/>
          <p:nvPr/>
        </p:nvGrpSpPr>
        <p:grpSpPr>
          <a:xfrm>
            <a:off x="4962595" y="1347631"/>
            <a:ext cx="689527" cy="689527"/>
            <a:chOff x="466878" y="1023579"/>
            <a:chExt cx="829228" cy="829228"/>
          </a:xfrm>
        </p:grpSpPr>
        <p:sp>
          <p:nvSpPr>
            <p:cNvPr id="44" name="椭圆 43"/>
            <p:cNvSpPr/>
            <p:nvPr/>
          </p:nvSpPr>
          <p:spPr>
            <a:xfrm>
              <a:off x="46687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80885" y="1137579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200" dirty="0">
                  <a:latin typeface="Impact" panose="020B0806030902050204" pitchFamily="34" charset="0"/>
                </a:rPr>
                <a:t>乙醇</a:t>
              </a:r>
              <a:endParaRPr lang="zh-CN" altLang="en-US" sz="1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39246" y="2039272"/>
            <a:ext cx="689527" cy="689527"/>
            <a:chOff x="466878" y="1023579"/>
            <a:chExt cx="829228" cy="829228"/>
          </a:xfrm>
        </p:grpSpPr>
        <p:sp>
          <p:nvSpPr>
            <p:cNvPr id="48" name="椭圆 47"/>
            <p:cNvSpPr/>
            <p:nvPr/>
          </p:nvSpPr>
          <p:spPr>
            <a:xfrm>
              <a:off x="46687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80885" y="1137579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200" dirty="0">
                  <a:latin typeface="Impact" panose="020B0806030902050204" pitchFamily="34" charset="0"/>
                </a:rPr>
                <a:t>甾体</a:t>
              </a:r>
              <a:endParaRPr lang="zh-CN" altLang="en-US" sz="1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307358" y="2909755"/>
            <a:ext cx="689527" cy="689527"/>
            <a:chOff x="466878" y="1023579"/>
            <a:chExt cx="829228" cy="829228"/>
          </a:xfrm>
        </p:grpSpPr>
        <p:sp>
          <p:nvSpPr>
            <p:cNvPr id="51" name="椭圆 50"/>
            <p:cNvSpPr/>
            <p:nvPr/>
          </p:nvSpPr>
          <p:spPr>
            <a:xfrm>
              <a:off x="46687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580885" y="1137579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200" dirty="0">
                  <a:latin typeface="Impact" panose="020B0806030902050204" pitchFamily="34" charset="0"/>
                </a:rPr>
                <a:t>抗生素</a:t>
              </a:r>
              <a:endParaRPr lang="zh-CN" altLang="en-US" sz="1200" dirty="0">
                <a:latin typeface="Impact" panose="020B0806030902050204" pitchFamily="34" charset="0"/>
              </a:endParaRPr>
            </a:p>
          </p:txBody>
        </p:sp>
      </p:grpSp>
      <p:sp>
        <p:nvSpPr>
          <p:cNvPr id="54" name="MH_Text_1"/>
          <p:cNvSpPr/>
          <p:nvPr>
            <p:custDataLst>
              <p:tags r:id="rId3"/>
            </p:custDataLst>
          </p:nvPr>
        </p:nvSpPr>
        <p:spPr>
          <a:xfrm>
            <a:off x="5723890" y="1501140"/>
            <a:ext cx="3378835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r>
              <a:rPr lang="zh-CN" altLang="en-US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乙醇</a:t>
            </a:r>
            <a:r>
              <a:rPr lang="en-US" altLang="zh-CN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2g/kg </a:t>
            </a:r>
            <a:r>
              <a:rPr lang="zh-CN" altLang="en-US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先天畸形发生率</a:t>
            </a:r>
            <a:r>
              <a:rPr lang="en-US" altLang="zh-CN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2-3</a:t>
            </a:r>
            <a:r>
              <a:rPr lang="zh-CN" altLang="en-US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倍</a:t>
            </a:r>
            <a:endParaRPr lang="zh-CN" altLang="en-US" sz="16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6" name="MH_Text_1"/>
          <p:cNvSpPr/>
          <p:nvPr>
            <p:custDataLst>
              <p:tags r:id="rId4"/>
            </p:custDataLst>
          </p:nvPr>
        </p:nvSpPr>
        <p:spPr>
          <a:xfrm>
            <a:off x="6173581" y="2274759"/>
            <a:ext cx="3024302" cy="33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  <a:scene3d>
              <a:camera prst="orthographicFront"/>
              <a:lightRig rig="threePt" dir="t"/>
            </a:scene3d>
          </a:bodyPr>
          <a:lstStyle/>
          <a:p>
            <a:pPr lvl="0"/>
            <a:r>
              <a:rPr lang="zh-CN" altLang="en-US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性甾体激素  如乙烯雌酚、氯米芬等。 </a:t>
            </a:r>
            <a:endParaRPr lang="zh-CN" altLang="en-US" sz="16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8" name="MH_Text_1"/>
          <p:cNvSpPr/>
          <p:nvPr>
            <p:custDataLst>
              <p:tags r:id="rId5"/>
            </p:custDataLst>
          </p:nvPr>
        </p:nvSpPr>
        <p:spPr>
          <a:xfrm>
            <a:off x="5652121" y="3747223"/>
            <a:ext cx="3024302" cy="33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lvl="0"/>
            <a:r>
              <a:rPr lang="zh-CN" altLang="en-US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 抗肿瘤药物  如白消安、苯丁酸氮芥、氮芥、环磷酰胺、甲氨蝶呤、氟尿嘧啶、硫嘌呤、溶癌灵等。</a:t>
            </a:r>
            <a:endParaRPr lang="zh-CN" altLang="en-US" sz="16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844519" y="3643213"/>
            <a:ext cx="689527" cy="689527"/>
            <a:chOff x="466878" y="1023579"/>
            <a:chExt cx="829228" cy="829228"/>
          </a:xfrm>
        </p:grpSpPr>
        <p:sp>
          <p:nvSpPr>
            <p:cNvPr id="25" name="椭圆 24"/>
            <p:cNvSpPr/>
            <p:nvPr/>
          </p:nvSpPr>
          <p:spPr>
            <a:xfrm>
              <a:off x="46687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80885" y="1137579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200" dirty="0">
                  <a:latin typeface="Impact" panose="020B0806030902050204" pitchFamily="34" charset="0"/>
                </a:rPr>
                <a:t>肿瘤</a:t>
              </a:r>
              <a:endParaRPr lang="zh-CN" altLang="en-US" sz="1200" dirty="0">
                <a:latin typeface="Impact" panose="020B0806030902050204" pitchFamily="34" charset="0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6"/>
            </p:custDataLst>
          </p:nvPr>
        </p:nvSpPr>
        <p:spPr>
          <a:xfrm>
            <a:off x="6019110" y="3139338"/>
            <a:ext cx="3024302" cy="33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  <a:scene3d>
              <a:camera prst="orthographicFront"/>
              <a:lightRig rig="threePt" dir="t"/>
            </a:scene3d>
          </a:bodyPr>
          <a:lstStyle/>
          <a:p>
            <a:pPr lvl="0"/>
            <a:r>
              <a:rPr lang="zh-CN" altLang="en-US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 抗生素  四环素、氯霉素等。 </a:t>
            </a:r>
            <a:endParaRPr lang="zh-CN" altLang="en-US" sz="16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9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1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1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8" dur="1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9" dur="1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" grpId="0" animBg="1"/>
          <p:bldP spid="17" grpId="0"/>
          <p:bldP spid="21" grpId="0"/>
          <p:bldP spid="54" grpId="0" bldLvl="0" animBg="1"/>
          <p:bldP spid="56" grpId="0" bldLvl="0" animBg="1"/>
          <p:bldP spid="58" grpId="0" bldLvl="0" animBg="1"/>
          <p:bldP spid="29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" grpId="0" animBg="1"/>
          <p:bldP spid="17" grpId="0"/>
          <p:bldP spid="21" grpId="0"/>
          <p:bldP spid="54" grpId="0" bldLvl="0" animBg="1"/>
          <p:bldP spid="56" grpId="0" bldLvl="0" animBg="1"/>
          <p:bldP spid="58" grpId="0" bldLvl="0" animBg="1"/>
          <p:bldP spid="29" grpId="0" bldLvl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药物对胎儿危害的分类标准</a:t>
            </a:r>
            <a:endParaRPr lang="zh-CN" altLang="en-US" dirty="0"/>
          </a:p>
        </p:txBody>
      </p:sp>
      <p:grpSp>
        <p:nvGrpSpPr>
          <p:cNvPr id="120" name="组合 119"/>
          <p:cNvGrpSpPr/>
          <p:nvPr/>
        </p:nvGrpSpPr>
        <p:grpSpPr>
          <a:xfrm>
            <a:off x="2360049" y="3515593"/>
            <a:ext cx="1449005" cy="82277"/>
            <a:chOff x="1807873" y="3515562"/>
            <a:chExt cx="1449005" cy="82277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807873" y="3549059"/>
              <a:ext cx="13736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3185860" y="3515562"/>
              <a:ext cx="71018" cy="822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687961" y="4289704"/>
            <a:ext cx="2121107" cy="82277"/>
            <a:chOff x="1024878" y="4289673"/>
            <a:chExt cx="2121107" cy="82277"/>
          </a:xfrm>
        </p:grpSpPr>
        <p:sp>
          <p:nvSpPr>
            <p:cNvPr id="5" name="椭圆 4"/>
            <p:cNvSpPr/>
            <p:nvPr/>
          </p:nvSpPr>
          <p:spPr>
            <a:xfrm>
              <a:off x="3059832" y="4289673"/>
              <a:ext cx="82277" cy="822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024878" y="4306422"/>
              <a:ext cx="2121107" cy="189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801023" y="2767860"/>
            <a:ext cx="1008000" cy="82277"/>
            <a:chOff x="5606181" y="1674310"/>
            <a:chExt cx="1817858" cy="109703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5606181" y="1718973"/>
              <a:ext cx="1701399" cy="50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41023" y="2020169"/>
            <a:ext cx="1368000" cy="82277"/>
            <a:chOff x="5149433" y="1674310"/>
            <a:chExt cx="2274606" cy="109703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5149433" y="1718973"/>
              <a:ext cx="2158147" cy="64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05023" y="1272456"/>
            <a:ext cx="2304000" cy="82277"/>
            <a:chOff x="3904783" y="1674310"/>
            <a:chExt cx="3519256" cy="109703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1393482" y="1242809"/>
            <a:ext cx="1553505" cy="3107871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8"/>
          <p:cNvSpPr txBox="1"/>
          <p:nvPr/>
        </p:nvSpPr>
        <p:spPr>
          <a:xfrm>
            <a:off x="3868584" y="1130737"/>
            <a:ext cx="3527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A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类：动物实验和临床观察未见对胎儿有损害，是最安全的一类，如青霉素钠。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文本框 61"/>
          <p:cNvSpPr txBox="1"/>
          <p:nvPr/>
        </p:nvSpPr>
        <p:spPr>
          <a:xfrm>
            <a:off x="3868584" y="1883524"/>
            <a:ext cx="4248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B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类：动物实验未显示对胎儿有危害，但无临床验证资料。多种临床常用药属此类，如红霉素、磺胺类、地高辛、氯苯那敏等。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文本框 64"/>
          <p:cNvSpPr txBox="1"/>
          <p:nvPr/>
        </p:nvSpPr>
        <p:spPr>
          <a:xfrm>
            <a:off x="3868584" y="2636311"/>
            <a:ext cx="4248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C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类：仅在动物实验证实对胎仔有致畸或杀胚胎的作用，但在人类缺乏研究资料证实。如硫酸庆大霉素、氯霉素、盐酸异丙嗪等。 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文本框 67"/>
          <p:cNvSpPr txBox="1"/>
          <p:nvPr/>
        </p:nvSpPr>
        <p:spPr>
          <a:xfrm>
            <a:off x="3868584" y="3389098"/>
            <a:ext cx="4248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D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类：临床有资料表明对胎儿有危害，但治疗孕妇疾病的疗效肯定，又无代替药物，权衡利弊后再应用，如抗惊厥药苯妥英钠，链霉素等。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0" name="文本框 70"/>
          <p:cNvSpPr txBox="1"/>
          <p:nvPr/>
        </p:nvSpPr>
        <p:spPr>
          <a:xfrm>
            <a:off x="3868584" y="4141884"/>
            <a:ext cx="4248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X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类：证实对胎儿有危害，妊娠期禁用的药物。如：治疗痤疮的异维甲酸，它可使胎儿发生中枢神经系统、面部及心血管多种异常。）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3941" y="2084720"/>
            <a:ext cx="1606829" cy="1424101"/>
            <a:chOff x="467545" y="2084692"/>
            <a:chExt cx="1606829" cy="1424101"/>
          </a:xfrm>
        </p:grpSpPr>
        <p:sp>
          <p:nvSpPr>
            <p:cNvPr id="16" name="Freeform 5"/>
            <p:cNvSpPr/>
            <p:nvPr/>
          </p:nvSpPr>
          <p:spPr bwMode="auto">
            <a:xfrm>
              <a:off x="467545" y="2084692"/>
              <a:ext cx="1606829" cy="142410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>
              <a:off x="586883" y="2190460"/>
              <a:ext cx="1368152" cy="121256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2000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文本框 22"/>
            <p:cNvSpPr txBox="1"/>
            <p:nvPr/>
          </p:nvSpPr>
          <p:spPr>
            <a:xfrm>
              <a:off x="947794" y="247357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2pPr marL="0" lvl="1">
                <a:defRPr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</a:lstStyle>
            <a:p>
              <a:r>
                <a:rPr lang="zh-CN" altLang="en-US" b="1" dirty="0">
                  <a:solidFill>
                    <a:schemeClr val="bg1"/>
                  </a:solidFill>
                </a:rPr>
                <a:t>分类</a:t>
              </a:r>
              <a:endParaRPr lang="en-US" altLang="zh-CN" b="1" dirty="0">
                <a:solidFill>
                  <a:schemeClr val="bg1"/>
                </a:solidFill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</a:rPr>
                <a:t>标准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571486" y="1038135"/>
            <a:ext cx="614966" cy="545032"/>
            <a:chOff x="1904517" y="1038134"/>
            <a:chExt cx="614966" cy="545032"/>
          </a:xfrm>
        </p:grpSpPr>
        <p:sp>
          <p:nvSpPr>
            <p:cNvPr id="28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>
                  <a:latin typeface="Impact" panose="020B0806030902050204" pitchFamily="34" charset="0"/>
                </a:rPr>
                <a:t>A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245377" y="1653957"/>
            <a:ext cx="614966" cy="545032"/>
            <a:chOff x="1904517" y="1038134"/>
            <a:chExt cx="614966" cy="545032"/>
          </a:xfrm>
        </p:grpSpPr>
        <p:sp>
          <p:nvSpPr>
            <p:cNvPr id="105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>
                  <a:latin typeface="Impact" panose="020B0806030902050204" pitchFamily="34" charset="0"/>
                </a:rPr>
                <a:t>B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545985" y="2533107"/>
            <a:ext cx="614966" cy="545032"/>
            <a:chOff x="1904517" y="1038134"/>
            <a:chExt cx="614966" cy="545032"/>
          </a:xfrm>
        </p:grpSpPr>
        <p:sp>
          <p:nvSpPr>
            <p:cNvPr id="108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>
                  <a:latin typeface="Impact" panose="020B0806030902050204" pitchFamily="34" charset="0"/>
                </a:rPr>
                <a:t>C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245377" y="3403700"/>
            <a:ext cx="614966" cy="545032"/>
            <a:chOff x="1904517" y="1038134"/>
            <a:chExt cx="614966" cy="545032"/>
          </a:xfrm>
        </p:grpSpPr>
        <p:sp>
          <p:nvSpPr>
            <p:cNvPr id="111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>
                  <a:latin typeface="Impact" panose="020B0806030902050204" pitchFamily="34" charset="0"/>
                </a:rPr>
                <a:t>D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571486" y="4028079"/>
            <a:ext cx="614966" cy="545032"/>
            <a:chOff x="1904517" y="1038134"/>
            <a:chExt cx="614966" cy="545032"/>
          </a:xfrm>
        </p:grpSpPr>
        <p:sp>
          <p:nvSpPr>
            <p:cNvPr id="114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>
                  <a:latin typeface="Impact" panose="020B0806030902050204" pitchFamily="34" charset="0"/>
                </a:rPr>
                <a:t>X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 advTm="10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7037E-7 L -0.0441 0.28735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1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10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1.94444E-6 -2.71605E-6 L -0.11771 0.167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85" y="83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50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94444E-6 -3.7037E-7 L -0.1507 -0.00339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35" y="-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50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94444E-6 3.82716E-6 L -0.12552 -0.17253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85" y="-86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8.33333E-7 -1.11111E-6 L -0.0441 -0.29413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-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5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58" grpId="0"/>
          <p:bldP spid="61" grpId="0"/>
          <p:bldP spid="64" grpId="0"/>
          <p:bldP spid="67" grpId="0"/>
          <p:bldP spid="7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7037E-7 L -0.0441 0.28735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1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10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1.94444E-6 -2.71605E-6 L -0.11771 0.167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85" y="83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50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94444E-6 -3.7037E-7 L -0.1507 -0.00339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35" y="-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50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94444E-6 3.82716E-6 L -0.12552 -0.17253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85" y="-86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8.33333E-7 -1.11111E-6 L -0.0441 -0.29413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-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5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58" grpId="0"/>
          <p:bldP spid="61" grpId="0"/>
          <p:bldP spid="64" grpId="0"/>
          <p:bldP spid="67" grpId="0"/>
          <p:bldP spid="7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097" name="MH_Page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妊娠期用药原则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678757" y="1059018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683569" y="1802596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683569" y="2546174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683569" y="3289752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683569" y="4033329"/>
            <a:ext cx="661762" cy="692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04791" y="1224147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单药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有效的避免联合用药。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04791" y="1923885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有疗效肯定的</a:t>
            </a:r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老药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避免用尚难确定对胎儿有无不良影响的新药。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94527" y="2669883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小剂量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有效的避免用大剂量。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4791" y="3435807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早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孕期间避免使用</a:t>
            </a:r>
            <a:r>
              <a:rPr lang="en-US" altLang="zh-C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C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类、</a:t>
            </a:r>
            <a:r>
              <a:rPr lang="en-US" altLang="zh-C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D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类药物。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08255" y="4201731"/>
            <a:ext cx="857486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若病情急需，要使用肯定对胎儿有危害的药物，则应</a:t>
            </a:r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终止妊娠。</a:t>
            </a:r>
            <a:endParaRPr lang="zh-CN" altLang="en-US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2751" y="417346"/>
            <a:ext cx="5897272" cy="330507"/>
          </a:xfrm>
        </p:spPr>
        <p:txBody>
          <a:bodyPr/>
          <a:lstStyle/>
          <a:p>
            <a:r>
              <a:rPr lang="zh-CN" altLang="en-US" dirty="0"/>
              <a:t>妊娠期常用药物 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57200" y="747853"/>
            <a:ext cx="2874506" cy="4395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rtlCol="0" anchor="ctr"/>
          <a:lstStyle/>
          <a:p>
            <a:pPr algn="ctr" defTabSz="822960"/>
            <a:endParaRPr lang="zh-CN" altLang="en-US" sz="1620">
              <a:solidFill>
                <a:prstClr val="white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043172" y="980315"/>
            <a:ext cx="340219" cy="27489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rtlCol="0" anchor="ctr"/>
          <a:lstStyle/>
          <a:p>
            <a:pPr algn="ctr" defTabSz="82296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700" y="905048"/>
            <a:ext cx="1320323" cy="360078"/>
          </a:xfrm>
          <a:prstGeom prst="rect">
            <a:avLst/>
          </a:prstGeom>
          <a:noFill/>
        </p:spPr>
        <p:txBody>
          <a:bodyPr wrap="none" lIns="82277" tIns="41138" rIns="82277" bIns="41138" rtlCol="0">
            <a:spAutoFit/>
          </a:bodyPr>
          <a:lstStyle/>
          <a:p>
            <a:pPr defTabSz="82296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抗感染药物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1555"/>
            <a:ext cx="1483130" cy="1024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0"/>
          <p:cNvSpPr txBox="1"/>
          <p:nvPr/>
        </p:nvSpPr>
        <p:spPr>
          <a:xfrm>
            <a:off x="513504" y="2641720"/>
            <a:ext cx="287450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7220"/>
            <a:r>
              <a:rPr lang="zh-CN" altLang="en-US" sz="288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妊娠期常用药物 </a:t>
            </a:r>
            <a:endParaRPr lang="zh-CN" altLang="en-US" sz="288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23"/>
          <p:cNvSpPr/>
          <p:nvPr/>
        </p:nvSpPr>
        <p:spPr>
          <a:xfrm>
            <a:off x="5043172" y="1504522"/>
            <a:ext cx="340219" cy="27489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rtlCol="0" anchor="ctr"/>
          <a:lstStyle/>
          <a:p>
            <a:pPr algn="ctr" defTabSz="82296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5439697" y="1429255"/>
            <a:ext cx="2312582" cy="360078"/>
          </a:xfrm>
          <a:prstGeom prst="rect">
            <a:avLst/>
          </a:prstGeom>
          <a:noFill/>
        </p:spPr>
        <p:txBody>
          <a:bodyPr wrap="none" lIns="82277" tIns="41138" rIns="82277" bIns="41138" rtlCol="0">
            <a:spAutoFit/>
          </a:bodyPr>
          <a:lstStyle/>
          <a:p>
            <a:pPr defTabSz="82296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强心和抗心律失常药 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26"/>
          <p:cNvSpPr/>
          <p:nvPr/>
        </p:nvSpPr>
        <p:spPr>
          <a:xfrm>
            <a:off x="5043172" y="2028729"/>
            <a:ext cx="340219" cy="27489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rtlCol="0" anchor="ctr"/>
          <a:lstStyle/>
          <a:p>
            <a:pPr algn="ctr" defTabSz="82296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5439697" y="1953461"/>
            <a:ext cx="1389253" cy="360078"/>
          </a:xfrm>
          <a:prstGeom prst="rect">
            <a:avLst/>
          </a:prstGeom>
          <a:noFill/>
        </p:spPr>
        <p:txBody>
          <a:bodyPr wrap="none" lIns="82277" tIns="41138" rIns="82277" bIns="41138" rtlCol="0">
            <a:spAutoFit/>
          </a:bodyPr>
          <a:lstStyle/>
          <a:p>
            <a:pPr defTabSz="82296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抗高血压药 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29"/>
          <p:cNvSpPr/>
          <p:nvPr/>
        </p:nvSpPr>
        <p:spPr>
          <a:xfrm>
            <a:off x="5043172" y="2552936"/>
            <a:ext cx="340219" cy="27489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rtlCol="0" anchor="ctr"/>
          <a:lstStyle/>
          <a:p>
            <a:pPr algn="ctr" defTabSz="82296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5439700" y="2477668"/>
            <a:ext cx="1089491" cy="360078"/>
          </a:xfrm>
          <a:prstGeom prst="rect">
            <a:avLst/>
          </a:prstGeom>
          <a:noFill/>
        </p:spPr>
        <p:txBody>
          <a:bodyPr wrap="none" lIns="82277" tIns="41138" rIns="82277" bIns="41138" rtlCol="0">
            <a:spAutoFit/>
          </a:bodyPr>
          <a:lstStyle/>
          <a:p>
            <a:pPr defTabSz="82296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抗惊厥药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32"/>
          <p:cNvSpPr/>
          <p:nvPr/>
        </p:nvSpPr>
        <p:spPr>
          <a:xfrm>
            <a:off x="5043172" y="3077142"/>
            <a:ext cx="340219" cy="27489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rtlCol="0" anchor="ctr"/>
          <a:lstStyle/>
          <a:p>
            <a:pPr algn="ctr" defTabSz="82296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5439695" y="3001874"/>
            <a:ext cx="940412" cy="332378"/>
          </a:xfrm>
          <a:prstGeom prst="rect">
            <a:avLst/>
          </a:prstGeom>
          <a:noFill/>
        </p:spPr>
        <p:txBody>
          <a:bodyPr wrap="none" lIns="82277" tIns="41138" rIns="82277" bIns="41138" rtlCol="0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FF7C80"/>
              </a:buClr>
            </a:pPr>
            <a:r>
              <a:rPr lang="zh-CN" altLang="en-US" b="1" dirty="0"/>
              <a:t>平喘药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圆角矩形 35"/>
          <p:cNvSpPr/>
          <p:nvPr/>
        </p:nvSpPr>
        <p:spPr>
          <a:xfrm>
            <a:off x="5043172" y="3601347"/>
            <a:ext cx="340219" cy="27489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rtlCol="0" anchor="ctr"/>
          <a:lstStyle/>
          <a:p>
            <a:pPr algn="ctr" defTabSz="82296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5439695" y="3526079"/>
            <a:ext cx="927588" cy="637077"/>
          </a:xfrm>
          <a:prstGeom prst="rect">
            <a:avLst/>
          </a:prstGeom>
          <a:noFill/>
        </p:spPr>
        <p:txBody>
          <a:bodyPr wrap="none" lIns="82277" tIns="41138" rIns="82277" bIns="41138" rtlCol="0">
            <a:spAutoFit/>
          </a:bodyPr>
          <a:lstStyle/>
          <a:p>
            <a:pPr defTabSz="82296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止吐药 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2296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35"/>
          <p:cNvSpPr/>
          <p:nvPr/>
        </p:nvSpPr>
        <p:spPr>
          <a:xfrm>
            <a:off x="5043172" y="4097853"/>
            <a:ext cx="340219" cy="27489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rtlCol="0" anchor="ctr"/>
          <a:lstStyle/>
          <a:p>
            <a:pPr algn="ctr" defTabSz="82296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6"/>
          <p:cNvSpPr txBox="1"/>
          <p:nvPr/>
        </p:nvSpPr>
        <p:spPr>
          <a:xfrm>
            <a:off x="5439695" y="4022585"/>
            <a:ext cx="1781988" cy="360078"/>
          </a:xfrm>
          <a:prstGeom prst="rect">
            <a:avLst/>
          </a:prstGeom>
          <a:noFill/>
        </p:spPr>
        <p:txBody>
          <a:bodyPr wrap="none" lIns="82277" tIns="41138" rIns="82277" bIns="41138" rtlCol="0">
            <a:spAutoFit/>
          </a:bodyPr>
          <a:lstStyle/>
          <a:p>
            <a:pPr defTabSz="82296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肾上腺皮质激素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35"/>
          <p:cNvSpPr/>
          <p:nvPr/>
        </p:nvSpPr>
        <p:spPr>
          <a:xfrm>
            <a:off x="5043172" y="4594359"/>
            <a:ext cx="340219" cy="27489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rtlCol="0" anchor="ctr"/>
          <a:lstStyle/>
          <a:p>
            <a:pPr algn="ctr" defTabSz="82296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6"/>
          <p:cNvSpPr txBox="1"/>
          <p:nvPr/>
        </p:nvSpPr>
        <p:spPr>
          <a:xfrm>
            <a:off x="5439695" y="4519091"/>
            <a:ext cx="1089491" cy="360078"/>
          </a:xfrm>
          <a:prstGeom prst="rect">
            <a:avLst/>
          </a:prstGeom>
          <a:noFill/>
        </p:spPr>
        <p:txBody>
          <a:bodyPr wrap="none" lIns="82277" tIns="41138" rIns="82277" bIns="41138" rtlCol="0">
            <a:spAutoFit/>
          </a:bodyPr>
          <a:lstStyle/>
          <a:p>
            <a:pPr defTabSz="82296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性激素类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322" y="610781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抗感染药物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11560" y="1751089"/>
            <a:ext cx="1681076" cy="1641322"/>
            <a:chOff x="1837356" y="2211757"/>
            <a:chExt cx="1110654" cy="1110191"/>
          </a:xfrm>
        </p:grpSpPr>
        <p:sp>
          <p:nvSpPr>
            <p:cNvPr id="46" name="椭圆 45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829903" y="1751089"/>
            <a:ext cx="1681076" cy="1641322"/>
            <a:chOff x="1837356" y="2211757"/>
            <a:chExt cx="1110654" cy="1110191"/>
          </a:xfrm>
        </p:grpSpPr>
        <p:sp>
          <p:nvSpPr>
            <p:cNvPr id="30" name="椭圆 29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47222" y="1751089"/>
            <a:ext cx="1681076" cy="1641322"/>
            <a:chOff x="1837356" y="2211757"/>
            <a:chExt cx="1110654" cy="1110191"/>
          </a:xfrm>
        </p:grpSpPr>
        <p:sp>
          <p:nvSpPr>
            <p:cNvPr id="34" name="椭圆 33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59341" y="1751089"/>
            <a:ext cx="1681076" cy="1641322"/>
            <a:chOff x="1837356" y="2211757"/>
            <a:chExt cx="1110654" cy="1110191"/>
          </a:xfrm>
        </p:grpSpPr>
        <p:sp>
          <p:nvSpPr>
            <p:cNvPr id="44" name="椭圆 43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71601" y="2281567"/>
            <a:ext cx="104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抗生素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649214" y="2198101"/>
            <a:ext cx="1046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抗病</a:t>
            </a:r>
            <a:endParaRPr lang="en-US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毒药 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426914" y="2273116"/>
            <a:ext cx="104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抗寄生虫病药 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319085" y="2206857"/>
            <a:ext cx="104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kumimoji="1" lang="zh-CN" altLang="en-US" sz="2000" b="1" dirty="0"/>
              <a:t>抗真</a:t>
            </a:r>
            <a:endParaRPr kumimoji="1" lang="en-US" altLang="zh-CN" sz="2000" b="1" dirty="0"/>
          </a:p>
          <a:p>
            <a:pPr lvl="0" rtl="0"/>
            <a:r>
              <a:rPr kumimoji="1" lang="zh-CN" altLang="en-US" sz="2000" b="1" dirty="0"/>
              <a:t>菌药 </a:t>
            </a:r>
            <a:endParaRPr kumimoji="1" lang="zh-CN" altLang="en-US" sz="2000" b="1" dirty="0"/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grpSp>
        <p:nvGrpSpPr>
          <p:cNvPr id="4" name="组合 3"/>
          <p:cNvGrpSpPr/>
          <p:nvPr/>
        </p:nvGrpSpPr>
        <p:grpSpPr>
          <a:xfrm>
            <a:off x="431540" y="980830"/>
            <a:ext cx="8280920" cy="503999"/>
            <a:chOff x="2721744" y="1420730"/>
            <a:chExt cx="1800000" cy="360000"/>
          </a:xfrm>
        </p:grpSpPr>
        <p:sp>
          <p:nvSpPr>
            <p:cNvPr id="20" name="椭圆 11"/>
            <p:cNvSpPr/>
            <p:nvPr/>
          </p:nvSpPr>
          <p:spPr>
            <a:xfrm>
              <a:off x="2721744" y="1420730"/>
              <a:ext cx="1800000" cy="360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766744" y="1478341"/>
              <a:ext cx="1710000" cy="244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大部分抗生素属于</a:t>
              </a:r>
              <a:r>
                <a:rPr lang="en-US" altLang="zh-CN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类或</a:t>
              </a:r>
              <a:r>
                <a:rPr lang="en-US" altLang="zh-CN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类，对胚胎、胎儿的危害小，可安全应用。</a:t>
              </a:r>
              <a:endParaRPr lang="zh-CN" altLang="en-US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抗生素</a:t>
            </a:r>
            <a:endParaRPr lang="zh-CN" altLang="en-US" dirty="0"/>
          </a:p>
        </p:txBody>
      </p:sp>
      <p:sp>
        <p:nvSpPr>
          <p:cNvPr id="31" name="TextBox 54"/>
          <p:cNvSpPr txBox="1"/>
          <p:nvPr/>
        </p:nvSpPr>
        <p:spPr>
          <a:xfrm>
            <a:off x="2195736" y="1635778"/>
            <a:ext cx="3528392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青霉素族  </a:t>
            </a:r>
            <a:r>
              <a:rPr lang="en-US" altLang="zh-CN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Penicillins</a:t>
            </a:r>
            <a:r>
              <a:rPr lang="en-US" altLang="zh-CN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B</a:t>
            </a:r>
            <a:endParaRPr lang="en-US" altLang="zh-CN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2" name="TextBox 55"/>
          <p:cNvSpPr txBox="1"/>
          <p:nvPr/>
        </p:nvSpPr>
        <p:spPr>
          <a:xfrm>
            <a:off x="2195736" y="2335516"/>
            <a:ext cx="4464496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头孢菌素  </a:t>
            </a:r>
            <a:r>
              <a:rPr lang="en-US" altLang="zh-CN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Cephalosporins B</a:t>
            </a:r>
            <a:endParaRPr lang="en-US" altLang="zh-CN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3" name="TextBox 56"/>
          <p:cNvSpPr txBox="1"/>
          <p:nvPr/>
        </p:nvSpPr>
        <p:spPr>
          <a:xfrm>
            <a:off x="2185472" y="3081514"/>
            <a:ext cx="7355080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红霉素	  </a:t>
            </a:r>
            <a:r>
              <a:rPr lang="en-US" altLang="zh-CN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Erythromycin	B (</a:t>
            </a:r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替代青霉素耐药</a:t>
            </a:r>
            <a:r>
              <a:rPr lang="en-US" altLang="zh-CN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)</a:t>
            </a:r>
            <a:endParaRPr lang="en-US" altLang="zh-CN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4" name="TextBox 57"/>
          <p:cNvSpPr txBox="1"/>
          <p:nvPr/>
        </p:nvSpPr>
        <p:spPr>
          <a:xfrm>
            <a:off x="2195736" y="3847438"/>
            <a:ext cx="4392488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甲硝唑	  </a:t>
            </a:r>
            <a:r>
              <a:rPr lang="en-US" altLang="zh-CN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Metronidazole	B</a:t>
            </a:r>
            <a:endParaRPr lang="en-US" altLang="zh-CN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5" name="TextBox 58"/>
          <p:cNvSpPr txBox="1"/>
          <p:nvPr/>
        </p:nvSpPr>
        <p:spPr>
          <a:xfrm>
            <a:off x="2199200" y="4613362"/>
            <a:ext cx="6944800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呋喃妥英  </a:t>
            </a:r>
            <a:r>
              <a:rPr lang="en-US" altLang="zh-CN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Nitrofurantoin B</a:t>
            </a:r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（泌尿道）	</a:t>
            </a:r>
            <a:endParaRPr lang="zh-CN" altLang="en-US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以下抗生素须引起足够重视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403648" y="987574"/>
            <a:ext cx="8208962" cy="4943475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  <a:scene3d>
              <a:camera prst="orthographicFront"/>
              <a:lightRig rig="threePt" dir="t"/>
            </a:scene3d>
          </a:bodyPr>
          <a:lstStyle>
            <a:lvl1pPr marL="383540" indent="-3835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215" indent="-3200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89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251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链霉素、庆大霉素和卡那霉素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对听神经有损害；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氯霉素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可导致“灰婴综合征”；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四环素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可致乳牙色素沉着和骨骼发育迟缓；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呋喃妥因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可能导致溶血；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磺胺类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药物致核黄疸。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</a:t>
            </a:r>
            <a:r>
              <a:rPr lang="zh-CN" altLang="en-US" sz="3200" dirty="0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这些药物妊娠期不宜应用</a:t>
            </a:r>
            <a:endParaRPr lang="zh-CN" altLang="en-US" sz="3200" dirty="0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抗真菌药 </a:t>
            </a:r>
            <a:endParaRPr lang="zh-CN" altLang="en-US" dirty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115616" y="1059582"/>
            <a:ext cx="6696744" cy="4943475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  <a:scene3d>
              <a:camera prst="orthographicFront"/>
              <a:lightRig rig="threePt" dir="t"/>
            </a:scene3d>
          </a:bodyPr>
          <a:lstStyle>
            <a:lvl1pPr marL="383540" indent="-3835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215" indent="-3200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89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251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应用克霉唑、制霉菌素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未见对胎儿有影响。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灰黄霉素可致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连体双胎；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酮康唑可对动物致畸，如孕妇确有应用指征，需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衡量利弊。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酮康唑可分泌到乳汁，增加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新生儿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核黄疸的机率。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抗高血压药</a:t>
            </a:r>
            <a:endParaRPr lang="zh-CN" altLang="en-US" dirty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403648" y="987575"/>
            <a:ext cx="6480720" cy="3888432"/>
          </a:xfrm>
          <a:prstGeom prst="rect">
            <a:avLst/>
          </a:prstGeom>
        </p:spPr>
        <p:txBody>
          <a:bodyPr vert="horz" lIns="102156" tIns="51076" rIns="102156" bIns="51076" rtlCol="0">
            <a:normAutofit lnSpcReduction="10000"/>
            <a:scene3d>
              <a:camera prst="orthographicFront"/>
              <a:lightRig rig="threePt" dir="t"/>
            </a:scene3d>
          </a:bodyPr>
          <a:lstStyle>
            <a:lvl1pPr marL="383540" indent="-3835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215" indent="-3200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89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251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普萘洛尔治疗妊娠期心动过速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迄今无致畸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的报道；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中枢性抗高血压药如甲基多巴、可乐定等列为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类药，孕期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慎用；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硝苯地平及肼屈嗪也属</a:t>
            </a:r>
            <a:r>
              <a:rPr lang="en-US" altLang="zh-CN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类药物；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不含巯基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ACEI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既是第一线降压药，也是治疗心衰的一线药物，必要时孕期可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慎用。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抗惊厥药</a:t>
            </a:r>
            <a:endParaRPr lang="zh-CN" altLang="en-US" dirty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331640" y="750461"/>
            <a:ext cx="6480720" cy="4320480"/>
          </a:xfrm>
          <a:prstGeom prst="rect">
            <a:avLst/>
          </a:prstGeom>
        </p:spPr>
        <p:txBody>
          <a:bodyPr vert="horz" lIns="102156" tIns="51076" rIns="102156" bIns="51076" rtlCol="0">
            <a:normAutofit fontScale="92500"/>
            <a:scene3d>
              <a:camera prst="orthographicFront"/>
              <a:lightRig rig="threePt" dir="t"/>
            </a:scene3d>
          </a:bodyPr>
          <a:lstStyle>
            <a:lvl1pPr marL="383540" indent="-3835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215" indent="-3200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89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251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常用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的水合氯醛，未发现不良作用；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适量应用硫酸镁治疗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妊高症；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临床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最常用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的抗惊厥药是苯妥英钠，使用时要权衡利弊：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一方面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实验室及临床资料均证明，长期用药可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致畸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，分娩过程应用对新生儿有不同程度的抑制作用；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另一方面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应用此药抗惊厥可获得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显著疗效。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29689"/>
            <a:ext cx="4091652" cy="39098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715600" y="1044050"/>
            <a:ext cx="936000" cy="936000"/>
            <a:chOff x="4427568" y="1080577"/>
            <a:chExt cx="936000" cy="936000"/>
          </a:xfrm>
        </p:grpSpPr>
        <p:sp>
          <p:nvSpPr>
            <p:cNvPr id="9" name="MH_Other_10"/>
            <p:cNvSpPr/>
            <p:nvPr>
              <p:custDataLst>
                <p:tags r:id="rId4"/>
              </p:custDataLst>
            </p:nvPr>
          </p:nvSpPr>
          <p:spPr>
            <a:xfrm>
              <a:off x="4427568" y="1080577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600269" y="1273948"/>
              <a:ext cx="590599" cy="590599"/>
              <a:chOff x="1117184" y="1303577"/>
              <a:chExt cx="720000" cy="720000"/>
            </a:xfrm>
          </p:grpSpPr>
          <p:sp>
            <p:nvSpPr>
              <p:cNvPr id="17" name="MH_Title_1"/>
              <p:cNvSpPr/>
              <p:nvPr>
                <p:custDataLst>
                  <p:tags r:id="rId5"/>
                </p:custDataLst>
              </p:nvPr>
            </p:nvSpPr>
            <p:spPr>
              <a:xfrm>
                <a:off x="1117184" y="1303577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8" name="KSO_Shape"/>
              <p:cNvSpPr/>
              <p:nvPr/>
            </p:nvSpPr>
            <p:spPr bwMode="auto">
              <a:xfrm>
                <a:off x="1246586" y="1470899"/>
                <a:ext cx="461198" cy="385869"/>
              </a:xfrm>
              <a:custGeom>
                <a:avLst/>
                <a:gdLst>
                  <a:gd name="T0" fmla="*/ 259606 w 2301875"/>
                  <a:gd name="T1" fmla="*/ 991831 h 1924050"/>
                  <a:gd name="T2" fmla="*/ 363395 w 2301875"/>
                  <a:gd name="T3" fmla="*/ 1088396 h 1924050"/>
                  <a:gd name="T4" fmla="*/ 373906 w 2301875"/>
                  <a:gd name="T5" fmla="*/ 1217851 h 1924050"/>
                  <a:gd name="T6" fmla="*/ 363658 w 2301875"/>
                  <a:gd name="T7" fmla="*/ 1442819 h 1924050"/>
                  <a:gd name="T8" fmla="*/ 588842 w 2301875"/>
                  <a:gd name="T9" fmla="*/ 1484918 h 1924050"/>
                  <a:gd name="T10" fmla="*/ 0 w 2301875"/>
                  <a:gd name="T11" fmla="*/ 1127338 h 1924050"/>
                  <a:gd name="T12" fmla="*/ 34684 w 2301875"/>
                  <a:gd name="T13" fmla="*/ 1006829 h 1924050"/>
                  <a:gd name="T14" fmla="*/ 1779087 w 2301875"/>
                  <a:gd name="T15" fmla="*/ 956047 h 1924050"/>
                  <a:gd name="T16" fmla="*/ 1870302 w 2301875"/>
                  <a:gd name="T17" fmla="*/ 1005757 h 1924050"/>
                  <a:gd name="T18" fmla="*/ 1905000 w 2301875"/>
                  <a:gd name="T19" fmla="*/ 1126216 h 1924050"/>
                  <a:gd name="T20" fmla="*/ 1316177 w 2301875"/>
                  <a:gd name="T21" fmla="*/ 1483912 h 1924050"/>
                  <a:gd name="T22" fmla="*/ 1541455 w 2301875"/>
                  <a:gd name="T23" fmla="*/ 1441567 h 1924050"/>
                  <a:gd name="T24" fmla="*/ 1531202 w 2301875"/>
                  <a:gd name="T25" fmla="*/ 1216429 h 1924050"/>
                  <a:gd name="T26" fmla="*/ 1541455 w 2301875"/>
                  <a:gd name="T27" fmla="*/ 1087027 h 1924050"/>
                  <a:gd name="T28" fmla="*/ 1645025 w 2301875"/>
                  <a:gd name="T29" fmla="*/ 990765 h 1924050"/>
                  <a:gd name="T30" fmla="*/ 952237 w 2301875"/>
                  <a:gd name="T31" fmla="*/ 799555 h 1924050"/>
                  <a:gd name="T32" fmla="*/ 1296630 w 2301875"/>
                  <a:gd name="T33" fmla="*/ 1376794 h 1924050"/>
                  <a:gd name="T34" fmla="*/ 1192524 w 2301875"/>
                  <a:gd name="T35" fmla="*/ 1453355 h 1924050"/>
                  <a:gd name="T36" fmla="*/ 952237 w 2301875"/>
                  <a:gd name="T37" fmla="*/ 1593850 h 1924050"/>
                  <a:gd name="T38" fmla="*/ 712476 w 2301875"/>
                  <a:gd name="T39" fmla="*/ 1453355 h 1924050"/>
                  <a:gd name="T40" fmla="*/ 608370 w 2301875"/>
                  <a:gd name="T41" fmla="*/ 1376794 h 1924050"/>
                  <a:gd name="T42" fmla="*/ 166316 w 2301875"/>
                  <a:gd name="T43" fmla="*/ 478681 h 1924050"/>
                  <a:gd name="T44" fmla="*/ 263684 w 2301875"/>
                  <a:gd name="T45" fmla="*/ 507331 h 1924050"/>
                  <a:gd name="T46" fmla="*/ 328157 w 2301875"/>
                  <a:gd name="T47" fmla="*/ 612732 h 1924050"/>
                  <a:gd name="T48" fmla="*/ 345262 w 2301875"/>
                  <a:gd name="T49" fmla="*/ 794094 h 1924050"/>
                  <a:gd name="T50" fmla="*/ 277368 w 2301875"/>
                  <a:gd name="T51" fmla="*/ 873209 h 1924050"/>
                  <a:gd name="T52" fmla="*/ 151316 w 2301875"/>
                  <a:gd name="T53" fmla="*/ 883986 h 1924050"/>
                  <a:gd name="T54" fmla="*/ 54473 w 2301875"/>
                  <a:gd name="T55" fmla="*/ 812493 h 1924050"/>
                  <a:gd name="T56" fmla="*/ 263 w 2301875"/>
                  <a:gd name="T57" fmla="*/ 680019 h 1924050"/>
                  <a:gd name="T58" fmla="*/ 36316 w 2301875"/>
                  <a:gd name="T59" fmla="*/ 545180 h 1924050"/>
                  <a:gd name="T60" fmla="*/ 119737 w 2301875"/>
                  <a:gd name="T61" fmla="*/ 485514 h 1924050"/>
                  <a:gd name="T62" fmla="*/ 1779115 w 2301875"/>
                  <a:gd name="T63" fmla="*/ 482627 h 1924050"/>
                  <a:gd name="T64" fmla="*/ 1863390 w 2301875"/>
                  <a:gd name="T65" fmla="*/ 536018 h 1924050"/>
                  <a:gd name="T66" fmla="*/ 1905000 w 2301875"/>
                  <a:gd name="T67" fmla="*/ 668575 h 1924050"/>
                  <a:gd name="T68" fmla="*/ 1856016 w 2301875"/>
                  <a:gd name="T69" fmla="*/ 804553 h 1924050"/>
                  <a:gd name="T70" fmla="*/ 1759890 w 2301875"/>
                  <a:gd name="T71" fmla="*/ 880564 h 1924050"/>
                  <a:gd name="T72" fmla="*/ 1635059 w 2301875"/>
                  <a:gd name="T73" fmla="*/ 875303 h 1924050"/>
                  <a:gd name="T74" fmla="*/ 1560529 w 2301875"/>
                  <a:gd name="T75" fmla="*/ 797188 h 1924050"/>
                  <a:gd name="T76" fmla="*/ 1573433 w 2301875"/>
                  <a:gd name="T77" fmla="*/ 623337 h 1924050"/>
                  <a:gd name="T78" fmla="*/ 1636375 w 2301875"/>
                  <a:gd name="T79" fmla="*/ 509454 h 1924050"/>
                  <a:gd name="T80" fmla="*/ 830317 w 2301875"/>
                  <a:gd name="T81" fmla="*/ 406353 h 1924050"/>
                  <a:gd name="T82" fmla="*/ 922020 w 2301875"/>
                  <a:gd name="T83" fmla="*/ 522867 h 1924050"/>
                  <a:gd name="T84" fmla="*/ 921232 w 2301875"/>
                  <a:gd name="T85" fmla="*/ 461848 h 1924050"/>
                  <a:gd name="T86" fmla="*/ 944091 w 2301875"/>
                  <a:gd name="T87" fmla="*/ 436599 h 1924050"/>
                  <a:gd name="T88" fmla="*/ 997694 w 2301875"/>
                  <a:gd name="T89" fmla="*/ 454747 h 1924050"/>
                  <a:gd name="T90" fmla="*/ 986658 w 2301875"/>
                  <a:gd name="T91" fmla="*/ 501037 h 1924050"/>
                  <a:gd name="T92" fmla="*/ 1055239 w 2301875"/>
                  <a:gd name="T93" fmla="*/ 469476 h 1924050"/>
                  <a:gd name="T94" fmla="*/ 1194763 w 2301875"/>
                  <a:gd name="T95" fmla="*/ 458430 h 1924050"/>
                  <a:gd name="T96" fmla="*/ 669247 w 2301875"/>
                  <a:gd name="T97" fmla="*/ 500774 h 1924050"/>
                  <a:gd name="T98" fmla="*/ 776189 w 2301875"/>
                  <a:gd name="T99" fmla="*/ 423712 h 1924050"/>
                  <a:gd name="T100" fmla="*/ 1013359 w 2301875"/>
                  <a:gd name="T101" fmla="*/ 13659 h 1924050"/>
                  <a:gd name="T102" fmla="*/ 1091793 w 2301875"/>
                  <a:gd name="T103" fmla="*/ 105070 h 1924050"/>
                  <a:gd name="T104" fmla="*/ 1109106 w 2301875"/>
                  <a:gd name="T105" fmla="*/ 189913 h 1924050"/>
                  <a:gd name="T106" fmla="*/ 1087072 w 2301875"/>
                  <a:gd name="T107" fmla="*/ 268453 h 1924050"/>
                  <a:gd name="T108" fmla="*/ 1014671 w 2301875"/>
                  <a:gd name="T109" fmla="*/ 381929 h 1924050"/>
                  <a:gd name="T110" fmla="*/ 937812 w 2301875"/>
                  <a:gd name="T111" fmla="*/ 408459 h 1924050"/>
                  <a:gd name="T112" fmla="*/ 863575 w 2301875"/>
                  <a:gd name="T113" fmla="*/ 352772 h 1924050"/>
                  <a:gd name="T114" fmla="*/ 804290 w 2301875"/>
                  <a:gd name="T115" fmla="*/ 246914 h 1924050"/>
                  <a:gd name="T116" fmla="*/ 802979 w 2301875"/>
                  <a:gd name="T117" fmla="*/ 161282 h 1924050"/>
                  <a:gd name="T118" fmla="*/ 855443 w 2301875"/>
                  <a:gd name="T119" fmla="*/ 38087 h 1924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01875" h="1924050">
                    <a:moveTo>
                      <a:pt x="143828" y="1155700"/>
                    </a:moveTo>
                    <a:lnTo>
                      <a:pt x="152400" y="1155700"/>
                    </a:lnTo>
                    <a:lnTo>
                      <a:pt x="160973" y="1155700"/>
                    </a:lnTo>
                    <a:lnTo>
                      <a:pt x="170815" y="1156336"/>
                    </a:lnTo>
                    <a:lnTo>
                      <a:pt x="180658" y="1157288"/>
                    </a:lnTo>
                    <a:lnTo>
                      <a:pt x="191453" y="1158877"/>
                    </a:lnTo>
                    <a:lnTo>
                      <a:pt x="202883" y="1160782"/>
                    </a:lnTo>
                    <a:lnTo>
                      <a:pt x="214313" y="1163006"/>
                    </a:lnTo>
                    <a:lnTo>
                      <a:pt x="226060" y="1165547"/>
                    </a:lnTo>
                    <a:lnTo>
                      <a:pt x="238125" y="1168723"/>
                    </a:lnTo>
                    <a:lnTo>
                      <a:pt x="250825" y="1172535"/>
                    </a:lnTo>
                    <a:lnTo>
                      <a:pt x="263208" y="1176664"/>
                    </a:lnTo>
                    <a:lnTo>
                      <a:pt x="275908" y="1181111"/>
                    </a:lnTo>
                    <a:lnTo>
                      <a:pt x="288608" y="1185875"/>
                    </a:lnTo>
                    <a:lnTo>
                      <a:pt x="301308" y="1191275"/>
                    </a:lnTo>
                    <a:lnTo>
                      <a:pt x="313690" y="1197310"/>
                    </a:lnTo>
                    <a:lnTo>
                      <a:pt x="326390" y="1203980"/>
                    </a:lnTo>
                    <a:lnTo>
                      <a:pt x="338455" y="1210650"/>
                    </a:lnTo>
                    <a:lnTo>
                      <a:pt x="350520" y="1217956"/>
                    </a:lnTo>
                    <a:lnTo>
                      <a:pt x="361950" y="1225897"/>
                    </a:lnTo>
                    <a:lnTo>
                      <a:pt x="373380" y="1234155"/>
                    </a:lnTo>
                    <a:lnTo>
                      <a:pt x="384175" y="1243049"/>
                    </a:lnTo>
                    <a:lnTo>
                      <a:pt x="394653" y="1252578"/>
                    </a:lnTo>
                    <a:lnTo>
                      <a:pt x="404495" y="1262424"/>
                    </a:lnTo>
                    <a:lnTo>
                      <a:pt x="413385" y="1272906"/>
                    </a:lnTo>
                    <a:lnTo>
                      <a:pt x="417830" y="1278306"/>
                    </a:lnTo>
                    <a:lnTo>
                      <a:pt x="421958" y="1284023"/>
                    </a:lnTo>
                    <a:lnTo>
                      <a:pt x="425768" y="1289423"/>
                    </a:lnTo>
                    <a:lnTo>
                      <a:pt x="429578" y="1295458"/>
                    </a:lnTo>
                    <a:lnTo>
                      <a:pt x="432753" y="1301175"/>
                    </a:lnTo>
                    <a:lnTo>
                      <a:pt x="436245" y="1307528"/>
                    </a:lnTo>
                    <a:lnTo>
                      <a:pt x="439102" y="1313881"/>
                    </a:lnTo>
                    <a:lnTo>
                      <a:pt x="441960" y="1320233"/>
                    </a:lnTo>
                    <a:lnTo>
                      <a:pt x="444818" y="1326268"/>
                    </a:lnTo>
                    <a:lnTo>
                      <a:pt x="447358" y="1332938"/>
                    </a:lnTo>
                    <a:lnTo>
                      <a:pt x="448945" y="1339926"/>
                    </a:lnTo>
                    <a:lnTo>
                      <a:pt x="451167" y="1346914"/>
                    </a:lnTo>
                    <a:lnTo>
                      <a:pt x="452755" y="1353902"/>
                    </a:lnTo>
                    <a:lnTo>
                      <a:pt x="454025" y="1360890"/>
                    </a:lnTo>
                    <a:lnTo>
                      <a:pt x="454978" y="1368513"/>
                    </a:lnTo>
                    <a:lnTo>
                      <a:pt x="455613" y="1375819"/>
                    </a:lnTo>
                    <a:lnTo>
                      <a:pt x="456565" y="1383442"/>
                    </a:lnTo>
                    <a:lnTo>
                      <a:pt x="456565" y="1391383"/>
                    </a:lnTo>
                    <a:lnTo>
                      <a:pt x="456248" y="1407264"/>
                    </a:lnTo>
                    <a:lnTo>
                      <a:pt x="455613" y="1423146"/>
                    </a:lnTo>
                    <a:lnTo>
                      <a:pt x="454660" y="1438392"/>
                    </a:lnTo>
                    <a:lnTo>
                      <a:pt x="453390" y="1454274"/>
                    </a:lnTo>
                    <a:lnTo>
                      <a:pt x="451803" y="1470155"/>
                    </a:lnTo>
                    <a:lnTo>
                      <a:pt x="449898" y="1485719"/>
                    </a:lnTo>
                    <a:lnTo>
                      <a:pt x="447675" y="1501283"/>
                    </a:lnTo>
                    <a:lnTo>
                      <a:pt x="445135" y="1516847"/>
                    </a:lnTo>
                    <a:lnTo>
                      <a:pt x="442595" y="1531776"/>
                    </a:lnTo>
                    <a:lnTo>
                      <a:pt x="439738" y="1546704"/>
                    </a:lnTo>
                    <a:lnTo>
                      <a:pt x="433705" y="1575609"/>
                    </a:lnTo>
                    <a:lnTo>
                      <a:pt x="427037" y="1603560"/>
                    </a:lnTo>
                    <a:lnTo>
                      <a:pt x="420370" y="1629288"/>
                    </a:lnTo>
                    <a:lnTo>
                      <a:pt x="413703" y="1653111"/>
                    </a:lnTo>
                    <a:lnTo>
                      <a:pt x="407035" y="1674710"/>
                    </a:lnTo>
                    <a:lnTo>
                      <a:pt x="401003" y="1693768"/>
                    </a:lnTo>
                    <a:lnTo>
                      <a:pt x="395605" y="1710284"/>
                    </a:lnTo>
                    <a:lnTo>
                      <a:pt x="387667" y="1733154"/>
                    </a:lnTo>
                    <a:lnTo>
                      <a:pt x="384175" y="1741412"/>
                    </a:lnTo>
                    <a:lnTo>
                      <a:pt x="412433" y="1741412"/>
                    </a:lnTo>
                    <a:lnTo>
                      <a:pt x="439420" y="1741730"/>
                    </a:lnTo>
                    <a:lnTo>
                      <a:pt x="464820" y="1742365"/>
                    </a:lnTo>
                    <a:lnTo>
                      <a:pt x="489268" y="1743636"/>
                    </a:lnTo>
                    <a:lnTo>
                      <a:pt x="512128" y="1745224"/>
                    </a:lnTo>
                    <a:lnTo>
                      <a:pt x="534353" y="1746494"/>
                    </a:lnTo>
                    <a:lnTo>
                      <a:pt x="554990" y="1748400"/>
                    </a:lnTo>
                    <a:lnTo>
                      <a:pt x="574040" y="1750624"/>
                    </a:lnTo>
                    <a:lnTo>
                      <a:pt x="592455" y="1753165"/>
                    </a:lnTo>
                    <a:lnTo>
                      <a:pt x="609918" y="1756023"/>
                    </a:lnTo>
                    <a:lnTo>
                      <a:pt x="626110" y="1759517"/>
                    </a:lnTo>
                    <a:lnTo>
                      <a:pt x="641033" y="1763011"/>
                    </a:lnTo>
                    <a:lnTo>
                      <a:pt x="655320" y="1767140"/>
                    </a:lnTo>
                    <a:lnTo>
                      <a:pt x="668338" y="1771270"/>
                    </a:lnTo>
                    <a:lnTo>
                      <a:pt x="680720" y="1776034"/>
                    </a:lnTo>
                    <a:lnTo>
                      <a:pt x="691833" y="1781116"/>
                    </a:lnTo>
                    <a:lnTo>
                      <a:pt x="701993" y="1786834"/>
                    </a:lnTo>
                    <a:lnTo>
                      <a:pt x="711518" y="1792551"/>
                    </a:lnTo>
                    <a:lnTo>
                      <a:pt x="720090" y="1799221"/>
                    </a:lnTo>
                    <a:lnTo>
                      <a:pt x="727710" y="1805891"/>
                    </a:lnTo>
                    <a:lnTo>
                      <a:pt x="734695" y="1813197"/>
                    </a:lnTo>
                    <a:lnTo>
                      <a:pt x="741045" y="1821138"/>
                    </a:lnTo>
                    <a:lnTo>
                      <a:pt x="746760" y="1829078"/>
                    </a:lnTo>
                    <a:lnTo>
                      <a:pt x="751523" y="1837655"/>
                    </a:lnTo>
                    <a:lnTo>
                      <a:pt x="755968" y="1846866"/>
                    </a:lnTo>
                    <a:lnTo>
                      <a:pt x="759143" y="1856077"/>
                    </a:lnTo>
                    <a:lnTo>
                      <a:pt x="762000" y="1866559"/>
                    </a:lnTo>
                    <a:lnTo>
                      <a:pt x="764223" y="1876723"/>
                    </a:lnTo>
                    <a:lnTo>
                      <a:pt x="766128" y="1887840"/>
                    </a:lnTo>
                    <a:lnTo>
                      <a:pt x="767398" y="1899275"/>
                    </a:lnTo>
                    <a:lnTo>
                      <a:pt x="768033" y="1911345"/>
                    </a:lnTo>
                    <a:lnTo>
                      <a:pt x="768350" y="1924050"/>
                    </a:lnTo>
                    <a:lnTo>
                      <a:pt x="0" y="1924050"/>
                    </a:lnTo>
                    <a:lnTo>
                      <a:pt x="0" y="1360890"/>
                    </a:lnTo>
                    <a:lnTo>
                      <a:pt x="318" y="1350408"/>
                    </a:lnTo>
                    <a:lnTo>
                      <a:pt x="635" y="1339609"/>
                    </a:lnTo>
                    <a:lnTo>
                      <a:pt x="1905" y="1329445"/>
                    </a:lnTo>
                    <a:lnTo>
                      <a:pt x="2858" y="1319280"/>
                    </a:lnTo>
                    <a:lnTo>
                      <a:pt x="4445" y="1309434"/>
                    </a:lnTo>
                    <a:lnTo>
                      <a:pt x="6350" y="1299587"/>
                    </a:lnTo>
                    <a:lnTo>
                      <a:pt x="8573" y="1289741"/>
                    </a:lnTo>
                    <a:lnTo>
                      <a:pt x="11113" y="1280529"/>
                    </a:lnTo>
                    <a:lnTo>
                      <a:pt x="13970" y="1271318"/>
                    </a:lnTo>
                    <a:lnTo>
                      <a:pt x="16828" y="1262424"/>
                    </a:lnTo>
                    <a:lnTo>
                      <a:pt x="20638" y="1254166"/>
                    </a:lnTo>
                    <a:lnTo>
                      <a:pt x="24448" y="1245590"/>
                    </a:lnTo>
                    <a:lnTo>
                      <a:pt x="28258" y="1237967"/>
                    </a:lnTo>
                    <a:lnTo>
                      <a:pt x="32385" y="1230026"/>
                    </a:lnTo>
                    <a:lnTo>
                      <a:pt x="37148" y="1222403"/>
                    </a:lnTo>
                    <a:lnTo>
                      <a:pt x="41910" y="1215415"/>
                    </a:lnTo>
                    <a:lnTo>
                      <a:pt x="47308" y="1208745"/>
                    </a:lnTo>
                    <a:lnTo>
                      <a:pt x="52388" y="1202074"/>
                    </a:lnTo>
                    <a:lnTo>
                      <a:pt x="58103" y="1196039"/>
                    </a:lnTo>
                    <a:lnTo>
                      <a:pt x="64135" y="1190322"/>
                    </a:lnTo>
                    <a:lnTo>
                      <a:pt x="70168" y="1185240"/>
                    </a:lnTo>
                    <a:lnTo>
                      <a:pt x="76835" y="1180158"/>
                    </a:lnTo>
                    <a:lnTo>
                      <a:pt x="83185" y="1175393"/>
                    </a:lnTo>
                    <a:lnTo>
                      <a:pt x="89853" y="1171582"/>
                    </a:lnTo>
                    <a:lnTo>
                      <a:pt x="96838" y="1167770"/>
                    </a:lnTo>
                    <a:lnTo>
                      <a:pt x="104458" y="1164912"/>
                    </a:lnTo>
                    <a:lnTo>
                      <a:pt x="111760" y="1161735"/>
                    </a:lnTo>
                    <a:lnTo>
                      <a:pt x="119380" y="1159512"/>
                    </a:lnTo>
                    <a:lnTo>
                      <a:pt x="127635" y="1157924"/>
                    </a:lnTo>
                    <a:lnTo>
                      <a:pt x="135255" y="1156653"/>
                    </a:lnTo>
                    <a:lnTo>
                      <a:pt x="143828" y="1155700"/>
                    </a:lnTo>
                    <a:close/>
                    <a:moveTo>
                      <a:pt x="2149730" y="1154113"/>
                    </a:moveTo>
                    <a:lnTo>
                      <a:pt x="2158306" y="1154431"/>
                    </a:lnTo>
                    <a:lnTo>
                      <a:pt x="2166564" y="1155066"/>
                    </a:lnTo>
                    <a:lnTo>
                      <a:pt x="2174505" y="1156653"/>
                    </a:lnTo>
                    <a:lnTo>
                      <a:pt x="2182763" y="1158558"/>
                    </a:lnTo>
                    <a:lnTo>
                      <a:pt x="2190069" y="1160781"/>
                    </a:lnTo>
                    <a:lnTo>
                      <a:pt x="2197692" y="1163321"/>
                    </a:lnTo>
                    <a:lnTo>
                      <a:pt x="2204680" y="1166496"/>
                    </a:lnTo>
                    <a:lnTo>
                      <a:pt x="2212303" y="1170306"/>
                    </a:lnTo>
                    <a:lnTo>
                      <a:pt x="2218656" y="1174433"/>
                    </a:lnTo>
                    <a:lnTo>
                      <a:pt x="2225326" y="1178878"/>
                    </a:lnTo>
                    <a:lnTo>
                      <a:pt x="2231679" y="1183958"/>
                    </a:lnTo>
                    <a:lnTo>
                      <a:pt x="2238031" y="1189038"/>
                    </a:lnTo>
                    <a:lnTo>
                      <a:pt x="2243749" y="1195071"/>
                    </a:lnTo>
                    <a:lnTo>
                      <a:pt x="2249466" y="1200786"/>
                    </a:lnTo>
                    <a:lnTo>
                      <a:pt x="2254866" y="1207136"/>
                    </a:lnTo>
                    <a:lnTo>
                      <a:pt x="2259948" y="1214121"/>
                    </a:lnTo>
                    <a:lnTo>
                      <a:pt x="2265030" y="1221106"/>
                    </a:lnTo>
                    <a:lnTo>
                      <a:pt x="2269477" y="1228408"/>
                    </a:lnTo>
                    <a:lnTo>
                      <a:pt x="2273606" y="1236346"/>
                    </a:lnTo>
                    <a:lnTo>
                      <a:pt x="2277735" y="1244283"/>
                    </a:lnTo>
                    <a:lnTo>
                      <a:pt x="2281547" y="1252856"/>
                    </a:lnTo>
                    <a:lnTo>
                      <a:pt x="2284723" y="1261428"/>
                    </a:lnTo>
                    <a:lnTo>
                      <a:pt x="2288217" y="1270318"/>
                    </a:lnTo>
                    <a:lnTo>
                      <a:pt x="2291076" y="1279526"/>
                    </a:lnTo>
                    <a:lnTo>
                      <a:pt x="2293299" y="1288733"/>
                    </a:lnTo>
                    <a:lnTo>
                      <a:pt x="2295523" y="1298258"/>
                    </a:lnTo>
                    <a:lnTo>
                      <a:pt x="2297428" y="1307783"/>
                    </a:lnTo>
                    <a:lnTo>
                      <a:pt x="2299334" y="1317626"/>
                    </a:lnTo>
                    <a:lnTo>
                      <a:pt x="2300287" y="1328103"/>
                    </a:lnTo>
                    <a:lnTo>
                      <a:pt x="2300922" y="1338263"/>
                    </a:lnTo>
                    <a:lnTo>
                      <a:pt x="2301875" y="1348741"/>
                    </a:lnTo>
                    <a:lnTo>
                      <a:pt x="2301875" y="1359536"/>
                    </a:lnTo>
                    <a:lnTo>
                      <a:pt x="2301875" y="1922463"/>
                    </a:lnTo>
                    <a:lnTo>
                      <a:pt x="1533525" y="1922463"/>
                    </a:lnTo>
                    <a:lnTo>
                      <a:pt x="1533843" y="1910081"/>
                    </a:lnTo>
                    <a:lnTo>
                      <a:pt x="1534160" y="1897698"/>
                    </a:lnTo>
                    <a:lnTo>
                      <a:pt x="1535748" y="1886268"/>
                    </a:lnTo>
                    <a:lnTo>
                      <a:pt x="1537019" y="1875473"/>
                    </a:lnTo>
                    <a:lnTo>
                      <a:pt x="1539560" y="1864678"/>
                    </a:lnTo>
                    <a:lnTo>
                      <a:pt x="1542736" y="1854518"/>
                    </a:lnTo>
                    <a:lnTo>
                      <a:pt x="1545913" y="1844993"/>
                    </a:lnTo>
                    <a:lnTo>
                      <a:pt x="1550042" y="1836103"/>
                    </a:lnTo>
                    <a:lnTo>
                      <a:pt x="1554806" y="1827531"/>
                    </a:lnTo>
                    <a:lnTo>
                      <a:pt x="1560524" y="1819276"/>
                    </a:lnTo>
                    <a:lnTo>
                      <a:pt x="1566559" y="1811973"/>
                    </a:lnTo>
                    <a:lnTo>
                      <a:pt x="1573547" y="1804671"/>
                    </a:lnTo>
                    <a:lnTo>
                      <a:pt x="1581487" y="1798003"/>
                    </a:lnTo>
                    <a:lnTo>
                      <a:pt x="1590381" y="1791336"/>
                    </a:lnTo>
                    <a:lnTo>
                      <a:pt x="1599592" y="1785303"/>
                    </a:lnTo>
                    <a:lnTo>
                      <a:pt x="1610074" y="1779906"/>
                    </a:lnTo>
                    <a:lnTo>
                      <a:pt x="1621191" y="1774508"/>
                    </a:lnTo>
                    <a:lnTo>
                      <a:pt x="1633261" y="1769746"/>
                    </a:lnTo>
                    <a:lnTo>
                      <a:pt x="1646602" y="1765301"/>
                    </a:lnTo>
                    <a:lnTo>
                      <a:pt x="1660578" y="1761491"/>
                    </a:lnTo>
                    <a:lnTo>
                      <a:pt x="1675824" y="1757998"/>
                    </a:lnTo>
                    <a:lnTo>
                      <a:pt x="1692023" y="1754823"/>
                    </a:lnTo>
                    <a:lnTo>
                      <a:pt x="1709493" y="1751648"/>
                    </a:lnTo>
                    <a:lnTo>
                      <a:pt x="1727598" y="1749108"/>
                    </a:lnTo>
                    <a:lnTo>
                      <a:pt x="1746973" y="1746886"/>
                    </a:lnTo>
                    <a:lnTo>
                      <a:pt x="1767619" y="1745298"/>
                    </a:lnTo>
                    <a:lnTo>
                      <a:pt x="1789853" y="1743393"/>
                    </a:lnTo>
                    <a:lnTo>
                      <a:pt x="1812723" y="1742123"/>
                    </a:lnTo>
                    <a:lnTo>
                      <a:pt x="1836863" y="1741171"/>
                    </a:lnTo>
                    <a:lnTo>
                      <a:pt x="1862591" y="1740218"/>
                    </a:lnTo>
                    <a:lnTo>
                      <a:pt x="1889272" y="1739901"/>
                    </a:lnTo>
                    <a:lnTo>
                      <a:pt x="1917859" y="1739901"/>
                    </a:lnTo>
                    <a:lnTo>
                      <a:pt x="1914365" y="1731963"/>
                    </a:lnTo>
                    <a:lnTo>
                      <a:pt x="1906424" y="1708786"/>
                    </a:lnTo>
                    <a:lnTo>
                      <a:pt x="1900707" y="1692276"/>
                    </a:lnTo>
                    <a:lnTo>
                      <a:pt x="1894989" y="1673226"/>
                    </a:lnTo>
                    <a:lnTo>
                      <a:pt x="1888319" y="1651636"/>
                    </a:lnTo>
                    <a:lnTo>
                      <a:pt x="1881649" y="1627506"/>
                    </a:lnTo>
                    <a:lnTo>
                      <a:pt x="1874661" y="1601788"/>
                    </a:lnTo>
                    <a:lnTo>
                      <a:pt x="1868308" y="1574166"/>
                    </a:lnTo>
                    <a:lnTo>
                      <a:pt x="1861956" y="1545273"/>
                    </a:lnTo>
                    <a:lnTo>
                      <a:pt x="1859097" y="1530033"/>
                    </a:lnTo>
                    <a:lnTo>
                      <a:pt x="1856556" y="1515111"/>
                    </a:lnTo>
                    <a:lnTo>
                      <a:pt x="1854333" y="1499871"/>
                    </a:lnTo>
                    <a:lnTo>
                      <a:pt x="1852109" y="1484313"/>
                    </a:lnTo>
                    <a:lnTo>
                      <a:pt x="1850203" y="1468438"/>
                    </a:lnTo>
                    <a:lnTo>
                      <a:pt x="1848298" y="1453198"/>
                    </a:lnTo>
                    <a:lnTo>
                      <a:pt x="1847027" y="1437323"/>
                    </a:lnTo>
                    <a:lnTo>
                      <a:pt x="1846392" y="1421448"/>
                    </a:lnTo>
                    <a:lnTo>
                      <a:pt x="1845439" y="1405573"/>
                    </a:lnTo>
                    <a:lnTo>
                      <a:pt x="1845439" y="1390016"/>
                    </a:lnTo>
                    <a:lnTo>
                      <a:pt x="1845439" y="1382396"/>
                    </a:lnTo>
                    <a:lnTo>
                      <a:pt x="1845757" y="1374458"/>
                    </a:lnTo>
                    <a:lnTo>
                      <a:pt x="1846709" y="1367156"/>
                    </a:lnTo>
                    <a:lnTo>
                      <a:pt x="1847662" y="1359853"/>
                    </a:lnTo>
                    <a:lnTo>
                      <a:pt x="1849251" y="1352551"/>
                    </a:lnTo>
                    <a:lnTo>
                      <a:pt x="1850521" y="1345566"/>
                    </a:lnTo>
                    <a:lnTo>
                      <a:pt x="1852427" y="1338263"/>
                    </a:lnTo>
                    <a:lnTo>
                      <a:pt x="1854650" y="1331913"/>
                    </a:lnTo>
                    <a:lnTo>
                      <a:pt x="1856874" y="1325246"/>
                    </a:lnTo>
                    <a:lnTo>
                      <a:pt x="1859732" y="1318578"/>
                    </a:lnTo>
                    <a:lnTo>
                      <a:pt x="1862591" y="1312228"/>
                    </a:lnTo>
                    <a:lnTo>
                      <a:pt x="1865767" y="1305878"/>
                    </a:lnTo>
                    <a:lnTo>
                      <a:pt x="1869261" y="1300163"/>
                    </a:lnTo>
                    <a:lnTo>
                      <a:pt x="1872438" y="1294131"/>
                    </a:lnTo>
                    <a:lnTo>
                      <a:pt x="1876249" y="1288416"/>
                    </a:lnTo>
                    <a:lnTo>
                      <a:pt x="1880061" y="1282383"/>
                    </a:lnTo>
                    <a:lnTo>
                      <a:pt x="1884190" y="1276986"/>
                    </a:lnTo>
                    <a:lnTo>
                      <a:pt x="1888637" y="1271588"/>
                    </a:lnTo>
                    <a:lnTo>
                      <a:pt x="1897531" y="1261111"/>
                    </a:lnTo>
                    <a:lnTo>
                      <a:pt x="1907377" y="1251268"/>
                    </a:lnTo>
                    <a:lnTo>
                      <a:pt x="1917859" y="1241743"/>
                    </a:lnTo>
                    <a:lnTo>
                      <a:pt x="1928341" y="1232853"/>
                    </a:lnTo>
                    <a:lnTo>
                      <a:pt x="1939458" y="1224598"/>
                    </a:lnTo>
                    <a:lnTo>
                      <a:pt x="1951210" y="1216661"/>
                    </a:lnTo>
                    <a:lnTo>
                      <a:pt x="1963280" y="1209358"/>
                    </a:lnTo>
                    <a:lnTo>
                      <a:pt x="1975668" y="1202373"/>
                    </a:lnTo>
                    <a:lnTo>
                      <a:pt x="1987738" y="1196023"/>
                    </a:lnTo>
                    <a:lnTo>
                      <a:pt x="2000761" y="1190308"/>
                    </a:lnTo>
                    <a:lnTo>
                      <a:pt x="2013466" y="1184593"/>
                    </a:lnTo>
                    <a:lnTo>
                      <a:pt x="2026171" y="1179831"/>
                    </a:lnTo>
                    <a:lnTo>
                      <a:pt x="2038876" y="1175068"/>
                    </a:lnTo>
                    <a:lnTo>
                      <a:pt x="2051264" y="1170941"/>
                    </a:lnTo>
                    <a:lnTo>
                      <a:pt x="2063969" y="1167766"/>
                    </a:lnTo>
                    <a:lnTo>
                      <a:pt x="2076039" y="1164273"/>
                    </a:lnTo>
                    <a:lnTo>
                      <a:pt x="2087792" y="1161733"/>
                    </a:lnTo>
                    <a:lnTo>
                      <a:pt x="2099226" y="1159193"/>
                    </a:lnTo>
                    <a:lnTo>
                      <a:pt x="2110344" y="1157288"/>
                    </a:lnTo>
                    <a:lnTo>
                      <a:pt x="2121143" y="1156018"/>
                    </a:lnTo>
                    <a:lnTo>
                      <a:pt x="2131307" y="1155066"/>
                    </a:lnTo>
                    <a:lnTo>
                      <a:pt x="2140836" y="1154431"/>
                    </a:lnTo>
                    <a:lnTo>
                      <a:pt x="2149730" y="1154113"/>
                    </a:lnTo>
                    <a:close/>
                    <a:moveTo>
                      <a:pt x="692229" y="965200"/>
                    </a:moveTo>
                    <a:lnTo>
                      <a:pt x="1150620" y="965200"/>
                    </a:lnTo>
                    <a:lnTo>
                      <a:pt x="1609646" y="965200"/>
                    </a:lnTo>
                    <a:lnTo>
                      <a:pt x="1762125" y="1627407"/>
                    </a:lnTo>
                    <a:lnTo>
                      <a:pt x="1757995" y="1627089"/>
                    </a:lnTo>
                    <a:lnTo>
                      <a:pt x="1745606" y="1627407"/>
                    </a:lnTo>
                    <a:lnTo>
                      <a:pt x="1727817" y="1627725"/>
                    </a:lnTo>
                    <a:lnTo>
                      <a:pt x="1716381" y="1628677"/>
                    </a:lnTo>
                    <a:lnTo>
                      <a:pt x="1703675" y="1629630"/>
                    </a:lnTo>
                    <a:lnTo>
                      <a:pt x="1690015" y="1631218"/>
                    </a:lnTo>
                    <a:lnTo>
                      <a:pt x="1675403" y="1633441"/>
                    </a:lnTo>
                    <a:lnTo>
                      <a:pt x="1660155" y="1635982"/>
                    </a:lnTo>
                    <a:lnTo>
                      <a:pt x="1643954" y="1638841"/>
                    </a:lnTo>
                    <a:lnTo>
                      <a:pt x="1627435" y="1642652"/>
                    </a:lnTo>
                    <a:lnTo>
                      <a:pt x="1610281" y="1647416"/>
                    </a:lnTo>
                    <a:lnTo>
                      <a:pt x="1593127" y="1652498"/>
                    </a:lnTo>
                    <a:lnTo>
                      <a:pt x="1575656" y="1658850"/>
                    </a:lnTo>
                    <a:lnTo>
                      <a:pt x="1566761" y="1662026"/>
                    </a:lnTo>
                    <a:lnTo>
                      <a:pt x="1557866" y="1665837"/>
                    </a:lnTo>
                    <a:lnTo>
                      <a:pt x="1549607" y="1669331"/>
                    </a:lnTo>
                    <a:lnTo>
                      <a:pt x="1540713" y="1673777"/>
                    </a:lnTo>
                    <a:lnTo>
                      <a:pt x="1532135" y="1678224"/>
                    </a:lnTo>
                    <a:lnTo>
                      <a:pt x="1523558" y="1682670"/>
                    </a:lnTo>
                    <a:lnTo>
                      <a:pt x="1515299" y="1688070"/>
                    </a:lnTo>
                    <a:lnTo>
                      <a:pt x="1507040" y="1693151"/>
                    </a:lnTo>
                    <a:lnTo>
                      <a:pt x="1499098" y="1698551"/>
                    </a:lnTo>
                    <a:lnTo>
                      <a:pt x="1490839" y="1704585"/>
                    </a:lnTo>
                    <a:lnTo>
                      <a:pt x="1483215" y="1710302"/>
                    </a:lnTo>
                    <a:lnTo>
                      <a:pt x="1475591" y="1716972"/>
                    </a:lnTo>
                    <a:lnTo>
                      <a:pt x="1467967" y="1723641"/>
                    </a:lnTo>
                    <a:lnTo>
                      <a:pt x="1460978" y="1730629"/>
                    </a:lnTo>
                    <a:lnTo>
                      <a:pt x="1453990" y="1737934"/>
                    </a:lnTo>
                    <a:lnTo>
                      <a:pt x="1447319" y="1745874"/>
                    </a:lnTo>
                    <a:lnTo>
                      <a:pt x="1440966" y="1754449"/>
                    </a:lnTo>
                    <a:lnTo>
                      <a:pt x="1434930" y="1762707"/>
                    </a:lnTo>
                    <a:lnTo>
                      <a:pt x="1428894" y="1771600"/>
                    </a:lnTo>
                    <a:lnTo>
                      <a:pt x="1423494" y="1780810"/>
                    </a:lnTo>
                    <a:lnTo>
                      <a:pt x="1418094" y="1790338"/>
                    </a:lnTo>
                    <a:lnTo>
                      <a:pt x="1413329" y="1800502"/>
                    </a:lnTo>
                    <a:lnTo>
                      <a:pt x="1408881" y="1810665"/>
                    </a:lnTo>
                    <a:lnTo>
                      <a:pt x="1405387" y="1821781"/>
                    </a:lnTo>
                    <a:lnTo>
                      <a:pt x="1401575" y="1832898"/>
                    </a:lnTo>
                    <a:lnTo>
                      <a:pt x="1398398" y="1844649"/>
                    </a:lnTo>
                    <a:lnTo>
                      <a:pt x="1395539" y="1856718"/>
                    </a:lnTo>
                    <a:lnTo>
                      <a:pt x="1392998" y="1869422"/>
                    </a:lnTo>
                    <a:lnTo>
                      <a:pt x="1391727" y="1882444"/>
                    </a:lnTo>
                    <a:lnTo>
                      <a:pt x="1390139" y="1895466"/>
                    </a:lnTo>
                    <a:lnTo>
                      <a:pt x="1389504" y="1909758"/>
                    </a:lnTo>
                    <a:lnTo>
                      <a:pt x="1389186" y="1924050"/>
                    </a:lnTo>
                    <a:lnTo>
                      <a:pt x="1150620" y="1924050"/>
                    </a:lnTo>
                    <a:lnTo>
                      <a:pt x="912689" y="1924050"/>
                    </a:lnTo>
                    <a:lnTo>
                      <a:pt x="912371" y="1909758"/>
                    </a:lnTo>
                    <a:lnTo>
                      <a:pt x="911736" y="1895466"/>
                    </a:lnTo>
                    <a:lnTo>
                      <a:pt x="910147" y="1882444"/>
                    </a:lnTo>
                    <a:lnTo>
                      <a:pt x="908877" y="1869422"/>
                    </a:lnTo>
                    <a:lnTo>
                      <a:pt x="906018" y="1856718"/>
                    </a:lnTo>
                    <a:lnTo>
                      <a:pt x="903476" y="1844649"/>
                    </a:lnTo>
                    <a:lnTo>
                      <a:pt x="900300" y="1832898"/>
                    </a:lnTo>
                    <a:lnTo>
                      <a:pt x="896488" y="1821781"/>
                    </a:lnTo>
                    <a:lnTo>
                      <a:pt x="892993" y="1810665"/>
                    </a:lnTo>
                    <a:lnTo>
                      <a:pt x="888546" y="1800502"/>
                    </a:lnTo>
                    <a:lnTo>
                      <a:pt x="883781" y="1790338"/>
                    </a:lnTo>
                    <a:lnTo>
                      <a:pt x="878381" y="1780810"/>
                    </a:lnTo>
                    <a:lnTo>
                      <a:pt x="872981" y="1771600"/>
                    </a:lnTo>
                    <a:lnTo>
                      <a:pt x="866945" y="1762707"/>
                    </a:lnTo>
                    <a:lnTo>
                      <a:pt x="860909" y="1754449"/>
                    </a:lnTo>
                    <a:lnTo>
                      <a:pt x="854556" y="1745874"/>
                    </a:lnTo>
                    <a:lnTo>
                      <a:pt x="847885" y="1737934"/>
                    </a:lnTo>
                    <a:lnTo>
                      <a:pt x="840896" y="1730629"/>
                    </a:lnTo>
                    <a:lnTo>
                      <a:pt x="833908" y="1723641"/>
                    </a:lnTo>
                    <a:lnTo>
                      <a:pt x="825966" y="1716972"/>
                    </a:lnTo>
                    <a:lnTo>
                      <a:pt x="818660" y="1710302"/>
                    </a:lnTo>
                    <a:lnTo>
                      <a:pt x="811036" y="1704585"/>
                    </a:lnTo>
                    <a:lnTo>
                      <a:pt x="802777" y="1698551"/>
                    </a:lnTo>
                    <a:lnTo>
                      <a:pt x="794835" y="1693151"/>
                    </a:lnTo>
                    <a:lnTo>
                      <a:pt x="786576" y="1688070"/>
                    </a:lnTo>
                    <a:lnTo>
                      <a:pt x="777999" y="1682670"/>
                    </a:lnTo>
                    <a:lnTo>
                      <a:pt x="769740" y="1678224"/>
                    </a:lnTo>
                    <a:lnTo>
                      <a:pt x="761163" y="1673777"/>
                    </a:lnTo>
                    <a:lnTo>
                      <a:pt x="752268" y="1669331"/>
                    </a:lnTo>
                    <a:lnTo>
                      <a:pt x="743691" y="1665837"/>
                    </a:lnTo>
                    <a:lnTo>
                      <a:pt x="735114" y="1662026"/>
                    </a:lnTo>
                    <a:lnTo>
                      <a:pt x="726537" y="1658850"/>
                    </a:lnTo>
                    <a:lnTo>
                      <a:pt x="708748" y="1652498"/>
                    </a:lnTo>
                    <a:lnTo>
                      <a:pt x="691594" y="1647416"/>
                    </a:lnTo>
                    <a:lnTo>
                      <a:pt x="674440" y="1642652"/>
                    </a:lnTo>
                    <a:lnTo>
                      <a:pt x="657921" y="1638841"/>
                    </a:lnTo>
                    <a:lnTo>
                      <a:pt x="641721" y="1635982"/>
                    </a:lnTo>
                    <a:lnTo>
                      <a:pt x="626473" y="1633441"/>
                    </a:lnTo>
                    <a:lnTo>
                      <a:pt x="611860" y="1631218"/>
                    </a:lnTo>
                    <a:lnTo>
                      <a:pt x="598200" y="1629630"/>
                    </a:lnTo>
                    <a:lnTo>
                      <a:pt x="585494" y="1628677"/>
                    </a:lnTo>
                    <a:lnTo>
                      <a:pt x="574058" y="1627725"/>
                    </a:lnTo>
                    <a:lnTo>
                      <a:pt x="555951" y="1627407"/>
                    </a:lnTo>
                    <a:lnTo>
                      <a:pt x="543880" y="1627089"/>
                    </a:lnTo>
                    <a:lnTo>
                      <a:pt x="539750" y="1627407"/>
                    </a:lnTo>
                    <a:lnTo>
                      <a:pt x="692229" y="965200"/>
                    </a:lnTo>
                    <a:close/>
                    <a:moveTo>
                      <a:pt x="200965" y="577850"/>
                    </a:moveTo>
                    <a:lnTo>
                      <a:pt x="209868" y="577850"/>
                    </a:lnTo>
                    <a:lnTo>
                      <a:pt x="218454" y="577850"/>
                    </a:lnTo>
                    <a:lnTo>
                      <a:pt x="227357" y="578802"/>
                    </a:lnTo>
                    <a:lnTo>
                      <a:pt x="235943" y="579436"/>
                    </a:lnTo>
                    <a:lnTo>
                      <a:pt x="244210" y="580705"/>
                    </a:lnTo>
                    <a:lnTo>
                      <a:pt x="251842" y="581975"/>
                    </a:lnTo>
                    <a:lnTo>
                      <a:pt x="259473" y="583878"/>
                    </a:lnTo>
                    <a:lnTo>
                      <a:pt x="267423" y="586099"/>
                    </a:lnTo>
                    <a:lnTo>
                      <a:pt x="274418" y="588321"/>
                    </a:lnTo>
                    <a:lnTo>
                      <a:pt x="281414" y="590859"/>
                    </a:lnTo>
                    <a:lnTo>
                      <a:pt x="288410" y="593715"/>
                    </a:lnTo>
                    <a:lnTo>
                      <a:pt x="294769" y="597205"/>
                    </a:lnTo>
                    <a:lnTo>
                      <a:pt x="300811" y="600378"/>
                    </a:lnTo>
                    <a:lnTo>
                      <a:pt x="307170" y="604185"/>
                    </a:lnTo>
                    <a:lnTo>
                      <a:pt x="313212" y="608310"/>
                    </a:lnTo>
                    <a:lnTo>
                      <a:pt x="318618" y="612435"/>
                    </a:lnTo>
                    <a:lnTo>
                      <a:pt x="324341" y="616560"/>
                    </a:lnTo>
                    <a:lnTo>
                      <a:pt x="329747" y="621637"/>
                    </a:lnTo>
                    <a:lnTo>
                      <a:pt x="334517" y="626396"/>
                    </a:lnTo>
                    <a:lnTo>
                      <a:pt x="339605" y="631156"/>
                    </a:lnTo>
                    <a:lnTo>
                      <a:pt x="344056" y="636233"/>
                    </a:lnTo>
                    <a:lnTo>
                      <a:pt x="348826" y="641627"/>
                    </a:lnTo>
                    <a:lnTo>
                      <a:pt x="352960" y="647338"/>
                    </a:lnTo>
                    <a:lnTo>
                      <a:pt x="357412" y="653049"/>
                    </a:lnTo>
                    <a:lnTo>
                      <a:pt x="361227" y="659078"/>
                    </a:lnTo>
                    <a:lnTo>
                      <a:pt x="365361" y="665107"/>
                    </a:lnTo>
                    <a:lnTo>
                      <a:pt x="368859" y="671135"/>
                    </a:lnTo>
                    <a:lnTo>
                      <a:pt x="375537" y="684144"/>
                    </a:lnTo>
                    <a:lnTo>
                      <a:pt x="381896" y="697471"/>
                    </a:lnTo>
                    <a:lnTo>
                      <a:pt x="387302" y="711115"/>
                    </a:lnTo>
                    <a:lnTo>
                      <a:pt x="392072" y="725393"/>
                    </a:lnTo>
                    <a:lnTo>
                      <a:pt x="396523" y="739672"/>
                    </a:lnTo>
                    <a:lnTo>
                      <a:pt x="400657" y="754267"/>
                    </a:lnTo>
                    <a:lnTo>
                      <a:pt x="403837" y="769180"/>
                    </a:lnTo>
                    <a:lnTo>
                      <a:pt x="407017" y="784093"/>
                    </a:lnTo>
                    <a:lnTo>
                      <a:pt x="409561" y="799006"/>
                    </a:lnTo>
                    <a:lnTo>
                      <a:pt x="411787" y="813919"/>
                    </a:lnTo>
                    <a:lnTo>
                      <a:pt x="413694" y="828515"/>
                    </a:lnTo>
                    <a:lnTo>
                      <a:pt x="414966" y="843428"/>
                    </a:lnTo>
                    <a:lnTo>
                      <a:pt x="416556" y="858024"/>
                    </a:lnTo>
                    <a:lnTo>
                      <a:pt x="417192" y="871985"/>
                    </a:lnTo>
                    <a:lnTo>
                      <a:pt x="418146" y="885946"/>
                    </a:lnTo>
                    <a:lnTo>
                      <a:pt x="418782" y="912281"/>
                    </a:lnTo>
                    <a:lnTo>
                      <a:pt x="419100" y="936713"/>
                    </a:lnTo>
                    <a:lnTo>
                      <a:pt x="419100" y="942425"/>
                    </a:lnTo>
                    <a:lnTo>
                      <a:pt x="418782" y="948136"/>
                    </a:lnTo>
                    <a:lnTo>
                      <a:pt x="418146" y="953530"/>
                    </a:lnTo>
                    <a:lnTo>
                      <a:pt x="417192" y="958607"/>
                    </a:lnTo>
                    <a:lnTo>
                      <a:pt x="416238" y="963684"/>
                    </a:lnTo>
                    <a:lnTo>
                      <a:pt x="414966" y="969078"/>
                    </a:lnTo>
                    <a:lnTo>
                      <a:pt x="413694" y="974154"/>
                    </a:lnTo>
                    <a:lnTo>
                      <a:pt x="411787" y="978914"/>
                    </a:lnTo>
                    <a:lnTo>
                      <a:pt x="409879" y="983356"/>
                    </a:lnTo>
                    <a:lnTo>
                      <a:pt x="407653" y="988116"/>
                    </a:lnTo>
                    <a:lnTo>
                      <a:pt x="403201" y="997000"/>
                    </a:lnTo>
                    <a:lnTo>
                      <a:pt x="397795" y="1005250"/>
                    </a:lnTo>
                    <a:lnTo>
                      <a:pt x="391754" y="1012865"/>
                    </a:lnTo>
                    <a:lnTo>
                      <a:pt x="385076" y="1020163"/>
                    </a:lnTo>
                    <a:lnTo>
                      <a:pt x="377762" y="1026826"/>
                    </a:lnTo>
                    <a:lnTo>
                      <a:pt x="370449" y="1033489"/>
                    </a:lnTo>
                    <a:lnTo>
                      <a:pt x="362181" y="1039518"/>
                    </a:lnTo>
                    <a:lnTo>
                      <a:pt x="353278" y="1044594"/>
                    </a:lnTo>
                    <a:lnTo>
                      <a:pt x="344374" y="1049671"/>
                    </a:lnTo>
                    <a:lnTo>
                      <a:pt x="335153" y="1054113"/>
                    </a:lnTo>
                    <a:lnTo>
                      <a:pt x="325613" y="1058238"/>
                    </a:lnTo>
                    <a:lnTo>
                      <a:pt x="316074" y="1061729"/>
                    </a:lnTo>
                    <a:lnTo>
                      <a:pt x="306217" y="1064902"/>
                    </a:lnTo>
                    <a:lnTo>
                      <a:pt x="296041" y="1067757"/>
                    </a:lnTo>
                    <a:lnTo>
                      <a:pt x="285866" y="1069978"/>
                    </a:lnTo>
                    <a:lnTo>
                      <a:pt x="275690" y="1071882"/>
                    </a:lnTo>
                    <a:lnTo>
                      <a:pt x="265515" y="1072834"/>
                    </a:lnTo>
                    <a:lnTo>
                      <a:pt x="255657" y="1074103"/>
                    </a:lnTo>
                    <a:lnTo>
                      <a:pt x="245482" y="1074738"/>
                    </a:lnTo>
                    <a:lnTo>
                      <a:pt x="235943" y="1074738"/>
                    </a:lnTo>
                    <a:lnTo>
                      <a:pt x="226085" y="1074420"/>
                    </a:lnTo>
                    <a:lnTo>
                      <a:pt x="216864" y="1073786"/>
                    </a:lnTo>
                    <a:lnTo>
                      <a:pt x="207960" y="1072834"/>
                    </a:lnTo>
                    <a:lnTo>
                      <a:pt x="199057" y="1070930"/>
                    </a:lnTo>
                    <a:lnTo>
                      <a:pt x="190471" y="1069344"/>
                    </a:lnTo>
                    <a:lnTo>
                      <a:pt x="182840" y="1067123"/>
                    </a:lnTo>
                    <a:lnTo>
                      <a:pt x="175526" y="1064584"/>
                    </a:lnTo>
                    <a:lnTo>
                      <a:pt x="167894" y="1061411"/>
                    </a:lnTo>
                    <a:lnTo>
                      <a:pt x="160899" y="1057921"/>
                    </a:lnTo>
                    <a:lnTo>
                      <a:pt x="153585" y="1054113"/>
                    </a:lnTo>
                    <a:lnTo>
                      <a:pt x="145954" y="1049989"/>
                    </a:lnTo>
                    <a:lnTo>
                      <a:pt x="138322" y="1045229"/>
                    </a:lnTo>
                    <a:lnTo>
                      <a:pt x="131009" y="1040470"/>
                    </a:lnTo>
                    <a:lnTo>
                      <a:pt x="123377" y="1035393"/>
                    </a:lnTo>
                    <a:lnTo>
                      <a:pt x="116063" y="1029364"/>
                    </a:lnTo>
                    <a:lnTo>
                      <a:pt x="108432" y="1023653"/>
                    </a:lnTo>
                    <a:lnTo>
                      <a:pt x="100800" y="1017307"/>
                    </a:lnTo>
                    <a:lnTo>
                      <a:pt x="93805" y="1010644"/>
                    </a:lnTo>
                    <a:lnTo>
                      <a:pt x="86491" y="1003663"/>
                    </a:lnTo>
                    <a:lnTo>
                      <a:pt x="79495" y="996365"/>
                    </a:lnTo>
                    <a:lnTo>
                      <a:pt x="72500" y="988750"/>
                    </a:lnTo>
                    <a:lnTo>
                      <a:pt x="65822" y="980818"/>
                    </a:lnTo>
                    <a:lnTo>
                      <a:pt x="59145" y="972568"/>
                    </a:lnTo>
                    <a:lnTo>
                      <a:pt x="52785" y="964318"/>
                    </a:lnTo>
                    <a:lnTo>
                      <a:pt x="46743" y="955751"/>
                    </a:lnTo>
                    <a:lnTo>
                      <a:pt x="41020" y="946550"/>
                    </a:lnTo>
                    <a:lnTo>
                      <a:pt x="35296" y="937348"/>
                    </a:lnTo>
                    <a:lnTo>
                      <a:pt x="30208" y="927829"/>
                    </a:lnTo>
                    <a:lnTo>
                      <a:pt x="25439" y="917993"/>
                    </a:lnTo>
                    <a:lnTo>
                      <a:pt x="20987" y="908157"/>
                    </a:lnTo>
                    <a:lnTo>
                      <a:pt x="16853" y="898003"/>
                    </a:lnTo>
                    <a:lnTo>
                      <a:pt x="13355" y="887532"/>
                    </a:lnTo>
                    <a:lnTo>
                      <a:pt x="9858" y="876744"/>
                    </a:lnTo>
                    <a:lnTo>
                      <a:pt x="6996" y="866273"/>
                    </a:lnTo>
                    <a:lnTo>
                      <a:pt x="4452" y="855168"/>
                    </a:lnTo>
                    <a:lnTo>
                      <a:pt x="2544" y="843745"/>
                    </a:lnTo>
                    <a:lnTo>
                      <a:pt x="1590" y="832322"/>
                    </a:lnTo>
                    <a:lnTo>
                      <a:pt x="318" y="820900"/>
                    </a:lnTo>
                    <a:lnTo>
                      <a:pt x="0" y="809160"/>
                    </a:lnTo>
                    <a:lnTo>
                      <a:pt x="318" y="799006"/>
                    </a:lnTo>
                    <a:lnTo>
                      <a:pt x="954" y="786632"/>
                    </a:lnTo>
                    <a:lnTo>
                      <a:pt x="2862" y="771401"/>
                    </a:lnTo>
                    <a:lnTo>
                      <a:pt x="4134" y="763469"/>
                    </a:lnTo>
                    <a:lnTo>
                      <a:pt x="5406" y="754585"/>
                    </a:lnTo>
                    <a:lnTo>
                      <a:pt x="7314" y="745700"/>
                    </a:lnTo>
                    <a:lnTo>
                      <a:pt x="9540" y="736181"/>
                    </a:lnTo>
                    <a:lnTo>
                      <a:pt x="12083" y="726662"/>
                    </a:lnTo>
                    <a:lnTo>
                      <a:pt x="15263" y="716826"/>
                    </a:lnTo>
                    <a:lnTo>
                      <a:pt x="18761" y="706990"/>
                    </a:lnTo>
                    <a:lnTo>
                      <a:pt x="22577" y="697154"/>
                    </a:lnTo>
                    <a:lnTo>
                      <a:pt x="27029" y="687000"/>
                    </a:lnTo>
                    <a:lnTo>
                      <a:pt x="32116" y="677164"/>
                    </a:lnTo>
                    <a:lnTo>
                      <a:pt x="37522" y="667645"/>
                    </a:lnTo>
                    <a:lnTo>
                      <a:pt x="43882" y="658126"/>
                    </a:lnTo>
                    <a:lnTo>
                      <a:pt x="50559" y="648607"/>
                    </a:lnTo>
                    <a:lnTo>
                      <a:pt x="57873" y="639405"/>
                    </a:lnTo>
                    <a:lnTo>
                      <a:pt x="66140" y="631156"/>
                    </a:lnTo>
                    <a:lnTo>
                      <a:pt x="75044" y="622906"/>
                    </a:lnTo>
                    <a:lnTo>
                      <a:pt x="79813" y="618781"/>
                    </a:lnTo>
                    <a:lnTo>
                      <a:pt x="84583" y="615291"/>
                    </a:lnTo>
                    <a:lnTo>
                      <a:pt x="89671" y="611483"/>
                    </a:lnTo>
                    <a:lnTo>
                      <a:pt x="94759" y="607993"/>
                    </a:lnTo>
                    <a:lnTo>
                      <a:pt x="100482" y="604503"/>
                    </a:lnTo>
                    <a:lnTo>
                      <a:pt x="105888" y="601647"/>
                    </a:lnTo>
                    <a:lnTo>
                      <a:pt x="111930" y="598157"/>
                    </a:lnTo>
                    <a:lnTo>
                      <a:pt x="118289" y="595618"/>
                    </a:lnTo>
                    <a:lnTo>
                      <a:pt x="124331" y="593080"/>
                    </a:lnTo>
                    <a:lnTo>
                      <a:pt x="131009" y="590542"/>
                    </a:lnTo>
                    <a:lnTo>
                      <a:pt x="137686" y="588321"/>
                    </a:lnTo>
                    <a:lnTo>
                      <a:pt x="144682" y="586099"/>
                    </a:lnTo>
                    <a:lnTo>
                      <a:pt x="151995" y="584196"/>
                    </a:lnTo>
                    <a:lnTo>
                      <a:pt x="159627" y="582927"/>
                    </a:lnTo>
                    <a:lnTo>
                      <a:pt x="167258" y="581340"/>
                    </a:lnTo>
                    <a:lnTo>
                      <a:pt x="175526" y="580071"/>
                    </a:lnTo>
                    <a:lnTo>
                      <a:pt x="183476" y="579119"/>
                    </a:lnTo>
                    <a:lnTo>
                      <a:pt x="192061" y="578484"/>
                    </a:lnTo>
                    <a:lnTo>
                      <a:pt x="200965" y="577850"/>
                    </a:lnTo>
                    <a:close/>
                    <a:moveTo>
                      <a:pt x="2083256" y="576263"/>
                    </a:moveTo>
                    <a:lnTo>
                      <a:pt x="2092166" y="576263"/>
                    </a:lnTo>
                    <a:lnTo>
                      <a:pt x="2101076" y="576263"/>
                    </a:lnTo>
                    <a:lnTo>
                      <a:pt x="2109987" y="576580"/>
                    </a:lnTo>
                    <a:lnTo>
                      <a:pt x="2118579" y="577215"/>
                    </a:lnTo>
                    <a:lnTo>
                      <a:pt x="2126534" y="578168"/>
                    </a:lnTo>
                    <a:lnTo>
                      <a:pt x="2134490" y="579438"/>
                    </a:lnTo>
                    <a:lnTo>
                      <a:pt x="2142127" y="580708"/>
                    </a:lnTo>
                    <a:lnTo>
                      <a:pt x="2149764" y="582613"/>
                    </a:lnTo>
                    <a:lnTo>
                      <a:pt x="2156765" y="584200"/>
                    </a:lnTo>
                    <a:lnTo>
                      <a:pt x="2164084" y="586105"/>
                    </a:lnTo>
                    <a:lnTo>
                      <a:pt x="2171085" y="588645"/>
                    </a:lnTo>
                    <a:lnTo>
                      <a:pt x="2177132" y="590868"/>
                    </a:lnTo>
                    <a:lnTo>
                      <a:pt x="2183814" y="594043"/>
                    </a:lnTo>
                    <a:lnTo>
                      <a:pt x="2189861" y="596583"/>
                    </a:lnTo>
                    <a:lnTo>
                      <a:pt x="2195589" y="599440"/>
                    </a:lnTo>
                    <a:lnTo>
                      <a:pt x="2201635" y="602615"/>
                    </a:lnTo>
                    <a:lnTo>
                      <a:pt x="2206726" y="606108"/>
                    </a:lnTo>
                    <a:lnTo>
                      <a:pt x="2212454" y="609918"/>
                    </a:lnTo>
                    <a:lnTo>
                      <a:pt x="2217546" y="613410"/>
                    </a:lnTo>
                    <a:lnTo>
                      <a:pt x="2222319" y="617220"/>
                    </a:lnTo>
                    <a:lnTo>
                      <a:pt x="2227093" y="620713"/>
                    </a:lnTo>
                    <a:lnTo>
                      <a:pt x="2236003" y="629285"/>
                    </a:lnTo>
                    <a:lnTo>
                      <a:pt x="2244277" y="637858"/>
                    </a:lnTo>
                    <a:lnTo>
                      <a:pt x="2251596" y="647065"/>
                    </a:lnTo>
                    <a:lnTo>
                      <a:pt x="2258279" y="656273"/>
                    </a:lnTo>
                    <a:lnTo>
                      <a:pt x="2264325" y="665798"/>
                    </a:lnTo>
                    <a:lnTo>
                      <a:pt x="2270053" y="675323"/>
                    </a:lnTo>
                    <a:lnTo>
                      <a:pt x="2274826" y="685483"/>
                    </a:lnTo>
                    <a:lnTo>
                      <a:pt x="2279281" y="695325"/>
                    </a:lnTo>
                    <a:lnTo>
                      <a:pt x="2283418" y="705168"/>
                    </a:lnTo>
                    <a:lnTo>
                      <a:pt x="2286600" y="715328"/>
                    </a:lnTo>
                    <a:lnTo>
                      <a:pt x="2290101" y="724853"/>
                    </a:lnTo>
                    <a:lnTo>
                      <a:pt x="2292647" y="734378"/>
                    </a:lnTo>
                    <a:lnTo>
                      <a:pt x="2294874" y="743903"/>
                    </a:lnTo>
                    <a:lnTo>
                      <a:pt x="2296465" y="752793"/>
                    </a:lnTo>
                    <a:lnTo>
                      <a:pt x="2298056" y="761683"/>
                    </a:lnTo>
                    <a:lnTo>
                      <a:pt x="2299329" y="769938"/>
                    </a:lnTo>
                    <a:lnTo>
                      <a:pt x="2300602" y="784860"/>
                    </a:lnTo>
                    <a:lnTo>
                      <a:pt x="2301875" y="797560"/>
                    </a:lnTo>
                    <a:lnTo>
                      <a:pt x="2301875" y="807085"/>
                    </a:lnTo>
                    <a:lnTo>
                      <a:pt x="2301557" y="818833"/>
                    </a:lnTo>
                    <a:lnTo>
                      <a:pt x="2300602" y="830581"/>
                    </a:lnTo>
                    <a:lnTo>
                      <a:pt x="2299329" y="842011"/>
                    </a:lnTo>
                    <a:lnTo>
                      <a:pt x="2297420" y="853123"/>
                    </a:lnTo>
                    <a:lnTo>
                      <a:pt x="2295192" y="864236"/>
                    </a:lnTo>
                    <a:lnTo>
                      <a:pt x="2292328" y="875348"/>
                    </a:lnTo>
                    <a:lnTo>
                      <a:pt x="2288828" y="885508"/>
                    </a:lnTo>
                    <a:lnTo>
                      <a:pt x="2285009" y="896303"/>
                    </a:lnTo>
                    <a:lnTo>
                      <a:pt x="2281191" y="906146"/>
                    </a:lnTo>
                    <a:lnTo>
                      <a:pt x="2276736" y="916306"/>
                    </a:lnTo>
                    <a:lnTo>
                      <a:pt x="2271962" y="926148"/>
                    </a:lnTo>
                    <a:lnTo>
                      <a:pt x="2266234" y="935673"/>
                    </a:lnTo>
                    <a:lnTo>
                      <a:pt x="2261143" y="944881"/>
                    </a:lnTo>
                    <a:lnTo>
                      <a:pt x="2255096" y="953771"/>
                    </a:lnTo>
                    <a:lnTo>
                      <a:pt x="2249050" y="962661"/>
                    </a:lnTo>
                    <a:lnTo>
                      <a:pt x="2242686" y="971233"/>
                    </a:lnTo>
                    <a:lnTo>
                      <a:pt x="2236321" y="979171"/>
                    </a:lnTo>
                    <a:lnTo>
                      <a:pt x="2229320" y="987108"/>
                    </a:lnTo>
                    <a:lnTo>
                      <a:pt x="2222638" y="994728"/>
                    </a:lnTo>
                    <a:lnTo>
                      <a:pt x="2215637" y="1002031"/>
                    </a:lnTo>
                    <a:lnTo>
                      <a:pt x="2208318" y="1008698"/>
                    </a:lnTo>
                    <a:lnTo>
                      <a:pt x="2200998" y="1015366"/>
                    </a:lnTo>
                    <a:lnTo>
                      <a:pt x="2193361" y="1022033"/>
                    </a:lnTo>
                    <a:lnTo>
                      <a:pt x="2186042" y="1028066"/>
                    </a:lnTo>
                    <a:lnTo>
                      <a:pt x="2178723" y="1033463"/>
                    </a:lnTo>
                    <a:lnTo>
                      <a:pt x="2171085" y="1038861"/>
                    </a:lnTo>
                    <a:lnTo>
                      <a:pt x="2163448" y="1043941"/>
                    </a:lnTo>
                    <a:lnTo>
                      <a:pt x="2155811" y="1048068"/>
                    </a:lnTo>
                    <a:lnTo>
                      <a:pt x="2148492" y="1052513"/>
                    </a:lnTo>
                    <a:lnTo>
                      <a:pt x="2141172" y="1056323"/>
                    </a:lnTo>
                    <a:lnTo>
                      <a:pt x="2133535" y="1060133"/>
                    </a:lnTo>
                    <a:lnTo>
                      <a:pt x="2126534" y="1062991"/>
                    </a:lnTo>
                    <a:lnTo>
                      <a:pt x="2119215" y="1065531"/>
                    </a:lnTo>
                    <a:lnTo>
                      <a:pt x="2110941" y="1067753"/>
                    </a:lnTo>
                    <a:lnTo>
                      <a:pt x="2102986" y="1069658"/>
                    </a:lnTo>
                    <a:lnTo>
                      <a:pt x="2094075" y="1070928"/>
                    </a:lnTo>
                    <a:lnTo>
                      <a:pt x="2085165" y="1072198"/>
                    </a:lnTo>
                    <a:lnTo>
                      <a:pt x="2075618" y="1072833"/>
                    </a:lnTo>
                    <a:lnTo>
                      <a:pt x="2066072" y="1073151"/>
                    </a:lnTo>
                    <a:lnTo>
                      <a:pt x="2056525" y="1072833"/>
                    </a:lnTo>
                    <a:lnTo>
                      <a:pt x="2046342" y="1072516"/>
                    </a:lnTo>
                    <a:lnTo>
                      <a:pt x="2036159" y="1071563"/>
                    </a:lnTo>
                    <a:lnTo>
                      <a:pt x="2025976" y="1070293"/>
                    </a:lnTo>
                    <a:lnTo>
                      <a:pt x="2015792" y="1068388"/>
                    </a:lnTo>
                    <a:lnTo>
                      <a:pt x="2005928" y="1065848"/>
                    </a:lnTo>
                    <a:lnTo>
                      <a:pt x="1995744" y="1063308"/>
                    </a:lnTo>
                    <a:lnTo>
                      <a:pt x="1985879" y="1060451"/>
                    </a:lnTo>
                    <a:lnTo>
                      <a:pt x="1975696" y="1056641"/>
                    </a:lnTo>
                    <a:lnTo>
                      <a:pt x="1966468" y="1052513"/>
                    </a:lnTo>
                    <a:lnTo>
                      <a:pt x="1957239" y="1048068"/>
                    </a:lnTo>
                    <a:lnTo>
                      <a:pt x="1948011" y="1042988"/>
                    </a:lnTo>
                    <a:lnTo>
                      <a:pt x="1939737" y="1037591"/>
                    </a:lnTo>
                    <a:lnTo>
                      <a:pt x="1931463" y="1031876"/>
                    </a:lnTo>
                    <a:lnTo>
                      <a:pt x="1923826" y="1025208"/>
                    </a:lnTo>
                    <a:lnTo>
                      <a:pt x="1916825" y="1018858"/>
                    </a:lnTo>
                    <a:lnTo>
                      <a:pt x="1910142" y="1011238"/>
                    </a:lnTo>
                    <a:lnTo>
                      <a:pt x="1904096" y="1003618"/>
                    </a:lnTo>
                    <a:lnTo>
                      <a:pt x="1898686" y="995046"/>
                    </a:lnTo>
                    <a:lnTo>
                      <a:pt x="1893913" y="986791"/>
                    </a:lnTo>
                    <a:lnTo>
                      <a:pt x="1892004" y="981711"/>
                    </a:lnTo>
                    <a:lnTo>
                      <a:pt x="1890094" y="976948"/>
                    </a:lnTo>
                    <a:lnTo>
                      <a:pt x="1888185" y="972186"/>
                    </a:lnTo>
                    <a:lnTo>
                      <a:pt x="1886912" y="967423"/>
                    </a:lnTo>
                    <a:lnTo>
                      <a:pt x="1885639" y="962343"/>
                    </a:lnTo>
                    <a:lnTo>
                      <a:pt x="1884684" y="957263"/>
                    </a:lnTo>
                    <a:lnTo>
                      <a:pt x="1883730" y="951866"/>
                    </a:lnTo>
                    <a:lnTo>
                      <a:pt x="1883093" y="946468"/>
                    </a:lnTo>
                    <a:lnTo>
                      <a:pt x="1882775" y="940753"/>
                    </a:lnTo>
                    <a:lnTo>
                      <a:pt x="1882775" y="935038"/>
                    </a:lnTo>
                    <a:lnTo>
                      <a:pt x="1882775" y="910591"/>
                    </a:lnTo>
                    <a:lnTo>
                      <a:pt x="1883730" y="884556"/>
                    </a:lnTo>
                    <a:lnTo>
                      <a:pt x="1884048" y="870586"/>
                    </a:lnTo>
                    <a:lnTo>
                      <a:pt x="1885321" y="855981"/>
                    </a:lnTo>
                    <a:lnTo>
                      <a:pt x="1886276" y="841693"/>
                    </a:lnTo>
                    <a:lnTo>
                      <a:pt x="1887867" y="827088"/>
                    </a:lnTo>
                    <a:lnTo>
                      <a:pt x="1889776" y="812165"/>
                    </a:lnTo>
                    <a:lnTo>
                      <a:pt x="1892004" y="797243"/>
                    </a:lnTo>
                    <a:lnTo>
                      <a:pt x="1894549" y="782320"/>
                    </a:lnTo>
                    <a:lnTo>
                      <a:pt x="1897413" y="767080"/>
                    </a:lnTo>
                    <a:lnTo>
                      <a:pt x="1901232" y="752475"/>
                    </a:lnTo>
                    <a:lnTo>
                      <a:pt x="1905369" y="738188"/>
                    </a:lnTo>
                    <a:lnTo>
                      <a:pt x="1909824" y="723583"/>
                    </a:lnTo>
                    <a:lnTo>
                      <a:pt x="1914597" y="709295"/>
                    </a:lnTo>
                    <a:lnTo>
                      <a:pt x="1920007" y="695643"/>
                    </a:lnTo>
                    <a:lnTo>
                      <a:pt x="1926372" y="682308"/>
                    </a:lnTo>
                    <a:lnTo>
                      <a:pt x="1933054" y="669608"/>
                    </a:lnTo>
                    <a:lnTo>
                      <a:pt x="1936555" y="663258"/>
                    </a:lnTo>
                    <a:lnTo>
                      <a:pt x="1940374" y="657225"/>
                    </a:lnTo>
                    <a:lnTo>
                      <a:pt x="1944510" y="651510"/>
                    </a:lnTo>
                    <a:lnTo>
                      <a:pt x="1948647" y="645478"/>
                    </a:lnTo>
                    <a:lnTo>
                      <a:pt x="1952784" y="640080"/>
                    </a:lnTo>
                    <a:lnTo>
                      <a:pt x="1957239" y="634365"/>
                    </a:lnTo>
                    <a:lnTo>
                      <a:pt x="1962013" y="629285"/>
                    </a:lnTo>
                    <a:lnTo>
                      <a:pt x="1967104" y="624205"/>
                    </a:lnTo>
                    <a:lnTo>
                      <a:pt x="1972196" y="619443"/>
                    </a:lnTo>
                    <a:lnTo>
                      <a:pt x="1977287" y="614998"/>
                    </a:lnTo>
                    <a:lnTo>
                      <a:pt x="1983015" y="610553"/>
                    </a:lnTo>
                    <a:lnTo>
                      <a:pt x="1988743" y="606425"/>
                    </a:lnTo>
                    <a:lnTo>
                      <a:pt x="1994790" y="602298"/>
                    </a:lnTo>
                    <a:lnTo>
                      <a:pt x="2000518" y="598805"/>
                    </a:lnTo>
                    <a:lnTo>
                      <a:pt x="2006882" y="595313"/>
                    </a:lnTo>
                    <a:lnTo>
                      <a:pt x="2013565" y="592138"/>
                    </a:lnTo>
                    <a:lnTo>
                      <a:pt x="2020248" y="588963"/>
                    </a:lnTo>
                    <a:lnTo>
                      <a:pt x="2027248" y="586423"/>
                    </a:lnTo>
                    <a:lnTo>
                      <a:pt x="2034568" y="583883"/>
                    </a:lnTo>
                    <a:lnTo>
                      <a:pt x="2041887" y="581978"/>
                    </a:lnTo>
                    <a:lnTo>
                      <a:pt x="2049842" y="580390"/>
                    </a:lnTo>
                    <a:lnTo>
                      <a:pt x="2057798" y="578803"/>
                    </a:lnTo>
                    <a:lnTo>
                      <a:pt x="2066072" y="577533"/>
                    </a:lnTo>
                    <a:lnTo>
                      <a:pt x="2074664" y="576898"/>
                    </a:lnTo>
                    <a:lnTo>
                      <a:pt x="2083256" y="576263"/>
                    </a:lnTo>
                    <a:close/>
                    <a:moveTo>
                      <a:pt x="1003300" y="490538"/>
                    </a:moveTo>
                    <a:lnTo>
                      <a:pt x="1013460" y="511810"/>
                    </a:lnTo>
                    <a:lnTo>
                      <a:pt x="1025842" y="536575"/>
                    </a:lnTo>
                    <a:lnTo>
                      <a:pt x="1039812" y="564198"/>
                    </a:lnTo>
                    <a:lnTo>
                      <a:pt x="1054417" y="592455"/>
                    </a:lnTo>
                    <a:lnTo>
                      <a:pt x="1069657" y="620395"/>
                    </a:lnTo>
                    <a:lnTo>
                      <a:pt x="1077277" y="633413"/>
                    </a:lnTo>
                    <a:lnTo>
                      <a:pt x="1084580" y="646113"/>
                    </a:lnTo>
                    <a:lnTo>
                      <a:pt x="1091565" y="657543"/>
                    </a:lnTo>
                    <a:lnTo>
                      <a:pt x="1098550" y="668338"/>
                    </a:lnTo>
                    <a:lnTo>
                      <a:pt x="1105217" y="677545"/>
                    </a:lnTo>
                    <a:lnTo>
                      <a:pt x="1111250" y="685483"/>
                    </a:lnTo>
                    <a:lnTo>
                      <a:pt x="1111250" y="648970"/>
                    </a:lnTo>
                    <a:lnTo>
                      <a:pt x="1111567" y="644525"/>
                    </a:lnTo>
                    <a:lnTo>
                      <a:pt x="1111885" y="640080"/>
                    </a:lnTo>
                    <a:lnTo>
                      <a:pt x="1113155" y="635635"/>
                    </a:lnTo>
                    <a:lnTo>
                      <a:pt x="1114107" y="631190"/>
                    </a:lnTo>
                    <a:lnTo>
                      <a:pt x="1116647" y="621983"/>
                    </a:lnTo>
                    <a:lnTo>
                      <a:pt x="1120140" y="613093"/>
                    </a:lnTo>
                    <a:lnTo>
                      <a:pt x="1123315" y="604838"/>
                    </a:lnTo>
                    <a:lnTo>
                      <a:pt x="1126490" y="596900"/>
                    </a:lnTo>
                    <a:lnTo>
                      <a:pt x="1128077" y="589598"/>
                    </a:lnTo>
                    <a:lnTo>
                      <a:pt x="1129030" y="586423"/>
                    </a:lnTo>
                    <a:lnTo>
                      <a:pt x="1129030" y="583248"/>
                    </a:lnTo>
                    <a:lnTo>
                      <a:pt x="1128712" y="580708"/>
                    </a:lnTo>
                    <a:lnTo>
                      <a:pt x="1128077" y="578168"/>
                    </a:lnTo>
                    <a:lnTo>
                      <a:pt x="1127125" y="575945"/>
                    </a:lnTo>
                    <a:lnTo>
                      <a:pt x="1125855" y="573723"/>
                    </a:lnTo>
                    <a:lnTo>
                      <a:pt x="1122997" y="569595"/>
                    </a:lnTo>
                    <a:lnTo>
                      <a:pt x="1119187" y="566103"/>
                    </a:lnTo>
                    <a:lnTo>
                      <a:pt x="1116012" y="561975"/>
                    </a:lnTo>
                    <a:lnTo>
                      <a:pt x="1114425" y="559753"/>
                    </a:lnTo>
                    <a:lnTo>
                      <a:pt x="1113155" y="557530"/>
                    </a:lnTo>
                    <a:lnTo>
                      <a:pt x="1111885" y="554990"/>
                    </a:lnTo>
                    <a:lnTo>
                      <a:pt x="1110932" y="552450"/>
                    </a:lnTo>
                    <a:lnTo>
                      <a:pt x="1109980" y="548958"/>
                    </a:lnTo>
                    <a:lnTo>
                      <a:pt x="1109980" y="545783"/>
                    </a:lnTo>
                    <a:lnTo>
                      <a:pt x="1109980" y="542290"/>
                    </a:lnTo>
                    <a:lnTo>
                      <a:pt x="1110615" y="539433"/>
                    </a:lnTo>
                    <a:lnTo>
                      <a:pt x="1111250" y="536893"/>
                    </a:lnTo>
                    <a:lnTo>
                      <a:pt x="1112202" y="534988"/>
                    </a:lnTo>
                    <a:lnTo>
                      <a:pt x="1113472" y="533083"/>
                    </a:lnTo>
                    <a:lnTo>
                      <a:pt x="1115060" y="531495"/>
                    </a:lnTo>
                    <a:lnTo>
                      <a:pt x="1116647" y="530225"/>
                    </a:lnTo>
                    <a:lnTo>
                      <a:pt x="1118870" y="529273"/>
                    </a:lnTo>
                    <a:lnTo>
                      <a:pt x="1122045" y="528320"/>
                    </a:lnTo>
                    <a:lnTo>
                      <a:pt x="1124902" y="528003"/>
                    </a:lnTo>
                    <a:lnTo>
                      <a:pt x="1131887" y="527368"/>
                    </a:lnTo>
                    <a:lnTo>
                      <a:pt x="1140777" y="527050"/>
                    </a:lnTo>
                    <a:lnTo>
                      <a:pt x="1150937" y="527050"/>
                    </a:lnTo>
                    <a:lnTo>
                      <a:pt x="1164590" y="527050"/>
                    </a:lnTo>
                    <a:lnTo>
                      <a:pt x="1175385" y="527050"/>
                    </a:lnTo>
                    <a:lnTo>
                      <a:pt x="1184275" y="527368"/>
                    </a:lnTo>
                    <a:lnTo>
                      <a:pt x="1191260" y="528003"/>
                    </a:lnTo>
                    <a:lnTo>
                      <a:pt x="1194117" y="528320"/>
                    </a:lnTo>
                    <a:lnTo>
                      <a:pt x="1196657" y="529273"/>
                    </a:lnTo>
                    <a:lnTo>
                      <a:pt x="1198880" y="530225"/>
                    </a:lnTo>
                    <a:lnTo>
                      <a:pt x="1200785" y="531495"/>
                    </a:lnTo>
                    <a:lnTo>
                      <a:pt x="1202372" y="533083"/>
                    </a:lnTo>
                    <a:lnTo>
                      <a:pt x="1203642" y="534988"/>
                    </a:lnTo>
                    <a:lnTo>
                      <a:pt x="1204595" y="536893"/>
                    </a:lnTo>
                    <a:lnTo>
                      <a:pt x="1205230" y="539433"/>
                    </a:lnTo>
                    <a:lnTo>
                      <a:pt x="1205547" y="542290"/>
                    </a:lnTo>
                    <a:lnTo>
                      <a:pt x="1205547" y="545783"/>
                    </a:lnTo>
                    <a:lnTo>
                      <a:pt x="1205547" y="548958"/>
                    </a:lnTo>
                    <a:lnTo>
                      <a:pt x="1204912" y="552450"/>
                    </a:lnTo>
                    <a:lnTo>
                      <a:pt x="1204277" y="554990"/>
                    </a:lnTo>
                    <a:lnTo>
                      <a:pt x="1202690" y="557530"/>
                    </a:lnTo>
                    <a:lnTo>
                      <a:pt x="1201420" y="559753"/>
                    </a:lnTo>
                    <a:lnTo>
                      <a:pt x="1199832" y="561975"/>
                    </a:lnTo>
                    <a:lnTo>
                      <a:pt x="1196340" y="566103"/>
                    </a:lnTo>
                    <a:lnTo>
                      <a:pt x="1193165" y="569595"/>
                    </a:lnTo>
                    <a:lnTo>
                      <a:pt x="1189672" y="573723"/>
                    </a:lnTo>
                    <a:lnTo>
                      <a:pt x="1188720" y="575945"/>
                    </a:lnTo>
                    <a:lnTo>
                      <a:pt x="1187767" y="578168"/>
                    </a:lnTo>
                    <a:lnTo>
                      <a:pt x="1187132" y="580708"/>
                    </a:lnTo>
                    <a:lnTo>
                      <a:pt x="1187132" y="583248"/>
                    </a:lnTo>
                    <a:lnTo>
                      <a:pt x="1187132" y="586423"/>
                    </a:lnTo>
                    <a:lnTo>
                      <a:pt x="1187767" y="589598"/>
                    </a:lnTo>
                    <a:lnTo>
                      <a:pt x="1189672" y="596900"/>
                    </a:lnTo>
                    <a:lnTo>
                      <a:pt x="1192212" y="604838"/>
                    </a:lnTo>
                    <a:lnTo>
                      <a:pt x="1195705" y="613093"/>
                    </a:lnTo>
                    <a:lnTo>
                      <a:pt x="1198880" y="621983"/>
                    </a:lnTo>
                    <a:lnTo>
                      <a:pt x="1201420" y="631190"/>
                    </a:lnTo>
                    <a:lnTo>
                      <a:pt x="1203007" y="635635"/>
                    </a:lnTo>
                    <a:lnTo>
                      <a:pt x="1203642" y="640080"/>
                    </a:lnTo>
                    <a:lnTo>
                      <a:pt x="1204277" y="644525"/>
                    </a:lnTo>
                    <a:lnTo>
                      <a:pt x="1204595" y="648970"/>
                    </a:lnTo>
                    <a:lnTo>
                      <a:pt x="1204595" y="685483"/>
                    </a:lnTo>
                    <a:lnTo>
                      <a:pt x="1210310" y="677863"/>
                    </a:lnTo>
                    <a:lnTo>
                      <a:pt x="1216977" y="668655"/>
                    </a:lnTo>
                    <a:lnTo>
                      <a:pt x="1223645" y="658178"/>
                    </a:lnTo>
                    <a:lnTo>
                      <a:pt x="1230630" y="646748"/>
                    </a:lnTo>
                    <a:lnTo>
                      <a:pt x="1237932" y="634683"/>
                    </a:lnTo>
                    <a:lnTo>
                      <a:pt x="1245552" y="621665"/>
                    </a:lnTo>
                    <a:lnTo>
                      <a:pt x="1260157" y="594360"/>
                    </a:lnTo>
                    <a:lnTo>
                      <a:pt x="1275080" y="566738"/>
                    </a:lnTo>
                    <a:lnTo>
                      <a:pt x="1288732" y="539750"/>
                    </a:lnTo>
                    <a:lnTo>
                      <a:pt x="1300797" y="514668"/>
                    </a:lnTo>
                    <a:lnTo>
                      <a:pt x="1311592" y="493395"/>
                    </a:lnTo>
                    <a:lnTo>
                      <a:pt x="1324927" y="497523"/>
                    </a:lnTo>
                    <a:lnTo>
                      <a:pt x="1338262" y="501015"/>
                    </a:lnTo>
                    <a:lnTo>
                      <a:pt x="1350645" y="505460"/>
                    </a:lnTo>
                    <a:lnTo>
                      <a:pt x="1362710" y="509905"/>
                    </a:lnTo>
                    <a:lnTo>
                      <a:pt x="1373822" y="514350"/>
                    </a:lnTo>
                    <a:lnTo>
                      <a:pt x="1384300" y="519113"/>
                    </a:lnTo>
                    <a:lnTo>
                      <a:pt x="1394460" y="523875"/>
                    </a:lnTo>
                    <a:lnTo>
                      <a:pt x="1403985" y="528955"/>
                    </a:lnTo>
                    <a:lnTo>
                      <a:pt x="1413192" y="533718"/>
                    </a:lnTo>
                    <a:lnTo>
                      <a:pt x="1421447" y="538480"/>
                    </a:lnTo>
                    <a:lnTo>
                      <a:pt x="1429385" y="543560"/>
                    </a:lnTo>
                    <a:lnTo>
                      <a:pt x="1436687" y="548323"/>
                    </a:lnTo>
                    <a:lnTo>
                      <a:pt x="1443672" y="553403"/>
                    </a:lnTo>
                    <a:lnTo>
                      <a:pt x="1450022" y="558165"/>
                    </a:lnTo>
                    <a:lnTo>
                      <a:pt x="1456055" y="563245"/>
                    </a:lnTo>
                    <a:lnTo>
                      <a:pt x="1461452" y="568008"/>
                    </a:lnTo>
                    <a:lnTo>
                      <a:pt x="1470977" y="576580"/>
                    </a:lnTo>
                    <a:lnTo>
                      <a:pt x="1479232" y="585153"/>
                    </a:lnTo>
                    <a:lnTo>
                      <a:pt x="1485582" y="593090"/>
                    </a:lnTo>
                    <a:lnTo>
                      <a:pt x="1490662" y="599758"/>
                    </a:lnTo>
                    <a:lnTo>
                      <a:pt x="1494155" y="604838"/>
                    </a:lnTo>
                    <a:lnTo>
                      <a:pt x="1497012" y="609283"/>
                    </a:lnTo>
                    <a:lnTo>
                      <a:pt x="1498600" y="612458"/>
                    </a:lnTo>
                    <a:lnTo>
                      <a:pt x="1498600" y="846138"/>
                    </a:lnTo>
                    <a:lnTo>
                      <a:pt x="1150937" y="846138"/>
                    </a:lnTo>
                    <a:lnTo>
                      <a:pt x="803275" y="846138"/>
                    </a:lnTo>
                    <a:lnTo>
                      <a:pt x="803275" y="612458"/>
                    </a:lnTo>
                    <a:lnTo>
                      <a:pt x="805498" y="608965"/>
                    </a:lnTo>
                    <a:lnTo>
                      <a:pt x="808673" y="604520"/>
                    </a:lnTo>
                    <a:lnTo>
                      <a:pt x="812483" y="598805"/>
                    </a:lnTo>
                    <a:lnTo>
                      <a:pt x="818515" y="591820"/>
                    </a:lnTo>
                    <a:lnTo>
                      <a:pt x="825500" y="584200"/>
                    </a:lnTo>
                    <a:lnTo>
                      <a:pt x="834390" y="575310"/>
                    </a:lnTo>
                    <a:lnTo>
                      <a:pt x="844550" y="566103"/>
                    </a:lnTo>
                    <a:lnTo>
                      <a:pt x="850582" y="561023"/>
                    </a:lnTo>
                    <a:lnTo>
                      <a:pt x="856932" y="555943"/>
                    </a:lnTo>
                    <a:lnTo>
                      <a:pt x="863917" y="550863"/>
                    </a:lnTo>
                    <a:lnTo>
                      <a:pt x="871220" y="546100"/>
                    </a:lnTo>
                    <a:lnTo>
                      <a:pt x="879157" y="541020"/>
                    </a:lnTo>
                    <a:lnTo>
                      <a:pt x="887412" y="535940"/>
                    </a:lnTo>
                    <a:lnTo>
                      <a:pt x="896620" y="530543"/>
                    </a:lnTo>
                    <a:lnTo>
                      <a:pt x="905827" y="525780"/>
                    </a:lnTo>
                    <a:lnTo>
                      <a:pt x="916305" y="520700"/>
                    </a:lnTo>
                    <a:lnTo>
                      <a:pt x="926465" y="515938"/>
                    </a:lnTo>
                    <a:lnTo>
                      <a:pt x="937895" y="511493"/>
                    </a:lnTo>
                    <a:lnTo>
                      <a:pt x="949642" y="506730"/>
                    </a:lnTo>
                    <a:lnTo>
                      <a:pt x="962342" y="502285"/>
                    </a:lnTo>
                    <a:lnTo>
                      <a:pt x="975042" y="498158"/>
                    </a:lnTo>
                    <a:lnTo>
                      <a:pt x="988695" y="494030"/>
                    </a:lnTo>
                    <a:lnTo>
                      <a:pt x="1003300" y="490538"/>
                    </a:lnTo>
                    <a:close/>
                    <a:moveTo>
                      <a:pt x="1142381" y="0"/>
                    </a:moveTo>
                    <a:lnTo>
                      <a:pt x="1150622" y="0"/>
                    </a:lnTo>
                    <a:lnTo>
                      <a:pt x="1159180" y="0"/>
                    </a:lnTo>
                    <a:lnTo>
                      <a:pt x="1167421" y="634"/>
                    </a:lnTo>
                    <a:lnTo>
                      <a:pt x="1175663" y="1902"/>
                    </a:lnTo>
                    <a:lnTo>
                      <a:pt x="1183904" y="3171"/>
                    </a:lnTo>
                    <a:lnTo>
                      <a:pt x="1192462" y="5073"/>
                    </a:lnTo>
                    <a:lnTo>
                      <a:pt x="1200386" y="7293"/>
                    </a:lnTo>
                    <a:lnTo>
                      <a:pt x="1208628" y="9830"/>
                    </a:lnTo>
                    <a:lnTo>
                      <a:pt x="1216235" y="12683"/>
                    </a:lnTo>
                    <a:lnTo>
                      <a:pt x="1224476" y="16489"/>
                    </a:lnTo>
                    <a:lnTo>
                      <a:pt x="1232083" y="20294"/>
                    </a:lnTo>
                    <a:lnTo>
                      <a:pt x="1239374" y="24733"/>
                    </a:lnTo>
                    <a:lnTo>
                      <a:pt x="1246664" y="29489"/>
                    </a:lnTo>
                    <a:lnTo>
                      <a:pt x="1254271" y="34563"/>
                    </a:lnTo>
                    <a:lnTo>
                      <a:pt x="1261245" y="39954"/>
                    </a:lnTo>
                    <a:lnTo>
                      <a:pt x="1267901" y="45978"/>
                    </a:lnTo>
                    <a:lnTo>
                      <a:pt x="1274557" y="52320"/>
                    </a:lnTo>
                    <a:lnTo>
                      <a:pt x="1280580" y="58979"/>
                    </a:lnTo>
                    <a:lnTo>
                      <a:pt x="1286602" y="66272"/>
                    </a:lnTo>
                    <a:lnTo>
                      <a:pt x="1291991" y="73565"/>
                    </a:lnTo>
                    <a:lnTo>
                      <a:pt x="1297696" y="81810"/>
                    </a:lnTo>
                    <a:lnTo>
                      <a:pt x="1302768" y="89737"/>
                    </a:lnTo>
                    <a:lnTo>
                      <a:pt x="1307205" y="98616"/>
                    </a:lnTo>
                    <a:lnTo>
                      <a:pt x="1311643" y="107494"/>
                    </a:lnTo>
                    <a:lnTo>
                      <a:pt x="1315763" y="117007"/>
                    </a:lnTo>
                    <a:lnTo>
                      <a:pt x="1319250" y="126837"/>
                    </a:lnTo>
                    <a:lnTo>
                      <a:pt x="1322420" y="137301"/>
                    </a:lnTo>
                    <a:lnTo>
                      <a:pt x="1324955" y="148082"/>
                    </a:lnTo>
                    <a:lnTo>
                      <a:pt x="1327491" y="158864"/>
                    </a:lnTo>
                    <a:lnTo>
                      <a:pt x="1328759" y="170279"/>
                    </a:lnTo>
                    <a:lnTo>
                      <a:pt x="1330344" y="182329"/>
                    </a:lnTo>
                    <a:lnTo>
                      <a:pt x="1330978" y="194695"/>
                    </a:lnTo>
                    <a:lnTo>
                      <a:pt x="1331612" y="207379"/>
                    </a:lnTo>
                    <a:lnTo>
                      <a:pt x="1330978" y="216575"/>
                    </a:lnTo>
                    <a:lnTo>
                      <a:pt x="1331612" y="215940"/>
                    </a:lnTo>
                    <a:lnTo>
                      <a:pt x="1333197" y="216575"/>
                    </a:lnTo>
                    <a:lnTo>
                      <a:pt x="1335099" y="217209"/>
                    </a:lnTo>
                    <a:lnTo>
                      <a:pt x="1336683" y="218794"/>
                    </a:lnTo>
                    <a:lnTo>
                      <a:pt x="1337951" y="221014"/>
                    </a:lnTo>
                    <a:lnTo>
                      <a:pt x="1338902" y="223234"/>
                    </a:lnTo>
                    <a:lnTo>
                      <a:pt x="1339853" y="226087"/>
                    </a:lnTo>
                    <a:lnTo>
                      <a:pt x="1340170" y="229258"/>
                    </a:lnTo>
                    <a:lnTo>
                      <a:pt x="1341121" y="233063"/>
                    </a:lnTo>
                    <a:lnTo>
                      <a:pt x="1341438" y="240991"/>
                    </a:lnTo>
                    <a:lnTo>
                      <a:pt x="1340804" y="250187"/>
                    </a:lnTo>
                    <a:lnTo>
                      <a:pt x="1339853" y="260333"/>
                    </a:lnTo>
                    <a:lnTo>
                      <a:pt x="1337951" y="270163"/>
                    </a:lnTo>
                    <a:lnTo>
                      <a:pt x="1335732" y="280627"/>
                    </a:lnTo>
                    <a:lnTo>
                      <a:pt x="1333197" y="290140"/>
                    </a:lnTo>
                    <a:lnTo>
                      <a:pt x="1330344" y="299336"/>
                    </a:lnTo>
                    <a:lnTo>
                      <a:pt x="1327174" y="307263"/>
                    </a:lnTo>
                    <a:lnTo>
                      <a:pt x="1325272" y="311068"/>
                    </a:lnTo>
                    <a:lnTo>
                      <a:pt x="1323371" y="314556"/>
                    </a:lnTo>
                    <a:lnTo>
                      <a:pt x="1321469" y="317410"/>
                    </a:lnTo>
                    <a:lnTo>
                      <a:pt x="1319567" y="319947"/>
                    </a:lnTo>
                    <a:lnTo>
                      <a:pt x="1317348" y="321850"/>
                    </a:lnTo>
                    <a:lnTo>
                      <a:pt x="1315763" y="323118"/>
                    </a:lnTo>
                    <a:lnTo>
                      <a:pt x="1313545" y="324069"/>
                    </a:lnTo>
                    <a:lnTo>
                      <a:pt x="1311326" y="324386"/>
                    </a:lnTo>
                    <a:lnTo>
                      <a:pt x="1311009" y="324386"/>
                    </a:lnTo>
                    <a:lnTo>
                      <a:pt x="1304669" y="341827"/>
                    </a:lnTo>
                    <a:lnTo>
                      <a:pt x="1297379" y="358632"/>
                    </a:lnTo>
                    <a:lnTo>
                      <a:pt x="1289455" y="374804"/>
                    </a:lnTo>
                    <a:lnTo>
                      <a:pt x="1281531" y="390659"/>
                    </a:lnTo>
                    <a:lnTo>
                      <a:pt x="1272338" y="405245"/>
                    </a:lnTo>
                    <a:lnTo>
                      <a:pt x="1267901" y="412855"/>
                    </a:lnTo>
                    <a:lnTo>
                      <a:pt x="1262512" y="419832"/>
                    </a:lnTo>
                    <a:lnTo>
                      <a:pt x="1257758" y="426490"/>
                    </a:lnTo>
                    <a:lnTo>
                      <a:pt x="1252686" y="432515"/>
                    </a:lnTo>
                    <a:lnTo>
                      <a:pt x="1247932" y="438857"/>
                    </a:lnTo>
                    <a:lnTo>
                      <a:pt x="1242543" y="444882"/>
                    </a:lnTo>
                    <a:lnTo>
                      <a:pt x="1237155" y="450590"/>
                    </a:lnTo>
                    <a:lnTo>
                      <a:pt x="1231766" y="455980"/>
                    </a:lnTo>
                    <a:lnTo>
                      <a:pt x="1226061" y="461054"/>
                    </a:lnTo>
                    <a:lnTo>
                      <a:pt x="1220672" y="465810"/>
                    </a:lnTo>
                    <a:lnTo>
                      <a:pt x="1215284" y="470249"/>
                    </a:lnTo>
                    <a:lnTo>
                      <a:pt x="1209578" y="474372"/>
                    </a:lnTo>
                    <a:lnTo>
                      <a:pt x="1203873" y="478177"/>
                    </a:lnTo>
                    <a:lnTo>
                      <a:pt x="1197851" y="481665"/>
                    </a:lnTo>
                    <a:lnTo>
                      <a:pt x="1191828" y="484519"/>
                    </a:lnTo>
                    <a:lnTo>
                      <a:pt x="1186440" y="487372"/>
                    </a:lnTo>
                    <a:lnTo>
                      <a:pt x="1180417" y="489592"/>
                    </a:lnTo>
                    <a:lnTo>
                      <a:pt x="1174712" y="491495"/>
                    </a:lnTo>
                    <a:lnTo>
                      <a:pt x="1168372" y="493080"/>
                    </a:lnTo>
                    <a:lnTo>
                      <a:pt x="1162667" y="494031"/>
                    </a:lnTo>
                    <a:lnTo>
                      <a:pt x="1156644" y="494983"/>
                    </a:lnTo>
                    <a:lnTo>
                      <a:pt x="1150622" y="495300"/>
                    </a:lnTo>
                    <a:lnTo>
                      <a:pt x="1144917" y="494983"/>
                    </a:lnTo>
                    <a:lnTo>
                      <a:pt x="1138894" y="494031"/>
                    </a:lnTo>
                    <a:lnTo>
                      <a:pt x="1133189" y="493080"/>
                    </a:lnTo>
                    <a:lnTo>
                      <a:pt x="1126849" y="491495"/>
                    </a:lnTo>
                    <a:lnTo>
                      <a:pt x="1120827" y="489592"/>
                    </a:lnTo>
                    <a:lnTo>
                      <a:pt x="1115121" y="487372"/>
                    </a:lnTo>
                    <a:lnTo>
                      <a:pt x="1109099" y="484519"/>
                    </a:lnTo>
                    <a:lnTo>
                      <a:pt x="1103710" y="481665"/>
                    </a:lnTo>
                    <a:lnTo>
                      <a:pt x="1097688" y="478177"/>
                    </a:lnTo>
                    <a:lnTo>
                      <a:pt x="1091983" y="474372"/>
                    </a:lnTo>
                    <a:lnTo>
                      <a:pt x="1086277" y="470249"/>
                    </a:lnTo>
                    <a:lnTo>
                      <a:pt x="1080572" y="465810"/>
                    </a:lnTo>
                    <a:lnTo>
                      <a:pt x="1074866" y="461054"/>
                    </a:lnTo>
                    <a:lnTo>
                      <a:pt x="1069478" y="455980"/>
                    </a:lnTo>
                    <a:lnTo>
                      <a:pt x="1064089" y="450272"/>
                    </a:lnTo>
                    <a:lnTo>
                      <a:pt x="1058701" y="444882"/>
                    </a:lnTo>
                    <a:lnTo>
                      <a:pt x="1053629" y="438857"/>
                    </a:lnTo>
                    <a:lnTo>
                      <a:pt x="1048558" y="432515"/>
                    </a:lnTo>
                    <a:lnTo>
                      <a:pt x="1043486" y="425856"/>
                    </a:lnTo>
                    <a:lnTo>
                      <a:pt x="1038415" y="419514"/>
                    </a:lnTo>
                    <a:lnTo>
                      <a:pt x="1033660" y="412538"/>
                    </a:lnTo>
                    <a:lnTo>
                      <a:pt x="1028906" y="404928"/>
                    </a:lnTo>
                    <a:lnTo>
                      <a:pt x="1020030" y="390342"/>
                    </a:lnTo>
                    <a:lnTo>
                      <a:pt x="1011472" y="374487"/>
                    </a:lnTo>
                    <a:lnTo>
                      <a:pt x="1003865" y="357998"/>
                    </a:lnTo>
                    <a:lnTo>
                      <a:pt x="996892" y="340875"/>
                    </a:lnTo>
                    <a:lnTo>
                      <a:pt x="990552" y="323752"/>
                    </a:lnTo>
                    <a:lnTo>
                      <a:pt x="988333" y="322801"/>
                    </a:lnTo>
                    <a:lnTo>
                      <a:pt x="986432" y="321850"/>
                    </a:lnTo>
                    <a:lnTo>
                      <a:pt x="984213" y="320264"/>
                    </a:lnTo>
                    <a:lnTo>
                      <a:pt x="982628" y="318045"/>
                    </a:lnTo>
                    <a:lnTo>
                      <a:pt x="980726" y="315508"/>
                    </a:lnTo>
                    <a:lnTo>
                      <a:pt x="978507" y="312971"/>
                    </a:lnTo>
                    <a:lnTo>
                      <a:pt x="975021" y="305995"/>
                    </a:lnTo>
                    <a:lnTo>
                      <a:pt x="971851" y="298068"/>
                    </a:lnTo>
                    <a:lnTo>
                      <a:pt x="969315" y="289506"/>
                    </a:lnTo>
                    <a:lnTo>
                      <a:pt x="966779" y="280310"/>
                    </a:lnTo>
                    <a:lnTo>
                      <a:pt x="964878" y="270480"/>
                    </a:lnTo>
                    <a:lnTo>
                      <a:pt x="963293" y="260968"/>
                    </a:lnTo>
                    <a:lnTo>
                      <a:pt x="962342" y="251455"/>
                    </a:lnTo>
                    <a:lnTo>
                      <a:pt x="962025" y="242576"/>
                    </a:lnTo>
                    <a:lnTo>
                      <a:pt x="962342" y="234966"/>
                    </a:lnTo>
                    <a:lnTo>
                      <a:pt x="962976" y="227990"/>
                    </a:lnTo>
                    <a:lnTo>
                      <a:pt x="963610" y="224819"/>
                    </a:lnTo>
                    <a:lnTo>
                      <a:pt x="964878" y="222599"/>
                    </a:lnTo>
                    <a:lnTo>
                      <a:pt x="965829" y="220380"/>
                    </a:lnTo>
                    <a:lnTo>
                      <a:pt x="967096" y="218794"/>
                    </a:lnTo>
                    <a:lnTo>
                      <a:pt x="968998" y="217526"/>
                    </a:lnTo>
                    <a:lnTo>
                      <a:pt x="970266" y="217209"/>
                    </a:lnTo>
                    <a:lnTo>
                      <a:pt x="970266" y="207379"/>
                    </a:lnTo>
                    <a:lnTo>
                      <a:pt x="970266" y="194695"/>
                    </a:lnTo>
                    <a:lnTo>
                      <a:pt x="971217" y="182329"/>
                    </a:lnTo>
                    <a:lnTo>
                      <a:pt x="972485" y="170279"/>
                    </a:lnTo>
                    <a:lnTo>
                      <a:pt x="974387" y="158864"/>
                    </a:lnTo>
                    <a:lnTo>
                      <a:pt x="976606" y="148082"/>
                    </a:lnTo>
                    <a:lnTo>
                      <a:pt x="979141" y="137301"/>
                    </a:lnTo>
                    <a:lnTo>
                      <a:pt x="982628" y="126837"/>
                    </a:lnTo>
                    <a:lnTo>
                      <a:pt x="985798" y="117007"/>
                    </a:lnTo>
                    <a:lnTo>
                      <a:pt x="989918" y="107494"/>
                    </a:lnTo>
                    <a:lnTo>
                      <a:pt x="994356" y="98616"/>
                    </a:lnTo>
                    <a:lnTo>
                      <a:pt x="999110" y="89737"/>
                    </a:lnTo>
                    <a:lnTo>
                      <a:pt x="1003865" y="81810"/>
                    </a:lnTo>
                    <a:lnTo>
                      <a:pt x="1009253" y="73565"/>
                    </a:lnTo>
                    <a:lnTo>
                      <a:pt x="1014959" y="66272"/>
                    </a:lnTo>
                    <a:lnTo>
                      <a:pt x="1021298" y="58979"/>
                    </a:lnTo>
                    <a:lnTo>
                      <a:pt x="1027321" y="52320"/>
                    </a:lnTo>
                    <a:lnTo>
                      <a:pt x="1033660" y="45978"/>
                    </a:lnTo>
                    <a:lnTo>
                      <a:pt x="1040633" y="39954"/>
                    </a:lnTo>
                    <a:lnTo>
                      <a:pt x="1047607" y="34563"/>
                    </a:lnTo>
                    <a:lnTo>
                      <a:pt x="1054580" y="29489"/>
                    </a:lnTo>
                    <a:lnTo>
                      <a:pt x="1061870" y="24733"/>
                    </a:lnTo>
                    <a:lnTo>
                      <a:pt x="1069795" y="20294"/>
                    </a:lnTo>
                    <a:lnTo>
                      <a:pt x="1077402" y="16489"/>
                    </a:lnTo>
                    <a:lnTo>
                      <a:pt x="1085326" y="12683"/>
                    </a:lnTo>
                    <a:lnTo>
                      <a:pt x="1092934" y="9830"/>
                    </a:lnTo>
                    <a:lnTo>
                      <a:pt x="1101175" y="7293"/>
                    </a:lnTo>
                    <a:lnTo>
                      <a:pt x="1109099" y="5073"/>
                    </a:lnTo>
                    <a:lnTo>
                      <a:pt x="1117657" y="3171"/>
                    </a:lnTo>
                    <a:lnTo>
                      <a:pt x="1125581" y="1902"/>
                    </a:lnTo>
                    <a:lnTo>
                      <a:pt x="1134140" y="634"/>
                    </a:lnTo>
                    <a:lnTo>
                      <a:pt x="11423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15600" y="2329748"/>
            <a:ext cx="936000" cy="936000"/>
            <a:chOff x="4427568" y="2283822"/>
            <a:chExt cx="936000" cy="936000"/>
          </a:xfrm>
        </p:grpSpPr>
        <p:sp>
          <p:nvSpPr>
            <p:cNvPr id="10" name="MH_Other_10"/>
            <p:cNvSpPr/>
            <p:nvPr>
              <p:custDataLst>
                <p:tags r:id="rId6"/>
              </p:custDataLst>
            </p:nvPr>
          </p:nvSpPr>
          <p:spPr>
            <a:xfrm>
              <a:off x="4427568" y="2283822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07568" y="2491911"/>
              <a:ext cx="576000" cy="576000"/>
              <a:chOff x="5975988" y="2859822"/>
              <a:chExt cx="720000" cy="720000"/>
            </a:xfrm>
          </p:grpSpPr>
          <p:sp>
            <p:nvSpPr>
              <p:cNvPr id="20" name="MH_Title_1"/>
              <p:cNvSpPr/>
              <p:nvPr>
                <p:custDataLst>
                  <p:tags r:id="rId7"/>
                </p:custDataLst>
              </p:nvPr>
            </p:nvSpPr>
            <p:spPr>
              <a:xfrm>
                <a:off x="5975988" y="2859822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1" name="KSO_Shape"/>
              <p:cNvSpPr/>
              <p:nvPr/>
            </p:nvSpPr>
            <p:spPr bwMode="auto">
              <a:xfrm>
                <a:off x="6073795" y="3038902"/>
                <a:ext cx="502102" cy="362350"/>
              </a:xfrm>
              <a:custGeom>
                <a:avLst/>
                <a:gdLst>
                  <a:gd name="T0" fmla="*/ 2881614 w 3362326"/>
                  <a:gd name="T1" fmla="*/ 2245619 h 2424113"/>
                  <a:gd name="T2" fmla="*/ 3207949 w 3362326"/>
                  <a:gd name="T3" fmla="*/ 953766 h 2424113"/>
                  <a:gd name="T4" fmla="*/ 3300702 w 3362326"/>
                  <a:gd name="T5" fmla="*/ 1054704 h 2424113"/>
                  <a:gd name="T6" fmla="*/ 3357879 w 3362326"/>
                  <a:gd name="T7" fmla="*/ 1578442 h 2424113"/>
                  <a:gd name="T8" fmla="*/ 2754348 w 3362326"/>
                  <a:gd name="T9" fmla="*/ 1274991 h 2424113"/>
                  <a:gd name="T10" fmla="*/ 2862031 w 3362326"/>
                  <a:gd name="T11" fmla="*/ 1038516 h 2424113"/>
                  <a:gd name="T12" fmla="*/ 2811207 w 3362326"/>
                  <a:gd name="T13" fmla="*/ 1366725 h 2424113"/>
                  <a:gd name="T14" fmla="*/ 3041820 w 3362326"/>
                  <a:gd name="T15" fmla="*/ 999791 h 2424113"/>
                  <a:gd name="T16" fmla="*/ 3170149 w 3362326"/>
                  <a:gd name="T17" fmla="*/ 942974 h 2424113"/>
                  <a:gd name="T18" fmla="*/ 296683 w 3362326"/>
                  <a:gd name="T19" fmla="*/ 978524 h 2424113"/>
                  <a:gd name="T20" fmla="*/ 498389 w 3362326"/>
                  <a:gd name="T21" fmla="*/ 1265469 h 2424113"/>
                  <a:gd name="T22" fmla="*/ 488542 w 3362326"/>
                  <a:gd name="T23" fmla="*/ 1028041 h 2424113"/>
                  <a:gd name="T24" fmla="*/ 582566 w 3362326"/>
                  <a:gd name="T25" fmla="*/ 1187067 h 2424113"/>
                  <a:gd name="T26" fmla="*/ 319871 w 3362326"/>
                  <a:gd name="T27" fmla="*/ 2147887 h 2424113"/>
                  <a:gd name="T28" fmla="*/ 37800 w 3362326"/>
                  <a:gd name="T29" fmla="*/ 1105808 h 2424113"/>
                  <a:gd name="T30" fmla="*/ 124836 w 3362326"/>
                  <a:gd name="T31" fmla="*/ 975985 h 2424113"/>
                  <a:gd name="T32" fmla="*/ 1545327 w 3362326"/>
                  <a:gd name="T33" fmla="*/ 746198 h 2424113"/>
                  <a:gd name="T34" fmla="*/ 1656547 w 3362326"/>
                  <a:gd name="T35" fmla="*/ 809752 h 2424113"/>
                  <a:gd name="T36" fmla="*/ 1802720 w 3362326"/>
                  <a:gd name="T37" fmla="*/ 881250 h 2424113"/>
                  <a:gd name="T38" fmla="*/ 1889154 w 3362326"/>
                  <a:gd name="T39" fmla="*/ 667392 h 2424113"/>
                  <a:gd name="T40" fmla="*/ 2073778 w 3362326"/>
                  <a:gd name="T41" fmla="*/ 739843 h 2424113"/>
                  <a:gd name="T42" fmla="*/ 2280963 w 3362326"/>
                  <a:gd name="T43" fmla="*/ 997553 h 2424113"/>
                  <a:gd name="T44" fmla="*/ 2456054 w 3362326"/>
                  <a:gd name="T45" fmla="*/ 821509 h 2424113"/>
                  <a:gd name="T46" fmla="*/ 2536132 w 3362326"/>
                  <a:gd name="T47" fmla="*/ 819603 h 2424113"/>
                  <a:gd name="T48" fmla="*/ 2596190 w 3362326"/>
                  <a:gd name="T49" fmla="*/ 876801 h 2424113"/>
                  <a:gd name="T50" fmla="*/ 2598415 w 3362326"/>
                  <a:gd name="T51" fmla="*/ 956879 h 2424113"/>
                  <a:gd name="T52" fmla="*/ 2382332 w 3362326"/>
                  <a:gd name="T53" fmla="*/ 1195206 h 2424113"/>
                  <a:gd name="T54" fmla="*/ 2241242 w 3362326"/>
                  <a:gd name="T55" fmla="*/ 1268610 h 2424113"/>
                  <a:gd name="T56" fmla="*/ 2118265 w 3362326"/>
                  <a:gd name="T57" fmla="*/ 1192028 h 2424113"/>
                  <a:gd name="T58" fmla="*/ 1363246 w 3362326"/>
                  <a:gd name="T59" fmla="*/ 1018526 h 2424113"/>
                  <a:gd name="T60" fmla="*/ 1307636 w 3362326"/>
                  <a:gd name="T61" fmla="*/ 1409700 h 2424113"/>
                  <a:gd name="T62" fmla="*/ 1157013 w 3362326"/>
                  <a:gd name="T63" fmla="*/ 999778 h 2424113"/>
                  <a:gd name="T64" fmla="*/ 1245989 w 3362326"/>
                  <a:gd name="T65" fmla="*/ 780199 h 2424113"/>
                  <a:gd name="T66" fmla="*/ 1499569 w 3362326"/>
                  <a:gd name="T67" fmla="*/ 668027 h 2424113"/>
                  <a:gd name="T68" fmla="*/ 3142462 w 3362326"/>
                  <a:gd name="T69" fmla="*/ 282872 h 2424113"/>
                  <a:gd name="T70" fmla="*/ 3244523 w 3362326"/>
                  <a:gd name="T71" fmla="*/ 440586 h 2424113"/>
                  <a:gd name="T72" fmla="*/ 3210503 w 3362326"/>
                  <a:gd name="T73" fmla="*/ 656690 h 2424113"/>
                  <a:gd name="T74" fmla="*/ 3038811 w 3362326"/>
                  <a:gd name="T75" fmla="*/ 831222 h 2424113"/>
                  <a:gd name="T76" fmla="*/ 2904319 w 3362326"/>
                  <a:gd name="T77" fmla="*/ 826780 h 2424113"/>
                  <a:gd name="T78" fmla="*/ 2817519 w 3362326"/>
                  <a:gd name="T79" fmla="*/ 691913 h 2424113"/>
                  <a:gd name="T80" fmla="*/ 2807981 w 3362326"/>
                  <a:gd name="T81" fmla="*/ 429797 h 2424113"/>
                  <a:gd name="T82" fmla="*/ 2910678 w 3362326"/>
                  <a:gd name="T83" fmla="*/ 280651 h 2424113"/>
                  <a:gd name="T84" fmla="*/ 375153 w 3362326"/>
                  <a:gd name="T85" fmla="*/ 248918 h 2424113"/>
                  <a:gd name="T86" fmla="*/ 514634 w 3362326"/>
                  <a:gd name="T87" fmla="*/ 342213 h 2424113"/>
                  <a:gd name="T88" fmla="*/ 561340 w 3362326"/>
                  <a:gd name="T89" fmla="*/ 566885 h 2424113"/>
                  <a:gd name="T90" fmla="*/ 510821 w 3362326"/>
                  <a:gd name="T91" fmla="*/ 773785 h 2424113"/>
                  <a:gd name="T92" fmla="*/ 418682 w 3362326"/>
                  <a:gd name="T93" fmla="*/ 842646 h 2424113"/>
                  <a:gd name="T94" fmla="*/ 241709 w 3362326"/>
                  <a:gd name="T95" fmla="*/ 778862 h 2424113"/>
                  <a:gd name="T96" fmla="*/ 117162 w 3362326"/>
                  <a:gd name="T97" fmla="*/ 551970 h 2424113"/>
                  <a:gd name="T98" fmla="*/ 148299 w 3362326"/>
                  <a:gd name="T99" fmla="*/ 359984 h 2424113"/>
                  <a:gd name="T100" fmla="*/ 297311 w 3362326"/>
                  <a:gd name="T101" fmla="*/ 250822 h 2424113"/>
                  <a:gd name="T102" fmla="*/ 1834594 w 3362326"/>
                  <a:gd name="T103" fmla="*/ 43475 h 2424113"/>
                  <a:gd name="T104" fmla="*/ 1934457 w 3362326"/>
                  <a:gd name="T105" fmla="*/ 205318 h 2424113"/>
                  <a:gd name="T106" fmla="*/ 1973258 w 3362326"/>
                  <a:gd name="T107" fmla="*/ 288461 h 2424113"/>
                  <a:gd name="T108" fmla="*/ 1942726 w 3362326"/>
                  <a:gd name="T109" fmla="*/ 390961 h 2424113"/>
                  <a:gd name="T110" fmla="*/ 1864808 w 3362326"/>
                  <a:gd name="T111" fmla="*/ 532812 h 2424113"/>
                  <a:gd name="T112" fmla="*/ 1729325 w 3362326"/>
                  <a:gd name="T113" fmla="*/ 622301 h 2424113"/>
                  <a:gd name="T114" fmla="*/ 1571262 w 3362326"/>
                  <a:gd name="T115" fmla="*/ 579778 h 2424113"/>
                  <a:gd name="T116" fmla="*/ 1478714 w 3362326"/>
                  <a:gd name="T117" fmla="*/ 436341 h 2424113"/>
                  <a:gd name="T118" fmla="*/ 1416379 w 3362326"/>
                  <a:gd name="T119" fmla="*/ 348438 h 2424113"/>
                  <a:gd name="T120" fmla="*/ 1429418 w 3362326"/>
                  <a:gd name="T121" fmla="*/ 264978 h 2424113"/>
                  <a:gd name="T122" fmla="*/ 1483484 w 3362326"/>
                  <a:gd name="T123" fmla="*/ 132965 h 2424113"/>
                  <a:gd name="T124" fmla="*/ 1621829 w 3362326"/>
                  <a:gd name="T125" fmla="*/ 11107 h 2424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2326" h="2424113">
                    <a:moveTo>
                      <a:pt x="860805" y="1460500"/>
                    </a:moveTo>
                    <a:lnTo>
                      <a:pt x="965275" y="1460500"/>
                    </a:lnTo>
                    <a:lnTo>
                      <a:pt x="961464" y="1465582"/>
                    </a:lnTo>
                    <a:lnTo>
                      <a:pt x="957654" y="1470664"/>
                    </a:lnTo>
                    <a:lnTo>
                      <a:pt x="953843" y="1476380"/>
                    </a:lnTo>
                    <a:lnTo>
                      <a:pt x="949715" y="1482415"/>
                    </a:lnTo>
                    <a:lnTo>
                      <a:pt x="483570" y="2244666"/>
                    </a:lnTo>
                    <a:lnTo>
                      <a:pt x="483570" y="2248795"/>
                    </a:lnTo>
                    <a:lnTo>
                      <a:pt x="483570" y="2251971"/>
                    </a:lnTo>
                    <a:lnTo>
                      <a:pt x="483888" y="2255147"/>
                    </a:lnTo>
                    <a:lnTo>
                      <a:pt x="484205" y="2257371"/>
                    </a:lnTo>
                    <a:lnTo>
                      <a:pt x="2880661" y="2259594"/>
                    </a:lnTo>
                    <a:lnTo>
                      <a:pt x="2880978" y="2256735"/>
                    </a:lnTo>
                    <a:lnTo>
                      <a:pt x="2881614" y="2253877"/>
                    </a:lnTo>
                    <a:lnTo>
                      <a:pt x="2881931" y="2250066"/>
                    </a:lnTo>
                    <a:lnTo>
                      <a:pt x="2881614" y="2245619"/>
                    </a:lnTo>
                    <a:lnTo>
                      <a:pt x="2422137" y="1485273"/>
                    </a:lnTo>
                    <a:lnTo>
                      <a:pt x="2411023" y="1471934"/>
                    </a:lnTo>
                    <a:lnTo>
                      <a:pt x="2401179" y="1460500"/>
                    </a:lnTo>
                    <a:lnTo>
                      <a:pt x="2509460" y="1460500"/>
                    </a:lnTo>
                    <a:lnTo>
                      <a:pt x="3024188" y="2273251"/>
                    </a:lnTo>
                    <a:lnTo>
                      <a:pt x="3024188" y="2423478"/>
                    </a:lnTo>
                    <a:lnTo>
                      <a:pt x="3021648" y="2424113"/>
                    </a:lnTo>
                    <a:lnTo>
                      <a:pt x="3018472" y="2424113"/>
                    </a:lnTo>
                    <a:lnTo>
                      <a:pt x="345441" y="2421890"/>
                    </a:lnTo>
                    <a:lnTo>
                      <a:pt x="341948" y="2421572"/>
                    </a:lnTo>
                    <a:lnTo>
                      <a:pt x="338138" y="2421255"/>
                    </a:lnTo>
                    <a:lnTo>
                      <a:pt x="338138" y="2277062"/>
                    </a:lnTo>
                    <a:lnTo>
                      <a:pt x="860805" y="1460500"/>
                    </a:lnTo>
                    <a:close/>
                    <a:moveTo>
                      <a:pt x="3185714" y="941387"/>
                    </a:moveTo>
                    <a:lnTo>
                      <a:pt x="3196514" y="947100"/>
                    </a:lnTo>
                    <a:lnTo>
                      <a:pt x="3207949" y="953766"/>
                    </a:lnTo>
                    <a:lnTo>
                      <a:pt x="3213667" y="957575"/>
                    </a:lnTo>
                    <a:lnTo>
                      <a:pt x="3219702" y="962019"/>
                    </a:lnTo>
                    <a:lnTo>
                      <a:pt x="3225420" y="966145"/>
                    </a:lnTo>
                    <a:lnTo>
                      <a:pt x="3231455" y="970906"/>
                    </a:lnTo>
                    <a:lnTo>
                      <a:pt x="3237490" y="975985"/>
                    </a:lnTo>
                    <a:lnTo>
                      <a:pt x="3243526" y="981699"/>
                    </a:lnTo>
                    <a:lnTo>
                      <a:pt x="3249243" y="987095"/>
                    </a:lnTo>
                    <a:lnTo>
                      <a:pt x="3255279" y="993443"/>
                    </a:lnTo>
                    <a:lnTo>
                      <a:pt x="3261314" y="999791"/>
                    </a:lnTo>
                    <a:lnTo>
                      <a:pt x="3267032" y="1006457"/>
                    </a:lnTo>
                    <a:lnTo>
                      <a:pt x="3273067" y="1014075"/>
                    </a:lnTo>
                    <a:lnTo>
                      <a:pt x="3278785" y="1021376"/>
                    </a:lnTo>
                    <a:lnTo>
                      <a:pt x="3284185" y="1029311"/>
                    </a:lnTo>
                    <a:lnTo>
                      <a:pt x="3289902" y="1037247"/>
                    </a:lnTo>
                    <a:lnTo>
                      <a:pt x="3295302" y="1045817"/>
                    </a:lnTo>
                    <a:lnTo>
                      <a:pt x="3300702" y="1054704"/>
                    </a:lnTo>
                    <a:lnTo>
                      <a:pt x="3305785" y="1064544"/>
                    </a:lnTo>
                    <a:lnTo>
                      <a:pt x="3310549" y="1074067"/>
                    </a:lnTo>
                    <a:lnTo>
                      <a:pt x="3315632" y="1084224"/>
                    </a:lnTo>
                    <a:lnTo>
                      <a:pt x="3320079" y="1094699"/>
                    </a:lnTo>
                    <a:lnTo>
                      <a:pt x="3324526" y="1105808"/>
                    </a:lnTo>
                    <a:lnTo>
                      <a:pt x="3328655" y="1116918"/>
                    </a:lnTo>
                    <a:lnTo>
                      <a:pt x="3332467" y="1128662"/>
                    </a:lnTo>
                    <a:lnTo>
                      <a:pt x="3335961" y="1140724"/>
                    </a:lnTo>
                    <a:lnTo>
                      <a:pt x="3339138" y="1153104"/>
                    </a:lnTo>
                    <a:lnTo>
                      <a:pt x="3342632" y="1166118"/>
                    </a:lnTo>
                    <a:lnTo>
                      <a:pt x="3345173" y="1179767"/>
                    </a:lnTo>
                    <a:lnTo>
                      <a:pt x="3347714" y="1193415"/>
                    </a:lnTo>
                    <a:lnTo>
                      <a:pt x="3350573" y="1282609"/>
                    </a:lnTo>
                    <a:lnTo>
                      <a:pt x="3353432" y="1374343"/>
                    </a:lnTo>
                    <a:lnTo>
                      <a:pt x="3355655" y="1472425"/>
                    </a:lnTo>
                    <a:lnTo>
                      <a:pt x="3357879" y="1578442"/>
                    </a:lnTo>
                    <a:lnTo>
                      <a:pt x="3359785" y="1696204"/>
                    </a:lnTo>
                    <a:lnTo>
                      <a:pt x="3361055" y="1828884"/>
                    </a:lnTo>
                    <a:lnTo>
                      <a:pt x="3362008" y="1978387"/>
                    </a:lnTo>
                    <a:lnTo>
                      <a:pt x="3362326" y="2147887"/>
                    </a:lnTo>
                    <a:lnTo>
                      <a:pt x="3042772" y="2147887"/>
                    </a:lnTo>
                    <a:lnTo>
                      <a:pt x="2678113" y="1585108"/>
                    </a:lnTo>
                    <a:lnTo>
                      <a:pt x="2686689" y="1540670"/>
                    </a:lnTo>
                    <a:lnTo>
                      <a:pt x="2694313" y="1501627"/>
                    </a:lnTo>
                    <a:lnTo>
                      <a:pt x="2701937" y="1466711"/>
                    </a:lnTo>
                    <a:lnTo>
                      <a:pt x="2708607" y="1436556"/>
                    </a:lnTo>
                    <a:lnTo>
                      <a:pt x="2715278" y="1409576"/>
                    </a:lnTo>
                    <a:lnTo>
                      <a:pt x="2720995" y="1385770"/>
                    </a:lnTo>
                    <a:lnTo>
                      <a:pt x="2727031" y="1364186"/>
                    </a:lnTo>
                    <a:lnTo>
                      <a:pt x="2732748" y="1344823"/>
                    </a:lnTo>
                    <a:lnTo>
                      <a:pt x="2743548" y="1309272"/>
                    </a:lnTo>
                    <a:lnTo>
                      <a:pt x="2754348" y="1274991"/>
                    </a:lnTo>
                    <a:lnTo>
                      <a:pt x="2759748" y="1256581"/>
                    </a:lnTo>
                    <a:lnTo>
                      <a:pt x="2765784" y="1237219"/>
                    </a:lnTo>
                    <a:lnTo>
                      <a:pt x="2771819" y="1215635"/>
                    </a:lnTo>
                    <a:lnTo>
                      <a:pt x="2778490" y="1191511"/>
                    </a:lnTo>
                    <a:lnTo>
                      <a:pt x="2779760" y="1187067"/>
                    </a:lnTo>
                    <a:lnTo>
                      <a:pt x="2784843" y="1174370"/>
                    </a:lnTo>
                    <a:lnTo>
                      <a:pt x="2792466" y="1155960"/>
                    </a:lnTo>
                    <a:lnTo>
                      <a:pt x="2797866" y="1144851"/>
                    </a:lnTo>
                    <a:lnTo>
                      <a:pt x="2803266" y="1132789"/>
                    </a:lnTo>
                    <a:lnTo>
                      <a:pt x="2809619" y="1119775"/>
                    </a:lnTo>
                    <a:lnTo>
                      <a:pt x="2816607" y="1106443"/>
                    </a:lnTo>
                    <a:lnTo>
                      <a:pt x="2824549" y="1092794"/>
                    </a:lnTo>
                    <a:lnTo>
                      <a:pt x="2833125" y="1078828"/>
                    </a:lnTo>
                    <a:lnTo>
                      <a:pt x="2842019" y="1065179"/>
                    </a:lnTo>
                    <a:lnTo>
                      <a:pt x="2851549" y="1051530"/>
                    </a:lnTo>
                    <a:lnTo>
                      <a:pt x="2862031" y="1038516"/>
                    </a:lnTo>
                    <a:lnTo>
                      <a:pt x="2867113" y="1032168"/>
                    </a:lnTo>
                    <a:lnTo>
                      <a:pt x="2872831" y="1025820"/>
                    </a:lnTo>
                    <a:lnTo>
                      <a:pt x="2873149" y="1025820"/>
                    </a:lnTo>
                    <a:lnTo>
                      <a:pt x="2873466" y="1025820"/>
                    </a:lnTo>
                    <a:lnTo>
                      <a:pt x="2873784" y="1028041"/>
                    </a:lnTo>
                    <a:lnTo>
                      <a:pt x="2873466" y="1032168"/>
                    </a:lnTo>
                    <a:lnTo>
                      <a:pt x="2873149" y="1037881"/>
                    </a:lnTo>
                    <a:lnTo>
                      <a:pt x="2870607" y="1054387"/>
                    </a:lnTo>
                    <a:lnTo>
                      <a:pt x="2866796" y="1076289"/>
                    </a:lnTo>
                    <a:lnTo>
                      <a:pt x="2856313" y="1132471"/>
                    </a:lnTo>
                    <a:lnTo>
                      <a:pt x="2843925" y="1197859"/>
                    </a:lnTo>
                    <a:lnTo>
                      <a:pt x="2819784" y="1318160"/>
                    </a:lnTo>
                    <a:lnTo>
                      <a:pt x="2815654" y="1340062"/>
                    </a:lnTo>
                    <a:lnTo>
                      <a:pt x="2812478" y="1355933"/>
                    </a:lnTo>
                    <a:lnTo>
                      <a:pt x="2811525" y="1365455"/>
                    </a:lnTo>
                    <a:lnTo>
                      <a:pt x="2811207" y="1366725"/>
                    </a:lnTo>
                    <a:lnTo>
                      <a:pt x="2811525" y="1367042"/>
                    </a:lnTo>
                    <a:lnTo>
                      <a:pt x="2811843" y="1366407"/>
                    </a:lnTo>
                    <a:lnTo>
                      <a:pt x="2828678" y="1332761"/>
                    </a:lnTo>
                    <a:lnTo>
                      <a:pt x="2846149" y="1298798"/>
                    </a:lnTo>
                    <a:lnTo>
                      <a:pt x="2864255" y="1265469"/>
                    </a:lnTo>
                    <a:lnTo>
                      <a:pt x="2882360" y="1232775"/>
                    </a:lnTo>
                    <a:lnTo>
                      <a:pt x="2901419" y="1200716"/>
                    </a:lnTo>
                    <a:lnTo>
                      <a:pt x="2920160" y="1169927"/>
                    </a:lnTo>
                    <a:lnTo>
                      <a:pt x="2938584" y="1140089"/>
                    </a:lnTo>
                    <a:lnTo>
                      <a:pt x="2957325" y="1112792"/>
                    </a:lnTo>
                    <a:lnTo>
                      <a:pt x="2974796" y="1086764"/>
                    </a:lnTo>
                    <a:lnTo>
                      <a:pt x="2991314" y="1062957"/>
                    </a:lnTo>
                    <a:lnTo>
                      <a:pt x="3007514" y="1041373"/>
                    </a:lnTo>
                    <a:lnTo>
                      <a:pt x="3022125" y="1022963"/>
                    </a:lnTo>
                    <a:lnTo>
                      <a:pt x="3035467" y="1006775"/>
                    </a:lnTo>
                    <a:lnTo>
                      <a:pt x="3041820" y="999791"/>
                    </a:lnTo>
                    <a:lnTo>
                      <a:pt x="3047537" y="993760"/>
                    </a:lnTo>
                    <a:lnTo>
                      <a:pt x="3052620" y="988682"/>
                    </a:lnTo>
                    <a:lnTo>
                      <a:pt x="3057384" y="984555"/>
                    </a:lnTo>
                    <a:lnTo>
                      <a:pt x="3062149" y="981381"/>
                    </a:lnTo>
                    <a:lnTo>
                      <a:pt x="3065643" y="978524"/>
                    </a:lnTo>
                    <a:lnTo>
                      <a:pt x="3079937" y="971224"/>
                    </a:lnTo>
                    <a:lnTo>
                      <a:pt x="3094549" y="964241"/>
                    </a:lnTo>
                    <a:lnTo>
                      <a:pt x="3109161" y="958210"/>
                    </a:lnTo>
                    <a:lnTo>
                      <a:pt x="3116784" y="955353"/>
                    </a:lnTo>
                    <a:lnTo>
                      <a:pt x="3124408" y="953131"/>
                    </a:lnTo>
                    <a:lnTo>
                      <a:pt x="3132031" y="950909"/>
                    </a:lnTo>
                    <a:lnTo>
                      <a:pt x="3139337" y="948687"/>
                    </a:lnTo>
                    <a:lnTo>
                      <a:pt x="3146961" y="946783"/>
                    </a:lnTo>
                    <a:lnTo>
                      <a:pt x="3154902" y="945196"/>
                    </a:lnTo>
                    <a:lnTo>
                      <a:pt x="3162208" y="943609"/>
                    </a:lnTo>
                    <a:lnTo>
                      <a:pt x="3170149" y="942974"/>
                    </a:lnTo>
                    <a:lnTo>
                      <a:pt x="3178090" y="942339"/>
                    </a:lnTo>
                    <a:lnTo>
                      <a:pt x="3185714" y="941387"/>
                    </a:lnTo>
                    <a:close/>
                    <a:moveTo>
                      <a:pt x="176612" y="941387"/>
                    </a:moveTo>
                    <a:lnTo>
                      <a:pt x="184236" y="942339"/>
                    </a:lnTo>
                    <a:lnTo>
                      <a:pt x="192177" y="942974"/>
                    </a:lnTo>
                    <a:lnTo>
                      <a:pt x="200118" y="943609"/>
                    </a:lnTo>
                    <a:lnTo>
                      <a:pt x="207742" y="945196"/>
                    </a:lnTo>
                    <a:lnTo>
                      <a:pt x="215047" y="946783"/>
                    </a:lnTo>
                    <a:lnTo>
                      <a:pt x="222989" y="948687"/>
                    </a:lnTo>
                    <a:lnTo>
                      <a:pt x="230295" y="950909"/>
                    </a:lnTo>
                    <a:lnTo>
                      <a:pt x="238236" y="953131"/>
                    </a:lnTo>
                    <a:lnTo>
                      <a:pt x="245542" y="955353"/>
                    </a:lnTo>
                    <a:lnTo>
                      <a:pt x="253165" y="958210"/>
                    </a:lnTo>
                    <a:lnTo>
                      <a:pt x="268095" y="964241"/>
                    </a:lnTo>
                    <a:lnTo>
                      <a:pt x="282389" y="971224"/>
                    </a:lnTo>
                    <a:lnTo>
                      <a:pt x="296683" y="978524"/>
                    </a:lnTo>
                    <a:lnTo>
                      <a:pt x="300812" y="981381"/>
                    </a:lnTo>
                    <a:lnTo>
                      <a:pt x="304624" y="984555"/>
                    </a:lnTo>
                    <a:lnTo>
                      <a:pt x="309706" y="988682"/>
                    </a:lnTo>
                    <a:lnTo>
                      <a:pt x="314789" y="993760"/>
                    </a:lnTo>
                    <a:lnTo>
                      <a:pt x="320824" y="999791"/>
                    </a:lnTo>
                    <a:lnTo>
                      <a:pt x="326859" y="1006775"/>
                    </a:lnTo>
                    <a:lnTo>
                      <a:pt x="340201" y="1022963"/>
                    </a:lnTo>
                    <a:lnTo>
                      <a:pt x="354812" y="1041373"/>
                    </a:lnTo>
                    <a:lnTo>
                      <a:pt x="371012" y="1062957"/>
                    </a:lnTo>
                    <a:lnTo>
                      <a:pt x="387530" y="1086764"/>
                    </a:lnTo>
                    <a:lnTo>
                      <a:pt x="405636" y="1112792"/>
                    </a:lnTo>
                    <a:lnTo>
                      <a:pt x="423742" y="1140089"/>
                    </a:lnTo>
                    <a:lnTo>
                      <a:pt x="442166" y="1169927"/>
                    </a:lnTo>
                    <a:lnTo>
                      <a:pt x="460907" y="1200716"/>
                    </a:lnTo>
                    <a:lnTo>
                      <a:pt x="479966" y="1232775"/>
                    </a:lnTo>
                    <a:lnTo>
                      <a:pt x="498389" y="1265469"/>
                    </a:lnTo>
                    <a:lnTo>
                      <a:pt x="516177" y="1298798"/>
                    </a:lnTo>
                    <a:lnTo>
                      <a:pt x="533966" y="1332761"/>
                    </a:lnTo>
                    <a:lnTo>
                      <a:pt x="550801" y="1366407"/>
                    </a:lnTo>
                    <a:lnTo>
                      <a:pt x="550801" y="1367042"/>
                    </a:lnTo>
                    <a:lnTo>
                      <a:pt x="551119" y="1366725"/>
                    </a:lnTo>
                    <a:lnTo>
                      <a:pt x="551119" y="1365455"/>
                    </a:lnTo>
                    <a:lnTo>
                      <a:pt x="549848" y="1355933"/>
                    </a:lnTo>
                    <a:lnTo>
                      <a:pt x="546672" y="1340062"/>
                    </a:lnTo>
                    <a:lnTo>
                      <a:pt x="542542" y="1318160"/>
                    </a:lnTo>
                    <a:lnTo>
                      <a:pt x="519036" y="1197859"/>
                    </a:lnTo>
                    <a:lnTo>
                      <a:pt x="506013" y="1132471"/>
                    </a:lnTo>
                    <a:lnTo>
                      <a:pt x="495530" y="1076289"/>
                    </a:lnTo>
                    <a:lnTo>
                      <a:pt x="491719" y="1054387"/>
                    </a:lnTo>
                    <a:lnTo>
                      <a:pt x="489495" y="1037881"/>
                    </a:lnTo>
                    <a:lnTo>
                      <a:pt x="488860" y="1032168"/>
                    </a:lnTo>
                    <a:lnTo>
                      <a:pt x="488542" y="1028041"/>
                    </a:lnTo>
                    <a:lnTo>
                      <a:pt x="488860" y="1025820"/>
                    </a:lnTo>
                    <a:lnTo>
                      <a:pt x="489177" y="1025820"/>
                    </a:lnTo>
                    <a:lnTo>
                      <a:pt x="489495" y="1025820"/>
                    </a:lnTo>
                    <a:lnTo>
                      <a:pt x="495213" y="1032168"/>
                    </a:lnTo>
                    <a:lnTo>
                      <a:pt x="500295" y="1038516"/>
                    </a:lnTo>
                    <a:lnTo>
                      <a:pt x="510777" y="1051530"/>
                    </a:lnTo>
                    <a:lnTo>
                      <a:pt x="520307" y="1065179"/>
                    </a:lnTo>
                    <a:lnTo>
                      <a:pt x="529201" y="1078828"/>
                    </a:lnTo>
                    <a:lnTo>
                      <a:pt x="537777" y="1092794"/>
                    </a:lnTo>
                    <a:lnTo>
                      <a:pt x="545719" y="1106443"/>
                    </a:lnTo>
                    <a:lnTo>
                      <a:pt x="552707" y="1119775"/>
                    </a:lnTo>
                    <a:lnTo>
                      <a:pt x="559060" y="1132789"/>
                    </a:lnTo>
                    <a:lnTo>
                      <a:pt x="565095" y="1144851"/>
                    </a:lnTo>
                    <a:lnTo>
                      <a:pt x="569860" y="1155960"/>
                    </a:lnTo>
                    <a:lnTo>
                      <a:pt x="577483" y="1174370"/>
                    </a:lnTo>
                    <a:lnTo>
                      <a:pt x="582566" y="1187067"/>
                    </a:lnTo>
                    <a:lnTo>
                      <a:pt x="584154" y="1191511"/>
                    </a:lnTo>
                    <a:lnTo>
                      <a:pt x="590507" y="1215635"/>
                    </a:lnTo>
                    <a:lnTo>
                      <a:pt x="596542" y="1237219"/>
                    </a:lnTo>
                    <a:lnTo>
                      <a:pt x="602578" y="1256581"/>
                    </a:lnTo>
                    <a:lnTo>
                      <a:pt x="607978" y="1274991"/>
                    </a:lnTo>
                    <a:lnTo>
                      <a:pt x="618778" y="1309272"/>
                    </a:lnTo>
                    <a:lnTo>
                      <a:pt x="629895" y="1344823"/>
                    </a:lnTo>
                    <a:lnTo>
                      <a:pt x="635613" y="1364186"/>
                    </a:lnTo>
                    <a:lnTo>
                      <a:pt x="641013" y="1385770"/>
                    </a:lnTo>
                    <a:lnTo>
                      <a:pt x="647366" y="1409576"/>
                    </a:lnTo>
                    <a:lnTo>
                      <a:pt x="653719" y="1436556"/>
                    </a:lnTo>
                    <a:lnTo>
                      <a:pt x="660389" y="1466711"/>
                    </a:lnTo>
                    <a:lnTo>
                      <a:pt x="668013" y="1501627"/>
                    </a:lnTo>
                    <a:lnTo>
                      <a:pt x="675636" y="1540670"/>
                    </a:lnTo>
                    <a:lnTo>
                      <a:pt x="684213" y="1585108"/>
                    </a:lnTo>
                    <a:lnTo>
                      <a:pt x="319871" y="2147887"/>
                    </a:lnTo>
                    <a:lnTo>
                      <a:pt x="0" y="2147887"/>
                    </a:lnTo>
                    <a:lnTo>
                      <a:pt x="318" y="1978387"/>
                    </a:lnTo>
                    <a:lnTo>
                      <a:pt x="953" y="1828884"/>
                    </a:lnTo>
                    <a:lnTo>
                      <a:pt x="2541" y="1696204"/>
                    </a:lnTo>
                    <a:lnTo>
                      <a:pt x="4447" y="1578442"/>
                    </a:lnTo>
                    <a:lnTo>
                      <a:pt x="6671" y="1472425"/>
                    </a:lnTo>
                    <a:lnTo>
                      <a:pt x="8894" y="1374343"/>
                    </a:lnTo>
                    <a:lnTo>
                      <a:pt x="11753" y="1282609"/>
                    </a:lnTo>
                    <a:lnTo>
                      <a:pt x="14612" y="1193415"/>
                    </a:lnTo>
                    <a:lnTo>
                      <a:pt x="17153" y="1179767"/>
                    </a:lnTo>
                    <a:lnTo>
                      <a:pt x="19694" y="1166118"/>
                    </a:lnTo>
                    <a:lnTo>
                      <a:pt x="23188" y="1153104"/>
                    </a:lnTo>
                    <a:lnTo>
                      <a:pt x="26365" y="1140724"/>
                    </a:lnTo>
                    <a:lnTo>
                      <a:pt x="29859" y="1128662"/>
                    </a:lnTo>
                    <a:lnTo>
                      <a:pt x="33671" y="1116918"/>
                    </a:lnTo>
                    <a:lnTo>
                      <a:pt x="37800" y="1105808"/>
                    </a:lnTo>
                    <a:lnTo>
                      <a:pt x="42247" y="1094699"/>
                    </a:lnTo>
                    <a:lnTo>
                      <a:pt x="46694" y="1084224"/>
                    </a:lnTo>
                    <a:lnTo>
                      <a:pt x="51777" y="1074067"/>
                    </a:lnTo>
                    <a:lnTo>
                      <a:pt x="56541" y="1064544"/>
                    </a:lnTo>
                    <a:lnTo>
                      <a:pt x="61624" y="1054704"/>
                    </a:lnTo>
                    <a:lnTo>
                      <a:pt x="67024" y="1045817"/>
                    </a:lnTo>
                    <a:lnTo>
                      <a:pt x="72424" y="1037247"/>
                    </a:lnTo>
                    <a:lnTo>
                      <a:pt x="78141" y="1029311"/>
                    </a:lnTo>
                    <a:lnTo>
                      <a:pt x="83541" y="1021376"/>
                    </a:lnTo>
                    <a:lnTo>
                      <a:pt x="89259" y="1014075"/>
                    </a:lnTo>
                    <a:lnTo>
                      <a:pt x="95294" y="1006457"/>
                    </a:lnTo>
                    <a:lnTo>
                      <a:pt x="101012" y="999791"/>
                    </a:lnTo>
                    <a:lnTo>
                      <a:pt x="107047" y="993443"/>
                    </a:lnTo>
                    <a:lnTo>
                      <a:pt x="113083" y="987095"/>
                    </a:lnTo>
                    <a:lnTo>
                      <a:pt x="118800" y="981699"/>
                    </a:lnTo>
                    <a:lnTo>
                      <a:pt x="124836" y="975985"/>
                    </a:lnTo>
                    <a:lnTo>
                      <a:pt x="130871" y="970906"/>
                    </a:lnTo>
                    <a:lnTo>
                      <a:pt x="136906" y="966145"/>
                    </a:lnTo>
                    <a:lnTo>
                      <a:pt x="142624" y="962019"/>
                    </a:lnTo>
                    <a:lnTo>
                      <a:pt x="148659" y="957575"/>
                    </a:lnTo>
                    <a:lnTo>
                      <a:pt x="154694" y="953766"/>
                    </a:lnTo>
                    <a:lnTo>
                      <a:pt x="165812" y="947100"/>
                    </a:lnTo>
                    <a:lnTo>
                      <a:pt x="176612" y="941387"/>
                    </a:lnTo>
                    <a:close/>
                    <a:moveTo>
                      <a:pt x="1531981" y="658812"/>
                    </a:moveTo>
                    <a:lnTo>
                      <a:pt x="1531981" y="659130"/>
                    </a:lnTo>
                    <a:lnTo>
                      <a:pt x="1532299" y="658812"/>
                    </a:lnTo>
                    <a:lnTo>
                      <a:pt x="1532934" y="669616"/>
                    </a:lnTo>
                    <a:lnTo>
                      <a:pt x="1534523" y="682009"/>
                    </a:lnTo>
                    <a:lnTo>
                      <a:pt x="1536430" y="695673"/>
                    </a:lnTo>
                    <a:lnTo>
                      <a:pt x="1538654" y="711244"/>
                    </a:lnTo>
                    <a:lnTo>
                      <a:pt x="1541514" y="728085"/>
                    </a:lnTo>
                    <a:lnTo>
                      <a:pt x="1545327" y="746198"/>
                    </a:lnTo>
                    <a:lnTo>
                      <a:pt x="1549458" y="765900"/>
                    </a:lnTo>
                    <a:lnTo>
                      <a:pt x="1554543" y="786873"/>
                    </a:lnTo>
                    <a:lnTo>
                      <a:pt x="1560263" y="808799"/>
                    </a:lnTo>
                    <a:lnTo>
                      <a:pt x="1566936" y="831678"/>
                    </a:lnTo>
                    <a:lnTo>
                      <a:pt x="1574562" y="855828"/>
                    </a:lnTo>
                    <a:lnTo>
                      <a:pt x="1583142" y="881250"/>
                    </a:lnTo>
                    <a:lnTo>
                      <a:pt x="1592993" y="907307"/>
                    </a:lnTo>
                    <a:lnTo>
                      <a:pt x="1604115" y="934000"/>
                    </a:lnTo>
                    <a:lnTo>
                      <a:pt x="1615872" y="961963"/>
                    </a:lnTo>
                    <a:lnTo>
                      <a:pt x="1629218" y="990245"/>
                    </a:lnTo>
                    <a:lnTo>
                      <a:pt x="1633667" y="953066"/>
                    </a:lnTo>
                    <a:lnTo>
                      <a:pt x="1638752" y="917476"/>
                    </a:lnTo>
                    <a:lnTo>
                      <a:pt x="1643518" y="884745"/>
                    </a:lnTo>
                    <a:lnTo>
                      <a:pt x="1648285" y="855193"/>
                    </a:lnTo>
                    <a:lnTo>
                      <a:pt x="1652733" y="830089"/>
                    </a:lnTo>
                    <a:lnTo>
                      <a:pt x="1656547" y="809752"/>
                    </a:lnTo>
                    <a:lnTo>
                      <a:pt x="1660678" y="788779"/>
                    </a:lnTo>
                    <a:lnTo>
                      <a:pt x="1633350" y="725225"/>
                    </a:lnTo>
                    <a:lnTo>
                      <a:pt x="1677202" y="683280"/>
                    </a:lnTo>
                    <a:lnTo>
                      <a:pt x="1708661" y="683280"/>
                    </a:lnTo>
                    <a:lnTo>
                      <a:pt x="1752831" y="725225"/>
                    </a:lnTo>
                    <a:lnTo>
                      <a:pt x="1725503" y="788779"/>
                    </a:lnTo>
                    <a:lnTo>
                      <a:pt x="1729634" y="809752"/>
                    </a:lnTo>
                    <a:lnTo>
                      <a:pt x="1737578" y="855193"/>
                    </a:lnTo>
                    <a:lnTo>
                      <a:pt x="1742344" y="884745"/>
                    </a:lnTo>
                    <a:lnTo>
                      <a:pt x="1747111" y="917476"/>
                    </a:lnTo>
                    <a:lnTo>
                      <a:pt x="1752513" y="953066"/>
                    </a:lnTo>
                    <a:lnTo>
                      <a:pt x="1756962" y="990245"/>
                    </a:lnTo>
                    <a:lnTo>
                      <a:pt x="1770308" y="961963"/>
                    </a:lnTo>
                    <a:lnTo>
                      <a:pt x="1782066" y="934000"/>
                    </a:lnTo>
                    <a:lnTo>
                      <a:pt x="1792870" y="907307"/>
                    </a:lnTo>
                    <a:lnTo>
                      <a:pt x="1802720" y="881250"/>
                    </a:lnTo>
                    <a:lnTo>
                      <a:pt x="1811618" y="855828"/>
                    </a:lnTo>
                    <a:lnTo>
                      <a:pt x="1818927" y="831678"/>
                    </a:lnTo>
                    <a:lnTo>
                      <a:pt x="1825600" y="808799"/>
                    </a:lnTo>
                    <a:lnTo>
                      <a:pt x="1831638" y="786873"/>
                    </a:lnTo>
                    <a:lnTo>
                      <a:pt x="1836404" y="765900"/>
                    </a:lnTo>
                    <a:lnTo>
                      <a:pt x="1840853" y="746198"/>
                    </a:lnTo>
                    <a:lnTo>
                      <a:pt x="1844348" y="728085"/>
                    </a:lnTo>
                    <a:lnTo>
                      <a:pt x="1847208" y="711244"/>
                    </a:lnTo>
                    <a:lnTo>
                      <a:pt x="1849750" y="695673"/>
                    </a:lnTo>
                    <a:lnTo>
                      <a:pt x="1851657" y="682009"/>
                    </a:lnTo>
                    <a:lnTo>
                      <a:pt x="1852928" y="669616"/>
                    </a:lnTo>
                    <a:lnTo>
                      <a:pt x="1853881" y="658812"/>
                    </a:lnTo>
                    <a:lnTo>
                      <a:pt x="1854199" y="659130"/>
                    </a:lnTo>
                    <a:lnTo>
                      <a:pt x="1854199" y="658812"/>
                    </a:lnTo>
                    <a:lnTo>
                      <a:pt x="1871359" y="662943"/>
                    </a:lnTo>
                    <a:lnTo>
                      <a:pt x="1889154" y="667392"/>
                    </a:lnTo>
                    <a:lnTo>
                      <a:pt x="1908220" y="673111"/>
                    </a:lnTo>
                    <a:lnTo>
                      <a:pt x="1927922" y="679467"/>
                    </a:lnTo>
                    <a:lnTo>
                      <a:pt x="1946988" y="684869"/>
                    </a:lnTo>
                    <a:lnTo>
                      <a:pt x="1964465" y="690271"/>
                    </a:lnTo>
                    <a:lnTo>
                      <a:pt x="1980354" y="695355"/>
                    </a:lnTo>
                    <a:lnTo>
                      <a:pt x="1994971" y="700122"/>
                    </a:lnTo>
                    <a:lnTo>
                      <a:pt x="2008000" y="704888"/>
                    </a:lnTo>
                    <a:lnTo>
                      <a:pt x="2019757" y="709337"/>
                    </a:lnTo>
                    <a:lnTo>
                      <a:pt x="2030243" y="713786"/>
                    </a:lnTo>
                    <a:lnTo>
                      <a:pt x="2039459" y="717917"/>
                    </a:lnTo>
                    <a:lnTo>
                      <a:pt x="2047721" y="722048"/>
                    </a:lnTo>
                    <a:lnTo>
                      <a:pt x="2054712" y="725861"/>
                    </a:lnTo>
                    <a:lnTo>
                      <a:pt x="2060749" y="729674"/>
                    </a:lnTo>
                    <a:lnTo>
                      <a:pt x="2065834" y="733170"/>
                    </a:lnTo>
                    <a:lnTo>
                      <a:pt x="2070282" y="736665"/>
                    </a:lnTo>
                    <a:lnTo>
                      <a:pt x="2073778" y="739843"/>
                    </a:lnTo>
                    <a:lnTo>
                      <a:pt x="2076638" y="743021"/>
                    </a:lnTo>
                    <a:lnTo>
                      <a:pt x="2078862" y="746198"/>
                    </a:lnTo>
                    <a:lnTo>
                      <a:pt x="2084264" y="751600"/>
                    </a:lnTo>
                    <a:lnTo>
                      <a:pt x="2089348" y="757002"/>
                    </a:lnTo>
                    <a:lnTo>
                      <a:pt x="2093797" y="763040"/>
                    </a:lnTo>
                    <a:lnTo>
                      <a:pt x="2097928" y="769395"/>
                    </a:lnTo>
                    <a:lnTo>
                      <a:pt x="2100788" y="774480"/>
                    </a:lnTo>
                    <a:lnTo>
                      <a:pt x="2109368" y="788779"/>
                    </a:lnTo>
                    <a:lnTo>
                      <a:pt x="2139238" y="838033"/>
                    </a:lnTo>
                    <a:lnTo>
                      <a:pt x="2158940" y="870446"/>
                    </a:lnTo>
                    <a:lnTo>
                      <a:pt x="2180866" y="905400"/>
                    </a:lnTo>
                    <a:lnTo>
                      <a:pt x="2203428" y="941626"/>
                    </a:lnTo>
                    <a:lnTo>
                      <a:pt x="2226942" y="977216"/>
                    </a:lnTo>
                    <a:lnTo>
                      <a:pt x="2242196" y="999778"/>
                    </a:lnTo>
                    <a:lnTo>
                      <a:pt x="2256495" y="1021068"/>
                    </a:lnTo>
                    <a:lnTo>
                      <a:pt x="2280963" y="997553"/>
                    </a:lnTo>
                    <a:lnTo>
                      <a:pt x="2305749" y="972450"/>
                    </a:lnTo>
                    <a:lnTo>
                      <a:pt x="2326086" y="951159"/>
                    </a:lnTo>
                    <a:lnTo>
                      <a:pt x="2345470" y="930186"/>
                    </a:lnTo>
                    <a:lnTo>
                      <a:pt x="2380107" y="892372"/>
                    </a:lnTo>
                    <a:lnTo>
                      <a:pt x="2405529" y="864090"/>
                    </a:lnTo>
                    <a:lnTo>
                      <a:pt x="2417286" y="850109"/>
                    </a:lnTo>
                    <a:lnTo>
                      <a:pt x="2417922" y="849791"/>
                    </a:lnTo>
                    <a:lnTo>
                      <a:pt x="2421735" y="845660"/>
                    </a:lnTo>
                    <a:lnTo>
                      <a:pt x="2425548" y="841847"/>
                    </a:lnTo>
                    <a:lnTo>
                      <a:pt x="2429679" y="838033"/>
                    </a:lnTo>
                    <a:lnTo>
                      <a:pt x="2433493" y="834856"/>
                    </a:lnTo>
                    <a:lnTo>
                      <a:pt x="2437941" y="831678"/>
                    </a:lnTo>
                    <a:lnTo>
                      <a:pt x="2442072" y="828818"/>
                    </a:lnTo>
                    <a:lnTo>
                      <a:pt x="2446521" y="826276"/>
                    </a:lnTo>
                    <a:lnTo>
                      <a:pt x="2451605" y="823734"/>
                    </a:lnTo>
                    <a:lnTo>
                      <a:pt x="2456054" y="821509"/>
                    </a:lnTo>
                    <a:lnTo>
                      <a:pt x="2460821" y="819603"/>
                    </a:lnTo>
                    <a:lnTo>
                      <a:pt x="2465587" y="818014"/>
                    </a:lnTo>
                    <a:lnTo>
                      <a:pt x="2470672" y="816425"/>
                    </a:lnTo>
                    <a:lnTo>
                      <a:pt x="2475756" y="815154"/>
                    </a:lnTo>
                    <a:lnTo>
                      <a:pt x="2480522" y="814201"/>
                    </a:lnTo>
                    <a:lnTo>
                      <a:pt x="2485607" y="813565"/>
                    </a:lnTo>
                    <a:lnTo>
                      <a:pt x="2491009" y="812930"/>
                    </a:lnTo>
                    <a:lnTo>
                      <a:pt x="2495775" y="812930"/>
                    </a:lnTo>
                    <a:lnTo>
                      <a:pt x="2500860" y="812930"/>
                    </a:lnTo>
                    <a:lnTo>
                      <a:pt x="2506262" y="812930"/>
                    </a:lnTo>
                    <a:lnTo>
                      <a:pt x="2511346" y="813565"/>
                    </a:lnTo>
                    <a:lnTo>
                      <a:pt x="2516113" y="814201"/>
                    </a:lnTo>
                    <a:lnTo>
                      <a:pt x="2521515" y="815154"/>
                    </a:lnTo>
                    <a:lnTo>
                      <a:pt x="2526281" y="816425"/>
                    </a:lnTo>
                    <a:lnTo>
                      <a:pt x="2531366" y="817696"/>
                    </a:lnTo>
                    <a:lnTo>
                      <a:pt x="2536132" y="819603"/>
                    </a:lnTo>
                    <a:lnTo>
                      <a:pt x="2541216" y="821509"/>
                    </a:lnTo>
                    <a:lnTo>
                      <a:pt x="2545983" y="823734"/>
                    </a:lnTo>
                    <a:lnTo>
                      <a:pt x="2550432" y="826276"/>
                    </a:lnTo>
                    <a:lnTo>
                      <a:pt x="2555198" y="828818"/>
                    </a:lnTo>
                    <a:lnTo>
                      <a:pt x="2559647" y="831678"/>
                    </a:lnTo>
                    <a:lnTo>
                      <a:pt x="2563778" y="835174"/>
                    </a:lnTo>
                    <a:lnTo>
                      <a:pt x="2568227" y="838351"/>
                    </a:lnTo>
                    <a:lnTo>
                      <a:pt x="2572358" y="842164"/>
                    </a:lnTo>
                    <a:lnTo>
                      <a:pt x="2576171" y="845978"/>
                    </a:lnTo>
                    <a:lnTo>
                      <a:pt x="2579666" y="850109"/>
                    </a:lnTo>
                    <a:lnTo>
                      <a:pt x="2583162" y="854240"/>
                    </a:lnTo>
                    <a:lnTo>
                      <a:pt x="2586022" y="858688"/>
                    </a:lnTo>
                    <a:lnTo>
                      <a:pt x="2589200" y="863137"/>
                    </a:lnTo>
                    <a:lnTo>
                      <a:pt x="2591742" y="867586"/>
                    </a:lnTo>
                    <a:lnTo>
                      <a:pt x="2593966" y="872035"/>
                    </a:lnTo>
                    <a:lnTo>
                      <a:pt x="2596190" y="876801"/>
                    </a:lnTo>
                    <a:lnTo>
                      <a:pt x="2598097" y="881250"/>
                    </a:lnTo>
                    <a:lnTo>
                      <a:pt x="2600004" y="886334"/>
                    </a:lnTo>
                    <a:lnTo>
                      <a:pt x="2601275" y="891419"/>
                    </a:lnTo>
                    <a:lnTo>
                      <a:pt x="2602546" y="896185"/>
                    </a:lnTo>
                    <a:lnTo>
                      <a:pt x="2603499" y="901269"/>
                    </a:lnTo>
                    <a:lnTo>
                      <a:pt x="2604452" y="906036"/>
                    </a:lnTo>
                    <a:lnTo>
                      <a:pt x="2604770" y="911438"/>
                    </a:lnTo>
                    <a:lnTo>
                      <a:pt x="2605088" y="916522"/>
                    </a:lnTo>
                    <a:lnTo>
                      <a:pt x="2605088" y="921289"/>
                    </a:lnTo>
                    <a:lnTo>
                      <a:pt x="2604770" y="926691"/>
                    </a:lnTo>
                    <a:lnTo>
                      <a:pt x="2604452" y="931775"/>
                    </a:lnTo>
                    <a:lnTo>
                      <a:pt x="2603499" y="936542"/>
                    </a:lnTo>
                    <a:lnTo>
                      <a:pt x="2602546" y="941944"/>
                    </a:lnTo>
                    <a:lnTo>
                      <a:pt x="2601275" y="947028"/>
                    </a:lnTo>
                    <a:lnTo>
                      <a:pt x="2600004" y="951795"/>
                    </a:lnTo>
                    <a:lnTo>
                      <a:pt x="2598415" y="956879"/>
                    </a:lnTo>
                    <a:lnTo>
                      <a:pt x="2596190" y="961646"/>
                    </a:lnTo>
                    <a:lnTo>
                      <a:pt x="2593966" y="966412"/>
                    </a:lnTo>
                    <a:lnTo>
                      <a:pt x="2591742" y="970861"/>
                    </a:lnTo>
                    <a:lnTo>
                      <a:pt x="2588564" y="975627"/>
                    </a:lnTo>
                    <a:lnTo>
                      <a:pt x="2585704" y="980076"/>
                    </a:lnTo>
                    <a:lnTo>
                      <a:pt x="2582844" y="984207"/>
                    </a:lnTo>
                    <a:lnTo>
                      <a:pt x="2579349" y="988656"/>
                    </a:lnTo>
                    <a:lnTo>
                      <a:pt x="2566638" y="1003273"/>
                    </a:lnTo>
                    <a:lnTo>
                      <a:pt x="2534543" y="1039181"/>
                    </a:lnTo>
                    <a:lnTo>
                      <a:pt x="2512935" y="1063014"/>
                    </a:lnTo>
                    <a:lnTo>
                      <a:pt x="2488784" y="1089071"/>
                    </a:lnTo>
                    <a:lnTo>
                      <a:pt x="2463045" y="1116399"/>
                    </a:lnTo>
                    <a:lnTo>
                      <a:pt x="2436352" y="1143409"/>
                    </a:lnTo>
                    <a:lnTo>
                      <a:pt x="2417922" y="1161204"/>
                    </a:lnTo>
                    <a:lnTo>
                      <a:pt x="2400127" y="1178682"/>
                    </a:lnTo>
                    <a:lnTo>
                      <a:pt x="2382332" y="1195206"/>
                    </a:lnTo>
                    <a:lnTo>
                      <a:pt x="2364537" y="1210776"/>
                    </a:lnTo>
                    <a:lnTo>
                      <a:pt x="2354050" y="1219038"/>
                    </a:lnTo>
                    <a:lnTo>
                      <a:pt x="2343882" y="1226983"/>
                    </a:lnTo>
                    <a:lnTo>
                      <a:pt x="2333395" y="1234927"/>
                    </a:lnTo>
                    <a:lnTo>
                      <a:pt x="2322591" y="1241918"/>
                    </a:lnTo>
                    <a:lnTo>
                      <a:pt x="2316236" y="1246049"/>
                    </a:lnTo>
                    <a:lnTo>
                      <a:pt x="2309562" y="1249862"/>
                    </a:lnTo>
                    <a:lnTo>
                      <a:pt x="2301936" y="1253357"/>
                    </a:lnTo>
                    <a:lnTo>
                      <a:pt x="2294310" y="1257171"/>
                    </a:lnTo>
                    <a:lnTo>
                      <a:pt x="2284141" y="1260984"/>
                    </a:lnTo>
                    <a:lnTo>
                      <a:pt x="2279057" y="1262891"/>
                    </a:lnTo>
                    <a:lnTo>
                      <a:pt x="2272701" y="1264797"/>
                    </a:lnTo>
                    <a:lnTo>
                      <a:pt x="2266346" y="1266068"/>
                    </a:lnTo>
                    <a:lnTo>
                      <a:pt x="2258720" y="1267339"/>
                    </a:lnTo>
                    <a:lnTo>
                      <a:pt x="2250775" y="1267975"/>
                    </a:lnTo>
                    <a:lnTo>
                      <a:pt x="2241242" y="1268610"/>
                    </a:lnTo>
                    <a:lnTo>
                      <a:pt x="2233934" y="1268293"/>
                    </a:lnTo>
                    <a:lnTo>
                      <a:pt x="2226307" y="1267657"/>
                    </a:lnTo>
                    <a:lnTo>
                      <a:pt x="2217727" y="1266068"/>
                    </a:lnTo>
                    <a:lnTo>
                      <a:pt x="2209148" y="1263844"/>
                    </a:lnTo>
                    <a:lnTo>
                      <a:pt x="2198979" y="1260666"/>
                    </a:lnTo>
                    <a:lnTo>
                      <a:pt x="2190717" y="1257171"/>
                    </a:lnTo>
                    <a:lnTo>
                      <a:pt x="2184044" y="1253357"/>
                    </a:lnTo>
                    <a:lnTo>
                      <a:pt x="2178324" y="1250180"/>
                    </a:lnTo>
                    <a:lnTo>
                      <a:pt x="2172922" y="1246684"/>
                    </a:lnTo>
                    <a:lnTo>
                      <a:pt x="2168473" y="1243824"/>
                    </a:lnTo>
                    <a:lnTo>
                      <a:pt x="2160846" y="1237787"/>
                    </a:lnTo>
                    <a:lnTo>
                      <a:pt x="2154491" y="1232067"/>
                    </a:lnTo>
                    <a:lnTo>
                      <a:pt x="2148454" y="1226347"/>
                    </a:lnTo>
                    <a:lnTo>
                      <a:pt x="2137967" y="1215225"/>
                    </a:lnTo>
                    <a:lnTo>
                      <a:pt x="2128116" y="1204103"/>
                    </a:lnTo>
                    <a:lnTo>
                      <a:pt x="2118265" y="1192028"/>
                    </a:lnTo>
                    <a:lnTo>
                      <a:pt x="2109050" y="1179953"/>
                    </a:lnTo>
                    <a:lnTo>
                      <a:pt x="2098882" y="1166924"/>
                    </a:lnTo>
                    <a:lnTo>
                      <a:pt x="2078862" y="1138961"/>
                    </a:lnTo>
                    <a:lnTo>
                      <a:pt x="2058525" y="1108773"/>
                    </a:lnTo>
                    <a:lnTo>
                      <a:pt x="2037552" y="1077313"/>
                    </a:lnTo>
                    <a:lnTo>
                      <a:pt x="2017215" y="1045219"/>
                    </a:lnTo>
                    <a:lnTo>
                      <a:pt x="2012766" y="1038546"/>
                    </a:lnTo>
                    <a:lnTo>
                      <a:pt x="2012766" y="1409700"/>
                    </a:lnTo>
                    <a:lnTo>
                      <a:pt x="1373096" y="1409700"/>
                    </a:lnTo>
                    <a:lnTo>
                      <a:pt x="1373096" y="1002002"/>
                    </a:lnTo>
                    <a:lnTo>
                      <a:pt x="1372779" y="1002002"/>
                    </a:lnTo>
                    <a:lnTo>
                      <a:pt x="1371190" y="1003591"/>
                    </a:lnTo>
                    <a:lnTo>
                      <a:pt x="1369283" y="1005815"/>
                    </a:lnTo>
                    <a:lnTo>
                      <a:pt x="1367694" y="1009311"/>
                    </a:lnTo>
                    <a:lnTo>
                      <a:pt x="1365470" y="1013124"/>
                    </a:lnTo>
                    <a:lnTo>
                      <a:pt x="1363246" y="1018526"/>
                    </a:lnTo>
                    <a:lnTo>
                      <a:pt x="1361339" y="1024882"/>
                    </a:lnTo>
                    <a:lnTo>
                      <a:pt x="1356572" y="1039181"/>
                    </a:lnTo>
                    <a:lnTo>
                      <a:pt x="1351806" y="1056658"/>
                    </a:lnTo>
                    <a:lnTo>
                      <a:pt x="1347039" y="1077313"/>
                    </a:lnTo>
                    <a:lnTo>
                      <a:pt x="1342273" y="1099557"/>
                    </a:lnTo>
                    <a:lnTo>
                      <a:pt x="1337506" y="1124025"/>
                    </a:lnTo>
                    <a:lnTo>
                      <a:pt x="1332740" y="1149765"/>
                    </a:lnTo>
                    <a:lnTo>
                      <a:pt x="1328291" y="1176775"/>
                    </a:lnTo>
                    <a:lnTo>
                      <a:pt x="1324160" y="1204421"/>
                    </a:lnTo>
                    <a:lnTo>
                      <a:pt x="1320029" y="1232702"/>
                    </a:lnTo>
                    <a:lnTo>
                      <a:pt x="1316534" y="1260984"/>
                    </a:lnTo>
                    <a:lnTo>
                      <a:pt x="1313674" y="1288948"/>
                    </a:lnTo>
                    <a:lnTo>
                      <a:pt x="1311449" y="1316276"/>
                    </a:lnTo>
                    <a:lnTo>
                      <a:pt x="1309543" y="1342333"/>
                    </a:lnTo>
                    <a:lnTo>
                      <a:pt x="1308589" y="1375699"/>
                    </a:lnTo>
                    <a:lnTo>
                      <a:pt x="1307636" y="1409700"/>
                    </a:lnTo>
                    <a:lnTo>
                      <a:pt x="1106488" y="1409700"/>
                    </a:lnTo>
                    <a:lnTo>
                      <a:pt x="1106488" y="1388409"/>
                    </a:lnTo>
                    <a:lnTo>
                      <a:pt x="1106488" y="1368072"/>
                    </a:lnTo>
                    <a:lnTo>
                      <a:pt x="1107441" y="1348688"/>
                    </a:lnTo>
                    <a:lnTo>
                      <a:pt x="1108077" y="1330893"/>
                    </a:lnTo>
                    <a:lnTo>
                      <a:pt x="1111255" y="1293396"/>
                    </a:lnTo>
                    <a:lnTo>
                      <a:pt x="1114750" y="1257171"/>
                    </a:lnTo>
                    <a:lnTo>
                      <a:pt x="1118563" y="1222534"/>
                    </a:lnTo>
                    <a:lnTo>
                      <a:pt x="1122694" y="1189486"/>
                    </a:lnTo>
                    <a:lnTo>
                      <a:pt x="1127143" y="1158345"/>
                    </a:lnTo>
                    <a:lnTo>
                      <a:pt x="1131592" y="1128156"/>
                    </a:lnTo>
                    <a:lnTo>
                      <a:pt x="1136358" y="1099875"/>
                    </a:lnTo>
                    <a:lnTo>
                      <a:pt x="1141125" y="1072865"/>
                    </a:lnTo>
                    <a:lnTo>
                      <a:pt x="1146209" y="1047125"/>
                    </a:lnTo>
                    <a:lnTo>
                      <a:pt x="1151929" y="1022975"/>
                    </a:lnTo>
                    <a:lnTo>
                      <a:pt x="1157013" y="999778"/>
                    </a:lnTo>
                    <a:lnTo>
                      <a:pt x="1162733" y="978170"/>
                    </a:lnTo>
                    <a:lnTo>
                      <a:pt x="1168135" y="957832"/>
                    </a:lnTo>
                    <a:lnTo>
                      <a:pt x="1174173" y="938448"/>
                    </a:lnTo>
                    <a:lnTo>
                      <a:pt x="1179893" y="920653"/>
                    </a:lnTo>
                    <a:lnTo>
                      <a:pt x="1185295" y="903812"/>
                    </a:lnTo>
                    <a:lnTo>
                      <a:pt x="1191332" y="887923"/>
                    </a:lnTo>
                    <a:lnTo>
                      <a:pt x="1197052" y="873306"/>
                    </a:lnTo>
                    <a:lnTo>
                      <a:pt x="1202454" y="859959"/>
                    </a:lnTo>
                    <a:lnTo>
                      <a:pt x="1208174" y="847567"/>
                    </a:lnTo>
                    <a:lnTo>
                      <a:pt x="1213258" y="835809"/>
                    </a:lnTo>
                    <a:lnTo>
                      <a:pt x="1218343" y="825005"/>
                    </a:lnTo>
                    <a:lnTo>
                      <a:pt x="1223745" y="815472"/>
                    </a:lnTo>
                    <a:lnTo>
                      <a:pt x="1228511" y="806892"/>
                    </a:lnTo>
                    <a:lnTo>
                      <a:pt x="1233278" y="798948"/>
                    </a:lnTo>
                    <a:lnTo>
                      <a:pt x="1237727" y="791957"/>
                    </a:lnTo>
                    <a:lnTo>
                      <a:pt x="1245989" y="780199"/>
                    </a:lnTo>
                    <a:lnTo>
                      <a:pt x="1252980" y="771302"/>
                    </a:lnTo>
                    <a:lnTo>
                      <a:pt x="1258700" y="764947"/>
                    </a:lnTo>
                    <a:lnTo>
                      <a:pt x="1269186" y="759545"/>
                    </a:lnTo>
                    <a:lnTo>
                      <a:pt x="1280308" y="754142"/>
                    </a:lnTo>
                    <a:lnTo>
                      <a:pt x="1292383" y="748105"/>
                    </a:lnTo>
                    <a:lnTo>
                      <a:pt x="1304776" y="742703"/>
                    </a:lnTo>
                    <a:lnTo>
                      <a:pt x="1331469" y="731263"/>
                    </a:lnTo>
                    <a:lnTo>
                      <a:pt x="1359750" y="720141"/>
                    </a:lnTo>
                    <a:lnTo>
                      <a:pt x="1388349" y="709973"/>
                    </a:lnTo>
                    <a:lnTo>
                      <a:pt x="1416949" y="699486"/>
                    </a:lnTo>
                    <a:lnTo>
                      <a:pt x="1444595" y="690271"/>
                    </a:lnTo>
                    <a:lnTo>
                      <a:pt x="1470652" y="681691"/>
                    </a:lnTo>
                    <a:lnTo>
                      <a:pt x="1477325" y="677878"/>
                    </a:lnTo>
                    <a:lnTo>
                      <a:pt x="1484316" y="674065"/>
                    </a:lnTo>
                    <a:lnTo>
                      <a:pt x="1491624" y="671205"/>
                    </a:lnTo>
                    <a:lnTo>
                      <a:pt x="1499569" y="668027"/>
                    </a:lnTo>
                    <a:lnTo>
                      <a:pt x="1507513" y="665167"/>
                    </a:lnTo>
                    <a:lnTo>
                      <a:pt x="1515139" y="662943"/>
                    </a:lnTo>
                    <a:lnTo>
                      <a:pt x="1523401" y="660718"/>
                    </a:lnTo>
                    <a:lnTo>
                      <a:pt x="1531981" y="658812"/>
                    </a:lnTo>
                    <a:close/>
                    <a:moveTo>
                      <a:pt x="3016555" y="246062"/>
                    </a:moveTo>
                    <a:lnTo>
                      <a:pt x="3026093" y="246062"/>
                    </a:lnTo>
                    <a:lnTo>
                      <a:pt x="3039447" y="247014"/>
                    </a:lnTo>
                    <a:lnTo>
                      <a:pt x="3052165" y="248600"/>
                    </a:lnTo>
                    <a:lnTo>
                      <a:pt x="3064883" y="250822"/>
                    </a:lnTo>
                    <a:lnTo>
                      <a:pt x="3076965" y="253360"/>
                    </a:lnTo>
                    <a:lnTo>
                      <a:pt x="3089047" y="256851"/>
                    </a:lnTo>
                    <a:lnTo>
                      <a:pt x="3100493" y="260976"/>
                    </a:lnTo>
                    <a:lnTo>
                      <a:pt x="3111303" y="265736"/>
                    </a:lnTo>
                    <a:lnTo>
                      <a:pt x="3122113" y="270496"/>
                    </a:lnTo>
                    <a:lnTo>
                      <a:pt x="3132605" y="276526"/>
                    </a:lnTo>
                    <a:lnTo>
                      <a:pt x="3142462" y="282872"/>
                    </a:lnTo>
                    <a:lnTo>
                      <a:pt x="3152318" y="289536"/>
                    </a:lnTo>
                    <a:lnTo>
                      <a:pt x="3161539" y="296518"/>
                    </a:lnTo>
                    <a:lnTo>
                      <a:pt x="3170123" y="304451"/>
                    </a:lnTo>
                    <a:lnTo>
                      <a:pt x="3178708" y="312384"/>
                    </a:lnTo>
                    <a:lnTo>
                      <a:pt x="3186339" y="320952"/>
                    </a:lnTo>
                    <a:lnTo>
                      <a:pt x="3194287" y="330472"/>
                    </a:lnTo>
                    <a:lnTo>
                      <a:pt x="3201282" y="339675"/>
                    </a:lnTo>
                    <a:lnTo>
                      <a:pt x="3207959" y="349512"/>
                    </a:lnTo>
                    <a:lnTo>
                      <a:pt x="3214318" y="359984"/>
                    </a:lnTo>
                    <a:lnTo>
                      <a:pt x="3220041" y="370456"/>
                    </a:lnTo>
                    <a:lnTo>
                      <a:pt x="3225128" y="381563"/>
                    </a:lnTo>
                    <a:lnTo>
                      <a:pt x="3229898" y="392669"/>
                    </a:lnTo>
                    <a:lnTo>
                      <a:pt x="3234349" y="404093"/>
                    </a:lnTo>
                    <a:lnTo>
                      <a:pt x="3238482" y="416152"/>
                    </a:lnTo>
                    <a:lnTo>
                      <a:pt x="3241980" y="428528"/>
                    </a:lnTo>
                    <a:lnTo>
                      <a:pt x="3244523" y="440586"/>
                    </a:lnTo>
                    <a:lnTo>
                      <a:pt x="3247067" y="453280"/>
                    </a:lnTo>
                    <a:lnTo>
                      <a:pt x="3248974" y="466290"/>
                    </a:lnTo>
                    <a:lnTo>
                      <a:pt x="3249928" y="479301"/>
                    </a:lnTo>
                    <a:lnTo>
                      <a:pt x="3251200" y="492629"/>
                    </a:lnTo>
                    <a:lnTo>
                      <a:pt x="3251200" y="505957"/>
                    </a:lnTo>
                    <a:lnTo>
                      <a:pt x="3251200" y="519602"/>
                    </a:lnTo>
                    <a:lnTo>
                      <a:pt x="3249292" y="530709"/>
                    </a:lnTo>
                    <a:lnTo>
                      <a:pt x="3247385" y="541498"/>
                    </a:lnTo>
                    <a:lnTo>
                      <a:pt x="3245159" y="551970"/>
                    </a:lnTo>
                    <a:lnTo>
                      <a:pt x="3242933" y="562442"/>
                    </a:lnTo>
                    <a:lnTo>
                      <a:pt x="3240390" y="572914"/>
                    </a:lnTo>
                    <a:lnTo>
                      <a:pt x="3237846" y="582751"/>
                    </a:lnTo>
                    <a:lnTo>
                      <a:pt x="3231805" y="602426"/>
                    </a:lnTo>
                    <a:lnTo>
                      <a:pt x="3225446" y="621148"/>
                    </a:lnTo>
                    <a:lnTo>
                      <a:pt x="3218133" y="639236"/>
                    </a:lnTo>
                    <a:lnTo>
                      <a:pt x="3210503" y="656690"/>
                    </a:lnTo>
                    <a:lnTo>
                      <a:pt x="3201918" y="673508"/>
                    </a:lnTo>
                    <a:lnTo>
                      <a:pt x="3193016" y="689057"/>
                    </a:lnTo>
                    <a:lnTo>
                      <a:pt x="3183795" y="704289"/>
                    </a:lnTo>
                    <a:lnTo>
                      <a:pt x="3174257" y="718252"/>
                    </a:lnTo>
                    <a:lnTo>
                      <a:pt x="3164082" y="732215"/>
                    </a:lnTo>
                    <a:lnTo>
                      <a:pt x="3153590" y="745225"/>
                    </a:lnTo>
                    <a:lnTo>
                      <a:pt x="3142780" y="756966"/>
                    </a:lnTo>
                    <a:lnTo>
                      <a:pt x="3131652" y="768390"/>
                    </a:lnTo>
                    <a:lnTo>
                      <a:pt x="3120523" y="778862"/>
                    </a:lnTo>
                    <a:lnTo>
                      <a:pt x="3109077" y="788700"/>
                    </a:lnTo>
                    <a:lnTo>
                      <a:pt x="3097631" y="797902"/>
                    </a:lnTo>
                    <a:lnTo>
                      <a:pt x="3085867" y="806153"/>
                    </a:lnTo>
                    <a:lnTo>
                      <a:pt x="3074103" y="813452"/>
                    </a:lnTo>
                    <a:lnTo>
                      <a:pt x="3062339" y="820116"/>
                    </a:lnTo>
                    <a:lnTo>
                      <a:pt x="3050575" y="826145"/>
                    </a:lnTo>
                    <a:lnTo>
                      <a:pt x="3038811" y="831222"/>
                    </a:lnTo>
                    <a:lnTo>
                      <a:pt x="3027365" y="835665"/>
                    </a:lnTo>
                    <a:lnTo>
                      <a:pt x="3015919" y="839473"/>
                    </a:lnTo>
                    <a:lnTo>
                      <a:pt x="3004472" y="842011"/>
                    </a:lnTo>
                    <a:lnTo>
                      <a:pt x="2993662" y="844233"/>
                    </a:lnTo>
                    <a:lnTo>
                      <a:pt x="2982852" y="845502"/>
                    </a:lnTo>
                    <a:lnTo>
                      <a:pt x="2972678" y="846137"/>
                    </a:lnTo>
                    <a:lnTo>
                      <a:pt x="2962503" y="845819"/>
                    </a:lnTo>
                    <a:lnTo>
                      <a:pt x="2952647" y="844550"/>
                    </a:lnTo>
                    <a:lnTo>
                      <a:pt x="2943427" y="842646"/>
                    </a:lnTo>
                    <a:lnTo>
                      <a:pt x="2937703" y="841059"/>
                    </a:lnTo>
                    <a:lnTo>
                      <a:pt x="2931662" y="839155"/>
                    </a:lnTo>
                    <a:lnTo>
                      <a:pt x="2925939" y="837251"/>
                    </a:lnTo>
                    <a:lnTo>
                      <a:pt x="2920534" y="835030"/>
                    </a:lnTo>
                    <a:lnTo>
                      <a:pt x="2914811" y="832492"/>
                    </a:lnTo>
                    <a:lnTo>
                      <a:pt x="2909724" y="829953"/>
                    </a:lnTo>
                    <a:lnTo>
                      <a:pt x="2904319" y="826780"/>
                    </a:lnTo>
                    <a:lnTo>
                      <a:pt x="2899550" y="823924"/>
                    </a:lnTo>
                    <a:lnTo>
                      <a:pt x="2894780" y="820433"/>
                    </a:lnTo>
                    <a:lnTo>
                      <a:pt x="2890329" y="817260"/>
                    </a:lnTo>
                    <a:lnTo>
                      <a:pt x="2885878" y="813452"/>
                    </a:lnTo>
                    <a:lnTo>
                      <a:pt x="2881427" y="809644"/>
                    </a:lnTo>
                    <a:lnTo>
                      <a:pt x="2873160" y="801710"/>
                    </a:lnTo>
                    <a:lnTo>
                      <a:pt x="2865529" y="793142"/>
                    </a:lnTo>
                    <a:lnTo>
                      <a:pt x="2857899" y="783622"/>
                    </a:lnTo>
                    <a:lnTo>
                      <a:pt x="2851222" y="773785"/>
                    </a:lnTo>
                    <a:lnTo>
                      <a:pt x="2845181" y="763630"/>
                    </a:lnTo>
                    <a:lnTo>
                      <a:pt x="2839458" y="752524"/>
                    </a:lnTo>
                    <a:lnTo>
                      <a:pt x="2834052" y="741417"/>
                    </a:lnTo>
                    <a:lnTo>
                      <a:pt x="2829283" y="729676"/>
                    </a:lnTo>
                    <a:lnTo>
                      <a:pt x="2825150" y="717300"/>
                    </a:lnTo>
                    <a:lnTo>
                      <a:pt x="2821017" y="704607"/>
                    </a:lnTo>
                    <a:lnTo>
                      <a:pt x="2817519" y="691913"/>
                    </a:lnTo>
                    <a:lnTo>
                      <a:pt x="2814340" y="678585"/>
                    </a:lnTo>
                    <a:lnTo>
                      <a:pt x="2811478" y="665257"/>
                    </a:lnTo>
                    <a:lnTo>
                      <a:pt x="2809253" y="651612"/>
                    </a:lnTo>
                    <a:lnTo>
                      <a:pt x="2807027" y="637967"/>
                    </a:lnTo>
                    <a:lnTo>
                      <a:pt x="2805119" y="623687"/>
                    </a:lnTo>
                    <a:lnTo>
                      <a:pt x="2803529" y="609724"/>
                    </a:lnTo>
                    <a:lnTo>
                      <a:pt x="2802576" y="595444"/>
                    </a:lnTo>
                    <a:lnTo>
                      <a:pt x="2801304" y="580847"/>
                    </a:lnTo>
                    <a:lnTo>
                      <a:pt x="2800986" y="566885"/>
                    </a:lnTo>
                    <a:lnTo>
                      <a:pt x="2800350" y="538325"/>
                    </a:lnTo>
                    <a:lnTo>
                      <a:pt x="2800350" y="509765"/>
                    </a:lnTo>
                    <a:lnTo>
                      <a:pt x="2800986" y="482157"/>
                    </a:lnTo>
                    <a:lnTo>
                      <a:pt x="2801622" y="468512"/>
                    </a:lnTo>
                    <a:lnTo>
                      <a:pt x="2803212" y="455501"/>
                    </a:lnTo>
                    <a:lnTo>
                      <a:pt x="2805437" y="442490"/>
                    </a:lnTo>
                    <a:lnTo>
                      <a:pt x="2807981" y="429797"/>
                    </a:lnTo>
                    <a:lnTo>
                      <a:pt x="2811478" y="417738"/>
                    </a:lnTo>
                    <a:lnTo>
                      <a:pt x="2815294" y="405680"/>
                    </a:lnTo>
                    <a:lnTo>
                      <a:pt x="2819109" y="394256"/>
                    </a:lnTo>
                    <a:lnTo>
                      <a:pt x="2824196" y="383149"/>
                    </a:lnTo>
                    <a:lnTo>
                      <a:pt x="2829283" y="372360"/>
                    </a:lnTo>
                    <a:lnTo>
                      <a:pt x="2835006" y="361888"/>
                    </a:lnTo>
                    <a:lnTo>
                      <a:pt x="2840729" y="351733"/>
                    </a:lnTo>
                    <a:lnTo>
                      <a:pt x="2847406" y="342213"/>
                    </a:lnTo>
                    <a:lnTo>
                      <a:pt x="2854083" y="333011"/>
                    </a:lnTo>
                    <a:lnTo>
                      <a:pt x="2861714" y="324125"/>
                    </a:lnTo>
                    <a:lnTo>
                      <a:pt x="2869027" y="315875"/>
                    </a:lnTo>
                    <a:lnTo>
                      <a:pt x="2876975" y="307624"/>
                    </a:lnTo>
                    <a:lnTo>
                      <a:pt x="2885242" y="300326"/>
                    </a:lnTo>
                    <a:lnTo>
                      <a:pt x="2893191" y="293344"/>
                    </a:lnTo>
                    <a:lnTo>
                      <a:pt x="2901775" y="286363"/>
                    </a:lnTo>
                    <a:lnTo>
                      <a:pt x="2910678" y="280651"/>
                    </a:lnTo>
                    <a:lnTo>
                      <a:pt x="2920216" y="274622"/>
                    </a:lnTo>
                    <a:lnTo>
                      <a:pt x="2929119" y="269544"/>
                    </a:lnTo>
                    <a:lnTo>
                      <a:pt x="2938657" y="265102"/>
                    </a:lnTo>
                    <a:lnTo>
                      <a:pt x="2947878" y="260976"/>
                    </a:lnTo>
                    <a:lnTo>
                      <a:pt x="2957734" y="257168"/>
                    </a:lnTo>
                    <a:lnTo>
                      <a:pt x="2967273" y="253995"/>
                    </a:lnTo>
                    <a:lnTo>
                      <a:pt x="2977129" y="251139"/>
                    </a:lnTo>
                    <a:lnTo>
                      <a:pt x="2986985" y="248918"/>
                    </a:lnTo>
                    <a:lnTo>
                      <a:pt x="2996842" y="247648"/>
                    </a:lnTo>
                    <a:lnTo>
                      <a:pt x="3006698" y="246379"/>
                    </a:lnTo>
                    <a:lnTo>
                      <a:pt x="3016555" y="246062"/>
                    </a:lnTo>
                    <a:close/>
                    <a:moveTo>
                      <a:pt x="336073" y="246062"/>
                    </a:moveTo>
                    <a:lnTo>
                      <a:pt x="345605" y="246062"/>
                    </a:lnTo>
                    <a:lnTo>
                      <a:pt x="355772" y="246379"/>
                    </a:lnTo>
                    <a:lnTo>
                      <a:pt x="365304" y="247648"/>
                    </a:lnTo>
                    <a:lnTo>
                      <a:pt x="375153" y="248918"/>
                    </a:lnTo>
                    <a:lnTo>
                      <a:pt x="385003" y="251139"/>
                    </a:lnTo>
                    <a:lnTo>
                      <a:pt x="394852" y="253995"/>
                    </a:lnTo>
                    <a:lnTo>
                      <a:pt x="404384" y="257168"/>
                    </a:lnTo>
                    <a:lnTo>
                      <a:pt x="414233" y="260976"/>
                    </a:lnTo>
                    <a:lnTo>
                      <a:pt x="423765" y="265102"/>
                    </a:lnTo>
                    <a:lnTo>
                      <a:pt x="432979" y="269544"/>
                    </a:lnTo>
                    <a:lnTo>
                      <a:pt x="442511" y="274622"/>
                    </a:lnTo>
                    <a:lnTo>
                      <a:pt x="451407" y="280651"/>
                    </a:lnTo>
                    <a:lnTo>
                      <a:pt x="460303" y="286363"/>
                    </a:lnTo>
                    <a:lnTo>
                      <a:pt x="468882" y="293344"/>
                    </a:lnTo>
                    <a:lnTo>
                      <a:pt x="477460" y="300326"/>
                    </a:lnTo>
                    <a:lnTo>
                      <a:pt x="485086" y="307624"/>
                    </a:lnTo>
                    <a:lnTo>
                      <a:pt x="493029" y="315875"/>
                    </a:lnTo>
                    <a:lnTo>
                      <a:pt x="500654" y="324125"/>
                    </a:lnTo>
                    <a:lnTo>
                      <a:pt x="507962" y="333011"/>
                    </a:lnTo>
                    <a:lnTo>
                      <a:pt x="514634" y="342213"/>
                    </a:lnTo>
                    <a:lnTo>
                      <a:pt x="521306" y="351733"/>
                    </a:lnTo>
                    <a:lnTo>
                      <a:pt x="527025" y="361888"/>
                    </a:lnTo>
                    <a:lnTo>
                      <a:pt x="532744" y="372360"/>
                    </a:lnTo>
                    <a:lnTo>
                      <a:pt x="537828" y="383149"/>
                    </a:lnTo>
                    <a:lnTo>
                      <a:pt x="542912" y="394256"/>
                    </a:lnTo>
                    <a:lnTo>
                      <a:pt x="546724" y="405680"/>
                    </a:lnTo>
                    <a:lnTo>
                      <a:pt x="550855" y="417738"/>
                    </a:lnTo>
                    <a:lnTo>
                      <a:pt x="554032" y="429797"/>
                    </a:lnTo>
                    <a:lnTo>
                      <a:pt x="556574" y="442490"/>
                    </a:lnTo>
                    <a:lnTo>
                      <a:pt x="558798" y="455501"/>
                    </a:lnTo>
                    <a:lnTo>
                      <a:pt x="560386" y="468512"/>
                    </a:lnTo>
                    <a:lnTo>
                      <a:pt x="561022" y="482157"/>
                    </a:lnTo>
                    <a:lnTo>
                      <a:pt x="561657" y="509765"/>
                    </a:lnTo>
                    <a:lnTo>
                      <a:pt x="561975" y="538325"/>
                    </a:lnTo>
                    <a:lnTo>
                      <a:pt x="561657" y="552287"/>
                    </a:lnTo>
                    <a:lnTo>
                      <a:pt x="561340" y="566885"/>
                    </a:lnTo>
                    <a:lnTo>
                      <a:pt x="560704" y="580847"/>
                    </a:lnTo>
                    <a:lnTo>
                      <a:pt x="559433" y="595444"/>
                    </a:lnTo>
                    <a:lnTo>
                      <a:pt x="558480" y="609724"/>
                    </a:lnTo>
                    <a:lnTo>
                      <a:pt x="556891" y="623687"/>
                    </a:lnTo>
                    <a:lnTo>
                      <a:pt x="554985" y="637967"/>
                    </a:lnTo>
                    <a:lnTo>
                      <a:pt x="552761" y="651612"/>
                    </a:lnTo>
                    <a:lnTo>
                      <a:pt x="550537" y="665257"/>
                    </a:lnTo>
                    <a:lnTo>
                      <a:pt x="547677" y="678585"/>
                    </a:lnTo>
                    <a:lnTo>
                      <a:pt x="544500" y="691913"/>
                    </a:lnTo>
                    <a:lnTo>
                      <a:pt x="541005" y="704607"/>
                    </a:lnTo>
                    <a:lnTo>
                      <a:pt x="537193" y="717300"/>
                    </a:lnTo>
                    <a:lnTo>
                      <a:pt x="532744" y="729676"/>
                    </a:lnTo>
                    <a:lnTo>
                      <a:pt x="527979" y="741417"/>
                    </a:lnTo>
                    <a:lnTo>
                      <a:pt x="522577" y="752524"/>
                    </a:lnTo>
                    <a:lnTo>
                      <a:pt x="517176" y="763630"/>
                    </a:lnTo>
                    <a:lnTo>
                      <a:pt x="510821" y="773785"/>
                    </a:lnTo>
                    <a:lnTo>
                      <a:pt x="504149" y="783622"/>
                    </a:lnTo>
                    <a:lnTo>
                      <a:pt x="497159" y="793142"/>
                    </a:lnTo>
                    <a:lnTo>
                      <a:pt x="489216" y="801710"/>
                    </a:lnTo>
                    <a:lnTo>
                      <a:pt x="480638" y="809644"/>
                    </a:lnTo>
                    <a:lnTo>
                      <a:pt x="476507" y="813452"/>
                    </a:lnTo>
                    <a:lnTo>
                      <a:pt x="472059" y="817260"/>
                    </a:lnTo>
                    <a:lnTo>
                      <a:pt x="467293" y="820433"/>
                    </a:lnTo>
                    <a:lnTo>
                      <a:pt x="462527" y="823924"/>
                    </a:lnTo>
                    <a:lnTo>
                      <a:pt x="457762" y="826780"/>
                    </a:lnTo>
                    <a:lnTo>
                      <a:pt x="452360" y="829953"/>
                    </a:lnTo>
                    <a:lnTo>
                      <a:pt x="447277" y="832492"/>
                    </a:lnTo>
                    <a:lnTo>
                      <a:pt x="441875" y="835030"/>
                    </a:lnTo>
                    <a:lnTo>
                      <a:pt x="436474" y="837251"/>
                    </a:lnTo>
                    <a:lnTo>
                      <a:pt x="430437" y="839155"/>
                    </a:lnTo>
                    <a:lnTo>
                      <a:pt x="425036" y="841059"/>
                    </a:lnTo>
                    <a:lnTo>
                      <a:pt x="418682" y="842646"/>
                    </a:lnTo>
                    <a:lnTo>
                      <a:pt x="409150" y="844550"/>
                    </a:lnTo>
                    <a:lnTo>
                      <a:pt x="399618" y="845819"/>
                    </a:lnTo>
                    <a:lnTo>
                      <a:pt x="389451" y="846137"/>
                    </a:lnTo>
                    <a:lnTo>
                      <a:pt x="379284" y="845502"/>
                    </a:lnTo>
                    <a:lnTo>
                      <a:pt x="368481" y="844233"/>
                    </a:lnTo>
                    <a:lnTo>
                      <a:pt x="357679" y="842011"/>
                    </a:lnTo>
                    <a:lnTo>
                      <a:pt x="346558" y="839473"/>
                    </a:lnTo>
                    <a:lnTo>
                      <a:pt x="334803" y="835665"/>
                    </a:lnTo>
                    <a:lnTo>
                      <a:pt x="323364" y="831222"/>
                    </a:lnTo>
                    <a:lnTo>
                      <a:pt x="311609" y="826145"/>
                    </a:lnTo>
                    <a:lnTo>
                      <a:pt x="299853" y="820116"/>
                    </a:lnTo>
                    <a:lnTo>
                      <a:pt x="288097" y="813452"/>
                    </a:lnTo>
                    <a:lnTo>
                      <a:pt x="276659" y="806153"/>
                    </a:lnTo>
                    <a:lnTo>
                      <a:pt x="264586" y="797902"/>
                    </a:lnTo>
                    <a:lnTo>
                      <a:pt x="253148" y="788700"/>
                    </a:lnTo>
                    <a:lnTo>
                      <a:pt x="241709" y="778862"/>
                    </a:lnTo>
                    <a:lnTo>
                      <a:pt x="230589" y="768390"/>
                    </a:lnTo>
                    <a:lnTo>
                      <a:pt x="219469" y="756966"/>
                    </a:lnTo>
                    <a:lnTo>
                      <a:pt x="208666" y="745225"/>
                    </a:lnTo>
                    <a:lnTo>
                      <a:pt x="198181" y="732215"/>
                    </a:lnTo>
                    <a:lnTo>
                      <a:pt x="188014" y="718252"/>
                    </a:lnTo>
                    <a:lnTo>
                      <a:pt x="178482" y="704289"/>
                    </a:lnTo>
                    <a:lnTo>
                      <a:pt x="169268" y="689057"/>
                    </a:lnTo>
                    <a:lnTo>
                      <a:pt x="160054" y="673508"/>
                    </a:lnTo>
                    <a:lnTo>
                      <a:pt x="152111" y="656690"/>
                    </a:lnTo>
                    <a:lnTo>
                      <a:pt x="144168" y="639236"/>
                    </a:lnTo>
                    <a:lnTo>
                      <a:pt x="136861" y="621148"/>
                    </a:lnTo>
                    <a:lnTo>
                      <a:pt x="130506" y="602426"/>
                    </a:lnTo>
                    <a:lnTo>
                      <a:pt x="124469" y="582751"/>
                    </a:lnTo>
                    <a:lnTo>
                      <a:pt x="121928" y="572914"/>
                    </a:lnTo>
                    <a:lnTo>
                      <a:pt x="119386" y="562442"/>
                    </a:lnTo>
                    <a:lnTo>
                      <a:pt x="117162" y="551970"/>
                    </a:lnTo>
                    <a:lnTo>
                      <a:pt x="114938" y="541498"/>
                    </a:lnTo>
                    <a:lnTo>
                      <a:pt x="113031" y="530709"/>
                    </a:lnTo>
                    <a:lnTo>
                      <a:pt x="111443" y="519602"/>
                    </a:lnTo>
                    <a:lnTo>
                      <a:pt x="111125" y="505957"/>
                    </a:lnTo>
                    <a:lnTo>
                      <a:pt x="111443" y="492629"/>
                    </a:lnTo>
                    <a:lnTo>
                      <a:pt x="112396" y="479301"/>
                    </a:lnTo>
                    <a:lnTo>
                      <a:pt x="113349" y="466290"/>
                    </a:lnTo>
                    <a:lnTo>
                      <a:pt x="115255" y="453280"/>
                    </a:lnTo>
                    <a:lnTo>
                      <a:pt x="117797" y="440586"/>
                    </a:lnTo>
                    <a:lnTo>
                      <a:pt x="120657" y="428528"/>
                    </a:lnTo>
                    <a:lnTo>
                      <a:pt x="124152" y="416152"/>
                    </a:lnTo>
                    <a:lnTo>
                      <a:pt x="127964" y="404093"/>
                    </a:lnTo>
                    <a:lnTo>
                      <a:pt x="132412" y="392669"/>
                    </a:lnTo>
                    <a:lnTo>
                      <a:pt x="137178" y="381563"/>
                    </a:lnTo>
                    <a:lnTo>
                      <a:pt x="142262" y="370456"/>
                    </a:lnTo>
                    <a:lnTo>
                      <a:pt x="148299" y="359984"/>
                    </a:lnTo>
                    <a:lnTo>
                      <a:pt x="154335" y="349512"/>
                    </a:lnTo>
                    <a:lnTo>
                      <a:pt x="161008" y="339675"/>
                    </a:lnTo>
                    <a:lnTo>
                      <a:pt x="167998" y="330472"/>
                    </a:lnTo>
                    <a:lnTo>
                      <a:pt x="175941" y="320952"/>
                    </a:lnTo>
                    <a:lnTo>
                      <a:pt x="183566" y="312384"/>
                    </a:lnTo>
                    <a:lnTo>
                      <a:pt x="192145" y="304451"/>
                    </a:lnTo>
                    <a:lnTo>
                      <a:pt x="200723" y="296518"/>
                    </a:lnTo>
                    <a:lnTo>
                      <a:pt x="209937" y="289536"/>
                    </a:lnTo>
                    <a:lnTo>
                      <a:pt x="219787" y="282872"/>
                    </a:lnTo>
                    <a:lnTo>
                      <a:pt x="229636" y="276526"/>
                    </a:lnTo>
                    <a:lnTo>
                      <a:pt x="240121" y="270496"/>
                    </a:lnTo>
                    <a:lnTo>
                      <a:pt x="250923" y="265736"/>
                    </a:lnTo>
                    <a:lnTo>
                      <a:pt x="262044" y="260976"/>
                    </a:lnTo>
                    <a:lnTo>
                      <a:pt x="273482" y="256851"/>
                    </a:lnTo>
                    <a:lnTo>
                      <a:pt x="285238" y="253360"/>
                    </a:lnTo>
                    <a:lnTo>
                      <a:pt x="297311" y="250822"/>
                    </a:lnTo>
                    <a:lnTo>
                      <a:pt x="310020" y="248600"/>
                    </a:lnTo>
                    <a:lnTo>
                      <a:pt x="323047" y="247014"/>
                    </a:lnTo>
                    <a:lnTo>
                      <a:pt x="336073" y="246062"/>
                    </a:lnTo>
                    <a:close/>
                    <a:moveTo>
                      <a:pt x="1696249" y="0"/>
                    </a:moveTo>
                    <a:lnTo>
                      <a:pt x="1709607" y="317"/>
                    </a:lnTo>
                    <a:lnTo>
                      <a:pt x="1722646" y="952"/>
                    </a:lnTo>
                    <a:lnTo>
                      <a:pt x="1735368" y="2856"/>
                    </a:lnTo>
                    <a:lnTo>
                      <a:pt x="1747771" y="5077"/>
                    </a:lnTo>
                    <a:lnTo>
                      <a:pt x="1759538" y="7616"/>
                    </a:lnTo>
                    <a:lnTo>
                      <a:pt x="1771306" y="11424"/>
                    </a:lnTo>
                    <a:lnTo>
                      <a:pt x="1782755" y="15232"/>
                    </a:lnTo>
                    <a:lnTo>
                      <a:pt x="1793886" y="19992"/>
                    </a:lnTo>
                    <a:lnTo>
                      <a:pt x="1804699" y="24752"/>
                    </a:lnTo>
                    <a:lnTo>
                      <a:pt x="1814876" y="30782"/>
                    </a:lnTo>
                    <a:lnTo>
                      <a:pt x="1825053" y="36811"/>
                    </a:lnTo>
                    <a:lnTo>
                      <a:pt x="1834594" y="43475"/>
                    </a:lnTo>
                    <a:lnTo>
                      <a:pt x="1844136" y="50457"/>
                    </a:lnTo>
                    <a:lnTo>
                      <a:pt x="1853040" y="58390"/>
                    </a:lnTo>
                    <a:lnTo>
                      <a:pt x="1861627" y="66006"/>
                    </a:lnTo>
                    <a:lnTo>
                      <a:pt x="1869578" y="74574"/>
                    </a:lnTo>
                    <a:lnTo>
                      <a:pt x="1877529" y="83460"/>
                    </a:lnTo>
                    <a:lnTo>
                      <a:pt x="1884526" y="92663"/>
                    </a:lnTo>
                    <a:lnTo>
                      <a:pt x="1891523" y="102818"/>
                    </a:lnTo>
                    <a:lnTo>
                      <a:pt x="1898201" y="112972"/>
                    </a:lnTo>
                    <a:lnTo>
                      <a:pt x="1904244" y="123127"/>
                    </a:lnTo>
                    <a:lnTo>
                      <a:pt x="1909969" y="133917"/>
                    </a:lnTo>
                    <a:lnTo>
                      <a:pt x="1915057" y="145024"/>
                    </a:lnTo>
                    <a:lnTo>
                      <a:pt x="1919828" y="156765"/>
                    </a:lnTo>
                    <a:lnTo>
                      <a:pt x="1924280" y="168189"/>
                    </a:lnTo>
                    <a:lnTo>
                      <a:pt x="1928097" y="180566"/>
                    </a:lnTo>
                    <a:lnTo>
                      <a:pt x="1931595" y="192624"/>
                    </a:lnTo>
                    <a:lnTo>
                      <a:pt x="1934457" y="205318"/>
                    </a:lnTo>
                    <a:lnTo>
                      <a:pt x="1937002" y="218012"/>
                    </a:lnTo>
                    <a:lnTo>
                      <a:pt x="1938910" y="231022"/>
                    </a:lnTo>
                    <a:lnTo>
                      <a:pt x="1940500" y="244351"/>
                    </a:lnTo>
                    <a:lnTo>
                      <a:pt x="1941136" y="257679"/>
                    </a:lnTo>
                    <a:lnTo>
                      <a:pt x="1947815" y="260218"/>
                    </a:lnTo>
                    <a:lnTo>
                      <a:pt x="1951313" y="261804"/>
                    </a:lnTo>
                    <a:lnTo>
                      <a:pt x="1954176" y="263708"/>
                    </a:lnTo>
                    <a:lnTo>
                      <a:pt x="1957038" y="265612"/>
                    </a:lnTo>
                    <a:lnTo>
                      <a:pt x="1959900" y="267834"/>
                    </a:lnTo>
                    <a:lnTo>
                      <a:pt x="1962444" y="270055"/>
                    </a:lnTo>
                    <a:lnTo>
                      <a:pt x="1964671" y="272594"/>
                    </a:lnTo>
                    <a:lnTo>
                      <a:pt x="1966897" y="275133"/>
                    </a:lnTo>
                    <a:lnTo>
                      <a:pt x="1968805" y="277989"/>
                    </a:lnTo>
                    <a:lnTo>
                      <a:pt x="1970395" y="281479"/>
                    </a:lnTo>
                    <a:lnTo>
                      <a:pt x="1971986" y="284653"/>
                    </a:lnTo>
                    <a:lnTo>
                      <a:pt x="1973258" y="288461"/>
                    </a:lnTo>
                    <a:lnTo>
                      <a:pt x="1974530" y="292269"/>
                    </a:lnTo>
                    <a:lnTo>
                      <a:pt x="1975484" y="296394"/>
                    </a:lnTo>
                    <a:lnTo>
                      <a:pt x="1976120" y="300837"/>
                    </a:lnTo>
                    <a:lnTo>
                      <a:pt x="1976438" y="307819"/>
                    </a:lnTo>
                    <a:lnTo>
                      <a:pt x="1976438" y="315117"/>
                    </a:lnTo>
                    <a:lnTo>
                      <a:pt x="1975802" y="323051"/>
                    </a:lnTo>
                    <a:lnTo>
                      <a:pt x="1974530" y="330350"/>
                    </a:lnTo>
                    <a:lnTo>
                      <a:pt x="1973258" y="337966"/>
                    </a:lnTo>
                    <a:lnTo>
                      <a:pt x="1971031" y="345582"/>
                    </a:lnTo>
                    <a:lnTo>
                      <a:pt x="1968169" y="353198"/>
                    </a:lnTo>
                    <a:lnTo>
                      <a:pt x="1964989" y="360179"/>
                    </a:lnTo>
                    <a:lnTo>
                      <a:pt x="1961172" y="367161"/>
                    </a:lnTo>
                    <a:lnTo>
                      <a:pt x="1957356" y="373825"/>
                    </a:lnTo>
                    <a:lnTo>
                      <a:pt x="1952903" y="379854"/>
                    </a:lnTo>
                    <a:lnTo>
                      <a:pt x="1947815" y="385884"/>
                    </a:lnTo>
                    <a:lnTo>
                      <a:pt x="1942726" y="390961"/>
                    </a:lnTo>
                    <a:lnTo>
                      <a:pt x="1937002" y="395404"/>
                    </a:lnTo>
                    <a:lnTo>
                      <a:pt x="1930959" y="399212"/>
                    </a:lnTo>
                    <a:lnTo>
                      <a:pt x="1924916" y="402068"/>
                    </a:lnTo>
                    <a:lnTo>
                      <a:pt x="1921736" y="413175"/>
                    </a:lnTo>
                    <a:lnTo>
                      <a:pt x="1918556" y="423965"/>
                    </a:lnTo>
                    <a:lnTo>
                      <a:pt x="1914739" y="434754"/>
                    </a:lnTo>
                    <a:lnTo>
                      <a:pt x="1910923" y="445226"/>
                    </a:lnTo>
                    <a:lnTo>
                      <a:pt x="1906788" y="456016"/>
                    </a:lnTo>
                    <a:lnTo>
                      <a:pt x="1902336" y="466171"/>
                    </a:lnTo>
                    <a:lnTo>
                      <a:pt x="1897883" y="476325"/>
                    </a:lnTo>
                    <a:lnTo>
                      <a:pt x="1893113" y="486480"/>
                    </a:lnTo>
                    <a:lnTo>
                      <a:pt x="1888024" y="496000"/>
                    </a:lnTo>
                    <a:lnTo>
                      <a:pt x="1882300" y="505838"/>
                    </a:lnTo>
                    <a:lnTo>
                      <a:pt x="1876893" y="515041"/>
                    </a:lnTo>
                    <a:lnTo>
                      <a:pt x="1870850" y="523926"/>
                    </a:lnTo>
                    <a:lnTo>
                      <a:pt x="1864808" y="532812"/>
                    </a:lnTo>
                    <a:lnTo>
                      <a:pt x="1858129" y="541380"/>
                    </a:lnTo>
                    <a:lnTo>
                      <a:pt x="1851450" y="549631"/>
                    </a:lnTo>
                    <a:lnTo>
                      <a:pt x="1844454" y="557247"/>
                    </a:lnTo>
                    <a:lnTo>
                      <a:pt x="1837457" y="565180"/>
                    </a:lnTo>
                    <a:lnTo>
                      <a:pt x="1829824" y="572162"/>
                    </a:lnTo>
                    <a:lnTo>
                      <a:pt x="1822191" y="578826"/>
                    </a:lnTo>
                    <a:lnTo>
                      <a:pt x="1813922" y="585490"/>
                    </a:lnTo>
                    <a:lnTo>
                      <a:pt x="1805653" y="591520"/>
                    </a:lnTo>
                    <a:lnTo>
                      <a:pt x="1797066" y="597232"/>
                    </a:lnTo>
                    <a:lnTo>
                      <a:pt x="1788161" y="601992"/>
                    </a:lnTo>
                    <a:lnTo>
                      <a:pt x="1779256" y="606752"/>
                    </a:lnTo>
                    <a:lnTo>
                      <a:pt x="1769715" y="610877"/>
                    </a:lnTo>
                    <a:lnTo>
                      <a:pt x="1759856" y="614685"/>
                    </a:lnTo>
                    <a:lnTo>
                      <a:pt x="1750315" y="617859"/>
                    </a:lnTo>
                    <a:lnTo>
                      <a:pt x="1739820" y="620397"/>
                    </a:lnTo>
                    <a:lnTo>
                      <a:pt x="1729325" y="622301"/>
                    </a:lnTo>
                    <a:lnTo>
                      <a:pt x="1718512" y="623888"/>
                    </a:lnTo>
                    <a:lnTo>
                      <a:pt x="1707699" y="624840"/>
                    </a:lnTo>
                    <a:lnTo>
                      <a:pt x="1696249" y="625475"/>
                    </a:lnTo>
                    <a:lnTo>
                      <a:pt x="1685118" y="624840"/>
                    </a:lnTo>
                    <a:lnTo>
                      <a:pt x="1674305" y="623888"/>
                    </a:lnTo>
                    <a:lnTo>
                      <a:pt x="1663492" y="622301"/>
                    </a:lnTo>
                    <a:lnTo>
                      <a:pt x="1652997" y="620397"/>
                    </a:lnTo>
                    <a:lnTo>
                      <a:pt x="1642820" y="617859"/>
                    </a:lnTo>
                    <a:lnTo>
                      <a:pt x="1632960" y="614685"/>
                    </a:lnTo>
                    <a:lnTo>
                      <a:pt x="1623419" y="611195"/>
                    </a:lnTo>
                    <a:lnTo>
                      <a:pt x="1613878" y="606752"/>
                    </a:lnTo>
                    <a:lnTo>
                      <a:pt x="1604655" y="602309"/>
                    </a:lnTo>
                    <a:lnTo>
                      <a:pt x="1596068" y="597232"/>
                    </a:lnTo>
                    <a:lnTo>
                      <a:pt x="1587481" y="591837"/>
                    </a:lnTo>
                    <a:lnTo>
                      <a:pt x="1579531" y="586125"/>
                    </a:lnTo>
                    <a:lnTo>
                      <a:pt x="1571262" y="579778"/>
                    </a:lnTo>
                    <a:lnTo>
                      <a:pt x="1563311" y="572479"/>
                    </a:lnTo>
                    <a:lnTo>
                      <a:pt x="1555996" y="565498"/>
                    </a:lnTo>
                    <a:lnTo>
                      <a:pt x="1548999" y="558199"/>
                    </a:lnTo>
                    <a:lnTo>
                      <a:pt x="1541684" y="550265"/>
                    </a:lnTo>
                    <a:lnTo>
                      <a:pt x="1535006" y="542015"/>
                    </a:lnTo>
                    <a:lnTo>
                      <a:pt x="1528645" y="534081"/>
                    </a:lnTo>
                    <a:lnTo>
                      <a:pt x="1522602" y="525196"/>
                    </a:lnTo>
                    <a:lnTo>
                      <a:pt x="1516560" y="516310"/>
                    </a:lnTo>
                    <a:lnTo>
                      <a:pt x="1510835" y="506790"/>
                    </a:lnTo>
                    <a:lnTo>
                      <a:pt x="1505428" y="497270"/>
                    </a:lnTo>
                    <a:lnTo>
                      <a:pt x="1500022" y="487432"/>
                    </a:lnTo>
                    <a:lnTo>
                      <a:pt x="1495251" y="477912"/>
                    </a:lnTo>
                    <a:lnTo>
                      <a:pt x="1490799" y="467440"/>
                    </a:lnTo>
                    <a:lnTo>
                      <a:pt x="1486346" y="457602"/>
                    </a:lnTo>
                    <a:lnTo>
                      <a:pt x="1482212" y="447130"/>
                    </a:lnTo>
                    <a:lnTo>
                      <a:pt x="1478714" y="436341"/>
                    </a:lnTo>
                    <a:lnTo>
                      <a:pt x="1474897" y="425869"/>
                    </a:lnTo>
                    <a:lnTo>
                      <a:pt x="1471399" y="415079"/>
                    </a:lnTo>
                    <a:lnTo>
                      <a:pt x="1468536" y="404290"/>
                    </a:lnTo>
                    <a:lnTo>
                      <a:pt x="1464720" y="403338"/>
                    </a:lnTo>
                    <a:lnTo>
                      <a:pt x="1461540" y="401751"/>
                    </a:lnTo>
                    <a:lnTo>
                      <a:pt x="1458041" y="400164"/>
                    </a:lnTo>
                    <a:lnTo>
                      <a:pt x="1454861" y="398577"/>
                    </a:lnTo>
                    <a:lnTo>
                      <a:pt x="1451363" y="396673"/>
                    </a:lnTo>
                    <a:lnTo>
                      <a:pt x="1448500" y="394452"/>
                    </a:lnTo>
                    <a:lnTo>
                      <a:pt x="1442458" y="389375"/>
                    </a:lnTo>
                    <a:lnTo>
                      <a:pt x="1436733" y="383980"/>
                    </a:lnTo>
                    <a:lnTo>
                      <a:pt x="1431962" y="377633"/>
                    </a:lnTo>
                    <a:lnTo>
                      <a:pt x="1427192" y="370969"/>
                    </a:lnTo>
                    <a:lnTo>
                      <a:pt x="1423057" y="363988"/>
                    </a:lnTo>
                    <a:lnTo>
                      <a:pt x="1419241" y="356054"/>
                    </a:lnTo>
                    <a:lnTo>
                      <a:pt x="1416379" y="348438"/>
                    </a:lnTo>
                    <a:lnTo>
                      <a:pt x="1413834" y="340504"/>
                    </a:lnTo>
                    <a:lnTo>
                      <a:pt x="1411926" y="332254"/>
                    </a:lnTo>
                    <a:lnTo>
                      <a:pt x="1410336" y="324320"/>
                    </a:lnTo>
                    <a:lnTo>
                      <a:pt x="1409700" y="316387"/>
                    </a:lnTo>
                    <a:lnTo>
                      <a:pt x="1409700" y="308453"/>
                    </a:lnTo>
                    <a:lnTo>
                      <a:pt x="1410336" y="300837"/>
                    </a:lnTo>
                    <a:lnTo>
                      <a:pt x="1411290" y="296077"/>
                    </a:lnTo>
                    <a:lnTo>
                      <a:pt x="1411926" y="291634"/>
                    </a:lnTo>
                    <a:lnTo>
                      <a:pt x="1413516" y="286874"/>
                    </a:lnTo>
                    <a:lnTo>
                      <a:pt x="1414789" y="283383"/>
                    </a:lnTo>
                    <a:lnTo>
                      <a:pt x="1416697" y="279575"/>
                    </a:lnTo>
                    <a:lnTo>
                      <a:pt x="1418923" y="275767"/>
                    </a:lnTo>
                    <a:lnTo>
                      <a:pt x="1421149" y="272911"/>
                    </a:lnTo>
                    <a:lnTo>
                      <a:pt x="1423694" y="270055"/>
                    </a:lnTo>
                    <a:lnTo>
                      <a:pt x="1426556" y="267199"/>
                    </a:lnTo>
                    <a:lnTo>
                      <a:pt x="1429418" y="264978"/>
                    </a:lnTo>
                    <a:lnTo>
                      <a:pt x="1432917" y="262756"/>
                    </a:lnTo>
                    <a:lnTo>
                      <a:pt x="1436097" y="261170"/>
                    </a:lnTo>
                    <a:lnTo>
                      <a:pt x="1439913" y="259266"/>
                    </a:lnTo>
                    <a:lnTo>
                      <a:pt x="1443730" y="257679"/>
                    </a:lnTo>
                    <a:lnTo>
                      <a:pt x="1447228" y="256727"/>
                    </a:lnTo>
                    <a:lnTo>
                      <a:pt x="1451363" y="255458"/>
                    </a:lnTo>
                    <a:lnTo>
                      <a:pt x="1452635" y="242447"/>
                    </a:lnTo>
                    <a:lnTo>
                      <a:pt x="1453907" y="229118"/>
                    </a:lnTo>
                    <a:lnTo>
                      <a:pt x="1455815" y="216108"/>
                    </a:lnTo>
                    <a:lnTo>
                      <a:pt x="1458359" y="203414"/>
                    </a:lnTo>
                    <a:lnTo>
                      <a:pt x="1461540" y="191355"/>
                    </a:lnTo>
                    <a:lnTo>
                      <a:pt x="1464720" y="178979"/>
                    </a:lnTo>
                    <a:lnTo>
                      <a:pt x="1468854" y="167237"/>
                    </a:lnTo>
                    <a:lnTo>
                      <a:pt x="1473307" y="155178"/>
                    </a:lnTo>
                    <a:lnTo>
                      <a:pt x="1478077" y="144072"/>
                    </a:lnTo>
                    <a:lnTo>
                      <a:pt x="1483484" y="132965"/>
                    </a:lnTo>
                    <a:lnTo>
                      <a:pt x="1488891" y="122175"/>
                    </a:lnTo>
                    <a:lnTo>
                      <a:pt x="1494933" y="111703"/>
                    </a:lnTo>
                    <a:lnTo>
                      <a:pt x="1501612" y="101866"/>
                    </a:lnTo>
                    <a:lnTo>
                      <a:pt x="1508609" y="92028"/>
                    </a:lnTo>
                    <a:lnTo>
                      <a:pt x="1516242" y="82825"/>
                    </a:lnTo>
                    <a:lnTo>
                      <a:pt x="1523556" y="74257"/>
                    </a:lnTo>
                    <a:lnTo>
                      <a:pt x="1531825" y="65689"/>
                    </a:lnTo>
                    <a:lnTo>
                      <a:pt x="1540412" y="57438"/>
                    </a:lnTo>
                    <a:lnTo>
                      <a:pt x="1549317" y="50139"/>
                    </a:lnTo>
                    <a:lnTo>
                      <a:pt x="1558540" y="43158"/>
                    </a:lnTo>
                    <a:lnTo>
                      <a:pt x="1568399" y="36494"/>
                    </a:lnTo>
                    <a:lnTo>
                      <a:pt x="1578258" y="30464"/>
                    </a:lnTo>
                    <a:lnTo>
                      <a:pt x="1588754" y="24752"/>
                    </a:lnTo>
                    <a:lnTo>
                      <a:pt x="1599567" y="19675"/>
                    </a:lnTo>
                    <a:lnTo>
                      <a:pt x="1610380" y="15232"/>
                    </a:lnTo>
                    <a:lnTo>
                      <a:pt x="1621829" y="11107"/>
                    </a:lnTo>
                    <a:lnTo>
                      <a:pt x="1633278" y="7616"/>
                    </a:lnTo>
                    <a:lnTo>
                      <a:pt x="1645364" y="5077"/>
                    </a:lnTo>
                    <a:lnTo>
                      <a:pt x="1657449" y="2856"/>
                    </a:lnTo>
                    <a:lnTo>
                      <a:pt x="1670170" y="952"/>
                    </a:lnTo>
                    <a:lnTo>
                      <a:pt x="1683210" y="317"/>
                    </a:lnTo>
                    <a:lnTo>
                      <a:pt x="16962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715600" y="3615445"/>
            <a:ext cx="936000" cy="936000"/>
            <a:chOff x="4427568" y="3651974"/>
            <a:chExt cx="936000" cy="936000"/>
          </a:xfrm>
        </p:grpSpPr>
        <p:sp>
          <p:nvSpPr>
            <p:cNvPr id="11" name="MH_Other_10"/>
            <p:cNvSpPr/>
            <p:nvPr>
              <p:custDataLst>
                <p:tags r:id="rId8"/>
              </p:custDataLst>
            </p:nvPr>
          </p:nvSpPr>
          <p:spPr>
            <a:xfrm>
              <a:off x="4427568" y="3651974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607568" y="3859270"/>
              <a:ext cx="576000" cy="576000"/>
              <a:chOff x="4535568" y="3787270"/>
              <a:chExt cx="720000" cy="720000"/>
            </a:xfrm>
          </p:grpSpPr>
          <p:sp>
            <p:nvSpPr>
              <p:cNvPr id="23" name="MH_Title_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35568" y="3787270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 bwMode="auto">
              <a:xfrm>
                <a:off x="4643568" y="3913270"/>
                <a:ext cx="504000" cy="468000"/>
              </a:xfrm>
              <a:custGeom>
                <a:avLst/>
                <a:gdLst>
                  <a:gd name="T0" fmla="*/ 1555232 w 2741613"/>
                  <a:gd name="T1" fmla="*/ 1766302 h 2557463"/>
                  <a:gd name="T2" fmla="*/ 1500877 w 2741613"/>
                  <a:gd name="T3" fmla="*/ 1732308 h 2557463"/>
                  <a:gd name="T4" fmla="*/ 410527 w 2741613"/>
                  <a:gd name="T5" fmla="*/ 1777780 h 2557463"/>
                  <a:gd name="T6" fmla="*/ 294306 w 2741613"/>
                  <a:gd name="T7" fmla="*/ 1747980 h 2557463"/>
                  <a:gd name="T8" fmla="*/ 1473436 w 2741613"/>
                  <a:gd name="T9" fmla="*/ 1657260 h 2557463"/>
                  <a:gd name="T10" fmla="*/ 1387009 w 2741613"/>
                  <a:gd name="T11" fmla="*/ 1662603 h 2557463"/>
                  <a:gd name="T12" fmla="*/ 511578 w 2741613"/>
                  <a:gd name="T13" fmla="*/ 1682417 h 2557463"/>
                  <a:gd name="T14" fmla="*/ 414761 w 2741613"/>
                  <a:gd name="T15" fmla="*/ 1659264 h 2557463"/>
                  <a:gd name="T16" fmla="*/ 1116006 w 2741613"/>
                  <a:gd name="T17" fmla="*/ 1639146 h 2557463"/>
                  <a:gd name="T18" fmla="*/ 1025639 w 2741613"/>
                  <a:gd name="T19" fmla="*/ 1606463 h 2557463"/>
                  <a:gd name="T20" fmla="*/ 902419 w 2741613"/>
                  <a:gd name="T21" fmla="*/ 1619000 h 2557463"/>
                  <a:gd name="T22" fmla="*/ 844427 w 2741613"/>
                  <a:gd name="T23" fmla="*/ 1606240 h 2557463"/>
                  <a:gd name="T24" fmla="*/ 445447 w 2741613"/>
                  <a:gd name="T25" fmla="*/ 1163753 h 2557463"/>
                  <a:gd name="T26" fmla="*/ 787487 w 2741613"/>
                  <a:gd name="T27" fmla="*/ 791326 h 2557463"/>
                  <a:gd name="T28" fmla="*/ 436007 w 2741613"/>
                  <a:gd name="T29" fmla="*/ 849224 h 2557463"/>
                  <a:gd name="T30" fmla="*/ 288609 w 2741613"/>
                  <a:gd name="T31" fmla="*/ 1698536 h 2557463"/>
                  <a:gd name="T32" fmla="*/ 48617 w 2741613"/>
                  <a:gd name="T33" fmla="*/ 1149773 h 2557463"/>
                  <a:gd name="T34" fmla="*/ 9281 w 2741613"/>
                  <a:gd name="T35" fmla="*/ 859603 h 2557463"/>
                  <a:gd name="T36" fmla="*/ 145851 w 2741613"/>
                  <a:gd name="T37" fmla="*/ 699059 h 2557463"/>
                  <a:gd name="T38" fmla="*/ 1592699 w 2741613"/>
                  <a:gd name="T39" fmla="*/ 734392 h 2557463"/>
                  <a:gd name="T40" fmla="*/ 1871083 w 2741613"/>
                  <a:gd name="T41" fmla="*/ 787391 h 2557463"/>
                  <a:gd name="T42" fmla="*/ 1890905 w 2741613"/>
                  <a:gd name="T43" fmla="*/ 1065196 h 2557463"/>
                  <a:gd name="T44" fmla="*/ 1812940 w 2741613"/>
                  <a:gd name="T45" fmla="*/ 1357575 h 2557463"/>
                  <a:gd name="T46" fmla="*/ 1457031 w 2741613"/>
                  <a:gd name="T47" fmla="*/ 968693 h 2557463"/>
                  <a:gd name="T48" fmla="*/ 1541163 w 2741613"/>
                  <a:gd name="T49" fmla="*/ 700164 h 2557463"/>
                  <a:gd name="T50" fmla="*/ 1241834 w 2741613"/>
                  <a:gd name="T51" fmla="*/ 723340 h 2557463"/>
                  <a:gd name="T52" fmla="*/ 1102527 w 2741613"/>
                  <a:gd name="T53" fmla="*/ 893083 h 2557463"/>
                  <a:gd name="T54" fmla="*/ 798746 w 2741613"/>
                  <a:gd name="T55" fmla="*/ 901471 h 2557463"/>
                  <a:gd name="T56" fmla="*/ 624337 w 2741613"/>
                  <a:gd name="T57" fmla="*/ 850924 h 2557463"/>
                  <a:gd name="T58" fmla="*/ 750839 w 2741613"/>
                  <a:gd name="T59" fmla="*/ 677208 h 2557463"/>
                  <a:gd name="T60" fmla="*/ 1062788 w 2741613"/>
                  <a:gd name="T61" fmla="*/ 640566 h 2557463"/>
                  <a:gd name="T62" fmla="*/ 137222 w 2741613"/>
                  <a:gd name="T63" fmla="*/ 399417 h 2557463"/>
                  <a:gd name="T64" fmla="*/ 292755 w 2741613"/>
                  <a:gd name="T65" fmla="*/ 345682 h 2557463"/>
                  <a:gd name="T66" fmla="*/ 334009 w 2741613"/>
                  <a:gd name="T67" fmla="*/ 437452 h 2557463"/>
                  <a:gd name="T68" fmla="*/ 372176 w 2741613"/>
                  <a:gd name="T69" fmla="*/ 447403 h 2557463"/>
                  <a:gd name="T70" fmla="*/ 362248 w 2741613"/>
                  <a:gd name="T71" fmla="*/ 593130 h 2557463"/>
                  <a:gd name="T72" fmla="*/ 240028 w 2741613"/>
                  <a:gd name="T73" fmla="*/ 702591 h 2557463"/>
                  <a:gd name="T74" fmla="*/ 122440 w 2741613"/>
                  <a:gd name="T75" fmla="*/ 567478 h 2557463"/>
                  <a:gd name="T76" fmla="*/ 107439 w 2741613"/>
                  <a:gd name="T77" fmla="*/ 480131 h 2557463"/>
                  <a:gd name="T78" fmla="*/ 170093 w 2741613"/>
                  <a:gd name="T79" fmla="*/ 347893 h 2557463"/>
                  <a:gd name="T80" fmla="*/ 1776846 w 2741613"/>
                  <a:gd name="T81" fmla="*/ 366247 h 2557463"/>
                  <a:gd name="T82" fmla="*/ 1798449 w 2741613"/>
                  <a:gd name="T83" fmla="*/ 502465 h 2557463"/>
                  <a:gd name="T84" fmla="*/ 1760093 w 2741613"/>
                  <a:gd name="T85" fmla="*/ 621435 h 2557463"/>
                  <a:gd name="T86" fmla="*/ 1630031 w 2741613"/>
                  <a:gd name="T87" fmla="*/ 697505 h 2557463"/>
                  <a:gd name="T88" fmla="*/ 1535902 w 2741613"/>
                  <a:gd name="T89" fmla="*/ 561508 h 2557463"/>
                  <a:gd name="T90" fmla="*/ 1552215 w 2741613"/>
                  <a:gd name="T91" fmla="*/ 453594 h 2557463"/>
                  <a:gd name="T92" fmla="*/ 1541854 w 2741613"/>
                  <a:gd name="T93" fmla="*/ 422193 h 2557463"/>
                  <a:gd name="T94" fmla="*/ 1010412 w 2741613"/>
                  <a:gd name="T95" fmla="*/ 326683 h 2557463"/>
                  <a:gd name="T96" fmla="*/ 1058285 w 2741613"/>
                  <a:gd name="T97" fmla="*/ 408958 h 2557463"/>
                  <a:gd name="T98" fmla="*/ 1092921 w 2741613"/>
                  <a:gd name="T99" fmla="*/ 435649 h 2557463"/>
                  <a:gd name="T100" fmla="*/ 1092260 w 2741613"/>
                  <a:gd name="T101" fmla="*/ 528071 h 2557463"/>
                  <a:gd name="T102" fmla="*/ 1006661 w 2741613"/>
                  <a:gd name="T103" fmla="*/ 635492 h 2557463"/>
                  <a:gd name="T104" fmla="*/ 893265 w 2741613"/>
                  <a:gd name="T105" fmla="*/ 569098 h 2557463"/>
                  <a:gd name="T106" fmla="*/ 861497 w 2741613"/>
                  <a:gd name="T107" fmla="*/ 458589 h 2557463"/>
                  <a:gd name="T108" fmla="*/ 868115 w 2741613"/>
                  <a:gd name="T109" fmla="*/ 376093 h 2557463"/>
                  <a:gd name="T110" fmla="*/ 514509 w 2741613"/>
                  <a:gd name="T111" fmla="*/ 219583 h 2557463"/>
                  <a:gd name="T112" fmla="*/ 515613 w 2741613"/>
                  <a:gd name="T113" fmla="*/ 155869 h 2557463"/>
                  <a:gd name="T114" fmla="*/ 520248 w 2741613"/>
                  <a:gd name="T115" fmla="*/ 152562 h 2557463"/>
                  <a:gd name="T116" fmla="*/ 791747 w 2741613"/>
                  <a:gd name="T117" fmla="*/ 99650 h 2557463"/>
                  <a:gd name="T118" fmla="*/ 848917 w 2741613"/>
                  <a:gd name="T119" fmla="*/ 59085 h 2557463"/>
                  <a:gd name="T120" fmla="*/ 813158 w 2741613"/>
                  <a:gd name="T121" fmla="*/ 292558 h 2557463"/>
                  <a:gd name="T122" fmla="*/ 481620 w 2741613"/>
                  <a:gd name="T123" fmla="*/ 286605 h 2557463"/>
                  <a:gd name="T124" fmla="*/ 458664 w 2741613"/>
                  <a:gd name="T125" fmla="*/ 50267 h 25574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41613" h="2557463">
                    <a:moveTo>
                      <a:pt x="2199444" y="2463800"/>
                    </a:moveTo>
                    <a:lnTo>
                      <a:pt x="2327275" y="2463800"/>
                    </a:lnTo>
                    <a:lnTo>
                      <a:pt x="2325367" y="2467928"/>
                    </a:lnTo>
                    <a:lnTo>
                      <a:pt x="2325685" y="2470150"/>
                    </a:lnTo>
                    <a:lnTo>
                      <a:pt x="2326003" y="2473325"/>
                    </a:lnTo>
                    <a:lnTo>
                      <a:pt x="2326321" y="2477770"/>
                    </a:lnTo>
                    <a:lnTo>
                      <a:pt x="2326321" y="2483803"/>
                    </a:lnTo>
                    <a:lnTo>
                      <a:pt x="2325685" y="2492058"/>
                    </a:lnTo>
                    <a:lnTo>
                      <a:pt x="2323777" y="2502218"/>
                    </a:lnTo>
                    <a:lnTo>
                      <a:pt x="2321233" y="2514283"/>
                    </a:lnTo>
                    <a:lnTo>
                      <a:pt x="2319326" y="2515235"/>
                    </a:lnTo>
                    <a:lnTo>
                      <a:pt x="2316464" y="2515870"/>
                    </a:lnTo>
                    <a:lnTo>
                      <a:pt x="2308514" y="2516505"/>
                    </a:lnTo>
                    <a:lnTo>
                      <a:pt x="2293568" y="2517140"/>
                    </a:lnTo>
                    <a:lnTo>
                      <a:pt x="2292614" y="2517140"/>
                    </a:lnTo>
                    <a:lnTo>
                      <a:pt x="2292296" y="2516823"/>
                    </a:lnTo>
                    <a:lnTo>
                      <a:pt x="2291024" y="2515235"/>
                    </a:lnTo>
                    <a:lnTo>
                      <a:pt x="2290388" y="2513965"/>
                    </a:lnTo>
                    <a:lnTo>
                      <a:pt x="2289435" y="2512060"/>
                    </a:lnTo>
                    <a:lnTo>
                      <a:pt x="2288799" y="2511425"/>
                    </a:lnTo>
                    <a:lnTo>
                      <a:pt x="2288163" y="2511108"/>
                    </a:lnTo>
                    <a:lnTo>
                      <a:pt x="2286891" y="2510790"/>
                    </a:lnTo>
                    <a:lnTo>
                      <a:pt x="2285937" y="2511108"/>
                    </a:lnTo>
                    <a:lnTo>
                      <a:pt x="2284029" y="2511425"/>
                    </a:lnTo>
                    <a:lnTo>
                      <a:pt x="2282121" y="2512695"/>
                    </a:lnTo>
                    <a:lnTo>
                      <a:pt x="2276397" y="2516188"/>
                    </a:lnTo>
                    <a:lnTo>
                      <a:pt x="2264313" y="2525078"/>
                    </a:lnTo>
                    <a:lnTo>
                      <a:pt x="2251594" y="2533333"/>
                    </a:lnTo>
                    <a:lnTo>
                      <a:pt x="2245234" y="2537143"/>
                    </a:lnTo>
                    <a:lnTo>
                      <a:pt x="2238238" y="2540636"/>
                    </a:lnTo>
                    <a:lnTo>
                      <a:pt x="2231243" y="2543811"/>
                    </a:lnTo>
                    <a:lnTo>
                      <a:pt x="2223929" y="2547303"/>
                    </a:lnTo>
                    <a:lnTo>
                      <a:pt x="2216615" y="2549843"/>
                    </a:lnTo>
                    <a:lnTo>
                      <a:pt x="2208665" y="2552066"/>
                    </a:lnTo>
                    <a:lnTo>
                      <a:pt x="2200716" y="2554606"/>
                    </a:lnTo>
                    <a:lnTo>
                      <a:pt x="2192130" y="2555876"/>
                    </a:lnTo>
                    <a:lnTo>
                      <a:pt x="2183226" y="2557146"/>
                    </a:lnTo>
                    <a:lnTo>
                      <a:pt x="2174004" y="2557463"/>
                    </a:lnTo>
                    <a:lnTo>
                      <a:pt x="2164147" y="2557463"/>
                    </a:lnTo>
                    <a:lnTo>
                      <a:pt x="2153971" y="2557146"/>
                    </a:lnTo>
                    <a:lnTo>
                      <a:pt x="2145703" y="2556193"/>
                    </a:lnTo>
                    <a:lnTo>
                      <a:pt x="2139026" y="2554923"/>
                    </a:lnTo>
                    <a:lnTo>
                      <a:pt x="2133302" y="2553336"/>
                    </a:lnTo>
                    <a:lnTo>
                      <a:pt x="2128850" y="2551113"/>
                    </a:lnTo>
                    <a:lnTo>
                      <a:pt x="2125352" y="2548891"/>
                    </a:lnTo>
                    <a:lnTo>
                      <a:pt x="2123762" y="2547303"/>
                    </a:lnTo>
                    <a:lnTo>
                      <a:pt x="2122808" y="2545716"/>
                    </a:lnTo>
                    <a:lnTo>
                      <a:pt x="2121854" y="2544446"/>
                    </a:lnTo>
                    <a:lnTo>
                      <a:pt x="2121536" y="2542858"/>
                    </a:lnTo>
                    <a:lnTo>
                      <a:pt x="2120900" y="2539366"/>
                    </a:lnTo>
                    <a:lnTo>
                      <a:pt x="2121218" y="2535873"/>
                    </a:lnTo>
                    <a:lnTo>
                      <a:pt x="2122490" y="2532380"/>
                    </a:lnTo>
                    <a:lnTo>
                      <a:pt x="2124398" y="2528570"/>
                    </a:lnTo>
                    <a:lnTo>
                      <a:pt x="2126624" y="2524443"/>
                    </a:lnTo>
                    <a:lnTo>
                      <a:pt x="2129486" y="2520633"/>
                    </a:lnTo>
                    <a:lnTo>
                      <a:pt x="2132984" y="2516505"/>
                    </a:lnTo>
                    <a:lnTo>
                      <a:pt x="2137118" y="2512060"/>
                    </a:lnTo>
                    <a:lnTo>
                      <a:pt x="2141252" y="2507933"/>
                    </a:lnTo>
                    <a:lnTo>
                      <a:pt x="2150155" y="2499678"/>
                    </a:lnTo>
                    <a:lnTo>
                      <a:pt x="2160013" y="2491740"/>
                    </a:lnTo>
                    <a:lnTo>
                      <a:pt x="2169871" y="2484120"/>
                    </a:lnTo>
                    <a:lnTo>
                      <a:pt x="2178774" y="2477770"/>
                    </a:lnTo>
                    <a:lnTo>
                      <a:pt x="2193402" y="2467610"/>
                    </a:lnTo>
                    <a:lnTo>
                      <a:pt x="2199444" y="2463800"/>
                    </a:lnTo>
                    <a:close/>
                    <a:moveTo>
                      <a:pt x="417513" y="2463800"/>
                    </a:moveTo>
                    <a:lnTo>
                      <a:pt x="545027" y="2463800"/>
                    </a:lnTo>
                    <a:lnTo>
                      <a:pt x="551069" y="2467610"/>
                    </a:lnTo>
                    <a:lnTo>
                      <a:pt x="565696" y="2477770"/>
                    </a:lnTo>
                    <a:lnTo>
                      <a:pt x="574918" y="2484120"/>
                    </a:lnTo>
                    <a:lnTo>
                      <a:pt x="584775" y="2491740"/>
                    </a:lnTo>
                    <a:lnTo>
                      <a:pt x="594315" y="2499678"/>
                    </a:lnTo>
                    <a:lnTo>
                      <a:pt x="603537" y="2507933"/>
                    </a:lnTo>
                    <a:lnTo>
                      <a:pt x="607671" y="2512060"/>
                    </a:lnTo>
                    <a:lnTo>
                      <a:pt x="611805" y="2516505"/>
                    </a:lnTo>
                    <a:lnTo>
                      <a:pt x="614984" y="2520633"/>
                    </a:lnTo>
                    <a:lnTo>
                      <a:pt x="618164" y="2524443"/>
                    </a:lnTo>
                    <a:lnTo>
                      <a:pt x="620390" y="2528570"/>
                    </a:lnTo>
                    <a:lnTo>
                      <a:pt x="622298" y="2532380"/>
                    </a:lnTo>
                    <a:lnTo>
                      <a:pt x="623570" y="2535873"/>
                    </a:lnTo>
                    <a:lnTo>
                      <a:pt x="623888" y="2539366"/>
                    </a:lnTo>
                    <a:lnTo>
                      <a:pt x="622934" y="2542858"/>
                    </a:lnTo>
                    <a:lnTo>
                      <a:pt x="622616" y="2544446"/>
                    </a:lnTo>
                    <a:lnTo>
                      <a:pt x="621980" y="2545716"/>
                    </a:lnTo>
                    <a:lnTo>
                      <a:pt x="620708" y="2547303"/>
                    </a:lnTo>
                    <a:lnTo>
                      <a:pt x="619436" y="2548891"/>
                    </a:lnTo>
                    <a:lnTo>
                      <a:pt x="615938" y="2551113"/>
                    </a:lnTo>
                    <a:lnTo>
                      <a:pt x="611487" y="2553336"/>
                    </a:lnTo>
                    <a:lnTo>
                      <a:pt x="605763" y="2554923"/>
                    </a:lnTo>
                    <a:lnTo>
                      <a:pt x="599085" y="2556193"/>
                    </a:lnTo>
                    <a:lnTo>
                      <a:pt x="590817" y="2557146"/>
                    </a:lnTo>
                    <a:lnTo>
                      <a:pt x="580642" y="2557463"/>
                    </a:lnTo>
                    <a:lnTo>
                      <a:pt x="570784" y="2557463"/>
                    </a:lnTo>
                    <a:lnTo>
                      <a:pt x="561244" y="2557146"/>
                    </a:lnTo>
                    <a:lnTo>
                      <a:pt x="552659" y="2555876"/>
                    </a:lnTo>
                    <a:lnTo>
                      <a:pt x="544073" y="2554606"/>
                    </a:lnTo>
                    <a:lnTo>
                      <a:pt x="536123" y="2552066"/>
                    </a:lnTo>
                    <a:lnTo>
                      <a:pt x="528173" y="2549843"/>
                    </a:lnTo>
                    <a:lnTo>
                      <a:pt x="520542" y="2547303"/>
                    </a:lnTo>
                    <a:lnTo>
                      <a:pt x="513546" y="2543811"/>
                    </a:lnTo>
                    <a:lnTo>
                      <a:pt x="506232" y="2540636"/>
                    </a:lnTo>
                    <a:lnTo>
                      <a:pt x="499554" y="2537143"/>
                    </a:lnTo>
                    <a:lnTo>
                      <a:pt x="493195" y="2533333"/>
                    </a:lnTo>
                    <a:lnTo>
                      <a:pt x="480475" y="2525078"/>
                    </a:lnTo>
                    <a:lnTo>
                      <a:pt x="468391" y="2516188"/>
                    </a:lnTo>
                    <a:lnTo>
                      <a:pt x="462668" y="2512695"/>
                    </a:lnTo>
                    <a:lnTo>
                      <a:pt x="460760" y="2511425"/>
                    </a:lnTo>
                    <a:lnTo>
                      <a:pt x="458852" y="2511108"/>
                    </a:lnTo>
                    <a:lnTo>
                      <a:pt x="457580" y="2510790"/>
                    </a:lnTo>
                    <a:lnTo>
                      <a:pt x="456626" y="2511108"/>
                    </a:lnTo>
                    <a:lnTo>
                      <a:pt x="455990" y="2511425"/>
                    </a:lnTo>
                    <a:lnTo>
                      <a:pt x="455036" y="2512060"/>
                    </a:lnTo>
                    <a:lnTo>
                      <a:pt x="454400" y="2513965"/>
                    </a:lnTo>
                    <a:lnTo>
                      <a:pt x="453446" y="2515235"/>
                    </a:lnTo>
                    <a:lnTo>
                      <a:pt x="452492" y="2516823"/>
                    </a:lnTo>
                    <a:lnTo>
                      <a:pt x="452174" y="2517140"/>
                    </a:lnTo>
                    <a:lnTo>
                      <a:pt x="450902" y="2517140"/>
                    </a:lnTo>
                    <a:lnTo>
                      <a:pt x="436274" y="2516505"/>
                    </a:lnTo>
                    <a:lnTo>
                      <a:pt x="428325" y="2515870"/>
                    </a:lnTo>
                    <a:lnTo>
                      <a:pt x="425463" y="2515235"/>
                    </a:lnTo>
                    <a:lnTo>
                      <a:pt x="423555" y="2514283"/>
                    </a:lnTo>
                    <a:lnTo>
                      <a:pt x="420693" y="2502218"/>
                    </a:lnTo>
                    <a:lnTo>
                      <a:pt x="419421" y="2492058"/>
                    </a:lnTo>
                    <a:lnTo>
                      <a:pt x="418149" y="2483803"/>
                    </a:lnTo>
                    <a:lnTo>
                      <a:pt x="418149" y="2477770"/>
                    </a:lnTo>
                    <a:lnTo>
                      <a:pt x="418467" y="2473325"/>
                    </a:lnTo>
                    <a:lnTo>
                      <a:pt x="418785" y="2470150"/>
                    </a:lnTo>
                    <a:lnTo>
                      <a:pt x="419421" y="2467928"/>
                    </a:lnTo>
                    <a:lnTo>
                      <a:pt x="417513" y="2463800"/>
                    </a:lnTo>
                    <a:close/>
                    <a:moveTo>
                      <a:pt x="2051490" y="2346325"/>
                    </a:moveTo>
                    <a:lnTo>
                      <a:pt x="2152651" y="2346325"/>
                    </a:lnTo>
                    <a:lnTo>
                      <a:pt x="2151061" y="2349527"/>
                    </a:lnTo>
                    <a:lnTo>
                      <a:pt x="2151697" y="2351449"/>
                    </a:lnTo>
                    <a:lnTo>
                      <a:pt x="2152015" y="2353690"/>
                    </a:lnTo>
                    <a:lnTo>
                      <a:pt x="2152333" y="2357533"/>
                    </a:lnTo>
                    <a:lnTo>
                      <a:pt x="2152015" y="2362336"/>
                    </a:lnTo>
                    <a:lnTo>
                      <a:pt x="2151697" y="2368741"/>
                    </a:lnTo>
                    <a:lnTo>
                      <a:pt x="2150106" y="2376747"/>
                    </a:lnTo>
                    <a:lnTo>
                      <a:pt x="2148198" y="2386674"/>
                    </a:lnTo>
                    <a:lnTo>
                      <a:pt x="2146289" y="2387314"/>
                    </a:lnTo>
                    <a:lnTo>
                      <a:pt x="2144062" y="2387634"/>
                    </a:lnTo>
                    <a:lnTo>
                      <a:pt x="2137700" y="2388595"/>
                    </a:lnTo>
                    <a:lnTo>
                      <a:pt x="2125929" y="2388915"/>
                    </a:lnTo>
                    <a:lnTo>
                      <a:pt x="2125611" y="2388915"/>
                    </a:lnTo>
                    <a:lnTo>
                      <a:pt x="2124975" y="2388595"/>
                    </a:lnTo>
                    <a:lnTo>
                      <a:pt x="2124021" y="2387314"/>
                    </a:lnTo>
                    <a:lnTo>
                      <a:pt x="2123702" y="2386354"/>
                    </a:lnTo>
                    <a:lnTo>
                      <a:pt x="2123066" y="2384752"/>
                    </a:lnTo>
                    <a:lnTo>
                      <a:pt x="2122112" y="2384432"/>
                    </a:lnTo>
                    <a:lnTo>
                      <a:pt x="2121794" y="2383792"/>
                    </a:lnTo>
                    <a:lnTo>
                      <a:pt x="2120521" y="2383792"/>
                    </a:lnTo>
                    <a:lnTo>
                      <a:pt x="2119885" y="2383792"/>
                    </a:lnTo>
                    <a:lnTo>
                      <a:pt x="2117022" y="2385073"/>
                    </a:lnTo>
                    <a:lnTo>
                      <a:pt x="2112250" y="2387955"/>
                    </a:lnTo>
                    <a:lnTo>
                      <a:pt x="2103025" y="2395000"/>
                    </a:lnTo>
                    <a:lnTo>
                      <a:pt x="2092845" y="2401724"/>
                    </a:lnTo>
                    <a:lnTo>
                      <a:pt x="2087437" y="2404927"/>
                    </a:lnTo>
                    <a:lnTo>
                      <a:pt x="2082347" y="2407489"/>
                    </a:lnTo>
                    <a:lnTo>
                      <a:pt x="2076621" y="2410371"/>
                    </a:lnTo>
                    <a:lnTo>
                      <a:pt x="2070895" y="2412612"/>
                    </a:lnTo>
                    <a:lnTo>
                      <a:pt x="2064850" y="2415174"/>
                    </a:lnTo>
                    <a:lnTo>
                      <a:pt x="2058806" y="2416775"/>
                    </a:lnTo>
                    <a:lnTo>
                      <a:pt x="2052444" y="2418376"/>
                    </a:lnTo>
                    <a:lnTo>
                      <a:pt x="2045763" y="2419657"/>
                    </a:lnTo>
                    <a:lnTo>
                      <a:pt x="2038447" y="2420618"/>
                    </a:lnTo>
                    <a:lnTo>
                      <a:pt x="2031448" y="2420938"/>
                    </a:lnTo>
                    <a:lnTo>
                      <a:pt x="2023495" y="2420938"/>
                    </a:lnTo>
                    <a:lnTo>
                      <a:pt x="2015542" y="2420618"/>
                    </a:lnTo>
                    <a:lnTo>
                      <a:pt x="2008862" y="2419977"/>
                    </a:lnTo>
                    <a:lnTo>
                      <a:pt x="2003454" y="2418697"/>
                    </a:lnTo>
                    <a:lnTo>
                      <a:pt x="1999000" y="2417736"/>
                    </a:lnTo>
                    <a:lnTo>
                      <a:pt x="1995501" y="2415814"/>
                    </a:lnTo>
                    <a:lnTo>
                      <a:pt x="1992638" y="2413893"/>
                    </a:lnTo>
                    <a:lnTo>
                      <a:pt x="1990729" y="2411652"/>
                    </a:lnTo>
                    <a:lnTo>
                      <a:pt x="1989456" y="2409410"/>
                    </a:lnTo>
                    <a:lnTo>
                      <a:pt x="1989138" y="2406528"/>
                    </a:lnTo>
                    <a:lnTo>
                      <a:pt x="1989456" y="2403966"/>
                    </a:lnTo>
                    <a:lnTo>
                      <a:pt x="1990411" y="2401084"/>
                    </a:lnTo>
                    <a:lnTo>
                      <a:pt x="1991683" y="2397882"/>
                    </a:lnTo>
                    <a:lnTo>
                      <a:pt x="1993592" y="2394679"/>
                    </a:lnTo>
                    <a:lnTo>
                      <a:pt x="1996137" y="2391477"/>
                    </a:lnTo>
                    <a:lnTo>
                      <a:pt x="1999000" y="2387955"/>
                    </a:lnTo>
                    <a:lnTo>
                      <a:pt x="2005362" y="2381230"/>
                    </a:lnTo>
                    <a:lnTo>
                      <a:pt x="2012679" y="2374825"/>
                    </a:lnTo>
                    <a:lnTo>
                      <a:pt x="2019996" y="2368421"/>
                    </a:lnTo>
                    <a:lnTo>
                      <a:pt x="2027949" y="2362336"/>
                    </a:lnTo>
                    <a:lnTo>
                      <a:pt x="2035265" y="2356893"/>
                    </a:lnTo>
                    <a:lnTo>
                      <a:pt x="2046718" y="2349527"/>
                    </a:lnTo>
                    <a:lnTo>
                      <a:pt x="2051490" y="2346325"/>
                    </a:lnTo>
                    <a:close/>
                    <a:moveTo>
                      <a:pt x="592138" y="2346325"/>
                    </a:moveTo>
                    <a:lnTo>
                      <a:pt x="693618" y="2346325"/>
                    </a:lnTo>
                    <a:lnTo>
                      <a:pt x="698072" y="2349527"/>
                    </a:lnTo>
                    <a:lnTo>
                      <a:pt x="709842" y="2356893"/>
                    </a:lnTo>
                    <a:lnTo>
                      <a:pt x="716841" y="2362336"/>
                    </a:lnTo>
                    <a:lnTo>
                      <a:pt x="724794" y="2368421"/>
                    </a:lnTo>
                    <a:lnTo>
                      <a:pt x="732428" y="2374825"/>
                    </a:lnTo>
                    <a:lnTo>
                      <a:pt x="739427" y="2381230"/>
                    </a:lnTo>
                    <a:lnTo>
                      <a:pt x="746108" y="2387955"/>
                    </a:lnTo>
                    <a:lnTo>
                      <a:pt x="748971" y="2391477"/>
                    </a:lnTo>
                    <a:lnTo>
                      <a:pt x="751197" y="2394679"/>
                    </a:lnTo>
                    <a:lnTo>
                      <a:pt x="753106" y="2397882"/>
                    </a:lnTo>
                    <a:lnTo>
                      <a:pt x="754697" y="2401084"/>
                    </a:lnTo>
                    <a:lnTo>
                      <a:pt x="755333" y="2403966"/>
                    </a:lnTo>
                    <a:lnTo>
                      <a:pt x="755651" y="2406528"/>
                    </a:lnTo>
                    <a:lnTo>
                      <a:pt x="755333" y="2409410"/>
                    </a:lnTo>
                    <a:lnTo>
                      <a:pt x="754379" y="2411652"/>
                    </a:lnTo>
                    <a:lnTo>
                      <a:pt x="752470" y="2413893"/>
                    </a:lnTo>
                    <a:lnTo>
                      <a:pt x="749607" y="2415814"/>
                    </a:lnTo>
                    <a:lnTo>
                      <a:pt x="746108" y="2417736"/>
                    </a:lnTo>
                    <a:lnTo>
                      <a:pt x="741336" y="2418697"/>
                    </a:lnTo>
                    <a:lnTo>
                      <a:pt x="736246" y="2419977"/>
                    </a:lnTo>
                    <a:lnTo>
                      <a:pt x="729565" y="2420618"/>
                    </a:lnTo>
                    <a:lnTo>
                      <a:pt x="721612" y="2420938"/>
                    </a:lnTo>
                    <a:lnTo>
                      <a:pt x="713659" y="2420938"/>
                    </a:lnTo>
                    <a:lnTo>
                      <a:pt x="706343" y="2420618"/>
                    </a:lnTo>
                    <a:lnTo>
                      <a:pt x="699344" y="2419657"/>
                    </a:lnTo>
                    <a:lnTo>
                      <a:pt x="692346" y="2418376"/>
                    </a:lnTo>
                    <a:lnTo>
                      <a:pt x="685983" y="2416775"/>
                    </a:lnTo>
                    <a:lnTo>
                      <a:pt x="679939" y="2415174"/>
                    </a:lnTo>
                    <a:lnTo>
                      <a:pt x="673895" y="2412612"/>
                    </a:lnTo>
                    <a:lnTo>
                      <a:pt x="668487" y="2410371"/>
                    </a:lnTo>
                    <a:lnTo>
                      <a:pt x="662760" y="2407489"/>
                    </a:lnTo>
                    <a:lnTo>
                      <a:pt x="657352" y="2404927"/>
                    </a:lnTo>
                    <a:lnTo>
                      <a:pt x="652263" y="2401724"/>
                    </a:lnTo>
                    <a:lnTo>
                      <a:pt x="642083" y="2395000"/>
                    </a:lnTo>
                    <a:lnTo>
                      <a:pt x="632539" y="2387955"/>
                    </a:lnTo>
                    <a:lnTo>
                      <a:pt x="628086" y="2385073"/>
                    </a:lnTo>
                    <a:lnTo>
                      <a:pt x="624904" y="2383792"/>
                    </a:lnTo>
                    <a:lnTo>
                      <a:pt x="624268" y="2383792"/>
                    </a:lnTo>
                    <a:lnTo>
                      <a:pt x="623314" y="2383792"/>
                    </a:lnTo>
                    <a:lnTo>
                      <a:pt x="622678" y="2384432"/>
                    </a:lnTo>
                    <a:lnTo>
                      <a:pt x="622041" y="2384752"/>
                    </a:lnTo>
                    <a:lnTo>
                      <a:pt x="621405" y="2386354"/>
                    </a:lnTo>
                    <a:lnTo>
                      <a:pt x="620769" y="2387314"/>
                    </a:lnTo>
                    <a:lnTo>
                      <a:pt x="620133" y="2388595"/>
                    </a:lnTo>
                    <a:lnTo>
                      <a:pt x="619496" y="2388915"/>
                    </a:lnTo>
                    <a:lnTo>
                      <a:pt x="619178" y="2388915"/>
                    </a:lnTo>
                    <a:lnTo>
                      <a:pt x="607408" y="2388595"/>
                    </a:lnTo>
                    <a:lnTo>
                      <a:pt x="601045" y="2387634"/>
                    </a:lnTo>
                    <a:lnTo>
                      <a:pt x="598819" y="2387314"/>
                    </a:lnTo>
                    <a:lnTo>
                      <a:pt x="596910" y="2386674"/>
                    </a:lnTo>
                    <a:lnTo>
                      <a:pt x="595001" y="2376747"/>
                    </a:lnTo>
                    <a:lnTo>
                      <a:pt x="593411" y="2368741"/>
                    </a:lnTo>
                    <a:lnTo>
                      <a:pt x="593092" y="2362336"/>
                    </a:lnTo>
                    <a:lnTo>
                      <a:pt x="592774" y="2357533"/>
                    </a:lnTo>
                    <a:lnTo>
                      <a:pt x="593092" y="2353690"/>
                    </a:lnTo>
                    <a:lnTo>
                      <a:pt x="593411" y="2351449"/>
                    </a:lnTo>
                    <a:lnTo>
                      <a:pt x="593729" y="2349527"/>
                    </a:lnTo>
                    <a:lnTo>
                      <a:pt x="592138" y="2346325"/>
                    </a:lnTo>
                    <a:close/>
                    <a:moveTo>
                      <a:pt x="1474788" y="2290762"/>
                    </a:moveTo>
                    <a:lnTo>
                      <a:pt x="1567135" y="2290762"/>
                    </a:lnTo>
                    <a:lnTo>
                      <a:pt x="1571609" y="2293338"/>
                    </a:lnTo>
                    <a:lnTo>
                      <a:pt x="1582473" y="2300422"/>
                    </a:lnTo>
                    <a:lnTo>
                      <a:pt x="1588864" y="2305252"/>
                    </a:lnTo>
                    <a:lnTo>
                      <a:pt x="1595894" y="2310404"/>
                    </a:lnTo>
                    <a:lnTo>
                      <a:pt x="1602924" y="2316522"/>
                    </a:lnTo>
                    <a:lnTo>
                      <a:pt x="1609634" y="2322640"/>
                    </a:lnTo>
                    <a:lnTo>
                      <a:pt x="1615386" y="2328758"/>
                    </a:lnTo>
                    <a:lnTo>
                      <a:pt x="1617942" y="2331978"/>
                    </a:lnTo>
                    <a:lnTo>
                      <a:pt x="1620179" y="2334875"/>
                    </a:lnTo>
                    <a:lnTo>
                      <a:pt x="1621776" y="2337451"/>
                    </a:lnTo>
                    <a:lnTo>
                      <a:pt x="1623374" y="2340671"/>
                    </a:lnTo>
                    <a:lnTo>
                      <a:pt x="1624013" y="2343247"/>
                    </a:lnTo>
                    <a:lnTo>
                      <a:pt x="1624013" y="2345501"/>
                    </a:lnTo>
                    <a:lnTo>
                      <a:pt x="1623694" y="2348399"/>
                    </a:lnTo>
                    <a:lnTo>
                      <a:pt x="1622735" y="2350009"/>
                    </a:lnTo>
                    <a:lnTo>
                      <a:pt x="1620818" y="2352585"/>
                    </a:lnTo>
                    <a:lnTo>
                      <a:pt x="1618581" y="2353873"/>
                    </a:lnTo>
                    <a:lnTo>
                      <a:pt x="1615386" y="2355483"/>
                    </a:lnTo>
                    <a:lnTo>
                      <a:pt x="1611232" y="2357093"/>
                    </a:lnTo>
                    <a:lnTo>
                      <a:pt x="1606119" y="2357737"/>
                    </a:lnTo>
                    <a:lnTo>
                      <a:pt x="1600048" y="2358703"/>
                    </a:lnTo>
                    <a:lnTo>
                      <a:pt x="1593018" y="2359025"/>
                    </a:lnTo>
                    <a:lnTo>
                      <a:pt x="1585668" y="2359025"/>
                    </a:lnTo>
                    <a:lnTo>
                      <a:pt x="1578958" y="2358703"/>
                    </a:lnTo>
                    <a:lnTo>
                      <a:pt x="1572567" y="2357415"/>
                    </a:lnTo>
                    <a:lnTo>
                      <a:pt x="1566496" y="2356127"/>
                    </a:lnTo>
                    <a:lnTo>
                      <a:pt x="1560744" y="2355161"/>
                    </a:lnTo>
                    <a:lnTo>
                      <a:pt x="1554993" y="2353229"/>
                    </a:lnTo>
                    <a:lnTo>
                      <a:pt x="1549560" y="2351297"/>
                    </a:lnTo>
                    <a:lnTo>
                      <a:pt x="1544128" y="2349043"/>
                    </a:lnTo>
                    <a:lnTo>
                      <a:pt x="1539335" y="2346467"/>
                    </a:lnTo>
                    <a:lnTo>
                      <a:pt x="1529749" y="2340993"/>
                    </a:lnTo>
                    <a:lnTo>
                      <a:pt x="1520802" y="2334875"/>
                    </a:lnTo>
                    <a:lnTo>
                      <a:pt x="1511535" y="2328758"/>
                    </a:lnTo>
                    <a:lnTo>
                      <a:pt x="1507701" y="2326182"/>
                    </a:lnTo>
                    <a:lnTo>
                      <a:pt x="1505144" y="2324894"/>
                    </a:lnTo>
                    <a:lnTo>
                      <a:pt x="1503866" y="2324572"/>
                    </a:lnTo>
                    <a:lnTo>
                      <a:pt x="1503227" y="2324894"/>
                    </a:lnTo>
                    <a:lnTo>
                      <a:pt x="1502269" y="2325860"/>
                    </a:lnTo>
                    <a:lnTo>
                      <a:pt x="1501629" y="2326826"/>
                    </a:lnTo>
                    <a:lnTo>
                      <a:pt x="1500990" y="2328114"/>
                    </a:lnTo>
                    <a:lnTo>
                      <a:pt x="1500351" y="2329080"/>
                    </a:lnTo>
                    <a:lnTo>
                      <a:pt x="1499712" y="2329080"/>
                    </a:lnTo>
                    <a:lnTo>
                      <a:pt x="1499073" y="2329080"/>
                    </a:lnTo>
                    <a:lnTo>
                      <a:pt x="1488528" y="2328758"/>
                    </a:lnTo>
                    <a:lnTo>
                      <a:pt x="1482777" y="2328436"/>
                    </a:lnTo>
                    <a:lnTo>
                      <a:pt x="1480540" y="2328114"/>
                    </a:lnTo>
                    <a:lnTo>
                      <a:pt x="1478942" y="2327148"/>
                    </a:lnTo>
                    <a:lnTo>
                      <a:pt x="1477025" y="2318132"/>
                    </a:lnTo>
                    <a:lnTo>
                      <a:pt x="1476066" y="2310726"/>
                    </a:lnTo>
                    <a:lnTo>
                      <a:pt x="1475747" y="2305252"/>
                    </a:lnTo>
                    <a:lnTo>
                      <a:pt x="1475108" y="2300422"/>
                    </a:lnTo>
                    <a:lnTo>
                      <a:pt x="1475747" y="2297202"/>
                    </a:lnTo>
                    <a:lnTo>
                      <a:pt x="1476066" y="2294948"/>
                    </a:lnTo>
                    <a:lnTo>
                      <a:pt x="1476386" y="2293338"/>
                    </a:lnTo>
                    <a:lnTo>
                      <a:pt x="1474788" y="2290762"/>
                    </a:lnTo>
                    <a:close/>
                    <a:moveTo>
                      <a:pt x="1243723" y="2290762"/>
                    </a:moveTo>
                    <a:lnTo>
                      <a:pt x="1335088" y="2290762"/>
                    </a:lnTo>
                    <a:lnTo>
                      <a:pt x="1333507" y="2293338"/>
                    </a:lnTo>
                    <a:lnTo>
                      <a:pt x="1334140" y="2294948"/>
                    </a:lnTo>
                    <a:lnTo>
                      <a:pt x="1334140" y="2297202"/>
                    </a:lnTo>
                    <a:lnTo>
                      <a:pt x="1334456" y="2300422"/>
                    </a:lnTo>
                    <a:lnTo>
                      <a:pt x="1334456" y="2305252"/>
                    </a:lnTo>
                    <a:lnTo>
                      <a:pt x="1333824" y="2310726"/>
                    </a:lnTo>
                    <a:lnTo>
                      <a:pt x="1332559" y="2318132"/>
                    </a:lnTo>
                    <a:lnTo>
                      <a:pt x="1330978" y="2327148"/>
                    </a:lnTo>
                    <a:lnTo>
                      <a:pt x="1329398" y="2328114"/>
                    </a:lnTo>
                    <a:lnTo>
                      <a:pt x="1327185" y="2328436"/>
                    </a:lnTo>
                    <a:lnTo>
                      <a:pt x="1321494" y="2328758"/>
                    </a:lnTo>
                    <a:lnTo>
                      <a:pt x="1311061" y="2329080"/>
                    </a:lnTo>
                    <a:lnTo>
                      <a:pt x="1310113" y="2329080"/>
                    </a:lnTo>
                    <a:lnTo>
                      <a:pt x="1309797" y="2329080"/>
                    </a:lnTo>
                    <a:lnTo>
                      <a:pt x="1309165" y="2328114"/>
                    </a:lnTo>
                    <a:lnTo>
                      <a:pt x="1308848" y="2326826"/>
                    </a:lnTo>
                    <a:lnTo>
                      <a:pt x="1307900" y="2325860"/>
                    </a:lnTo>
                    <a:lnTo>
                      <a:pt x="1306952" y="2324894"/>
                    </a:lnTo>
                    <a:lnTo>
                      <a:pt x="1306003" y="2324572"/>
                    </a:lnTo>
                    <a:lnTo>
                      <a:pt x="1305371" y="2324894"/>
                    </a:lnTo>
                    <a:lnTo>
                      <a:pt x="1302842" y="2326182"/>
                    </a:lnTo>
                    <a:lnTo>
                      <a:pt x="1298732" y="2328758"/>
                    </a:lnTo>
                    <a:lnTo>
                      <a:pt x="1289880" y="2334875"/>
                    </a:lnTo>
                    <a:lnTo>
                      <a:pt x="1281028" y="2340993"/>
                    </a:lnTo>
                    <a:lnTo>
                      <a:pt x="1271228" y="2346467"/>
                    </a:lnTo>
                    <a:lnTo>
                      <a:pt x="1266485" y="2349043"/>
                    </a:lnTo>
                    <a:lnTo>
                      <a:pt x="1261111" y="2351297"/>
                    </a:lnTo>
                    <a:lnTo>
                      <a:pt x="1256053" y="2353229"/>
                    </a:lnTo>
                    <a:lnTo>
                      <a:pt x="1250362" y="2355161"/>
                    </a:lnTo>
                    <a:lnTo>
                      <a:pt x="1244356" y="2356127"/>
                    </a:lnTo>
                    <a:lnTo>
                      <a:pt x="1238349" y="2357415"/>
                    </a:lnTo>
                    <a:lnTo>
                      <a:pt x="1232026" y="2358703"/>
                    </a:lnTo>
                    <a:lnTo>
                      <a:pt x="1225387" y="2359025"/>
                    </a:lnTo>
                    <a:lnTo>
                      <a:pt x="1218116" y="2359025"/>
                    </a:lnTo>
                    <a:lnTo>
                      <a:pt x="1211161" y="2358703"/>
                    </a:lnTo>
                    <a:lnTo>
                      <a:pt x="1205154" y="2357737"/>
                    </a:lnTo>
                    <a:lnTo>
                      <a:pt x="1200096" y="2357093"/>
                    </a:lnTo>
                    <a:lnTo>
                      <a:pt x="1195986" y="2355483"/>
                    </a:lnTo>
                    <a:lnTo>
                      <a:pt x="1193141" y="2353873"/>
                    </a:lnTo>
                    <a:lnTo>
                      <a:pt x="1190295" y="2352585"/>
                    </a:lnTo>
                    <a:lnTo>
                      <a:pt x="1189031" y="2350009"/>
                    </a:lnTo>
                    <a:lnTo>
                      <a:pt x="1187766" y="2348399"/>
                    </a:lnTo>
                    <a:lnTo>
                      <a:pt x="1187450" y="2345501"/>
                    </a:lnTo>
                    <a:lnTo>
                      <a:pt x="1187766" y="2343247"/>
                    </a:lnTo>
                    <a:lnTo>
                      <a:pt x="1188715" y="2340671"/>
                    </a:lnTo>
                    <a:lnTo>
                      <a:pt x="1189663" y="2337451"/>
                    </a:lnTo>
                    <a:lnTo>
                      <a:pt x="1191560" y="2334875"/>
                    </a:lnTo>
                    <a:lnTo>
                      <a:pt x="1193457" y="2331978"/>
                    </a:lnTo>
                    <a:lnTo>
                      <a:pt x="1195986" y="2328758"/>
                    </a:lnTo>
                    <a:lnTo>
                      <a:pt x="1201676" y="2322640"/>
                    </a:lnTo>
                    <a:lnTo>
                      <a:pt x="1208315" y="2316522"/>
                    </a:lnTo>
                    <a:lnTo>
                      <a:pt x="1215271" y="2310404"/>
                    </a:lnTo>
                    <a:lnTo>
                      <a:pt x="1222226" y="2305252"/>
                    </a:lnTo>
                    <a:lnTo>
                      <a:pt x="1228865" y="2300422"/>
                    </a:lnTo>
                    <a:lnTo>
                      <a:pt x="1239613" y="2293338"/>
                    </a:lnTo>
                    <a:lnTo>
                      <a:pt x="1243723" y="2290762"/>
                    </a:lnTo>
                    <a:close/>
                    <a:moveTo>
                      <a:pt x="1481543" y="1798637"/>
                    </a:moveTo>
                    <a:lnTo>
                      <a:pt x="1701801" y="1798637"/>
                    </a:lnTo>
                    <a:lnTo>
                      <a:pt x="1567093" y="2273300"/>
                    </a:lnTo>
                    <a:lnTo>
                      <a:pt x="1465263" y="2273300"/>
                    </a:lnTo>
                    <a:lnTo>
                      <a:pt x="1481543" y="1798637"/>
                    </a:lnTo>
                    <a:close/>
                    <a:moveTo>
                      <a:pt x="1119188" y="1798637"/>
                    </a:moveTo>
                    <a:lnTo>
                      <a:pt x="1336331" y="1798637"/>
                    </a:lnTo>
                    <a:lnTo>
                      <a:pt x="1346201" y="2272028"/>
                    </a:lnTo>
                    <a:lnTo>
                      <a:pt x="1240177" y="2273300"/>
                    </a:lnTo>
                    <a:lnTo>
                      <a:pt x="1119188" y="1798637"/>
                    </a:lnTo>
                    <a:close/>
                    <a:moveTo>
                      <a:pt x="2677270" y="1559805"/>
                    </a:moveTo>
                    <a:lnTo>
                      <a:pt x="2530833" y="1600780"/>
                    </a:lnTo>
                    <a:lnTo>
                      <a:pt x="2674417" y="1589663"/>
                    </a:lnTo>
                    <a:lnTo>
                      <a:pt x="2677270" y="1559805"/>
                    </a:lnTo>
                    <a:close/>
                    <a:moveTo>
                      <a:pt x="64561" y="1559805"/>
                    </a:moveTo>
                    <a:lnTo>
                      <a:pt x="67742" y="1589663"/>
                    </a:lnTo>
                    <a:lnTo>
                      <a:pt x="211812" y="1600780"/>
                    </a:lnTo>
                    <a:lnTo>
                      <a:pt x="64561" y="1559805"/>
                    </a:lnTo>
                    <a:close/>
                    <a:moveTo>
                      <a:pt x="1743293" y="1510232"/>
                    </a:moveTo>
                    <a:lnTo>
                      <a:pt x="1815377" y="1673934"/>
                    </a:lnTo>
                    <a:lnTo>
                      <a:pt x="2196121" y="1673934"/>
                    </a:lnTo>
                    <a:lnTo>
                      <a:pt x="2051635" y="1522922"/>
                    </a:lnTo>
                    <a:lnTo>
                      <a:pt x="1743293" y="1510232"/>
                    </a:lnTo>
                    <a:close/>
                    <a:moveTo>
                      <a:pt x="1093583" y="1510232"/>
                    </a:moveTo>
                    <a:lnTo>
                      <a:pt x="785241" y="1522922"/>
                    </a:lnTo>
                    <a:lnTo>
                      <a:pt x="641072" y="1673934"/>
                    </a:lnTo>
                    <a:lnTo>
                      <a:pt x="1021499" y="1673934"/>
                    </a:lnTo>
                    <a:lnTo>
                      <a:pt x="1093583" y="1510232"/>
                    </a:lnTo>
                    <a:close/>
                    <a:moveTo>
                      <a:pt x="840494" y="1363662"/>
                    </a:moveTo>
                    <a:lnTo>
                      <a:pt x="1955417" y="1363662"/>
                    </a:lnTo>
                    <a:lnTo>
                      <a:pt x="2368551" y="1768475"/>
                    </a:lnTo>
                    <a:lnTo>
                      <a:pt x="398463" y="1768475"/>
                    </a:lnTo>
                    <a:lnTo>
                      <a:pt x="840494" y="1363662"/>
                    </a:lnTo>
                    <a:close/>
                    <a:moveTo>
                      <a:pt x="1125700" y="1131888"/>
                    </a:moveTo>
                    <a:lnTo>
                      <a:pt x="1123793" y="1132523"/>
                    </a:lnTo>
                    <a:lnTo>
                      <a:pt x="1121569" y="1134110"/>
                    </a:lnTo>
                    <a:lnTo>
                      <a:pt x="1118710" y="1136650"/>
                    </a:lnTo>
                    <a:lnTo>
                      <a:pt x="1111084" y="1144270"/>
                    </a:lnTo>
                    <a:lnTo>
                      <a:pt x="1101553" y="1155065"/>
                    </a:lnTo>
                    <a:lnTo>
                      <a:pt x="1077405" y="1184275"/>
                    </a:lnTo>
                    <a:lnTo>
                      <a:pt x="1046268" y="1220153"/>
                    </a:lnTo>
                    <a:lnTo>
                      <a:pt x="1059613" y="1236028"/>
                    </a:lnTo>
                    <a:lnTo>
                      <a:pt x="1064696" y="1242378"/>
                    </a:lnTo>
                    <a:lnTo>
                      <a:pt x="1070098" y="1248093"/>
                    </a:lnTo>
                    <a:lnTo>
                      <a:pt x="1074546" y="1252538"/>
                    </a:lnTo>
                    <a:lnTo>
                      <a:pt x="1078994" y="1256665"/>
                    </a:lnTo>
                    <a:lnTo>
                      <a:pt x="1083124" y="1260158"/>
                    </a:lnTo>
                    <a:lnTo>
                      <a:pt x="1087890" y="1263333"/>
                    </a:lnTo>
                    <a:lnTo>
                      <a:pt x="1092656" y="1266508"/>
                    </a:lnTo>
                    <a:lnTo>
                      <a:pt x="1098375" y="1269365"/>
                    </a:lnTo>
                    <a:lnTo>
                      <a:pt x="1111084" y="1276350"/>
                    </a:lnTo>
                    <a:lnTo>
                      <a:pt x="1127606" y="1284605"/>
                    </a:lnTo>
                    <a:lnTo>
                      <a:pt x="1149529" y="1295400"/>
                    </a:lnTo>
                    <a:lnTo>
                      <a:pt x="1139362" y="1143953"/>
                    </a:lnTo>
                    <a:lnTo>
                      <a:pt x="1136185" y="1141413"/>
                    </a:lnTo>
                    <a:lnTo>
                      <a:pt x="1133325" y="1138238"/>
                    </a:lnTo>
                    <a:lnTo>
                      <a:pt x="1126971" y="1132205"/>
                    </a:lnTo>
                    <a:lnTo>
                      <a:pt x="1126017" y="1131888"/>
                    </a:lnTo>
                    <a:lnTo>
                      <a:pt x="1125700" y="1131888"/>
                    </a:lnTo>
                    <a:close/>
                    <a:moveTo>
                      <a:pt x="505679" y="1004887"/>
                    </a:moveTo>
                    <a:lnTo>
                      <a:pt x="511721" y="1004887"/>
                    </a:lnTo>
                    <a:lnTo>
                      <a:pt x="517446" y="1005205"/>
                    </a:lnTo>
                    <a:lnTo>
                      <a:pt x="522535" y="1006158"/>
                    </a:lnTo>
                    <a:lnTo>
                      <a:pt x="528259" y="1007746"/>
                    </a:lnTo>
                    <a:lnTo>
                      <a:pt x="533348" y="1009969"/>
                    </a:lnTo>
                    <a:lnTo>
                      <a:pt x="538436" y="1012828"/>
                    </a:lnTo>
                    <a:lnTo>
                      <a:pt x="543207" y="1015687"/>
                    </a:lnTo>
                    <a:lnTo>
                      <a:pt x="548296" y="1019498"/>
                    </a:lnTo>
                    <a:lnTo>
                      <a:pt x="552748" y="1023310"/>
                    </a:lnTo>
                    <a:lnTo>
                      <a:pt x="557201" y="1028075"/>
                    </a:lnTo>
                    <a:lnTo>
                      <a:pt x="561335" y="1033157"/>
                    </a:lnTo>
                    <a:lnTo>
                      <a:pt x="566106" y="1038239"/>
                    </a:lnTo>
                    <a:lnTo>
                      <a:pt x="570240" y="1044274"/>
                    </a:lnTo>
                    <a:lnTo>
                      <a:pt x="573738" y="1050309"/>
                    </a:lnTo>
                    <a:lnTo>
                      <a:pt x="577555" y="1056980"/>
                    </a:lnTo>
                    <a:lnTo>
                      <a:pt x="581371" y="1063968"/>
                    </a:lnTo>
                    <a:lnTo>
                      <a:pt x="585188" y="1071274"/>
                    </a:lnTo>
                    <a:lnTo>
                      <a:pt x="588686" y="1078897"/>
                    </a:lnTo>
                    <a:lnTo>
                      <a:pt x="591867" y="1086838"/>
                    </a:lnTo>
                    <a:lnTo>
                      <a:pt x="598227" y="1103673"/>
                    </a:lnTo>
                    <a:lnTo>
                      <a:pt x="603952" y="1121461"/>
                    </a:lnTo>
                    <a:lnTo>
                      <a:pt x="609677" y="1140202"/>
                    </a:lnTo>
                    <a:lnTo>
                      <a:pt x="614447" y="1159260"/>
                    </a:lnTo>
                    <a:lnTo>
                      <a:pt x="619218" y="1179589"/>
                    </a:lnTo>
                    <a:lnTo>
                      <a:pt x="623670" y="1200553"/>
                    </a:lnTo>
                    <a:lnTo>
                      <a:pt x="627487" y="1221518"/>
                    </a:lnTo>
                    <a:lnTo>
                      <a:pt x="630667" y="1242799"/>
                    </a:lnTo>
                    <a:lnTo>
                      <a:pt x="634165" y="1264399"/>
                    </a:lnTo>
                    <a:lnTo>
                      <a:pt x="636710" y="1285681"/>
                    </a:lnTo>
                    <a:lnTo>
                      <a:pt x="639254" y="1306963"/>
                    </a:lnTo>
                    <a:lnTo>
                      <a:pt x="641798" y="1327927"/>
                    </a:lnTo>
                    <a:lnTo>
                      <a:pt x="643389" y="1348574"/>
                    </a:lnTo>
                    <a:lnTo>
                      <a:pt x="644979" y="1368903"/>
                    </a:lnTo>
                    <a:lnTo>
                      <a:pt x="647841" y="1407337"/>
                    </a:lnTo>
                    <a:lnTo>
                      <a:pt x="649431" y="1441960"/>
                    </a:lnTo>
                    <a:lnTo>
                      <a:pt x="650703" y="1471501"/>
                    </a:lnTo>
                    <a:lnTo>
                      <a:pt x="651021" y="1495641"/>
                    </a:lnTo>
                    <a:lnTo>
                      <a:pt x="645933" y="1500088"/>
                    </a:lnTo>
                    <a:lnTo>
                      <a:pt x="640526" y="1461971"/>
                    </a:lnTo>
                    <a:lnTo>
                      <a:pt x="635120" y="1423219"/>
                    </a:lnTo>
                    <a:lnTo>
                      <a:pt x="629713" y="1515335"/>
                    </a:lnTo>
                    <a:lnTo>
                      <a:pt x="623988" y="1520417"/>
                    </a:lnTo>
                    <a:lnTo>
                      <a:pt x="225488" y="1414008"/>
                    </a:lnTo>
                    <a:lnTo>
                      <a:pt x="154884" y="1399079"/>
                    </a:lnTo>
                    <a:lnTo>
                      <a:pt x="603316" y="1539476"/>
                    </a:lnTo>
                    <a:lnTo>
                      <a:pt x="319945" y="1798670"/>
                    </a:lnTo>
                    <a:lnTo>
                      <a:pt x="585824" y="1798670"/>
                    </a:lnTo>
                    <a:lnTo>
                      <a:pt x="752475" y="1798670"/>
                    </a:lnTo>
                    <a:lnTo>
                      <a:pt x="687596" y="2326906"/>
                    </a:lnTo>
                    <a:lnTo>
                      <a:pt x="595365" y="2326906"/>
                    </a:lnTo>
                    <a:lnTo>
                      <a:pt x="586778" y="1847904"/>
                    </a:lnTo>
                    <a:lnTo>
                      <a:pt x="581371" y="1857433"/>
                    </a:lnTo>
                    <a:lnTo>
                      <a:pt x="578509" y="1862516"/>
                    </a:lnTo>
                    <a:lnTo>
                      <a:pt x="575329" y="1866963"/>
                    </a:lnTo>
                    <a:lnTo>
                      <a:pt x="531758" y="2443162"/>
                    </a:lnTo>
                    <a:lnTo>
                      <a:pt x="415356" y="2443162"/>
                    </a:lnTo>
                    <a:lnTo>
                      <a:pt x="356837" y="1985125"/>
                    </a:lnTo>
                    <a:lnTo>
                      <a:pt x="349840" y="1985760"/>
                    </a:lnTo>
                    <a:lnTo>
                      <a:pt x="346024" y="1986078"/>
                    </a:lnTo>
                    <a:lnTo>
                      <a:pt x="342207" y="1986078"/>
                    </a:lnTo>
                    <a:lnTo>
                      <a:pt x="337437" y="1985760"/>
                    </a:lnTo>
                    <a:lnTo>
                      <a:pt x="332348" y="1985443"/>
                    </a:lnTo>
                    <a:lnTo>
                      <a:pt x="145661" y="1959078"/>
                    </a:lnTo>
                    <a:lnTo>
                      <a:pt x="141208" y="1957490"/>
                    </a:lnTo>
                    <a:lnTo>
                      <a:pt x="137074" y="1955267"/>
                    </a:lnTo>
                    <a:lnTo>
                      <a:pt x="133257" y="1952726"/>
                    </a:lnTo>
                    <a:lnTo>
                      <a:pt x="129441" y="1949867"/>
                    </a:lnTo>
                    <a:lnTo>
                      <a:pt x="125624" y="1946055"/>
                    </a:lnTo>
                    <a:lnTo>
                      <a:pt x="122126" y="1941926"/>
                    </a:lnTo>
                    <a:lnTo>
                      <a:pt x="119264" y="1937479"/>
                    </a:lnTo>
                    <a:lnTo>
                      <a:pt x="116401" y="1932397"/>
                    </a:lnTo>
                    <a:lnTo>
                      <a:pt x="113539" y="1927632"/>
                    </a:lnTo>
                    <a:lnTo>
                      <a:pt x="110995" y="1921914"/>
                    </a:lnTo>
                    <a:lnTo>
                      <a:pt x="108768" y="1916197"/>
                    </a:lnTo>
                    <a:lnTo>
                      <a:pt x="106542" y="1910162"/>
                    </a:lnTo>
                    <a:lnTo>
                      <a:pt x="102408" y="1897774"/>
                    </a:lnTo>
                    <a:lnTo>
                      <a:pt x="98909" y="1885068"/>
                    </a:lnTo>
                    <a:lnTo>
                      <a:pt x="96365" y="1872363"/>
                    </a:lnTo>
                    <a:lnTo>
                      <a:pt x="93503" y="1859339"/>
                    </a:lnTo>
                    <a:lnTo>
                      <a:pt x="90004" y="1836152"/>
                    </a:lnTo>
                    <a:lnTo>
                      <a:pt x="86824" y="1817728"/>
                    </a:lnTo>
                    <a:lnTo>
                      <a:pt x="85234" y="1811058"/>
                    </a:lnTo>
                    <a:lnTo>
                      <a:pt x="84280" y="1806293"/>
                    </a:lnTo>
                    <a:lnTo>
                      <a:pt x="83962" y="1800894"/>
                    </a:lnTo>
                    <a:lnTo>
                      <a:pt x="76965" y="1730695"/>
                    </a:lnTo>
                    <a:lnTo>
                      <a:pt x="69968" y="1653826"/>
                    </a:lnTo>
                    <a:lnTo>
                      <a:pt x="62017" y="1556628"/>
                    </a:lnTo>
                    <a:lnTo>
                      <a:pt x="52158" y="1552499"/>
                    </a:lnTo>
                    <a:lnTo>
                      <a:pt x="43571" y="1548687"/>
                    </a:lnTo>
                    <a:lnTo>
                      <a:pt x="35938" y="1545511"/>
                    </a:lnTo>
                    <a:lnTo>
                      <a:pt x="29895" y="1542017"/>
                    </a:lnTo>
                    <a:lnTo>
                      <a:pt x="25443" y="1538523"/>
                    </a:lnTo>
                    <a:lnTo>
                      <a:pt x="23535" y="1536617"/>
                    </a:lnTo>
                    <a:lnTo>
                      <a:pt x="21944" y="1535346"/>
                    </a:lnTo>
                    <a:lnTo>
                      <a:pt x="20990" y="1533758"/>
                    </a:lnTo>
                    <a:lnTo>
                      <a:pt x="20354" y="1532170"/>
                    </a:lnTo>
                    <a:lnTo>
                      <a:pt x="19718" y="1530582"/>
                    </a:lnTo>
                    <a:lnTo>
                      <a:pt x="20354" y="1529311"/>
                    </a:lnTo>
                    <a:lnTo>
                      <a:pt x="17492" y="1522641"/>
                    </a:lnTo>
                    <a:lnTo>
                      <a:pt x="15266" y="1515017"/>
                    </a:lnTo>
                    <a:lnTo>
                      <a:pt x="12721" y="1504853"/>
                    </a:lnTo>
                    <a:lnTo>
                      <a:pt x="10495" y="1493100"/>
                    </a:lnTo>
                    <a:lnTo>
                      <a:pt x="8269" y="1479759"/>
                    </a:lnTo>
                    <a:lnTo>
                      <a:pt x="6043" y="1465148"/>
                    </a:lnTo>
                    <a:lnTo>
                      <a:pt x="4134" y="1449583"/>
                    </a:lnTo>
                    <a:lnTo>
                      <a:pt x="2544" y="1432431"/>
                    </a:lnTo>
                    <a:lnTo>
                      <a:pt x="954" y="1414325"/>
                    </a:lnTo>
                    <a:lnTo>
                      <a:pt x="318" y="1395267"/>
                    </a:lnTo>
                    <a:lnTo>
                      <a:pt x="0" y="1375256"/>
                    </a:lnTo>
                    <a:lnTo>
                      <a:pt x="318" y="1354926"/>
                    </a:lnTo>
                    <a:lnTo>
                      <a:pt x="954" y="1333962"/>
                    </a:lnTo>
                    <a:lnTo>
                      <a:pt x="2544" y="1312363"/>
                    </a:lnTo>
                    <a:lnTo>
                      <a:pt x="4452" y="1290763"/>
                    </a:lnTo>
                    <a:lnTo>
                      <a:pt x="7315" y="1268846"/>
                    </a:lnTo>
                    <a:lnTo>
                      <a:pt x="11131" y="1246929"/>
                    </a:lnTo>
                    <a:lnTo>
                      <a:pt x="13357" y="1236447"/>
                    </a:lnTo>
                    <a:lnTo>
                      <a:pt x="15584" y="1225647"/>
                    </a:lnTo>
                    <a:lnTo>
                      <a:pt x="18446" y="1214847"/>
                    </a:lnTo>
                    <a:lnTo>
                      <a:pt x="21308" y="1204047"/>
                    </a:lnTo>
                    <a:lnTo>
                      <a:pt x="24489" y="1193248"/>
                    </a:lnTo>
                    <a:lnTo>
                      <a:pt x="27669" y="1183083"/>
                    </a:lnTo>
                    <a:lnTo>
                      <a:pt x="31486" y="1172601"/>
                    </a:lnTo>
                    <a:lnTo>
                      <a:pt x="35302" y="1162436"/>
                    </a:lnTo>
                    <a:lnTo>
                      <a:pt x="39436" y="1152272"/>
                    </a:lnTo>
                    <a:lnTo>
                      <a:pt x="43889" y="1142425"/>
                    </a:lnTo>
                    <a:lnTo>
                      <a:pt x="48978" y="1132578"/>
                    </a:lnTo>
                    <a:lnTo>
                      <a:pt x="54066" y="1123367"/>
                    </a:lnTo>
                    <a:lnTo>
                      <a:pt x="59473" y="1113838"/>
                    </a:lnTo>
                    <a:lnTo>
                      <a:pt x="64879" y="1104944"/>
                    </a:lnTo>
                    <a:lnTo>
                      <a:pt x="70922" y="1096050"/>
                    </a:lnTo>
                    <a:lnTo>
                      <a:pt x="77601" y="1087473"/>
                    </a:lnTo>
                    <a:lnTo>
                      <a:pt x="84280" y="1079215"/>
                    </a:lnTo>
                    <a:lnTo>
                      <a:pt x="91276" y="1071274"/>
                    </a:lnTo>
                    <a:lnTo>
                      <a:pt x="98591" y="1063968"/>
                    </a:lnTo>
                    <a:lnTo>
                      <a:pt x="106542" y="1056662"/>
                    </a:lnTo>
                    <a:lnTo>
                      <a:pt x="114811" y="1049674"/>
                    </a:lnTo>
                    <a:lnTo>
                      <a:pt x="123080" y="1043321"/>
                    </a:lnTo>
                    <a:lnTo>
                      <a:pt x="131985" y="1036651"/>
                    </a:lnTo>
                    <a:lnTo>
                      <a:pt x="141526" y="1031251"/>
                    </a:lnTo>
                    <a:lnTo>
                      <a:pt x="150749" y="1025851"/>
                    </a:lnTo>
                    <a:lnTo>
                      <a:pt x="160926" y="1021087"/>
                    </a:lnTo>
                    <a:lnTo>
                      <a:pt x="171740" y="1016322"/>
                    </a:lnTo>
                    <a:lnTo>
                      <a:pt x="182553" y="1012193"/>
                    </a:lnTo>
                    <a:lnTo>
                      <a:pt x="193684" y="1009016"/>
                    </a:lnTo>
                    <a:lnTo>
                      <a:pt x="205452" y="1005522"/>
                    </a:lnTo>
                    <a:lnTo>
                      <a:pt x="209904" y="1005522"/>
                    </a:lnTo>
                    <a:lnTo>
                      <a:pt x="218809" y="1005840"/>
                    </a:lnTo>
                    <a:lnTo>
                      <a:pt x="243298" y="1007428"/>
                    </a:lnTo>
                    <a:lnTo>
                      <a:pt x="280508" y="1009969"/>
                    </a:lnTo>
                    <a:lnTo>
                      <a:pt x="409313" y="1420361"/>
                    </a:lnTo>
                    <a:lnTo>
                      <a:pt x="397228" y="1297751"/>
                    </a:lnTo>
                    <a:lnTo>
                      <a:pt x="390867" y="1077309"/>
                    </a:lnTo>
                    <a:lnTo>
                      <a:pt x="382598" y="1056345"/>
                    </a:lnTo>
                    <a:lnTo>
                      <a:pt x="399136" y="1028392"/>
                    </a:lnTo>
                    <a:lnTo>
                      <a:pt x="436029" y="1028392"/>
                    </a:lnTo>
                    <a:lnTo>
                      <a:pt x="450976" y="1056345"/>
                    </a:lnTo>
                    <a:lnTo>
                      <a:pt x="443979" y="1081438"/>
                    </a:lnTo>
                    <a:lnTo>
                      <a:pt x="489141" y="1401937"/>
                    </a:lnTo>
                    <a:lnTo>
                      <a:pt x="481508" y="1015369"/>
                    </a:lnTo>
                    <a:lnTo>
                      <a:pt x="489459" y="1011875"/>
                    </a:lnTo>
                    <a:lnTo>
                      <a:pt x="495501" y="1009016"/>
                    </a:lnTo>
                    <a:lnTo>
                      <a:pt x="499000" y="1006793"/>
                    </a:lnTo>
                    <a:lnTo>
                      <a:pt x="499636" y="1005840"/>
                    </a:lnTo>
                    <a:lnTo>
                      <a:pt x="499954" y="1005522"/>
                    </a:lnTo>
                    <a:lnTo>
                      <a:pt x="505679" y="1004887"/>
                    </a:lnTo>
                    <a:close/>
                    <a:moveTo>
                      <a:pt x="2233205" y="1004887"/>
                    </a:moveTo>
                    <a:lnTo>
                      <a:pt x="2238276" y="1005205"/>
                    </a:lnTo>
                    <a:lnTo>
                      <a:pt x="2243665" y="1005522"/>
                    </a:lnTo>
                    <a:lnTo>
                      <a:pt x="2243665" y="1005840"/>
                    </a:lnTo>
                    <a:lnTo>
                      <a:pt x="2244299" y="1006793"/>
                    </a:lnTo>
                    <a:lnTo>
                      <a:pt x="2248102" y="1009016"/>
                    </a:lnTo>
                    <a:lnTo>
                      <a:pt x="2253808" y="1011875"/>
                    </a:lnTo>
                    <a:lnTo>
                      <a:pt x="2261732" y="1015369"/>
                    </a:lnTo>
                    <a:lnTo>
                      <a:pt x="2254441" y="1401937"/>
                    </a:lnTo>
                    <a:lnTo>
                      <a:pt x="2299133" y="1081438"/>
                    </a:lnTo>
                    <a:lnTo>
                      <a:pt x="2292160" y="1056345"/>
                    </a:lnTo>
                    <a:lnTo>
                      <a:pt x="2307374" y="1028392"/>
                    </a:lnTo>
                    <a:lnTo>
                      <a:pt x="2344142" y="1028392"/>
                    </a:lnTo>
                    <a:lnTo>
                      <a:pt x="2360307" y="1056345"/>
                    </a:lnTo>
                    <a:lnTo>
                      <a:pt x="2352066" y="1077309"/>
                    </a:lnTo>
                    <a:lnTo>
                      <a:pt x="2346044" y="1297751"/>
                    </a:lnTo>
                    <a:lnTo>
                      <a:pt x="2333682" y="1420361"/>
                    </a:lnTo>
                    <a:lnTo>
                      <a:pt x="2462052" y="1009969"/>
                    </a:lnTo>
                    <a:lnTo>
                      <a:pt x="2499137" y="1007428"/>
                    </a:lnTo>
                    <a:lnTo>
                      <a:pt x="2523860" y="1005840"/>
                    </a:lnTo>
                    <a:lnTo>
                      <a:pt x="2532735" y="1005522"/>
                    </a:lnTo>
                    <a:lnTo>
                      <a:pt x="2536855" y="1005522"/>
                    </a:lnTo>
                    <a:lnTo>
                      <a:pt x="2548266" y="1009016"/>
                    </a:lnTo>
                    <a:lnTo>
                      <a:pt x="2559677" y="1012193"/>
                    </a:lnTo>
                    <a:lnTo>
                      <a:pt x="2570453" y="1016322"/>
                    </a:lnTo>
                    <a:lnTo>
                      <a:pt x="2580913" y="1021087"/>
                    </a:lnTo>
                    <a:lnTo>
                      <a:pt x="2591056" y="1025851"/>
                    </a:lnTo>
                    <a:lnTo>
                      <a:pt x="2600882" y="1031251"/>
                    </a:lnTo>
                    <a:lnTo>
                      <a:pt x="2610391" y="1036651"/>
                    </a:lnTo>
                    <a:lnTo>
                      <a:pt x="2618949" y="1043321"/>
                    </a:lnTo>
                    <a:lnTo>
                      <a:pt x="2627507" y="1049674"/>
                    </a:lnTo>
                    <a:lnTo>
                      <a:pt x="2635431" y="1056662"/>
                    </a:lnTo>
                    <a:lnTo>
                      <a:pt x="2643355" y="1063968"/>
                    </a:lnTo>
                    <a:lnTo>
                      <a:pt x="2650962" y="1071274"/>
                    </a:lnTo>
                    <a:lnTo>
                      <a:pt x="2657618" y="1079215"/>
                    </a:lnTo>
                    <a:lnTo>
                      <a:pt x="2664274" y="1087473"/>
                    </a:lnTo>
                    <a:lnTo>
                      <a:pt x="2670614" y="1096050"/>
                    </a:lnTo>
                    <a:lnTo>
                      <a:pt x="2676636" y="1104944"/>
                    </a:lnTo>
                    <a:lnTo>
                      <a:pt x="2682341" y="1113838"/>
                    </a:lnTo>
                    <a:lnTo>
                      <a:pt x="2688047" y="1123367"/>
                    </a:lnTo>
                    <a:lnTo>
                      <a:pt x="2692801" y="1132578"/>
                    </a:lnTo>
                    <a:lnTo>
                      <a:pt x="2697872" y="1142425"/>
                    </a:lnTo>
                    <a:lnTo>
                      <a:pt x="2702310" y="1152272"/>
                    </a:lnTo>
                    <a:lnTo>
                      <a:pt x="2706430" y="1162436"/>
                    </a:lnTo>
                    <a:lnTo>
                      <a:pt x="2710551" y="1172601"/>
                    </a:lnTo>
                    <a:lnTo>
                      <a:pt x="2714037" y="1183083"/>
                    </a:lnTo>
                    <a:lnTo>
                      <a:pt x="2717207" y="1193248"/>
                    </a:lnTo>
                    <a:lnTo>
                      <a:pt x="2720694" y="1204047"/>
                    </a:lnTo>
                    <a:lnTo>
                      <a:pt x="2723229" y="1214847"/>
                    </a:lnTo>
                    <a:lnTo>
                      <a:pt x="2726082" y="1225647"/>
                    </a:lnTo>
                    <a:lnTo>
                      <a:pt x="2728618" y="1236447"/>
                    </a:lnTo>
                    <a:lnTo>
                      <a:pt x="2730836" y="1246929"/>
                    </a:lnTo>
                    <a:lnTo>
                      <a:pt x="2734640" y="1268846"/>
                    </a:lnTo>
                    <a:lnTo>
                      <a:pt x="2737176" y="1290763"/>
                    </a:lnTo>
                    <a:lnTo>
                      <a:pt x="2739394" y="1312363"/>
                    </a:lnTo>
                    <a:lnTo>
                      <a:pt x="2740979" y="1333962"/>
                    </a:lnTo>
                    <a:lnTo>
                      <a:pt x="2741613" y="1354926"/>
                    </a:lnTo>
                    <a:lnTo>
                      <a:pt x="2741613" y="1375256"/>
                    </a:lnTo>
                    <a:lnTo>
                      <a:pt x="2741296" y="1395267"/>
                    </a:lnTo>
                    <a:lnTo>
                      <a:pt x="2740662" y="1414325"/>
                    </a:lnTo>
                    <a:lnTo>
                      <a:pt x="2739394" y="1432431"/>
                    </a:lnTo>
                    <a:lnTo>
                      <a:pt x="2737493" y="1449583"/>
                    </a:lnTo>
                    <a:lnTo>
                      <a:pt x="2735591" y="1465148"/>
                    </a:lnTo>
                    <a:lnTo>
                      <a:pt x="2733689" y="1479759"/>
                    </a:lnTo>
                    <a:lnTo>
                      <a:pt x="2731470" y="1493100"/>
                    </a:lnTo>
                    <a:lnTo>
                      <a:pt x="2728935" y="1504853"/>
                    </a:lnTo>
                    <a:lnTo>
                      <a:pt x="2726716" y="1515017"/>
                    </a:lnTo>
                    <a:lnTo>
                      <a:pt x="2724180" y="1522641"/>
                    </a:lnTo>
                    <a:lnTo>
                      <a:pt x="2721962" y="1529311"/>
                    </a:lnTo>
                    <a:lnTo>
                      <a:pt x="2721962" y="1530582"/>
                    </a:lnTo>
                    <a:lnTo>
                      <a:pt x="2721328" y="1532170"/>
                    </a:lnTo>
                    <a:lnTo>
                      <a:pt x="2720694" y="1533758"/>
                    </a:lnTo>
                    <a:lnTo>
                      <a:pt x="2719426" y="1535346"/>
                    </a:lnTo>
                    <a:lnTo>
                      <a:pt x="2718158" y="1536617"/>
                    </a:lnTo>
                    <a:lnTo>
                      <a:pt x="2716573" y="1538523"/>
                    </a:lnTo>
                    <a:lnTo>
                      <a:pt x="2711819" y="1542017"/>
                    </a:lnTo>
                    <a:lnTo>
                      <a:pt x="2705796" y="1545511"/>
                    </a:lnTo>
                    <a:lnTo>
                      <a:pt x="2698506" y="1548687"/>
                    </a:lnTo>
                    <a:lnTo>
                      <a:pt x="2689948" y="1552499"/>
                    </a:lnTo>
                    <a:lnTo>
                      <a:pt x="2680122" y="1556628"/>
                    </a:lnTo>
                    <a:lnTo>
                      <a:pt x="2671881" y="1653826"/>
                    </a:lnTo>
                    <a:lnTo>
                      <a:pt x="2664908" y="1730695"/>
                    </a:lnTo>
                    <a:lnTo>
                      <a:pt x="2657935" y="1800894"/>
                    </a:lnTo>
                    <a:lnTo>
                      <a:pt x="2657618" y="1806293"/>
                    </a:lnTo>
                    <a:lnTo>
                      <a:pt x="2656350" y="1811058"/>
                    </a:lnTo>
                    <a:lnTo>
                      <a:pt x="2655399" y="1817728"/>
                    </a:lnTo>
                    <a:lnTo>
                      <a:pt x="2652230" y="1836152"/>
                    </a:lnTo>
                    <a:lnTo>
                      <a:pt x="2648109" y="1859339"/>
                    </a:lnTo>
                    <a:lnTo>
                      <a:pt x="2645890" y="1872363"/>
                    </a:lnTo>
                    <a:lnTo>
                      <a:pt x="2643038" y="1885068"/>
                    </a:lnTo>
                    <a:lnTo>
                      <a:pt x="2639551" y="1897774"/>
                    </a:lnTo>
                    <a:lnTo>
                      <a:pt x="2635431" y="1910162"/>
                    </a:lnTo>
                    <a:lnTo>
                      <a:pt x="2633529" y="1916197"/>
                    </a:lnTo>
                    <a:lnTo>
                      <a:pt x="2630993" y="1921914"/>
                    </a:lnTo>
                    <a:lnTo>
                      <a:pt x="2628458" y="1927632"/>
                    </a:lnTo>
                    <a:lnTo>
                      <a:pt x="2625605" y="1932397"/>
                    </a:lnTo>
                    <a:lnTo>
                      <a:pt x="2622752" y="1937479"/>
                    </a:lnTo>
                    <a:lnTo>
                      <a:pt x="2619583" y="1941926"/>
                    </a:lnTo>
                    <a:lnTo>
                      <a:pt x="2616413" y="1946055"/>
                    </a:lnTo>
                    <a:lnTo>
                      <a:pt x="2612926" y="1949867"/>
                    </a:lnTo>
                    <a:lnTo>
                      <a:pt x="2609123" y="1952726"/>
                    </a:lnTo>
                    <a:lnTo>
                      <a:pt x="2605002" y="1955267"/>
                    </a:lnTo>
                    <a:lnTo>
                      <a:pt x="2600882" y="1957490"/>
                    </a:lnTo>
                    <a:lnTo>
                      <a:pt x="2596444" y="1959078"/>
                    </a:lnTo>
                    <a:lnTo>
                      <a:pt x="2410704" y="1985443"/>
                    </a:lnTo>
                    <a:lnTo>
                      <a:pt x="2405633" y="1985760"/>
                    </a:lnTo>
                    <a:lnTo>
                      <a:pt x="2400561" y="1986078"/>
                    </a:lnTo>
                    <a:lnTo>
                      <a:pt x="2397075" y="1986078"/>
                    </a:lnTo>
                    <a:lnTo>
                      <a:pt x="2393271" y="1985760"/>
                    </a:lnTo>
                    <a:lnTo>
                      <a:pt x="2385981" y="1985125"/>
                    </a:lnTo>
                    <a:lnTo>
                      <a:pt x="2327660" y="2443162"/>
                    </a:lnTo>
                    <a:lnTo>
                      <a:pt x="2211651" y="2443162"/>
                    </a:lnTo>
                    <a:lnTo>
                      <a:pt x="2168545" y="1866963"/>
                    </a:lnTo>
                    <a:lnTo>
                      <a:pt x="2165375" y="1862516"/>
                    </a:lnTo>
                    <a:lnTo>
                      <a:pt x="2162522" y="1857433"/>
                    </a:lnTo>
                    <a:lnTo>
                      <a:pt x="2156817" y="1847904"/>
                    </a:lnTo>
                    <a:lnTo>
                      <a:pt x="2148576" y="2326906"/>
                    </a:lnTo>
                    <a:lnTo>
                      <a:pt x="2063630" y="2320235"/>
                    </a:lnTo>
                    <a:lnTo>
                      <a:pt x="1992313" y="1798670"/>
                    </a:lnTo>
                    <a:lnTo>
                      <a:pt x="2157768" y="1798670"/>
                    </a:lnTo>
                    <a:lnTo>
                      <a:pt x="2443668" y="1798670"/>
                    </a:lnTo>
                    <a:lnTo>
                      <a:pt x="2170129" y="1529946"/>
                    </a:lnTo>
                    <a:lnTo>
                      <a:pt x="2587569" y="1399079"/>
                    </a:lnTo>
                    <a:lnTo>
                      <a:pt x="2517204" y="1414008"/>
                    </a:lnTo>
                    <a:lnTo>
                      <a:pt x="2151746" y="1511841"/>
                    </a:lnTo>
                    <a:lnTo>
                      <a:pt x="2111808" y="1472771"/>
                    </a:lnTo>
                    <a:lnTo>
                      <a:pt x="2108956" y="1423219"/>
                    </a:lnTo>
                    <a:lnTo>
                      <a:pt x="2103250" y="1464513"/>
                    </a:lnTo>
                    <a:lnTo>
                      <a:pt x="2093741" y="1455301"/>
                    </a:lnTo>
                    <a:lnTo>
                      <a:pt x="2095009" y="1426078"/>
                    </a:lnTo>
                    <a:lnTo>
                      <a:pt x="2096911" y="1393361"/>
                    </a:lnTo>
                    <a:lnTo>
                      <a:pt x="2099447" y="1358103"/>
                    </a:lnTo>
                    <a:lnTo>
                      <a:pt x="2103250" y="1320621"/>
                    </a:lnTo>
                    <a:lnTo>
                      <a:pt x="2105152" y="1301563"/>
                    </a:lnTo>
                    <a:lnTo>
                      <a:pt x="2107371" y="1282504"/>
                    </a:lnTo>
                    <a:lnTo>
                      <a:pt x="2109906" y="1262811"/>
                    </a:lnTo>
                    <a:lnTo>
                      <a:pt x="2113076" y="1243752"/>
                    </a:lnTo>
                    <a:lnTo>
                      <a:pt x="2115929" y="1224059"/>
                    </a:lnTo>
                    <a:lnTo>
                      <a:pt x="2119415" y="1205318"/>
                    </a:lnTo>
                    <a:lnTo>
                      <a:pt x="2123219" y="1186577"/>
                    </a:lnTo>
                    <a:lnTo>
                      <a:pt x="2127339" y="1168154"/>
                    </a:lnTo>
                    <a:lnTo>
                      <a:pt x="2131777" y="1150366"/>
                    </a:lnTo>
                    <a:lnTo>
                      <a:pt x="2136214" y="1133214"/>
                    </a:lnTo>
                    <a:lnTo>
                      <a:pt x="2140969" y="1116379"/>
                    </a:lnTo>
                    <a:lnTo>
                      <a:pt x="2146674" y="1100497"/>
                    </a:lnTo>
                    <a:lnTo>
                      <a:pt x="2152379" y="1085568"/>
                    </a:lnTo>
                    <a:lnTo>
                      <a:pt x="2158719" y="1071274"/>
                    </a:lnTo>
                    <a:lnTo>
                      <a:pt x="2165058" y="1058568"/>
                    </a:lnTo>
                    <a:lnTo>
                      <a:pt x="2168545" y="1052533"/>
                    </a:lnTo>
                    <a:lnTo>
                      <a:pt x="2172031" y="1046815"/>
                    </a:lnTo>
                    <a:lnTo>
                      <a:pt x="2175518" y="1041416"/>
                    </a:lnTo>
                    <a:lnTo>
                      <a:pt x="2179321" y="1036333"/>
                    </a:lnTo>
                    <a:lnTo>
                      <a:pt x="2183125" y="1031569"/>
                    </a:lnTo>
                    <a:lnTo>
                      <a:pt x="2187245" y="1027122"/>
                    </a:lnTo>
                    <a:lnTo>
                      <a:pt x="2191366" y="1023310"/>
                    </a:lnTo>
                    <a:lnTo>
                      <a:pt x="2195486" y="1019498"/>
                    </a:lnTo>
                    <a:lnTo>
                      <a:pt x="2199607" y="1016004"/>
                    </a:lnTo>
                    <a:lnTo>
                      <a:pt x="2204044" y="1013146"/>
                    </a:lnTo>
                    <a:lnTo>
                      <a:pt x="2208799" y="1010922"/>
                    </a:lnTo>
                    <a:lnTo>
                      <a:pt x="2213236" y="1008699"/>
                    </a:lnTo>
                    <a:lnTo>
                      <a:pt x="2217991" y="1007111"/>
                    </a:lnTo>
                    <a:lnTo>
                      <a:pt x="2223062" y="1005840"/>
                    </a:lnTo>
                    <a:lnTo>
                      <a:pt x="2227817" y="1005205"/>
                    </a:lnTo>
                    <a:lnTo>
                      <a:pt x="2233205" y="1004887"/>
                    </a:lnTo>
                    <a:close/>
                    <a:moveTo>
                      <a:pt x="1560668" y="914401"/>
                    </a:moveTo>
                    <a:lnTo>
                      <a:pt x="1571788" y="914401"/>
                    </a:lnTo>
                    <a:lnTo>
                      <a:pt x="1582591" y="915671"/>
                    </a:lnTo>
                    <a:lnTo>
                      <a:pt x="1594029" y="917258"/>
                    </a:lnTo>
                    <a:lnTo>
                      <a:pt x="1604514" y="919480"/>
                    </a:lnTo>
                    <a:lnTo>
                      <a:pt x="1615317" y="922021"/>
                    </a:lnTo>
                    <a:lnTo>
                      <a:pt x="1625802" y="925196"/>
                    </a:lnTo>
                    <a:lnTo>
                      <a:pt x="1636287" y="928688"/>
                    </a:lnTo>
                    <a:lnTo>
                      <a:pt x="1646772" y="933133"/>
                    </a:lnTo>
                    <a:lnTo>
                      <a:pt x="1656939" y="937261"/>
                    </a:lnTo>
                    <a:lnTo>
                      <a:pt x="1666788" y="942023"/>
                    </a:lnTo>
                    <a:lnTo>
                      <a:pt x="1676638" y="946786"/>
                    </a:lnTo>
                    <a:lnTo>
                      <a:pt x="1686487" y="952183"/>
                    </a:lnTo>
                    <a:lnTo>
                      <a:pt x="1695384" y="957263"/>
                    </a:lnTo>
                    <a:lnTo>
                      <a:pt x="1704598" y="962978"/>
                    </a:lnTo>
                    <a:lnTo>
                      <a:pt x="1712859" y="968693"/>
                    </a:lnTo>
                    <a:lnTo>
                      <a:pt x="1721120" y="974726"/>
                    </a:lnTo>
                    <a:lnTo>
                      <a:pt x="1729063" y="980441"/>
                    </a:lnTo>
                    <a:lnTo>
                      <a:pt x="1736371" y="986473"/>
                    </a:lnTo>
                    <a:lnTo>
                      <a:pt x="1750033" y="997586"/>
                    </a:lnTo>
                    <a:lnTo>
                      <a:pt x="1762106" y="1008698"/>
                    </a:lnTo>
                    <a:lnTo>
                      <a:pt x="1771956" y="1018858"/>
                    </a:lnTo>
                    <a:lnTo>
                      <a:pt x="1779264" y="1027748"/>
                    </a:lnTo>
                    <a:lnTo>
                      <a:pt x="1782441" y="1031558"/>
                    </a:lnTo>
                    <a:lnTo>
                      <a:pt x="1784665" y="1034733"/>
                    </a:lnTo>
                    <a:lnTo>
                      <a:pt x="1786254" y="1037908"/>
                    </a:lnTo>
                    <a:lnTo>
                      <a:pt x="1787207" y="1040448"/>
                    </a:lnTo>
                    <a:lnTo>
                      <a:pt x="1788160" y="1045845"/>
                    </a:lnTo>
                    <a:lnTo>
                      <a:pt x="1788478" y="1053783"/>
                    </a:lnTo>
                    <a:lnTo>
                      <a:pt x="1789113" y="1076643"/>
                    </a:lnTo>
                    <a:lnTo>
                      <a:pt x="1789113" y="1107440"/>
                    </a:lnTo>
                    <a:lnTo>
                      <a:pt x="1788478" y="1144588"/>
                    </a:lnTo>
                    <a:lnTo>
                      <a:pt x="1787525" y="1187133"/>
                    </a:lnTo>
                    <a:lnTo>
                      <a:pt x="1786254" y="1233488"/>
                    </a:lnTo>
                    <a:lnTo>
                      <a:pt x="1784347" y="1282383"/>
                    </a:lnTo>
                    <a:lnTo>
                      <a:pt x="1782123" y="1331913"/>
                    </a:lnTo>
                    <a:lnTo>
                      <a:pt x="1672507" y="1331913"/>
                    </a:lnTo>
                    <a:lnTo>
                      <a:pt x="1674096" y="1293813"/>
                    </a:lnTo>
                    <a:lnTo>
                      <a:pt x="1674732" y="1258253"/>
                    </a:lnTo>
                    <a:lnTo>
                      <a:pt x="1675685" y="1225550"/>
                    </a:lnTo>
                    <a:lnTo>
                      <a:pt x="1676002" y="1197293"/>
                    </a:lnTo>
                    <a:lnTo>
                      <a:pt x="1675685" y="1174115"/>
                    </a:lnTo>
                    <a:lnTo>
                      <a:pt x="1674732" y="1156970"/>
                    </a:lnTo>
                    <a:lnTo>
                      <a:pt x="1674096" y="1150938"/>
                    </a:lnTo>
                    <a:lnTo>
                      <a:pt x="1673143" y="1147445"/>
                    </a:lnTo>
                    <a:lnTo>
                      <a:pt x="1672825" y="1145858"/>
                    </a:lnTo>
                    <a:lnTo>
                      <a:pt x="1672507" y="1144905"/>
                    </a:lnTo>
                    <a:lnTo>
                      <a:pt x="1672190" y="1144905"/>
                    </a:lnTo>
                    <a:lnTo>
                      <a:pt x="1671237" y="1145540"/>
                    </a:lnTo>
                    <a:lnTo>
                      <a:pt x="1669648" y="1147445"/>
                    </a:lnTo>
                    <a:lnTo>
                      <a:pt x="1668059" y="1149668"/>
                    </a:lnTo>
                    <a:lnTo>
                      <a:pt x="1666471" y="1151890"/>
                    </a:lnTo>
                    <a:lnTo>
                      <a:pt x="1654079" y="1331913"/>
                    </a:lnTo>
                    <a:lnTo>
                      <a:pt x="1602608" y="1331913"/>
                    </a:lnTo>
                    <a:lnTo>
                      <a:pt x="1602290" y="1283335"/>
                    </a:lnTo>
                    <a:lnTo>
                      <a:pt x="1598477" y="1283653"/>
                    </a:lnTo>
                    <a:lnTo>
                      <a:pt x="1586721" y="1284605"/>
                    </a:lnTo>
                    <a:lnTo>
                      <a:pt x="1568293" y="1285240"/>
                    </a:lnTo>
                    <a:lnTo>
                      <a:pt x="1556537" y="1285558"/>
                    </a:lnTo>
                    <a:lnTo>
                      <a:pt x="1543828" y="1285558"/>
                    </a:lnTo>
                    <a:lnTo>
                      <a:pt x="1529213" y="1285240"/>
                    </a:lnTo>
                    <a:lnTo>
                      <a:pt x="1513009" y="1284605"/>
                    </a:lnTo>
                    <a:lnTo>
                      <a:pt x="1496169" y="1283653"/>
                    </a:lnTo>
                    <a:lnTo>
                      <a:pt x="1477741" y="1282383"/>
                    </a:lnTo>
                    <a:lnTo>
                      <a:pt x="1457724" y="1280478"/>
                    </a:lnTo>
                    <a:lnTo>
                      <a:pt x="1437390" y="1277620"/>
                    </a:lnTo>
                    <a:lnTo>
                      <a:pt x="1415467" y="1274763"/>
                    </a:lnTo>
                    <a:lnTo>
                      <a:pt x="1392908" y="1270953"/>
                    </a:lnTo>
                    <a:lnTo>
                      <a:pt x="1381787" y="1268730"/>
                    </a:lnTo>
                    <a:lnTo>
                      <a:pt x="1370349" y="1266508"/>
                    </a:lnTo>
                    <a:lnTo>
                      <a:pt x="1359547" y="1263968"/>
                    </a:lnTo>
                    <a:lnTo>
                      <a:pt x="1348426" y="1261110"/>
                    </a:lnTo>
                    <a:lnTo>
                      <a:pt x="1328092" y="1254760"/>
                    </a:lnTo>
                    <a:lnTo>
                      <a:pt x="1308710" y="1248410"/>
                    </a:lnTo>
                    <a:lnTo>
                      <a:pt x="1290282" y="1241743"/>
                    </a:lnTo>
                    <a:lnTo>
                      <a:pt x="1273443" y="1234440"/>
                    </a:lnTo>
                    <a:lnTo>
                      <a:pt x="1257556" y="1227455"/>
                    </a:lnTo>
                    <a:lnTo>
                      <a:pt x="1243259" y="1220153"/>
                    </a:lnTo>
                    <a:lnTo>
                      <a:pt x="1229914" y="1213485"/>
                    </a:lnTo>
                    <a:lnTo>
                      <a:pt x="1218794" y="1207135"/>
                    </a:lnTo>
                    <a:lnTo>
                      <a:pt x="1208626" y="1201103"/>
                    </a:lnTo>
                    <a:lnTo>
                      <a:pt x="1200366" y="1196340"/>
                    </a:lnTo>
                    <a:lnTo>
                      <a:pt x="1189245" y="1188720"/>
                    </a:lnTo>
                    <a:lnTo>
                      <a:pt x="1185115" y="1186180"/>
                    </a:lnTo>
                    <a:lnTo>
                      <a:pt x="1204814" y="1331913"/>
                    </a:lnTo>
                    <a:lnTo>
                      <a:pt x="1152071" y="1331913"/>
                    </a:lnTo>
                    <a:lnTo>
                      <a:pt x="1149529" y="1296670"/>
                    </a:lnTo>
                    <a:lnTo>
                      <a:pt x="1143810" y="1297305"/>
                    </a:lnTo>
                    <a:lnTo>
                      <a:pt x="1135549" y="1299210"/>
                    </a:lnTo>
                    <a:lnTo>
                      <a:pt x="1112355" y="1303655"/>
                    </a:lnTo>
                    <a:lnTo>
                      <a:pt x="1082489" y="1309688"/>
                    </a:lnTo>
                    <a:lnTo>
                      <a:pt x="1066285" y="1313180"/>
                    </a:lnTo>
                    <a:lnTo>
                      <a:pt x="1049445" y="1316038"/>
                    </a:lnTo>
                    <a:lnTo>
                      <a:pt x="1032606" y="1318895"/>
                    </a:lnTo>
                    <a:lnTo>
                      <a:pt x="1015766" y="1321118"/>
                    </a:lnTo>
                    <a:lnTo>
                      <a:pt x="999880" y="1322388"/>
                    </a:lnTo>
                    <a:lnTo>
                      <a:pt x="984629" y="1323658"/>
                    </a:lnTo>
                    <a:lnTo>
                      <a:pt x="977639" y="1323658"/>
                    </a:lnTo>
                    <a:lnTo>
                      <a:pt x="970649" y="1323658"/>
                    </a:lnTo>
                    <a:lnTo>
                      <a:pt x="964295" y="1323340"/>
                    </a:lnTo>
                    <a:lnTo>
                      <a:pt x="958575" y="1323023"/>
                    </a:lnTo>
                    <a:lnTo>
                      <a:pt x="953174" y="1322070"/>
                    </a:lnTo>
                    <a:lnTo>
                      <a:pt x="948090" y="1320483"/>
                    </a:lnTo>
                    <a:lnTo>
                      <a:pt x="943960" y="1319213"/>
                    </a:lnTo>
                    <a:lnTo>
                      <a:pt x="940783" y="1317625"/>
                    </a:lnTo>
                    <a:lnTo>
                      <a:pt x="934746" y="1305560"/>
                    </a:lnTo>
                    <a:lnTo>
                      <a:pt x="928709" y="1295083"/>
                    </a:lnTo>
                    <a:lnTo>
                      <a:pt x="917271" y="1275398"/>
                    </a:lnTo>
                    <a:lnTo>
                      <a:pt x="912505" y="1266508"/>
                    </a:lnTo>
                    <a:lnTo>
                      <a:pt x="908057" y="1257935"/>
                    </a:lnTo>
                    <a:lnTo>
                      <a:pt x="904244" y="1249680"/>
                    </a:lnTo>
                    <a:lnTo>
                      <a:pt x="902338" y="1244918"/>
                    </a:lnTo>
                    <a:lnTo>
                      <a:pt x="901067" y="1240790"/>
                    </a:lnTo>
                    <a:lnTo>
                      <a:pt x="900114" y="1236663"/>
                    </a:lnTo>
                    <a:lnTo>
                      <a:pt x="899161" y="1232535"/>
                    </a:lnTo>
                    <a:lnTo>
                      <a:pt x="898843" y="1228408"/>
                    </a:lnTo>
                    <a:lnTo>
                      <a:pt x="898525" y="1223963"/>
                    </a:lnTo>
                    <a:lnTo>
                      <a:pt x="898843" y="1219835"/>
                    </a:lnTo>
                    <a:lnTo>
                      <a:pt x="899161" y="1215390"/>
                    </a:lnTo>
                    <a:lnTo>
                      <a:pt x="900431" y="1210628"/>
                    </a:lnTo>
                    <a:lnTo>
                      <a:pt x="901385" y="1205865"/>
                    </a:lnTo>
                    <a:lnTo>
                      <a:pt x="903291" y="1201103"/>
                    </a:lnTo>
                    <a:lnTo>
                      <a:pt x="905197" y="1195705"/>
                    </a:lnTo>
                    <a:lnTo>
                      <a:pt x="908057" y="1190943"/>
                    </a:lnTo>
                    <a:lnTo>
                      <a:pt x="910916" y="1185228"/>
                    </a:lnTo>
                    <a:lnTo>
                      <a:pt x="914729" y="1179513"/>
                    </a:lnTo>
                    <a:lnTo>
                      <a:pt x="918542" y="1173480"/>
                    </a:lnTo>
                    <a:lnTo>
                      <a:pt x="922990" y="1167765"/>
                    </a:lnTo>
                    <a:lnTo>
                      <a:pt x="928391" y="1161098"/>
                    </a:lnTo>
                    <a:lnTo>
                      <a:pt x="939512" y="1146810"/>
                    </a:lnTo>
                    <a:lnTo>
                      <a:pt x="949361" y="1133793"/>
                    </a:lnTo>
                    <a:lnTo>
                      <a:pt x="967154" y="1109345"/>
                    </a:lnTo>
                    <a:lnTo>
                      <a:pt x="976050" y="1096963"/>
                    </a:lnTo>
                    <a:lnTo>
                      <a:pt x="985900" y="1084580"/>
                    </a:lnTo>
                    <a:lnTo>
                      <a:pt x="997338" y="1070928"/>
                    </a:lnTo>
                    <a:lnTo>
                      <a:pt x="1004328" y="1063943"/>
                    </a:lnTo>
                    <a:lnTo>
                      <a:pt x="1011318" y="1056323"/>
                    </a:lnTo>
                    <a:lnTo>
                      <a:pt x="1017673" y="1045528"/>
                    </a:lnTo>
                    <a:lnTo>
                      <a:pt x="1024663" y="1035368"/>
                    </a:lnTo>
                    <a:lnTo>
                      <a:pt x="1031335" y="1025525"/>
                    </a:lnTo>
                    <a:lnTo>
                      <a:pt x="1038007" y="1016318"/>
                    </a:lnTo>
                    <a:lnTo>
                      <a:pt x="1044997" y="1008063"/>
                    </a:lnTo>
                    <a:lnTo>
                      <a:pt x="1051669" y="1000443"/>
                    </a:lnTo>
                    <a:lnTo>
                      <a:pt x="1058659" y="993141"/>
                    </a:lnTo>
                    <a:lnTo>
                      <a:pt x="1065967" y="986473"/>
                    </a:lnTo>
                    <a:lnTo>
                      <a:pt x="1073593" y="980123"/>
                    </a:lnTo>
                    <a:lnTo>
                      <a:pt x="1080583" y="974091"/>
                    </a:lnTo>
                    <a:lnTo>
                      <a:pt x="1088208" y="968693"/>
                    </a:lnTo>
                    <a:lnTo>
                      <a:pt x="1096151" y="963931"/>
                    </a:lnTo>
                    <a:lnTo>
                      <a:pt x="1104094" y="959168"/>
                    </a:lnTo>
                    <a:lnTo>
                      <a:pt x="1111720" y="954723"/>
                    </a:lnTo>
                    <a:lnTo>
                      <a:pt x="1119663" y="950913"/>
                    </a:lnTo>
                    <a:lnTo>
                      <a:pt x="1127924" y="947738"/>
                    </a:lnTo>
                    <a:lnTo>
                      <a:pt x="1136185" y="944246"/>
                    </a:lnTo>
                    <a:lnTo>
                      <a:pt x="1145081" y="941388"/>
                    </a:lnTo>
                    <a:lnTo>
                      <a:pt x="1153660" y="938531"/>
                    </a:lnTo>
                    <a:lnTo>
                      <a:pt x="1162238" y="935991"/>
                    </a:lnTo>
                    <a:lnTo>
                      <a:pt x="1171452" y="933768"/>
                    </a:lnTo>
                    <a:lnTo>
                      <a:pt x="1180349" y="931863"/>
                    </a:lnTo>
                    <a:lnTo>
                      <a:pt x="1199412" y="928053"/>
                    </a:lnTo>
                    <a:lnTo>
                      <a:pt x="1218794" y="924561"/>
                    </a:lnTo>
                    <a:lnTo>
                      <a:pt x="1239128" y="921703"/>
                    </a:lnTo>
                    <a:lnTo>
                      <a:pt x="1282021" y="915988"/>
                    </a:lnTo>
                    <a:lnTo>
                      <a:pt x="1284881" y="915671"/>
                    </a:lnTo>
                    <a:lnTo>
                      <a:pt x="1287740" y="915671"/>
                    </a:lnTo>
                    <a:lnTo>
                      <a:pt x="1292824" y="915671"/>
                    </a:lnTo>
                    <a:lnTo>
                      <a:pt x="1366537" y="1187768"/>
                    </a:lnTo>
                    <a:lnTo>
                      <a:pt x="1368125" y="1176973"/>
                    </a:lnTo>
                    <a:lnTo>
                      <a:pt x="1393226" y="990283"/>
                    </a:lnTo>
                    <a:lnTo>
                      <a:pt x="1386236" y="972186"/>
                    </a:lnTo>
                    <a:lnTo>
                      <a:pt x="1400216" y="947738"/>
                    </a:lnTo>
                    <a:lnTo>
                      <a:pt x="1432306" y="947421"/>
                    </a:lnTo>
                    <a:lnTo>
                      <a:pt x="1445968" y="972186"/>
                    </a:lnTo>
                    <a:lnTo>
                      <a:pt x="1439614" y="993776"/>
                    </a:lnTo>
                    <a:lnTo>
                      <a:pt x="1462490" y="1190943"/>
                    </a:lnTo>
                    <a:lnTo>
                      <a:pt x="1522858" y="924243"/>
                    </a:lnTo>
                    <a:lnTo>
                      <a:pt x="1529530" y="921386"/>
                    </a:lnTo>
                    <a:lnTo>
                      <a:pt x="1534932" y="918846"/>
                    </a:lnTo>
                    <a:lnTo>
                      <a:pt x="1537791" y="916940"/>
                    </a:lnTo>
                    <a:lnTo>
                      <a:pt x="1538427" y="915988"/>
                    </a:lnTo>
                    <a:lnTo>
                      <a:pt x="1549865" y="915036"/>
                    </a:lnTo>
                    <a:lnTo>
                      <a:pt x="1560668" y="914401"/>
                    </a:lnTo>
                    <a:close/>
                    <a:moveTo>
                      <a:pt x="170497" y="661035"/>
                    </a:moveTo>
                    <a:lnTo>
                      <a:pt x="168576" y="681657"/>
                    </a:lnTo>
                    <a:lnTo>
                      <a:pt x="168275" y="683619"/>
                    </a:lnTo>
                    <a:lnTo>
                      <a:pt x="167640" y="691889"/>
                    </a:lnTo>
                    <a:lnTo>
                      <a:pt x="167640" y="695282"/>
                    </a:lnTo>
                    <a:lnTo>
                      <a:pt x="167322" y="700477"/>
                    </a:lnTo>
                    <a:lnTo>
                      <a:pt x="167640" y="700795"/>
                    </a:lnTo>
                    <a:lnTo>
                      <a:pt x="167640" y="695282"/>
                    </a:lnTo>
                    <a:lnTo>
                      <a:pt x="168275" y="684891"/>
                    </a:lnTo>
                    <a:lnTo>
                      <a:pt x="168576" y="681657"/>
                    </a:lnTo>
                    <a:lnTo>
                      <a:pt x="169545" y="675349"/>
                    </a:lnTo>
                    <a:lnTo>
                      <a:pt x="170497" y="668033"/>
                    </a:lnTo>
                    <a:lnTo>
                      <a:pt x="170497" y="664534"/>
                    </a:lnTo>
                    <a:lnTo>
                      <a:pt x="170497" y="661035"/>
                    </a:lnTo>
                    <a:close/>
                    <a:moveTo>
                      <a:pt x="2571454" y="661035"/>
                    </a:moveTo>
                    <a:lnTo>
                      <a:pt x="2571454" y="664534"/>
                    </a:lnTo>
                    <a:lnTo>
                      <a:pt x="2571137" y="668033"/>
                    </a:lnTo>
                    <a:lnTo>
                      <a:pt x="2572406" y="675349"/>
                    </a:lnTo>
                    <a:lnTo>
                      <a:pt x="2573358" y="683619"/>
                    </a:lnTo>
                    <a:lnTo>
                      <a:pt x="2573992" y="691889"/>
                    </a:lnTo>
                    <a:lnTo>
                      <a:pt x="2574310" y="700795"/>
                    </a:lnTo>
                    <a:lnTo>
                      <a:pt x="2574627" y="700477"/>
                    </a:lnTo>
                    <a:lnTo>
                      <a:pt x="2573675" y="684891"/>
                    </a:lnTo>
                    <a:lnTo>
                      <a:pt x="2571454" y="661035"/>
                    </a:lnTo>
                    <a:close/>
                    <a:moveTo>
                      <a:pt x="197485" y="574519"/>
                    </a:moveTo>
                    <a:lnTo>
                      <a:pt x="195897" y="575155"/>
                    </a:lnTo>
                    <a:lnTo>
                      <a:pt x="194310" y="576109"/>
                    </a:lnTo>
                    <a:lnTo>
                      <a:pt x="192405" y="577381"/>
                    </a:lnTo>
                    <a:lnTo>
                      <a:pt x="190817" y="579290"/>
                    </a:lnTo>
                    <a:lnTo>
                      <a:pt x="189230" y="581198"/>
                    </a:lnTo>
                    <a:lnTo>
                      <a:pt x="186690" y="585969"/>
                    </a:lnTo>
                    <a:lnTo>
                      <a:pt x="189865" y="582789"/>
                    </a:lnTo>
                    <a:lnTo>
                      <a:pt x="192722" y="579608"/>
                    </a:lnTo>
                    <a:lnTo>
                      <a:pt x="195897" y="576745"/>
                    </a:lnTo>
                    <a:lnTo>
                      <a:pt x="199390" y="574519"/>
                    </a:lnTo>
                    <a:lnTo>
                      <a:pt x="197485" y="574519"/>
                    </a:lnTo>
                    <a:close/>
                    <a:moveTo>
                      <a:pt x="2542584" y="574518"/>
                    </a:moveTo>
                    <a:lnTo>
                      <a:pt x="2545757" y="576745"/>
                    </a:lnTo>
                    <a:lnTo>
                      <a:pt x="2549247" y="579608"/>
                    </a:lnTo>
                    <a:lnTo>
                      <a:pt x="2552102" y="582788"/>
                    </a:lnTo>
                    <a:lnTo>
                      <a:pt x="2555274" y="585969"/>
                    </a:lnTo>
                    <a:lnTo>
                      <a:pt x="2552102" y="581198"/>
                    </a:lnTo>
                    <a:lnTo>
                      <a:pt x="2550833" y="579290"/>
                    </a:lnTo>
                    <a:lnTo>
                      <a:pt x="2549247" y="577381"/>
                    </a:lnTo>
                    <a:lnTo>
                      <a:pt x="2547660" y="576109"/>
                    </a:lnTo>
                    <a:lnTo>
                      <a:pt x="2545757" y="575155"/>
                    </a:lnTo>
                    <a:lnTo>
                      <a:pt x="2544488" y="574518"/>
                    </a:lnTo>
                    <a:lnTo>
                      <a:pt x="2542584" y="574518"/>
                    </a:lnTo>
                    <a:close/>
                    <a:moveTo>
                      <a:pt x="331470" y="485775"/>
                    </a:moveTo>
                    <a:lnTo>
                      <a:pt x="347662" y="485775"/>
                    </a:lnTo>
                    <a:lnTo>
                      <a:pt x="363537" y="486729"/>
                    </a:lnTo>
                    <a:lnTo>
                      <a:pt x="378460" y="488638"/>
                    </a:lnTo>
                    <a:lnTo>
                      <a:pt x="393700" y="490864"/>
                    </a:lnTo>
                    <a:lnTo>
                      <a:pt x="407988" y="493409"/>
                    </a:lnTo>
                    <a:lnTo>
                      <a:pt x="421323" y="497226"/>
                    </a:lnTo>
                    <a:lnTo>
                      <a:pt x="434658" y="501043"/>
                    </a:lnTo>
                    <a:lnTo>
                      <a:pt x="447040" y="505178"/>
                    </a:lnTo>
                    <a:lnTo>
                      <a:pt x="459105" y="509631"/>
                    </a:lnTo>
                    <a:lnTo>
                      <a:pt x="470535" y="514402"/>
                    </a:lnTo>
                    <a:lnTo>
                      <a:pt x="481013" y="519491"/>
                    </a:lnTo>
                    <a:lnTo>
                      <a:pt x="491173" y="524580"/>
                    </a:lnTo>
                    <a:lnTo>
                      <a:pt x="500698" y="529670"/>
                    </a:lnTo>
                    <a:lnTo>
                      <a:pt x="509270" y="534759"/>
                    </a:lnTo>
                    <a:lnTo>
                      <a:pt x="517208" y="539848"/>
                    </a:lnTo>
                    <a:lnTo>
                      <a:pt x="524510" y="544301"/>
                    </a:lnTo>
                    <a:lnTo>
                      <a:pt x="536575" y="552889"/>
                    </a:lnTo>
                    <a:lnTo>
                      <a:pt x="545465" y="559569"/>
                    </a:lnTo>
                    <a:lnTo>
                      <a:pt x="550863" y="564340"/>
                    </a:lnTo>
                    <a:lnTo>
                      <a:pt x="552450" y="565612"/>
                    </a:lnTo>
                    <a:lnTo>
                      <a:pt x="550863" y="569747"/>
                    </a:lnTo>
                    <a:lnTo>
                      <a:pt x="548005" y="574837"/>
                    </a:lnTo>
                    <a:lnTo>
                      <a:pt x="544195" y="581198"/>
                    </a:lnTo>
                    <a:lnTo>
                      <a:pt x="539750" y="587878"/>
                    </a:lnTo>
                    <a:lnTo>
                      <a:pt x="534035" y="595512"/>
                    </a:lnTo>
                    <a:lnTo>
                      <a:pt x="530860" y="599647"/>
                    </a:lnTo>
                    <a:lnTo>
                      <a:pt x="527050" y="603463"/>
                    </a:lnTo>
                    <a:lnTo>
                      <a:pt x="523240" y="607280"/>
                    </a:lnTo>
                    <a:lnTo>
                      <a:pt x="518795" y="610779"/>
                    </a:lnTo>
                    <a:lnTo>
                      <a:pt x="514350" y="614278"/>
                    </a:lnTo>
                    <a:lnTo>
                      <a:pt x="509588" y="617777"/>
                    </a:lnTo>
                    <a:lnTo>
                      <a:pt x="504508" y="620640"/>
                    </a:lnTo>
                    <a:lnTo>
                      <a:pt x="498793" y="623502"/>
                    </a:lnTo>
                    <a:lnTo>
                      <a:pt x="493078" y="626047"/>
                    </a:lnTo>
                    <a:lnTo>
                      <a:pt x="487045" y="627955"/>
                    </a:lnTo>
                    <a:lnTo>
                      <a:pt x="480695" y="629228"/>
                    </a:lnTo>
                    <a:lnTo>
                      <a:pt x="474028" y="630500"/>
                    </a:lnTo>
                    <a:lnTo>
                      <a:pt x="466725" y="630818"/>
                    </a:lnTo>
                    <a:lnTo>
                      <a:pt x="459423" y="630818"/>
                    </a:lnTo>
                    <a:lnTo>
                      <a:pt x="451803" y="630182"/>
                    </a:lnTo>
                    <a:lnTo>
                      <a:pt x="443548" y="628910"/>
                    </a:lnTo>
                    <a:lnTo>
                      <a:pt x="434975" y="626683"/>
                    </a:lnTo>
                    <a:lnTo>
                      <a:pt x="426403" y="624139"/>
                    </a:lnTo>
                    <a:lnTo>
                      <a:pt x="417195" y="620322"/>
                    </a:lnTo>
                    <a:lnTo>
                      <a:pt x="407353" y="615869"/>
                    </a:lnTo>
                    <a:lnTo>
                      <a:pt x="396557" y="610461"/>
                    </a:lnTo>
                    <a:lnTo>
                      <a:pt x="385127" y="605690"/>
                    </a:lnTo>
                    <a:lnTo>
                      <a:pt x="408305" y="616823"/>
                    </a:lnTo>
                    <a:lnTo>
                      <a:pt x="430848" y="627955"/>
                    </a:lnTo>
                    <a:lnTo>
                      <a:pt x="441643" y="632727"/>
                    </a:lnTo>
                    <a:lnTo>
                      <a:pt x="452120" y="637180"/>
                    </a:lnTo>
                    <a:lnTo>
                      <a:pt x="462280" y="641315"/>
                    </a:lnTo>
                    <a:lnTo>
                      <a:pt x="472440" y="645132"/>
                    </a:lnTo>
                    <a:lnTo>
                      <a:pt x="481965" y="648312"/>
                    </a:lnTo>
                    <a:lnTo>
                      <a:pt x="491173" y="650539"/>
                    </a:lnTo>
                    <a:lnTo>
                      <a:pt x="500063" y="652129"/>
                    </a:lnTo>
                    <a:lnTo>
                      <a:pt x="504190" y="652447"/>
                    </a:lnTo>
                    <a:lnTo>
                      <a:pt x="508318" y="652447"/>
                    </a:lnTo>
                    <a:lnTo>
                      <a:pt x="512128" y="652447"/>
                    </a:lnTo>
                    <a:lnTo>
                      <a:pt x="515620" y="652129"/>
                    </a:lnTo>
                    <a:lnTo>
                      <a:pt x="519430" y="651493"/>
                    </a:lnTo>
                    <a:lnTo>
                      <a:pt x="522923" y="650539"/>
                    </a:lnTo>
                    <a:lnTo>
                      <a:pt x="526415" y="649267"/>
                    </a:lnTo>
                    <a:lnTo>
                      <a:pt x="529590" y="647676"/>
                    </a:lnTo>
                    <a:lnTo>
                      <a:pt x="532765" y="646086"/>
                    </a:lnTo>
                    <a:lnTo>
                      <a:pt x="535623" y="643541"/>
                    </a:lnTo>
                    <a:lnTo>
                      <a:pt x="536893" y="651493"/>
                    </a:lnTo>
                    <a:lnTo>
                      <a:pt x="537210" y="659127"/>
                    </a:lnTo>
                    <a:lnTo>
                      <a:pt x="537845" y="673440"/>
                    </a:lnTo>
                    <a:lnTo>
                      <a:pt x="537845" y="687118"/>
                    </a:lnTo>
                    <a:lnTo>
                      <a:pt x="537210" y="700159"/>
                    </a:lnTo>
                    <a:lnTo>
                      <a:pt x="538163" y="699205"/>
                    </a:lnTo>
                    <a:lnTo>
                      <a:pt x="539433" y="697932"/>
                    </a:lnTo>
                    <a:lnTo>
                      <a:pt x="540703" y="697296"/>
                    </a:lnTo>
                    <a:lnTo>
                      <a:pt x="541973" y="696660"/>
                    </a:lnTo>
                    <a:lnTo>
                      <a:pt x="542925" y="697296"/>
                    </a:lnTo>
                    <a:lnTo>
                      <a:pt x="543243" y="698251"/>
                    </a:lnTo>
                    <a:lnTo>
                      <a:pt x="543878" y="699841"/>
                    </a:lnTo>
                    <a:lnTo>
                      <a:pt x="543878" y="702067"/>
                    </a:lnTo>
                    <a:lnTo>
                      <a:pt x="544195" y="708429"/>
                    </a:lnTo>
                    <a:lnTo>
                      <a:pt x="544195" y="716063"/>
                    </a:lnTo>
                    <a:lnTo>
                      <a:pt x="543878" y="725287"/>
                    </a:lnTo>
                    <a:lnTo>
                      <a:pt x="542925" y="735466"/>
                    </a:lnTo>
                    <a:lnTo>
                      <a:pt x="540703" y="757413"/>
                    </a:lnTo>
                    <a:lnTo>
                      <a:pt x="537528" y="779042"/>
                    </a:lnTo>
                    <a:lnTo>
                      <a:pt x="534670" y="796536"/>
                    </a:lnTo>
                    <a:lnTo>
                      <a:pt x="533083" y="802898"/>
                    </a:lnTo>
                    <a:lnTo>
                      <a:pt x="531813" y="807669"/>
                    </a:lnTo>
                    <a:lnTo>
                      <a:pt x="531178" y="808623"/>
                    </a:lnTo>
                    <a:lnTo>
                      <a:pt x="530860" y="809577"/>
                    </a:lnTo>
                    <a:lnTo>
                      <a:pt x="530543" y="809577"/>
                    </a:lnTo>
                    <a:lnTo>
                      <a:pt x="529908" y="808623"/>
                    </a:lnTo>
                    <a:lnTo>
                      <a:pt x="528638" y="820392"/>
                    </a:lnTo>
                    <a:lnTo>
                      <a:pt x="526733" y="831525"/>
                    </a:lnTo>
                    <a:lnTo>
                      <a:pt x="524510" y="842657"/>
                    </a:lnTo>
                    <a:lnTo>
                      <a:pt x="521335" y="853154"/>
                    </a:lnTo>
                    <a:lnTo>
                      <a:pt x="518478" y="863650"/>
                    </a:lnTo>
                    <a:lnTo>
                      <a:pt x="514985" y="873829"/>
                    </a:lnTo>
                    <a:lnTo>
                      <a:pt x="510858" y="883689"/>
                    </a:lnTo>
                    <a:lnTo>
                      <a:pt x="506730" y="892913"/>
                    </a:lnTo>
                    <a:lnTo>
                      <a:pt x="502285" y="902138"/>
                    </a:lnTo>
                    <a:lnTo>
                      <a:pt x="497205" y="911044"/>
                    </a:lnTo>
                    <a:lnTo>
                      <a:pt x="492443" y="919314"/>
                    </a:lnTo>
                    <a:lnTo>
                      <a:pt x="486728" y="927584"/>
                    </a:lnTo>
                    <a:lnTo>
                      <a:pt x="481013" y="935536"/>
                    </a:lnTo>
                    <a:lnTo>
                      <a:pt x="475615" y="943170"/>
                    </a:lnTo>
                    <a:lnTo>
                      <a:pt x="469583" y="950167"/>
                    </a:lnTo>
                    <a:lnTo>
                      <a:pt x="463550" y="957165"/>
                    </a:lnTo>
                    <a:lnTo>
                      <a:pt x="457200" y="963209"/>
                    </a:lnTo>
                    <a:lnTo>
                      <a:pt x="450850" y="969252"/>
                    </a:lnTo>
                    <a:lnTo>
                      <a:pt x="443865" y="974659"/>
                    </a:lnTo>
                    <a:lnTo>
                      <a:pt x="437198" y="980067"/>
                    </a:lnTo>
                    <a:lnTo>
                      <a:pt x="430530" y="984838"/>
                    </a:lnTo>
                    <a:lnTo>
                      <a:pt x="423545" y="989609"/>
                    </a:lnTo>
                    <a:lnTo>
                      <a:pt x="416878" y="993744"/>
                    </a:lnTo>
                    <a:lnTo>
                      <a:pt x="410210" y="997243"/>
                    </a:lnTo>
                    <a:lnTo>
                      <a:pt x="402908" y="1000742"/>
                    </a:lnTo>
                    <a:lnTo>
                      <a:pt x="396240" y="1003286"/>
                    </a:lnTo>
                    <a:lnTo>
                      <a:pt x="389255" y="1006149"/>
                    </a:lnTo>
                    <a:lnTo>
                      <a:pt x="382587" y="1008057"/>
                    </a:lnTo>
                    <a:lnTo>
                      <a:pt x="375920" y="1009330"/>
                    </a:lnTo>
                    <a:lnTo>
                      <a:pt x="369252" y="1010602"/>
                    </a:lnTo>
                    <a:lnTo>
                      <a:pt x="362585" y="1011238"/>
                    </a:lnTo>
                    <a:lnTo>
                      <a:pt x="356235" y="1011238"/>
                    </a:lnTo>
                    <a:lnTo>
                      <a:pt x="351155" y="1011238"/>
                    </a:lnTo>
                    <a:lnTo>
                      <a:pt x="345440" y="1010602"/>
                    </a:lnTo>
                    <a:lnTo>
                      <a:pt x="339725" y="1009330"/>
                    </a:lnTo>
                    <a:lnTo>
                      <a:pt x="334010" y="1007421"/>
                    </a:lnTo>
                    <a:lnTo>
                      <a:pt x="327977" y="1005831"/>
                    </a:lnTo>
                    <a:lnTo>
                      <a:pt x="321945" y="1002968"/>
                    </a:lnTo>
                    <a:lnTo>
                      <a:pt x="315595" y="1000105"/>
                    </a:lnTo>
                    <a:lnTo>
                      <a:pt x="309245" y="996607"/>
                    </a:lnTo>
                    <a:lnTo>
                      <a:pt x="302895" y="992790"/>
                    </a:lnTo>
                    <a:lnTo>
                      <a:pt x="296227" y="988655"/>
                    </a:lnTo>
                    <a:lnTo>
                      <a:pt x="289877" y="984202"/>
                    </a:lnTo>
                    <a:lnTo>
                      <a:pt x="282892" y="979430"/>
                    </a:lnTo>
                    <a:lnTo>
                      <a:pt x="276542" y="974023"/>
                    </a:lnTo>
                    <a:lnTo>
                      <a:pt x="269875" y="968298"/>
                    </a:lnTo>
                    <a:lnTo>
                      <a:pt x="263207" y="962254"/>
                    </a:lnTo>
                    <a:lnTo>
                      <a:pt x="256540" y="955893"/>
                    </a:lnTo>
                    <a:lnTo>
                      <a:pt x="250190" y="949213"/>
                    </a:lnTo>
                    <a:lnTo>
                      <a:pt x="243840" y="941897"/>
                    </a:lnTo>
                    <a:lnTo>
                      <a:pt x="237490" y="934900"/>
                    </a:lnTo>
                    <a:lnTo>
                      <a:pt x="231457" y="927266"/>
                    </a:lnTo>
                    <a:lnTo>
                      <a:pt x="225425" y="919314"/>
                    </a:lnTo>
                    <a:lnTo>
                      <a:pt x="219710" y="911044"/>
                    </a:lnTo>
                    <a:lnTo>
                      <a:pt x="214312" y="902774"/>
                    </a:lnTo>
                    <a:lnTo>
                      <a:pt x="208915" y="893868"/>
                    </a:lnTo>
                    <a:lnTo>
                      <a:pt x="203517" y="885280"/>
                    </a:lnTo>
                    <a:lnTo>
                      <a:pt x="198755" y="875737"/>
                    </a:lnTo>
                    <a:lnTo>
                      <a:pt x="194310" y="866195"/>
                    </a:lnTo>
                    <a:lnTo>
                      <a:pt x="190182" y="856971"/>
                    </a:lnTo>
                    <a:lnTo>
                      <a:pt x="186055" y="846792"/>
                    </a:lnTo>
                    <a:lnTo>
                      <a:pt x="182245" y="836932"/>
                    </a:lnTo>
                    <a:lnTo>
                      <a:pt x="179070" y="826754"/>
                    </a:lnTo>
                    <a:lnTo>
                      <a:pt x="176212" y="816257"/>
                    </a:lnTo>
                    <a:lnTo>
                      <a:pt x="173990" y="822937"/>
                    </a:lnTo>
                    <a:lnTo>
                      <a:pt x="172402" y="826117"/>
                    </a:lnTo>
                    <a:lnTo>
                      <a:pt x="171450" y="828344"/>
                    </a:lnTo>
                    <a:lnTo>
                      <a:pt x="169862" y="830252"/>
                    </a:lnTo>
                    <a:lnTo>
                      <a:pt x="168275" y="831525"/>
                    </a:lnTo>
                    <a:lnTo>
                      <a:pt x="167322" y="832479"/>
                    </a:lnTo>
                    <a:lnTo>
                      <a:pt x="165417" y="832797"/>
                    </a:lnTo>
                    <a:lnTo>
                      <a:pt x="163830" y="832479"/>
                    </a:lnTo>
                    <a:lnTo>
                      <a:pt x="162242" y="831207"/>
                    </a:lnTo>
                    <a:lnTo>
                      <a:pt x="160655" y="829616"/>
                    </a:lnTo>
                    <a:lnTo>
                      <a:pt x="159385" y="827390"/>
                    </a:lnTo>
                    <a:lnTo>
                      <a:pt x="157797" y="824845"/>
                    </a:lnTo>
                    <a:lnTo>
                      <a:pt x="156210" y="821346"/>
                    </a:lnTo>
                    <a:lnTo>
                      <a:pt x="153987" y="813076"/>
                    </a:lnTo>
                    <a:lnTo>
                      <a:pt x="152082" y="803534"/>
                    </a:lnTo>
                    <a:lnTo>
                      <a:pt x="150495" y="792083"/>
                    </a:lnTo>
                    <a:lnTo>
                      <a:pt x="149542" y="779678"/>
                    </a:lnTo>
                    <a:lnTo>
                      <a:pt x="149225" y="766637"/>
                    </a:lnTo>
                    <a:lnTo>
                      <a:pt x="149542" y="753914"/>
                    </a:lnTo>
                    <a:lnTo>
                      <a:pt x="150177" y="742781"/>
                    </a:lnTo>
                    <a:lnTo>
                      <a:pt x="151765" y="732285"/>
                    </a:lnTo>
                    <a:lnTo>
                      <a:pt x="153352" y="722742"/>
                    </a:lnTo>
                    <a:lnTo>
                      <a:pt x="155257" y="714790"/>
                    </a:lnTo>
                    <a:lnTo>
                      <a:pt x="157797" y="708429"/>
                    </a:lnTo>
                    <a:lnTo>
                      <a:pt x="159067" y="705884"/>
                    </a:lnTo>
                    <a:lnTo>
                      <a:pt x="160337" y="703976"/>
                    </a:lnTo>
                    <a:lnTo>
                      <a:pt x="161607" y="702067"/>
                    </a:lnTo>
                    <a:lnTo>
                      <a:pt x="163195" y="700795"/>
                    </a:lnTo>
                    <a:lnTo>
                      <a:pt x="158432" y="696024"/>
                    </a:lnTo>
                    <a:lnTo>
                      <a:pt x="154622" y="690617"/>
                    </a:lnTo>
                    <a:lnTo>
                      <a:pt x="151447" y="685209"/>
                    </a:lnTo>
                    <a:lnTo>
                      <a:pt x="148907" y="679166"/>
                    </a:lnTo>
                    <a:lnTo>
                      <a:pt x="147002" y="672804"/>
                    </a:lnTo>
                    <a:lnTo>
                      <a:pt x="145097" y="666443"/>
                    </a:lnTo>
                    <a:lnTo>
                      <a:pt x="143827" y="659763"/>
                    </a:lnTo>
                    <a:lnTo>
                      <a:pt x="143192" y="653083"/>
                    </a:lnTo>
                    <a:lnTo>
                      <a:pt x="142875" y="646086"/>
                    </a:lnTo>
                    <a:lnTo>
                      <a:pt x="142875" y="639088"/>
                    </a:lnTo>
                    <a:lnTo>
                      <a:pt x="143510" y="632090"/>
                    </a:lnTo>
                    <a:lnTo>
                      <a:pt x="144145" y="624775"/>
                    </a:lnTo>
                    <a:lnTo>
                      <a:pt x="145415" y="617777"/>
                    </a:lnTo>
                    <a:lnTo>
                      <a:pt x="146367" y="610461"/>
                    </a:lnTo>
                    <a:lnTo>
                      <a:pt x="148272" y="603782"/>
                    </a:lnTo>
                    <a:lnTo>
                      <a:pt x="149860" y="596466"/>
                    </a:lnTo>
                    <a:lnTo>
                      <a:pt x="154305" y="583425"/>
                    </a:lnTo>
                    <a:lnTo>
                      <a:pt x="159385" y="570702"/>
                    </a:lnTo>
                    <a:lnTo>
                      <a:pt x="164465" y="558933"/>
                    </a:lnTo>
                    <a:lnTo>
                      <a:pt x="169862" y="548436"/>
                    </a:lnTo>
                    <a:lnTo>
                      <a:pt x="174942" y="539212"/>
                    </a:lnTo>
                    <a:lnTo>
                      <a:pt x="180022" y="532214"/>
                    </a:lnTo>
                    <a:lnTo>
                      <a:pt x="182562" y="529034"/>
                    </a:lnTo>
                    <a:lnTo>
                      <a:pt x="184467" y="526807"/>
                    </a:lnTo>
                    <a:lnTo>
                      <a:pt x="186690" y="525535"/>
                    </a:lnTo>
                    <a:lnTo>
                      <a:pt x="188277" y="524262"/>
                    </a:lnTo>
                    <a:lnTo>
                      <a:pt x="198120" y="519491"/>
                    </a:lnTo>
                    <a:lnTo>
                      <a:pt x="207327" y="514720"/>
                    </a:lnTo>
                    <a:lnTo>
                      <a:pt x="216852" y="510585"/>
                    </a:lnTo>
                    <a:lnTo>
                      <a:pt x="226377" y="507086"/>
                    </a:lnTo>
                    <a:lnTo>
                      <a:pt x="235267" y="503587"/>
                    </a:lnTo>
                    <a:lnTo>
                      <a:pt x="244792" y="500407"/>
                    </a:lnTo>
                    <a:lnTo>
                      <a:pt x="253682" y="497862"/>
                    </a:lnTo>
                    <a:lnTo>
                      <a:pt x="262572" y="495317"/>
                    </a:lnTo>
                    <a:lnTo>
                      <a:pt x="271780" y="493409"/>
                    </a:lnTo>
                    <a:lnTo>
                      <a:pt x="280352" y="491501"/>
                    </a:lnTo>
                    <a:lnTo>
                      <a:pt x="288925" y="489910"/>
                    </a:lnTo>
                    <a:lnTo>
                      <a:pt x="298132" y="488638"/>
                    </a:lnTo>
                    <a:lnTo>
                      <a:pt x="306387" y="487365"/>
                    </a:lnTo>
                    <a:lnTo>
                      <a:pt x="314960" y="486729"/>
                    </a:lnTo>
                    <a:lnTo>
                      <a:pt x="323215" y="486093"/>
                    </a:lnTo>
                    <a:lnTo>
                      <a:pt x="331470" y="485775"/>
                    </a:lnTo>
                    <a:close/>
                    <a:moveTo>
                      <a:pt x="2394109" y="485775"/>
                    </a:moveTo>
                    <a:lnTo>
                      <a:pt x="2410607" y="485775"/>
                    </a:lnTo>
                    <a:lnTo>
                      <a:pt x="2418538" y="486093"/>
                    </a:lnTo>
                    <a:lnTo>
                      <a:pt x="2427104" y="486729"/>
                    </a:lnTo>
                    <a:lnTo>
                      <a:pt x="2435352" y="487365"/>
                    </a:lnTo>
                    <a:lnTo>
                      <a:pt x="2443918" y="488638"/>
                    </a:lnTo>
                    <a:lnTo>
                      <a:pt x="2452801" y="489910"/>
                    </a:lnTo>
                    <a:lnTo>
                      <a:pt x="2461367" y="491500"/>
                    </a:lnTo>
                    <a:lnTo>
                      <a:pt x="2470250" y="493409"/>
                    </a:lnTo>
                    <a:lnTo>
                      <a:pt x="2479451" y="495317"/>
                    </a:lnTo>
                    <a:lnTo>
                      <a:pt x="2488334" y="497862"/>
                    </a:lnTo>
                    <a:lnTo>
                      <a:pt x="2497534" y="500407"/>
                    </a:lnTo>
                    <a:lnTo>
                      <a:pt x="2506417" y="503587"/>
                    </a:lnTo>
                    <a:lnTo>
                      <a:pt x="2515935" y="507086"/>
                    </a:lnTo>
                    <a:lnTo>
                      <a:pt x="2525135" y="510585"/>
                    </a:lnTo>
                    <a:lnTo>
                      <a:pt x="2534653" y="514720"/>
                    </a:lnTo>
                    <a:lnTo>
                      <a:pt x="2543853" y="519491"/>
                    </a:lnTo>
                    <a:lnTo>
                      <a:pt x="2553371" y="524262"/>
                    </a:lnTo>
                    <a:lnTo>
                      <a:pt x="2555274" y="525535"/>
                    </a:lnTo>
                    <a:lnTo>
                      <a:pt x="2557178" y="526807"/>
                    </a:lnTo>
                    <a:lnTo>
                      <a:pt x="2559399" y="529033"/>
                    </a:lnTo>
                    <a:lnTo>
                      <a:pt x="2561620" y="532214"/>
                    </a:lnTo>
                    <a:lnTo>
                      <a:pt x="2566378" y="539212"/>
                    </a:lnTo>
                    <a:lnTo>
                      <a:pt x="2571772" y="548436"/>
                    </a:lnTo>
                    <a:lnTo>
                      <a:pt x="2577482" y="558933"/>
                    </a:lnTo>
                    <a:lnTo>
                      <a:pt x="2582558" y="570702"/>
                    </a:lnTo>
                    <a:lnTo>
                      <a:pt x="2587634" y="583425"/>
                    </a:lnTo>
                    <a:lnTo>
                      <a:pt x="2591759" y="596466"/>
                    </a:lnTo>
                    <a:lnTo>
                      <a:pt x="2593662" y="603782"/>
                    </a:lnTo>
                    <a:lnTo>
                      <a:pt x="2594931" y="610461"/>
                    </a:lnTo>
                    <a:lnTo>
                      <a:pt x="2596517" y="617777"/>
                    </a:lnTo>
                    <a:lnTo>
                      <a:pt x="2597786" y="624775"/>
                    </a:lnTo>
                    <a:lnTo>
                      <a:pt x="2598421" y="632090"/>
                    </a:lnTo>
                    <a:lnTo>
                      <a:pt x="2598738" y="639088"/>
                    </a:lnTo>
                    <a:lnTo>
                      <a:pt x="2598738" y="646086"/>
                    </a:lnTo>
                    <a:lnTo>
                      <a:pt x="2598421" y="653083"/>
                    </a:lnTo>
                    <a:lnTo>
                      <a:pt x="2598104" y="659763"/>
                    </a:lnTo>
                    <a:lnTo>
                      <a:pt x="2596517" y="666443"/>
                    </a:lnTo>
                    <a:lnTo>
                      <a:pt x="2594931" y="672804"/>
                    </a:lnTo>
                    <a:lnTo>
                      <a:pt x="2592710" y="679166"/>
                    </a:lnTo>
                    <a:lnTo>
                      <a:pt x="2590172" y="685209"/>
                    </a:lnTo>
                    <a:lnTo>
                      <a:pt x="2586683" y="690617"/>
                    </a:lnTo>
                    <a:lnTo>
                      <a:pt x="2583193" y="696024"/>
                    </a:lnTo>
                    <a:lnTo>
                      <a:pt x="2578434" y="700795"/>
                    </a:lnTo>
                    <a:lnTo>
                      <a:pt x="2580020" y="702067"/>
                    </a:lnTo>
                    <a:lnTo>
                      <a:pt x="2581607" y="703976"/>
                    </a:lnTo>
                    <a:lnTo>
                      <a:pt x="2582558" y="705884"/>
                    </a:lnTo>
                    <a:lnTo>
                      <a:pt x="2584145" y="708429"/>
                    </a:lnTo>
                    <a:lnTo>
                      <a:pt x="2586365" y="714790"/>
                    </a:lnTo>
                    <a:lnTo>
                      <a:pt x="2588269" y="722742"/>
                    </a:lnTo>
                    <a:lnTo>
                      <a:pt x="2590172" y="732285"/>
                    </a:lnTo>
                    <a:lnTo>
                      <a:pt x="2591441" y="742781"/>
                    </a:lnTo>
                    <a:lnTo>
                      <a:pt x="2592076" y="753914"/>
                    </a:lnTo>
                    <a:lnTo>
                      <a:pt x="2592393" y="766637"/>
                    </a:lnTo>
                    <a:lnTo>
                      <a:pt x="2592076" y="779678"/>
                    </a:lnTo>
                    <a:lnTo>
                      <a:pt x="2591441" y="792083"/>
                    </a:lnTo>
                    <a:lnTo>
                      <a:pt x="2589855" y="803534"/>
                    </a:lnTo>
                    <a:lnTo>
                      <a:pt x="2587634" y="813076"/>
                    </a:lnTo>
                    <a:lnTo>
                      <a:pt x="2585414" y="821346"/>
                    </a:lnTo>
                    <a:lnTo>
                      <a:pt x="2584145" y="824845"/>
                    </a:lnTo>
                    <a:lnTo>
                      <a:pt x="2582558" y="827390"/>
                    </a:lnTo>
                    <a:lnTo>
                      <a:pt x="2581289" y="829616"/>
                    </a:lnTo>
                    <a:lnTo>
                      <a:pt x="2579703" y="831207"/>
                    </a:lnTo>
                    <a:lnTo>
                      <a:pt x="2577799" y="832479"/>
                    </a:lnTo>
                    <a:lnTo>
                      <a:pt x="2576213" y="832797"/>
                    </a:lnTo>
                    <a:lnTo>
                      <a:pt x="2574627" y="832479"/>
                    </a:lnTo>
                    <a:lnTo>
                      <a:pt x="2573358" y="831525"/>
                    </a:lnTo>
                    <a:lnTo>
                      <a:pt x="2571772" y="830252"/>
                    </a:lnTo>
                    <a:lnTo>
                      <a:pt x="2570503" y="828344"/>
                    </a:lnTo>
                    <a:lnTo>
                      <a:pt x="2569234" y="826117"/>
                    </a:lnTo>
                    <a:lnTo>
                      <a:pt x="2567965" y="822936"/>
                    </a:lnTo>
                    <a:lnTo>
                      <a:pt x="2565744" y="816257"/>
                    </a:lnTo>
                    <a:lnTo>
                      <a:pt x="2562889" y="826753"/>
                    </a:lnTo>
                    <a:lnTo>
                      <a:pt x="2559399" y="836932"/>
                    </a:lnTo>
                    <a:lnTo>
                      <a:pt x="2555592" y="846792"/>
                    </a:lnTo>
                    <a:lnTo>
                      <a:pt x="2551785" y="856971"/>
                    </a:lnTo>
                    <a:lnTo>
                      <a:pt x="2547343" y="866195"/>
                    </a:lnTo>
                    <a:lnTo>
                      <a:pt x="2542902" y="875737"/>
                    </a:lnTo>
                    <a:lnTo>
                      <a:pt x="2537825" y="885280"/>
                    </a:lnTo>
                    <a:lnTo>
                      <a:pt x="2533067" y="893868"/>
                    </a:lnTo>
                    <a:lnTo>
                      <a:pt x="2527356" y="902774"/>
                    </a:lnTo>
                    <a:lnTo>
                      <a:pt x="2522280" y="911044"/>
                    </a:lnTo>
                    <a:lnTo>
                      <a:pt x="2516252" y="919314"/>
                    </a:lnTo>
                    <a:lnTo>
                      <a:pt x="2510224" y="927266"/>
                    </a:lnTo>
                    <a:lnTo>
                      <a:pt x="2504197" y="934900"/>
                    </a:lnTo>
                    <a:lnTo>
                      <a:pt x="2497851" y="941897"/>
                    </a:lnTo>
                    <a:lnTo>
                      <a:pt x="2491824" y="949213"/>
                    </a:lnTo>
                    <a:lnTo>
                      <a:pt x="2484844" y="955893"/>
                    </a:lnTo>
                    <a:lnTo>
                      <a:pt x="2478499" y="962254"/>
                    </a:lnTo>
                    <a:lnTo>
                      <a:pt x="2472154" y="968298"/>
                    </a:lnTo>
                    <a:lnTo>
                      <a:pt x="2465492" y="974023"/>
                    </a:lnTo>
                    <a:lnTo>
                      <a:pt x="2458829" y="979430"/>
                    </a:lnTo>
                    <a:lnTo>
                      <a:pt x="2452167" y="984202"/>
                    </a:lnTo>
                    <a:lnTo>
                      <a:pt x="2445505" y="988654"/>
                    </a:lnTo>
                    <a:lnTo>
                      <a:pt x="2439159" y="992789"/>
                    </a:lnTo>
                    <a:lnTo>
                      <a:pt x="2432814" y="996607"/>
                    </a:lnTo>
                    <a:lnTo>
                      <a:pt x="2426469" y="1000105"/>
                    </a:lnTo>
                    <a:lnTo>
                      <a:pt x="2420124" y="1002968"/>
                    </a:lnTo>
                    <a:lnTo>
                      <a:pt x="2413462" y="1005831"/>
                    </a:lnTo>
                    <a:lnTo>
                      <a:pt x="2408069" y="1007421"/>
                    </a:lnTo>
                    <a:lnTo>
                      <a:pt x="2402041" y="1009330"/>
                    </a:lnTo>
                    <a:lnTo>
                      <a:pt x="2396330" y="1010602"/>
                    </a:lnTo>
                    <a:lnTo>
                      <a:pt x="2390937" y="1011238"/>
                    </a:lnTo>
                    <a:lnTo>
                      <a:pt x="2385861" y="1011238"/>
                    </a:lnTo>
                    <a:lnTo>
                      <a:pt x="2379516" y="1011238"/>
                    </a:lnTo>
                    <a:lnTo>
                      <a:pt x="2372536" y="1010602"/>
                    </a:lnTo>
                    <a:lnTo>
                      <a:pt x="2366191" y="1009330"/>
                    </a:lnTo>
                    <a:lnTo>
                      <a:pt x="2359529" y="1008057"/>
                    </a:lnTo>
                    <a:lnTo>
                      <a:pt x="2352866" y="1006149"/>
                    </a:lnTo>
                    <a:lnTo>
                      <a:pt x="2345887" y="1003286"/>
                    </a:lnTo>
                    <a:lnTo>
                      <a:pt x="2338907" y="1000742"/>
                    </a:lnTo>
                    <a:lnTo>
                      <a:pt x="2331928" y="997243"/>
                    </a:lnTo>
                    <a:lnTo>
                      <a:pt x="2325265" y="993744"/>
                    </a:lnTo>
                    <a:lnTo>
                      <a:pt x="2318286" y="989609"/>
                    </a:lnTo>
                    <a:lnTo>
                      <a:pt x="2311306" y="984838"/>
                    </a:lnTo>
                    <a:lnTo>
                      <a:pt x="2304644" y="980067"/>
                    </a:lnTo>
                    <a:lnTo>
                      <a:pt x="2297981" y="974659"/>
                    </a:lnTo>
                    <a:lnTo>
                      <a:pt x="2291636" y="969252"/>
                    </a:lnTo>
                    <a:lnTo>
                      <a:pt x="2284974" y="963208"/>
                    </a:lnTo>
                    <a:lnTo>
                      <a:pt x="2278629" y="957165"/>
                    </a:lnTo>
                    <a:lnTo>
                      <a:pt x="2272284" y="950167"/>
                    </a:lnTo>
                    <a:lnTo>
                      <a:pt x="2266256" y="943170"/>
                    </a:lnTo>
                    <a:lnTo>
                      <a:pt x="2260545" y="935536"/>
                    </a:lnTo>
                    <a:lnTo>
                      <a:pt x="2255152" y="927584"/>
                    </a:lnTo>
                    <a:lnTo>
                      <a:pt x="2249759" y="919314"/>
                    </a:lnTo>
                    <a:lnTo>
                      <a:pt x="2244365" y="911044"/>
                    </a:lnTo>
                    <a:lnTo>
                      <a:pt x="2239924" y="902138"/>
                    </a:lnTo>
                    <a:lnTo>
                      <a:pt x="2235482" y="892913"/>
                    </a:lnTo>
                    <a:lnTo>
                      <a:pt x="2231041" y="883689"/>
                    </a:lnTo>
                    <a:lnTo>
                      <a:pt x="2227234" y="873829"/>
                    </a:lnTo>
                    <a:lnTo>
                      <a:pt x="2223744" y="863650"/>
                    </a:lnTo>
                    <a:lnTo>
                      <a:pt x="2220571" y="853154"/>
                    </a:lnTo>
                    <a:lnTo>
                      <a:pt x="2217716" y="842657"/>
                    </a:lnTo>
                    <a:lnTo>
                      <a:pt x="2215178" y="831525"/>
                    </a:lnTo>
                    <a:lnTo>
                      <a:pt x="2213275" y="820392"/>
                    </a:lnTo>
                    <a:lnTo>
                      <a:pt x="2211688" y="808623"/>
                    </a:lnTo>
                    <a:lnTo>
                      <a:pt x="2211371" y="809577"/>
                    </a:lnTo>
                    <a:lnTo>
                      <a:pt x="2211054" y="809577"/>
                    </a:lnTo>
                    <a:lnTo>
                      <a:pt x="2210737" y="808623"/>
                    </a:lnTo>
                    <a:lnTo>
                      <a:pt x="2210419" y="807669"/>
                    </a:lnTo>
                    <a:lnTo>
                      <a:pt x="2208833" y="802898"/>
                    </a:lnTo>
                    <a:lnTo>
                      <a:pt x="2207564" y="796536"/>
                    </a:lnTo>
                    <a:lnTo>
                      <a:pt x="2204391" y="779042"/>
                    </a:lnTo>
                    <a:lnTo>
                      <a:pt x="2201536" y="757413"/>
                    </a:lnTo>
                    <a:lnTo>
                      <a:pt x="2198998" y="735465"/>
                    </a:lnTo>
                    <a:lnTo>
                      <a:pt x="2198364" y="725287"/>
                    </a:lnTo>
                    <a:lnTo>
                      <a:pt x="2198046" y="716063"/>
                    </a:lnTo>
                    <a:lnTo>
                      <a:pt x="2197412" y="708429"/>
                    </a:lnTo>
                    <a:lnTo>
                      <a:pt x="2198046" y="702067"/>
                    </a:lnTo>
                    <a:lnTo>
                      <a:pt x="2198364" y="699841"/>
                    </a:lnTo>
                    <a:lnTo>
                      <a:pt x="2198681" y="698250"/>
                    </a:lnTo>
                    <a:lnTo>
                      <a:pt x="2199315" y="697296"/>
                    </a:lnTo>
                    <a:lnTo>
                      <a:pt x="2200267" y="696660"/>
                    </a:lnTo>
                    <a:lnTo>
                      <a:pt x="2201219" y="697296"/>
                    </a:lnTo>
                    <a:lnTo>
                      <a:pt x="2202488" y="697932"/>
                    </a:lnTo>
                    <a:lnTo>
                      <a:pt x="2204074" y="699205"/>
                    </a:lnTo>
                    <a:lnTo>
                      <a:pt x="2205026" y="700159"/>
                    </a:lnTo>
                    <a:lnTo>
                      <a:pt x="2204391" y="687118"/>
                    </a:lnTo>
                    <a:lnTo>
                      <a:pt x="2204074" y="673440"/>
                    </a:lnTo>
                    <a:lnTo>
                      <a:pt x="2204709" y="659127"/>
                    </a:lnTo>
                    <a:lnTo>
                      <a:pt x="2205343" y="651493"/>
                    </a:lnTo>
                    <a:lnTo>
                      <a:pt x="2206295" y="643541"/>
                    </a:lnTo>
                    <a:lnTo>
                      <a:pt x="2209150" y="646086"/>
                    </a:lnTo>
                    <a:lnTo>
                      <a:pt x="2212323" y="647676"/>
                    </a:lnTo>
                    <a:lnTo>
                      <a:pt x="2215495" y="649267"/>
                    </a:lnTo>
                    <a:lnTo>
                      <a:pt x="2218985" y="650539"/>
                    </a:lnTo>
                    <a:lnTo>
                      <a:pt x="2222475" y="651493"/>
                    </a:lnTo>
                    <a:lnTo>
                      <a:pt x="2225965" y="652129"/>
                    </a:lnTo>
                    <a:lnTo>
                      <a:pt x="2229772" y="652447"/>
                    </a:lnTo>
                    <a:lnTo>
                      <a:pt x="2233896" y="652447"/>
                    </a:lnTo>
                    <a:lnTo>
                      <a:pt x="2238020" y="652447"/>
                    </a:lnTo>
                    <a:lnTo>
                      <a:pt x="2242145" y="652129"/>
                    </a:lnTo>
                    <a:lnTo>
                      <a:pt x="2251028" y="650539"/>
                    </a:lnTo>
                    <a:lnTo>
                      <a:pt x="2259911" y="648312"/>
                    </a:lnTo>
                    <a:lnTo>
                      <a:pt x="2269746" y="645132"/>
                    </a:lnTo>
                    <a:lnTo>
                      <a:pt x="2279581" y="641315"/>
                    </a:lnTo>
                    <a:lnTo>
                      <a:pt x="2289733" y="637180"/>
                    </a:lnTo>
                    <a:lnTo>
                      <a:pt x="2300519" y="632726"/>
                    </a:lnTo>
                    <a:lnTo>
                      <a:pt x="2310989" y="627955"/>
                    </a:lnTo>
                    <a:lnTo>
                      <a:pt x="2333514" y="616823"/>
                    </a:lnTo>
                    <a:lnTo>
                      <a:pt x="2356991" y="605690"/>
                    </a:lnTo>
                    <a:lnTo>
                      <a:pt x="2345569" y="610461"/>
                    </a:lnTo>
                    <a:lnTo>
                      <a:pt x="2334466" y="615868"/>
                    </a:lnTo>
                    <a:lnTo>
                      <a:pt x="2324948" y="620322"/>
                    </a:lnTo>
                    <a:lnTo>
                      <a:pt x="2315430" y="624138"/>
                    </a:lnTo>
                    <a:lnTo>
                      <a:pt x="2306865" y="626683"/>
                    </a:lnTo>
                    <a:lnTo>
                      <a:pt x="2298616" y="628910"/>
                    </a:lnTo>
                    <a:lnTo>
                      <a:pt x="2290367" y="630182"/>
                    </a:lnTo>
                    <a:lnTo>
                      <a:pt x="2282436" y="630818"/>
                    </a:lnTo>
                    <a:lnTo>
                      <a:pt x="2275456" y="630818"/>
                    </a:lnTo>
                    <a:lnTo>
                      <a:pt x="2268160" y="630500"/>
                    </a:lnTo>
                    <a:lnTo>
                      <a:pt x="2261497" y="629228"/>
                    </a:lnTo>
                    <a:lnTo>
                      <a:pt x="2255152" y="627955"/>
                    </a:lnTo>
                    <a:lnTo>
                      <a:pt x="2248807" y="626047"/>
                    </a:lnTo>
                    <a:lnTo>
                      <a:pt x="2243096" y="623502"/>
                    </a:lnTo>
                    <a:lnTo>
                      <a:pt x="2237703" y="620640"/>
                    </a:lnTo>
                    <a:lnTo>
                      <a:pt x="2232627" y="617777"/>
                    </a:lnTo>
                    <a:lnTo>
                      <a:pt x="2227551" y="614278"/>
                    </a:lnTo>
                    <a:lnTo>
                      <a:pt x="2223109" y="610779"/>
                    </a:lnTo>
                    <a:lnTo>
                      <a:pt x="2218985" y="607280"/>
                    </a:lnTo>
                    <a:lnTo>
                      <a:pt x="2214861" y="603463"/>
                    </a:lnTo>
                    <a:lnTo>
                      <a:pt x="2211371" y="599647"/>
                    </a:lnTo>
                    <a:lnTo>
                      <a:pt x="2208198" y="595512"/>
                    </a:lnTo>
                    <a:lnTo>
                      <a:pt x="2202171" y="587878"/>
                    </a:lnTo>
                    <a:lnTo>
                      <a:pt x="2197412" y="581198"/>
                    </a:lnTo>
                    <a:lnTo>
                      <a:pt x="2193922" y="574837"/>
                    </a:lnTo>
                    <a:lnTo>
                      <a:pt x="2191701" y="569747"/>
                    </a:lnTo>
                    <a:lnTo>
                      <a:pt x="2189163" y="565612"/>
                    </a:lnTo>
                    <a:lnTo>
                      <a:pt x="2191067" y="564340"/>
                    </a:lnTo>
                    <a:lnTo>
                      <a:pt x="2196777" y="559569"/>
                    </a:lnTo>
                    <a:lnTo>
                      <a:pt x="2205343" y="552889"/>
                    </a:lnTo>
                    <a:lnTo>
                      <a:pt x="2217399" y="544301"/>
                    </a:lnTo>
                    <a:lnTo>
                      <a:pt x="2225013" y="539848"/>
                    </a:lnTo>
                    <a:lnTo>
                      <a:pt x="2232944" y="534759"/>
                    </a:lnTo>
                    <a:lnTo>
                      <a:pt x="2241510" y="529670"/>
                    </a:lnTo>
                    <a:lnTo>
                      <a:pt x="2251028" y="524580"/>
                    </a:lnTo>
                    <a:lnTo>
                      <a:pt x="2260545" y="519491"/>
                    </a:lnTo>
                    <a:lnTo>
                      <a:pt x="2271649" y="514402"/>
                    </a:lnTo>
                    <a:lnTo>
                      <a:pt x="2282753" y="509631"/>
                    </a:lnTo>
                    <a:lnTo>
                      <a:pt x="2294809" y="505178"/>
                    </a:lnTo>
                    <a:lnTo>
                      <a:pt x="2307182" y="501043"/>
                    </a:lnTo>
                    <a:lnTo>
                      <a:pt x="2320506" y="497226"/>
                    </a:lnTo>
                    <a:lnTo>
                      <a:pt x="2334466" y="493409"/>
                    </a:lnTo>
                    <a:lnTo>
                      <a:pt x="2348742" y="490864"/>
                    </a:lnTo>
                    <a:lnTo>
                      <a:pt x="2363336" y="488638"/>
                    </a:lnTo>
                    <a:lnTo>
                      <a:pt x="2378564" y="486729"/>
                    </a:lnTo>
                    <a:lnTo>
                      <a:pt x="2394109" y="485775"/>
                    </a:lnTo>
                    <a:close/>
                    <a:moveTo>
                      <a:pt x="1429386" y="468312"/>
                    </a:moveTo>
                    <a:lnTo>
                      <a:pt x="1442086" y="468630"/>
                    </a:lnTo>
                    <a:lnTo>
                      <a:pt x="1454151" y="469899"/>
                    </a:lnTo>
                    <a:lnTo>
                      <a:pt x="1465898" y="471802"/>
                    </a:lnTo>
                    <a:lnTo>
                      <a:pt x="1477011" y="474023"/>
                    </a:lnTo>
                    <a:lnTo>
                      <a:pt x="1487488" y="476562"/>
                    </a:lnTo>
                    <a:lnTo>
                      <a:pt x="1497649" y="479734"/>
                    </a:lnTo>
                    <a:lnTo>
                      <a:pt x="1507491" y="482907"/>
                    </a:lnTo>
                    <a:lnTo>
                      <a:pt x="1516699" y="486714"/>
                    </a:lnTo>
                    <a:lnTo>
                      <a:pt x="1525271" y="490522"/>
                    </a:lnTo>
                    <a:lnTo>
                      <a:pt x="1533526" y="494646"/>
                    </a:lnTo>
                    <a:lnTo>
                      <a:pt x="1541146" y="498771"/>
                    </a:lnTo>
                    <a:lnTo>
                      <a:pt x="1547814" y="502896"/>
                    </a:lnTo>
                    <a:lnTo>
                      <a:pt x="1554164" y="507020"/>
                    </a:lnTo>
                    <a:lnTo>
                      <a:pt x="1565594" y="514952"/>
                    </a:lnTo>
                    <a:lnTo>
                      <a:pt x="1574166" y="522250"/>
                    </a:lnTo>
                    <a:lnTo>
                      <a:pt x="1580516" y="527643"/>
                    </a:lnTo>
                    <a:lnTo>
                      <a:pt x="1585596" y="532720"/>
                    </a:lnTo>
                    <a:lnTo>
                      <a:pt x="1584009" y="536527"/>
                    </a:lnTo>
                    <a:lnTo>
                      <a:pt x="1581469" y="540652"/>
                    </a:lnTo>
                    <a:lnTo>
                      <a:pt x="1578611" y="546046"/>
                    </a:lnTo>
                    <a:lnTo>
                      <a:pt x="1574484" y="552074"/>
                    </a:lnTo>
                    <a:lnTo>
                      <a:pt x="1569721" y="558419"/>
                    </a:lnTo>
                    <a:lnTo>
                      <a:pt x="1563054" y="565399"/>
                    </a:lnTo>
                    <a:lnTo>
                      <a:pt x="1559879" y="568572"/>
                    </a:lnTo>
                    <a:lnTo>
                      <a:pt x="1556386" y="571745"/>
                    </a:lnTo>
                    <a:lnTo>
                      <a:pt x="1552259" y="575235"/>
                    </a:lnTo>
                    <a:lnTo>
                      <a:pt x="1548131" y="577773"/>
                    </a:lnTo>
                    <a:lnTo>
                      <a:pt x="1543686" y="580311"/>
                    </a:lnTo>
                    <a:lnTo>
                      <a:pt x="1538606" y="582850"/>
                    </a:lnTo>
                    <a:lnTo>
                      <a:pt x="1533844" y="584753"/>
                    </a:lnTo>
                    <a:lnTo>
                      <a:pt x="1528446" y="586657"/>
                    </a:lnTo>
                    <a:lnTo>
                      <a:pt x="1523049" y="588243"/>
                    </a:lnTo>
                    <a:lnTo>
                      <a:pt x="1517016" y="588878"/>
                    </a:lnTo>
                    <a:lnTo>
                      <a:pt x="1510984" y="589512"/>
                    </a:lnTo>
                    <a:lnTo>
                      <a:pt x="1503999" y="589512"/>
                    </a:lnTo>
                    <a:lnTo>
                      <a:pt x="1497331" y="588878"/>
                    </a:lnTo>
                    <a:lnTo>
                      <a:pt x="1490346" y="587926"/>
                    </a:lnTo>
                    <a:lnTo>
                      <a:pt x="1483043" y="586022"/>
                    </a:lnTo>
                    <a:lnTo>
                      <a:pt x="1475106" y="583484"/>
                    </a:lnTo>
                    <a:lnTo>
                      <a:pt x="1467168" y="580311"/>
                    </a:lnTo>
                    <a:lnTo>
                      <a:pt x="1458913" y="576187"/>
                    </a:lnTo>
                    <a:lnTo>
                      <a:pt x="1449388" y="571745"/>
                    </a:lnTo>
                    <a:lnTo>
                      <a:pt x="1439546" y="567620"/>
                    </a:lnTo>
                    <a:lnTo>
                      <a:pt x="1479233" y="586657"/>
                    </a:lnTo>
                    <a:lnTo>
                      <a:pt x="1498284" y="594906"/>
                    </a:lnTo>
                    <a:lnTo>
                      <a:pt x="1506856" y="598714"/>
                    </a:lnTo>
                    <a:lnTo>
                      <a:pt x="1515746" y="601886"/>
                    </a:lnTo>
                    <a:lnTo>
                      <a:pt x="1524001" y="604425"/>
                    </a:lnTo>
                    <a:lnTo>
                      <a:pt x="1531939" y="606646"/>
                    </a:lnTo>
                    <a:lnTo>
                      <a:pt x="1539559" y="607915"/>
                    </a:lnTo>
                    <a:lnTo>
                      <a:pt x="1546544" y="608232"/>
                    </a:lnTo>
                    <a:lnTo>
                      <a:pt x="1550036" y="608232"/>
                    </a:lnTo>
                    <a:lnTo>
                      <a:pt x="1553529" y="607915"/>
                    </a:lnTo>
                    <a:lnTo>
                      <a:pt x="1556704" y="607280"/>
                    </a:lnTo>
                    <a:lnTo>
                      <a:pt x="1559879" y="606646"/>
                    </a:lnTo>
                    <a:lnTo>
                      <a:pt x="1562736" y="605376"/>
                    </a:lnTo>
                    <a:lnTo>
                      <a:pt x="1565594" y="604107"/>
                    </a:lnTo>
                    <a:lnTo>
                      <a:pt x="1568451" y="602521"/>
                    </a:lnTo>
                    <a:lnTo>
                      <a:pt x="1570674" y="600617"/>
                    </a:lnTo>
                    <a:lnTo>
                      <a:pt x="1571944" y="607280"/>
                    </a:lnTo>
                    <a:lnTo>
                      <a:pt x="1572261" y="614260"/>
                    </a:lnTo>
                    <a:lnTo>
                      <a:pt x="1572896" y="626634"/>
                    </a:lnTo>
                    <a:lnTo>
                      <a:pt x="1572579" y="638691"/>
                    </a:lnTo>
                    <a:lnTo>
                      <a:pt x="1572261" y="649795"/>
                    </a:lnTo>
                    <a:lnTo>
                      <a:pt x="1574166" y="647574"/>
                    </a:lnTo>
                    <a:lnTo>
                      <a:pt x="1575119" y="647257"/>
                    </a:lnTo>
                    <a:lnTo>
                      <a:pt x="1576389" y="646940"/>
                    </a:lnTo>
                    <a:lnTo>
                      <a:pt x="1577976" y="647257"/>
                    </a:lnTo>
                    <a:lnTo>
                      <a:pt x="1578929" y="647892"/>
                    </a:lnTo>
                    <a:lnTo>
                      <a:pt x="1580516" y="649478"/>
                    </a:lnTo>
                    <a:lnTo>
                      <a:pt x="1582104" y="651382"/>
                    </a:lnTo>
                    <a:lnTo>
                      <a:pt x="1583056" y="653920"/>
                    </a:lnTo>
                    <a:lnTo>
                      <a:pt x="1584326" y="656775"/>
                    </a:lnTo>
                    <a:lnTo>
                      <a:pt x="1586549" y="663756"/>
                    </a:lnTo>
                    <a:lnTo>
                      <a:pt x="1588136" y="672322"/>
                    </a:lnTo>
                    <a:lnTo>
                      <a:pt x="1589406" y="682158"/>
                    </a:lnTo>
                    <a:lnTo>
                      <a:pt x="1590359" y="692945"/>
                    </a:lnTo>
                    <a:lnTo>
                      <a:pt x="1590676" y="704685"/>
                    </a:lnTo>
                    <a:lnTo>
                      <a:pt x="1590359" y="716424"/>
                    </a:lnTo>
                    <a:lnTo>
                      <a:pt x="1589406" y="727211"/>
                    </a:lnTo>
                    <a:lnTo>
                      <a:pt x="1588136" y="737047"/>
                    </a:lnTo>
                    <a:lnTo>
                      <a:pt x="1586549" y="745613"/>
                    </a:lnTo>
                    <a:lnTo>
                      <a:pt x="1584326" y="752911"/>
                    </a:lnTo>
                    <a:lnTo>
                      <a:pt x="1583056" y="755449"/>
                    </a:lnTo>
                    <a:lnTo>
                      <a:pt x="1582104" y="757987"/>
                    </a:lnTo>
                    <a:lnTo>
                      <a:pt x="1580516" y="759891"/>
                    </a:lnTo>
                    <a:lnTo>
                      <a:pt x="1578929" y="761477"/>
                    </a:lnTo>
                    <a:lnTo>
                      <a:pt x="1577976" y="762112"/>
                    </a:lnTo>
                    <a:lnTo>
                      <a:pt x="1576389" y="762429"/>
                    </a:lnTo>
                    <a:lnTo>
                      <a:pt x="1574801" y="762112"/>
                    </a:lnTo>
                    <a:lnTo>
                      <a:pt x="1573214" y="761160"/>
                    </a:lnTo>
                    <a:lnTo>
                      <a:pt x="1571944" y="759573"/>
                    </a:lnTo>
                    <a:lnTo>
                      <a:pt x="1570674" y="757670"/>
                    </a:lnTo>
                    <a:lnTo>
                      <a:pt x="1569086" y="755131"/>
                    </a:lnTo>
                    <a:lnTo>
                      <a:pt x="1568134" y="751641"/>
                    </a:lnTo>
                    <a:lnTo>
                      <a:pt x="1565911" y="744027"/>
                    </a:lnTo>
                    <a:lnTo>
                      <a:pt x="1564641" y="754180"/>
                    </a:lnTo>
                    <a:lnTo>
                      <a:pt x="1562736" y="764015"/>
                    </a:lnTo>
                    <a:lnTo>
                      <a:pt x="1560831" y="773851"/>
                    </a:lnTo>
                    <a:lnTo>
                      <a:pt x="1558291" y="782735"/>
                    </a:lnTo>
                    <a:lnTo>
                      <a:pt x="1555751" y="792253"/>
                    </a:lnTo>
                    <a:lnTo>
                      <a:pt x="1552576" y="800819"/>
                    </a:lnTo>
                    <a:lnTo>
                      <a:pt x="1549401" y="809703"/>
                    </a:lnTo>
                    <a:lnTo>
                      <a:pt x="1545591" y="817953"/>
                    </a:lnTo>
                    <a:lnTo>
                      <a:pt x="1541781" y="825567"/>
                    </a:lnTo>
                    <a:lnTo>
                      <a:pt x="1537336" y="833182"/>
                    </a:lnTo>
                    <a:lnTo>
                      <a:pt x="1532574" y="840797"/>
                    </a:lnTo>
                    <a:lnTo>
                      <a:pt x="1528129" y="847777"/>
                    </a:lnTo>
                    <a:lnTo>
                      <a:pt x="1523366" y="854757"/>
                    </a:lnTo>
                    <a:lnTo>
                      <a:pt x="1518286" y="861102"/>
                    </a:lnTo>
                    <a:lnTo>
                      <a:pt x="1513206" y="867448"/>
                    </a:lnTo>
                    <a:lnTo>
                      <a:pt x="1507491" y="873476"/>
                    </a:lnTo>
                    <a:lnTo>
                      <a:pt x="1502411" y="878553"/>
                    </a:lnTo>
                    <a:lnTo>
                      <a:pt x="1496696" y="883946"/>
                    </a:lnTo>
                    <a:lnTo>
                      <a:pt x="1490663" y="889340"/>
                    </a:lnTo>
                    <a:lnTo>
                      <a:pt x="1484948" y="893782"/>
                    </a:lnTo>
                    <a:lnTo>
                      <a:pt x="1478916" y="897907"/>
                    </a:lnTo>
                    <a:lnTo>
                      <a:pt x="1472883" y="901714"/>
                    </a:lnTo>
                    <a:lnTo>
                      <a:pt x="1466851" y="905521"/>
                    </a:lnTo>
                    <a:lnTo>
                      <a:pt x="1460818" y="908377"/>
                    </a:lnTo>
                    <a:lnTo>
                      <a:pt x="1454786" y="911232"/>
                    </a:lnTo>
                    <a:lnTo>
                      <a:pt x="1448753" y="914088"/>
                    </a:lnTo>
                    <a:lnTo>
                      <a:pt x="1442721" y="915991"/>
                    </a:lnTo>
                    <a:lnTo>
                      <a:pt x="1437323" y="917895"/>
                    </a:lnTo>
                    <a:lnTo>
                      <a:pt x="1431291" y="918847"/>
                    </a:lnTo>
                    <a:lnTo>
                      <a:pt x="1425576" y="920116"/>
                    </a:lnTo>
                    <a:lnTo>
                      <a:pt x="1419861" y="920751"/>
                    </a:lnTo>
                    <a:lnTo>
                      <a:pt x="1414146" y="920751"/>
                    </a:lnTo>
                    <a:lnTo>
                      <a:pt x="1409701" y="920751"/>
                    </a:lnTo>
                    <a:lnTo>
                      <a:pt x="1404938" y="920116"/>
                    </a:lnTo>
                    <a:lnTo>
                      <a:pt x="1399858" y="918847"/>
                    </a:lnTo>
                    <a:lnTo>
                      <a:pt x="1394778" y="917260"/>
                    </a:lnTo>
                    <a:lnTo>
                      <a:pt x="1389381" y="915357"/>
                    </a:lnTo>
                    <a:lnTo>
                      <a:pt x="1384301" y="913770"/>
                    </a:lnTo>
                    <a:lnTo>
                      <a:pt x="1378903" y="910915"/>
                    </a:lnTo>
                    <a:lnTo>
                      <a:pt x="1373188" y="908059"/>
                    </a:lnTo>
                    <a:lnTo>
                      <a:pt x="1367791" y="904569"/>
                    </a:lnTo>
                    <a:lnTo>
                      <a:pt x="1362076" y="900762"/>
                    </a:lnTo>
                    <a:lnTo>
                      <a:pt x="1356043" y="896955"/>
                    </a:lnTo>
                    <a:lnTo>
                      <a:pt x="1350328" y="892513"/>
                    </a:lnTo>
                    <a:lnTo>
                      <a:pt x="1344296" y="888071"/>
                    </a:lnTo>
                    <a:lnTo>
                      <a:pt x="1338581" y="883312"/>
                    </a:lnTo>
                    <a:lnTo>
                      <a:pt x="1333183" y="877918"/>
                    </a:lnTo>
                    <a:lnTo>
                      <a:pt x="1327468" y="872207"/>
                    </a:lnTo>
                    <a:lnTo>
                      <a:pt x="1321753" y="866813"/>
                    </a:lnTo>
                    <a:lnTo>
                      <a:pt x="1316038" y="860151"/>
                    </a:lnTo>
                    <a:lnTo>
                      <a:pt x="1310641" y="854122"/>
                    </a:lnTo>
                    <a:lnTo>
                      <a:pt x="1305243" y="847459"/>
                    </a:lnTo>
                    <a:lnTo>
                      <a:pt x="1299846" y="840797"/>
                    </a:lnTo>
                    <a:lnTo>
                      <a:pt x="1295083" y="833499"/>
                    </a:lnTo>
                    <a:lnTo>
                      <a:pt x="1290321" y="826202"/>
                    </a:lnTo>
                    <a:lnTo>
                      <a:pt x="1285558" y="818587"/>
                    </a:lnTo>
                    <a:lnTo>
                      <a:pt x="1281113" y="810655"/>
                    </a:lnTo>
                    <a:lnTo>
                      <a:pt x="1276668" y="802723"/>
                    </a:lnTo>
                    <a:lnTo>
                      <a:pt x="1272858" y="794474"/>
                    </a:lnTo>
                    <a:lnTo>
                      <a:pt x="1269048" y="786225"/>
                    </a:lnTo>
                    <a:lnTo>
                      <a:pt x="1265238" y="777658"/>
                    </a:lnTo>
                    <a:lnTo>
                      <a:pt x="1262381" y="768457"/>
                    </a:lnTo>
                    <a:lnTo>
                      <a:pt x="1259523" y="759891"/>
                    </a:lnTo>
                    <a:lnTo>
                      <a:pt x="1256983" y="751007"/>
                    </a:lnTo>
                    <a:lnTo>
                      <a:pt x="1254761" y="757035"/>
                    </a:lnTo>
                    <a:lnTo>
                      <a:pt x="1252538" y="761477"/>
                    </a:lnTo>
                    <a:lnTo>
                      <a:pt x="1251586" y="763063"/>
                    </a:lnTo>
                    <a:lnTo>
                      <a:pt x="1250316" y="764015"/>
                    </a:lnTo>
                    <a:lnTo>
                      <a:pt x="1248728" y="764967"/>
                    </a:lnTo>
                    <a:lnTo>
                      <a:pt x="1247776" y="765284"/>
                    </a:lnTo>
                    <a:lnTo>
                      <a:pt x="1246188" y="764967"/>
                    </a:lnTo>
                    <a:lnTo>
                      <a:pt x="1244601" y="764015"/>
                    </a:lnTo>
                    <a:lnTo>
                      <a:pt x="1243648" y="762429"/>
                    </a:lnTo>
                    <a:lnTo>
                      <a:pt x="1242061" y="760842"/>
                    </a:lnTo>
                    <a:lnTo>
                      <a:pt x="1240791" y="758304"/>
                    </a:lnTo>
                    <a:lnTo>
                      <a:pt x="1239838" y="755449"/>
                    </a:lnTo>
                    <a:lnTo>
                      <a:pt x="1237616" y="748151"/>
                    </a:lnTo>
                    <a:lnTo>
                      <a:pt x="1236028" y="739585"/>
                    </a:lnTo>
                    <a:lnTo>
                      <a:pt x="1234441" y="729749"/>
                    </a:lnTo>
                    <a:lnTo>
                      <a:pt x="1233806" y="718962"/>
                    </a:lnTo>
                    <a:lnTo>
                      <a:pt x="1233488" y="707223"/>
                    </a:lnTo>
                    <a:lnTo>
                      <a:pt x="1233806" y="695801"/>
                    </a:lnTo>
                    <a:lnTo>
                      <a:pt x="1234441" y="684696"/>
                    </a:lnTo>
                    <a:lnTo>
                      <a:pt x="1236028" y="675178"/>
                    </a:lnTo>
                    <a:lnTo>
                      <a:pt x="1237616" y="666294"/>
                    </a:lnTo>
                    <a:lnTo>
                      <a:pt x="1239838" y="659631"/>
                    </a:lnTo>
                    <a:lnTo>
                      <a:pt x="1240791" y="656775"/>
                    </a:lnTo>
                    <a:lnTo>
                      <a:pt x="1242061" y="653920"/>
                    </a:lnTo>
                    <a:lnTo>
                      <a:pt x="1243648" y="652016"/>
                    </a:lnTo>
                    <a:lnTo>
                      <a:pt x="1244601" y="651064"/>
                    </a:lnTo>
                    <a:lnTo>
                      <a:pt x="1246188" y="649795"/>
                    </a:lnTo>
                    <a:lnTo>
                      <a:pt x="1247776" y="649478"/>
                    </a:lnTo>
                    <a:lnTo>
                      <a:pt x="1248411" y="649795"/>
                    </a:lnTo>
                    <a:lnTo>
                      <a:pt x="1249363" y="650113"/>
                    </a:lnTo>
                    <a:lnTo>
                      <a:pt x="1249681" y="642815"/>
                    </a:lnTo>
                    <a:lnTo>
                      <a:pt x="1250316" y="635201"/>
                    </a:lnTo>
                    <a:lnTo>
                      <a:pt x="1250951" y="628220"/>
                    </a:lnTo>
                    <a:lnTo>
                      <a:pt x="1252221" y="622192"/>
                    </a:lnTo>
                    <a:lnTo>
                      <a:pt x="1251586" y="613943"/>
                    </a:lnTo>
                    <a:lnTo>
                      <a:pt x="1250951" y="606328"/>
                    </a:lnTo>
                    <a:lnTo>
                      <a:pt x="1250951" y="599031"/>
                    </a:lnTo>
                    <a:lnTo>
                      <a:pt x="1251586" y="592368"/>
                    </a:lnTo>
                    <a:lnTo>
                      <a:pt x="1251903" y="586022"/>
                    </a:lnTo>
                    <a:lnTo>
                      <a:pt x="1252856" y="579994"/>
                    </a:lnTo>
                    <a:lnTo>
                      <a:pt x="1254126" y="574283"/>
                    </a:lnTo>
                    <a:lnTo>
                      <a:pt x="1255713" y="569207"/>
                    </a:lnTo>
                    <a:lnTo>
                      <a:pt x="1257618" y="564130"/>
                    </a:lnTo>
                    <a:lnTo>
                      <a:pt x="1259841" y="559688"/>
                    </a:lnTo>
                    <a:lnTo>
                      <a:pt x="1262063" y="555564"/>
                    </a:lnTo>
                    <a:lnTo>
                      <a:pt x="1264603" y="551756"/>
                    </a:lnTo>
                    <a:lnTo>
                      <a:pt x="1267143" y="548266"/>
                    </a:lnTo>
                    <a:lnTo>
                      <a:pt x="1270636" y="545411"/>
                    </a:lnTo>
                    <a:lnTo>
                      <a:pt x="1273811" y="542873"/>
                    </a:lnTo>
                    <a:lnTo>
                      <a:pt x="1277303" y="540017"/>
                    </a:lnTo>
                    <a:lnTo>
                      <a:pt x="1261746" y="540017"/>
                    </a:lnTo>
                    <a:lnTo>
                      <a:pt x="1249363" y="540969"/>
                    </a:lnTo>
                    <a:lnTo>
                      <a:pt x="1239203" y="541286"/>
                    </a:lnTo>
                    <a:lnTo>
                      <a:pt x="1246188" y="537479"/>
                    </a:lnTo>
                    <a:lnTo>
                      <a:pt x="1253808" y="532720"/>
                    </a:lnTo>
                    <a:lnTo>
                      <a:pt x="1261111" y="527326"/>
                    </a:lnTo>
                    <a:lnTo>
                      <a:pt x="1268413" y="521615"/>
                    </a:lnTo>
                    <a:lnTo>
                      <a:pt x="1282701" y="511145"/>
                    </a:lnTo>
                    <a:lnTo>
                      <a:pt x="1289368" y="506703"/>
                    </a:lnTo>
                    <a:lnTo>
                      <a:pt x="1295401" y="502896"/>
                    </a:lnTo>
                    <a:lnTo>
                      <a:pt x="1303973" y="498771"/>
                    </a:lnTo>
                    <a:lnTo>
                      <a:pt x="1311911" y="494964"/>
                    </a:lnTo>
                    <a:lnTo>
                      <a:pt x="1320166" y="491156"/>
                    </a:lnTo>
                    <a:lnTo>
                      <a:pt x="1328103" y="487984"/>
                    </a:lnTo>
                    <a:lnTo>
                      <a:pt x="1336041" y="484811"/>
                    </a:lnTo>
                    <a:lnTo>
                      <a:pt x="1343978" y="482273"/>
                    </a:lnTo>
                    <a:lnTo>
                      <a:pt x="1359536" y="477831"/>
                    </a:lnTo>
                    <a:lnTo>
                      <a:pt x="1374141" y="474023"/>
                    </a:lnTo>
                    <a:lnTo>
                      <a:pt x="1388746" y="471485"/>
                    </a:lnTo>
                    <a:lnTo>
                      <a:pt x="1402716" y="469581"/>
                    </a:lnTo>
                    <a:lnTo>
                      <a:pt x="1416051" y="468630"/>
                    </a:lnTo>
                    <a:lnTo>
                      <a:pt x="1429386" y="468312"/>
                    </a:lnTo>
                    <a:close/>
                    <a:moveTo>
                      <a:pt x="750948" y="302529"/>
                    </a:moveTo>
                    <a:lnTo>
                      <a:pt x="748724" y="302846"/>
                    </a:lnTo>
                    <a:lnTo>
                      <a:pt x="746818" y="303797"/>
                    </a:lnTo>
                    <a:lnTo>
                      <a:pt x="744912" y="304431"/>
                    </a:lnTo>
                    <a:lnTo>
                      <a:pt x="743641" y="306017"/>
                    </a:lnTo>
                    <a:lnTo>
                      <a:pt x="742053" y="307602"/>
                    </a:lnTo>
                    <a:lnTo>
                      <a:pt x="741417" y="309188"/>
                    </a:lnTo>
                    <a:lnTo>
                      <a:pt x="740464" y="311725"/>
                    </a:lnTo>
                    <a:lnTo>
                      <a:pt x="740464" y="313310"/>
                    </a:lnTo>
                    <a:lnTo>
                      <a:pt x="740464" y="315847"/>
                    </a:lnTo>
                    <a:lnTo>
                      <a:pt x="741417" y="318067"/>
                    </a:lnTo>
                    <a:lnTo>
                      <a:pt x="742053" y="319970"/>
                    </a:lnTo>
                    <a:lnTo>
                      <a:pt x="743641" y="321238"/>
                    </a:lnTo>
                    <a:lnTo>
                      <a:pt x="744912" y="322507"/>
                    </a:lnTo>
                    <a:lnTo>
                      <a:pt x="746818" y="323458"/>
                    </a:lnTo>
                    <a:lnTo>
                      <a:pt x="748724" y="324410"/>
                    </a:lnTo>
                    <a:lnTo>
                      <a:pt x="750948" y="324410"/>
                    </a:lnTo>
                    <a:lnTo>
                      <a:pt x="988881" y="324410"/>
                    </a:lnTo>
                    <a:lnTo>
                      <a:pt x="991105" y="324410"/>
                    </a:lnTo>
                    <a:lnTo>
                      <a:pt x="993011" y="323458"/>
                    </a:lnTo>
                    <a:lnTo>
                      <a:pt x="994917" y="322507"/>
                    </a:lnTo>
                    <a:lnTo>
                      <a:pt x="996506" y="321238"/>
                    </a:lnTo>
                    <a:lnTo>
                      <a:pt x="997776" y="319970"/>
                    </a:lnTo>
                    <a:lnTo>
                      <a:pt x="998729" y="318067"/>
                    </a:lnTo>
                    <a:lnTo>
                      <a:pt x="999365" y="315847"/>
                    </a:lnTo>
                    <a:lnTo>
                      <a:pt x="999365" y="313310"/>
                    </a:lnTo>
                    <a:lnTo>
                      <a:pt x="999365" y="311725"/>
                    </a:lnTo>
                    <a:lnTo>
                      <a:pt x="998729" y="309188"/>
                    </a:lnTo>
                    <a:lnTo>
                      <a:pt x="997776" y="307602"/>
                    </a:lnTo>
                    <a:lnTo>
                      <a:pt x="996506" y="306017"/>
                    </a:lnTo>
                    <a:lnTo>
                      <a:pt x="994917" y="304431"/>
                    </a:lnTo>
                    <a:lnTo>
                      <a:pt x="993011" y="303797"/>
                    </a:lnTo>
                    <a:lnTo>
                      <a:pt x="991105" y="302846"/>
                    </a:lnTo>
                    <a:lnTo>
                      <a:pt x="988881" y="302529"/>
                    </a:lnTo>
                    <a:lnTo>
                      <a:pt x="750948" y="302529"/>
                    </a:lnTo>
                    <a:close/>
                    <a:moveTo>
                      <a:pt x="748724" y="219444"/>
                    </a:moveTo>
                    <a:lnTo>
                      <a:pt x="746818" y="220396"/>
                    </a:lnTo>
                    <a:lnTo>
                      <a:pt x="744912" y="221347"/>
                    </a:lnTo>
                    <a:lnTo>
                      <a:pt x="743641" y="222615"/>
                    </a:lnTo>
                    <a:lnTo>
                      <a:pt x="742053" y="224201"/>
                    </a:lnTo>
                    <a:lnTo>
                      <a:pt x="741417" y="226104"/>
                    </a:lnTo>
                    <a:lnTo>
                      <a:pt x="740464" y="228323"/>
                    </a:lnTo>
                    <a:lnTo>
                      <a:pt x="740464" y="230543"/>
                    </a:lnTo>
                    <a:lnTo>
                      <a:pt x="740464" y="232763"/>
                    </a:lnTo>
                    <a:lnTo>
                      <a:pt x="741417" y="234666"/>
                    </a:lnTo>
                    <a:lnTo>
                      <a:pt x="742053" y="236568"/>
                    </a:lnTo>
                    <a:lnTo>
                      <a:pt x="743641" y="237837"/>
                    </a:lnTo>
                    <a:lnTo>
                      <a:pt x="744912" y="239423"/>
                    </a:lnTo>
                    <a:lnTo>
                      <a:pt x="746818" y="240374"/>
                    </a:lnTo>
                    <a:lnTo>
                      <a:pt x="748724" y="241008"/>
                    </a:lnTo>
                    <a:lnTo>
                      <a:pt x="750948" y="241325"/>
                    </a:lnTo>
                    <a:lnTo>
                      <a:pt x="1133738" y="241325"/>
                    </a:lnTo>
                    <a:lnTo>
                      <a:pt x="1135644" y="241008"/>
                    </a:lnTo>
                    <a:lnTo>
                      <a:pt x="1137868" y="240374"/>
                    </a:lnTo>
                    <a:lnTo>
                      <a:pt x="1139456" y="239423"/>
                    </a:lnTo>
                    <a:lnTo>
                      <a:pt x="1141045" y="237837"/>
                    </a:lnTo>
                    <a:lnTo>
                      <a:pt x="1142316" y="236568"/>
                    </a:lnTo>
                    <a:lnTo>
                      <a:pt x="1143586" y="234666"/>
                    </a:lnTo>
                    <a:lnTo>
                      <a:pt x="1143904" y="232763"/>
                    </a:lnTo>
                    <a:lnTo>
                      <a:pt x="1144222" y="230543"/>
                    </a:lnTo>
                    <a:lnTo>
                      <a:pt x="1143904" y="228323"/>
                    </a:lnTo>
                    <a:lnTo>
                      <a:pt x="1143586" y="226104"/>
                    </a:lnTo>
                    <a:lnTo>
                      <a:pt x="1142316" y="224201"/>
                    </a:lnTo>
                    <a:lnTo>
                      <a:pt x="1141045" y="222615"/>
                    </a:lnTo>
                    <a:lnTo>
                      <a:pt x="1139456" y="221347"/>
                    </a:lnTo>
                    <a:lnTo>
                      <a:pt x="1137868" y="220396"/>
                    </a:lnTo>
                    <a:lnTo>
                      <a:pt x="1135644" y="219444"/>
                    </a:lnTo>
                    <a:lnTo>
                      <a:pt x="1133738" y="219444"/>
                    </a:lnTo>
                    <a:lnTo>
                      <a:pt x="750948" y="219444"/>
                    </a:lnTo>
                    <a:lnTo>
                      <a:pt x="748724" y="219444"/>
                    </a:lnTo>
                    <a:close/>
                    <a:moveTo>
                      <a:pt x="748724" y="141751"/>
                    </a:moveTo>
                    <a:lnTo>
                      <a:pt x="746818" y="142702"/>
                    </a:lnTo>
                    <a:lnTo>
                      <a:pt x="744912" y="143336"/>
                    </a:lnTo>
                    <a:lnTo>
                      <a:pt x="743641" y="144922"/>
                    </a:lnTo>
                    <a:lnTo>
                      <a:pt x="742053" y="146191"/>
                    </a:lnTo>
                    <a:lnTo>
                      <a:pt x="741417" y="148093"/>
                    </a:lnTo>
                    <a:lnTo>
                      <a:pt x="740464" y="150630"/>
                    </a:lnTo>
                    <a:lnTo>
                      <a:pt x="740464" y="152216"/>
                    </a:lnTo>
                    <a:lnTo>
                      <a:pt x="740464" y="154753"/>
                    </a:lnTo>
                    <a:lnTo>
                      <a:pt x="741417" y="156972"/>
                    </a:lnTo>
                    <a:lnTo>
                      <a:pt x="742053" y="158875"/>
                    </a:lnTo>
                    <a:lnTo>
                      <a:pt x="743641" y="160144"/>
                    </a:lnTo>
                    <a:lnTo>
                      <a:pt x="744912" y="161729"/>
                    </a:lnTo>
                    <a:lnTo>
                      <a:pt x="746818" y="162363"/>
                    </a:lnTo>
                    <a:lnTo>
                      <a:pt x="748724" y="163315"/>
                    </a:lnTo>
                    <a:lnTo>
                      <a:pt x="750948" y="163315"/>
                    </a:lnTo>
                    <a:lnTo>
                      <a:pt x="1133738" y="163315"/>
                    </a:lnTo>
                    <a:lnTo>
                      <a:pt x="1135644" y="163315"/>
                    </a:lnTo>
                    <a:lnTo>
                      <a:pt x="1137868" y="162363"/>
                    </a:lnTo>
                    <a:lnTo>
                      <a:pt x="1139456" y="161729"/>
                    </a:lnTo>
                    <a:lnTo>
                      <a:pt x="1141045" y="160144"/>
                    </a:lnTo>
                    <a:lnTo>
                      <a:pt x="1142316" y="158875"/>
                    </a:lnTo>
                    <a:lnTo>
                      <a:pt x="1143586" y="156972"/>
                    </a:lnTo>
                    <a:lnTo>
                      <a:pt x="1143904" y="154753"/>
                    </a:lnTo>
                    <a:lnTo>
                      <a:pt x="1144222" y="152216"/>
                    </a:lnTo>
                    <a:lnTo>
                      <a:pt x="1143904" y="150630"/>
                    </a:lnTo>
                    <a:lnTo>
                      <a:pt x="1143586" y="148093"/>
                    </a:lnTo>
                    <a:lnTo>
                      <a:pt x="1142316" y="146191"/>
                    </a:lnTo>
                    <a:lnTo>
                      <a:pt x="1141045" y="144922"/>
                    </a:lnTo>
                    <a:lnTo>
                      <a:pt x="1139456" y="143336"/>
                    </a:lnTo>
                    <a:lnTo>
                      <a:pt x="1137868" y="142702"/>
                    </a:lnTo>
                    <a:lnTo>
                      <a:pt x="1135644" y="141751"/>
                    </a:lnTo>
                    <a:lnTo>
                      <a:pt x="1133738" y="141751"/>
                    </a:lnTo>
                    <a:lnTo>
                      <a:pt x="750948" y="141751"/>
                    </a:lnTo>
                    <a:lnTo>
                      <a:pt x="748724" y="141751"/>
                    </a:lnTo>
                    <a:close/>
                    <a:moveTo>
                      <a:pt x="789068" y="0"/>
                    </a:moveTo>
                    <a:lnTo>
                      <a:pt x="1085770" y="0"/>
                    </a:lnTo>
                    <a:lnTo>
                      <a:pt x="1093712" y="317"/>
                    </a:lnTo>
                    <a:lnTo>
                      <a:pt x="1101336" y="635"/>
                    </a:lnTo>
                    <a:lnTo>
                      <a:pt x="1108960" y="1903"/>
                    </a:lnTo>
                    <a:lnTo>
                      <a:pt x="1116267" y="2854"/>
                    </a:lnTo>
                    <a:lnTo>
                      <a:pt x="1123573" y="4757"/>
                    </a:lnTo>
                    <a:lnTo>
                      <a:pt x="1130562" y="6660"/>
                    </a:lnTo>
                    <a:lnTo>
                      <a:pt x="1137868" y="8879"/>
                    </a:lnTo>
                    <a:lnTo>
                      <a:pt x="1144539" y="12051"/>
                    </a:lnTo>
                    <a:lnTo>
                      <a:pt x="1151210" y="14905"/>
                    </a:lnTo>
                    <a:lnTo>
                      <a:pt x="1157881" y="18393"/>
                    </a:lnTo>
                    <a:lnTo>
                      <a:pt x="1164235" y="21564"/>
                    </a:lnTo>
                    <a:lnTo>
                      <a:pt x="1170270" y="25687"/>
                    </a:lnTo>
                    <a:lnTo>
                      <a:pt x="1176306" y="29809"/>
                    </a:lnTo>
                    <a:lnTo>
                      <a:pt x="1181706" y="34566"/>
                    </a:lnTo>
                    <a:lnTo>
                      <a:pt x="1187424" y="39006"/>
                    </a:lnTo>
                    <a:lnTo>
                      <a:pt x="1192507" y="44079"/>
                    </a:lnTo>
                    <a:lnTo>
                      <a:pt x="1197590" y="49153"/>
                    </a:lnTo>
                    <a:lnTo>
                      <a:pt x="1202037" y="54861"/>
                    </a:lnTo>
                    <a:lnTo>
                      <a:pt x="1206802" y="60252"/>
                    </a:lnTo>
                    <a:lnTo>
                      <a:pt x="1210932" y="66277"/>
                    </a:lnTo>
                    <a:lnTo>
                      <a:pt x="1215062" y="72303"/>
                    </a:lnTo>
                    <a:lnTo>
                      <a:pt x="1218238" y="78645"/>
                    </a:lnTo>
                    <a:lnTo>
                      <a:pt x="1221733" y="84987"/>
                    </a:lnTo>
                    <a:lnTo>
                      <a:pt x="1224592" y="91964"/>
                    </a:lnTo>
                    <a:lnTo>
                      <a:pt x="1227768" y="98623"/>
                    </a:lnTo>
                    <a:lnTo>
                      <a:pt x="1229992" y="105917"/>
                    </a:lnTo>
                    <a:lnTo>
                      <a:pt x="1231898" y="112893"/>
                    </a:lnTo>
                    <a:lnTo>
                      <a:pt x="1233804" y="120187"/>
                    </a:lnTo>
                    <a:lnTo>
                      <a:pt x="1234757" y="127481"/>
                    </a:lnTo>
                    <a:lnTo>
                      <a:pt x="1236028" y="135092"/>
                    </a:lnTo>
                    <a:lnTo>
                      <a:pt x="1236345" y="143019"/>
                    </a:lnTo>
                    <a:lnTo>
                      <a:pt x="1236663" y="150630"/>
                    </a:lnTo>
                    <a:lnTo>
                      <a:pt x="1236663" y="296186"/>
                    </a:lnTo>
                    <a:lnTo>
                      <a:pt x="1236345" y="303797"/>
                    </a:lnTo>
                    <a:lnTo>
                      <a:pt x="1236028" y="311725"/>
                    </a:lnTo>
                    <a:lnTo>
                      <a:pt x="1234757" y="319019"/>
                    </a:lnTo>
                    <a:lnTo>
                      <a:pt x="1233804" y="326629"/>
                    </a:lnTo>
                    <a:lnTo>
                      <a:pt x="1231898" y="333606"/>
                    </a:lnTo>
                    <a:lnTo>
                      <a:pt x="1229992" y="340900"/>
                    </a:lnTo>
                    <a:lnTo>
                      <a:pt x="1227768" y="347876"/>
                    </a:lnTo>
                    <a:lnTo>
                      <a:pt x="1224592" y="354853"/>
                    </a:lnTo>
                    <a:lnTo>
                      <a:pt x="1221733" y="361512"/>
                    </a:lnTo>
                    <a:lnTo>
                      <a:pt x="1218238" y="367854"/>
                    </a:lnTo>
                    <a:lnTo>
                      <a:pt x="1215062" y="374197"/>
                    </a:lnTo>
                    <a:lnTo>
                      <a:pt x="1210932" y="380222"/>
                    </a:lnTo>
                    <a:lnTo>
                      <a:pt x="1206802" y="386247"/>
                    </a:lnTo>
                    <a:lnTo>
                      <a:pt x="1202037" y="391955"/>
                    </a:lnTo>
                    <a:lnTo>
                      <a:pt x="1197590" y="397346"/>
                    </a:lnTo>
                    <a:lnTo>
                      <a:pt x="1192507" y="402420"/>
                    </a:lnTo>
                    <a:lnTo>
                      <a:pt x="1187424" y="407811"/>
                    </a:lnTo>
                    <a:lnTo>
                      <a:pt x="1181706" y="412251"/>
                    </a:lnTo>
                    <a:lnTo>
                      <a:pt x="1176306" y="416690"/>
                    </a:lnTo>
                    <a:lnTo>
                      <a:pt x="1170270" y="420813"/>
                    </a:lnTo>
                    <a:lnTo>
                      <a:pt x="1164235" y="424935"/>
                    </a:lnTo>
                    <a:lnTo>
                      <a:pt x="1157881" y="428423"/>
                    </a:lnTo>
                    <a:lnTo>
                      <a:pt x="1151210" y="431912"/>
                    </a:lnTo>
                    <a:lnTo>
                      <a:pt x="1144539" y="434766"/>
                    </a:lnTo>
                    <a:lnTo>
                      <a:pt x="1137868" y="437303"/>
                    </a:lnTo>
                    <a:lnTo>
                      <a:pt x="1130562" y="440157"/>
                    </a:lnTo>
                    <a:lnTo>
                      <a:pt x="1123573" y="442059"/>
                    </a:lnTo>
                    <a:lnTo>
                      <a:pt x="1116267" y="443645"/>
                    </a:lnTo>
                    <a:lnTo>
                      <a:pt x="1108960" y="444914"/>
                    </a:lnTo>
                    <a:lnTo>
                      <a:pt x="1101336" y="446182"/>
                    </a:lnTo>
                    <a:lnTo>
                      <a:pt x="1093712" y="446499"/>
                    </a:lnTo>
                    <a:lnTo>
                      <a:pt x="1085770" y="446816"/>
                    </a:lnTo>
                    <a:lnTo>
                      <a:pt x="1060675" y="446816"/>
                    </a:lnTo>
                    <a:lnTo>
                      <a:pt x="1084500" y="523875"/>
                    </a:lnTo>
                    <a:lnTo>
                      <a:pt x="945996" y="446816"/>
                    </a:lnTo>
                    <a:lnTo>
                      <a:pt x="789068" y="446816"/>
                    </a:lnTo>
                    <a:lnTo>
                      <a:pt x="781444" y="446499"/>
                    </a:lnTo>
                    <a:lnTo>
                      <a:pt x="773502" y="446182"/>
                    </a:lnTo>
                    <a:lnTo>
                      <a:pt x="766196" y="444914"/>
                    </a:lnTo>
                    <a:lnTo>
                      <a:pt x="758889" y="443645"/>
                    </a:lnTo>
                    <a:lnTo>
                      <a:pt x="751583" y="442059"/>
                    </a:lnTo>
                    <a:lnTo>
                      <a:pt x="744277" y="440157"/>
                    </a:lnTo>
                    <a:lnTo>
                      <a:pt x="737288" y="437303"/>
                    </a:lnTo>
                    <a:lnTo>
                      <a:pt x="730299" y="434766"/>
                    </a:lnTo>
                    <a:lnTo>
                      <a:pt x="723946" y="431912"/>
                    </a:lnTo>
                    <a:lnTo>
                      <a:pt x="717275" y="428423"/>
                    </a:lnTo>
                    <a:lnTo>
                      <a:pt x="710921" y="424935"/>
                    </a:lnTo>
                    <a:lnTo>
                      <a:pt x="704886" y="420813"/>
                    </a:lnTo>
                    <a:lnTo>
                      <a:pt x="698850" y="416690"/>
                    </a:lnTo>
                    <a:lnTo>
                      <a:pt x="693132" y="412251"/>
                    </a:lnTo>
                    <a:lnTo>
                      <a:pt x="687731" y="407811"/>
                    </a:lnTo>
                    <a:lnTo>
                      <a:pt x="682649" y="402420"/>
                    </a:lnTo>
                    <a:lnTo>
                      <a:pt x="677566" y="397346"/>
                    </a:lnTo>
                    <a:lnTo>
                      <a:pt x="672801" y="391955"/>
                    </a:lnTo>
                    <a:lnTo>
                      <a:pt x="668354" y="386247"/>
                    </a:lnTo>
                    <a:lnTo>
                      <a:pt x="664224" y="380222"/>
                    </a:lnTo>
                    <a:lnTo>
                      <a:pt x="660094" y="374197"/>
                    </a:lnTo>
                    <a:lnTo>
                      <a:pt x="656600" y="367854"/>
                    </a:lnTo>
                    <a:lnTo>
                      <a:pt x="653106" y="361512"/>
                    </a:lnTo>
                    <a:lnTo>
                      <a:pt x="650247" y="354853"/>
                    </a:lnTo>
                    <a:lnTo>
                      <a:pt x="647705" y="347876"/>
                    </a:lnTo>
                    <a:lnTo>
                      <a:pt x="644846" y="340900"/>
                    </a:lnTo>
                    <a:lnTo>
                      <a:pt x="642940" y="333606"/>
                    </a:lnTo>
                    <a:lnTo>
                      <a:pt x="641669" y="326629"/>
                    </a:lnTo>
                    <a:lnTo>
                      <a:pt x="640081" y="319019"/>
                    </a:lnTo>
                    <a:lnTo>
                      <a:pt x="638810" y="311725"/>
                    </a:lnTo>
                    <a:lnTo>
                      <a:pt x="638493" y="303797"/>
                    </a:lnTo>
                    <a:lnTo>
                      <a:pt x="638175" y="296186"/>
                    </a:lnTo>
                    <a:lnTo>
                      <a:pt x="638175" y="150630"/>
                    </a:lnTo>
                    <a:lnTo>
                      <a:pt x="638493" y="143019"/>
                    </a:lnTo>
                    <a:lnTo>
                      <a:pt x="638810" y="135092"/>
                    </a:lnTo>
                    <a:lnTo>
                      <a:pt x="640081" y="127481"/>
                    </a:lnTo>
                    <a:lnTo>
                      <a:pt x="641669" y="120187"/>
                    </a:lnTo>
                    <a:lnTo>
                      <a:pt x="642940" y="112893"/>
                    </a:lnTo>
                    <a:lnTo>
                      <a:pt x="644846" y="105917"/>
                    </a:lnTo>
                    <a:lnTo>
                      <a:pt x="647705" y="98623"/>
                    </a:lnTo>
                    <a:lnTo>
                      <a:pt x="650247" y="91964"/>
                    </a:lnTo>
                    <a:lnTo>
                      <a:pt x="653106" y="84987"/>
                    </a:lnTo>
                    <a:lnTo>
                      <a:pt x="656600" y="78645"/>
                    </a:lnTo>
                    <a:lnTo>
                      <a:pt x="660094" y="72303"/>
                    </a:lnTo>
                    <a:lnTo>
                      <a:pt x="664224" y="66277"/>
                    </a:lnTo>
                    <a:lnTo>
                      <a:pt x="668354" y="60252"/>
                    </a:lnTo>
                    <a:lnTo>
                      <a:pt x="672801" y="54861"/>
                    </a:lnTo>
                    <a:lnTo>
                      <a:pt x="677566" y="49153"/>
                    </a:lnTo>
                    <a:lnTo>
                      <a:pt x="682649" y="44079"/>
                    </a:lnTo>
                    <a:lnTo>
                      <a:pt x="687731" y="39006"/>
                    </a:lnTo>
                    <a:lnTo>
                      <a:pt x="693132" y="34566"/>
                    </a:lnTo>
                    <a:lnTo>
                      <a:pt x="698850" y="29809"/>
                    </a:lnTo>
                    <a:lnTo>
                      <a:pt x="704886" y="25687"/>
                    </a:lnTo>
                    <a:lnTo>
                      <a:pt x="710921" y="21564"/>
                    </a:lnTo>
                    <a:lnTo>
                      <a:pt x="717275" y="18393"/>
                    </a:lnTo>
                    <a:lnTo>
                      <a:pt x="723946" y="14905"/>
                    </a:lnTo>
                    <a:lnTo>
                      <a:pt x="730299" y="12051"/>
                    </a:lnTo>
                    <a:lnTo>
                      <a:pt x="737288" y="8879"/>
                    </a:lnTo>
                    <a:lnTo>
                      <a:pt x="744277" y="6660"/>
                    </a:lnTo>
                    <a:lnTo>
                      <a:pt x="751583" y="4757"/>
                    </a:lnTo>
                    <a:lnTo>
                      <a:pt x="758889" y="2854"/>
                    </a:lnTo>
                    <a:lnTo>
                      <a:pt x="766196" y="1903"/>
                    </a:lnTo>
                    <a:lnTo>
                      <a:pt x="773502" y="635"/>
                    </a:lnTo>
                    <a:lnTo>
                      <a:pt x="781444" y="317"/>
                    </a:lnTo>
                    <a:lnTo>
                      <a:pt x="78906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0152" y="1051416"/>
            <a:ext cx="1797844" cy="96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镇静、止吐剂。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50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年代末在西德、英国等地开始使用，孕妇为用药对象之一。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15600" y="2175181"/>
            <a:ext cx="38168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40152" y="2459579"/>
            <a:ext cx="1797844" cy="760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澳大利亚首先有一组报导，肢体缩短合并或完全缺失。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31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40152" y="3570821"/>
            <a:ext cx="1797844" cy="137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德国：    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1959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年报告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例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             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1960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年报告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30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例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             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1961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年报告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154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例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715600" y="3471325"/>
            <a:ext cx="38168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7" y="1051416"/>
            <a:ext cx="3727619" cy="2315948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7621E-6 L -0.27952 0.227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13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06048E-6 L -0.27952 -0.0228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1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19716E-6 L -0.27952 -0.2727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363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平喘药</a:t>
            </a:r>
            <a:endParaRPr lang="zh-CN" altLang="en-US" dirty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403648" y="987574"/>
            <a:ext cx="6408712" cy="4943475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  <a:scene3d>
              <a:camera prst="orthographicFront"/>
              <a:lightRig rig="threePt" dir="t"/>
            </a:scene3d>
          </a:bodyPr>
          <a:lstStyle>
            <a:lvl1pPr marL="383540" indent="-3835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215" indent="-3200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89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251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氨茶碱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治疗哮喘，临床常用，但应注意剂量和用药时间，属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近年应用</a:t>
            </a:r>
            <a:r>
              <a:rPr lang="en-US" altLang="zh-CN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β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拟交感药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如特布他林，疗效较满意，对胎儿相对安全，属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当急性发作哮喘时，可皮下注射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肾上腺素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，但要及时停药，不可长期应用。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None/>
            </a:pP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降血糖药</a:t>
            </a:r>
            <a:endParaRPr lang="zh-CN" altLang="en-US" dirty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331640" y="843559"/>
            <a:ext cx="6480720" cy="4299942"/>
          </a:xfrm>
          <a:prstGeom prst="rect">
            <a:avLst/>
          </a:prstGeom>
        </p:spPr>
        <p:txBody>
          <a:bodyPr vert="horz" lIns="102156" tIns="51076" rIns="102156" bIns="51076" rtlCol="0">
            <a:normAutofit fontScale="92500"/>
            <a:scene3d>
              <a:camera prst="orthographicFront"/>
              <a:lightRig rig="threePt" dir="t"/>
            </a:scene3d>
          </a:bodyPr>
          <a:lstStyle>
            <a:lvl1pPr marL="383540" indent="-3835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215" indent="-3200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89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251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胰岛素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使妊娠合并糖尿病的围产婴儿死亡率由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％下降至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％。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药物治疗时，甲苯磺丁脲有致畸作用的报道，苯乙双胍可使新生儿黄疸加重，均属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第二代磺酰脲类口服降血糖药孕妇禁用。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胰岛素为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类药，安全性大，不能通过胎盘，动物试验无致畸作用，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是目前最常用的降血糖药。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None/>
            </a:pP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止吐药 </a:t>
            </a:r>
            <a:endParaRPr lang="zh-CN" altLang="en-US" dirty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403648" y="987574"/>
            <a:ext cx="6336704" cy="4943475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  <a:scene3d>
              <a:camera prst="orthographicFront"/>
              <a:lightRig rig="threePt" dir="t"/>
            </a:scene3d>
          </a:bodyPr>
          <a:lstStyle>
            <a:lvl1pPr marL="383540" indent="-3835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215" indent="-3200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89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251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早孕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的妊娠呕吐剧烈者需要治疗；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偶尔短期应用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危害不大，但要选择用药；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类药禁用，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类药应慎用，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可选用</a:t>
            </a:r>
            <a:r>
              <a:rPr lang="en-US" altLang="zh-CN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美克洛嗪和塞克利嗪（哌嗪类）。 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肾上腺皮质激素</a:t>
            </a:r>
            <a:endParaRPr lang="zh-CN" altLang="en-US" dirty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2195736" y="1866586"/>
            <a:ext cx="5760640" cy="3312368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  <a:scene3d>
              <a:camera prst="orthographicFront"/>
              <a:lightRig rig="threePt" dir="t"/>
            </a:scene3d>
          </a:bodyPr>
          <a:lstStyle>
            <a:lvl1pPr marL="383540" indent="-3835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215" indent="-3200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89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251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孕妇可选用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类药泼尼松、泼尼松龙；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地塞米松被列为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None/>
            </a:pP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性激素类药</a:t>
            </a:r>
            <a:endParaRPr lang="zh-CN" altLang="en-US" dirty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403648" y="987574"/>
            <a:ext cx="6840760" cy="4943475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  <a:scene3d>
              <a:camera prst="orthographicFront"/>
              <a:lightRig rig="threePt" dir="t"/>
            </a:scene3d>
          </a:bodyPr>
          <a:lstStyle>
            <a:lvl1pPr marL="383540" indent="-3835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215" indent="-320040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89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2510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妊娠期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雄性激素和女性激素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均应不用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，因可引起女婴男性化、男婴女性化。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孕早期用乙烯雌酚可致女孩青春期后的阴道腺癌、透明细胞癌的发生。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习惯性流产确定是孕酮不足引起者，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应用天然的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孕激素黄体酮。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不宜大剂量、长时间使用。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None/>
            </a:pP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61210" y="2218690"/>
            <a:ext cx="5020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en-US" altLang="zh-CN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</a:t>
            </a:r>
            <a:r>
              <a:rPr lang="en-US" altLang="zh-CN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聆</a:t>
            </a:r>
            <a:r>
              <a:rPr lang="en-US" altLang="zh-CN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听！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" y="51435"/>
            <a:ext cx="1810385" cy="1659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57205" y="1023734"/>
            <a:ext cx="6586815" cy="1404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931790"/>
            <a:ext cx="4284268" cy="1404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491630"/>
            <a:ext cx="7959928" cy="2268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44170" y="233052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妊娠期药代动力学特点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3859" y="1984635"/>
            <a:ext cx="1303346" cy="1303346"/>
            <a:chOff x="1253859" y="1984635"/>
            <a:chExt cx="1303346" cy="1303346"/>
          </a:xfrm>
        </p:grpSpPr>
        <p:sp>
          <p:nvSpPr>
            <p:cNvPr id="20" name="椭圆 19"/>
            <p:cNvSpPr/>
            <p:nvPr/>
          </p:nvSpPr>
          <p:spPr>
            <a:xfrm>
              <a:off x="1253859" y="1984635"/>
              <a:ext cx="1303346" cy="130334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539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1399414" y="2130190"/>
              <a:ext cx="1012237" cy="1012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71" tIns="34285" rIns="68571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en-US" sz="2100" b="1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10" y="2343393"/>
            <a:ext cx="747952" cy="600814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000">
        <p14:warp dir="in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912" y="6275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妊娠期药代动力学特点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11560" y="1751089"/>
            <a:ext cx="1681076" cy="1641322"/>
            <a:chOff x="1837356" y="2211757"/>
            <a:chExt cx="1110654" cy="1110191"/>
          </a:xfrm>
        </p:grpSpPr>
        <p:sp>
          <p:nvSpPr>
            <p:cNvPr id="46" name="椭圆 45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829903" y="1751089"/>
            <a:ext cx="1681076" cy="1641322"/>
            <a:chOff x="1837356" y="2211757"/>
            <a:chExt cx="1110654" cy="1110191"/>
          </a:xfrm>
        </p:grpSpPr>
        <p:sp>
          <p:nvSpPr>
            <p:cNvPr id="30" name="椭圆 29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47222" y="1751089"/>
            <a:ext cx="1681076" cy="1641322"/>
            <a:chOff x="1837356" y="2211757"/>
            <a:chExt cx="1110654" cy="1110191"/>
          </a:xfrm>
        </p:grpSpPr>
        <p:sp>
          <p:nvSpPr>
            <p:cNvPr id="34" name="椭圆 33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59341" y="1751089"/>
            <a:ext cx="1681076" cy="1641322"/>
            <a:chOff x="1837356" y="2211757"/>
            <a:chExt cx="1110654" cy="1110191"/>
          </a:xfrm>
        </p:grpSpPr>
        <p:sp>
          <p:nvSpPr>
            <p:cNvPr id="44" name="椭圆 43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71600" y="2281567"/>
            <a:ext cx="14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519381" y="2284120"/>
            <a:ext cx="14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排泄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426913" y="2273116"/>
            <a:ext cx="14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代谢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199856" y="2281567"/>
            <a:ext cx="14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分布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Freeform 5"/>
          <p:cNvSpPr/>
          <p:nvPr/>
        </p:nvSpPr>
        <p:spPr bwMode="auto">
          <a:xfrm>
            <a:off x="1728788" y="3670699"/>
            <a:ext cx="762000" cy="700088"/>
          </a:xfrm>
          <a:custGeom>
            <a:avLst/>
            <a:gdLst>
              <a:gd name="T0" fmla="*/ 545 w 545"/>
              <a:gd name="T1" fmla="*/ 103 h 501"/>
              <a:gd name="T2" fmla="*/ 545 w 545"/>
              <a:gd name="T3" fmla="*/ 0 h 501"/>
              <a:gd name="T4" fmla="*/ 524 w 545"/>
              <a:gd name="T5" fmla="*/ 0 h 501"/>
              <a:gd name="T6" fmla="*/ 21 w 545"/>
              <a:gd name="T7" fmla="*/ 0 h 501"/>
              <a:gd name="T8" fmla="*/ 0 w 545"/>
              <a:gd name="T9" fmla="*/ 0 h 501"/>
              <a:gd name="T10" fmla="*/ 0 w 545"/>
              <a:gd name="T11" fmla="*/ 103 h 501"/>
              <a:gd name="T12" fmla="*/ 21 w 545"/>
              <a:gd name="T13" fmla="*/ 130 h 501"/>
              <a:gd name="T14" fmla="*/ 21 w 545"/>
              <a:gd name="T15" fmla="*/ 153 h 501"/>
              <a:gd name="T16" fmla="*/ 0 w 545"/>
              <a:gd name="T17" fmla="*/ 175 h 501"/>
              <a:gd name="T18" fmla="*/ 21 w 545"/>
              <a:gd name="T19" fmla="*/ 197 h 501"/>
              <a:gd name="T20" fmla="*/ 21 w 545"/>
              <a:gd name="T21" fmla="*/ 230 h 501"/>
              <a:gd name="T22" fmla="*/ 0 w 545"/>
              <a:gd name="T23" fmla="*/ 252 h 501"/>
              <a:gd name="T24" fmla="*/ 21 w 545"/>
              <a:gd name="T25" fmla="*/ 274 h 501"/>
              <a:gd name="T26" fmla="*/ 21 w 545"/>
              <a:gd name="T27" fmla="*/ 308 h 501"/>
              <a:gd name="T28" fmla="*/ 0 w 545"/>
              <a:gd name="T29" fmla="*/ 329 h 501"/>
              <a:gd name="T30" fmla="*/ 21 w 545"/>
              <a:gd name="T31" fmla="*/ 351 h 501"/>
              <a:gd name="T32" fmla="*/ 21 w 545"/>
              <a:gd name="T33" fmla="*/ 378 h 501"/>
              <a:gd name="T34" fmla="*/ 191 w 545"/>
              <a:gd name="T35" fmla="*/ 473 h 501"/>
              <a:gd name="T36" fmla="*/ 204 w 545"/>
              <a:gd name="T37" fmla="*/ 473 h 501"/>
              <a:gd name="T38" fmla="*/ 272 w 545"/>
              <a:gd name="T39" fmla="*/ 501 h 501"/>
              <a:gd name="T40" fmla="*/ 341 w 545"/>
              <a:gd name="T41" fmla="*/ 473 h 501"/>
              <a:gd name="T42" fmla="*/ 354 w 545"/>
              <a:gd name="T43" fmla="*/ 473 h 501"/>
              <a:gd name="T44" fmla="*/ 524 w 545"/>
              <a:gd name="T45" fmla="*/ 378 h 501"/>
              <a:gd name="T46" fmla="*/ 524 w 545"/>
              <a:gd name="T47" fmla="*/ 378 h 501"/>
              <a:gd name="T48" fmla="*/ 524 w 545"/>
              <a:gd name="T49" fmla="*/ 351 h 501"/>
              <a:gd name="T50" fmla="*/ 545 w 545"/>
              <a:gd name="T51" fmla="*/ 329 h 501"/>
              <a:gd name="T52" fmla="*/ 524 w 545"/>
              <a:gd name="T53" fmla="*/ 308 h 501"/>
              <a:gd name="T54" fmla="*/ 524 w 545"/>
              <a:gd name="T55" fmla="*/ 274 h 501"/>
              <a:gd name="T56" fmla="*/ 545 w 545"/>
              <a:gd name="T57" fmla="*/ 252 h 501"/>
              <a:gd name="T58" fmla="*/ 524 w 545"/>
              <a:gd name="T59" fmla="*/ 230 h 501"/>
              <a:gd name="T60" fmla="*/ 524 w 545"/>
              <a:gd name="T61" fmla="*/ 197 h 501"/>
              <a:gd name="T62" fmla="*/ 545 w 545"/>
              <a:gd name="T63" fmla="*/ 175 h 501"/>
              <a:gd name="T64" fmla="*/ 524 w 545"/>
              <a:gd name="T65" fmla="*/ 153 h 501"/>
              <a:gd name="T66" fmla="*/ 524 w 545"/>
              <a:gd name="T67" fmla="*/ 130 h 501"/>
              <a:gd name="T68" fmla="*/ 545 w 545"/>
              <a:gd name="T69" fmla="*/ 103 h 5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45"/>
              <a:gd name="T106" fmla="*/ 0 h 501"/>
              <a:gd name="T107" fmla="*/ 545 w 545"/>
              <a:gd name="T108" fmla="*/ 501 h 5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45" h="501">
                <a:moveTo>
                  <a:pt x="545" y="103"/>
                </a:moveTo>
                <a:cubicBezTo>
                  <a:pt x="545" y="0"/>
                  <a:pt x="545" y="0"/>
                  <a:pt x="545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9" y="154"/>
                  <a:pt x="0" y="163"/>
                  <a:pt x="0" y="175"/>
                </a:cubicBezTo>
                <a:cubicBezTo>
                  <a:pt x="0" y="187"/>
                  <a:pt x="9" y="196"/>
                  <a:pt x="21" y="197"/>
                </a:cubicBezTo>
                <a:cubicBezTo>
                  <a:pt x="21" y="230"/>
                  <a:pt x="21" y="230"/>
                  <a:pt x="21" y="230"/>
                </a:cubicBezTo>
                <a:cubicBezTo>
                  <a:pt x="9" y="231"/>
                  <a:pt x="0" y="240"/>
                  <a:pt x="0" y="252"/>
                </a:cubicBezTo>
                <a:cubicBezTo>
                  <a:pt x="0" y="264"/>
                  <a:pt x="9" y="274"/>
                  <a:pt x="21" y="274"/>
                </a:cubicBezTo>
                <a:cubicBezTo>
                  <a:pt x="21" y="308"/>
                  <a:pt x="21" y="308"/>
                  <a:pt x="21" y="308"/>
                </a:cubicBezTo>
                <a:cubicBezTo>
                  <a:pt x="9" y="308"/>
                  <a:pt x="0" y="317"/>
                  <a:pt x="0" y="329"/>
                </a:cubicBezTo>
                <a:cubicBezTo>
                  <a:pt x="0" y="341"/>
                  <a:pt x="9" y="351"/>
                  <a:pt x="21" y="351"/>
                </a:cubicBezTo>
                <a:cubicBezTo>
                  <a:pt x="21" y="378"/>
                  <a:pt x="21" y="378"/>
                  <a:pt x="21" y="37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4" y="473"/>
                  <a:pt x="204" y="473"/>
                  <a:pt x="204" y="473"/>
                </a:cubicBezTo>
                <a:cubicBezTo>
                  <a:pt x="214" y="489"/>
                  <a:pt x="241" y="501"/>
                  <a:pt x="272" y="501"/>
                </a:cubicBezTo>
                <a:cubicBezTo>
                  <a:pt x="304" y="501"/>
                  <a:pt x="331" y="489"/>
                  <a:pt x="341" y="473"/>
                </a:cubicBezTo>
                <a:cubicBezTo>
                  <a:pt x="354" y="473"/>
                  <a:pt x="354" y="473"/>
                  <a:pt x="354" y="473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51"/>
                  <a:pt x="524" y="351"/>
                  <a:pt x="524" y="351"/>
                </a:cubicBezTo>
                <a:cubicBezTo>
                  <a:pt x="536" y="351"/>
                  <a:pt x="545" y="341"/>
                  <a:pt x="545" y="329"/>
                </a:cubicBezTo>
                <a:cubicBezTo>
                  <a:pt x="545" y="317"/>
                  <a:pt x="536" y="308"/>
                  <a:pt x="524" y="308"/>
                </a:cubicBezTo>
                <a:cubicBezTo>
                  <a:pt x="524" y="274"/>
                  <a:pt x="524" y="274"/>
                  <a:pt x="524" y="274"/>
                </a:cubicBezTo>
                <a:cubicBezTo>
                  <a:pt x="536" y="274"/>
                  <a:pt x="545" y="264"/>
                  <a:pt x="545" y="252"/>
                </a:cubicBezTo>
                <a:cubicBezTo>
                  <a:pt x="545" y="240"/>
                  <a:pt x="536" y="231"/>
                  <a:pt x="524" y="230"/>
                </a:cubicBezTo>
                <a:cubicBezTo>
                  <a:pt x="524" y="197"/>
                  <a:pt x="524" y="197"/>
                  <a:pt x="524" y="197"/>
                </a:cubicBezTo>
                <a:cubicBezTo>
                  <a:pt x="536" y="196"/>
                  <a:pt x="545" y="187"/>
                  <a:pt x="545" y="175"/>
                </a:cubicBezTo>
                <a:cubicBezTo>
                  <a:pt x="545" y="163"/>
                  <a:pt x="536" y="153"/>
                  <a:pt x="524" y="153"/>
                </a:cubicBezTo>
                <a:cubicBezTo>
                  <a:pt x="524" y="130"/>
                  <a:pt x="524" y="130"/>
                  <a:pt x="524" y="130"/>
                </a:cubicBezTo>
                <a:lnTo>
                  <a:pt x="545" y="10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 bwMode="auto">
          <a:xfrm>
            <a:off x="1227548" y="2486026"/>
            <a:ext cx="859631" cy="539354"/>
          </a:xfrm>
          <a:custGeom>
            <a:avLst/>
            <a:gdLst>
              <a:gd name="T0" fmla="*/ 0 w 614"/>
              <a:gd name="T1" fmla="*/ 0 h 386"/>
              <a:gd name="T2" fmla="*/ 207 w 614"/>
              <a:gd name="T3" fmla="*/ 386 h 386"/>
              <a:gd name="T4" fmla="*/ 614 w 614"/>
              <a:gd name="T5" fmla="*/ 386 h 386"/>
              <a:gd name="T6" fmla="*/ 614 w 614"/>
              <a:gd name="T7" fmla="*/ 0 h 386"/>
              <a:gd name="T8" fmla="*/ 0 w 614"/>
              <a:gd name="T9" fmla="*/ 0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4"/>
              <a:gd name="T16" fmla="*/ 0 h 386"/>
              <a:gd name="T17" fmla="*/ 614 w 614"/>
              <a:gd name="T18" fmla="*/ 386 h 3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4" h="386">
                <a:moveTo>
                  <a:pt x="0" y="0"/>
                </a:moveTo>
                <a:cubicBezTo>
                  <a:pt x="52" y="143"/>
                  <a:pt x="144" y="274"/>
                  <a:pt x="207" y="386"/>
                </a:cubicBezTo>
                <a:cubicBezTo>
                  <a:pt x="614" y="386"/>
                  <a:pt x="614" y="386"/>
                  <a:pt x="614" y="386"/>
                </a:cubicBezTo>
                <a:cubicBezTo>
                  <a:pt x="614" y="0"/>
                  <a:pt x="614" y="0"/>
                  <a:pt x="6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>
            <a:off x="2133601" y="1307333"/>
            <a:ext cx="792956" cy="538163"/>
          </a:xfrm>
          <a:custGeom>
            <a:avLst/>
            <a:gdLst>
              <a:gd name="T0" fmla="*/ 0 w 566"/>
              <a:gd name="T1" fmla="*/ 385 h 385"/>
              <a:gd name="T2" fmla="*/ 566 w 566"/>
              <a:gd name="T3" fmla="*/ 385 h 385"/>
              <a:gd name="T4" fmla="*/ 0 w 566"/>
              <a:gd name="T5" fmla="*/ 0 h 385"/>
              <a:gd name="T6" fmla="*/ 0 w 566"/>
              <a:gd name="T7" fmla="*/ 385 h 385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385"/>
              <a:gd name="T14" fmla="*/ 566 w 566"/>
              <a:gd name="T15" fmla="*/ 385 h 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385">
                <a:moveTo>
                  <a:pt x="0" y="385"/>
                </a:moveTo>
                <a:cubicBezTo>
                  <a:pt x="566" y="385"/>
                  <a:pt x="566" y="385"/>
                  <a:pt x="566" y="385"/>
                </a:cubicBezTo>
                <a:cubicBezTo>
                  <a:pt x="483" y="190"/>
                  <a:pt x="299" y="13"/>
                  <a:pt x="0" y="0"/>
                </a:cubicBezTo>
                <a:lnTo>
                  <a:pt x="0" y="38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>
            <a:off x="2133601" y="2486026"/>
            <a:ext cx="812006" cy="1129904"/>
          </a:xfrm>
          <a:custGeom>
            <a:avLst/>
            <a:gdLst>
              <a:gd name="T0" fmla="*/ 0 w 580"/>
              <a:gd name="T1" fmla="*/ 0 h 808"/>
              <a:gd name="T2" fmla="*/ 0 w 580"/>
              <a:gd name="T3" fmla="*/ 808 h 808"/>
              <a:gd name="T4" fmla="*/ 195 w 580"/>
              <a:gd name="T5" fmla="*/ 808 h 808"/>
              <a:gd name="T6" fmla="*/ 304 w 580"/>
              <a:gd name="T7" fmla="*/ 572 h 808"/>
              <a:gd name="T8" fmla="*/ 580 w 580"/>
              <a:gd name="T9" fmla="*/ 0 h 808"/>
              <a:gd name="T10" fmla="*/ 0 w 580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0"/>
              <a:gd name="T19" fmla="*/ 0 h 808"/>
              <a:gd name="T20" fmla="*/ 580 w 580"/>
              <a:gd name="T21" fmla="*/ 808 h 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0" h="808">
                <a:moveTo>
                  <a:pt x="0" y="0"/>
                </a:moveTo>
                <a:cubicBezTo>
                  <a:pt x="0" y="808"/>
                  <a:pt x="0" y="808"/>
                  <a:pt x="0" y="808"/>
                </a:cubicBezTo>
                <a:cubicBezTo>
                  <a:pt x="56" y="808"/>
                  <a:pt x="161" y="808"/>
                  <a:pt x="195" y="808"/>
                </a:cubicBezTo>
                <a:cubicBezTo>
                  <a:pt x="242" y="808"/>
                  <a:pt x="304" y="750"/>
                  <a:pt x="304" y="572"/>
                </a:cubicBezTo>
                <a:cubicBezTo>
                  <a:pt x="304" y="434"/>
                  <a:pt x="495" y="232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1169194" y="1304925"/>
            <a:ext cx="955090" cy="1131094"/>
            <a:chOff x="1169194" y="1304925"/>
            <a:chExt cx="955090" cy="1131094"/>
          </a:xfrm>
        </p:grpSpPr>
        <p:sp>
          <p:nvSpPr>
            <p:cNvPr id="5" name="Freeform 8"/>
            <p:cNvSpPr/>
            <p:nvPr/>
          </p:nvSpPr>
          <p:spPr bwMode="auto">
            <a:xfrm>
              <a:off x="1169194" y="1304925"/>
              <a:ext cx="917972" cy="1131094"/>
            </a:xfrm>
            <a:custGeom>
              <a:avLst/>
              <a:gdLst>
                <a:gd name="T0" fmla="*/ 655 w 655"/>
                <a:gd name="T1" fmla="*/ 808 h 808"/>
                <a:gd name="T2" fmla="*/ 655 w 655"/>
                <a:gd name="T3" fmla="*/ 0 h 808"/>
                <a:gd name="T4" fmla="*/ 0 w 655"/>
                <a:gd name="T5" fmla="*/ 638 h 808"/>
                <a:gd name="T6" fmla="*/ 29 w 655"/>
                <a:gd name="T7" fmla="*/ 808 h 808"/>
                <a:gd name="T8" fmla="*/ 655 w 655"/>
                <a:gd name="T9" fmla="*/ 808 h 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08"/>
                <a:gd name="T17" fmla="*/ 655 w 655"/>
                <a:gd name="T18" fmla="*/ 808 h 8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08">
                  <a:moveTo>
                    <a:pt x="655" y="808"/>
                  </a:moveTo>
                  <a:cubicBezTo>
                    <a:pt x="655" y="0"/>
                    <a:pt x="655" y="0"/>
                    <a:pt x="655" y="0"/>
                  </a:cubicBezTo>
                  <a:cubicBezTo>
                    <a:pt x="202" y="0"/>
                    <a:pt x="0" y="369"/>
                    <a:pt x="0" y="638"/>
                  </a:cubicBezTo>
                  <a:cubicBezTo>
                    <a:pt x="0" y="696"/>
                    <a:pt x="11" y="753"/>
                    <a:pt x="29" y="808"/>
                  </a:cubicBezTo>
                  <a:lnTo>
                    <a:pt x="655" y="8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1190441" y="1707694"/>
              <a:ext cx="933843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生物利用度</a:t>
              </a:r>
              <a:endParaRPr lang="en-US" altLang="zh-CN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33601" y="1896693"/>
            <a:ext cx="869156" cy="539353"/>
            <a:chOff x="2133601" y="1896666"/>
            <a:chExt cx="869156" cy="539353"/>
          </a:xfrm>
        </p:grpSpPr>
        <p:sp>
          <p:nvSpPr>
            <p:cNvPr id="7" name="Freeform 10"/>
            <p:cNvSpPr/>
            <p:nvPr/>
          </p:nvSpPr>
          <p:spPr bwMode="auto">
            <a:xfrm>
              <a:off x="2133601" y="1896666"/>
              <a:ext cx="869156" cy="539353"/>
            </a:xfrm>
            <a:custGeom>
              <a:avLst/>
              <a:gdLst>
                <a:gd name="T0" fmla="*/ 580 w 620"/>
                <a:gd name="T1" fmla="*/ 0 h 386"/>
                <a:gd name="T2" fmla="*/ 0 w 620"/>
                <a:gd name="T3" fmla="*/ 0 h 386"/>
                <a:gd name="T4" fmla="*/ 0 w 620"/>
                <a:gd name="T5" fmla="*/ 386 h 386"/>
                <a:gd name="T6" fmla="*/ 592 w 620"/>
                <a:gd name="T7" fmla="*/ 386 h 386"/>
                <a:gd name="T8" fmla="*/ 620 w 620"/>
                <a:gd name="T9" fmla="*/ 216 h 386"/>
                <a:gd name="T10" fmla="*/ 580 w 620"/>
                <a:gd name="T11" fmla="*/ 0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0"/>
                <a:gd name="T19" fmla="*/ 0 h 386"/>
                <a:gd name="T20" fmla="*/ 620 w 620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0" h="386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592" y="386"/>
                    <a:pt x="592" y="386"/>
                    <a:pt x="592" y="386"/>
                  </a:cubicBezTo>
                  <a:cubicBezTo>
                    <a:pt x="609" y="331"/>
                    <a:pt x="620" y="274"/>
                    <a:pt x="620" y="216"/>
                  </a:cubicBezTo>
                  <a:cubicBezTo>
                    <a:pt x="620" y="148"/>
                    <a:pt x="607" y="73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6" name="TextBox 119"/>
            <p:cNvSpPr txBox="1">
              <a:spLocks noChangeArrowheads="1"/>
            </p:cNvSpPr>
            <p:nvPr/>
          </p:nvSpPr>
          <p:spPr bwMode="auto">
            <a:xfrm>
              <a:off x="2240116" y="2025254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胃酸</a:t>
              </a:r>
              <a:endParaRPr lang="en-US" altLang="zh-CN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Freeform 6"/>
          <p:cNvSpPr/>
          <p:nvPr/>
        </p:nvSpPr>
        <p:spPr bwMode="auto">
          <a:xfrm>
            <a:off x="1545452" y="3075387"/>
            <a:ext cx="541735" cy="540544"/>
          </a:xfrm>
          <a:custGeom>
            <a:avLst/>
            <a:gdLst>
              <a:gd name="T0" fmla="*/ 0 w 387"/>
              <a:gd name="T1" fmla="*/ 0 h 386"/>
              <a:gd name="T2" fmla="*/ 48 w 387"/>
              <a:gd name="T3" fmla="*/ 150 h 386"/>
              <a:gd name="T4" fmla="*/ 157 w 387"/>
              <a:gd name="T5" fmla="*/ 386 h 386"/>
              <a:gd name="T6" fmla="*/ 387 w 387"/>
              <a:gd name="T7" fmla="*/ 386 h 386"/>
              <a:gd name="T8" fmla="*/ 387 w 387"/>
              <a:gd name="T9" fmla="*/ 0 h 386"/>
              <a:gd name="T10" fmla="*/ 0 w 387"/>
              <a:gd name="T11" fmla="*/ 0 h 3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7"/>
              <a:gd name="T19" fmla="*/ 0 h 386"/>
              <a:gd name="T20" fmla="*/ 387 w 387"/>
              <a:gd name="T21" fmla="*/ 386 h 3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7" h="386">
                <a:moveTo>
                  <a:pt x="0" y="0"/>
                </a:moveTo>
                <a:cubicBezTo>
                  <a:pt x="29" y="56"/>
                  <a:pt x="48" y="106"/>
                  <a:pt x="48" y="150"/>
                </a:cubicBezTo>
                <a:cubicBezTo>
                  <a:pt x="48" y="328"/>
                  <a:pt x="110" y="386"/>
                  <a:pt x="157" y="386"/>
                </a:cubicBezTo>
                <a:cubicBezTo>
                  <a:pt x="204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妊娠期药物的吸收</a:t>
            </a:r>
            <a:endParaRPr lang="zh-CN" altLang="en-US" dirty="0"/>
          </a:p>
        </p:txBody>
      </p:sp>
      <p:cxnSp>
        <p:nvCxnSpPr>
          <p:cNvPr id="25" name="MH_Other_1"/>
          <p:cNvCxnSpPr/>
          <p:nvPr>
            <p:custDataLst>
              <p:tags r:id="rId3"/>
            </p:custDataLst>
          </p:nvPr>
        </p:nvCxnSpPr>
        <p:spPr>
          <a:xfrm flipH="1">
            <a:off x="4126186" y="1023503"/>
            <a:ext cx="0" cy="3600000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3355" y="1563638"/>
            <a:ext cx="3456384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56" tIns="51076" rIns="102156" bIns="5107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Arial" panose="020B0604020202020204"/>
                <a:cs typeface="+mn-ea"/>
                <a:sym typeface="+mn-lt"/>
              </a:rPr>
              <a:t>药物口服时，生物利用度与其吸收相关。</a:t>
            </a:r>
            <a:endParaRPr lang="zh-CN" altLang="en-US" dirty="0">
              <a:solidFill>
                <a:schemeClr val="tx1"/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7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311" y="2792316"/>
            <a:ext cx="3454028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56" tIns="51076" rIns="102156" bIns="5107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Arial" panose="020B0604020202020204"/>
                <a:cs typeface="+mn-ea"/>
                <a:sym typeface="+mn-lt"/>
              </a:rPr>
              <a:t>妊娠期胃酸分泌减少，胃排空时间延长、胃肠道平滑肌张力减退，肠蠕动减弱，口服药物的吸收延缓，峰值后推、偏低</a:t>
            </a:r>
            <a:endParaRPr lang="zh-CN" altLang="en-US" dirty="0">
              <a:solidFill>
                <a:schemeClr val="tx1"/>
              </a:soli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766186" y="1347694"/>
            <a:ext cx="720000" cy="720000"/>
            <a:chOff x="1837356" y="2211757"/>
            <a:chExt cx="1110654" cy="1110191"/>
          </a:xfrm>
        </p:grpSpPr>
        <p:sp>
          <p:nvSpPr>
            <p:cNvPr id="42" name="椭圆 41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66186" y="2915158"/>
            <a:ext cx="720000" cy="720000"/>
            <a:chOff x="1837356" y="2211757"/>
            <a:chExt cx="1110654" cy="1110191"/>
          </a:xfrm>
        </p:grpSpPr>
        <p:sp>
          <p:nvSpPr>
            <p:cNvPr id="52" name="椭圆 51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2733E-7 L -0.2132 0.23103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153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4.57883E-6 L -0.21493 -0.00155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-9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0" name="剪去对角的矩形 49"/>
          <p:cNvSpPr/>
          <p:nvPr/>
        </p:nvSpPr>
        <p:spPr>
          <a:xfrm>
            <a:off x="107504" y="1206451"/>
            <a:ext cx="4901219" cy="2968375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>
              <a:solidFill>
                <a:srgbClr val="007FD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87232" y="1628009"/>
            <a:ext cx="3568973" cy="25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3" rIns="68567" bIns="34283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妊娠期孕妇血容量约增加</a:t>
            </a:r>
            <a:r>
              <a:rPr lang="en-US" altLang="zh-CN" sz="1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</a:t>
            </a:r>
            <a:r>
              <a:rPr lang="zh-CN" altLang="en-US" sz="1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％</a:t>
            </a:r>
            <a:r>
              <a:rPr lang="en-US" altLang="zh-CN" sz="1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~50</a:t>
            </a:r>
            <a:r>
              <a:rPr lang="zh-CN" altLang="en-US" sz="1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％，血浆增加多于红细胞，血液稀释，心排出量增加，体液总量平均增加</a:t>
            </a:r>
            <a:r>
              <a:rPr lang="en-US" altLang="zh-CN" sz="1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8000ml</a:t>
            </a:r>
            <a:r>
              <a:rPr lang="zh-CN" altLang="en-US" sz="1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，故妊娠期药物分布容积明显增加。</a:t>
            </a:r>
            <a:br>
              <a:rPr lang="zh-CN" altLang="en-US" sz="1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800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妊娠期药物的分布</a:t>
            </a:r>
            <a:endParaRPr lang="zh-CN" altLang="en-US" dirty="0"/>
          </a:p>
        </p:txBody>
      </p:sp>
      <p:sp>
        <p:nvSpPr>
          <p:cNvPr id="9" name="矩形 27"/>
          <p:cNvSpPr/>
          <p:nvPr/>
        </p:nvSpPr>
        <p:spPr>
          <a:xfrm rot="6600000">
            <a:off x="4765338" y="1716988"/>
            <a:ext cx="5105355" cy="4848647"/>
          </a:xfrm>
          <a:custGeom>
            <a:avLst/>
            <a:gdLst/>
            <a:ahLst/>
            <a:cxnLst/>
            <a:rect l="l" t="t" r="r" b="b"/>
            <a:pathLst>
              <a:path w="1825580" h="1812954">
                <a:moveTo>
                  <a:pt x="864334" y="0"/>
                </a:moveTo>
                <a:cubicBezTo>
                  <a:pt x="1085537" y="0"/>
                  <a:pt x="1306740" y="84386"/>
                  <a:pt x="1475512" y="253158"/>
                </a:cubicBezTo>
                <a:cubicBezTo>
                  <a:pt x="1744300" y="521946"/>
                  <a:pt x="1799052" y="923720"/>
                  <a:pt x="1636245" y="1244950"/>
                </a:cubicBezTo>
                <a:lnTo>
                  <a:pt x="1825580" y="1812954"/>
                </a:lnTo>
                <a:lnTo>
                  <a:pt x="1264534" y="1625940"/>
                </a:lnTo>
                <a:cubicBezTo>
                  <a:pt x="940290" y="1801209"/>
                  <a:pt x="527470" y="1749823"/>
                  <a:pt x="253158" y="1475512"/>
                </a:cubicBezTo>
                <a:cubicBezTo>
                  <a:pt x="-84386" y="1137968"/>
                  <a:pt x="-84386" y="590701"/>
                  <a:pt x="253157" y="253157"/>
                </a:cubicBezTo>
                <a:cubicBezTo>
                  <a:pt x="421929" y="84385"/>
                  <a:pt x="643131" y="0"/>
                  <a:pt x="864334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17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Tm="8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药物与蛋白结合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H_Text_2"/>
          <p:cNvSpPr/>
          <p:nvPr>
            <p:custDataLst>
              <p:tags r:id="rId3"/>
            </p:custDataLst>
          </p:nvPr>
        </p:nvSpPr>
        <p:spPr>
          <a:xfrm>
            <a:off x="3247406" y="1851670"/>
            <a:ext cx="2556049" cy="86825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t">
            <a:no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很多蛋白结合部位被内分泌激素等物质所占据，游离型药物比例增加，使孕妇药效增高。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MH_Text_3"/>
          <p:cNvSpPr/>
          <p:nvPr>
            <p:custDataLst>
              <p:tags r:id="rId4"/>
            </p:custDataLst>
          </p:nvPr>
        </p:nvSpPr>
        <p:spPr>
          <a:xfrm>
            <a:off x="5839186" y="1851670"/>
            <a:ext cx="2556050" cy="131381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Autofit/>
            <a:scene3d>
              <a:camera prst="orthographicFront"/>
              <a:lightRig rig="threePt" dir="t"/>
            </a:scene3d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体外试验非结合型增加的常用药物有：地西泮，苯妥英钠，苯巴比妥，利多卡因等。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5"/>
            </p:custDataLst>
          </p:nvPr>
        </p:nvSpPr>
        <p:spPr>
          <a:xfrm>
            <a:off x="969938" y="1851670"/>
            <a:ext cx="2241737" cy="133655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Autofit/>
            <a:scene3d>
              <a:camera prst="orthographicFront"/>
              <a:lightRig rig="threePt" dir="t"/>
            </a:scene3d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妊娠期白蛋白减少，使药物分布容积增大。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67841" y="1131638"/>
            <a:ext cx="519262" cy="500031"/>
            <a:chOff x="1837356" y="2211757"/>
            <a:chExt cx="1110654" cy="1110191"/>
          </a:xfrm>
        </p:grpSpPr>
        <p:sp>
          <p:nvSpPr>
            <p:cNvPr id="46" name="椭圆 45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11960" y="1131638"/>
            <a:ext cx="519262" cy="500031"/>
            <a:chOff x="1837356" y="2211757"/>
            <a:chExt cx="1110654" cy="1110191"/>
          </a:xfrm>
        </p:grpSpPr>
        <p:sp>
          <p:nvSpPr>
            <p:cNvPr id="30" name="椭圆 29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57580" y="1131637"/>
            <a:ext cx="519262" cy="500031"/>
            <a:chOff x="1837356" y="2211757"/>
            <a:chExt cx="1110654" cy="1110191"/>
          </a:xfrm>
        </p:grpSpPr>
        <p:sp>
          <p:nvSpPr>
            <p:cNvPr id="34" name="椭圆 33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6" grpId="0" bldLvl="0" animBg="1"/>
      <p:bldP spid="3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758" y="585734"/>
            <a:ext cx="6925688" cy="556325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矩形 3"/>
          <p:cNvSpPr/>
          <p:nvPr/>
        </p:nvSpPr>
        <p:spPr>
          <a:xfrm>
            <a:off x="2557205" y="1023734"/>
            <a:ext cx="6586815" cy="1404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931790"/>
            <a:ext cx="4284268" cy="1404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491630"/>
            <a:ext cx="7959928" cy="2268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44170" y="233052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药物在胎盘的转运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3859" y="1984635"/>
            <a:ext cx="1303346" cy="1303346"/>
            <a:chOff x="1253859" y="1984635"/>
            <a:chExt cx="1303346" cy="1303346"/>
          </a:xfrm>
        </p:grpSpPr>
        <p:sp>
          <p:nvSpPr>
            <p:cNvPr id="20" name="椭圆 19"/>
            <p:cNvSpPr/>
            <p:nvPr/>
          </p:nvSpPr>
          <p:spPr>
            <a:xfrm>
              <a:off x="1253859" y="1984635"/>
              <a:ext cx="1303346" cy="130334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539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1399414" y="2130190"/>
              <a:ext cx="1012237" cy="1012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71" tIns="34285" rIns="68571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en-US" sz="2100" b="1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10" y="2343393"/>
            <a:ext cx="747952" cy="600814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000">
        <p14:warp dir="in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/>
    </p:bldLst>
  </p:timing>
</p:sld>
</file>

<file path=ppt/tags/tag1.xml><?xml version="1.0" encoding="utf-8"?>
<p:tagLst xmlns:p="http://schemas.openxmlformats.org/presentationml/2006/main">
  <p:tag name="MH" val="20160218211730"/>
  <p:tag name="MH_LIBRARY" val="GRAPHIC"/>
  <p:tag name="MH_TYPE" val="Other"/>
  <p:tag name="MH_ORDER" val="10"/>
</p:tagLst>
</file>

<file path=ppt/tags/tag10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11.xml><?xml version="1.0" encoding="utf-8"?>
<p:tagLst xmlns:p="http://schemas.openxmlformats.org/presentationml/2006/main">
  <p:tag name="MH" val="20160203101803"/>
  <p:tag name="MH_LIBRARY" val="GRAPHIC"/>
  <p:tag name="MH_TYPE" val="Other"/>
  <p:tag name="MH_ORDER" val="1"/>
</p:tagLst>
</file>

<file path=ppt/tags/tag12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4.xml><?xml version="1.0" encoding="utf-8"?>
<p:tagLst xmlns:p="http://schemas.openxmlformats.org/presentationml/2006/main">
  <p:tag name="MH" val="20151107164156"/>
  <p:tag name="MH_LIBRARY" val="GRAPHIC"/>
  <p:tag name="MH_TYPE" val="Text"/>
  <p:tag name="MH_ORDER" val="2"/>
</p:tagLst>
</file>

<file path=ppt/tags/tag15.xml><?xml version="1.0" encoding="utf-8"?>
<p:tagLst xmlns:p="http://schemas.openxmlformats.org/presentationml/2006/main">
  <p:tag name="MH" val="20151107164156"/>
  <p:tag name="MH_LIBRARY" val="GRAPHIC"/>
  <p:tag name="MH_TYPE" val="Text"/>
  <p:tag name="MH_ORDER" val="3"/>
</p:tagLst>
</file>

<file path=ppt/tags/tag16.xml><?xml version="1.0" encoding="utf-8"?>
<p:tagLst xmlns:p="http://schemas.openxmlformats.org/presentationml/2006/main">
  <p:tag name="MH" val="20151107164156"/>
  <p:tag name="MH_LIBRARY" val="GRAPHIC"/>
  <p:tag name="MH_TYPE" val="Text"/>
  <p:tag name="MH_ORDER" val="2"/>
</p:tagLst>
</file>

<file path=ppt/tags/tag17.xml><?xml version="1.0" encoding="utf-8"?>
<p:tagLst xmlns:p="http://schemas.openxmlformats.org/presentationml/2006/main">
  <p:tag name="MH" val="20160203101803"/>
  <p:tag name="MH_LIBRARY" val="GRAPHIC"/>
  <p:tag name="MH_TYPE" val="Other"/>
  <p:tag name="MH_ORDER" val="1"/>
</p:tagLst>
</file>

<file path=ppt/tags/tag18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9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20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21.xml><?xml version="1.0" encoding="utf-8"?>
<p:tagLst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22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23.xml><?xml version="1.0" encoding="utf-8"?>
<p:tagLst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24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25.xml><?xml version="1.0" encoding="utf-8"?>
<p:tagLst xmlns:p="http://schemas.openxmlformats.org/presentationml/2006/main">
  <p:tag name="MH" val="20151107164156"/>
  <p:tag name="MH_LIBRARY" val="GRAPHIC"/>
  <p:tag name="MH_TYPE" val="Text"/>
  <p:tag name="MH_ORDER" val="2"/>
</p:tagLst>
</file>

<file path=ppt/tags/tag26.xml><?xml version="1.0" encoding="utf-8"?>
<p:tagLst xmlns:p="http://schemas.openxmlformats.org/presentationml/2006/main">
  <p:tag name="MH" val="20151107164156"/>
  <p:tag name="MH_LIBRARY" val="GRAPHIC"/>
  <p:tag name="MH_TYPE" val="Text"/>
  <p:tag name="MH_ORDER" val="3"/>
</p:tagLst>
</file>

<file path=ppt/tags/tag27.xml><?xml version="1.0" encoding="utf-8"?>
<p:tagLst xmlns:p="http://schemas.openxmlformats.org/presentationml/2006/main">
  <p:tag name="MH" val="20151107164156"/>
  <p:tag name="MH_LIBRARY" val="GRAPHIC"/>
  <p:tag name="MH_TYPE" val="Text"/>
  <p:tag name="MH_ORDER" val="2"/>
</p:tagLst>
</file>

<file path=ppt/tags/tag2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p="http://schemas.openxmlformats.org/presentationml/2006/main">
  <p:tag name="MH" val="20160218211730"/>
  <p:tag name="MH_LIBRARY" val="GRAPHIC"/>
  <p:tag name="MH_TYPE" val="Other"/>
  <p:tag name="MH_ORDER" val="10"/>
</p:tagLst>
</file>

<file path=ppt/tags/tag3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2.xml><?xml version="1.0" encoding="utf-8"?>
<p:tagLst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33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34.xml><?xml version="1.0" encoding="utf-8"?>
<p:tagLst xmlns:p="http://schemas.openxmlformats.org/presentationml/2006/main">
  <p:tag name="ISPRING_PRESENTATION_TITLE" val="PowerPoint 演示文稿"/>
</p:tagLst>
</file>

<file path=ppt/tags/tag4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p="http://schemas.openxmlformats.org/presentationml/2006/main">
  <p:tag name="MH" val="20160218211730"/>
  <p:tag name="MH_LIBRARY" val="GRAPHIC"/>
  <p:tag name="MH_TYPE" val="Other"/>
  <p:tag name="MH_ORDER" val="10"/>
</p:tagLst>
</file>

<file path=ppt/tags/tag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8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9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3487C"/>
      </a:accent1>
      <a:accent2>
        <a:srgbClr val="A5A5A5"/>
      </a:accent2>
      <a:accent3>
        <a:srgbClr val="23487C"/>
      </a:accent3>
      <a:accent4>
        <a:srgbClr val="A5A5A5"/>
      </a:accent4>
      <a:accent5>
        <a:srgbClr val="A2C8A3"/>
      </a:accent5>
      <a:accent6>
        <a:srgbClr val="92D050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3167</Words>
  <Application>WPS 演示</Application>
  <PresentationFormat>全屏显示(16:9)</PresentationFormat>
  <Paragraphs>394</Paragraphs>
  <Slides>35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微软雅黑</vt:lpstr>
      <vt:lpstr>Impact</vt:lpstr>
      <vt:lpstr>Calibri</vt:lpstr>
      <vt:lpstr>黑体</vt:lpstr>
      <vt:lpstr>Arial</vt:lpstr>
      <vt:lpstr>Verdana</vt:lpstr>
      <vt:lpstr>Arial Unicode MS</vt:lpstr>
      <vt:lpstr>Arial Narrow</vt:lpstr>
      <vt:lpstr>方正兰亭黑_GBK</vt:lpstr>
      <vt:lpstr>幼圆</vt:lpstr>
      <vt:lpstr>Times New Roman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妊娠期药代动力学特点</vt:lpstr>
      <vt:lpstr>妊娠期药物的吸收</vt:lpstr>
      <vt:lpstr>妊娠期药物的分布</vt:lpstr>
      <vt:lpstr>药物与蛋白结合</vt:lpstr>
      <vt:lpstr>PowerPoint 演示文稿</vt:lpstr>
      <vt:lpstr>药物在胎盘的转运</vt:lpstr>
      <vt:lpstr>妊娠期药物的吸收</vt:lpstr>
      <vt:lpstr>药物通过胎盘的影响因素 </vt:lpstr>
      <vt:lpstr> 胎儿的药代动力学特点</vt:lpstr>
      <vt:lpstr>胎儿药物代谢</vt:lpstr>
      <vt:lpstr>胎儿药物的排泄</vt:lpstr>
      <vt:lpstr>PowerPoint 演示文稿</vt:lpstr>
      <vt:lpstr>妊娠期合理用药问题 </vt:lpstr>
      <vt:lpstr>妊娠早期用药 </vt:lpstr>
      <vt:lpstr>妊娠早期用药 </vt:lpstr>
      <vt:lpstr>药物致畸性的评定 </vt:lpstr>
      <vt:lpstr>药物对胎儿危害的分类标准</vt:lpstr>
      <vt:lpstr>妊娠期用药原则</vt:lpstr>
      <vt:lpstr>妊娠期常用药物  </vt:lpstr>
      <vt:lpstr>抗感染药物</vt:lpstr>
      <vt:lpstr>抗生素</vt:lpstr>
      <vt:lpstr>以下抗生素须引起足够重视</vt:lpstr>
      <vt:lpstr>抗真菌药 </vt:lpstr>
      <vt:lpstr>抗高血压药</vt:lpstr>
      <vt:lpstr>抗惊厥药</vt:lpstr>
      <vt:lpstr>平喘药</vt:lpstr>
      <vt:lpstr>降血糖药</vt:lpstr>
      <vt:lpstr>止吐药 </vt:lpstr>
      <vt:lpstr>肾上腺皮质激素</vt:lpstr>
      <vt:lpstr>性激素类药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airxi</dc:creator>
  <cp:lastModifiedBy>元野</cp:lastModifiedBy>
  <cp:revision>64</cp:revision>
  <dcterms:created xsi:type="dcterms:W3CDTF">2016-12-11T00:22:00Z</dcterms:created>
  <dcterms:modified xsi:type="dcterms:W3CDTF">2021-12-10T09:19:13Z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ABB0A231EC934FF59CF5CE6621836B1D</vt:lpwstr>
  </property>
  <property fmtid="{D5CDD505-2E9C-101B-9397-08002B2CF9AE}" pid="3" name="KSOProductBuildVer">
    <vt:lpwstr>2052-11.1.0.11115</vt:lpwstr>
  </property>
</Properties>
</file>