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80" r:id="rId4"/>
  </p:sldMasterIdLst>
  <p:notesMasterIdLst>
    <p:notesMasterId r:id="rId7"/>
  </p:notesMasterIdLst>
  <p:sldIdLst>
    <p:sldId id="1326" r:id="rId5"/>
    <p:sldId id="259" r:id="rId6"/>
    <p:sldId id="263" r:id="rId8"/>
    <p:sldId id="265" r:id="rId9"/>
    <p:sldId id="266" r:id="rId10"/>
    <p:sldId id="267" r:id="rId11"/>
    <p:sldId id="268" r:id="rId12"/>
    <p:sldId id="273" r:id="rId13"/>
    <p:sldId id="1356" r:id="rId14"/>
    <p:sldId id="280" r:id="rId15"/>
    <p:sldId id="286" r:id="rId16"/>
    <p:sldId id="1327" r:id="rId17"/>
    <p:sldId id="1357" r:id="rId18"/>
    <p:sldId id="1358" r:id="rId19"/>
    <p:sldId id="1359" r:id="rId20"/>
    <p:sldId id="1360" r:id="rId21"/>
    <p:sldId id="1361" r:id="rId22"/>
    <p:sldId id="1362" r:id="rId23"/>
    <p:sldId id="1363" r:id="rId24"/>
    <p:sldId id="1364" r:id="rId25"/>
    <p:sldId id="1365" r:id="rId26"/>
    <p:sldId id="1366" r:id="rId27"/>
    <p:sldId id="1367" r:id="rId28"/>
  </p:sldIdLst>
  <p:sldSz cx="12192000" cy="6858000"/>
  <p:notesSz cx="6858000" cy="9144000"/>
  <p:embeddedFontLst>
    <p:embeddedFont>
      <p:font typeface="微软雅黑" panose="020B0503020204020204" pitchFamily="34" charset="-122"/>
      <p:regular r:id="rId32"/>
    </p:embeddedFont>
    <p:embeddedFont>
      <p:font typeface="Impact" panose="020B0806030902050204" pitchFamily="34" charset="0"/>
      <p:regular r:id="rId33"/>
    </p:embeddedFont>
    <p:embeddedFont>
      <p:font typeface="等线" panose="02010600030101010101" charset="-122"/>
      <p:regular r:id="rId34"/>
    </p:embeddedFont>
    <p:embeddedFont>
      <p:font typeface="等线 Light" panose="02010600030101010101" charset="-122"/>
      <p:regular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66" d="100"/>
          <a:sy n="66" d="100"/>
        </p:scale>
        <p:origin x="499" y="394"/>
      </p:cViewPr>
      <p:guideLst>
        <p:guide orient="horz" pos="222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1B12B38-EF36-44D2-86C9-61281833B254}"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zh-CN" altLang="en-US"/>
        </a:p>
      </dgm:t>
    </dgm:pt>
    <dgm:pt modelId="{89CE54D5-B62C-4E26-843A-1EE69E78CD54}">
      <dgm:prSet phldrT="[文本]" custT="1"/>
      <dgm:spPr/>
      <dgm:t>
        <a:bodyPr/>
        <a:lstStyle/>
        <a:p>
          <a:r>
            <a:rPr lang="zh-CN" altLang="en-US" sz="2400" b="1" dirty="0">
              <a:latin typeface="微软雅黑" panose="020B0503020204020204" pitchFamily="34" charset="-122"/>
              <a:ea typeface="微软雅黑" panose="020B0503020204020204" pitchFamily="34" charset="-122"/>
            </a:rPr>
            <a:t>药品上市注册路径</a:t>
          </a:r>
        </a:p>
      </dgm:t>
    </dgm:pt>
    <dgm:pt modelId="{7291B500-79F7-4C80-9E0E-A1066E0FD9A0}" cxnId="{8340B09B-C024-4450-B726-C59E3F7D32CD}" type="par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C6CFC179-FC11-4915-9674-9961758B70C0}" cxnId="{8340B09B-C024-4450-B726-C59E3F7D32CD}"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1161DE0E-7477-4B1C-8FE3-60BF0D612FED}">
      <dgm:prSet phldrT="[文本]" custT="1"/>
      <dgm:spPr/>
      <dgm:t>
        <a:bodyPr/>
        <a:lstStyle/>
        <a:p>
          <a:r>
            <a:rPr lang="zh-CN" altLang="en-US" sz="2400" b="1" dirty="0">
              <a:latin typeface="微软雅黑" panose="020B0503020204020204" pitchFamily="34" charset="-122"/>
              <a:ea typeface="微软雅黑" panose="020B0503020204020204" pitchFamily="34" charset="-122"/>
            </a:rPr>
            <a:t>直接申请上市路径</a:t>
          </a:r>
          <a:endParaRPr lang="en-US" altLang="zh-CN"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NDA</a:t>
          </a:r>
          <a:endParaRPr lang="zh-CN" altLang="en-US" sz="2400" b="1" dirty="0">
            <a:latin typeface="微软雅黑" panose="020B0503020204020204" pitchFamily="34" charset="-122"/>
            <a:ea typeface="微软雅黑" panose="020B0503020204020204" pitchFamily="34" charset="-122"/>
          </a:endParaRPr>
        </a:p>
      </dgm:t>
    </dgm:pt>
    <dgm:pt modelId="{2017489D-6535-4E95-B5AD-1732417463B4}" cxnId="{D0F59D97-33DE-49C6-8C22-95EE000A83B9}" type="parTrans">
      <dgm:prSet custT="1">
        <dgm:style>
          <a:lnRef idx="3">
            <a:schemeClr val="accent5"/>
          </a:lnRef>
          <a:fillRef idx="0">
            <a:schemeClr val="accent5"/>
          </a:fillRef>
          <a:effectRef idx="2">
            <a:schemeClr val="accent5"/>
          </a:effectRef>
          <a:fontRef idx="minor">
            <a:schemeClr val="tx1"/>
          </a:fontRef>
        </dgm:styl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EFCEAC2E-3A4C-4C8E-A186-9040B4E62ED6}" cxnId="{D0F59D97-33DE-49C6-8C22-95EE000A83B9}"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5D3DA59C-9AF5-44DD-8488-B246DEF6852F}">
      <dgm:prSet phldrT="[文本]" custT="1"/>
      <dgm:spPr/>
      <dgm:t>
        <a:bodyPr/>
        <a:lstStyle/>
        <a:p>
          <a:r>
            <a:rPr lang="zh-CN" altLang="en-US" sz="2400" b="1" dirty="0">
              <a:latin typeface="微软雅黑" panose="020B0503020204020204" pitchFamily="34" charset="-122"/>
              <a:ea typeface="微软雅黑" panose="020B0503020204020204" pitchFamily="34" charset="-122"/>
            </a:rPr>
            <a:t>无需或不能开展临床试验的</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符合豁免临床试验条件的</a:t>
          </a:r>
        </a:p>
      </dgm:t>
    </dgm:pt>
    <dgm:pt modelId="{1228D53C-9955-4B81-92C3-DADA91683C23}" cxnId="{DA71E508-D90C-4C12-B1F7-40DEADAF8EC3}" type="parTrans">
      <dgm:prSet custT="1">
        <dgm:style>
          <a:lnRef idx="3">
            <a:schemeClr val="accent6"/>
          </a:lnRef>
          <a:fillRef idx="0">
            <a:schemeClr val="accent6"/>
          </a:fillRef>
          <a:effectRef idx="2">
            <a:schemeClr val="accent6"/>
          </a:effectRef>
          <a:fontRef idx="minor">
            <a:schemeClr val="tx1"/>
          </a:fontRef>
        </dgm:styl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D6F50965-05F2-4A78-92D7-1040C4581C3A}" cxnId="{DA71E508-D90C-4C12-B1F7-40DEADAF8EC3}"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1EFF098D-5BA9-4F15-8CEB-F40E2FF805D0}">
      <dgm:prSet phldrT="[文本]" custT="1"/>
      <dgm:spPr/>
      <dgm:t>
        <a:bodyPr/>
        <a:lstStyle/>
        <a:p>
          <a:r>
            <a:rPr lang="zh-CN" altLang="en-US" sz="2400" b="1" dirty="0">
              <a:latin typeface="微软雅黑" panose="020B0503020204020204" pitchFamily="34" charset="-122"/>
              <a:ea typeface="微软雅黑" panose="020B0503020204020204" pitchFamily="34" charset="-122"/>
            </a:rPr>
            <a:t>非处方药注册路径</a:t>
          </a:r>
          <a:endParaRPr lang="en-US" altLang="zh-CN"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OTC</a:t>
          </a:r>
          <a:endParaRPr lang="zh-CN" altLang="en-US" sz="2400" b="1" dirty="0">
            <a:latin typeface="微软雅黑" panose="020B0503020204020204" pitchFamily="34" charset="-122"/>
            <a:ea typeface="微软雅黑" panose="020B0503020204020204" pitchFamily="34" charset="-122"/>
          </a:endParaRPr>
        </a:p>
      </dgm:t>
    </dgm:pt>
    <dgm:pt modelId="{0219BA35-6850-481D-8BCB-5AF59DD4079E}" cxnId="{569B4848-A68F-48D6-B0C5-8F6328073C09}" type="parTrans">
      <dgm:prSet custT="1">
        <dgm:style>
          <a:lnRef idx="3">
            <a:schemeClr val="accent5"/>
          </a:lnRef>
          <a:fillRef idx="0">
            <a:schemeClr val="accent5"/>
          </a:fillRef>
          <a:effectRef idx="2">
            <a:schemeClr val="accent5"/>
          </a:effectRef>
          <a:fontRef idx="minor">
            <a:schemeClr val="tx1"/>
          </a:fontRef>
        </dgm:styl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4F1F1A05-FBDB-4C32-AE5F-5F52C6C65917}" cxnId="{569B4848-A68F-48D6-B0C5-8F6328073C09}"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EAD9E30A-A848-4A5E-88D4-862135D0BDAC}">
      <dgm:prSet phldrT="[文本]" custT="1"/>
      <dgm:spPr/>
      <dgm:t>
        <a:bodyPr/>
        <a:lstStyle/>
        <a:p>
          <a:r>
            <a:rPr lang="zh-CN" altLang="en-US" sz="2400" b="1" dirty="0">
              <a:latin typeface="微软雅黑" panose="020B0503020204020204" pitchFamily="34" charset="-122"/>
              <a:ea typeface="微软雅黑" panose="020B0503020204020204" pitchFamily="34" charset="-122"/>
            </a:rPr>
            <a:t>直接申请上市的</a:t>
          </a:r>
          <a:r>
            <a:rPr lang="en-US" altLang="zh-CN" sz="2400" b="1" dirty="0">
              <a:latin typeface="微软雅黑" panose="020B0503020204020204" pitchFamily="34" charset="-122"/>
              <a:ea typeface="微软雅黑" panose="020B0503020204020204" pitchFamily="34" charset="-122"/>
            </a:rPr>
            <a:t>OTC</a:t>
          </a:r>
          <a:endParaRPr lang="zh-CN" altLang="en-US" sz="2400" b="1" dirty="0">
            <a:latin typeface="微软雅黑" panose="020B0503020204020204" pitchFamily="34" charset="-122"/>
            <a:ea typeface="微软雅黑" panose="020B0503020204020204" pitchFamily="34" charset="-122"/>
          </a:endParaRPr>
        </a:p>
      </dgm:t>
    </dgm:pt>
    <dgm:pt modelId="{8693715D-F1C3-4F46-B1E7-1A28EAA605D1}" cxnId="{9B052E72-85AC-4AB8-AE82-998701F9B509}" type="parTrans">
      <dgm:prSet custT="1">
        <dgm:style>
          <a:lnRef idx="3">
            <a:schemeClr val="accent6"/>
          </a:lnRef>
          <a:fillRef idx="0">
            <a:schemeClr val="accent6"/>
          </a:fillRef>
          <a:effectRef idx="2">
            <a:schemeClr val="accent6"/>
          </a:effectRef>
          <a:fontRef idx="minor">
            <a:schemeClr val="tx1"/>
          </a:fontRef>
        </dgm:styl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8183FA5F-8C30-4581-9FDF-67FF5B08CD82}" cxnId="{9B052E72-85AC-4AB8-AE82-998701F9B509}"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8CDE22F6-BBF3-49F9-8501-B4C31CC5E54B}">
      <dgm:prSet custT="1"/>
      <dgm:spPr/>
      <dgm:t>
        <a:bodyPr/>
        <a:lstStyle/>
        <a:p>
          <a:r>
            <a:rPr lang="zh-CN" altLang="en-US" sz="2400" b="1" dirty="0">
              <a:latin typeface="微软雅黑" panose="020B0503020204020204" pitchFamily="34" charset="-122"/>
              <a:ea typeface="微软雅黑" panose="020B0503020204020204" pitchFamily="34" charset="-122"/>
            </a:rPr>
            <a:t>完整上市路径</a:t>
          </a:r>
          <a:endParaRPr lang="en-US" altLang="zh-CN"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IND</a:t>
          </a:r>
          <a:endParaRPr lang="zh-CN" altLang="en-US" sz="2400" b="1" dirty="0">
            <a:latin typeface="微软雅黑" panose="020B0503020204020204" pitchFamily="34" charset="-122"/>
            <a:ea typeface="微软雅黑" panose="020B0503020204020204" pitchFamily="34" charset="-122"/>
          </a:endParaRPr>
        </a:p>
      </dgm:t>
    </dgm:pt>
    <dgm:pt modelId="{72ED31A5-DCCD-49CA-BB05-A1F66E7FC30E}" cxnId="{F9545717-C358-4D05-AC5F-744F3A2F7B15}" type="parTrans">
      <dgm:prSet custT="1">
        <dgm:style>
          <a:lnRef idx="3">
            <a:schemeClr val="accent5"/>
          </a:lnRef>
          <a:fillRef idx="0">
            <a:schemeClr val="accent5"/>
          </a:fillRef>
          <a:effectRef idx="2">
            <a:schemeClr val="accent5"/>
          </a:effectRef>
          <a:fontRef idx="minor">
            <a:schemeClr val="tx1"/>
          </a:fontRef>
        </dgm:styl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669B238D-7365-4877-9938-54CFE8A504B9}" cxnId="{F9545717-C358-4D05-AC5F-744F3A2F7B15}"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81159639-D74C-4AD7-8EEE-4F231EDB6C5F}">
      <dgm:prSet custT="1"/>
      <dgm:spPr/>
      <dgm:t>
        <a:bodyPr/>
        <a:lstStyle/>
        <a:p>
          <a:r>
            <a:rPr lang="zh-CN" altLang="en-US" sz="2400" b="1" dirty="0">
              <a:latin typeface="微软雅黑" panose="020B0503020204020204" pitchFamily="34" charset="-122"/>
              <a:ea typeface="微软雅黑" panose="020B0503020204020204" pitchFamily="34" charset="-122"/>
            </a:rPr>
            <a:t>完成临床试验后上市</a:t>
          </a:r>
        </a:p>
      </dgm:t>
    </dgm:pt>
    <dgm:pt modelId="{CF9348D7-30A8-4898-B26B-E21705555574}" cxnId="{3124236A-6816-46AD-AAF7-88764746515B}" type="parTrans">
      <dgm:prSet custT="1">
        <dgm:style>
          <a:lnRef idx="3">
            <a:schemeClr val="accent6"/>
          </a:lnRef>
          <a:fillRef idx="0">
            <a:schemeClr val="accent6"/>
          </a:fillRef>
          <a:effectRef idx="2">
            <a:schemeClr val="accent6"/>
          </a:effectRef>
          <a:fontRef idx="minor">
            <a:schemeClr val="tx1"/>
          </a:fontRef>
        </dgm:styl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651FADDF-C903-4DA1-B977-91361E4450AE}" cxnId="{3124236A-6816-46AD-AAF7-88764746515B}" type="sibTrans">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2E2FAB07-2CFF-4E7D-80D3-66D2E1FB5625}" type="pres">
      <dgm:prSet presAssocID="{41B12B38-EF36-44D2-86C9-61281833B254}" presName="diagram" presStyleCnt="0">
        <dgm:presLayoutVars>
          <dgm:chPref val="1"/>
          <dgm:dir/>
          <dgm:animOne val="branch"/>
          <dgm:animLvl val="lvl"/>
          <dgm:resizeHandles val="exact"/>
        </dgm:presLayoutVars>
      </dgm:prSet>
      <dgm:spPr/>
    </dgm:pt>
    <dgm:pt modelId="{EC92B03E-2DC6-4E5C-BE21-92EAF122AB0A}" type="pres">
      <dgm:prSet presAssocID="{89CE54D5-B62C-4E26-843A-1EE69E78CD54}" presName="root1" presStyleCnt="0"/>
      <dgm:spPr/>
    </dgm:pt>
    <dgm:pt modelId="{CEE8F6A0-666B-4783-8194-9E7ED85E69A0}" type="pres">
      <dgm:prSet presAssocID="{89CE54D5-B62C-4E26-843A-1EE69E78CD54}" presName="LevelOneTextNode" presStyleLbl="node0" presStyleIdx="0" presStyleCnt="1" custScaleX="54821" custScaleY="102767">
        <dgm:presLayoutVars>
          <dgm:chPref val="3"/>
        </dgm:presLayoutVars>
      </dgm:prSet>
      <dgm:spPr/>
    </dgm:pt>
    <dgm:pt modelId="{4A9CBAAE-FF18-4C50-B852-CB9F432BF4C6}" type="pres">
      <dgm:prSet presAssocID="{89CE54D5-B62C-4E26-843A-1EE69E78CD54}" presName="level2hierChild" presStyleCnt="0"/>
      <dgm:spPr/>
    </dgm:pt>
    <dgm:pt modelId="{A6EA2099-91F9-4993-ACB7-7984E315812F}" type="pres">
      <dgm:prSet presAssocID="{72ED31A5-DCCD-49CA-BB05-A1F66E7FC30E}" presName="conn2-1" presStyleLbl="parChTrans1D2" presStyleIdx="0" presStyleCnt="3"/>
      <dgm:spPr/>
    </dgm:pt>
    <dgm:pt modelId="{09191D6D-5326-4DA8-9E6F-EB41042ED6F2}" type="pres">
      <dgm:prSet presAssocID="{72ED31A5-DCCD-49CA-BB05-A1F66E7FC30E}" presName="connTx" presStyleLbl="parChTrans1D2" presStyleIdx="0" presStyleCnt="3"/>
      <dgm:spPr/>
    </dgm:pt>
    <dgm:pt modelId="{D7C0E84E-7E89-47AE-B85B-78862E6ED85D}" type="pres">
      <dgm:prSet presAssocID="{8CDE22F6-BBF3-49F9-8501-B4C31CC5E54B}" presName="root2" presStyleCnt="0"/>
      <dgm:spPr/>
    </dgm:pt>
    <dgm:pt modelId="{A4EF9408-4C5F-4A53-B62F-7C7F514F7C0B}" type="pres">
      <dgm:prSet presAssocID="{8CDE22F6-BBF3-49F9-8501-B4C31CC5E54B}" presName="LevelTwoTextNode" presStyleLbl="node2" presStyleIdx="0" presStyleCnt="3">
        <dgm:presLayoutVars>
          <dgm:chPref val="3"/>
        </dgm:presLayoutVars>
      </dgm:prSet>
      <dgm:spPr/>
    </dgm:pt>
    <dgm:pt modelId="{25717B9F-12FB-47E9-A77F-71A989FEDB7A}" type="pres">
      <dgm:prSet presAssocID="{8CDE22F6-BBF3-49F9-8501-B4C31CC5E54B}" presName="level3hierChild" presStyleCnt="0"/>
      <dgm:spPr/>
    </dgm:pt>
    <dgm:pt modelId="{D77E8807-1619-4A81-997B-CA1E228A73FA}" type="pres">
      <dgm:prSet presAssocID="{CF9348D7-30A8-4898-B26B-E21705555574}" presName="conn2-1" presStyleLbl="parChTrans1D3" presStyleIdx="0" presStyleCnt="3"/>
      <dgm:spPr/>
    </dgm:pt>
    <dgm:pt modelId="{1C30BAAD-5DC3-4A0D-B4E8-7311C472444B}" type="pres">
      <dgm:prSet presAssocID="{CF9348D7-30A8-4898-B26B-E21705555574}" presName="connTx" presStyleLbl="parChTrans1D3" presStyleIdx="0" presStyleCnt="3"/>
      <dgm:spPr/>
    </dgm:pt>
    <dgm:pt modelId="{494DF5B2-9620-4CF7-87DF-E384C88949B6}" type="pres">
      <dgm:prSet presAssocID="{81159639-D74C-4AD7-8EEE-4F231EDB6C5F}" presName="root2" presStyleCnt="0"/>
      <dgm:spPr/>
    </dgm:pt>
    <dgm:pt modelId="{55C09FF1-EB52-4078-8FD0-A6B8D67B8A65}" type="pres">
      <dgm:prSet presAssocID="{81159639-D74C-4AD7-8EEE-4F231EDB6C5F}" presName="LevelTwoTextNode" presStyleLbl="node3" presStyleIdx="0" presStyleCnt="3" custScaleX="147576">
        <dgm:presLayoutVars>
          <dgm:chPref val="3"/>
        </dgm:presLayoutVars>
      </dgm:prSet>
      <dgm:spPr/>
    </dgm:pt>
    <dgm:pt modelId="{F33979A5-0AEB-4581-929F-C8413AED3DA8}" type="pres">
      <dgm:prSet presAssocID="{81159639-D74C-4AD7-8EEE-4F231EDB6C5F}" presName="level3hierChild" presStyleCnt="0"/>
      <dgm:spPr/>
    </dgm:pt>
    <dgm:pt modelId="{A5F8496F-7C14-4992-A325-BD9F1ED7C099}" type="pres">
      <dgm:prSet presAssocID="{2017489D-6535-4E95-B5AD-1732417463B4}" presName="conn2-1" presStyleLbl="parChTrans1D2" presStyleIdx="1" presStyleCnt="3"/>
      <dgm:spPr/>
    </dgm:pt>
    <dgm:pt modelId="{B96A2D79-A587-439A-9DD1-00C269D6FCB7}" type="pres">
      <dgm:prSet presAssocID="{2017489D-6535-4E95-B5AD-1732417463B4}" presName="connTx" presStyleLbl="parChTrans1D2" presStyleIdx="1" presStyleCnt="3"/>
      <dgm:spPr/>
    </dgm:pt>
    <dgm:pt modelId="{BEA9E58F-F34E-4E9C-8CD6-4553CDEC62F7}" type="pres">
      <dgm:prSet presAssocID="{1161DE0E-7477-4B1C-8FE3-60BF0D612FED}" presName="root2" presStyleCnt="0"/>
      <dgm:spPr/>
    </dgm:pt>
    <dgm:pt modelId="{997298D3-5B22-41FC-81CF-FD68DC891022}" type="pres">
      <dgm:prSet presAssocID="{1161DE0E-7477-4B1C-8FE3-60BF0D612FED}" presName="LevelTwoTextNode" presStyleLbl="node2" presStyleIdx="1" presStyleCnt="3">
        <dgm:presLayoutVars>
          <dgm:chPref val="3"/>
        </dgm:presLayoutVars>
      </dgm:prSet>
      <dgm:spPr/>
    </dgm:pt>
    <dgm:pt modelId="{94AEBEEB-4557-4520-B74F-FA41B2B9774A}" type="pres">
      <dgm:prSet presAssocID="{1161DE0E-7477-4B1C-8FE3-60BF0D612FED}" presName="level3hierChild" presStyleCnt="0"/>
      <dgm:spPr/>
    </dgm:pt>
    <dgm:pt modelId="{168492FB-7754-4DEF-AB17-6533237B87FE}" type="pres">
      <dgm:prSet presAssocID="{1228D53C-9955-4B81-92C3-DADA91683C23}" presName="conn2-1" presStyleLbl="parChTrans1D3" presStyleIdx="1" presStyleCnt="3"/>
      <dgm:spPr/>
    </dgm:pt>
    <dgm:pt modelId="{EF7DBF8A-E53A-4656-8A86-0BE99A35F9E8}" type="pres">
      <dgm:prSet presAssocID="{1228D53C-9955-4B81-92C3-DADA91683C23}" presName="connTx" presStyleLbl="parChTrans1D3" presStyleIdx="1" presStyleCnt="3"/>
      <dgm:spPr/>
    </dgm:pt>
    <dgm:pt modelId="{0D9F4F2F-C8A5-45E9-8CE4-A740D2FFF3E1}" type="pres">
      <dgm:prSet presAssocID="{5D3DA59C-9AF5-44DD-8488-B246DEF6852F}" presName="root2" presStyleCnt="0"/>
      <dgm:spPr/>
    </dgm:pt>
    <dgm:pt modelId="{55302549-DC9E-4025-8334-9EFFDE5FA064}" type="pres">
      <dgm:prSet presAssocID="{5D3DA59C-9AF5-44DD-8488-B246DEF6852F}" presName="LevelTwoTextNode" presStyleLbl="node3" presStyleIdx="1" presStyleCnt="3" custScaleX="148528">
        <dgm:presLayoutVars>
          <dgm:chPref val="3"/>
        </dgm:presLayoutVars>
      </dgm:prSet>
      <dgm:spPr/>
    </dgm:pt>
    <dgm:pt modelId="{0AFF715D-6CAA-406F-A641-F5C8123AE7B2}" type="pres">
      <dgm:prSet presAssocID="{5D3DA59C-9AF5-44DD-8488-B246DEF6852F}" presName="level3hierChild" presStyleCnt="0"/>
      <dgm:spPr/>
    </dgm:pt>
    <dgm:pt modelId="{BBCCBFC8-F6B4-40FA-9721-FE012AE8862B}" type="pres">
      <dgm:prSet presAssocID="{0219BA35-6850-481D-8BCB-5AF59DD4079E}" presName="conn2-1" presStyleLbl="parChTrans1D2" presStyleIdx="2" presStyleCnt="3"/>
      <dgm:spPr/>
    </dgm:pt>
    <dgm:pt modelId="{E007D259-8737-4529-BA0A-F26AC9901A3D}" type="pres">
      <dgm:prSet presAssocID="{0219BA35-6850-481D-8BCB-5AF59DD4079E}" presName="connTx" presStyleLbl="parChTrans1D2" presStyleIdx="2" presStyleCnt="3"/>
      <dgm:spPr/>
    </dgm:pt>
    <dgm:pt modelId="{F918634F-45B3-4E74-AB3F-67175E66FAAB}" type="pres">
      <dgm:prSet presAssocID="{1EFF098D-5BA9-4F15-8CEB-F40E2FF805D0}" presName="root2" presStyleCnt="0"/>
      <dgm:spPr/>
    </dgm:pt>
    <dgm:pt modelId="{8241121D-9BCC-4BE6-B5F7-B9E1F2EACC17}" type="pres">
      <dgm:prSet presAssocID="{1EFF098D-5BA9-4F15-8CEB-F40E2FF805D0}" presName="LevelTwoTextNode" presStyleLbl="node2" presStyleIdx="2" presStyleCnt="3">
        <dgm:presLayoutVars>
          <dgm:chPref val="3"/>
        </dgm:presLayoutVars>
      </dgm:prSet>
      <dgm:spPr/>
    </dgm:pt>
    <dgm:pt modelId="{E4C72C80-6895-4C34-8B2E-00424A80AD2D}" type="pres">
      <dgm:prSet presAssocID="{1EFF098D-5BA9-4F15-8CEB-F40E2FF805D0}" presName="level3hierChild" presStyleCnt="0"/>
      <dgm:spPr/>
    </dgm:pt>
    <dgm:pt modelId="{256F032A-90CB-4920-BE84-DA1F35B732C3}" type="pres">
      <dgm:prSet presAssocID="{8693715D-F1C3-4F46-B1E7-1A28EAA605D1}" presName="conn2-1" presStyleLbl="parChTrans1D3" presStyleIdx="2" presStyleCnt="3"/>
      <dgm:spPr/>
    </dgm:pt>
    <dgm:pt modelId="{00E7DCD8-99E2-416C-8CD7-3F395E0E7810}" type="pres">
      <dgm:prSet presAssocID="{8693715D-F1C3-4F46-B1E7-1A28EAA605D1}" presName="connTx" presStyleLbl="parChTrans1D3" presStyleIdx="2" presStyleCnt="3"/>
      <dgm:spPr/>
    </dgm:pt>
    <dgm:pt modelId="{106757E1-0F48-4365-BD75-E509BF60EA13}" type="pres">
      <dgm:prSet presAssocID="{EAD9E30A-A848-4A5E-88D4-862135D0BDAC}" presName="root2" presStyleCnt="0"/>
      <dgm:spPr/>
    </dgm:pt>
    <dgm:pt modelId="{70CA1A3D-8776-4992-8614-4BADA1E50294}" type="pres">
      <dgm:prSet presAssocID="{EAD9E30A-A848-4A5E-88D4-862135D0BDAC}" presName="LevelTwoTextNode" presStyleLbl="node3" presStyleIdx="2" presStyleCnt="3" custScaleX="148528">
        <dgm:presLayoutVars>
          <dgm:chPref val="3"/>
        </dgm:presLayoutVars>
      </dgm:prSet>
      <dgm:spPr/>
    </dgm:pt>
    <dgm:pt modelId="{37D8969A-0E50-4D48-B333-92EDD3507269}" type="pres">
      <dgm:prSet presAssocID="{EAD9E30A-A848-4A5E-88D4-862135D0BDAC}" presName="level3hierChild" presStyleCnt="0"/>
      <dgm:spPr/>
    </dgm:pt>
  </dgm:ptLst>
  <dgm:cxnLst>
    <dgm:cxn modelId="{76750300-F660-4C29-A861-3CCDEEA5B091}" type="presOf" srcId="{72ED31A5-DCCD-49CA-BB05-A1F66E7FC30E}" destId="{09191D6D-5326-4DA8-9E6F-EB41042ED6F2}" srcOrd="1" destOrd="0" presId="urn:microsoft.com/office/officeart/2005/8/layout/hierarchy2"/>
    <dgm:cxn modelId="{DA71E508-D90C-4C12-B1F7-40DEADAF8EC3}" srcId="{1161DE0E-7477-4B1C-8FE3-60BF0D612FED}" destId="{5D3DA59C-9AF5-44DD-8488-B246DEF6852F}" srcOrd="0" destOrd="0" parTransId="{1228D53C-9955-4B81-92C3-DADA91683C23}" sibTransId="{D6F50965-05F2-4A78-92D7-1040C4581C3A}"/>
    <dgm:cxn modelId="{4B7B0911-E288-435B-9A4A-01A3278A032C}" type="presOf" srcId="{2017489D-6535-4E95-B5AD-1732417463B4}" destId="{A5F8496F-7C14-4992-A325-BD9F1ED7C099}" srcOrd="0" destOrd="0" presId="urn:microsoft.com/office/officeart/2005/8/layout/hierarchy2"/>
    <dgm:cxn modelId="{8F963413-70B9-4ED2-A57C-4009EE94494B}" type="presOf" srcId="{81159639-D74C-4AD7-8EEE-4F231EDB6C5F}" destId="{55C09FF1-EB52-4078-8FD0-A6B8D67B8A65}" srcOrd="0" destOrd="0" presId="urn:microsoft.com/office/officeart/2005/8/layout/hierarchy2"/>
    <dgm:cxn modelId="{ED41BF13-FFAB-4A7A-B6C6-D54AF45FF58A}" type="presOf" srcId="{0219BA35-6850-481D-8BCB-5AF59DD4079E}" destId="{E007D259-8737-4529-BA0A-F26AC9901A3D}" srcOrd="1" destOrd="0" presId="urn:microsoft.com/office/officeart/2005/8/layout/hierarchy2"/>
    <dgm:cxn modelId="{F9545717-C358-4D05-AC5F-744F3A2F7B15}" srcId="{89CE54D5-B62C-4E26-843A-1EE69E78CD54}" destId="{8CDE22F6-BBF3-49F9-8501-B4C31CC5E54B}" srcOrd="0" destOrd="0" parTransId="{72ED31A5-DCCD-49CA-BB05-A1F66E7FC30E}" sibTransId="{669B238D-7365-4877-9938-54CFE8A504B9}"/>
    <dgm:cxn modelId="{880F0221-ABBB-4CE0-8F0F-097127F13BB9}" type="presOf" srcId="{72ED31A5-DCCD-49CA-BB05-A1F66E7FC30E}" destId="{A6EA2099-91F9-4993-ACB7-7984E315812F}" srcOrd="0" destOrd="0" presId="urn:microsoft.com/office/officeart/2005/8/layout/hierarchy2"/>
    <dgm:cxn modelId="{0D9CB636-902B-48E2-9A56-AE9EAF8C7AE1}" type="presOf" srcId="{8693715D-F1C3-4F46-B1E7-1A28EAA605D1}" destId="{00E7DCD8-99E2-416C-8CD7-3F395E0E7810}" srcOrd="1" destOrd="0" presId="urn:microsoft.com/office/officeart/2005/8/layout/hierarchy2"/>
    <dgm:cxn modelId="{9E6D2947-6EEB-4EC6-88FA-3B0BE4D3D079}" type="presOf" srcId="{1228D53C-9955-4B81-92C3-DADA91683C23}" destId="{EF7DBF8A-E53A-4656-8A86-0BE99A35F9E8}" srcOrd="1" destOrd="0" presId="urn:microsoft.com/office/officeart/2005/8/layout/hierarchy2"/>
    <dgm:cxn modelId="{569B4848-A68F-48D6-B0C5-8F6328073C09}" srcId="{89CE54D5-B62C-4E26-843A-1EE69E78CD54}" destId="{1EFF098D-5BA9-4F15-8CEB-F40E2FF805D0}" srcOrd="2" destOrd="0" parTransId="{0219BA35-6850-481D-8BCB-5AF59DD4079E}" sibTransId="{4F1F1A05-FBDB-4C32-AE5F-5F52C6C65917}"/>
    <dgm:cxn modelId="{3124236A-6816-46AD-AAF7-88764746515B}" srcId="{8CDE22F6-BBF3-49F9-8501-B4C31CC5E54B}" destId="{81159639-D74C-4AD7-8EEE-4F231EDB6C5F}" srcOrd="0" destOrd="0" parTransId="{CF9348D7-30A8-4898-B26B-E21705555574}" sibTransId="{651FADDF-C903-4DA1-B977-91361E4450AE}"/>
    <dgm:cxn modelId="{2753816E-A297-49D4-800C-9CB945088FAE}" type="presOf" srcId="{CF9348D7-30A8-4898-B26B-E21705555574}" destId="{D77E8807-1619-4A81-997B-CA1E228A73FA}" srcOrd="0" destOrd="0" presId="urn:microsoft.com/office/officeart/2005/8/layout/hierarchy2"/>
    <dgm:cxn modelId="{9B052E72-85AC-4AB8-AE82-998701F9B509}" srcId="{1EFF098D-5BA9-4F15-8CEB-F40E2FF805D0}" destId="{EAD9E30A-A848-4A5E-88D4-862135D0BDAC}" srcOrd="0" destOrd="0" parTransId="{8693715D-F1C3-4F46-B1E7-1A28EAA605D1}" sibTransId="{8183FA5F-8C30-4581-9FDF-67FF5B08CD82}"/>
    <dgm:cxn modelId="{0A73E252-EECA-46CA-AA2C-5D3386BBBEBD}" type="presOf" srcId="{CF9348D7-30A8-4898-B26B-E21705555574}" destId="{1C30BAAD-5DC3-4A0D-B4E8-7311C472444B}" srcOrd="1" destOrd="0" presId="urn:microsoft.com/office/officeart/2005/8/layout/hierarchy2"/>
    <dgm:cxn modelId="{B7C5F778-0C55-46CD-9C90-7129EAA1A014}" type="presOf" srcId="{89CE54D5-B62C-4E26-843A-1EE69E78CD54}" destId="{CEE8F6A0-666B-4783-8194-9E7ED85E69A0}" srcOrd="0" destOrd="0" presId="urn:microsoft.com/office/officeart/2005/8/layout/hierarchy2"/>
    <dgm:cxn modelId="{74ABD788-8F02-47B1-9D9B-429C0BB4853A}" type="presOf" srcId="{2017489D-6535-4E95-B5AD-1732417463B4}" destId="{B96A2D79-A587-439A-9DD1-00C269D6FCB7}" srcOrd="1" destOrd="0" presId="urn:microsoft.com/office/officeart/2005/8/layout/hierarchy2"/>
    <dgm:cxn modelId="{0DF1DD8F-0278-4A66-B297-1BCBBA411E71}" type="presOf" srcId="{5D3DA59C-9AF5-44DD-8488-B246DEF6852F}" destId="{55302549-DC9E-4025-8334-9EFFDE5FA064}" srcOrd="0" destOrd="0" presId="urn:microsoft.com/office/officeart/2005/8/layout/hierarchy2"/>
    <dgm:cxn modelId="{D0F59D97-33DE-49C6-8C22-95EE000A83B9}" srcId="{89CE54D5-B62C-4E26-843A-1EE69E78CD54}" destId="{1161DE0E-7477-4B1C-8FE3-60BF0D612FED}" srcOrd="1" destOrd="0" parTransId="{2017489D-6535-4E95-B5AD-1732417463B4}" sibTransId="{EFCEAC2E-3A4C-4C8E-A186-9040B4E62ED6}"/>
    <dgm:cxn modelId="{7FC9CE98-BE04-4874-B3DB-14D9FE1B8B06}" type="presOf" srcId="{0219BA35-6850-481D-8BCB-5AF59DD4079E}" destId="{BBCCBFC8-F6B4-40FA-9721-FE012AE8862B}" srcOrd="0" destOrd="0" presId="urn:microsoft.com/office/officeart/2005/8/layout/hierarchy2"/>
    <dgm:cxn modelId="{8340B09B-C024-4450-B726-C59E3F7D32CD}" srcId="{41B12B38-EF36-44D2-86C9-61281833B254}" destId="{89CE54D5-B62C-4E26-843A-1EE69E78CD54}" srcOrd="0" destOrd="0" parTransId="{7291B500-79F7-4C80-9E0E-A1066E0FD9A0}" sibTransId="{C6CFC179-FC11-4915-9674-9961758B70C0}"/>
    <dgm:cxn modelId="{40763C9D-D9A8-4685-9FB3-6F060440DF68}" type="presOf" srcId="{8693715D-F1C3-4F46-B1E7-1A28EAA605D1}" destId="{256F032A-90CB-4920-BE84-DA1F35B732C3}" srcOrd="0" destOrd="0" presId="urn:microsoft.com/office/officeart/2005/8/layout/hierarchy2"/>
    <dgm:cxn modelId="{BA7762AB-A46F-4460-BFCE-A654578DF311}" type="presOf" srcId="{EAD9E30A-A848-4A5E-88D4-862135D0BDAC}" destId="{70CA1A3D-8776-4992-8614-4BADA1E50294}" srcOrd="0" destOrd="0" presId="urn:microsoft.com/office/officeart/2005/8/layout/hierarchy2"/>
    <dgm:cxn modelId="{CF6862CC-25F2-4427-8D31-C8ED947C189D}" type="presOf" srcId="{1228D53C-9955-4B81-92C3-DADA91683C23}" destId="{168492FB-7754-4DEF-AB17-6533237B87FE}" srcOrd="0" destOrd="0" presId="urn:microsoft.com/office/officeart/2005/8/layout/hierarchy2"/>
    <dgm:cxn modelId="{06C660F3-0A96-4799-8BD3-1D9C2E960CD4}" type="presOf" srcId="{41B12B38-EF36-44D2-86C9-61281833B254}" destId="{2E2FAB07-2CFF-4E7D-80D3-66D2E1FB5625}" srcOrd="0" destOrd="0" presId="urn:microsoft.com/office/officeart/2005/8/layout/hierarchy2"/>
    <dgm:cxn modelId="{AC21DDF5-0B39-40A9-A608-93A1BD9AC5FE}" type="presOf" srcId="{1161DE0E-7477-4B1C-8FE3-60BF0D612FED}" destId="{997298D3-5B22-41FC-81CF-FD68DC891022}" srcOrd="0" destOrd="0" presId="urn:microsoft.com/office/officeart/2005/8/layout/hierarchy2"/>
    <dgm:cxn modelId="{D81087F9-2A82-4B26-8CD2-CA82AC7DD12E}" type="presOf" srcId="{8CDE22F6-BBF3-49F9-8501-B4C31CC5E54B}" destId="{A4EF9408-4C5F-4A53-B62F-7C7F514F7C0B}" srcOrd="0" destOrd="0" presId="urn:microsoft.com/office/officeart/2005/8/layout/hierarchy2"/>
    <dgm:cxn modelId="{116A82FE-9D38-4D71-9369-6CF499EC8544}" type="presOf" srcId="{1EFF098D-5BA9-4F15-8CEB-F40E2FF805D0}" destId="{8241121D-9BCC-4BE6-B5F7-B9E1F2EACC17}" srcOrd="0" destOrd="0" presId="urn:microsoft.com/office/officeart/2005/8/layout/hierarchy2"/>
    <dgm:cxn modelId="{62404179-663E-4F12-A788-D1647A52237E}" type="presParOf" srcId="{2E2FAB07-2CFF-4E7D-80D3-66D2E1FB5625}" destId="{EC92B03E-2DC6-4E5C-BE21-92EAF122AB0A}" srcOrd="0" destOrd="0" presId="urn:microsoft.com/office/officeart/2005/8/layout/hierarchy2"/>
    <dgm:cxn modelId="{7C89D5B7-E24D-4138-BB0E-BFCFB6779C4C}" type="presParOf" srcId="{EC92B03E-2DC6-4E5C-BE21-92EAF122AB0A}" destId="{CEE8F6A0-666B-4783-8194-9E7ED85E69A0}" srcOrd="0" destOrd="0" presId="urn:microsoft.com/office/officeart/2005/8/layout/hierarchy2"/>
    <dgm:cxn modelId="{4DF8349F-EAB8-4DEA-AB05-DAF9C2ED566D}" type="presParOf" srcId="{EC92B03E-2DC6-4E5C-BE21-92EAF122AB0A}" destId="{4A9CBAAE-FF18-4C50-B852-CB9F432BF4C6}" srcOrd="1" destOrd="0" presId="urn:microsoft.com/office/officeart/2005/8/layout/hierarchy2"/>
    <dgm:cxn modelId="{FCE135DE-F95D-4418-B40F-27F4592AEB36}" type="presParOf" srcId="{4A9CBAAE-FF18-4C50-B852-CB9F432BF4C6}" destId="{A6EA2099-91F9-4993-ACB7-7984E315812F}" srcOrd="0" destOrd="0" presId="urn:microsoft.com/office/officeart/2005/8/layout/hierarchy2"/>
    <dgm:cxn modelId="{0437A990-E378-4AB3-9EEB-9C2B94502F75}" type="presParOf" srcId="{A6EA2099-91F9-4993-ACB7-7984E315812F}" destId="{09191D6D-5326-4DA8-9E6F-EB41042ED6F2}" srcOrd="0" destOrd="0" presId="urn:microsoft.com/office/officeart/2005/8/layout/hierarchy2"/>
    <dgm:cxn modelId="{A90BADE8-7C26-4BBE-B660-205ECBA190FD}" type="presParOf" srcId="{4A9CBAAE-FF18-4C50-B852-CB9F432BF4C6}" destId="{D7C0E84E-7E89-47AE-B85B-78862E6ED85D}" srcOrd="1" destOrd="0" presId="urn:microsoft.com/office/officeart/2005/8/layout/hierarchy2"/>
    <dgm:cxn modelId="{EEF97942-4182-4995-B262-B306084FF04A}" type="presParOf" srcId="{D7C0E84E-7E89-47AE-B85B-78862E6ED85D}" destId="{A4EF9408-4C5F-4A53-B62F-7C7F514F7C0B}" srcOrd="0" destOrd="0" presId="urn:microsoft.com/office/officeart/2005/8/layout/hierarchy2"/>
    <dgm:cxn modelId="{07DEC9D4-E26D-4DBB-989F-5261C4E3FFBF}" type="presParOf" srcId="{D7C0E84E-7E89-47AE-B85B-78862E6ED85D}" destId="{25717B9F-12FB-47E9-A77F-71A989FEDB7A}" srcOrd="1" destOrd="0" presId="urn:microsoft.com/office/officeart/2005/8/layout/hierarchy2"/>
    <dgm:cxn modelId="{7E983EAB-66AA-4FED-A57B-E8D6A6D7BA4B}" type="presParOf" srcId="{25717B9F-12FB-47E9-A77F-71A989FEDB7A}" destId="{D77E8807-1619-4A81-997B-CA1E228A73FA}" srcOrd="0" destOrd="0" presId="urn:microsoft.com/office/officeart/2005/8/layout/hierarchy2"/>
    <dgm:cxn modelId="{7CB72FDC-748B-4F08-9B67-1685F96CAF93}" type="presParOf" srcId="{D77E8807-1619-4A81-997B-CA1E228A73FA}" destId="{1C30BAAD-5DC3-4A0D-B4E8-7311C472444B}" srcOrd="0" destOrd="0" presId="urn:microsoft.com/office/officeart/2005/8/layout/hierarchy2"/>
    <dgm:cxn modelId="{95582224-D4C7-48CD-870A-E34C8F44E9E2}" type="presParOf" srcId="{25717B9F-12FB-47E9-A77F-71A989FEDB7A}" destId="{494DF5B2-9620-4CF7-87DF-E384C88949B6}" srcOrd="1" destOrd="0" presId="urn:microsoft.com/office/officeart/2005/8/layout/hierarchy2"/>
    <dgm:cxn modelId="{A9E5B949-EE09-4781-A81E-97B700B22951}" type="presParOf" srcId="{494DF5B2-9620-4CF7-87DF-E384C88949B6}" destId="{55C09FF1-EB52-4078-8FD0-A6B8D67B8A65}" srcOrd="0" destOrd="0" presId="urn:microsoft.com/office/officeart/2005/8/layout/hierarchy2"/>
    <dgm:cxn modelId="{8CB72267-527A-451E-B23C-08922C9A168C}" type="presParOf" srcId="{494DF5B2-9620-4CF7-87DF-E384C88949B6}" destId="{F33979A5-0AEB-4581-929F-C8413AED3DA8}" srcOrd="1" destOrd="0" presId="urn:microsoft.com/office/officeart/2005/8/layout/hierarchy2"/>
    <dgm:cxn modelId="{4089C37F-33DA-4248-9BAB-C40D48094707}" type="presParOf" srcId="{4A9CBAAE-FF18-4C50-B852-CB9F432BF4C6}" destId="{A5F8496F-7C14-4992-A325-BD9F1ED7C099}" srcOrd="2" destOrd="0" presId="urn:microsoft.com/office/officeart/2005/8/layout/hierarchy2"/>
    <dgm:cxn modelId="{CCF11576-7813-480A-BD5D-8EE2FF95AFC2}" type="presParOf" srcId="{A5F8496F-7C14-4992-A325-BD9F1ED7C099}" destId="{B96A2D79-A587-439A-9DD1-00C269D6FCB7}" srcOrd="0" destOrd="0" presId="urn:microsoft.com/office/officeart/2005/8/layout/hierarchy2"/>
    <dgm:cxn modelId="{7E244E08-0E8A-40CC-B5BE-A7139507E2BE}" type="presParOf" srcId="{4A9CBAAE-FF18-4C50-B852-CB9F432BF4C6}" destId="{BEA9E58F-F34E-4E9C-8CD6-4553CDEC62F7}" srcOrd="3" destOrd="0" presId="urn:microsoft.com/office/officeart/2005/8/layout/hierarchy2"/>
    <dgm:cxn modelId="{140039B8-1E20-48FD-BA99-7FA04726119C}" type="presParOf" srcId="{BEA9E58F-F34E-4E9C-8CD6-4553CDEC62F7}" destId="{997298D3-5B22-41FC-81CF-FD68DC891022}" srcOrd="0" destOrd="0" presId="urn:microsoft.com/office/officeart/2005/8/layout/hierarchy2"/>
    <dgm:cxn modelId="{CCEEA583-C806-4EDA-BC3C-D134F8AB742B}" type="presParOf" srcId="{BEA9E58F-F34E-4E9C-8CD6-4553CDEC62F7}" destId="{94AEBEEB-4557-4520-B74F-FA41B2B9774A}" srcOrd="1" destOrd="0" presId="urn:microsoft.com/office/officeart/2005/8/layout/hierarchy2"/>
    <dgm:cxn modelId="{FA84B446-FB88-420C-8DFD-C6F4C4E4E924}" type="presParOf" srcId="{94AEBEEB-4557-4520-B74F-FA41B2B9774A}" destId="{168492FB-7754-4DEF-AB17-6533237B87FE}" srcOrd="0" destOrd="0" presId="urn:microsoft.com/office/officeart/2005/8/layout/hierarchy2"/>
    <dgm:cxn modelId="{F11007E5-9228-466A-BD1B-21D5A97ED4F1}" type="presParOf" srcId="{168492FB-7754-4DEF-AB17-6533237B87FE}" destId="{EF7DBF8A-E53A-4656-8A86-0BE99A35F9E8}" srcOrd="0" destOrd="0" presId="urn:microsoft.com/office/officeart/2005/8/layout/hierarchy2"/>
    <dgm:cxn modelId="{6F3C13B4-42B9-49EC-92FB-DB9876B70814}" type="presParOf" srcId="{94AEBEEB-4557-4520-B74F-FA41B2B9774A}" destId="{0D9F4F2F-C8A5-45E9-8CE4-A740D2FFF3E1}" srcOrd="1" destOrd="0" presId="urn:microsoft.com/office/officeart/2005/8/layout/hierarchy2"/>
    <dgm:cxn modelId="{D2C924CF-4682-4B1C-808A-7920B3437438}" type="presParOf" srcId="{0D9F4F2F-C8A5-45E9-8CE4-A740D2FFF3E1}" destId="{55302549-DC9E-4025-8334-9EFFDE5FA064}" srcOrd="0" destOrd="0" presId="urn:microsoft.com/office/officeart/2005/8/layout/hierarchy2"/>
    <dgm:cxn modelId="{B9608F2F-68E3-4F9D-8692-B5BCE5C22082}" type="presParOf" srcId="{0D9F4F2F-C8A5-45E9-8CE4-A740D2FFF3E1}" destId="{0AFF715D-6CAA-406F-A641-F5C8123AE7B2}" srcOrd="1" destOrd="0" presId="urn:microsoft.com/office/officeart/2005/8/layout/hierarchy2"/>
    <dgm:cxn modelId="{96FF83F2-48C7-4EE0-8BE7-26ECBA553587}" type="presParOf" srcId="{4A9CBAAE-FF18-4C50-B852-CB9F432BF4C6}" destId="{BBCCBFC8-F6B4-40FA-9721-FE012AE8862B}" srcOrd="4" destOrd="0" presId="urn:microsoft.com/office/officeart/2005/8/layout/hierarchy2"/>
    <dgm:cxn modelId="{48E01D58-FCE0-42AE-BE56-2EC4D7A28B04}" type="presParOf" srcId="{BBCCBFC8-F6B4-40FA-9721-FE012AE8862B}" destId="{E007D259-8737-4529-BA0A-F26AC9901A3D}" srcOrd="0" destOrd="0" presId="urn:microsoft.com/office/officeart/2005/8/layout/hierarchy2"/>
    <dgm:cxn modelId="{8296DEC7-52FA-4721-9340-FC5A98368A53}" type="presParOf" srcId="{4A9CBAAE-FF18-4C50-B852-CB9F432BF4C6}" destId="{F918634F-45B3-4E74-AB3F-67175E66FAAB}" srcOrd="5" destOrd="0" presId="urn:microsoft.com/office/officeart/2005/8/layout/hierarchy2"/>
    <dgm:cxn modelId="{89375AFD-098B-417C-A77B-BF3C479B2119}" type="presParOf" srcId="{F918634F-45B3-4E74-AB3F-67175E66FAAB}" destId="{8241121D-9BCC-4BE6-B5F7-B9E1F2EACC17}" srcOrd="0" destOrd="0" presId="urn:microsoft.com/office/officeart/2005/8/layout/hierarchy2"/>
    <dgm:cxn modelId="{2B5CE8EF-EFA7-4CE9-8DA2-3625F31F0ECF}" type="presParOf" srcId="{F918634F-45B3-4E74-AB3F-67175E66FAAB}" destId="{E4C72C80-6895-4C34-8B2E-00424A80AD2D}" srcOrd="1" destOrd="0" presId="urn:microsoft.com/office/officeart/2005/8/layout/hierarchy2"/>
    <dgm:cxn modelId="{41D0BFFC-E755-4932-9D81-FCED75798D02}" type="presParOf" srcId="{E4C72C80-6895-4C34-8B2E-00424A80AD2D}" destId="{256F032A-90CB-4920-BE84-DA1F35B732C3}" srcOrd="0" destOrd="0" presId="urn:microsoft.com/office/officeart/2005/8/layout/hierarchy2"/>
    <dgm:cxn modelId="{4F815DF2-38DC-423B-824F-C71E75FADE41}" type="presParOf" srcId="{256F032A-90CB-4920-BE84-DA1F35B732C3}" destId="{00E7DCD8-99E2-416C-8CD7-3F395E0E7810}" srcOrd="0" destOrd="0" presId="urn:microsoft.com/office/officeart/2005/8/layout/hierarchy2"/>
    <dgm:cxn modelId="{AA898ABB-5F77-4307-BAB7-9C3CF8953D1F}" type="presParOf" srcId="{E4C72C80-6895-4C34-8B2E-00424A80AD2D}" destId="{106757E1-0F48-4365-BD75-E509BF60EA13}" srcOrd="1" destOrd="0" presId="urn:microsoft.com/office/officeart/2005/8/layout/hierarchy2"/>
    <dgm:cxn modelId="{42945D67-69AE-4AD7-995E-1BD7A7883A59}" type="presParOf" srcId="{106757E1-0F48-4365-BD75-E509BF60EA13}" destId="{70CA1A3D-8776-4992-8614-4BADA1E50294}" srcOrd="0" destOrd="0" presId="urn:microsoft.com/office/officeart/2005/8/layout/hierarchy2"/>
    <dgm:cxn modelId="{2FC36A60-BCF7-4E05-A354-688F29C9BF08}" type="presParOf" srcId="{106757E1-0F48-4365-BD75-E509BF60EA13}" destId="{37D8969A-0E50-4D48-B333-92EDD3507269}" srcOrd="1" destOrd="0" presId="urn:microsoft.com/office/officeart/2005/8/layout/hierarchy2"/>
  </dgm:cxnLst>
  <dgm:bg/>
  <dgm:whole>
    <a:ln w="57150"/>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6C222-D778-4F8F-B816-48291EB495DB}"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zh-CN" altLang="en-US"/>
        </a:p>
      </dgm:t>
    </dgm:pt>
    <dgm:pt modelId="{061F2CA5-C14A-430E-9273-4B6CE3355D23}">
      <dgm:prSet phldrT="[文本]"/>
      <dgm:spPr/>
      <dgm:t>
        <a:bodyPr/>
        <a:lstStyle/>
        <a:p>
          <a:r>
            <a:rPr lang="zh-CN" altLang="en-US" b="1" dirty="0"/>
            <a:t>原辅包登记</a:t>
          </a:r>
        </a:p>
      </dgm:t>
    </dgm:pt>
    <dgm:pt modelId="{5353F2D6-7DE6-4B2C-9909-8492876C093E}" cxnId="{3E16F255-7C4F-4330-B639-C57F254B23C9}" type="parTrans">
      <dgm:prSet/>
      <dgm:spPr/>
      <dgm:t>
        <a:bodyPr/>
        <a:lstStyle/>
        <a:p>
          <a:endParaRPr lang="zh-CN" altLang="en-US"/>
        </a:p>
      </dgm:t>
    </dgm:pt>
    <dgm:pt modelId="{B03DBB46-9FDE-474C-B6D8-43693353DBAE}" cxnId="{3E16F255-7C4F-4330-B639-C57F254B23C9}" type="sibTrans">
      <dgm:prSet/>
      <dgm:spPr/>
      <dgm:t>
        <a:bodyPr/>
        <a:lstStyle/>
        <a:p>
          <a:endParaRPr lang="zh-CN" altLang="en-US"/>
        </a:p>
      </dgm:t>
    </dgm:pt>
    <dgm:pt modelId="{E1E7B684-CE66-4EFD-A139-3CDC5C342B39}">
      <dgm:prSet phldrT="[文本]"/>
      <dgm:spPr/>
      <dgm:t>
        <a:bodyPr/>
        <a:lstStyle/>
        <a:p>
          <a:r>
            <a:rPr lang="zh-CN" altLang="en-US" b="1" dirty="0"/>
            <a:t>在审评时核准</a:t>
          </a:r>
        </a:p>
      </dgm:t>
    </dgm:pt>
    <dgm:pt modelId="{0D8F7B3D-AE63-4A53-8F5A-7AA4F9F77BF3}" cxnId="{0798000A-DDC8-4FD0-9BE5-F313702CA283}" type="parTrans">
      <dgm:prSet/>
      <dgm:spPr/>
      <dgm:t>
        <a:bodyPr/>
        <a:lstStyle/>
        <a:p>
          <a:endParaRPr lang="zh-CN" altLang="en-US"/>
        </a:p>
      </dgm:t>
    </dgm:pt>
    <dgm:pt modelId="{C1202B8D-6AB1-40A7-8D4F-91D7D2BC5E03}" cxnId="{0798000A-DDC8-4FD0-9BE5-F313702CA283}" type="sibTrans">
      <dgm:prSet/>
      <dgm:spPr/>
      <dgm:t>
        <a:bodyPr/>
        <a:lstStyle/>
        <a:p>
          <a:endParaRPr lang="zh-CN" altLang="en-US"/>
        </a:p>
      </dgm:t>
    </dgm:pt>
    <dgm:pt modelId="{02831E93-9BF3-4A6C-9B52-5C7B47FC6F61}">
      <dgm:prSet phldrT="[文本]"/>
      <dgm:spPr/>
      <dgm:t>
        <a:bodyPr/>
        <a:lstStyle/>
        <a:p>
          <a:r>
            <a:rPr lang="zh-CN" altLang="en-US" b="1" dirty="0"/>
            <a:t>上市后更新</a:t>
          </a:r>
        </a:p>
      </dgm:t>
    </dgm:pt>
    <dgm:pt modelId="{01279023-B4F8-4598-9510-DBBFAB471D59}" cxnId="{6C30D090-AA64-4CB2-9413-3FAFB20559F4}" type="parTrans">
      <dgm:prSet/>
      <dgm:spPr/>
      <dgm:t>
        <a:bodyPr/>
        <a:lstStyle/>
        <a:p>
          <a:endParaRPr lang="zh-CN" altLang="en-US"/>
        </a:p>
      </dgm:t>
    </dgm:pt>
    <dgm:pt modelId="{E991E3D1-998D-4C36-A3CD-4A14EFF3BE75}" cxnId="{6C30D090-AA64-4CB2-9413-3FAFB20559F4}" type="sibTrans">
      <dgm:prSet/>
      <dgm:spPr/>
      <dgm:t>
        <a:bodyPr/>
        <a:lstStyle/>
        <a:p>
          <a:endParaRPr lang="zh-CN" altLang="en-US"/>
        </a:p>
      </dgm:t>
    </dgm:pt>
    <dgm:pt modelId="{136FB049-373B-4CCD-9A93-E130E370F6E8}">
      <dgm:prSet/>
      <dgm:spPr/>
      <dgm:t>
        <a:bodyPr/>
        <a:lstStyle/>
        <a:p>
          <a:r>
            <a:rPr lang="zh-CN" altLang="en-US" b="1" dirty="0"/>
            <a:t>纳入药品品种档案</a:t>
          </a:r>
        </a:p>
      </dgm:t>
    </dgm:pt>
    <dgm:pt modelId="{7FC1716A-6B52-4F19-9D8A-69BCA79F3D8D}" cxnId="{60C9AC17-5452-480E-A536-6420AADBA0A0}" type="parTrans">
      <dgm:prSet/>
      <dgm:spPr/>
      <dgm:t>
        <a:bodyPr/>
        <a:lstStyle/>
        <a:p>
          <a:endParaRPr lang="zh-CN" altLang="en-US"/>
        </a:p>
      </dgm:t>
    </dgm:pt>
    <dgm:pt modelId="{42888955-A93E-44C1-8375-3551A55AFE48}" cxnId="{60C9AC17-5452-480E-A536-6420AADBA0A0}" type="sibTrans">
      <dgm:prSet/>
      <dgm:spPr/>
      <dgm:t>
        <a:bodyPr/>
        <a:lstStyle/>
        <a:p>
          <a:endParaRPr lang="zh-CN" altLang="en-US"/>
        </a:p>
      </dgm:t>
    </dgm:pt>
    <dgm:pt modelId="{B51D6726-C009-49C0-8BFA-389F641797AC}" type="pres">
      <dgm:prSet presAssocID="{8DD6C222-D778-4F8F-B816-48291EB495DB}" presName="Name0" presStyleCnt="0">
        <dgm:presLayoutVars>
          <dgm:dir/>
          <dgm:animLvl val="lvl"/>
          <dgm:resizeHandles val="exact"/>
        </dgm:presLayoutVars>
      </dgm:prSet>
      <dgm:spPr/>
    </dgm:pt>
    <dgm:pt modelId="{D99D0A6E-1002-45A1-A888-5C1034010476}" type="pres">
      <dgm:prSet presAssocID="{02831E93-9BF3-4A6C-9B52-5C7B47FC6F61}" presName="boxAndChildren" presStyleCnt="0"/>
      <dgm:spPr/>
    </dgm:pt>
    <dgm:pt modelId="{3655A510-40D7-4C3D-AE5E-76C7E23773A0}" type="pres">
      <dgm:prSet presAssocID="{02831E93-9BF3-4A6C-9B52-5C7B47FC6F61}" presName="parentTextBox" presStyleLbl="node1" presStyleIdx="0" presStyleCnt="4"/>
      <dgm:spPr/>
    </dgm:pt>
    <dgm:pt modelId="{60D40CCA-13D3-4187-9273-5FF2003C3AC6}" type="pres">
      <dgm:prSet presAssocID="{42888955-A93E-44C1-8375-3551A55AFE48}" presName="sp" presStyleCnt="0"/>
      <dgm:spPr/>
    </dgm:pt>
    <dgm:pt modelId="{AC00F4AB-4DB6-4384-AE94-9657A020F256}" type="pres">
      <dgm:prSet presAssocID="{136FB049-373B-4CCD-9A93-E130E370F6E8}" presName="arrowAndChildren" presStyleCnt="0"/>
      <dgm:spPr/>
    </dgm:pt>
    <dgm:pt modelId="{E7CA73F0-A852-4813-904F-500BC2CDE249}" type="pres">
      <dgm:prSet presAssocID="{136FB049-373B-4CCD-9A93-E130E370F6E8}" presName="parentTextArrow" presStyleLbl="node1" presStyleIdx="1" presStyleCnt="4"/>
      <dgm:spPr/>
    </dgm:pt>
    <dgm:pt modelId="{280267D7-FCD3-4F60-B835-D5489D545A21}" type="pres">
      <dgm:prSet presAssocID="{C1202B8D-6AB1-40A7-8D4F-91D7D2BC5E03}" presName="sp" presStyleCnt="0"/>
      <dgm:spPr/>
    </dgm:pt>
    <dgm:pt modelId="{9AAFABAE-0AC7-4FA5-B32D-ADAA68976483}" type="pres">
      <dgm:prSet presAssocID="{E1E7B684-CE66-4EFD-A139-3CDC5C342B39}" presName="arrowAndChildren" presStyleCnt="0"/>
      <dgm:spPr/>
    </dgm:pt>
    <dgm:pt modelId="{6456B917-29D3-4DB5-8B3A-A321EF7921BA}" type="pres">
      <dgm:prSet presAssocID="{E1E7B684-CE66-4EFD-A139-3CDC5C342B39}" presName="parentTextArrow" presStyleLbl="node1" presStyleIdx="2" presStyleCnt="4"/>
      <dgm:spPr/>
    </dgm:pt>
    <dgm:pt modelId="{43EBB52B-56CD-4296-921F-4A93BE214471}" type="pres">
      <dgm:prSet presAssocID="{B03DBB46-9FDE-474C-B6D8-43693353DBAE}" presName="sp" presStyleCnt="0"/>
      <dgm:spPr/>
    </dgm:pt>
    <dgm:pt modelId="{CED83803-6931-444D-919E-9313338DC285}" type="pres">
      <dgm:prSet presAssocID="{061F2CA5-C14A-430E-9273-4B6CE3355D23}" presName="arrowAndChildren" presStyleCnt="0"/>
      <dgm:spPr/>
    </dgm:pt>
    <dgm:pt modelId="{277BD84E-D610-44B6-975A-B2BEA4D0940D}" type="pres">
      <dgm:prSet presAssocID="{061F2CA5-C14A-430E-9273-4B6CE3355D23}" presName="parentTextArrow" presStyleLbl="node1" presStyleIdx="3" presStyleCnt="4"/>
      <dgm:spPr/>
    </dgm:pt>
  </dgm:ptLst>
  <dgm:cxnLst>
    <dgm:cxn modelId="{03A07A02-9A17-48A3-997E-269C75ECC465}" type="presOf" srcId="{E1E7B684-CE66-4EFD-A139-3CDC5C342B39}" destId="{6456B917-29D3-4DB5-8B3A-A321EF7921BA}" srcOrd="0" destOrd="0" presId="urn:microsoft.com/office/officeart/2005/8/layout/process4"/>
    <dgm:cxn modelId="{0798000A-DDC8-4FD0-9BE5-F313702CA283}" srcId="{8DD6C222-D778-4F8F-B816-48291EB495DB}" destId="{E1E7B684-CE66-4EFD-A139-3CDC5C342B39}" srcOrd="1" destOrd="0" parTransId="{0D8F7B3D-AE63-4A53-8F5A-7AA4F9F77BF3}" sibTransId="{C1202B8D-6AB1-40A7-8D4F-91D7D2BC5E03}"/>
    <dgm:cxn modelId="{60C9AC17-5452-480E-A536-6420AADBA0A0}" srcId="{8DD6C222-D778-4F8F-B816-48291EB495DB}" destId="{136FB049-373B-4CCD-9A93-E130E370F6E8}" srcOrd="2" destOrd="0" parTransId="{7FC1716A-6B52-4F19-9D8A-69BCA79F3D8D}" sibTransId="{42888955-A93E-44C1-8375-3551A55AFE48}"/>
    <dgm:cxn modelId="{E871D234-C05A-41DF-A516-29B33654CD86}" type="presOf" srcId="{02831E93-9BF3-4A6C-9B52-5C7B47FC6F61}" destId="{3655A510-40D7-4C3D-AE5E-76C7E23773A0}" srcOrd="0" destOrd="0" presId="urn:microsoft.com/office/officeart/2005/8/layout/process4"/>
    <dgm:cxn modelId="{17C72336-57F6-4F01-9CC7-85AF1A59AAC7}" type="presOf" srcId="{061F2CA5-C14A-430E-9273-4B6CE3355D23}" destId="{277BD84E-D610-44B6-975A-B2BEA4D0940D}" srcOrd="0" destOrd="0" presId="urn:microsoft.com/office/officeart/2005/8/layout/process4"/>
    <dgm:cxn modelId="{3E16F255-7C4F-4330-B639-C57F254B23C9}" srcId="{8DD6C222-D778-4F8F-B816-48291EB495DB}" destId="{061F2CA5-C14A-430E-9273-4B6CE3355D23}" srcOrd="0" destOrd="0" parTransId="{5353F2D6-7DE6-4B2C-9909-8492876C093E}" sibTransId="{B03DBB46-9FDE-474C-B6D8-43693353DBAE}"/>
    <dgm:cxn modelId="{54C9788D-BDC9-4236-B909-4FD8C5857B9C}" type="presOf" srcId="{136FB049-373B-4CCD-9A93-E130E370F6E8}" destId="{E7CA73F0-A852-4813-904F-500BC2CDE249}" srcOrd="0" destOrd="0" presId="urn:microsoft.com/office/officeart/2005/8/layout/process4"/>
    <dgm:cxn modelId="{6C30D090-AA64-4CB2-9413-3FAFB20559F4}" srcId="{8DD6C222-D778-4F8F-B816-48291EB495DB}" destId="{02831E93-9BF3-4A6C-9B52-5C7B47FC6F61}" srcOrd="3" destOrd="0" parTransId="{01279023-B4F8-4598-9510-DBBFAB471D59}" sibTransId="{E991E3D1-998D-4C36-A3CD-4A14EFF3BE75}"/>
    <dgm:cxn modelId="{148173C7-AD4B-4BA7-BB5F-DD298AC32C40}" type="presOf" srcId="{8DD6C222-D778-4F8F-B816-48291EB495DB}" destId="{B51D6726-C009-49C0-8BFA-389F641797AC}" srcOrd="0" destOrd="0" presId="urn:microsoft.com/office/officeart/2005/8/layout/process4"/>
    <dgm:cxn modelId="{B7F8A12D-D442-4398-BB47-6F88A5F079BD}" type="presParOf" srcId="{B51D6726-C009-49C0-8BFA-389F641797AC}" destId="{D99D0A6E-1002-45A1-A888-5C1034010476}" srcOrd="0" destOrd="0" presId="urn:microsoft.com/office/officeart/2005/8/layout/process4"/>
    <dgm:cxn modelId="{9DD5DF43-386B-467D-949D-B582EACDFEB2}" type="presParOf" srcId="{D99D0A6E-1002-45A1-A888-5C1034010476}" destId="{3655A510-40D7-4C3D-AE5E-76C7E23773A0}" srcOrd="0" destOrd="0" presId="urn:microsoft.com/office/officeart/2005/8/layout/process4"/>
    <dgm:cxn modelId="{8A80E2A6-2EAA-4C6B-A230-7150DEBED0C8}" type="presParOf" srcId="{B51D6726-C009-49C0-8BFA-389F641797AC}" destId="{60D40CCA-13D3-4187-9273-5FF2003C3AC6}" srcOrd="1" destOrd="0" presId="urn:microsoft.com/office/officeart/2005/8/layout/process4"/>
    <dgm:cxn modelId="{B9E45DD1-6713-421C-A3EA-677ECD6E8003}" type="presParOf" srcId="{B51D6726-C009-49C0-8BFA-389F641797AC}" destId="{AC00F4AB-4DB6-4384-AE94-9657A020F256}" srcOrd="2" destOrd="0" presId="urn:microsoft.com/office/officeart/2005/8/layout/process4"/>
    <dgm:cxn modelId="{97E45D9E-6521-4453-950C-EC1615A36F55}" type="presParOf" srcId="{AC00F4AB-4DB6-4384-AE94-9657A020F256}" destId="{E7CA73F0-A852-4813-904F-500BC2CDE249}" srcOrd="0" destOrd="0" presId="urn:microsoft.com/office/officeart/2005/8/layout/process4"/>
    <dgm:cxn modelId="{40B0B8BC-C22C-4F08-AB2E-FA5B64046755}" type="presParOf" srcId="{B51D6726-C009-49C0-8BFA-389F641797AC}" destId="{280267D7-FCD3-4F60-B835-D5489D545A21}" srcOrd="3" destOrd="0" presId="urn:microsoft.com/office/officeart/2005/8/layout/process4"/>
    <dgm:cxn modelId="{4204F8F5-0C59-4183-8A6F-4B24501F2AE4}" type="presParOf" srcId="{B51D6726-C009-49C0-8BFA-389F641797AC}" destId="{9AAFABAE-0AC7-4FA5-B32D-ADAA68976483}" srcOrd="4" destOrd="0" presId="urn:microsoft.com/office/officeart/2005/8/layout/process4"/>
    <dgm:cxn modelId="{EB0F64F4-B162-4549-8558-9D7EB9848EF1}" type="presParOf" srcId="{9AAFABAE-0AC7-4FA5-B32D-ADAA68976483}" destId="{6456B917-29D3-4DB5-8B3A-A321EF7921BA}" srcOrd="0" destOrd="0" presId="urn:microsoft.com/office/officeart/2005/8/layout/process4"/>
    <dgm:cxn modelId="{E1A52837-49C4-43B7-BA70-CD932137AA8A}" type="presParOf" srcId="{B51D6726-C009-49C0-8BFA-389F641797AC}" destId="{43EBB52B-56CD-4296-921F-4A93BE214471}" srcOrd="5" destOrd="0" presId="urn:microsoft.com/office/officeart/2005/8/layout/process4"/>
    <dgm:cxn modelId="{26F63C96-B9D3-46B3-BD15-32D67527B171}" type="presParOf" srcId="{B51D6726-C009-49C0-8BFA-389F641797AC}" destId="{CED83803-6931-444D-919E-9313338DC285}" srcOrd="6" destOrd="0" presId="urn:microsoft.com/office/officeart/2005/8/layout/process4"/>
    <dgm:cxn modelId="{358831B3-00DA-426B-BE3E-0502A09C88C7}" type="presParOf" srcId="{CED83803-6931-444D-919E-9313338DC285}" destId="{277BD84E-D610-44B6-975A-B2BEA4D0940D}"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8F6A0-666B-4783-8194-9E7ED85E69A0}">
      <dsp:nvSpPr>
        <dsp:cNvPr id="0" name=""/>
        <dsp:cNvSpPr/>
      </dsp:nvSpPr>
      <dsp:spPr>
        <a:xfrm>
          <a:off x="614392" y="1499455"/>
          <a:ext cx="1442903" cy="135242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药品上市注册路径</a:t>
          </a:r>
        </a:p>
      </dsp:txBody>
      <dsp:txXfrm>
        <a:off x="654003" y="1539066"/>
        <a:ext cx="1363681" cy="1273205"/>
      </dsp:txXfrm>
    </dsp:sp>
    <dsp:sp modelId="{A6EA2099-91F9-4993-ACB7-7984E315812F}">
      <dsp:nvSpPr>
        <dsp:cNvPr id="0" name=""/>
        <dsp:cNvSpPr/>
      </dsp:nvSpPr>
      <dsp:spPr>
        <a:xfrm rot="18289469">
          <a:off x="1661904" y="1391741"/>
          <a:ext cx="1843593" cy="54438"/>
        </a:xfrm>
        <a:custGeom>
          <a:avLst/>
          <a:gdLst/>
          <a:ahLst/>
          <a:cxnLst/>
          <a:rect l="0" t="0" r="0" b="0"/>
          <a:pathLst>
            <a:path>
              <a:moveTo>
                <a:pt x="0" y="27219"/>
              </a:moveTo>
              <a:lnTo>
                <a:pt x="1843593" y="27219"/>
              </a:lnTo>
            </a:path>
          </a:pathLst>
        </a:custGeom>
        <a:noFill/>
        <a:ln w="25400" cap="rnd" cmpd="sng" algn="ctr">
          <a:solidFill>
            <a:schemeClr val="accent5"/>
          </a:solidFill>
          <a:prstDash val="solid"/>
        </a:ln>
        <a:effectLst>
          <a:outerShdw blurRad="38100" dist="254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微软雅黑" panose="020B0503020204020204" pitchFamily="34" charset="-122"/>
            <a:ea typeface="微软雅黑" panose="020B0503020204020204" pitchFamily="34" charset="-122"/>
          </a:endParaRPr>
        </a:p>
      </dsp:txBody>
      <dsp:txXfrm>
        <a:off x="2537610" y="1372871"/>
        <a:ext cx="92179" cy="92179"/>
      </dsp:txXfrm>
    </dsp:sp>
    <dsp:sp modelId="{A4EF9408-4C5F-4A53-B62F-7C7F514F7C0B}">
      <dsp:nvSpPr>
        <dsp:cNvPr id="0" name=""/>
        <dsp:cNvSpPr/>
      </dsp:nvSpPr>
      <dsp:spPr>
        <a:xfrm>
          <a:off x="3110105" y="4247"/>
          <a:ext cx="2632026" cy="131601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完整上市路径</a:t>
          </a: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IND</a:t>
          </a:r>
          <a:endParaRPr lang="zh-CN" altLang="en-US" sz="2400" b="1" kern="1200" dirty="0">
            <a:latin typeface="微软雅黑" panose="020B0503020204020204" pitchFamily="34" charset="-122"/>
            <a:ea typeface="微软雅黑" panose="020B0503020204020204" pitchFamily="34" charset="-122"/>
          </a:endParaRPr>
        </a:p>
      </dsp:txBody>
      <dsp:txXfrm>
        <a:off x="3148650" y="42792"/>
        <a:ext cx="2554936" cy="1238923"/>
      </dsp:txXfrm>
    </dsp:sp>
    <dsp:sp modelId="{D77E8807-1619-4A81-997B-CA1E228A73FA}">
      <dsp:nvSpPr>
        <dsp:cNvPr id="0" name=""/>
        <dsp:cNvSpPr/>
      </dsp:nvSpPr>
      <dsp:spPr>
        <a:xfrm>
          <a:off x="5742132" y="635034"/>
          <a:ext cx="1052810" cy="54438"/>
        </a:xfrm>
        <a:custGeom>
          <a:avLst/>
          <a:gdLst/>
          <a:ahLst/>
          <a:cxnLst/>
          <a:rect l="0" t="0" r="0" b="0"/>
          <a:pathLst>
            <a:path>
              <a:moveTo>
                <a:pt x="0" y="27219"/>
              </a:moveTo>
              <a:lnTo>
                <a:pt x="1052810" y="27219"/>
              </a:lnTo>
            </a:path>
          </a:pathLst>
        </a:custGeom>
        <a:noFill/>
        <a:ln w="25400" cap="rnd" cmpd="sng" algn="ctr">
          <a:solidFill>
            <a:schemeClr val="accent6"/>
          </a:solidFill>
          <a:prstDash val="solid"/>
        </a:ln>
        <a:effectLst>
          <a:outerShdw blurRad="38100" dist="254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微软雅黑" panose="020B0503020204020204" pitchFamily="34" charset="-122"/>
            <a:ea typeface="微软雅黑" panose="020B0503020204020204" pitchFamily="34" charset="-122"/>
          </a:endParaRPr>
        </a:p>
      </dsp:txBody>
      <dsp:txXfrm>
        <a:off x="6242217" y="635933"/>
        <a:ext cx="52640" cy="52640"/>
      </dsp:txXfrm>
    </dsp:sp>
    <dsp:sp modelId="{55C09FF1-EB52-4078-8FD0-A6B8D67B8A65}">
      <dsp:nvSpPr>
        <dsp:cNvPr id="0" name=""/>
        <dsp:cNvSpPr/>
      </dsp:nvSpPr>
      <dsp:spPr>
        <a:xfrm>
          <a:off x="6794942" y="4247"/>
          <a:ext cx="3884239" cy="1316013"/>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完成临床试验后上市</a:t>
          </a:r>
        </a:p>
      </dsp:txBody>
      <dsp:txXfrm>
        <a:off x="6833487" y="42792"/>
        <a:ext cx="3807149" cy="1238923"/>
      </dsp:txXfrm>
    </dsp:sp>
    <dsp:sp modelId="{A5F8496F-7C14-4992-A325-BD9F1ED7C099}">
      <dsp:nvSpPr>
        <dsp:cNvPr id="0" name=""/>
        <dsp:cNvSpPr/>
      </dsp:nvSpPr>
      <dsp:spPr>
        <a:xfrm>
          <a:off x="2057295" y="2148449"/>
          <a:ext cx="1052810" cy="54438"/>
        </a:xfrm>
        <a:custGeom>
          <a:avLst/>
          <a:gdLst/>
          <a:ahLst/>
          <a:cxnLst/>
          <a:rect l="0" t="0" r="0" b="0"/>
          <a:pathLst>
            <a:path>
              <a:moveTo>
                <a:pt x="0" y="27219"/>
              </a:moveTo>
              <a:lnTo>
                <a:pt x="1052810" y="27219"/>
              </a:lnTo>
            </a:path>
          </a:pathLst>
        </a:custGeom>
        <a:noFill/>
        <a:ln w="25400" cap="rnd" cmpd="sng" algn="ctr">
          <a:solidFill>
            <a:schemeClr val="accent5"/>
          </a:solidFill>
          <a:prstDash val="solid"/>
        </a:ln>
        <a:effectLst>
          <a:outerShdw blurRad="38100" dist="254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微软雅黑" panose="020B0503020204020204" pitchFamily="34" charset="-122"/>
            <a:ea typeface="微软雅黑" panose="020B0503020204020204" pitchFamily="34" charset="-122"/>
          </a:endParaRPr>
        </a:p>
      </dsp:txBody>
      <dsp:txXfrm>
        <a:off x="2557380" y="2149348"/>
        <a:ext cx="52640" cy="52640"/>
      </dsp:txXfrm>
    </dsp:sp>
    <dsp:sp modelId="{997298D3-5B22-41FC-81CF-FD68DC891022}">
      <dsp:nvSpPr>
        <dsp:cNvPr id="0" name=""/>
        <dsp:cNvSpPr/>
      </dsp:nvSpPr>
      <dsp:spPr>
        <a:xfrm>
          <a:off x="3110105" y="1517662"/>
          <a:ext cx="2632026" cy="131601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直接申请上市路径</a:t>
          </a: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NDA</a:t>
          </a:r>
          <a:endParaRPr lang="zh-CN" altLang="en-US" sz="2400" b="1" kern="1200" dirty="0">
            <a:latin typeface="微软雅黑" panose="020B0503020204020204" pitchFamily="34" charset="-122"/>
            <a:ea typeface="微软雅黑" panose="020B0503020204020204" pitchFamily="34" charset="-122"/>
          </a:endParaRPr>
        </a:p>
      </dsp:txBody>
      <dsp:txXfrm>
        <a:off x="3148650" y="1556207"/>
        <a:ext cx="2554936" cy="1238923"/>
      </dsp:txXfrm>
    </dsp:sp>
    <dsp:sp modelId="{168492FB-7754-4DEF-AB17-6533237B87FE}">
      <dsp:nvSpPr>
        <dsp:cNvPr id="0" name=""/>
        <dsp:cNvSpPr/>
      </dsp:nvSpPr>
      <dsp:spPr>
        <a:xfrm>
          <a:off x="5742132" y="2148449"/>
          <a:ext cx="1052810" cy="54438"/>
        </a:xfrm>
        <a:custGeom>
          <a:avLst/>
          <a:gdLst/>
          <a:ahLst/>
          <a:cxnLst/>
          <a:rect l="0" t="0" r="0" b="0"/>
          <a:pathLst>
            <a:path>
              <a:moveTo>
                <a:pt x="0" y="27219"/>
              </a:moveTo>
              <a:lnTo>
                <a:pt x="1052810" y="27219"/>
              </a:lnTo>
            </a:path>
          </a:pathLst>
        </a:custGeom>
        <a:noFill/>
        <a:ln w="25400" cap="rnd" cmpd="sng" algn="ctr">
          <a:solidFill>
            <a:schemeClr val="accent6"/>
          </a:solidFill>
          <a:prstDash val="solid"/>
        </a:ln>
        <a:effectLst>
          <a:outerShdw blurRad="38100" dist="254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微软雅黑" panose="020B0503020204020204" pitchFamily="34" charset="-122"/>
            <a:ea typeface="微软雅黑" panose="020B0503020204020204" pitchFamily="34" charset="-122"/>
          </a:endParaRPr>
        </a:p>
      </dsp:txBody>
      <dsp:txXfrm>
        <a:off x="6242217" y="2149348"/>
        <a:ext cx="52640" cy="52640"/>
      </dsp:txXfrm>
    </dsp:sp>
    <dsp:sp modelId="{55302549-DC9E-4025-8334-9EFFDE5FA064}">
      <dsp:nvSpPr>
        <dsp:cNvPr id="0" name=""/>
        <dsp:cNvSpPr/>
      </dsp:nvSpPr>
      <dsp:spPr>
        <a:xfrm>
          <a:off x="6794942" y="1517662"/>
          <a:ext cx="3909296" cy="1316013"/>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无需或不能开展临床试验的</a:t>
          </a: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符合豁免临床试验条件的</a:t>
          </a:r>
        </a:p>
      </dsp:txBody>
      <dsp:txXfrm>
        <a:off x="6833487" y="1556207"/>
        <a:ext cx="3832206" cy="1238923"/>
      </dsp:txXfrm>
    </dsp:sp>
    <dsp:sp modelId="{BBCCBFC8-F6B4-40FA-9721-FE012AE8862B}">
      <dsp:nvSpPr>
        <dsp:cNvPr id="0" name=""/>
        <dsp:cNvSpPr/>
      </dsp:nvSpPr>
      <dsp:spPr>
        <a:xfrm rot="3310531">
          <a:off x="1661904" y="2905157"/>
          <a:ext cx="1843593" cy="54438"/>
        </a:xfrm>
        <a:custGeom>
          <a:avLst/>
          <a:gdLst/>
          <a:ahLst/>
          <a:cxnLst/>
          <a:rect l="0" t="0" r="0" b="0"/>
          <a:pathLst>
            <a:path>
              <a:moveTo>
                <a:pt x="0" y="27219"/>
              </a:moveTo>
              <a:lnTo>
                <a:pt x="1843593" y="27219"/>
              </a:lnTo>
            </a:path>
          </a:pathLst>
        </a:custGeom>
        <a:noFill/>
        <a:ln w="25400" cap="rnd" cmpd="sng" algn="ctr">
          <a:solidFill>
            <a:schemeClr val="accent5"/>
          </a:solidFill>
          <a:prstDash val="solid"/>
        </a:ln>
        <a:effectLst>
          <a:outerShdw blurRad="38100" dist="254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微软雅黑" panose="020B0503020204020204" pitchFamily="34" charset="-122"/>
            <a:ea typeface="微软雅黑" panose="020B0503020204020204" pitchFamily="34" charset="-122"/>
          </a:endParaRPr>
        </a:p>
      </dsp:txBody>
      <dsp:txXfrm>
        <a:off x="2537610" y="2886286"/>
        <a:ext cx="92179" cy="92179"/>
      </dsp:txXfrm>
    </dsp:sp>
    <dsp:sp modelId="{8241121D-9BCC-4BE6-B5F7-B9E1F2EACC17}">
      <dsp:nvSpPr>
        <dsp:cNvPr id="0" name=""/>
        <dsp:cNvSpPr/>
      </dsp:nvSpPr>
      <dsp:spPr>
        <a:xfrm>
          <a:off x="3110105" y="3031077"/>
          <a:ext cx="2632026" cy="131601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非处方药注册路径</a:t>
          </a:r>
          <a:endParaRPr lang="en-US" altLang="zh-CN" sz="2400" b="1" kern="1200" dirty="0">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OTC</a:t>
          </a:r>
          <a:endParaRPr lang="zh-CN" altLang="en-US" sz="2400" b="1" kern="1200" dirty="0">
            <a:latin typeface="微软雅黑" panose="020B0503020204020204" pitchFamily="34" charset="-122"/>
            <a:ea typeface="微软雅黑" panose="020B0503020204020204" pitchFamily="34" charset="-122"/>
          </a:endParaRPr>
        </a:p>
      </dsp:txBody>
      <dsp:txXfrm>
        <a:off x="3148650" y="3069622"/>
        <a:ext cx="2554936" cy="1238923"/>
      </dsp:txXfrm>
    </dsp:sp>
    <dsp:sp modelId="{256F032A-90CB-4920-BE84-DA1F35B732C3}">
      <dsp:nvSpPr>
        <dsp:cNvPr id="0" name=""/>
        <dsp:cNvSpPr/>
      </dsp:nvSpPr>
      <dsp:spPr>
        <a:xfrm>
          <a:off x="5742132" y="3661864"/>
          <a:ext cx="1052810" cy="54438"/>
        </a:xfrm>
        <a:custGeom>
          <a:avLst/>
          <a:gdLst/>
          <a:ahLst/>
          <a:cxnLst/>
          <a:rect l="0" t="0" r="0" b="0"/>
          <a:pathLst>
            <a:path>
              <a:moveTo>
                <a:pt x="0" y="27219"/>
              </a:moveTo>
              <a:lnTo>
                <a:pt x="1052810" y="27219"/>
              </a:lnTo>
            </a:path>
          </a:pathLst>
        </a:custGeom>
        <a:noFill/>
        <a:ln w="25400" cap="rnd" cmpd="sng" algn="ctr">
          <a:solidFill>
            <a:schemeClr val="accent6"/>
          </a:solidFill>
          <a:prstDash val="solid"/>
        </a:ln>
        <a:effectLst>
          <a:outerShdw blurRad="38100" dist="254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微软雅黑" panose="020B0503020204020204" pitchFamily="34" charset="-122"/>
            <a:ea typeface="微软雅黑" panose="020B0503020204020204" pitchFamily="34" charset="-122"/>
          </a:endParaRPr>
        </a:p>
      </dsp:txBody>
      <dsp:txXfrm>
        <a:off x="6242217" y="3662763"/>
        <a:ext cx="52640" cy="52640"/>
      </dsp:txXfrm>
    </dsp:sp>
    <dsp:sp modelId="{70CA1A3D-8776-4992-8614-4BADA1E50294}">
      <dsp:nvSpPr>
        <dsp:cNvPr id="0" name=""/>
        <dsp:cNvSpPr/>
      </dsp:nvSpPr>
      <dsp:spPr>
        <a:xfrm>
          <a:off x="6794942" y="3031077"/>
          <a:ext cx="3909296" cy="1316013"/>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直接申请上市的</a:t>
          </a:r>
          <a:r>
            <a:rPr lang="en-US" altLang="zh-CN" sz="2400" b="1" kern="1200" dirty="0">
              <a:latin typeface="微软雅黑" panose="020B0503020204020204" pitchFamily="34" charset="-122"/>
              <a:ea typeface="微软雅黑" panose="020B0503020204020204" pitchFamily="34" charset="-122"/>
            </a:rPr>
            <a:t>OTC</a:t>
          </a:r>
          <a:endParaRPr lang="zh-CN" altLang="en-US" sz="2400" b="1" kern="1200" dirty="0">
            <a:latin typeface="微软雅黑" panose="020B0503020204020204" pitchFamily="34" charset="-122"/>
            <a:ea typeface="微软雅黑" panose="020B0503020204020204" pitchFamily="34" charset="-122"/>
          </a:endParaRPr>
        </a:p>
      </dsp:txBody>
      <dsp:txXfrm>
        <a:off x="6833487" y="3069622"/>
        <a:ext cx="3832206" cy="1238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5A510-40D7-4C3D-AE5E-76C7E23773A0}">
      <dsp:nvSpPr>
        <dsp:cNvPr id="0" name=""/>
        <dsp:cNvSpPr/>
      </dsp:nvSpPr>
      <dsp:spPr>
        <a:xfrm>
          <a:off x="0" y="3987496"/>
          <a:ext cx="3821722" cy="8723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t>上市后更新</a:t>
          </a:r>
        </a:p>
      </dsp:txBody>
      <dsp:txXfrm>
        <a:off x="0" y="3987496"/>
        <a:ext cx="3821722" cy="872366"/>
      </dsp:txXfrm>
    </dsp:sp>
    <dsp:sp modelId="{E7CA73F0-A852-4813-904F-500BC2CDE249}">
      <dsp:nvSpPr>
        <dsp:cNvPr id="0" name=""/>
        <dsp:cNvSpPr/>
      </dsp:nvSpPr>
      <dsp:spPr>
        <a:xfrm rot="10800000">
          <a:off x="0" y="2658881"/>
          <a:ext cx="3821722" cy="1341700"/>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t>纳入药品品种档案</a:t>
          </a:r>
        </a:p>
      </dsp:txBody>
      <dsp:txXfrm rot="10800000">
        <a:off x="0" y="2658881"/>
        <a:ext cx="3821722" cy="871796"/>
      </dsp:txXfrm>
    </dsp:sp>
    <dsp:sp modelId="{6456B917-29D3-4DB5-8B3A-A321EF7921BA}">
      <dsp:nvSpPr>
        <dsp:cNvPr id="0" name=""/>
        <dsp:cNvSpPr/>
      </dsp:nvSpPr>
      <dsp:spPr>
        <a:xfrm rot="10800000">
          <a:off x="0" y="1330267"/>
          <a:ext cx="3821722" cy="1341700"/>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t>在审评时核准</a:t>
          </a:r>
        </a:p>
      </dsp:txBody>
      <dsp:txXfrm rot="10800000">
        <a:off x="0" y="1330267"/>
        <a:ext cx="3821722" cy="871796"/>
      </dsp:txXfrm>
    </dsp:sp>
    <dsp:sp modelId="{277BD84E-D610-44B6-975A-B2BEA4D0940D}">
      <dsp:nvSpPr>
        <dsp:cNvPr id="0" name=""/>
        <dsp:cNvSpPr/>
      </dsp:nvSpPr>
      <dsp:spPr>
        <a:xfrm rot="10800000">
          <a:off x="0" y="1652"/>
          <a:ext cx="3821722" cy="1341700"/>
        </a:xfrm>
        <a:prstGeom prst="upArrowCallou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CN" altLang="en-US" sz="2900" b="1" kern="1200" dirty="0"/>
            <a:t>原辅包登记</a:t>
          </a:r>
        </a:p>
      </dsp:txBody>
      <dsp:txXfrm rot="10800000">
        <a:off x="0" y="1652"/>
        <a:ext cx="3821722" cy="8717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7DC26-495E-4B01-9B15-41DA030CD11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AF591-6E52-4C66-AB57-4A9E53FF5E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7732F3A-7092-4AC7-A536-67CDBB5BFF0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0" dirty="0">
                <a:solidFill>
                  <a:srgbClr val="000000"/>
                </a:solidFill>
                <a:effectLst/>
                <a:latin typeface="等线" panose="02010600030101010101" charset="-122"/>
                <a:ea typeface="仿宋_GB2312"/>
                <a:cs typeface="Times New Roman" panose="02020603050405020304" pitchFamily="18" charset="0"/>
              </a:rPr>
              <a:t>药品审评中心，，。</a:t>
            </a:r>
            <a:endParaRPr lang="zh-CN" altLang="zh-CN" sz="1800" kern="100" dirty="0">
              <a:effectLst/>
              <a:latin typeface="等线" panose="02010600030101010101" charset="-122"/>
              <a:ea typeface="等线" panose="02010600030101010101"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7732F3A-7092-4AC7-A536-67CDBB5BFF0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7732F3A-7092-4AC7-A536-67CDBB5BFF0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7732F3A-7092-4AC7-A536-67CDBB5BFF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本次授课对象属于三年级的学生，已经学习了药物化学，药剂学等药学类核心课，对于药品注册管理的课程内容，从其他方面已经有所了解，但不系统不深入，因此在学习过程中，学生进一步掌握理论内容，应该注意融会贯通、学以致用、举一反三，</a:t>
            </a:r>
            <a:r>
              <a:rPr lang="zh-CN" altLang="en-US"/>
              <a:t>案例讨论过程中，应该主动参与、乐于探究、善于思考，避免被动填鸭，注重搜集和处理信息，获取新知识学会解决问题，注意逻辑线索，构建属于自己的药品注册知识结构。</a:t>
            </a:r>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a:t>
            </a:r>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7" Type="http://schemas.openxmlformats.org/officeDocument/2006/relationships/tags" Target="../tags/tag64.xml"/><Relationship Id="rId26" Type="http://schemas.openxmlformats.org/officeDocument/2006/relationships/tags" Target="../tags/tag63.xml"/><Relationship Id="rId25" Type="http://schemas.openxmlformats.org/officeDocument/2006/relationships/tags" Target="../tags/tag62.xml"/><Relationship Id="rId24" Type="http://schemas.openxmlformats.org/officeDocument/2006/relationships/tags" Target="../tags/tag61.xml"/><Relationship Id="rId23" Type="http://schemas.openxmlformats.org/officeDocument/2006/relationships/tags" Target="../tags/tag60.xml"/><Relationship Id="rId22" Type="http://schemas.openxmlformats.org/officeDocument/2006/relationships/tags" Target="../tags/tag59.xml"/><Relationship Id="rId21" Type="http://schemas.openxmlformats.org/officeDocument/2006/relationships/tags" Target="../tags/tag58.xml"/><Relationship Id="rId20" Type="http://schemas.openxmlformats.org/officeDocument/2006/relationships/tags" Target="../tags/tag57.xml"/><Relationship Id="rId2" Type="http://schemas.openxmlformats.org/officeDocument/2006/relationships/tags" Target="../tags/tag39.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5" Type="http://schemas.openxmlformats.org/officeDocument/2006/relationships/tags" Target="../tags/tag112.xml"/><Relationship Id="rId24" Type="http://schemas.openxmlformats.org/officeDocument/2006/relationships/tags" Target="../tags/tag111.xml"/><Relationship Id="rId23" Type="http://schemas.openxmlformats.org/officeDocument/2006/relationships/tags" Target="../tags/tag110.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89.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7" Type="http://schemas.openxmlformats.org/officeDocument/2006/relationships/tags" Target="../tags/tag173.xml"/><Relationship Id="rId26" Type="http://schemas.openxmlformats.org/officeDocument/2006/relationships/tags" Target="../tags/tag172.xml"/><Relationship Id="rId25" Type="http://schemas.openxmlformats.org/officeDocument/2006/relationships/tags" Target="../tags/tag171.xml"/><Relationship Id="rId24" Type="http://schemas.openxmlformats.org/officeDocument/2006/relationships/tags" Target="../tags/tag170.xml"/><Relationship Id="rId23" Type="http://schemas.openxmlformats.org/officeDocument/2006/relationships/tags" Target="../tags/tag169.xml"/><Relationship Id="rId22" Type="http://schemas.openxmlformats.org/officeDocument/2006/relationships/tags" Target="../tags/tag168.xml"/><Relationship Id="rId21" Type="http://schemas.openxmlformats.org/officeDocument/2006/relationships/tags" Target="../tags/tag167.xml"/><Relationship Id="rId20" Type="http://schemas.openxmlformats.org/officeDocument/2006/relationships/tags" Target="../tags/tag166.xml"/><Relationship Id="rId2" Type="http://schemas.openxmlformats.org/officeDocument/2006/relationships/tags" Target="../tags/tag148.xml"/><Relationship Id="rId19" Type="http://schemas.openxmlformats.org/officeDocument/2006/relationships/tags" Target="../tags/tag165.xml"/><Relationship Id="rId18" Type="http://schemas.openxmlformats.org/officeDocument/2006/relationships/tags" Target="../tags/tag164.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0" Type="http://schemas.openxmlformats.org/officeDocument/2006/relationships/tags" Target="../tags/tag18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3" Type="http://schemas.openxmlformats.org/officeDocument/2006/relationships/tags" Target="../tags/tag229.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9" Type="http://schemas.openxmlformats.org/officeDocument/2006/relationships/tags" Target="../tags/tag285.xml"/><Relationship Id="rId28" Type="http://schemas.openxmlformats.org/officeDocument/2006/relationships/tags" Target="../tags/tag284.xml"/><Relationship Id="rId27" Type="http://schemas.openxmlformats.org/officeDocument/2006/relationships/tags" Target="../tags/tag283.xml"/><Relationship Id="rId26" Type="http://schemas.openxmlformats.org/officeDocument/2006/relationships/tags" Target="../tags/tag282.xml"/><Relationship Id="rId25" Type="http://schemas.openxmlformats.org/officeDocument/2006/relationships/tags" Target="../tags/tag281.xml"/><Relationship Id="rId24" Type="http://schemas.openxmlformats.org/officeDocument/2006/relationships/tags" Target="../tags/tag280.xml"/><Relationship Id="rId23" Type="http://schemas.openxmlformats.org/officeDocument/2006/relationships/tags" Target="../tags/tag279.xml"/><Relationship Id="rId22" Type="http://schemas.openxmlformats.org/officeDocument/2006/relationships/tags" Target="../tags/tag278.xml"/><Relationship Id="rId21" Type="http://schemas.openxmlformats.org/officeDocument/2006/relationships/tags" Target="../tags/tag277.xml"/><Relationship Id="rId20" Type="http://schemas.openxmlformats.org/officeDocument/2006/relationships/tags" Target="../tags/tag276.xml"/><Relationship Id="rId2" Type="http://schemas.openxmlformats.org/officeDocument/2006/relationships/tags" Target="../tags/tag258.xml"/><Relationship Id="rId19" Type="http://schemas.openxmlformats.org/officeDocument/2006/relationships/tags" Target="../tags/tag275.xml"/><Relationship Id="rId18" Type="http://schemas.openxmlformats.org/officeDocument/2006/relationships/tags" Target="../tags/tag274.xml"/><Relationship Id="rId17" Type="http://schemas.openxmlformats.org/officeDocument/2006/relationships/tags" Target="../tags/tag273.xml"/><Relationship Id="rId16" Type="http://schemas.openxmlformats.org/officeDocument/2006/relationships/tags" Target="../tags/tag272.xml"/><Relationship Id="rId15" Type="http://schemas.openxmlformats.org/officeDocument/2006/relationships/tags" Target="../tags/tag271.xml"/><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1" Type="http://schemas.openxmlformats.org/officeDocument/2006/relationships/tags" Target="../tags/tag295.xml"/><Relationship Id="rId10" Type="http://schemas.openxmlformats.org/officeDocument/2006/relationships/tags" Target="../tags/tag294.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7" Type="http://schemas.openxmlformats.org/officeDocument/2006/relationships/tags" Target="../tags/tag321.xml"/><Relationship Id="rId26" Type="http://schemas.openxmlformats.org/officeDocument/2006/relationships/tags" Target="../tags/tag320.xml"/><Relationship Id="rId25" Type="http://schemas.openxmlformats.org/officeDocument/2006/relationships/tags" Target="../tags/tag319.xml"/><Relationship Id="rId24" Type="http://schemas.openxmlformats.org/officeDocument/2006/relationships/tags" Target="../tags/tag318.xml"/><Relationship Id="rId23" Type="http://schemas.openxmlformats.org/officeDocument/2006/relationships/tags" Target="../tags/tag317.xml"/><Relationship Id="rId22" Type="http://schemas.openxmlformats.org/officeDocument/2006/relationships/tags" Target="../tags/tag316.xml"/><Relationship Id="rId21" Type="http://schemas.openxmlformats.org/officeDocument/2006/relationships/tags" Target="../tags/tag315.xml"/><Relationship Id="rId20" Type="http://schemas.openxmlformats.org/officeDocument/2006/relationships/tags" Target="../tags/tag314.xml"/><Relationship Id="rId2" Type="http://schemas.openxmlformats.org/officeDocument/2006/relationships/tags" Target="../tags/tag296.xml"/><Relationship Id="rId19" Type="http://schemas.openxmlformats.org/officeDocument/2006/relationships/tags" Target="../tags/tag313.xml"/><Relationship Id="rId18" Type="http://schemas.openxmlformats.org/officeDocument/2006/relationships/tags" Target="../tags/tag312.xml"/><Relationship Id="rId17" Type="http://schemas.openxmlformats.org/officeDocument/2006/relationships/tags" Target="../tags/tag311.xml"/><Relationship Id="rId16" Type="http://schemas.openxmlformats.org/officeDocument/2006/relationships/tags" Target="../tags/tag310.xml"/><Relationship Id="rId15" Type="http://schemas.openxmlformats.org/officeDocument/2006/relationships/tags" Target="../tags/tag309.xml"/><Relationship Id="rId14" Type="http://schemas.openxmlformats.org/officeDocument/2006/relationships/tags" Target="../tags/tag308.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2" Type="http://schemas.openxmlformats.org/officeDocument/2006/relationships/tags" Target="../tags/tag332.xml"/><Relationship Id="rId11" Type="http://schemas.openxmlformats.org/officeDocument/2006/relationships/tags" Target="../tags/tag331.xml"/><Relationship Id="rId10" Type="http://schemas.openxmlformats.org/officeDocument/2006/relationships/tags" Target="../tags/tag330.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40.xml"/><Relationship Id="rId8" Type="http://schemas.openxmlformats.org/officeDocument/2006/relationships/tags" Target="../tags/tag339.xml"/><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4" Type="http://schemas.openxmlformats.org/officeDocument/2006/relationships/tags" Target="../tags/tag345.xml"/><Relationship Id="rId13" Type="http://schemas.openxmlformats.org/officeDocument/2006/relationships/tags" Target="../tags/tag344.xml"/><Relationship Id="rId12" Type="http://schemas.openxmlformats.org/officeDocument/2006/relationships/tags" Target="../tags/tag343.xml"/><Relationship Id="rId11" Type="http://schemas.openxmlformats.org/officeDocument/2006/relationships/tags" Target="../tags/tag342.xml"/><Relationship Id="rId10" Type="http://schemas.openxmlformats.org/officeDocument/2006/relationships/tags" Target="../tags/tag34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5" Type="http://schemas.openxmlformats.org/officeDocument/2006/relationships/tags" Target="../tags/tag369.xml"/><Relationship Id="rId24" Type="http://schemas.openxmlformats.org/officeDocument/2006/relationships/tags" Target="../tags/tag368.xml"/><Relationship Id="rId23" Type="http://schemas.openxmlformats.org/officeDocument/2006/relationships/tags" Target="../tags/tag367.xml"/><Relationship Id="rId22" Type="http://schemas.openxmlformats.org/officeDocument/2006/relationships/tags" Target="../tags/tag366.xml"/><Relationship Id="rId21" Type="http://schemas.openxmlformats.org/officeDocument/2006/relationships/tags" Target="../tags/tag365.xml"/><Relationship Id="rId20" Type="http://schemas.openxmlformats.org/officeDocument/2006/relationships/tags" Target="../tags/tag364.xml"/><Relationship Id="rId2" Type="http://schemas.openxmlformats.org/officeDocument/2006/relationships/tags" Target="../tags/tag346.xml"/><Relationship Id="rId19" Type="http://schemas.openxmlformats.org/officeDocument/2006/relationships/tags" Target="../tags/tag363.xml"/><Relationship Id="rId18" Type="http://schemas.openxmlformats.org/officeDocument/2006/relationships/tags" Target="../tags/tag362.xml"/><Relationship Id="rId17" Type="http://schemas.openxmlformats.org/officeDocument/2006/relationships/tags" Target="../tags/tag361.xml"/><Relationship Id="rId16" Type="http://schemas.openxmlformats.org/officeDocument/2006/relationships/tags" Target="../tags/tag360.xml"/><Relationship Id="rId15" Type="http://schemas.openxmlformats.org/officeDocument/2006/relationships/tags" Target="../tags/tag359.xml"/><Relationship Id="rId14" Type="http://schemas.openxmlformats.org/officeDocument/2006/relationships/tags" Target="../tags/tag358.xml"/><Relationship Id="rId13" Type="http://schemas.openxmlformats.org/officeDocument/2006/relationships/tags" Target="../tags/tag357.xml"/><Relationship Id="rId12" Type="http://schemas.openxmlformats.org/officeDocument/2006/relationships/tags" Target="../tags/tag356.xml"/><Relationship Id="rId11" Type="http://schemas.openxmlformats.org/officeDocument/2006/relationships/tags" Target="../tags/tag355.xml"/><Relationship Id="rId10" Type="http://schemas.openxmlformats.org/officeDocument/2006/relationships/tags" Target="../tags/tag354.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tags" Target="../tags/tag373.xml"/><Relationship Id="rId12" Type="http://schemas.openxmlformats.org/officeDocument/2006/relationships/tags" Target="../tags/tag383.xml"/><Relationship Id="rId11" Type="http://schemas.openxmlformats.org/officeDocument/2006/relationships/tags" Target="../tags/tag382.xml"/><Relationship Id="rId10" Type="http://schemas.openxmlformats.org/officeDocument/2006/relationships/tags" Target="../tags/tag38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2" Type="http://schemas.openxmlformats.org/officeDocument/2006/relationships/tags" Target="../tags/tag394.xml"/><Relationship Id="rId11" Type="http://schemas.openxmlformats.org/officeDocument/2006/relationships/tags" Target="../tags/tag393.xml"/><Relationship Id="rId10" Type="http://schemas.openxmlformats.org/officeDocument/2006/relationships/tags" Target="../tags/tag392.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402.xml"/><Relationship Id="rId8" Type="http://schemas.openxmlformats.org/officeDocument/2006/relationships/tags" Target="../tags/tag401.xml"/><Relationship Id="rId7" Type="http://schemas.openxmlformats.org/officeDocument/2006/relationships/tags" Target="../tags/tag400.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1" Type="http://schemas.openxmlformats.org/officeDocument/2006/relationships/tags" Target="../tags/tag404.xml"/><Relationship Id="rId10" Type="http://schemas.openxmlformats.org/officeDocument/2006/relationships/tags" Target="../tags/tag40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7" Type="http://schemas.openxmlformats.org/officeDocument/2006/relationships/tags" Target="../tags/tag430.xml"/><Relationship Id="rId26" Type="http://schemas.openxmlformats.org/officeDocument/2006/relationships/tags" Target="../tags/tag429.xml"/><Relationship Id="rId25" Type="http://schemas.openxmlformats.org/officeDocument/2006/relationships/tags" Target="../tags/tag428.xml"/><Relationship Id="rId24" Type="http://schemas.openxmlformats.org/officeDocument/2006/relationships/tags" Target="../tags/tag427.xml"/><Relationship Id="rId23" Type="http://schemas.openxmlformats.org/officeDocument/2006/relationships/tags" Target="../tags/tag426.xml"/><Relationship Id="rId22" Type="http://schemas.openxmlformats.org/officeDocument/2006/relationships/tags" Target="../tags/tag425.xml"/><Relationship Id="rId21" Type="http://schemas.openxmlformats.org/officeDocument/2006/relationships/tags" Target="../tags/tag424.xml"/><Relationship Id="rId20" Type="http://schemas.openxmlformats.org/officeDocument/2006/relationships/tags" Target="../tags/tag423.xml"/><Relationship Id="rId2" Type="http://schemas.openxmlformats.org/officeDocument/2006/relationships/tags" Target="../tags/tag405.xml"/><Relationship Id="rId19" Type="http://schemas.openxmlformats.org/officeDocument/2006/relationships/tags" Target="../tags/tag422.xml"/><Relationship Id="rId18" Type="http://schemas.openxmlformats.org/officeDocument/2006/relationships/tags" Target="../tags/tag421.xml"/><Relationship Id="rId17" Type="http://schemas.openxmlformats.org/officeDocument/2006/relationships/tags" Target="../tags/tag420.xml"/><Relationship Id="rId16" Type="http://schemas.openxmlformats.org/officeDocument/2006/relationships/tags" Target="../tags/tag419.xml"/><Relationship Id="rId15" Type="http://schemas.openxmlformats.org/officeDocument/2006/relationships/tags" Target="../tags/tag418.xml"/><Relationship Id="rId14" Type="http://schemas.openxmlformats.org/officeDocument/2006/relationships/tags" Target="../tags/tag417.xml"/><Relationship Id="rId13" Type="http://schemas.openxmlformats.org/officeDocument/2006/relationships/tags" Target="../tags/tag416.xml"/><Relationship Id="rId12" Type="http://schemas.openxmlformats.org/officeDocument/2006/relationships/tags" Target="../tags/tag415.xml"/><Relationship Id="rId11" Type="http://schemas.openxmlformats.org/officeDocument/2006/relationships/tags" Target="../tags/tag414.xml"/><Relationship Id="rId10" Type="http://schemas.openxmlformats.org/officeDocument/2006/relationships/tags" Target="../tags/tag413.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438.xml"/><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0" Type="http://schemas.openxmlformats.org/officeDocument/2006/relationships/tags" Target="../tags/tag439.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tags" Target="../tags/tag444.xml"/><Relationship Id="rId5" Type="http://schemas.openxmlformats.org/officeDocument/2006/relationships/tags" Target="../tags/tag443.xml"/><Relationship Id="rId4" Type="http://schemas.openxmlformats.org/officeDocument/2006/relationships/tags" Target="../tags/tag442.xml"/><Relationship Id="rId3" Type="http://schemas.openxmlformats.org/officeDocument/2006/relationships/tags" Target="../tags/tag441.xml"/><Relationship Id="rId2" Type="http://schemas.openxmlformats.org/officeDocument/2006/relationships/tags" Target="../tags/tag440.xml"/><Relationship Id="rId12" Type="http://schemas.openxmlformats.org/officeDocument/2006/relationships/tags" Target="../tags/tag450.xml"/><Relationship Id="rId11" Type="http://schemas.openxmlformats.org/officeDocument/2006/relationships/tags" Target="../tags/tag449.xml"/><Relationship Id="rId10" Type="http://schemas.openxmlformats.org/officeDocument/2006/relationships/tags" Target="../tags/tag44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3" Type="http://schemas.openxmlformats.org/officeDocument/2006/relationships/tags" Target="../tags/tag462.xml"/><Relationship Id="rId12" Type="http://schemas.openxmlformats.org/officeDocument/2006/relationships/tags" Target="../tags/tag461.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tags" Target="../tags/tag463.xml"/><Relationship Id="rId13" Type="http://schemas.openxmlformats.org/officeDocument/2006/relationships/tags" Target="../tags/tag474.xml"/><Relationship Id="rId12" Type="http://schemas.openxmlformats.org/officeDocument/2006/relationships/tags" Target="../tags/tag473.xml"/><Relationship Id="rId11" Type="http://schemas.openxmlformats.org/officeDocument/2006/relationships/tags" Target="../tags/tag472.xml"/><Relationship Id="rId10" Type="http://schemas.openxmlformats.org/officeDocument/2006/relationships/tags" Target="../tags/tag471.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482.xml"/><Relationship Id="rId8" Type="http://schemas.openxmlformats.org/officeDocument/2006/relationships/tags" Target="../tags/tag481.xml"/><Relationship Id="rId7" Type="http://schemas.openxmlformats.org/officeDocument/2006/relationships/tags" Target="../tags/tag480.xml"/><Relationship Id="rId6" Type="http://schemas.openxmlformats.org/officeDocument/2006/relationships/tags" Target="../tags/tag479.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tags" Target="../tags/tag475.xml"/><Relationship Id="rId13" Type="http://schemas.openxmlformats.org/officeDocument/2006/relationships/tags" Target="../tags/tag486.xml"/><Relationship Id="rId12" Type="http://schemas.openxmlformats.org/officeDocument/2006/relationships/tags" Target="../tags/tag485.xml"/><Relationship Id="rId11" Type="http://schemas.openxmlformats.org/officeDocument/2006/relationships/tags" Target="../tags/tag484.xml"/><Relationship Id="rId10" Type="http://schemas.openxmlformats.org/officeDocument/2006/relationships/tags" Target="../tags/tag483.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tags" Target="../tags/tag492.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5" Type="http://schemas.openxmlformats.org/officeDocument/2006/relationships/tags" Target="../tags/tag500.xml"/><Relationship Id="rId14" Type="http://schemas.openxmlformats.org/officeDocument/2006/relationships/tags" Target="../tags/tag499.xml"/><Relationship Id="rId13" Type="http://schemas.openxmlformats.org/officeDocument/2006/relationships/tags" Target="../tags/tag498.xml"/><Relationship Id="rId12" Type="http://schemas.openxmlformats.org/officeDocument/2006/relationships/tags" Target="../tags/tag497.xml"/><Relationship Id="rId11" Type="http://schemas.openxmlformats.org/officeDocument/2006/relationships/tags" Target="../tags/tag496.xml"/><Relationship Id="rId10" Type="http://schemas.openxmlformats.org/officeDocument/2006/relationships/tags" Target="../tags/tag495.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508.xml"/><Relationship Id="rId8" Type="http://schemas.openxmlformats.org/officeDocument/2006/relationships/tags" Target="../tags/tag507.xml"/><Relationship Id="rId7" Type="http://schemas.openxmlformats.org/officeDocument/2006/relationships/tags" Target="../tags/tag506.xml"/><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descr="未标题-1"/>
          <p:cNvPicPr>
            <a:picLocks noChangeAspect="1"/>
          </p:cNvPicPr>
          <p:nvPr userDrawn="1"/>
        </p:nvPicPr>
        <p:blipFill>
          <a:blip r:embed="rId2"/>
          <a:stretch>
            <a:fillRect/>
          </a:stretch>
        </p:blipFill>
        <p:spPr>
          <a:xfrm>
            <a:off x="10580370" y="232410"/>
            <a:ext cx="817880" cy="817880"/>
          </a:xfrm>
          <a:prstGeom prst="rect">
            <a:avLst/>
          </a:prstGeom>
        </p:spPr>
      </p:pic>
      <p:pic>
        <p:nvPicPr>
          <p:cNvPr id="5" name="图片 4"/>
          <p:cNvPicPr>
            <a:picLocks noChangeAspect="1"/>
          </p:cNvPicPr>
          <p:nvPr userDrawn="1"/>
        </p:nvPicPr>
        <p:blipFill>
          <a:blip r:embed="rId3"/>
          <a:stretch>
            <a:fillRect/>
          </a:stretch>
        </p:blipFill>
        <p:spPr>
          <a:xfrm>
            <a:off x="10408285" y="5639435"/>
            <a:ext cx="1569720" cy="1047115"/>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383382" y="0"/>
            <a:ext cx="10860880" cy="6868160"/>
            <a:chOff x="383382" y="0"/>
            <a:chExt cx="10860880" cy="6868160"/>
          </a:xfrm>
        </p:grpSpPr>
        <p:grpSp>
          <p:nvGrpSpPr>
            <p:cNvPr id="55" name="组合 54"/>
            <p:cNvGrpSpPr/>
            <p:nvPr userDrawn="1"/>
          </p:nvGrpSpPr>
          <p:grpSpPr>
            <a:xfrm>
              <a:off x="1074934" y="0"/>
              <a:ext cx="10169328" cy="6868160"/>
              <a:chOff x="1074934" y="0"/>
              <a:chExt cx="10169328" cy="6868160"/>
            </a:xfrm>
          </p:grpSpPr>
          <p:sp>
            <p:nvSpPr>
              <p:cNvPr id="11" name="任意多边形: 形状 1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任意多边形: 形状 1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8" name="矩形 7"/>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7" name="组合 26"/>
            <p:cNvGrpSpPr/>
            <p:nvPr userDrawn="1"/>
          </p:nvGrpSpPr>
          <p:grpSpPr>
            <a:xfrm>
              <a:off x="383382" y="4958557"/>
              <a:ext cx="521493" cy="428627"/>
              <a:chOff x="383382" y="4958557"/>
              <a:chExt cx="521493" cy="428627"/>
            </a:xfrm>
          </p:grpSpPr>
          <p:cxnSp>
            <p:nvCxnSpPr>
              <p:cNvPr id="12" name="直接连接符 11"/>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userDrawn="1"/>
          </p:nvGrpSpPr>
          <p:grpSpPr>
            <a:xfrm rot="5400000">
              <a:off x="7319943" y="6431755"/>
              <a:ext cx="423862" cy="428627"/>
              <a:chOff x="383382" y="4958557"/>
              <a:chExt cx="521493" cy="428627"/>
            </a:xfrm>
          </p:grpSpPr>
          <p:cxnSp>
            <p:nvCxnSpPr>
              <p:cNvPr id="29" name="直接连接符 28"/>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userDrawn="1"/>
          </p:nvGrpSpPr>
          <p:grpSpPr>
            <a:xfrm>
              <a:off x="1844952" y="1028704"/>
              <a:ext cx="8494436" cy="1579353"/>
              <a:chOff x="1844952" y="1028704"/>
              <a:chExt cx="8494436" cy="1579353"/>
            </a:xfrm>
          </p:grpSpPr>
          <p:cxnSp>
            <p:nvCxnSpPr>
              <p:cNvPr id="44" name="直接连接符 43"/>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userDrawn="1"/>
          </p:nvGrpSpPr>
          <p:grpSpPr>
            <a:xfrm flipV="1">
              <a:off x="1844952" y="4074976"/>
              <a:ext cx="8494436" cy="1975897"/>
              <a:chOff x="1844952" y="1028704"/>
              <a:chExt cx="8494436" cy="1579353"/>
            </a:xfrm>
          </p:grpSpPr>
          <p:cxnSp>
            <p:nvCxnSpPr>
              <p:cNvPr id="52" name="直接连接符 51"/>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16" name="日期占位符 15"/>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3"/>
            </p:custDataLst>
          </p:nvPr>
        </p:nvSpPr>
        <p:spPr/>
        <p:txBody>
          <a:bodyPr/>
          <a:lstStyle/>
          <a:p>
            <a:endParaRPr lang="zh-CN" altLang="en-US" dirty="0"/>
          </a:p>
        </p:txBody>
      </p:sp>
      <p:sp>
        <p:nvSpPr>
          <p:cNvPr id="18" name="灯片编号占位符 17"/>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25"/>
            </p:custDataLst>
          </p:nvPr>
        </p:nvSpPr>
        <p:spPr>
          <a:xfrm>
            <a:off x="3002280" y="2868135"/>
            <a:ext cx="6187440" cy="1068070"/>
          </a:xfrm>
        </p:spPr>
        <p:txBody>
          <a:bodyPr lIns="90170" tIns="46990" rIns="90170" bIns="46990" anchor="b" anchorCtr="0">
            <a:normAutofit/>
          </a:bodyPr>
          <a:lstStyle>
            <a:lvl1pPr algn="ctr">
              <a:defRPr sz="60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26"/>
            </p:custDataLst>
          </p:nvPr>
        </p:nvSpPr>
        <p:spPr>
          <a:xfrm>
            <a:off x="3002280" y="4119497"/>
            <a:ext cx="6187442" cy="395196"/>
          </a:xfrm>
        </p:spPr>
        <p:txBody>
          <a:bodyPr lIns="90170" tIns="46990" rIns="90170" bIns="46990">
            <a:normAutofit/>
          </a:bodyPr>
          <a:lstStyle>
            <a:lvl1pPr marL="0" indent="0" algn="ctr" eaLnBrk="1" fontAlgn="auto" latinLnBrk="0" hangingPunct="1">
              <a:lnSpc>
                <a:spcPct val="100000"/>
              </a:lnSpc>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40" name="直接连接符 39"/>
          <p:cNvCxnSpPr/>
          <p:nvPr userDrawn="1">
            <p:custDataLst>
              <p:tags r:id="rId27"/>
            </p:custDataLst>
          </p:nvPr>
        </p:nvCxnSpPr>
        <p:spPr>
          <a:xfrm>
            <a:off x="3683000" y="3997347"/>
            <a:ext cx="4806950" cy="0"/>
          </a:xfrm>
          <a:prstGeom prst="line">
            <a:avLst/>
          </a:prstGeom>
          <a:ln w="127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p:ph type="body" sz="quarter" idx="13" hasCustomPrompt="1"/>
            <p:custDataLst>
              <p:tags r:id="rId28"/>
            </p:custDataLst>
          </p:nvPr>
        </p:nvSpPr>
        <p:spPr>
          <a:xfrm>
            <a:off x="3600547" y="4646768"/>
            <a:ext cx="2023152" cy="329211"/>
          </a:xfrm>
        </p:spPr>
        <p:txBody>
          <a:bodyPr/>
          <a:lstStyle>
            <a:lvl1pPr marL="0" indent="0">
              <a:buNone/>
              <a:defRPr/>
            </a:lvl1pPr>
          </a:lstStyle>
          <a:p>
            <a:pPr lvl="0"/>
            <a:r>
              <a:rPr lang="zh-CN" altLang="en-US" dirty="0"/>
              <a:t>编辑文本</a:t>
            </a:r>
            <a:endParaRPr lang="zh-CN" altLang="en-US" dirty="0"/>
          </a:p>
        </p:txBody>
      </p:sp>
      <p:sp>
        <p:nvSpPr>
          <p:cNvPr id="36" name="文本占位符 4"/>
          <p:cNvSpPr>
            <a:spLocks noGrp="1"/>
          </p:cNvSpPr>
          <p:nvPr>
            <p:ph type="body" sz="quarter" idx="14" hasCustomPrompt="1"/>
            <p:custDataLst>
              <p:tags r:id="rId29"/>
            </p:custDataLst>
          </p:nvPr>
        </p:nvSpPr>
        <p:spPr>
          <a:xfrm>
            <a:off x="6566233" y="4646768"/>
            <a:ext cx="2023152" cy="329211"/>
          </a:xfrm>
        </p:spPr>
        <p:txBody>
          <a:bodyPr/>
          <a:lstStyle>
            <a:lvl1pPr marL="0" indent="0" algn="r">
              <a:buNone/>
              <a:defRPr/>
            </a:lvl1pPr>
          </a:lstStyle>
          <a:p>
            <a:pPr lvl="0"/>
            <a:r>
              <a:rPr lang="zh-CN" altLang="en-US" dirty="0"/>
              <a:t>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57618" y="443230"/>
            <a:ext cx="11674475" cy="6414770"/>
            <a:chOff x="157618" y="443230"/>
            <a:chExt cx="11674475" cy="6414770"/>
          </a:xfrm>
        </p:grpSpPr>
        <p:grpSp>
          <p:nvGrpSpPr>
            <p:cNvPr id="8" name="组合 7"/>
            <p:cNvGrpSpPr/>
            <p:nvPr userDrawn="1"/>
          </p:nvGrpSpPr>
          <p:grpSpPr>
            <a:xfrm>
              <a:off x="11310600" y="443230"/>
              <a:ext cx="521493" cy="428627"/>
              <a:chOff x="383382" y="4958557"/>
              <a:chExt cx="521493" cy="428627"/>
            </a:xfrm>
          </p:grpSpPr>
          <p:cxnSp>
            <p:nvCxnSpPr>
              <p:cNvPr id="10" name="直接连接符 9"/>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任意多边形: 形状 8"/>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83382" y="0"/>
            <a:ext cx="10860880" cy="6868160"/>
            <a:chOff x="383382" y="0"/>
            <a:chExt cx="10860880" cy="6868160"/>
          </a:xfrm>
        </p:grpSpPr>
        <p:grpSp>
          <p:nvGrpSpPr>
            <p:cNvPr id="10" name="组合 9"/>
            <p:cNvGrpSpPr/>
            <p:nvPr userDrawn="1"/>
          </p:nvGrpSpPr>
          <p:grpSpPr>
            <a:xfrm>
              <a:off x="1074934" y="0"/>
              <a:ext cx="10169328" cy="6868160"/>
              <a:chOff x="1074934" y="0"/>
              <a:chExt cx="10169328" cy="6868160"/>
            </a:xfrm>
          </p:grpSpPr>
          <p:sp>
            <p:nvSpPr>
              <p:cNvPr id="31" name="任意多边形: 形状 3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383382" y="4958557"/>
              <a:ext cx="521493" cy="428627"/>
              <a:chOff x="383382" y="4958557"/>
              <a:chExt cx="521493" cy="428627"/>
            </a:xfrm>
          </p:grpSpPr>
          <p:cxnSp>
            <p:nvCxnSpPr>
              <p:cNvPr id="28" name="直接连接符 27"/>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userDrawn="1"/>
          </p:nvGrpSpPr>
          <p:grpSpPr>
            <a:xfrm rot="5400000">
              <a:off x="7319943" y="6431755"/>
              <a:ext cx="423862" cy="428627"/>
              <a:chOff x="383382" y="4958557"/>
              <a:chExt cx="521493" cy="428627"/>
            </a:xfrm>
          </p:grpSpPr>
          <p:cxnSp>
            <p:nvCxnSpPr>
              <p:cNvPr id="25" name="直接连接符 24"/>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5744084" y="14288"/>
              <a:ext cx="457202" cy="428627"/>
              <a:chOff x="383382" y="4958557"/>
              <a:chExt cx="521493" cy="428627"/>
            </a:xfrm>
          </p:grpSpPr>
          <p:cxnSp>
            <p:nvCxnSpPr>
              <p:cNvPr id="22" name="直接连接符 21"/>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1844952" y="1028704"/>
              <a:ext cx="8494436" cy="1579353"/>
              <a:chOff x="1844952" y="1028704"/>
              <a:chExt cx="8494436" cy="1579353"/>
            </a:xfrm>
          </p:grpSpPr>
          <p:cxnSp>
            <p:nvCxnSpPr>
              <p:cNvPr id="19" name="直接连接符 18"/>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flipV="1">
              <a:off x="1844952" y="4074976"/>
              <a:ext cx="8494436" cy="1975897"/>
              <a:chOff x="1844952" y="1028704"/>
              <a:chExt cx="8494436" cy="1579353"/>
            </a:xfrm>
          </p:grpSpPr>
          <p:cxnSp>
            <p:nvCxnSpPr>
              <p:cNvPr id="16" name="直接连接符 15"/>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4" name="日期占位符 3"/>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p:txBody>
          <a:bodyPr/>
          <a:lstStyle/>
          <a:p>
            <a:endParaRPr lang="zh-CN" altLang="en-US"/>
          </a:p>
        </p:txBody>
      </p:sp>
      <p:sp>
        <p:nvSpPr>
          <p:cNvPr id="6" name="灯片编号占位符 5"/>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5"/>
            </p:custDataLst>
          </p:nvPr>
        </p:nvSpPr>
        <p:spPr>
          <a:xfrm>
            <a:off x="3002280" y="2973705"/>
            <a:ext cx="6187440" cy="985520"/>
          </a:xfrm>
        </p:spPr>
        <p:txBody>
          <a:bodyPr lIns="90170" tIns="46990" rIns="90170" bIns="46990" anchor="b" anchorCtr="0">
            <a:normAutofit/>
          </a:bodyPr>
          <a:lstStyle>
            <a:lvl1pPr algn="ctr">
              <a:defRPr sz="4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6"/>
            </p:custDataLst>
          </p:nvPr>
        </p:nvSpPr>
        <p:spPr>
          <a:xfrm>
            <a:off x="3002280" y="4211320"/>
            <a:ext cx="6187440" cy="805180"/>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cxnSp>
        <p:nvCxnSpPr>
          <p:cNvPr id="35" name="直接连接符 34"/>
          <p:cNvCxnSpPr/>
          <p:nvPr userDrawn="1">
            <p:custDataLst>
              <p:tags r:id="rId27"/>
            </p:custDataLst>
          </p:nvPr>
        </p:nvCxnSpPr>
        <p:spPr>
          <a:xfrm>
            <a:off x="5538533" y="4074977"/>
            <a:ext cx="1114934"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8"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Autofit/>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157618" y="443230"/>
            <a:ext cx="11674475" cy="6414770"/>
            <a:chOff x="157618" y="443230"/>
            <a:chExt cx="11674475" cy="6414770"/>
          </a:xfrm>
        </p:grpSpPr>
        <p:grpSp>
          <p:nvGrpSpPr>
            <p:cNvPr id="24" name="组合 23"/>
            <p:cNvGrpSpPr/>
            <p:nvPr userDrawn="1"/>
          </p:nvGrpSpPr>
          <p:grpSpPr>
            <a:xfrm>
              <a:off x="11310600" y="443230"/>
              <a:ext cx="521493" cy="428627"/>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383382" y="0"/>
            <a:ext cx="10860880" cy="6868160"/>
            <a:chOff x="383382" y="0"/>
            <a:chExt cx="10860880" cy="6868160"/>
          </a:xfrm>
        </p:grpSpPr>
        <p:grpSp>
          <p:nvGrpSpPr>
            <p:cNvPr id="21" name="组合 20"/>
            <p:cNvGrpSpPr/>
            <p:nvPr userDrawn="1"/>
          </p:nvGrpSpPr>
          <p:grpSpPr>
            <a:xfrm>
              <a:off x="1074934" y="0"/>
              <a:ext cx="10169328" cy="6868160"/>
              <a:chOff x="1074934" y="0"/>
              <a:chExt cx="10169328" cy="6868160"/>
            </a:xfrm>
          </p:grpSpPr>
          <p:sp>
            <p:nvSpPr>
              <p:cNvPr id="42" name="任意多边形: 形状 41"/>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a:off x="383382" y="4958557"/>
              <a:ext cx="521493" cy="428627"/>
              <a:chOff x="383382" y="4958557"/>
              <a:chExt cx="521493" cy="428627"/>
            </a:xfrm>
          </p:grpSpPr>
          <p:cxnSp>
            <p:nvCxnSpPr>
              <p:cNvPr id="39" name="直接连接符 38"/>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userDrawn="1"/>
          </p:nvGrpSpPr>
          <p:grpSpPr>
            <a:xfrm rot="5400000">
              <a:off x="7319943" y="6431755"/>
              <a:ext cx="423862" cy="428627"/>
              <a:chOff x="383382" y="4958557"/>
              <a:chExt cx="521493" cy="428627"/>
            </a:xfrm>
          </p:grpSpPr>
          <p:cxnSp>
            <p:nvCxnSpPr>
              <p:cNvPr id="36" name="直接连接符 35"/>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1844952" y="1028704"/>
              <a:ext cx="8494436" cy="1579353"/>
              <a:chOff x="1844952" y="1028704"/>
              <a:chExt cx="8494436" cy="1579353"/>
            </a:xfrm>
          </p:grpSpPr>
          <p:cxnSp>
            <p:nvCxnSpPr>
              <p:cNvPr id="30" name="直接连接符 29"/>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userDrawn="1"/>
          </p:nvGrpSpPr>
          <p:grpSpPr>
            <a:xfrm flipV="1">
              <a:off x="1844952" y="4074976"/>
              <a:ext cx="8494436" cy="1975897"/>
              <a:chOff x="1844952" y="1028704"/>
              <a:chExt cx="8494436" cy="1579353"/>
            </a:xfrm>
          </p:grpSpPr>
          <p:cxnSp>
            <p:nvCxnSpPr>
              <p:cNvPr id="27" name="直接连接符 26"/>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custDataLst>
              <p:tags r:id="rId2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8"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33" name="组合 32"/>
          <p:cNvGrpSpPr/>
          <p:nvPr userDrawn="1">
            <p:custDataLst>
              <p:tags r:id="rId2"/>
            </p:custDataLst>
          </p:nvPr>
        </p:nvGrpSpPr>
        <p:grpSpPr>
          <a:xfrm>
            <a:off x="292800" y="304200"/>
            <a:ext cx="11606400" cy="6249600"/>
            <a:chOff x="292800" y="304200"/>
            <a:chExt cx="11606400" cy="6249600"/>
          </a:xfrm>
        </p:grpSpPr>
        <p:sp>
          <p:nvSpPr>
            <p:cNvPr id="34" name="矩形 3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userDrawn="1"/>
          </p:nvGrpSpPr>
          <p:grpSpPr>
            <a:xfrm>
              <a:off x="11407368" y="450850"/>
              <a:ext cx="379005" cy="311513"/>
              <a:chOff x="383382" y="4958557"/>
              <a:chExt cx="521493" cy="428627"/>
            </a:xfrm>
          </p:grpSpPr>
          <p:cxnSp>
            <p:nvCxnSpPr>
              <p:cNvPr id="37" name="直接连接符 36"/>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6" name="任意多边形: 形状 35"/>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92800" y="304200"/>
            <a:ext cx="11606400" cy="6249600"/>
            <a:chOff x="292800" y="304200"/>
            <a:chExt cx="11606400" cy="6249600"/>
          </a:xfrm>
        </p:grpSpPr>
        <p:sp>
          <p:nvSpPr>
            <p:cNvPr id="21" name="矩形 2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userDrawn="1"/>
          </p:nvGrpSpPr>
          <p:grpSpPr>
            <a:xfrm>
              <a:off x="11407368" y="450850"/>
              <a:ext cx="379005" cy="31151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cxnSp>
        <p:nvCxnSpPr>
          <p:cNvPr id="36" name="直接连接符 35"/>
          <p:cNvCxnSpPr/>
          <p:nvPr userDrawn="1">
            <p:custDataLst>
              <p:tags r:id="rId2"/>
            </p:custDataLst>
          </p:nvPr>
        </p:nvCxnSpPr>
        <p:spPr>
          <a:xfrm>
            <a:off x="5538533" y="4074977"/>
            <a:ext cx="1114934"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custDataLst>
              <p:tags r:id="rId3"/>
            </p:custDataLst>
          </p:nvPr>
        </p:nvGrpSpPr>
        <p:grpSpPr>
          <a:xfrm>
            <a:off x="383382" y="0"/>
            <a:ext cx="10860880" cy="6868160"/>
            <a:chOff x="383382" y="0"/>
            <a:chExt cx="10860880" cy="6868160"/>
          </a:xfrm>
        </p:grpSpPr>
        <p:grpSp>
          <p:nvGrpSpPr>
            <p:cNvPr id="11" name="组合 10"/>
            <p:cNvGrpSpPr/>
            <p:nvPr userDrawn="1"/>
          </p:nvGrpSpPr>
          <p:grpSpPr>
            <a:xfrm>
              <a:off x="1074934" y="0"/>
              <a:ext cx="10169328" cy="6868160"/>
              <a:chOff x="1074934" y="0"/>
              <a:chExt cx="10169328" cy="6868160"/>
            </a:xfrm>
          </p:grpSpPr>
          <p:sp>
            <p:nvSpPr>
              <p:cNvPr id="32" name="任意多边形: 形状 31"/>
              <p:cNvSpPr/>
              <p:nvPr userDrawn="1">
                <p:custDataLst>
                  <p:tags r:id="rId4"/>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userDrawn="1">
                <p:custDataLst>
                  <p:tags r:id="rId5"/>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userDrawn="1">
                <p:custDataLst>
                  <p:tags r:id="rId6"/>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custDataLst>
                  <p:tags r:id="rId7"/>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383382" y="4958557"/>
              <a:ext cx="521493" cy="428627"/>
              <a:chOff x="383382" y="4958557"/>
              <a:chExt cx="521493" cy="428627"/>
            </a:xfrm>
          </p:grpSpPr>
          <p:cxnSp>
            <p:nvCxnSpPr>
              <p:cNvPr id="29" name="直接连接符 28"/>
              <p:cNvCxnSpPr/>
              <p:nvPr userDrawn="1">
                <p:custDataLst>
                  <p:tags r:id="rId8"/>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0"/>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7319943" y="6431755"/>
              <a:ext cx="423862" cy="428627"/>
              <a:chOff x="383382" y="4958557"/>
              <a:chExt cx="521493" cy="428627"/>
            </a:xfrm>
          </p:grpSpPr>
          <p:cxnSp>
            <p:nvCxnSpPr>
              <p:cNvPr id="26" name="直接连接符 25"/>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rot="5400000">
              <a:off x="5744084" y="14288"/>
              <a:ext cx="457202" cy="428627"/>
              <a:chOff x="383382" y="4958557"/>
              <a:chExt cx="521493" cy="428627"/>
            </a:xfrm>
          </p:grpSpPr>
          <p:cxnSp>
            <p:nvCxnSpPr>
              <p:cNvPr id="23" name="直接连接符 22"/>
              <p:cNvCxnSpPr/>
              <p:nvPr userDrawn="1">
                <p:custDataLst>
                  <p:tags r:id="rId1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1844952" y="1028704"/>
              <a:ext cx="8494436" cy="1579353"/>
              <a:chOff x="1844952" y="1028704"/>
              <a:chExt cx="8494436" cy="1579353"/>
            </a:xfrm>
          </p:grpSpPr>
          <p:cxnSp>
            <p:nvCxnSpPr>
              <p:cNvPr id="20" name="直接连接符 19"/>
              <p:cNvCxnSpPr/>
              <p:nvPr userDrawn="1">
                <p:custDataLst>
                  <p:tags r:id="rId17"/>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1844952" y="4074976"/>
              <a:ext cx="8494436" cy="1975897"/>
              <a:chOff x="1844952" y="1028704"/>
              <a:chExt cx="8494436" cy="1579353"/>
            </a:xfrm>
          </p:grpSpPr>
          <p:cxnSp>
            <p:nvCxnSpPr>
              <p:cNvPr id="17" name="直接连接符 16"/>
              <p:cNvCxnSpPr/>
              <p:nvPr userDrawn="1">
                <p:custDataLst>
                  <p:tags r:id="rId20"/>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22"/>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6"/>
            </p:custDataLst>
          </p:nvPr>
        </p:nvSpPr>
        <p:spPr>
          <a:xfrm>
            <a:off x="2815573" y="2943093"/>
            <a:ext cx="6560820" cy="1014730"/>
          </a:xfrm>
        </p:spPr>
        <p:txBody>
          <a:bodyPr vert="horz" lIns="90170" tIns="46990" rIns="90170" bIns="4699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sz="quarter" idx="13"/>
            <p:custDataLst>
              <p:tags r:id="rId27"/>
            </p:custDataLst>
          </p:nvPr>
        </p:nvSpPr>
        <p:spPr>
          <a:xfrm>
            <a:off x="2815573" y="4232960"/>
            <a:ext cx="6560820" cy="803497"/>
          </a:xfrm>
        </p:spPr>
        <p:txBody>
          <a:bodyPr lIns="90170" tIns="46990" rIns="90170" bIns="46990">
            <a:normAutofit/>
          </a:bodyPr>
          <a:lstStyle>
            <a:lvl1pPr marL="0" indent="0" algn="ctr">
              <a:buNone/>
              <a:defRPr sz="2000" baseline="0">
                <a:solidFill>
                  <a:schemeClr val="tx1">
                    <a:lumMod val="85000"/>
                    <a:lumOff val="15000"/>
                  </a:schemeClr>
                </a:solidFill>
                <a:latin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rot="0">
            <a:off x="11310620" y="443230"/>
            <a:ext cx="521335" cy="428625"/>
            <a:chOff x="383382" y="4958557"/>
            <a:chExt cx="521493" cy="428627"/>
          </a:xfrm>
        </p:grpSpPr>
        <p:cxnSp>
          <p:nvCxnSpPr>
            <p:cNvPr id="15" name="直接连接符 14"/>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6"/>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userDrawn="1">
            <p:custDataLst>
              <p:tags r:id="rId3"/>
            </p:custDataLst>
          </p:nvPr>
        </p:nvGrpSpPr>
        <p:grpSpPr>
          <a:xfrm rot="0">
            <a:off x="11407140" y="450850"/>
            <a:ext cx="379095" cy="311785"/>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145" y="5849620"/>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8"/>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24" name="组合 23"/>
          <p:cNvGrpSpPr/>
          <p:nvPr userDrawn="1">
            <p:custDataLst>
              <p:tags r:id="rId3"/>
            </p:custDataLst>
          </p:nvPr>
        </p:nvGrpSpPr>
        <p:grpSpPr>
          <a:xfrm rot="0">
            <a:off x="11310620" y="443230"/>
            <a:ext cx="521335" cy="428625"/>
            <a:chOff x="383382" y="4958557"/>
            <a:chExt cx="521493" cy="428627"/>
          </a:xfrm>
        </p:grpSpPr>
        <p:cxnSp>
          <p:nvCxnSpPr>
            <p:cNvPr id="26" name="直接连接符 25"/>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8"/>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2"/>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3"/>
            </p:custDataLst>
          </p:nvPr>
        </p:nvSpPr>
        <p:spPr>
          <a:xfrm>
            <a:off x="5101200" y="769938"/>
            <a:ext cx="6480000" cy="508793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2" name="组合 11"/>
          <p:cNvGrpSpPr/>
          <p:nvPr userDrawn="1">
            <p:custDataLst>
              <p:tags r:id="rId3"/>
            </p:custDataLst>
          </p:nvPr>
        </p:nvGrpSpPr>
        <p:grpSpPr>
          <a:xfrm rot="0">
            <a:off x="11310620" y="443230"/>
            <a:ext cx="521335" cy="428625"/>
            <a:chOff x="383382" y="4958557"/>
            <a:chExt cx="521493" cy="428627"/>
          </a:xfrm>
        </p:grpSpPr>
        <p:cxnSp>
          <p:nvCxnSpPr>
            <p:cNvPr id="14" name="直接连接符 1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3" name="任意多边形: 形状 12"/>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 name="标题 1"/>
          <p:cNvSpPr>
            <a:spLocks noGrp="1"/>
          </p:cNvSpPr>
          <p:nvPr>
            <p:ph type="title"/>
            <p:custDataLst>
              <p:tags r:id="rId8"/>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0" name="组合 29"/>
          <p:cNvGrpSpPr/>
          <p:nvPr userDrawn="1">
            <p:custDataLst>
              <p:tags r:id="rId3"/>
            </p:custDataLst>
          </p:nvPr>
        </p:nvGrpSpPr>
        <p:grpSpPr>
          <a:xfrm rot="0">
            <a:off x="11310620" y="443230"/>
            <a:ext cx="521335" cy="428625"/>
            <a:chOff x="383382" y="4958557"/>
            <a:chExt cx="521493" cy="428627"/>
          </a:xfrm>
        </p:grpSpPr>
        <p:cxnSp>
          <p:nvCxnSpPr>
            <p:cNvPr id="32" name="直接连接符 31"/>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1" name="任意多边形: 形状 30"/>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8"/>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2"/>
            </p:custDataLst>
          </p:nvPr>
        </p:nvSpPr>
        <p:spPr>
          <a:xfrm>
            <a:off x="604837" y="1681200"/>
            <a:ext cx="10990800" cy="321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3"/>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userDrawn="1">
            <p:ph type="title"/>
            <p:custDataLst>
              <p:tags r:id="rId3"/>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579600" y="1663200"/>
            <a:ext cx="53424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8"/>
            </p:custDataLst>
          </p:nvPr>
        </p:nvSpPr>
        <p:spPr>
          <a:xfrm>
            <a:off x="6242400" y="1663200"/>
            <a:ext cx="53676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9"/>
            </p:custDataLst>
          </p:nvPr>
        </p:nvSpPr>
        <p:spPr>
          <a:xfrm>
            <a:off x="572400" y="4816800"/>
            <a:ext cx="53424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0"/>
            </p:custDataLst>
          </p:nvPr>
        </p:nvSpPr>
        <p:spPr>
          <a:xfrm>
            <a:off x="6253200" y="4813200"/>
            <a:ext cx="53676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23" name="组合 22"/>
          <p:cNvGrpSpPr/>
          <p:nvPr userDrawn="1">
            <p:custDataLst>
              <p:tags r:id="rId11"/>
            </p:custDataLst>
          </p:nvPr>
        </p:nvGrpSpPr>
        <p:grpSpPr>
          <a:xfrm rot="0">
            <a:off x="11310620" y="443230"/>
            <a:ext cx="521335" cy="428625"/>
            <a:chOff x="383382" y="4958557"/>
            <a:chExt cx="521493" cy="428627"/>
          </a:xfrm>
        </p:grpSpPr>
        <p:cxnSp>
          <p:nvCxnSpPr>
            <p:cNvPr id="25" name="直接连接符 24"/>
            <p:cNvCxnSpPr/>
            <p:nvPr userDrawn="1">
              <p:custDataLst>
                <p:tags r:id="rId12"/>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3"/>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4"/>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userDrawn="1">
            <p:custDataLst>
              <p:tags r:id="rId1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6471920" y="0"/>
            <a:ext cx="4498340" cy="219265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p:cNvSpPr/>
          <p:nvPr userDrawn="1">
            <p:custDataLst>
              <p:tags r:id="rId3"/>
            </p:custDataLst>
          </p:nvPr>
        </p:nvSpPr>
        <p:spPr>
          <a:xfrm>
            <a:off x="1465580" y="5164455"/>
            <a:ext cx="3559175" cy="1693545"/>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userDrawn="1">
            <p:ph type="title" hasCustomPrompt="1"/>
            <p:custDataLst>
              <p:tags r:id="rId5"/>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383382" y="0"/>
            <a:ext cx="10860880" cy="6868160"/>
            <a:chOff x="383382" y="0"/>
            <a:chExt cx="10860880" cy="6868160"/>
          </a:xfrm>
        </p:grpSpPr>
        <p:grpSp>
          <p:nvGrpSpPr>
            <p:cNvPr id="55" name="组合 54"/>
            <p:cNvGrpSpPr/>
            <p:nvPr userDrawn="1"/>
          </p:nvGrpSpPr>
          <p:grpSpPr>
            <a:xfrm>
              <a:off x="1074934" y="0"/>
              <a:ext cx="10169328" cy="6868160"/>
              <a:chOff x="1074934" y="0"/>
              <a:chExt cx="10169328" cy="6868160"/>
            </a:xfrm>
          </p:grpSpPr>
          <p:sp>
            <p:nvSpPr>
              <p:cNvPr id="11" name="任意多边形: 形状 1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userDrawn="1"/>
          </p:nvGrpSpPr>
          <p:grpSpPr>
            <a:xfrm>
              <a:off x="383382" y="4958557"/>
              <a:ext cx="521493" cy="428627"/>
              <a:chOff x="383382" y="4958557"/>
              <a:chExt cx="521493" cy="428627"/>
            </a:xfrm>
          </p:grpSpPr>
          <p:cxnSp>
            <p:nvCxnSpPr>
              <p:cNvPr id="12" name="直接连接符 11"/>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userDrawn="1"/>
          </p:nvGrpSpPr>
          <p:grpSpPr>
            <a:xfrm rot="5400000">
              <a:off x="7319943" y="6431755"/>
              <a:ext cx="423862" cy="428627"/>
              <a:chOff x="383382" y="4958557"/>
              <a:chExt cx="521493" cy="428627"/>
            </a:xfrm>
          </p:grpSpPr>
          <p:cxnSp>
            <p:nvCxnSpPr>
              <p:cNvPr id="29" name="直接连接符 28"/>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userDrawn="1"/>
          </p:nvGrpSpPr>
          <p:grpSpPr>
            <a:xfrm>
              <a:off x="1844952" y="1028704"/>
              <a:ext cx="8494436" cy="1579353"/>
              <a:chOff x="1844952" y="1028704"/>
              <a:chExt cx="8494436" cy="1579353"/>
            </a:xfrm>
          </p:grpSpPr>
          <p:cxnSp>
            <p:nvCxnSpPr>
              <p:cNvPr id="44" name="直接连接符 43"/>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userDrawn="1"/>
          </p:nvGrpSpPr>
          <p:grpSpPr>
            <a:xfrm flipV="1">
              <a:off x="1844952" y="4074976"/>
              <a:ext cx="8494436" cy="1975897"/>
              <a:chOff x="1844952" y="1028704"/>
              <a:chExt cx="8494436" cy="1579353"/>
            </a:xfrm>
          </p:grpSpPr>
          <p:cxnSp>
            <p:nvCxnSpPr>
              <p:cNvPr id="52" name="直接连接符 51"/>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16" name="日期占位符 15"/>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3"/>
            </p:custDataLst>
          </p:nvPr>
        </p:nvSpPr>
        <p:spPr/>
        <p:txBody>
          <a:bodyPr/>
          <a:lstStyle/>
          <a:p>
            <a:endParaRPr lang="zh-CN" altLang="en-US" dirty="0"/>
          </a:p>
        </p:txBody>
      </p:sp>
      <p:sp>
        <p:nvSpPr>
          <p:cNvPr id="18" name="灯片编号占位符 17"/>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25"/>
            </p:custDataLst>
          </p:nvPr>
        </p:nvSpPr>
        <p:spPr>
          <a:xfrm>
            <a:off x="3002280" y="2868135"/>
            <a:ext cx="6187440" cy="1068070"/>
          </a:xfrm>
        </p:spPr>
        <p:txBody>
          <a:bodyPr lIns="90170" tIns="46990" rIns="90170" bIns="46990" anchor="b" anchorCtr="0">
            <a:normAutofit/>
          </a:bodyPr>
          <a:lstStyle>
            <a:lvl1pPr algn="ctr">
              <a:defRPr sz="60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26"/>
            </p:custDataLst>
          </p:nvPr>
        </p:nvSpPr>
        <p:spPr>
          <a:xfrm>
            <a:off x="3002280" y="4119497"/>
            <a:ext cx="6187442" cy="395196"/>
          </a:xfrm>
        </p:spPr>
        <p:txBody>
          <a:bodyPr lIns="90170" tIns="46990" rIns="90170" bIns="46990">
            <a:normAutofit/>
          </a:bodyPr>
          <a:lstStyle>
            <a:lvl1pPr marL="0" indent="0" algn="ctr" eaLnBrk="1" fontAlgn="auto" latinLnBrk="0" hangingPunct="1">
              <a:lnSpc>
                <a:spcPct val="100000"/>
              </a:lnSpc>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40" name="直接连接符 39"/>
          <p:cNvCxnSpPr/>
          <p:nvPr userDrawn="1">
            <p:custDataLst>
              <p:tags r:id="rId27"/>
            </p:custDataLst>
          </p:nvPr>
        </p:nvCxnSpPr>
        <p:spPr>
          <a:xfrm>
            <a:off x="3683000" y="3997347"/>
            <a:ext cx="4806950" cy="0"/>
          </a:xfrm>
          <a:prstGeom prst="line">
            <a:avLst/>
          </a:prstGeom>
          <a:ln w="127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p:ph type="body" sz="quarter" idx="13" hasCustomPrompt="1"/>
            <p:custDataLst>
              <p:tags r:id="rId28"/>
            </p:custDataLst>
          </p:nvPr>
        </p:nvSpPr>
        <p:spPr>
          <a:xfrm>
            <a:off x="3600547" y="4646768"/>
            <a:ext cx="2023152" cy="329211"/>
          </a:xfrm>
        </p:spPr>
        <p:txBody>
          <a:bodyPr/>
          <a:lstStyle>
            <a:lvl1pPr marL="0" indent="0">
              <a:buNone/>
              <a:defRPr/>
            </a:lvl1pPr>
          </a:lstStyle>
          <a:p>
            <a:pPr lvl="0"/>
            <a:r>
              <a:rPr lang="zh-CN" altLang="en-US" dirty="0"/>
              <a:t>编辑文本</a:t>
            </a:r>
            <a:endParaRPr lang="zh-CN" altLang="en-US" dirty="0"/>
          </a:p>
        </p:txBody>
      </p:sp>
      <p:sp>
        <p:nvSpPr>
          <p:cNvPr id="36" name="文本占位符 4"/>
          <p:cNvSpPr>
            <a:spLocks noGrp="1"/>
          </p:cNvSpPr>
          <p:nvPr>
            <p:ph type="body" sz="quarter" idx="14" hasCustomPrompt="1"/>
            <p:custDataLst>
              <p:tags r:id="rId29"/>
            </p:custDataLst>
          </p:nvPr>
        </p:nvSpPr>
        <p:spPr>
          <a:xfrm>
            <a:off x="6566233" y="4646768"/>
            <a:ext cx="2023152" cy="329211"/>
          </a:xfrm>
        </p:spPr>
        <p:txBody>
          <a:bodyPr/>
          <a:lstStyle>
            <a:lvl1pPr marL="0" indent="0" algn="r">
              <a:buNone/>
              <a:defRPr/>
            </a:lvl1pPr>
          </a:lstStyle>
          <a:p>
            <a:pPr lvl="0"/>
            <a:r>
              <a:rPr lang="zh-CN" altLang="en-US" dirty="0"/>
              <a:t>编辑文本</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57618" y="443230"/>
            <a:ext cx="11674475" cy="6414770"/>
            <a:chOff x="157618" y="443230"/>
            <a:chExt cx="11674475" cy="6414770"/>
          </a:xfrm>
        </p:grpSpPr>
        <p:grpSp>
          <p:nvGrpSpPr>
            <p:cNvPr id="8" name="组合 7"/>
            <p:cNvGrpSpPr/>
            <p:nvPr userDrawn="1"/>
          </p:nvGrpSpPr>
          <p:grpSpPr>
            <a:xfrm>
              <a:off x="11310600" y="443230"/>
              <a:ext cx="521493" cy="428627"/>
              <a:chOff x="383382" y="4958557"/>
              <a:chExt cx="521493" cy="428627"/>
            </a:xfrm>
          </p:grpSpPr>
          <p:cxnSp>
            <p:nvCxnSpPr>
              <p:cNvPr id="10" name="直接连接符 9"/>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任意多边形: 形状 8"/>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83382" y="0"/>
            <a:ext cx="10860880" cy="6868160"/>
            <a:chOff x="383382" y="0"/>
            <a:chExt cx="10860880" cy="6868160"/>
          </a:xfrm>
        </p:grpSpPr>
        <p:grpSp>
          <p:nvGrpSpPr>
            <p:cNvPr id="10" name="组合 9"/>
            <p:cNvGrpSpPr/>
            <p:nvPr userDrawn="1"/>
          </p:nvGrpSpPr>
          <p:grpSpPr>
            <a:xfrm>
              <a:off x="1074934" y="0"/>
              <a:ext cx="10169328" cy="6868160"/>
              <a:chOff x="1074934" y="0"/>
              <a:chExt cx="10169328" cy="6868160"/>
            </a:xfrm>
          </p:grpSpPr>
          <p:sp>
            <p:nvSpPr>
              <p:cNvPr id="31" name="任意多边形: 形状 3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383382" y="4958557"/>
              <a:ext cx="521493" cy="428627"/>
              <a:chOff x="383382" y="4958557"/>
              <a:chExt cx="521493" cy="428627"/>
            </a:xfrm>
          </p:grpSpPr>
          <p:cxnSp>
            <p:nvCxnSpPr>
              <p:cNvPr id="28" name="直接连接符 27"/>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userDrawn="1"/>
          </p:nvGrpSpPr>
          <p:grpSpPr>
            <a:xfrm rot="5400000">
              <a:off x="7319943" y="6431755"/>
              <a:ext cx="423862" cy="428627"/>
              <a:chOff x="383382" y="4958557"/>
              <a:chExt cx="521493" cy="428627"/>
            </a:xfrm>
          </p:grpSpPr>
          <p:cxnSp>
            <p:nvCxnSpPr>
              <p:cNvPr id="25" name="直接连接符 24"/>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5744084" y="14288"/>
              <a:ext cx="457202" cy="428627"/>
              <a:chOff x="383382" y="4958557"/>
              <a:chExt cx="521493" cy="428627"/>
            </a:xfrm>
          </p:grpSpPr>
          <p:cxnSp>
            <p:nvCxnSpPr>
              <p:cNvPr id="22" name="直接连接符 21"/>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1844952" y="1028704"/>
              <a:ext cx="8494436" cy="1579353"/>
              <a:chOff x="1844952" y="1028704"/>
              <a:chExt cx="8494436" cy="1579353"/>
            </a:xfrm>
          </p:grpSpPr>
          <p:cxnSp>
            <p:nvCxnSpPr>
              <p:cNvPr id="19" name="直接连接符 18"/>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flipV="1">
              <a:off x="1844952" y="4074976"/>
              <a:ext cx="8494436" cy="1975897"/>
              <a:chOff x="1844952" y="1028704"/>
              <a:chExt cx="8494436" cy="1579353"/>
            </a:xfrm>
          </p:grpSpPr>
          <p:cxnSp>
            <p:nvCxnSpPr>
              <p:cNvPr id="16" name="直接连接符 15"/>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4" name="日期占位符 3"/>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p:txBody>
          <a:bodyPr/>
          <a:lstStyle/>
          <a:p>
            <a:endParaRPr lang="zh-CN" altLang="en-US"/>
          </a:p>
        </p:txBody>
      </p:sp>
      <p:sp>
        <p:nvSpPr>
          <p:cNvPr id="6" name="灯片编号占位符 5"/>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5"/>
            </p:custDataLst>
          </p:nvPr>
        </p:nvSpPr>
        <p:spPr>
          <a:xfrm>
            <a:off x="3002280" y="2973705"/>
            <a:ext cx="6187440" cy="985520"/>
          </a:xfrm>
        </p:spPr>
        <p:txBody>
          <a:bodyPr lIns="90170" tIns="46990" rIns="90170" bIns="46990" anchor="b" anchorCtr="0">
            <a:normAutofit/>
          </a:bodyPr>
          <a:lstStyle>
            <a:lvl1pPr algn="ctr">
              <a:defRPr sz="4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6"/>
            </p:custDataLst>
          </p:nvPr>
        </p:nvSpPr>
        <p:spPr>
          <a:xfrm>
            <a:off x="3002280" y="4211320"/>
            <a:ext cx="6187440" cy="805180"/>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cxnSp>
        <p:nvCxnSpPr>
          <p:cNvPr id="35" name="直接连接符 34"/>
          <p:cNvCxnSpPr/>
          <p:nvPr userDrawn="1">
            <p:custDataLst>
              <p:tags r:id="rId27"/>
            </p:custDataLst>
          </p:nvPr>
        </p:nvCxnSpPr>
        <p:spPr>
          <a:xfrm>
            <a:off x="5538533" y="4074977"/>
            <a:ext cx="1114934"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8"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Autofit/>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157618" y="443230"/>
            <a:ext cx="11674475" cy="6414770"/>
            <a:chOff x="157618" y="443230"/>
            <a:chExt cx="11674475" cy="6414770"/>
          </a:xfrm>
        </p:grpSpPr>
        <p:grpSp>
          <p:nvGrpSpPr>
            <p:cNvPr id="24" name="组合 23"/>
            <p:cNvGrpSpPr/>
            <p:nvPr userDrawn="1"/>
          </p:nvGrpSpPr>
          <p:grpSpPr>
            <a:xfrm>
              <a:off x="11310600" y="443230"/>
              <a:ext cx="521493" cy="428627"/>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383382" y="0"/>
            <a:ext cx="10860880" cy="6868160"/>
            <a:chOff x="383382" y="0"/>
            <a:chExt cx="10860880" cy="6868160"/>
          </a:xfrm>
        </p:grpSpPr>
        <p:grpSp>
          <p:nvGrpSpPr>
            <p:cNvPr id="21" name="组合 20"/>
            <p:cNvGrpSpPr/>
            <p:nvPr userDrawn="1"/>
          </p:nvGrpSpPr>
          <p:grpSpPr>
            <a:xfrm>
              <a:off x="1074934" y="0"/>
              <a:ext cx="10169328" cy="6868160"/>
              <a:chOff x="1074934" y="0"/>
              <a:chExt cx="10169328" cy="6868160"/>
            </a:xfrm>
          </p:grpSpPr>
          <p:sp>
            <p:nvSpPr>
              <p:cNvPr id="42" name="任意多边形: 形状 41"/>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a:off x="383382" y="4958557"/>
              <a:ext cx="521493" cy="428627"/>
              <a:chOff x="383382" y="4958557"/>
              <a:chExt cx="521493" cy="428627"/>
            </a:xfrm>
          </p:grpSpPr>
          <p:cxnSp>
            <p:nvCxnSpPr>
              <p:cNvPr id="39" name="直接连接符 38"/>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userDrawn="1"/>
          </p:nvGrpSpPr>
          <p:grpSpPr>
            <a:xfrm rot="5400000">
              <a:off x="7319943" y="6431755"/>
              <a:ext cx="423862" cy="428627"/>
              <a:chOff x="383382" y="4958557"/>
              <a:chExt cx="521493" cy="428627"/>
            </a:xfrm>
          </p:grpSpPr>
          <p:cxnSp>
            <p:nvCxnSpPr>
              <p:cNvPr id="36" name="直接连接符 35"/>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1844952" y="1028704"/>
              <a:ext cx="8494436" cy="1579353"/>
              <a:chOff x="1844952" y="1028704"/>
              <a:chExt cx="8494436" cy="1579353"/>
            </a:xfrm>
          </p:grpSpPr>
          <p:cxnSp>
            <p:nvCxnSpPr>
              <p:cNvPr id="30" name="直接连接符 29"/>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userDrawn="1"/>
          </p:nvGrpSpPr>
          <p:grpSpPr>
            <a:xfrm flipV="1">
              <a:off x="1844952" y="4074976"/>
              <a:ext cx="8494436" cy="1975897"/>
              <a:chOff x="1844952" y="1028704"/>
              <a:chExt cx="8494436" cy="1579353"/>
            </a:xfrm>
          </p:grpSpPr>
          <p:cxnSp>
            <p:nvCxnSpPr>
              <p:cNvPr id="27" name="直接连接符 26"/>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custDataLst>
              <p:tags r:id="rId2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57618" y="443230"/>
            <a:ext cx="11674475" cy="6414770"/>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33" name="组合 32"/>
          <p:cNvGrpSpPr/>
          <p:nvPr userDrawn="1">
            <p:custDataLst>
              <p:tags r:id="rId2"/>
            </p:custDataLst>
          </p:nvPr>
        </p:nvGrpSpPr>
        <p:grpSpPr>
          <a:xfrm>
            <a:off x="292800" y="304200"/>
            <a:ext cx="11606400" cy="6249600"/>
            <a:chOff x="292800" y="304200"/>
            <a:chExt cx="11606400" cy="6249600"/>
          </a:xfrm>
        </p:grpSpPr>
        <p:sp>
          <p:nvSpPr>
            <p:cNvPr id="34" name="矩形 3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userDrawn="1"/>
          </p:nvGrpSpPr>
          <p:grpSpPr>
            <a:xfrm>
              <a:off x="11407368" y="450850"/>
              <a:ext cx="379005" cy="311513"/>
              <a:chOff x="383382" y="4958557"/>
              <a:chExt cx="521493" cy="428627"/>
            </a:xfrm>
          </p:grpSpPr>
          <p:cxnSp>
            <p:nvCxnSpPr>
              <p:cNvPr id="37" name="直接连接符 36"/>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6" name="任意多边形: 形状 35"/>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92800" y="304200"/>
            <a:ext cx="11606400" cy="6249600"/>
            <a:chOff x="292800" y="304200"/>
            <a:chExt cx="11606400" cy="6249600"/>
          </a:xfrm>
        </p:grpSpPr>
        <p:sp>
          <p:nvSpPr>
            <p:cNvPr id="21" name="矩形 2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userDrawn="1"/>
          </p:nvGrpSpPr>
          <p:grpSpPr>
            <a:xfrm>
              <a:off x="11407368" y="450850"/>
              <a:ext cx="379005" cy="31151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cxnSp>
        <p:nvCxnSpPr>
          <p:cNvPr id="36" name="直接连接符 35"/>
          <p:cNvCxnSpPr/>
          <p:nvPr userDrawn="1">
            <p:custDataLst>
              <p:tags r:id="rId2"/>
            </p:custDataLst>
          </p:nvPr>
        </p:nvCxnSpPr>
        <p:spPr>
          <a:xfrm>
            <a:off x="5538533" y="4074977"/>
            <a:ext cx="1114934"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custDataLst>
              <p:tags r:id="rId3"/>
            </p:custDataLst>
          </p:nvPr>
        </p:nvGrpSpPr>
        <p:grpSpPr>
          <a:xfrm>
            <a:off x="383382" y="0"/>
            <a:ext cx="10860880" cy="6868160"/>
            <a:chOff x="383382" y="0"/>
            <a:chExt cx="10860880" cy="6868160"/>
          </a:xfrm>
        </p:grpSpPr>
        <p:grpSp>
          <p:nvGrpSpPr>
            <p:cNvPr id="11" name="组合 10"/>
            <p:cNvGrpSpPr/>
            <p:nvPr userDrawn="1"/>
          </p:nvGrpSpPr>
          <p:grpSpPr>
            <a:xfrm>
              <a:off x="1074934" y="0"/>
              <a:ext cx="10169328" cy="6868160"/>
              <a:chOff x="1074934" y="0"/>
              <a:chExt cx="10169328" cy="6868160"/>
            </a:xfrm>
          </p:grpSpPr>
          <p:sp>
            <p:nvSpPr>
              <p:cNvPr id="32" name="任意多边形: 形状 31"/>
              <p:cNvSpPr/>
              <p:nvPr userDrawn="1">
                <p:custDataLst>
                  <p:tags r:id="rId4"/>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userDrawn="1">
                <p:custDataLst>
                  <p:tags r:id="rId5"/>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userDrawn="1">
                <p:custDataLst>
                  <p:tags r:id="rId6"/>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custDataLst>
                  <p:tags r:id="rId7"/>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383382" y="4958557"/>
              <a:ext cx="521493" cy="428627"/>
              <a:chOff x="383382" y="4958557"/>
              <a:chExt cx="521493" cy="428627"/>
            </a:xfrm>
          </p:grpSpPr>
          <p:cxnSp>
            <p:nvCxnSpPr>
              <p:cNvPr id="29" name="直接连接符 28"/>
              <p:cNvCxnSpPr/>
              <p:nvPr userDrawn="1">
                <p:custDataLst>
                  <p:tags r:id="rId8"/>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0"/>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7319943" y="6431755"/>
              <a:ext cx="423862" cy="428627"/>
              <a:chOff x="383382" y="4958557"/>
              <a:chExt cx="521493" cy="428627"/>
            </a:xfrm>
          </p:grpSpPr>
          <p:cxnSp>
            <p:nvCxnSpPr>
              <p:cNvPr id="26" name="直接连接符 25"/>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rot="5400000">
              <a:off x="5744084" y="14288"/>
              <a:ext cx="457202" cy="428627"/>
              <a:chOff x="383382" y="4958557"/>
              <a:chExt cx="521493" cy="428627"/>
            </a:xfrm>
          </p:grpSpPr>
          <p:cxnSp>
            <p:nvCxnSpPr>
              <p:cNvPr id="23" name="直接连接符 22"/>
              <p:cNvCxnSpPr/>
              <p:nvPr userDrawn="1">
                <p:custDataLst>
                  <p:tags r:id="rId1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1844952" y="1028704"/>
              <a:ext cx="8494436" cy="1579353"/>
              <a:chOff x="1844952" y="1028704"/>
              <a:chExt cx="8494436" cy="1579353"/>
            </a:xfrm>
          </p:grpSpPr>
          <p:cxnSp>
            <p:nvCxnSpPr>
              <p:cNvPr id="20" name="直接连接符 19"/>
              <p:cNvCxnSpPr/>
              <p:nvPr userDrawn="1">
                <p:custDataLst>
                  <p:tags r:id="rId17"/>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1844952" y="4074976"/>
              <a:ext cx="8494436" cy="1975897"/>
              <a:chOff x="1844952" y="1028704"/>
              <a:chExt cx="8494436" cy="1579353"/>
            </a:xfrm>
          </p:grpSpPr>
          <p:cxnSp>
            <p:nvCxnSpPr>
              <p:cNvPr id="17" name="直接连接符 16"/>
              <p:cNvCxnSpPr/>
              <p:nvPr userDrawn="1">
                <p:custDataLst>
                  <p:tags r:id="rId20"/>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22"/>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6"/>
            </p:custDataLst>
          </p:nvPr>
        </p:nvSpPr>
        <p:spPr>
          <a:xfrm>
            <a:off x="2815573" y="2943093"/>
            <a:ext cx="6560820" cy="1014730"/>
          </a:xfrm>
        </p:spPr>
        <p:txBody>
          <a:bodyPr vert="horz" lIns="90170" tIns="46990" rIns="90170" bIns="4699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sz="quarter" idx="13"/>
            <p:custDataLst>
              <p:tags r:id="rId27"/>
            </p:custDataLst>
          </p:nvPr>
        </p:nvSpPr>
        <p:spPr>
          <a:xfrm>
            <a:off x="2815573" y="4232960"/>
            <a:ext cx="6560820" cy="803497"/>
          </a:xfrm>
        </p:spPr>
        <p:txBody>
          <a:bodyPr lIns="90170" tIns="46990" rIns="90170" bIns="46990">
            <a:normAutofit/>
          </a:bodyPr>
          <a:lstStyle>
            <a:lvl1pPr marL="0" indent="0" algn="ctr">
              <a:buNone/>
              <a:defRPr sz="2000" baseline="0">
                <a:solidFill>
                  <a:schemeClr val="tx1">
                    <a:lumMod val="85000"/>
                    <a:lumOff val="15000"/>
                  </a:schemeClr>
                </a:solidFill>
                <a:latin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rot="0">
            <a:off x="11310620" y="443230"/>
            <a:ext cx="521335" cy="428625"/>
            <a:chOff x="383382" y="4958557"/>
            <a:chExt cx="521493" cy="428627"/>
          </a:xfrm>
        </p:grpSpPr>
        <p:cxnSp>
          <p:nvCxnSpPr>
            <p:cNvPr id="15" name="直接连接符 14"/>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6"/>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userDrawn="1">
            <p:custDataLst>
              <p:tags r:id="rId3"/>
            </p:custDataLst>
          </p:nvPr>
        </p:nvGrpSpPr>
        <p:grpSpPr>
          <a:xfrm rot="0">
            <a:off x="11407140" y="450850"/>
            <a:ext cx="379095" cy="311785"/>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145" y="5849620"/>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8"/>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24" name="组合 23"/>
          <p:cNvGrpSpPr/>
          <p:nvPr userDrawn="1">
            <p:custDataLst>
              <p:tags r:id="rId3"/>
            </p:custDataLst>
          </p:nvPr>
        </p:nvGrpSpPr>
        <p:grpSpPr>
          <a:xfrm rot="0">
            <a:off x="11310620" y="443230"/>
            <a:ext cx="521335" cy="428625"/>
            <a:chOff x="383382" y="4958557"/>
            <a:chExt cx="521493" cy="428627"/>
          </a:xfrm>
        </p:grpSpPr>
        <p:cxnSp>
          <p:nvCxnSpPr>
            <p:cNvPr id="26" name="直接连接符 25"/>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8"/>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2"/>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3"/>
            </p:custDataLst>
          </p:nvPr>
        </p:nvSpPr>
        <p:spPr>
          <a:xfrm>
            <a:off x="5101200" y="769938"/>
            <a:ext cx="6480000" cy="508793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2" name="组合 11"/>
          <p:cNvGrpSpPr/>
          <p:nvPr userDrawn="1">
            <p:custDataLst>
              <p:tags r:id="rId3"/>
            </p:custDataLst>
          </p:nvPr>
        </p:nvGrpSpPr>
        <p:grpSpPr>
          <a:xfrm rot="0">
            <a:off x="11310620" y="443230"/>
            <a:ext cx="521335" cy="428625"/>
            <a:chOff x="383382" y="4958557"/>
            <a:chExt cx="521493" cy="428627"/>
          </a:xfrm>
        </p:grpSpPr>
        <p:cxnSp>
          <p:nvCxnSpPr>
            <p:cNvPr id="14" name="直接连接符 1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3" name="任意多边形: 形状 12"/>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 name="标题 1"/>
          <p:cNvSpPr>
            <a:spLocks noGrp="1"/>
          </p:cNvSpPr>
          <p:nvPr>
            <p:ph type="title"/>
            <p:custDataLst>
              <p:tags r:id="rId8"/>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0" name="组合 29"/>
          <p:cNvGrpSpPr/>
          <p:nvPr userDrawn="1">
            <p:custDataLst>
              <p:tags r:id="rId3"/>
            </p:custDataLst>
          </p:nvPr>
        </p:nvGrpSpPr>
        <p:grpSpPr>
          <a:xfrm rot="0">
            <a:off x="11310620" y="443230"/>
            <a:ext cx="521335" cy="428625"/>
            <a:chOff x="383382" y="4958557"/>
            <a:chExt cx="521493" cy="428627"/>
          </a:xfrm>
        </p:grpSpPr>
        <p:cxnSp>
          <p:nvCxnSpPr>
            <p:cNvPr id="32" name="直接连接符 31"/>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1" name="任意多边形: 形状 30"/>
          <p:cNvSpPr/>
          <p:nvPr userDrawn="1">
            <p:custDataLst>
              <p:tags r:id="rId7"/>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8"/>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2"/>
            </p:custDataLst>
          </p:nvPr>
        </p:nvSpPr>
        <p:spPr>
          <a:xfrm>
            <a:off x="604837" y="1681200"/>
            <a:ext cx="10990800" cy="321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3"/>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userDrawn="1">
            <p:ph type="title"/>
            <p:custDataLst>
              <p:tags r:id="rId3"/>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579600" y="1663200"/>
            <a:ext cx="53424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8"/>
            </p:custDataLst>
          </p:nvPr>
        </p:nvSpPr>
        <p:spPr>
          <a:xfrm>
            <a:off x="6242400" y="1663200"/>
            <a:ext cx="5367600" cy="2894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9"/>
            </p:custDataLst>
          </p:nvPr>
        </p:nvSpPr>
        <p:spPr>
          <a:xfrm>
            <a:off x="572400" y="4816800"/>
            <a:ext cx="53424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0"/>
            </p:custDataLst>
          </p:nvPr>
        </p:nvSpPr>
        <p:spPr>
          <a:xfrm>
            <a:off x="6253200" y="4813200"/>
            <a:ext cx="5367600" cy="781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23" name="组合 22"/>
          <p:cNvGrpSpPr/>
          <p:nvPr userDrawn="1">
            <p:custDataLst>
              <p:tags r:id="rId11"/>
            </p:custDataLst>
          </p:nvPr>
        </p:nvGrpSpPr>
        <p:grpSpPr>
          <a:xfrm rot="0">
            <a:off x="11310620" y="443230"/>
            <a:ext cx="521335" cy="428625"/>
            <a:chOff x="383382" y="4958557"/>
            <a:chExt cx="521493" cy="428627"/>
          </a:xfrm>
        </p:grpSpPr>
        <p:cxnSp>
          <p:nvCxnSpPr>
            <p:cNvPr id="25" name="直接连接符 24"/>
            <p:cNvCxnSpPr/>
            <p:nvPr userDrawn="1">
              <p:custDataLst>
                <p:tags r:id="rId12"/>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3"/>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4"/>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userDrawn="1">
            <p:custDataLst>
              <p:tags r:id="rId1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6471920" y="0"/>
            <a:ext cx="4498340" cy="219265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形状 63"/>
          <p:cNvSpPr/>
          <p:nvPr userDrawn="1">
            <p:custDataLst>
              <p:tags r:id="rId3"/>
            </p:custDataLst>
          </p:nvPr>
        </p:nvSpPr>
        <p:spPr>
          <a:xfrm>
            <a:off x="1465580" y="5164455"/>
            <a:ext cx="3559175" cy="1693545"/>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userDrawn="1">
            <p:ph type="title" hasCustomPrompt="1"/>
            <p:custDataLst>
              <p:tags r:id="rId5"/>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1E4B9A8-AFC1-466C-9032-364656AC57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8009C2-16A1-4C4A-B801-341B9F34CC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5" Type="http://schemas.openxmlformats.org/officeDocument/2006/relationships/theme" Target="../theme/theme2.xml"/><Relationship Id="rId24" Type="http://schemas.openxmlformats.org/officeDocument/2006/relationships/tags" Target="../tags/tag257.xml"/><Relationship Id="rId23" Type="http://schemas.openxmlformats.org/officeDocument/2006/relationships/tags" Target="../tags/tag256.xml"/><Relationship Id="rId22" Type="http://schemas.openxmlformats.org/officeDocument/2006/relationships/tags" Target="../tags/tag255.xml"/><Relationship Id="rId21" Type="http://schemas.openxmlformats.org/officeDocument/2006/relationships/tags" Target="../tags/tag254.xml"/><Relationship Id="rId20" Type="http://schemas.openxmlformats.org/officeDocument/2006/relationships/tags" Target="../tags/tag253.xml"/><Relationship Id="rId2" Type="http://schemas.openxmlformats.org/officeDocument/2006/relationships/slideLayout" Target="../slideLayouts/slideLayout14.xml"/><Relationship Id="rId19" Type="http://schemas.openxmlformats.org/officeDocument/2006/relationships/tags" Target="../tags/tag252.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5" Type="http://schemas.openxmlformats.org/officeDocument/2006/relationships/theme" Target="../theme/theme3.xml"/><Relationship Id="rId24" Type="http://schemas.openxmlformats.org/officeDocument/2006/relationships/tags" Target="../tags/tag514.xml"/><Relationship Id="rId23" Type="http://schemas.openxmlformats.org/officeDocument/2006/relationships/tags" Target="../tags/tag513.xml"/><Relationship Id="rId22" Type="http://schemas.openxmlformats.org/officeDocument/2006/relationships/tags" Target="../tags/tag512.xml"/><Relationship Id="rId21" Type="http://schemas.openxmlformats.org/officeDocument/2006/relationships/tags" Target="../tags/tag511.xml"/><Relationship Id="rId20" Type="http://schemas.openxmlformats.org/officeDocument/2006/relationships/tags" Target="../tags/tag510.xml"/><Relationship Id="rId2" Type="http://schemas.openxmlformats.org/officeDocument/2006/relationships/slideLayout" Target="../slideLayouts/slideLayout32.xml"/><Relationship Id="rId19" Type="http://schemas.openxmlformats.org/officeDocument/2006/relationships/tags" Target="../tags/tag509.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4B9A8-AFC1-466C-9032-364656AC579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009C2-16A1-4C4A-B801-341B9F34CC6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themeOverride" Target="../theme/themeOverride1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540.xml"/><Relationship Id="rId3" Type="http://schemas.openxmlformats.org/officeDocument/2006/relationships/tags" Target="../tags/tag539.xml"/><Relationship Id="rId2" Type="http://schemas.openxmlformats.org/officeDocument/2006/relationships/tags" Target="../tags/tag538.xml"/><Relationship Id="rId1" Type="http://schemas.openxmlformats.org/officeDocument/2006/relationships/tags" Target="../tags/tag537.xml"/></Relationships>
</file>

<file path=ppt/slides/_rels/slide14.xml.rels><?xml version="1.0" encoding="UTF-8" standalone="yes"?>
<Relationships xmlns="http://schemas.openxmlformats.org/package/2006/relationships"><Relationship Id="rId9" Type="http://schemas.openxmlformats.org/officeDocument/2006/relationships/tags" Target="../tags/tag549.xml"/><Relationship Id="rId8" Type="http://schemas.openxmlformats.org/officeDocument/2006/relationships/tags" Target="../tags/tag548.xml"/><Relationship Id="rId7" Type="http://schemas.openxmlformats.org/officeDocument/2006/relationships/tags" Target="../tags/tag547.xml"/><Relationship Id="rId6" Type="http://schemas.openxmlformats.org/officeDocument/2006/relationships/tags" Target="../tags/tag546.xml"/><Relationship Id="rId5" Type="http://schemas.openxmlformats.org/officeDocument/2006/relationships/tags" Target="../tags/tag545.xml"/><Relationship Id="rId4" Type="http://schemas.openxmlformats.org/officeDocument/2006/relationships/tags" Target="../tags/tag544.xml"/><Relationship Id="rId3" Type="http://schemas.openxmlformats.org/officeDocument/2006/relationships/tags" Target="../tags/tag543.xml"/><Relationship Id="rId2" Type="http://schemas.openxmlformats.org/officeDocument/2006/relationships/tags" Target="../tags/tag542.xml"/><Relationship Id="rId12" Type="http://schemas.openxmlformats.org/officeDocument/2006/relationships/slideLayout" Target="../slideLayouts/slideLayout37.xml"/><Relationship Id="rId11" Type="http://schemas.openxmlformats.org/officeDocument/2006/relationships/tags" Target="../tags/tag551.xml"/><Relationship Id="rId10" Type="http://schemas.openxmlformats.org/officeDocument/2006/relationships/tags" Target="../tags/tag550.xml"/><Relationship Id="rId1" Type="http://schemas.openxmlformats.org/officeDocument/2006/relationships/tags" Target="../tags/tag541.xml"/></Relationships>
</file>

<file path=ppt/slides/_rels/slide15.xml.rels><?xml version="1.0" encoding="UTF-8" standalone="yes"?>
<Relationships xmlns="http://schemas.openxmlformats.org/package/2006/relationships"><Relationship Id="rId9" Type="http://schemas.openxmlformats.org/officeDocument/2006/relationships/tags" Target="../tags/tag560.xml"/><Relationship Id="rId8" Type="http://schemas.openxmlformats.org/officeDocument/2006/relationships/tags" Target="../tags/tag559.xml"/><Relationship Id="rId7" Type="http://schemas.openxmlformats.org/officeDocument/2006/relationships/tags" Target="../tags/tag558.xml"/><Relationship Id="rId6" Type="http://schemas.openxmlformats.org/officeDocument/2006/relationships/tags" Target="../tags/tag557.xml"/><Relationship Id="rId5" Type="http://schemas.openxmlformats.org/officeDocument/2006/relationships/tags" Target="../tags/tag556.xml"/><Relationship Id="rId4" Type="http://schemas.openxmlformats.org/officeDocument/2006/relationships/tags" Target="../tags/tag555.xml"/><Relationship Id="rId3" Type="http://schemas.openxmlformats.org/officeDocument/2006/relationships/tags" Target="../tags/tag554.xml"/><Relationship Id="rId2" Type="http://schemas.openxmlformats.org/officeDocument/2006/relationships/tags" Target="../tags/tag553.xml"/><Relationship Id="rId11" Type="http://schemas.openxmlformats.org/officeDocument/2006/relationships/slideLayout" Target="../slideLayouts/slideLayout37.xml"/><Relationship Id="rId10" Type="http://schemas.openxmlformats.org/officeDocument/2006/relationships/tags" Target="../tags/tag561.xml"/><Relationship Id="rId1" Type="http://schemas.openxmlformats.org/officeDocument/2006/relationships/tags" Target="../tags/tag552.xml"/></Relationships>
</file>

<file path=ppt/slides/_rels/slide16.xml.rels><?xml version="1.0" encoding="UTF-8" standalone="yes"?>
<Relationships xmlns="http://schemas.openxmlformats.org/package/2006/relationships"><Relationship Id="rId9" Type="http://schemas.openxmlformats.org/officeDocument/2006/relationships/tags" Target="../tags/tag570.xml"/><Relationship Id="rId8" Type="http://schemas.openxmlformats.org/officeDocument/2006/relationships/tags" Target="../tags/tag569.xml"/><Relationship Id="rId7" Type="http://schemas.openxmlformats.org/officeDocument/2006/relationships/tags" Target="../tags/tag568.xml"/><Relationship Id="rId6" Type="http://schemas.openxmlformats.org/officeDocument/2006/relationships/tags" Target="../tags/tag567.xml"/><Relationship Id="rId5" Type="http://schemas.openxmlformats.org/officeDocument/2006/relationships/tags" Target="../tags/tag566.xml"/><Relationship Id="rId4" Type="http://schemas.openxmlformats.org/officeDocument/2006/relationships/tags" Target="../tags/tag565.xml"/><Relationship Id="rId3" Type="http://schemas.openxmlformats.org/officeDocument/2006/relationships/tags" Target="../tags/tag564.xml"/><Relationship Id="rId26" Type="http://schemas.openxmlformats.org/officeDocument/2006/relationships/slideLayout" Target="../slideLayouts/slideLayout37.xml"/><Relationship Id="rId25" Type="http://schemas.openxmlformats.org/officeDocument/2006/relationships/tags" Target="../tags/tag586.xml"/><Relationship Id="rId24" Type="http://schemas.openxmlformats.org/officeDocument/2006/relationships/tags" Target="../tags/tag585.xml"/><Relationship Id="rId23" Type="http://schemas.openxmlformats.org/officeDocument/2006/relationships/tags" Target="../tags/tag584.xml"/><Relationship Id="rId22" Type="http://schemas.openxmlformats.org/officeDocument/2006/relationships/tags" Target="../tags/tag583.xml"/><Relationship Id="rId21" Type="http://schemas.openxmlformats.org/officeDocument/2006/relationships/tags" Target="../tags/tag582.xml"/><Relationship Id="rId20" Type="http://schemas.openxmlformats.org/officeDocument/2006/relationships/tags" Target="../tags/tag581.xml"/><Relationship Id="rId2" Type="http://schemas.openxmlformats.org/officeDocument/2006/relationships/tags" Target="../tags/tag563.xml"/><Relationship Id="rId19" Type="http://schemas.openxmlformats.org/officeDocument/2006/relationships/tags" Target="../tags/tag580.xml"/><Relationship Id="rId18" Type="http://schemas.openxmlformats.org/officeDocument/2006/relationships/tags" Target="../tags/tag579.xml"/><Relationship Id="rId17" Type="http://schemas.openxmlformats.org/officeDocument/2006/relationships/tags" Target="../tags/tag578.xml"/><Relationship Id="rId16" Type="http://schemas.openxmlformats.org/officeDocument/2006/relationships/tags" Target="../tags/tag577.xml"/><Relationship Id="rId15" Type="http://schemas.openxmlformats.org/officeDocument/2006/relationships/tags" Target="../tags/tag576.xml"/><Relationship Id="rId14" Type="http://schemas.openxmlformats.org/officeDocument/2006/relationships/tags" Target="../tags/tag575.xml"/><Relationship Id="rId13" Type="http://schemas.openxmlformats.org/officeDocument/2006/relationships/tags" Target="../tags/tag574.xml"/><Relationship Id="rId12" Type="http://schemas.openxmlformats.org/officeDocument/2006/relationships/tags" Target="../tags/tag573.xml"/><Relationship Id="rId11" Type="http://schemas.openxmlformats.org/officeDocument/2006/relationships/tags" Target="../tags/tag572.xml"/><Relationship Id="rId10" Type="http://schemas.openxmlformats.org/officeDocument/2006/relationships/tags" Target="../tags/tag571.xml"/><Relationship Id="rId1" Type="http://schemas.openxmlformats.org/officeDocument/2006/relationships/tags" Target="../tags/tag562.xml"/></Relationships>
</file>

<file path=ppt/slides/_rels/slide17.xml.rels><?xml version="1.0" encoding="UTF-8" standalone="yes"?>
<Relationships xmlns="http://schemas.openxmlformats.org/package/2006/relationships"><Relationship Id="rId9" Type="http://schemas.openxmlformats.org/officeDocument/2006/relationships/tags" Target="../tags/tag595.xml"/><Relationship Id="rId8" Type="http://schemas.openxmlformats.org/officeDocument/2006/relationships/tags" Target="../tags/tag594.xml"/><Relationship Id="rId7" Type="http://schemas.openxmlformats.org/officeDocument/2006/relationships/tags" Target="../tags/tag593.xml"/><Relationship Id="rId6" Type="http://schemas.openxmlformats.org/officeDocument/2006/relationships/tags" Target="../tags/tag592.xml"/><Relationship Id="rId5" Type="http://schemas.openxmlformats.org/officeDocument/2006/relationships/tags" Target="../tags/tag591.xml"/><Relationship Id="rId4" Type="http://schemas.openxmlformats.org/officeDocument/2006/relationships/tags" Target="../tags/tag590.xml"/><Relationship Id="rId3" Type="http://schemas.openxmlformats.org/officeDocument/2006/relationships/tags" Target="../tags/tag589.xml"/><Relationship Id="rId2" Type="http://schemas.openxmlformats.org/officeDocument/2006/relationships/tags" Target="../tags/tag588.xml"/><Relationship Id="rId14" Type="http://schemas.openxmlformats.org/officeDocument/2006/relationships/notesSlide" Target="../notesSlides/notesSlide11.xml"/><Relationship Id="rId13" Type="http://schemas.openxmlformats.org/officeDocument/2006/relationships/slideLayout" Target="../slideLayouts/slideLayout37.xml"/><Relationship Id="rId12" Type="http://schemas.openxmlformats.org/officeDocument/2006/relationships/tags" Target="../tags/tag598.xml"/><Relationship Id="rId11" Type="http://schemas.openxmlformats.org/officeDocument/2006/relationships/tags" Target="../tags/tag597.xml"/><Relationship Id="rId10" Type="http://schemas.openxmlformats.org/officeDocument/2006/relationships/tags" Target="../tags/tag596.xml"/><Relationship Id="rId1" Type="http://schemas.openxmlformats.org/officeDocument/2006/relationships/tags" Target="../tags/tag587.xml"/></Relationships>
</file>

<file path=ppt/slides/_rels/slide18.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tags" Target="../tags/tag603.xml"/><Relationship Id="rId4" Type="http://schemas.openxmlformats.org/officeDocument/2006/relationships/tags" Target="../tags/tag602.xml"/><Relationship Id="rId3" Type="http://schemas.openxmlformats.org/officeDocument/2006/relationships/tags" Target="../tags/tag601.xml"/><Relationship Id="rId2" Type="http://schemas.openxmlformats.org/officeDocument/2006/relationships/tags" Target="../tags/tag600.xml"/><Relationship Id="rId12" Type="http://schemas.openxmlformats.org/officeDocument/2006/relationships/slideLayout" Target="../slideLayouts/slideLayout37.xml"/><Relationship Id="rId11" Type="http://schemas.openxmlformats.org/officeDocument/2006/relationships/tags" Target="../tags/tag604.xml"/><Relationship Id="rId10" Type="http://schemas.microsoft.com/office/2007/relationships/diagramDrawing" Target="../diagrams/drawing1.xml"/><Relationship Id="rId1" Type="http://schemas.openxmlformats.org/officeDocument/2006/relationships/tags" Target="../tags/tag599.xml"/></Relationships>
</file>

<file path=ppt/slides/_rels/slide19.xml.rels><?xml version="1.0" encoding="UTF-8" standalone="yes"?>
<Relationships xmlns="http://schemas.openxmlformats.org/package/2006/relationships"><Relationship Id="rId9" Type="http://schemas.openxmlformats.org/officeDocument/2006/relationships/tags" Target="../tags/tag613.xml"/><Relationship Id="rId8" Type="http://schemas.openxmlformats.org/officeDocument/2006/relationships/tags" Target="../tags/tag612.xml"/><Relationship Id="rId7" Type="http://schemas.openxmlformats.org/officeDocument/2006/relationships/tags" Target="../tags/tag611.xml"/><Relationship Id="rId6" Type="http://schemas.openxmlformats.org/officeDocument/2006/relationships/tags" Target="../tags/tag610.xml"/><Relationship Id="rId5" Type="http://schemas.openxmlformats.org/officeDocument/2006/relationships/tags" Target="../tags/tag609.xml"/><Relationship Id="rId4" Type="http://schemas.openxmlformats.org/officeDocument/2006/relationships/tags" Target="../tags/tag608.xml"/><Relationship Id="rId3" Type="http://schemas.openxmlformats.org/officeDocument/2006/relationships/tags" Target="../tags/tag607.xml"/><Relationship Id="rId25" Type="http://schemas.openxmlformats.org/officeDocument/2006/relationships/notesSlide" Target="../notesSlides/notesSlide12.xml"/><Relationship Id="rId24" Type="http://schemas.openxmlformats.org/officeDocument/2006/relationships/slideLayout" Target="../slideLayouts/slideLayout37.xml"/><Relationship Id="rId23" Type="http://schemas.openxmlformats.org/officeDocument/2006/relationships/tags" Target="../tags/tag627.xml"/><Relationship Id="rId22" Type="http://schemas.openxmlformats.org/officeDocument/2006/relationships/tags" Target="../tags/tag626.xml"/><Relationship Id="rId21" Type="http://schemas.openxmlformats.org/officeDocument/2006/relationships/tags" Target="../tags/tag625.xml"/><Relationship Id="rId20" Type="http://schemas.openxmlformats.org/officeDocument/2006/relationships/tags" Target="../tags/tag624.xml"/><Relationship Id="rId2" Type="http://schemas.openxmlformats.org/officeDocument/2006/relationships/tags" Target="../tags/tag606.xml"/><Relationship Id="rId19" Type="http://schemas.openxmlformats.org/officeDocument/2006/relationships/tags" Target="../tags/tag623.xml"/><Relationship Id="rId18" Type="http://schemas.openxmlformats.org/officeDocument/2006/relationships/tags" Target="../tags/tag622.xml"/><Relationship Id="rId17" Type="http://schemas.openxmlformats.org/officeDocument/2006/relationships/tags" Target="../tags/tag621.xml"/><Relationship Id="rId16" Type="http://schemas.openxmlformats.org/officeDocument/2006/relationships/tags" Target="../tags/tag620.xml"/><Relationship Id="rId15" Type="http://schemas.openxmlformats.org/officeDocument/2006/relationships/tags" Target="../tags/tag619.xml"/><Relationship Id="rId14" Type="http://schemas.openxmlformats.org/officeDocument/2006/relationships/tags" Target="../tags/tag618.xml"/><Relationship Id="rId13" Type="http://schemas.openxmlformats.org/officeDocument/2006/relationships/tags" Target="../tags/tag617.xml"/><Relationship Id="rId12" Type="http://schemas.openxmlformats.org/officeDocument/2006/relationships/tags" Target="../tags/tag616.xml"/><Relationship Id="rId11" Type="http://schemas.openxmlformats.org/officeDocument/2006/relationships/tags" Target="../tags/tag615.xml"/><Relationship Id="rId10" Type="http://schemas.openxmlformats.org/officeDocument/2006/relationships/tags" Target="../tags/tag614.xml"/><Relationship Id="rId1" Type="http://schemas.openxmlformats.org/officeDocument/2006/relationships/tags" Target="../tags/tag60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9" Type="http://schemas.openxmlformats.org/officeDocument/2006/relationships/tags" Target="../tags/tag636.xml"/><Relationship Id="rId8" Type="http://schemas.openxmlformats.org/officeDocument/2006/relationships/tags" Target="../tags/tag635.xml"/><Relationship Id="rId7" Type="http://schemas.openxmlformats.org/officeDocument/2006/relationships/tags" Target="../tags/tag634.xml"/><Relationship Id="rId6" Type="http://schemas.openxmlformats.org/officeDocument/2006/relationships/tags" Target="../tags/tag633.xml"/><Relationship Id="rId5" Type="http://schemas.openxmlformats.org/officeDocument/2006/relationships/tags" Target="../tags/tag632.xml"/><Relationship Id="rId4" Type="http://schemas.openxmlformats.org/officeDocument/2006/relationships/tags" Target="../tags/tag631.xml"/><Relationship Id="rId3" Type="http://schemas.openxmlformats.org/officeDocument/2006/relationships/tags" Target="../tags/tag630.xml"/><Relationship Id="rId29" Type="http://schemas.openxmlformats.org/officeDocument/2006/relationships/notesSlide" Target="../notesSlides/notesSlide13.xml"/><Relationship Id="rId28" Type="http://schemas.openxmlformats.org/officeDocument/2006/relationships/slideLayout" Target="../slideLayouts/slideLayout37.xml"/><Relationship Id="rId27" Type="http://schemas.openxmlformats.org/officeDocument/2006/relationships/tags" Target="../tags/tag654.xml"/><Relationship Id="rId26" Type="http://schemas.openxmlformats.org/officeDocument/2006/relationships/tags" Target="../tags/tag653.xml"/><Relationship Id="rId25" Type="http://schemas.openxmlformats.org/officeDocument/2006/relationships/tags" Target="../tags/tag652.xml"/><Relationship Id="rId24" Type="http://schemas.openxmlformats.org/officeDocument/2006/relationships/tags" Target="../tags/tag651.xml"/><Relationship Id="rId23" Type="http://schemas.openxmlformats.org/officeDocument/2006/relationships/tags" Target="../tags/tag650.xml"/><Relationship Id="rId22" Type="http://schemas.openxmlformats.org/officeDocument/2006/relationships/tags" Target="../tags/tag649.xml"/><Relationship Id="rId21" Type="http://schemas.openxmlformats.org/officeDocument/2006/relationships/tags" Target="../tags/tag648.xml"/><Relationship Id="rId20" Type="http://schemas.openxmlformats.org/officeDocument/2006/relationships/tags" Target="../tags/tag647.xml"/><Relationship Id="rId2" Type="http://schemas.openxmlformats.org/officeDocument/2006/relationships/tags" Target="../tags/tag629.xml"/><Relationship Id="rId19" Type="http://schemas.openxmlformats.org/officeDocument/2006/relationships/tags" Target="../tags/tag646.xml"/><Relationship Id="rId18" Type="http://schemas.openxmlformats.org/officeDocument/2006/relationships/tags" Target="../tags/tag645.xml"/><Relationship Id="rId17" Type="http://schemas.openxmlformats.org/officeDocument/2006/relationships/tags" Target="../tags/tag644.xml"/><Relationship Id="rId16" Type="http://schemas.openxmlformats.org/officeDocument/2006/relationships/tags" Target="../tags/tag643.xml"/><Relationship Id="rId15" Type="http://schemas.openxmlformats.org/officeDocument/2006/relationships/tags" Target="../tags/tag642.xml"/><Relationship Id="rId14" Type="http://schemas.openxmlformats.org/officeDocument/2006/relationships/tags" Target="../tags/tag641.xml"/><Relationship Id="rId13" Type="http://schemas.openxmlformats.org/officeDocument/2006/relationships/tags" Target="../tags/tag640.xml"/><Relationship Id="rId12" Type="http://schemas.openxmlformats.org/officeDocument/2006/relationships/tags" Target="../tags/tag639.xml"/><Relationship Id="rId11" Type="http://schemas.openxmlformats.org/officeDocument/2006/relationships/tags" Target="../tags/tag638.xml"/><Relationship Id="rId10" Type="http://schemas.openxmlformats.org/officeDocument/2006/relationships/tags" Target="../tags/tag637.xml"/><Relationship Id="rId1" Type="http://schemas.openxmlformats.org/officeDocument/2006/relationships/tags" Target="../tags/tag628.xml"/></Relationships>
</file>

<file path=ppt/slides/_rels/slide21.xml.rels><?xml version="1.0" encoding="UTF-8" standalone="yes"?>
<Relationships xmlns="http://schemas.openxmlformats.org/package/2006/relationships"><Relationship Id="rId9" Type="http://schemas.openxmlformats.org/officeDocument/2006/relationships/tags" Target="../tags/tag663.xml"/><Relationship Id="rId8" Type="http://schemas.openxmlformats.org/officeDocument/2006/relationships/tags" Target="../tags/tag662.xml"/><Relationship Id="rId7" Type="http://schemas.openxmlformats.org/officeDocument/2006/relationships/tags" Target="../tags/tag661.xml"/><Relationship Id="rId6" Type="http://schemas.openxmlformats.org/officeDocument/2006/relationships/tags" Target="../tags/tag660.xml"/><Relationship Id="rId5" Type="http://schemas.openxmlformats.org/officeDocument/2006/relationships/tags" Target="../tags/tag659.xml"/><Relationship Id="rId4" Type="http://schemas.openxmlformats.org/officeDocument/2006/relationships/tags" Target="../tags/tag658.xml"/><Relationship Id="rId3" Type="http://schemas.openxmlformats.org/officeDocument/2006/relationships/tags" Target="../tags/tag657.xml"/><Relationship Id="rId2" Type="http://schemas.openxmlformats.org/officeDocument/2006/relationships/tags" Target="../tags/tag656.xml"/><Relationship Id="rId17" Type="http://schemas.openxmlformats.org/officeDocument/2006/relationships/slideLayout" Target="../slideLayouts/slideLayout37.xml"/><Relationship Id="rId16" Type="http://schemas.openxmlformats.org/officeDocument/2006/relationships/tags" Target="../tags/tag670.xml"/><Relationship Id="rId15" Type="http://schemas.openxmlformats.org/officeDocument/2006/relationships/tags" Target="../tags/tag669.xml"/><Relationship Id="rId14" Type="http://schemas.openxmlformats.org/officeDocument/2006/relationships/tags" Target="../tags/tag668.xml"/><Relationship Id="rId13" Type="http://schemas.openxmlformats.org/officeDocument/2006/relationships/tags" Target="../tags/tag667.xml"/><Relationship Id="rId12" Type="http://schemas.openxmlformats.org/officeDocument/2006/relationships/tags" Target="../tags/tag666.xml"/><Relationship Id="rId11" Type="http://schemas.openxmlformats.org/officeDocument/2006/relationships/tags" Target="../tags/tag665.xml"/><Relationship Id="rId10" Type="http://schemas.openxmlformats.org/officeDocument/2006/relationships/tags" Target="../tags/tag664.xml"/><Relationship Id="rId1" Type="http://schemas.openxmlformats.org/officeDocument/2006/relationships/tags" Target="../tags/tag655.xml"/></Relationships>
</file>

<file path=ppt/slides/_rels/slide22.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openxmlformats.org/officeDocument/2006/relationships/tags" Target="../tags/tag675.xml"/><Relationship Id="rId4" Type="http://schemas.openxmlformats.org/officeDocument/2006/relationships/tags" Target="../tags/tag674.xml"/><Relationship Id="rId3" Type="http://schemas.openxmlformats.org/officeDocument/2006/relationships/tags" Target="../tags/tag673.xml"/><Relationship Id="rId2" Type="http://schemas.openxmlformats.org/officeDocument/2006/relationships/tags" Target="../tags/tag672.xml"/><Relationship Id="rId16" Type="http://schemas.openxmlformats.org/officeDocument/2006/relationships/slideLayout" Target="../slideLayouts/slideLayout37.xml"/><Relationship Id="rId15" Type="http://schemas.openxmlformats.org/officeDocument/2006/relationships/tags" Target="../tags/tag680.xml"/><Relationship Id="rId14" Type="http://schemas.openxmlformats.org/officeDocument/2006/relationships/tags" Target="../tags/tag679.xml"/><Relationship Id="rId13" Type="http://schemas.openxmlformats.org/officeDocument/2006/relationships/tags" Target="../tags/tag678.xml"/><Relationship Id="rId12" Type="http://schemas.openxmlformats.org/officeDocument/2006/relationships/tags" Target="../tags/tag677.xml"/><Relationship Id="rId11" Type="http://schemas.openxmlformats.org/officeDocument/2006/relationships/tags" Target="../tags/tag676.xml"/><Relationship Id="rId10" Type="http://schemas.microsoft.com/office/2007/relationships/diagramDrawing" Target="../diagrams/drawing2.xml"/><Relationship Id="rId1" Type="http://schemas.openxmlformats.org/officeDocument/2006/relationships/tags" Target="../tags/tag671.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37.xml"/><Relationship Id="rId6" Type="http://schemas.openxmlformats.org/officeDocument/2006/relationships/tags" Target="../tags/tag686.xml"/><Relationship Id="rId5" Type="http://schemas.openxmlformats.org/officeDocument/2006/relationships/tags" Target="../tags/tag685.xml"/><Relationship Id="rId4" Type="http://schemas.openxmlformats.org/officeDocument/2006/relationships/tags" Target="../tags/tag684.xml"/><Relationship Id="rId3" Type="http://schemas.openxmlformats.org/officeDocument/2006/relationships/tags" Target="../tags/tag683.xml"/><Relationship Id="rId2" Type="http://schemas.openxmlformats.org/officeDocument/2006/relationships/tags" Target="../tags/tag682.xml"/><Relationship Id="rId1" Type="http://schemas.openxmlformats.org/officeDocument/2006/relationships/tags" Target="../tags/tag68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themeOverride" Target="../theme/themeOverride3.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 Type="http://schemas.openxmlformats.org/officeDocument/2006/relationships/image" Target="../media/image6.jpeg"/><Relationship Id="rId2" Type="http://schemas.openxmlformats.org/officeDocument/2006/relationships/tags" Target="../tags/tag515.xml"/><Relationship Id="rId18" Type="http://schemas.openxmlformats.org/officeDocument/2006/relationships/notesSlide" Target="../notesSlides/notesSlide3.xml"/><Relationship Id="rId17" Type="http://schemas.openxmlformats.org/officeDocument/2006/relationships/slideLayout" Target="../slideLayouts/slideLayout12.xml"/><Relationship Id="rId16" Type="http://schemas.openxmlformats.org/officeDocument/2006/relationships/themeOverride" Target="../theme/themeOverride4.xml"/><Relationship Id="rId15" Type="http://schemas.openxmlformats.org/officeDocument/2006/relationships/tags" Target="../tags/tag527.xml"/><Relationship Id="rId14" Type="http://schemas.openxmlformats.org/officeDocument/2006/relationships/tags" Target="../tags/tag526.xml"/><Relationship Id="rId13" Type="http://schemas.openxmlformats.org/officeDocument/2006/relationships/tags" Target="../tags/tag525.xml"/><Relationship Id="rId12" Type="http://schemas.openxmlformats.org/officeDocument/2006/relationships/tags" Target="../tags/tag524.xml"/><Relationship Id="rId11" Type="http://schemas.openxmlformats.org/officeDocument/2006/relationships/tags" Target="../tags/tag523.xml"/><Relationship Id="rId10" Type="http://schemas.openxmlformats.org/officeDocument/2006/relationships/tags" Target="../tags/tag52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9" Type="http://schemas.openxmlformats.org/officeDocument/2006/relationships/tags" Target="../tags/tag534.xml"/><Relationship Id="rId8" Type="http://schemas.openxmlformats.org/officeDocument/2006/relationships/tags" Target="../tags/tag533.xml"/><Relationship Id="rId7" Type="http://schemas.openxmlformats.org/officeDocument/2006/relationships/tags" Target="../tags/tag532.xml"/><Relationship Id="rId6" Type="http://schemas.openxmlformats.org/officeDocument/2006/relationships/tags" Target="../tags/tag531.xml"/><Relationship Id="rId5" Type="http://schemas.openxmlformats.org/officeDocument/2006/relationships/tags" Target="../tags/tag530.xml"/><Relationship Id="rId4" Type="http://schemas.openxmlformats.org/officeDocument/2006/relationships/tags" Target="../tags/tag529.xml"/><Relationship Id="rId3" Type="http://schemas.openxmlformats.org/officeDocument/2006/relationships/tags" Target="../tags/tag528.xml"/><Relationship Id="rId2" Type="http://schemas.openxmlformats.org/officeDocument/2006/relationships/image" Target="../media/image8.png"/><Relationship Id="rId15" Type="http://schemas.openxmlformats.org/officeDocument/2006/relationships/notesSlide" Target="../notesSlides/notesSlide5.xml"/><Relationship Id="rId14" Type="http://schemas.openxmlformats.org/officeDocument/2006/relationships/slideLayout" Target="../slideLayouts/slideLayout12.xml"/><Relationship Id="rId13" Type="http://schemas.openxmlformats.org/officeDocument/2006/relationships/themeOverride" Target="../theme/themeOverride6.xml"/><Relationship Id="rId12" Type="http://schemas.openxmlformats.org/officeDocument/2006/relationships/image" Target="../media/image9.png"/><Relationship Id="rId11" Type="http://schemas.openxmlformats.org/officeDocument/2006/relationships/tags" Target="../tags/tag536.xml"/><Relationship Id="rId10" Type="http://schemas.openxmlformats.org/officeDocument/2006/relationships/tags" Target="../tags/tag535.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themeOverride" Target="../theme/themeOverride9.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2"/>
          <p:cNvSpPr/>
          <p:nvPr/>
        </p:nvSpPr>
        <p:spPr>
          <a:xfrm>
            <a:off x="5293505" y="4053972"/>
            <a:ext cx="1370446" cy="307420"/>
          </a:xfrm>
          <a:prstGeom prst="roundRect">
            <a:avLst>
              <a:gd name="adj" fmla="val 50000"/>
            </a:avLst>
          </a:prstGeom>
          <a:gradFill flip="none" rotWithShape="1">
            <a:gsLst>
              <a:gs pos="0">
                <a:schemeClr val="accent1"/>
              </a:gs>
              <a:gs pos="100000">
                <a:schemeClr val="accent2"/>
              </a:gs>
            </a:gsLst>
            <a:lin ang="5400000" scaled="1"/>
            <a:tileRect/>
          </a:gradFill>
          <a:ln w="254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300" normalizeH="0" baseline="0" noProof="0" dirty="0">
              <a:ln>
                <a:noFill/>
              </a:ln>
              <a:solidFill>
                <a:schemeClr val="bg1">
                  <a:lumMod val="85000"/>
                </a:schemeClr>
              </a:solidFill>
              <a:effectLst/>
              <a:uLnTx/>
              <a:uFillTx/>
              <a:latin typeface="+mj-ea"/>
              <a:ea typeface="+mj-ea"/>
              <a:cs typeface="+mn-ea"/>
              <a:sym typeface="+mn-lt"/>
            </a:endParaRPr>
          </a:p>
        </p:txBody>
      </p:sp>
      <p:sp>
        <p:nvSpPr>
          <p:cNvPr id="23" name="矩形 22"/>
          <p:cNvSpPr/>
          <p:nvPr/>
        </p:nvSpPr>
        <p:spPr>
          <a:xfrm>
            <a:off x="5208993" y="1014229"/>
            <a:ext cx="9518399" cy="1014730"/>
          </a:xfrm>
          <a:prstGeom prst="rect">
            <a:avLst/>
          </a:prstGeom>
        </p:spPr>
        <p:txBody>
          <a:bodyPr vert="horz" wrap="square">
            <a:spAutoFit/>
          </a:bodyPr>
          <a:lstStyle/>
          <a:p>
            <a:r>
              <a:rPr lang="zh-CN" altLang="en-US" sz="6000" b="1" spc="1500" dirty="0">
                <a:solidFill>
                  <a:schemeClr val="accent1">
                    <a:lumMod val="75000"/>
                  </a:schemeClr>
                </a:solidFill>
                <a:latin typeface="+mj-ea"/>
                <a:ea typeface="+mj-ea"/>
              </a:rPr>
              <a:t>药品上市许可</a:t>
            </a:r>
            <a:endParaRPr lang="zh-CN" altLang="en-US" sz="6000" b="1" spc="1500" dirty="0">
              <a:solidFill>
                <a:schemeClr val="accent1">
                  <a:lumMod val="75000"/>
                </a:schemeClr>
              </a:solidFill>
              <a:latin typeface="+mj-ea"/>
              <a:ea typeface="+mj-ea"/>
            </a:endParaRPr>
          </a:p>
        </p:txBody>
      </p:sp>
      <p:sp>
        <p:nvSpPr>
          <p:cNvPr id="25" name="矩形 24"/>
          <p:cNvSpPr/>
          <p:nvPr/>
        </p:nvSpPr>
        <p:spPr>
          <a:xfrm>
            <a:off x="5293284" y="3127030"/>
            <a:ext cx="2834005" cy="829945"/>
          </a:xfrm>
          <a:prstGeom prst="rect">
            <a:avLst/>
          </a:prstGeom>
          <a:noFill/>
          <a:effectLst/>
        </p:spPr>
        <p:txBody>
          <a:bodyPr vert="horz" wrap="none">
            <a:spAutoFit/>
          </a:bodyPr>
          <a:lstStyle/>
          <a:p>
            <a:pPr defTabSz="815975">
              <a:lnSpc>
                <a:spcPct val="150000"/>
              </a:lnSpc>
            </a:pPr>
            <a:r>
              <a:rPr lang="zh-CN" altLang="en-US" sz="1600" spc="600" dirty="0">
                <a:gradFill>
                  <a:gsLst>
                    <a:gs pos="0">
                      <a:srgbClr val="007BD3"/>
                    </a:gs>
                    <a:gs pos="100000">
                      <a:srgbClr val="034373"/>
                    </a:gs>
                  </a:gsLst>
                  <a:lin scaled="0"/>
                </a:gradFill>
                <a:latin typeface="+mj-ea"/>
                <a:ea typeface="+mj-ea"/>
                <a:cs typeface="+mn-ea"/>
                <a:sym typeface="+mn-lt"/>
              </a:rPr>
              <a:t>讲课人：赵鑫 </a:t>
            </a:r>
            <a:endParaRPr lang="zh-CN" altLang="en-US" sz="1600" spc="600" dirty="0">
              <a:gradFill>
                <a:gsLst>
                  <a:gs pos="0">
                    <a:srgbClr val="007BD3"/>
                  </a:gs>
                  <a:gs pos="100000">
                    <a:srgbClr val="034373"/>
                  </a:gs>
                </a:gsLst>
                <a:lin scaled="0"/>
              </a:gradFill>
              <a:latin typeface="+mj-ea"/>
              <a:ea typeface="+mj-ea"/>
              <a:cs typeface="+mn-ea"/>
              <a:sym typeface="+mn-lt"/>
            </a:endParaRPr>
          </a:p>
          <a:p>
            <a:pPr defTabSz="815975">
              <a:lnSpc>
                <a:spcPct val="150000"/>
              </a:lnSpc>
            </a:pPr>
            <a:r>
              <a:rPr lang="zh-CN" altLang="en-US" sz="1600" spc="600" dirty="0">
                <a:gradFill>
                  <a:gsLst>
                    <a:gs pos="0">
                      <a:srgbClr val="007BD3"/>
                    </a:gs>
                    <a:gs pos="100000">
                      <a:srgbClr val="034373"/>
                    </a:gs>
                  </a:gsLst>
                  <a:lin scaled="0"/>
                </a:gradFill>
                <a:latin typeface="+mj-ea"/>
                <a:ea typeface="+mj-ea"/>
                <a:cs typeface="+mn-ea"/>
                <a:sym typeface="+mn-lt"/>
              </a:rPr>
              <a:t>广州医科大学</a:t>
            </a:r>
            <a:r>
              <a:rPr lang="en-US" altLang="zh-CN" sz="1600" spc="600" dirty="0">
                <a:gradFill>
                  <a:gsLst>
                    <a:gs pos="0">
                      <a:srgbClr val="007BD3"/>
                    </a:gs>
                    <a:gs pos="100000">
                      <a:srgbClr val="034373"/>
                    </a:gs>
                  </a:gsLst>
                  <a:lin scaled="0"/>
                </a:gradFill>
                <a:latin typeface="+mj-ea"/>
                <a:ea typeface="+mj-ea"/>
                <a:cs typeface="+mn-ea"/>
                <a:sym typeface="+mn-lt"/>
              </a:rPr>
              <a:t> </a:t>
            </a:r>
            <a:r>
              <a:rPr lang="zh-CN" altLang="en-US" sz="1600" spc="600" dirty="0">
                <a:gradFill>
                  <a:gsLst>
                    <a:gs pos="0">
                      <a:srgbClr val="007BD3"/>
                    </a:gs>
                    <a:gs pos="100000">
                      <a:srgbClr val="034373"/>
                    </a:gs>
                  </a:gsLst>
                  <a:lin scaled="0"/>
                </a:gradFill>
                <a:latin typeface="+mj-ea"/>
                <a:ea typeface="+mj-ea"/>
                <a:cs typeface="+mn-ea"/>
                <a:sym typeface="+mn-lt"/>
              </a:rPr>
              <a:t>药学院</a:t>
            </a:r>
            <a:endParaRPr lang="zh-CN" altLang="en-US" sz="1600" spc="600" dirty="0">
              <a:gradFill>
                <a:gsLst>
                  <a:gs pos="0">
                    <a:srgbClr val="007BD3"/>
                  </a:gs>
                  <a:gs pos="100000">
                    <a:srgbClr val="034373"/>
                  </a:gs>
                </a:gsLst>
                <a:lin scaled="0"/>
              </a:gradFill>
              <a:latin typeface="+mj-ea"/>
              <a:ea typeface="+mj-ea"/>
              <a:cs typeface="+mn-ea"/>
              <a:sym typeface="+mn-lt"/>
            </a:endParaRPr>
          </a:p>
        </p:txBody>
      </p:sp>
      <p:sp>
        <p:nvSpPr>
          <p:cNvPr id="26" name="Rectangle 22"/>
          <p:cNvSpPr/>
          <p:nvPr/>
        </p:nvSpPr>
        <p:spPr>
          <a:xfrm>
            <a:off x="5293284" y="2230916"/>
            <a:ext cx="4400304" cy="810260"/>
          </a:xfrm>
          <a:prstGeom prst="rect">
            <a:avLst/>
          </a:prstGeom>
        </p:spPr>
        <p:txBody>
          <a:bodyPr wrap="square">
            <a:spAutoFit/>
          </a:bodyPr>
          <a:lstStyle/>
          <a:p>
            <a:pPr defTabSz="1218565">
              <a:lnSpc>
                <a:spcPct val="120000"/>
              </a:lnSpc>
              <a:spcBef>
                <a:spcPct val="20000"/>
              </a:spcBef>
              <a:defRPr/>
            </a:pPr>
            <a:r>
              <a:rPr lang="zh-CN" altLang="en-US" spc="600" dirty="0">
                <a:solidFill>
                  <a:schemeClr val="tx1">
                    <a:lumMod val="75000"/>
                    <a:lumOff val="25000"/>
                  </a:schemeClr>
                </a:solidFill>
                <a:latin typeface="+mj-ea"/>
                <a:ea typeface="+mj-ea"/>
                <a:cs typeface="+mn-ea"/>
                <a:sym typeface="+mn-lt"/>
              </a:rPr>
              <a:t>适用于药学、临床药学专业</a:t>
            </a:r>
            <a:endParaRPr lang="zh-CN" altLang="en-US" spc="600" dirty="0">
              <a:solidFill>
                <a:schemeClr val="tx1">
                  <a:lumMod val="75000"/>
                  <a:lumOff val="25000"/>
                </a:schemeClr>
              </a:solidFill>
              <a:latin typeface="+mj-ea"/>
              <a:ea typeface="+mj-ea"/>
              <a:cs typeface="+mn-ea"/>
              <a:sym typeface="+mn-lt"/>
            </a:endParaRPr>
          </a:p>
          <a:p>
            <a:pPr defTabSz="1218565">
              <a:lnSpc>
                <a:spcPct val="120000"/>
              </a:lnSpc>
              <a:spcBef>
                <a:spcPct val="20000"/>
              </a:spcBef>
              <a:defRPr/>
            </a:pPr>
            <a:r>
              <a:rPr lang="zh-CN" altLang="en-US" spc="600" dirty="0">
                <a:solidFill>
                  <a:schemeClr val="tx1">
                    <a:lumMod val="75000"/>
                    <a:lumOff val="25000"/>
                  </a:schemeClr>
                </a:solidFill>
                <a:latin typeface="+mj-ea"/>
                <a:ea typeface="+mj-ea"/>
                <a:cs typeface="+mn-ea"/>
                <a:sym typeface="+mn-lt"/>
              </a:rPr>
              <a:t>《药事管理学》课程</a:t>
            </a:r>
            <a:endParaRPr lang="zh-CN" altLang="en-US" spc="600" dirty="0">
              <a:solidFill>
                <a:schemeClr val="tx1">
                  <a:lumMod val="75000"/>
                  <a:lumOff val="25000"/>
                </a:schemeClr>
              </a:solidFill>
              <a:latin typeface="+mj-ea"/>
              <a:ea typeface="+mj-ea"/>
              <a:cs typeface="+mn-ea"/>
              <a:sym typeface="+mn-lt"/>
            </a:endParaRPr>
          </a:p>
        </p:txBody>
      </p:sp>
      <p:grpSp>
        <p:nvGrpSpPr>
          <p:cNvPr id="8" name="组合 7"/>
          <p:cNvGrpSpPr/>
          <p:nvPr/>
        </p:nvGrpSpPr>
        <p:grpSpPr>
          <a:xfrm>
            <a:off x="604222" y="917284"/>
            <a:ext cx="3504791" cy="3529511"/>
            <a:chOff x="1604963" y="1793082"/>
            <a:chExt cx="4051300" cy="4079875"/>
          </a:xfrm>
        </p:grpSpPr>
        <p:sp>
          <p:nvSpPr>
            <p:cNvPr id="9" name="Freeform 12"/>
            <p:cNvSpPr>
              <a:spLocks noChangeArrowheads="1"/>
            </p:cNvSpPr>
            <p:nvPr/>
          </p:nvSpPr>
          <p:spPr bwMode="auto">
            <a:xfrm>
              <a:off x="3597275" y="4825207"/>
              <a:ext cx="1485107" cy="790575"/>
            </a:xfrm>
            <a:custGeom>
              <a:avLst/>
              <a:gdLst>
                <a:gd name="T0" fmla="*/ 0 w 7184"/>
                <a:gd name="T1" fmla="*/ 3822 h 3823"/>
                <a:gd name="T2" fmla="*/ 0 w 7184"/>
                <a:gd name="T3" fmla="*/ 3822 h 3823"/>
                <a:gd name="T4" fmla="*/ 4509 w 7184"/>
                <a:gd name="T5" fmla="*/ 2556 h 3823"/>
                <a:gd name="T6" fmla="*/ 7183 w 7184"/>
                <a:gd name="T7" fmla="*/ 0 h 3823"/>
              </a:gdLst>
              <a:ahLst/>
              <a:cxnLst>
                <a:cxn ang="0">
                  <a:pos x="T0" y="T1"/>
                </a:cxn>
                <a:cxn ang="0">
                  <a:pos x="T2" y="T3"/>
                </a:cxn>
                <a:cxn ang="0">
                  <a:pos x="T4" y="T5"/>
                </a:cxn>
                <a:cxn ang="0">
                  <a:pos x="T6" y="T7"/>
                </a:cxn>
              </a:cxnLst>
              <a:rect l="0" t="0" r="r" b="b"/>
              <a:pathLst>
                <a:path w="7184" h="3823">
                  <a:moveTo>
                    <a:pt x="0" y="3822"/>
                  </a:moveTo>
                  <a:lnTo>
                    <a:pt x="0" y="3822"/>
                  </a:lnTo>
                  <a:cubicBezTo>
                    <a:pt x="1654" y="3822"/>
                    <a:pt x="3196" y="3356"/>
                    <a:pt x="4509" y="2556"/>
                  </a:cubicBezTo>
                  <a:cubicBezTo>
                    <a:pt x="5575" y="1908"/>
                    <a:pt x="6488" y="1031"/>
                    <a:pt x="7183"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0" name="Freeform 126"/>
            <p:cNvSpPr>
              <a:spLocks noChangeArrowheads="1"/>
            </p:cNvSpPr>
            <p:nvPr/>
          </p:nvSpPr>
          <p:spPr bwMode="auto">
            <a:xfrm>
              <a:off x="2955132" y="3824288"/>
              <a:ext cx="437356" cy="608807"/>
            </a:xfrm>
            <a:custGeom>
              <a:avLst/>
              <a:gdLst>
                <a:gd name="T0" fmla="*/ 0 w 2115"/>
                <a:gd name="T1" fmla="*/ 0 h 2944"/>
                <a:gd name="T2" fmla="*/ 0 w 2115"/>
                <a:gd name="T3" fmla="*/ 0 h 2944"/>
                <a:gd name="T4" fmla="*/ 2114 w 2115"/>
                <a:gd name="T5" fmla="*/ 2943 h 2944"/>
              </a:gdLst>
              <a:ahLst/>
              <a:cxnLst>
                <a:cxn ang="0">
                  <a:pos x="T0" y="T1"/>
                </a:cxn>
                <a:cxn ang="0">
                  <a:pos x="T2" y="T3"/>
                </a:cxn>
                <a:cxn ang="0">
                  <a:pos x="T4" y="T5"/>
                </a:cxn>
              </a:cxnLst>
              <a:rect l="0" t="0" r="r" b="b"/>
              <a:pathLst>
                <a:path w="2115" h="2944">
                  <a:moveTo>
                    <a:pt x="0" y="0"/>
                  </a:moveTo>
                  <a:lnTo>
                    <a:pt x="0" y="0"/>
                  </a:lnTo>
                  <a:cubicBezTo>
                    <a:pt x="0" y="1365"/>
                    <a:pt x="883" y="2525"/>
                    <a:pt x="2114" y="2943"/>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1" name="Line 127"/>
            <p:cNvSpPr>
              <a:spLocks noChangeShapeType="1"/>
            </p:cNvSpPr>
            <p:nvPr/>
          </p:nvSpPr>
          <p:spPr bwMode="auto">
            <a:xfrm flipH="1">
              <a:off x="3098007" y="4450557"/>
              <a:ext cx="295275" cy="424656"/>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12" name="Freeform 128"/>
            <p:cNvSpPr>
              <a:spLocks noChangeArrowheads="1"/>
            </p:cNvSpPr>
            <p:nvPr/>
          </p:nvSpPr>
          <p:spPr bwMode="auto">
            <a:xfrm>
              <a:off x="2595563" y="4411663"/>
              <a:ext cx="503238" cy="463550"/>
            </a:xfrm>
            <a:custGeom>
              <a:avLst/>
              <a:gdLst>
                <a:gd name="T0" fmla="*/ 0 w 2433"/>
                <a:gd name="T1" fmla="*/ 0 h 2245"/>
                <a:gd name="T2" fmla="*/ 0 w 2433"/>
                <a:gd name="T3" fmla="*/ 0 h 2245"/>
                <a:gd name="T4" fmla="*/ 2432 w 2433"/>
                <a:gd name="T5" fmla="*/ 2244 h 2245"/>
              </a:gdLst>
              <a:ahLst/>
              <a:cxnLst>
                <a:cxn ang="0">
                  <a:pos x="T0" y="T1"/>
                </a:cxn>
                <a:cxn ang="0">
                  <a:pos x="T2" y="T3"/>
                </a:cxn>
                <a:cxn ang="0">
                  <a:pos x="T4" y="T5"/>
                </a:cxn>
              </a:cxnLst>
              <a:rect l="0" t="0" r="r" b="b"/>
              <a:pathLst>
                <a:path w="2433" h="2245">
                  <a:moveTo>
                    <a:pt x="0" y="0"/>
                  </a:moveTo>
                  <a:lnTo>
                    <a:pt x="0" y="0"/>
                  </a:lnTo>
                  <a:cubicBezTo>
                    <a:pt x="565" y="972"/>
                    <a:pt x="1413" y="1755"/>
                    <a:pt x="2432" y="2244"/>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3" name="Freeform 75"/>
            <p:cNvSpPr>
              <a:spLocks noChangeArrowheads="1"/>
            </p:cNvSpPr>
            <p:nvPr/>
          </p:nvSpPr>
          <p:spPr bwMode="auto">
            <a:xfrm>
              <a:off x="2914650" y="2882900"/>
              <a:ext cx="1311275" cy="280194"/>
            </a:xfrm>
            <a:custGeom>
              <a:avLst/>
              <a:gdLst>
                <a:gd name="T0" fmla="*/ 6340 w 6341"/>
                <a:gd name="T1" fmla="*/ 1354 h 1355"/>
                <a:gd name="T2" fmla="*/ 6340 w 6341"/>
                <a:gd name="T3" fmla="*/ 1354 h 1355"/>
                <a:gd name="T4" fmla="*/ 3103 w 6341"/>
                <a:gd name="T5" fmla="*/ 0 h 1355"/>
                <a:gd name="T6" fmla="*/ 0 w 6341"/>
                <a:gd name="T7" fmla="*/ 1225 h 1355"/>
              </a:gdLst>
              <a:ahLst/>
              <a:cxnLst>
                <a:cxn ang="0">
                  <a:pos x="T0" y="T1"/>
                </a:cxn>
                <a:cxn ang="0">
                  <a:pos x="T2" y="T3"/>
                </a:cxn>
                <a:cxn ang="0">
                  <a:pos x="T4" y="T5"/>
                </a:cxn>
                <a:cxn ang="0">
                  <a:pos x="T6" y="T7"/>
                </a:cxn>
              </a:cxnLst>
              <a:rect l="0" t="0" r="r" b="b"/>
              <a:pathLst>
                <a:path w="6341" h="1355">
                  <a:moveTo>
                    <a:pt x="6340" y="1354"/>
                  </a:moveTo>
                  <a:lnTo>
                    <a:pt x="6340" y="1354"/>
                  </a:lnTo>
                  <a:cubicBezTo>
                    <a:pt x="5516" y="518"/>
                    <a:pt x="4373" y="0"/>
                    <a:pt x="3103" y="0"/>
                  </a:cubicBezTo>
                  <a:cubicBezTo>
                    <a:pt x="1907" y="0"/>
                    <a:pt x="812" y="465"/>
                    <a:pt x="0" y="1225"/>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4" name="Line 91"/>
            <p:cNvSpPr>
              <a:spLocks noChangeShapeType="1"/>
            </p:cNvSpPr>
            <p:nvPr/>
          </p:nvSpPr>
          <p:spPr bwMode="auto">
            <a:xfrm flipH="1">
              <a:off x="4197350" y="2367757"/>
              <a:ext cx="443707" cy="777081"/>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15" name="Line 136"/>
            <p:cNvSpPr>
              <a:spLocks noChangeShapeType="1"/>
            </p:cNvSpPr>
            <p:nvPr/>
          </p:nvSpPr>
          <p:spPr bwMode="auto">
            <a:xfrm>
              <a:off x="3597275" y="2032794"/>
              <a:ext cx="794" cy="642144"/>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16" name="Freeform 78"/>
            <p:cNvSpPr>
              <a:spLocks noChangeArrowheads="1"/>
            </p:cNvSpPr>
            <p:nvPr/>
          </p:nvSpPr>
          <p:spPr bwMode="auto">
            <a:xfrm>
              <a:off x="1805782" y="3824288"/>
              <a:ext cx="805656" cy="1495425"/>
            </a:xfrm>
            <a:custGeom>
              <a:avLst/>
              <a:gdLst>
                <a:gd name="T0" fmla="*/ 0 w 3893"/>
                <a:gd name="T1" fmla="*/ 0 h 7231"/>
                <a:gd name="T2" fmla="*/ 0 w 3893"/>
                <a:gd name="T3" fmla="*/ 0 h 7231"/>
                <a:gd name="T4" fmla="*/ 830 w 3893"/>
                <a:gd name="T5" fmla="*/ 3697 h 7231"/>
                <a:gd name="T6" fmla="*/ 2785 w 3893"/>
                <a:gd name="T7" fmla="*/ 6358 h 7231"/>
                <a:gd name="T8" fmla="*/ 3892 w 3893"/>
                <a:gd name="T9" fmla="*/ 7230 h 7231"/>
              </a:gdLst>
              <a:ahLst/>
              <a:cxnLst>
                <a:cxn ang="0">
                  <a:pos x="T0" y="T1"/>
                </a:cxn>
                <a:cxn ang="0">
                  <a:pos x="T2" y="T3"/>
                </a:cxn>
                <a:cxn ang="0">
                  <a:pos x="T4" y="T5"/>
                </a:cxn>
                <a:cxn ang="0">
                  <a:pos x="T6" y="T7"/>
                </a:cxn>
                <a:cxn ang="0">
                  <a:pos x="T8" y="T9"/>
                </a:cxn>
              </a:cxnLst>
              <a:rect l="0" t="0" r="r" b="b"/>
              <a:pathLst>
                <a:path w="3893" h="7231">
                  <a:moveTo>
                    <a:pt x="0" y="0"/>
                  </a:moveTo>
                  <a:lnTo>
                    <a:pt x="0" y="0"/>
                  </a:lnTo>
                  <a:cubicBezTo>
                    <a:pt x="0" y="1324"/>
                    <a:pt x="300" y="2578"/>
                    <a:pt x="830" y="3697"/>
                  </a:cubicBezTo>
                  <a:cubicBezTo>
                    <a:pt x="1307" y="4710"/>
                    <a:pt x="1972" y="5611"/>
                    <a:pt x="2785" y="6358"/>
                  </a:cubicBezTo>
                  <a:cubicBezTo>
                    <a:pt x="3126" y="6676"/>
                    <a:pt x="3497" y="6971"/>
                    <a:pt x="3892" y="723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7" name="Freeform 137"/>
            <p:cNvSpPr>
              <a:spLocks noChangeArrowheads="1"/>
            </p:cNvSpPr>
            <p:nvPr/>
          </p:nvSpPr>
          <p:spPr bwMode="auto">
            <a:xfrm>
              <a:off x="2439988" y="2674938"/>
              <a:ext cx="1157288" cy="1157288"/>
            </a:xfrm>
            <a:custGeom>
              <a:avLst/>
              <a:gdLst>
                <a:gd name="T0" fmla="*/ 5594 w 5595"/>
                <a:gd name="T1" fmla="*/ 0 h 5595"/>
                <a:gd name="T2" fmla="*/ 5594 w 5595"/>
                <a:gd name="T3" fmla="*/ 0 h 5595"/>
                <a:gd name="T4" fmla="*/ 2915 w 5595"/>
                <a:gd name="T5" fmla="*/ 677 h 5595"/>
                <a:gd name="T6" fmla="*/ 442 w 5595"/>
                <a:gd name="T7" fmla="*/ 3415 h 5595"/>
                <a:gd name="T8" fmla="*/ 0 w 5595"/>
                <a:gd name="T9" fmla="*/ 5594 h 5595"/>
              </a:gdLst>
              <a:ahLst/>
              <a:cxnLst>
                <a:cxn ang="0">
                  <a:pos x="T0" y="T1"/>
                </a:cxn>
                <a:cxn ang="0">
                  <a:pos x="T2" y="T3"/>
                </a:cxn>
                <a:cxn ang="0">
                  <a:pos x="T4" y="T5"/>
                </a:cxn>
                <a:cxn ang="0">
                  <a:pos x="T6" y="T7"/>
                </a:cxn>
                <a:cxn ang="0">
                  <a:pos x="T8" y="T9"/>
                </a:cxn>
              </a:cxnLst>
              <a:rect l="0" t="0" r="r" b="b"/>
              <a:pathLst>
                <a:path w="5595" h="5595">
                  <a:moveTo>
                    <a:pt x="5594" y="0"/>
                  </a:moveTo>
                  <a:lnTo>
                    <a:pt x="5594" y="0"/>
                  </a:lnTo>
                  <a:cubicBezTo>
                    <a:pt x="4622" y="0"/>
                    <a:pt x="3710" y="247"/>
                    <a:pt x="2915" y="677"/>
                  </a:cubicBezTo>
                  <a:cubicBezTo>
                    <a:pt x="1814" y="1284"/>
                    <a:pt x="936" y="2249"/>
                    <a:pt x="442" y="3415"/>
                  </a:cubicBezTo>
                  <a:cubicBezTo>
                    <a:pt x="159" y="4086"/>
                    <a:pt x="0" y="4822"/>
                    <a:pt x="0" y="5594"/>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8" name="Freeform 129"/>
            <p:cNvSpPr>
              <a:spLocks noChangeArrowheads="1"/>
            </p:cNvSpPr>
            <p:nvPr/>
          </p:nvSpPr>
          <p:spPr bwMode="auto">
            <a:xfrm>
              <a:off x="2170907" y="2032794"/>
              <a:ext cx="1426369" cy="707231"/>
            </a:xfrm>
            <a:custGeom>
              <a:avLst/>
              <a:gdLst>
                <a:gd name="T0" fmla="*/ 6895 w 6896"/>
                <a:gd name="T1" fmla="*/ 0 h 3416"/>
                <a:gd name="T2" fmla="*/ 6895 w 6896"/>
                <a:gd name="T3" fmla="*/ 0 h 3416"/>
                <a:gd name="T4" fmla="*/ 2226 w 6896"/>
                <a:gd name="T5" fmla="*/ 1366 h 3416"/>
                <a:gd name="T6" fmla="*/ 0 w 6896"/>
                <a:gd name="T7" fmla="*/ 3415 h 3416"/>
              </a:gdLst>
              <a:ahLst/>
              <a:cxnLst>
                <a:cxn ang="0">
                  <a:pos x="T0" y="T1"/>
                </a:cxn>
                <a:cxn ang="0">
                  <a:pos x="T2" y="T3"/>
                </a:cxn>
                <a:cxn ang="0">
                  <a:pos x="T4" y="T5"/>
                </a:cxn>
                <a:cxn ang="0">
                  <a:pos x="T6" y="T7"/>
                </a:cxn>
              </a:cxnLst>
              <a:rect l="0" t="0" r="r" b="b"/>
              <a:pathLst>
                <a:path w="6896" h="3416">
                  <a:moveTo>
                    <a:pt x="6895" y="0"/>
                  </a:moveTo>
                  <a:lnTo>
                    <a:pt x="6895" y="0"/>
                  </a:lnTo>
                  <a:cubicBezTo>
                    <a:pt x="5176" y="0"/>
                    <a:pt x="3574" y="501"/>
                    <a:pt x="2226" y="1366"/>
                  </a:cubicBezTo>
                  <a:cubicBezTo>
                    <a:pt x="1366" y="1914"/>
                    <a:pt x="618" y="2608"/>
                    <a:pt x="0" y="3415"/>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9" name="Freeform 9"/>
            <p:cNvSpPr>
              <a:spLocks noChangeArrowheads="1"/>
            </p:cNvSpPr>
            <p:nvPr/>
          </p:nvSpPr>
          <p:spPr bwMode="auto">
            <a:xfrm>
              <a:off x="4584700" y="3298825"/>
              <a:ext cx="169863" cy="1136650"/>
            </a:xfrm>
            <a:custGeom>
              <a:avLst/>
              <a:gdLst>
                <a:gd name="T0" fmla="*/ 0 w 820"/>
                <a:gd name="T1" fmla="*/ 5492 h 5493"/>
                <a:gd name="T2" fmla="*/ 0 w 820"/>
                <a:gd name="T3" fmla="*/ 5492 h 5493"/>
                <a:gd name="T4" fmla="*/ 819 w 820"/>
                <a:gd name="T5" fmla="*/ 2579 h 5493"/>
                <a:gd name="T6" fmla="*/ 189 w 820"/>
                <a:gd name="T7" fmla="*/ 0 h 5493"/>
              </a:gdLst>
              <a:ahLst/>
              <a:cxnLst>
                <a:cxn ang="0">
                  <a:pos x="T0" y="T1"/>
                </a:cxn>
                <a:cxn ang="0">
                  <a:pos x="T2" y="T3"/>
                </a:cxn>
                <a:cxn ang="0">
                  <a:pos x="T4" y="T5"/>
                </a:cxn>
                <a:cxn ang="0">
                  <a:pos x="T6" y="T7"/>
                </a:cxn>
              </a:cxnLst>
              <a:rect l="0" t="0" r="r" b="b"/>
              <a:pathLst>
                <a:path w="820" h="5493">
                  <a:moveTo>
                    <a:pt x="0" y="5492"/>
                  </a:moveTo>
                  <a:lnTo>
                    <a:pt x="0" y="5492"/>
                  </a:lnTo>
                  <a:cubicBezTo>
                    <a:pt x="518" y="4644"/>
                    <a:pt x="819" y="3643"/>
                    <a:pt x="819" y="2579"/>
                  </a:cubicBezTo>
                  <a:cubicBezTo>
                    <a:pt x="819" y="1648"/>
                    <a:pt x="595" y="771"/>
                    <a:pt x="189"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0" name="Freeform 11"/>
            <p:cNvSpPr>
              <a:spLocks noChangeArrowheads="1"/>
            </p:cNvSpPr>
            <p:nvPr/>
          </p:nvSpPr>
          <p:spPr bwMode="auto">
            <a:xfrm>
              <a:off x="4855369" y="3104357"/>
              <a:ext cx="230981" cy="1508919"/>
            </a:xfrm>
            <a:custGeom>
              <a:avLst/>
              <a:gdLst>
                <a:gd name="T0" fmla="*/ 0 w 1114"/>
                <a:gd name="T1" fmla="*/ 7294 h 7295"/>
                <a:gd name="T2" fmla="*/ 0 w 1114"/>
                <a:gd name="T3" fmla="*/ 7294 h 7295"/>
                <a:gd name="T4" fmla="*/ 1113 w 1114"/>
                <a:gd name="T5" fmla="*/ 3356 h 7295"/>
                <a:gd name="T6" fmla="*/ 289 w 1114"/>
                <a:gd name="T7" fmla="*/ 0 h 7295"/>
              </a:gdLst>
              <a:ahLst/>
              <a:cxnLst>
                <a:cxn ang="0">
                  <a:pos x="T0" y="T1"/>
                </a:cxn>
                <a:cxn ang="0">
                  <a:pos x="T2" y="T3"/>
                </a:cxn>
                <a:cxn ang="0">
                  <a:pos x="T4" y="T5"/>
                </a:cxn>
                <a:cxn ang="0">
                  <a:pos x="T6" y="T7"/>
                </a:cxn>
              </a:cxnLst>
              <a:rect l="0" t="0" r="r" b="b"/>
              <a:pathLst>
                <a:path w="1114" h="7295">
                  <a:moveTo>
                    <a:pt x="0" y="7294"/>
                  </a:moveTo>
                  <a:lnTo>
                    <a:pt x="0" y="7294"/>
                  </a:lnTo>
                  <a:cubicBezTo>
                    <a:pt x="683" y="6193"/>
                    <a:pt x="1113" y="4738"/>
                    <a:pt x="1113" y="3356"/>
                  </a:cubicBezTo>
                  <a:cubicBezTo>
                    <a:pt x="1113" y="2143"/>
                    <a:pt x="813" y="1000"/>
                    <a:pt x="289"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4" name="Freeform 76"/>
            <p:cNvSpPr>
              <a:spLocks noChangeArrowheads="1"/>
            </p:cNvSpPr>
            <p:nvPr/>
          </p:nvSpPr>
          <p:spPr bwMode="auto">
            <a:xfrm>
              <a:off x="2108200" y="2710657"/>
              <a:ext cx="485775" cy="1089025"/>
            </a:xfrm>
            <a:custGeom>
              <a:avLst/>
              <a:gdLst>
                <a:gd name="T0" fmla="*/ 0 w 2350"/>
                <a:gd name="T1" fmla="*/ 5264 h 5265"/>
                <a:gd name="T2" fmla="*/ 0 w 2350"/>
                <a:gd name="T3" fmla="*/ 5264 h 5265"/>
                <a:gd name="T4" fmla="*/ 1407 w 2350"/>
                <a:gd name="T5" fmla="*/ 989 h 5265"/>
                <a:gd name="T6" fmla="*/ 2349 w 2350"/>
                <a:gd name="T7" fmla="*/ 0 h 5265"/>
              </a:gdLst>
              <a:ahLst/>
              <a:cxnLst>
                <a:cxn ang="0">
                  <a:pos x="T0" y="T1"/>
                </a:cxn>
                <a:cxn ang="0">
                  <a:pos x="T2" y="T3"/>
                </a:cxn>
                <a:cxn ang="0">
                  <a:pos x="T4" y="T5"/>
                </a:cxn>
                <a:cxn ang="0">
                  <a:pos x="T6" y="T7"/>
                </a:cxn>
              </a:cxnLst>
              <a:rect l="0" t="0" r="r" b="b"/>
              <a:pathLst>
                <a:path w="2350" h="5265">
                  <a:moveTo>
                    <a:pt x="0" y="5264"/>
                  </a:moveTo>
                  <a:lnTo>
                    <a:pt x="0" y="5264"/>
                  </a:lnTo>
                  <a:cubicBezTo>
                    <a:pt x="0" y="3662"/>
                    <a:pt x="512" y="2178"/>
                    <a:pt x="1407" y="989"/>
                  </a:cubicBezTo>
                  <a:cubicBezTo>
                    <a:pt x="1955" y="259"/>
                    <a:pt x="2349" y="0"/>
                    <a:pt x="2349"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7" name="Freeform 77"/>
            <p:cNvSpPr>
              <a:spLocks noChangeArrowheads="1"/>
            </p:cNvSpPr>
            <p:nvPr/>
          </p:nvSpPr>
          <p:spPr bwMode="auto">
            <a:xfrm>
              <a:off x="4640263" y="2367757"/>
              <a:ext cx="747713" cy="1456531"/>
            </a:xfrm>
            <a:custGeom>
              <a:avLst/>
              <a:gdLst>
                <a:gd name="T0" fmla="*/ 3615 w 3616"/>
                <a:gd name="T1" fmla="*/ 7042 h 7043"/>
                <a:gd name="T2" fmla="*/ 3615 w 3616"/>
                <a:gd name="T3" fmla="*/ 7042 h 7043"/>
                <a:gd name="T4" fmla="*/ 2544 w 3616"/>
                <a:gd name="T5" fmla="*/ 2862 h 7043"/>
                <a:gd name="T6" fmla="*/ 0 w 3616"/>
                <a:gd name="T7" fmla="*/ 0 h 7043"/>
              </a:gdLst>
              <a:ahLst/>
              <a:cxnLst>
                <a:cxn ang="0">
                  <a:pos x="T0" y="T1"/>
                </a:cxn>
                <a:cxn ang="0">
                  <a:pos x="T2" y="T3"/>
                </a:cxn>
                <a:cxn ang="0">
                  <a:pos x="T4" y="T5"/>
                </a:cxn>
                <a:cxn ang="0">
                  <a:pos x="T6" y="T7"/>
                </a:cxn>
              </a:cxnLst>
              <a:rect l="0" t="0" r="r" b="b"/>
              <a:pathLst>
                <a:path w="3616" h="7043">
                  <a:moveTo>
                    <a:pt x="3615" y="7042"/>
                  </a:moveTo>
                  <a:lnTo>
                    <a:pt x="3615" y="7042"/>
                  </a:lnTo>
                  <a:cubicBezTo>
                    <a:pt x="3615" y="5529"/>
                    <a:pt x="3227" y="4104"/>
                    <a:pt x="2544" y="2862"/>
                  </a:cubicBezTo>
                  <a:cubicBezTo>
                    <a:pt x="1920" y="1731"/>
                    <a:pt x="1042" y="748"/>
                    <a:pt x="0"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8" name="Freeform 87"/>
            <p:cNvSpPr>
              <a:spLocks noChangeArrowheads="1"/>
            </p:cNvSpPr>
            <p:nvPr/>
          </p:nvSpPr>
          <p:spPr bwMode="auto">
            <a:xfrm>
              <a:off x="2843213" y="5083175"/>
              <a:ext cx="1409700" cy="205582"/>
            </a:xfrm>
            <a:custGeom>
              <a:avLst/>
              <a:gdLst>
                <a:gd name="T0" fmla="*/ 0 w 6819"/>
                <a:gd name="T1" fmla="*/ 0 h 990"/>
                <a:gd name="T2" fmla="*/ 0 w 6819"/>
                <a:gd name="T3" fmla="*/ 0 h 990"/>
                <a:gd name="T4" fmla="*/ 3645 w 6819"/>
                <a:gd name="T5" fmla="*/ 989 h 990"/>
                <a:gd name="T6" fmla="*/ 6818 w 6819"/>
                <a:gd name="T7" fmla="*/ 253 h 990"/>
              </a:gdLst>
              <a:ahLst/>
              <a:cxnLst>
                <a:cxn ang="0">
                  <a:pos x="T0" y="T1"/>
                </a:cxn>
                <a:cxn ang="0">
                  <a:pos x="T2" y="T3"/>
                </a:cxn>
                <a:cxn ang="0">
                  <a:pos x="T4" y="T5"/>
                </a:cxn>
                <a:cxn ang="0">
                  <a:pos x="T6" y="T7"/>
                </a:cxn>
              </a:cxnLst>
              <a:rect l="0" t="0" r="r" b="b"/>
              <a:pathLst>
                <a:path w="6819" h="990">
                  <a:moveTo>
                    <a:pt x="0" y="0"/>
                  </a:moveTo>
                  <a:lnTo>
                    <a:pt x="0" y="0"/>
                  </a:lnTo>
                  <a:cubicBezTo>
                    <a:pt x="1072" y="624"/>
                    <a:pt x="2314" y="989"/>
                    <a:pt x="3645" y="989"/>
                  </a:cubicBezTo>
                  <a:cubicBezTo>
                    <a:pt x="4786" y="989"/>
                    <a:pt x="5858" y="724"/>
                    <a:pt x="6818" y="253"/>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9" name="Line 20"/>
            <p:cNvSpPr>
              <a:spLocks noChangeShapeType="1"/>
            </p:cNvSpPr>
            <p:nvPr/>
          </p:nvSpPr>
          <p:spPr bwMode="auto">
            <a:xfrm>
              <a:off x="4855369" y="4604544"/>
              <a:ext cx="227013" cy="233363"/>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0" name="Freeform 8"/>
            <p:cNvSpPr>
              <a:spLocks noChangeArrowheads="1"/>
            </p:cNvSpPr>
            <p:nvPr/>
          </p:nvSpPr>
          <p:spPr bwMode="auto">
            <a:xfrm>
              <a:off x="3597275" y="3182938"/>
              <a:ext cx="641350" cy="642144"/>
            </a:xfrm>
            <a:custGeom>
              <a:avLst/>
              <a:gdLst>
                <a:gd name="T0" fmla="*/ 3102 w 3103"/>
                <a:gd name="T1" fmla="*/ 3103 h 3104"/>
                <a:gd name="T2" fmla="*/ 3102 w 3103"/>
                <a:gd name="T3" fmla="*/ 3103 h 3104"/>
                <a:gd name="T4" fmla="*/ 0 w 3103"/>
                <a:gd name="T5" fmla="*/ 0 h 3104"/>
              </a:gdLst>
              <a:ahLst/>
              <a:cxnLst>
                <a:cxn ang="0">
                  <a:pos x="T0" y="T1"/>
                </a:cxn>
                <a:cxn ang="0">
                  <a:pos x="T2" y="T3"/>
                </a:cxn>
                <a:cxn ang="0">
                  <a:pos x="T4" y="T5"/>
                </a:cxn>
              </a:cxnLst>
              <a:rect l="0" t="0" r="r" b="b"/>
              <a:pathLst>
                <a:path w="3103" h="3104">
                  <a:moveTo>
                    <a:pt x="3102" y="3103"/>
                  </a:moveTo>
                  <a:lnTo>
                    <a:pt x="3102" y="3103"/>
                  </a:lnTo>
                  <a:cubicBezTo>
                    <a:pt x="3102" y="1390"/>
                    <a:pt x="1712" y="0"/>
                    <a:pt x="0"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31" name="Line 23"/>
            <p:cNvSpPr>
              <a:spLocks noChangeShapeType="1"/>
            </p:cNvSpPr>
            <p:nvPr/>
          </p:nvSpPr>
          <p:spPr bwMode="auto">
            <a:xfrm>
              <a:off x="4238625" y="3824288"/>
              <a:ext cx="259557" cy="794"/>
            </a:xfrm>
            <a:prstGeom prst="line">
              <a:avLst/>
            </a:prstGeom>
            <a:noFill/>
            <a:ln w="2160" cap="flat">
              <a:solidFill>
                <a:schemeClr val="bg1">
                  <a:lumMod val="85000"/>
                </a:schemeClr>
              </a:solidFill>
              <a:round/>
            </a:ln>
            <a:effectLst/>
          </p:spPr>
          <p:txBody>
            <a:bodyPr/>
            <a:lstStyle/>
            <a:p>
              <a:pPr defTabSz="914400">
                <a:defRPr/>
              </a:pPr>
              <a:endParaRPr lang="en-US" sz="900"/>
            </a:p>
          </p:txBody>
        </p:sp>
        <p:sp>
          <p:nvSpPr>
            <p:cNvPr id="32" name="Line 73"/>
            <p:cNvSpPr>
              <a:spLocks noChangeShapeType="1"/>
            </p:cNvSpPr>
            <p:nvPr/>
          </p:nvSpPr>
          <p:spPr bwMode="auto">
            <a:xfrm>
              <a:off x="2593975" y="2710657"/>
              <a:ext cx="329407" cy="412750"/>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3" name="Freeform 17"/>
            <p:cNvSpPr>
              <a:spLocks noChangeArrowheads="1"/>
            </p:cNvSpPr>
            <p:nvPr/>
          </p:nvSpPr>
          <p:spPr bwMode="auto">
            <a:xfrm>
              <a:off x="4911725" y="4666457"/>
              <a:ext cx="342900" cy="344488"/>
            </a:xfrm>
            <a:custGeom>
              <a:avLst/>
              <a:gdLst>
                <a:gd name="T0" fmla="*/ 1655 w 1656"/>
                <a:gd name="T1" fmla="*/ 830 h 1661"/>
                <a:gd name="T2" fmla="*/ 1655 w 1656"/>
                <a:gd name="T3" fmla="*/ 830 h 1661"/>
                <a:gd name="T4" fmla="*/ 825 w 1656"/>
                <a:gd name="T5" fmla="*/ 0 h 1661"/>
                <a:gd name="T6" fmla="*/ 0 w 1656"/>
                <a:gd name="T7" fmla="*/ 830 h 1661"/>
                <a:gd name="T8" fmla="*/ 825 w 1656"/>
                <a:gd name="T9" fmla="*/ 1660 h 1661"/>
                <a:gd name="T10" fmla="*/ 1655 w 1656"/>
                <a:gd name="T11" fmla="*/ 830 h 1661"/>
              </a:gdLst>
              <a:ahLst/>
              <a:cxnLst>
                <a:cxn ang="0">
                  <a:pos x="T0" y="T1"/>
                </a:cxn>
                <a:cxn ang="0">
                  <a:pos x="T2" y="T3"/>
                </a:cxn>
                <a:cxn ang="0">
                  <a:pos x="T4" y="T5"/>
                </a:cxn>
                <a:cxn ang="0">
                  <a:pos x="T6" y="T7"/>
                </a:cxn>
                <a:cxn ang="0">
                  <a:pos x="T8" y="T9"/>
                </a:cxn>
                <a:cxn ang="0">
                  <a:pos x="T10" y="T11"/>
                </a:cxn>
              </a:cxnLst>
              <a:rect l="0" t="0" r="r" b="b"/>
              <a:pathLst>
                <a:path w="1656" h="1661">
                  <a:moveTo>
                    <a:pt x="1655" y="830"/>
                  </a:moveTo>
                  <a:lnTo>
                    <a:pt x="1655" y="830"/>
                  </a:lnTo>
                  <a:cubicBezTo>
                    <a:pt x="1655" y="371"/>
                    <a:pt x="1284" y="0"/>
                    <a:pt x="825" y="0"/>
                  </a:cubicBezTo>
                  <a:cubicBezTo>
                    <a:pt x="371" y="0"/>
                    <a:pt x="0" y="371"/>
                    <a:pt x="0" y="830"/>
                  </a:cubicBezTo>
                  <a:cubicBezTo>
                    <a:pt x="0" y="1289"/>
                    <a:pt x="371" y="1660"/>
                    <a:pt x="825" y="1660"/>
                  </a:cubicBezTo>
                  <a:cubicBezTo>
                    <a:pt x="1284" y="1660"/>
                    <a:pt x="1655" y="1289"/>
                    <a:pt x="1655" y="830"/>
                  </a:cubicBezTo>
                </a:path>
              </a:pathLst>
            </a:custGeom>
            <a:solidFill>
              <a:schemeClr val="accent4"/>
            </a:solidFill>
            <a:ln>
              <a:noFill/>
            </a:ln>
            <a:effectLst/>
          </p:spPr>
          <p:txBody>
            <a:bodyPr wrap="none" anchor="ctr"/>
            <a:lstStyle/>
            <a:p>
              <a:pPr defTabSz="914400">
                <a:defRPr/>
              </a:pPr>
              <a:endParaRPr lang="en-US" sz="900"/>
            </a:p>
          </p:txBody>
        </p:sp>
        <p:sp>
          <p:nvSpPr>
            <p:cNvPr id="34" name="Line 138"/>
            <p:cNvSpPr>
              <a:spLocks noChangeShapeType="1"/>
            </p:cNvSpPr>
            <p:nvPr/>
          </p:nvSpPr>
          <p:spPr bwMode="auto">
            <a:xfrm>
              <a:off x="2582863" y="3824288"/>
              <a:ext cx="373063" cy="794"/>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5" name="Line 74"/>
            <p:cNvSpPr>
              <a:spLocks noChangeShapeType="1"/>
            </p:cNvSpPr>
            <p:nvPr/>
          </p:nvSpPr>
          <p:spPr bwMode="auto">
            <a:xfrm flipH="1">
              <a:off x="1775619" y="3814763"/>
              <a:ext cx="333375" cy="794"/>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6" name="Line 79"/>
            <p:cNvSpPr>
              <a:spLocks noChangeShapeType="1"/>
            </p:cNvSpPr>
            <p:nvPr/>
          </p:nvSpPr>
          <p:spPr bwMode="auto">
            <a:xfrm flipH="1">
              <a:off x="2610644" y="5080000"/>
              <a:ext cx="230981" cy="239713"/>
            </a:xfrm>
            <a:prstGeom prst="line">
              <a:avLst/>
            </a:prstGeom>
            <a:noFill/>
            <a:ln w="4320" cap="flat">
              <a:solidFill>
                <a:schemeClr val="bg1">
                  <a:lumMod val="85000"/>
                </a:schemeClr>
              </a:solidFill>
              <a:round/>
            </a:ln>
            <a:effectLst/>
          </p:spPr>
          <p:txBody>
            <a:bodyPr/>
            <a:lstStyle/>
            <a:p>
              <a:pPr defTabSz="914400">
                <a:defRPr/>
              </a:pPr>
              <a:endParaRPr lang="en-US" sz="900"/>
            </a:p>
          </p:txBody>
        </p:sp>
        <p:sp>
          <p:nvSpPr>
            <p:cNvPr id="37" name="Line 21"/>
            <p:cNvSpPr>
              <a:spLocks noChangeShapeType="1"/>
            </p:cNvSpPr>
            <p:nvPr/>
          </p:nvSpPr>
          <p:spPr bwMode="auto">
            <a:xfrm>
              <a:off x="3606800" y="4764882"/>
              <a:ext cx="794" cy="850106"/>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8" name="Freeform 10"/>
            <p:cNvSpPr>
              <a:spLocks noChangeArrowheads="1"/>
            </p:cNvSpPr>
            <p:nvPr/>
          </p:nvSpPr>
          <p:spPr bwMode="auto">
            <a:xfrm>
              <a:off x="3605213" y="3824288"/>
              <a:ext cx="892969" cy="940594"/>
            </a:xfrm>
            <a:custGeom>
              <a:avLst/>
              <a:gdLst>
                <a:gd name="T0" fmla="*/ 0 w 4316"/>
                <a:gd name="T1" fmla="*/ 4551 h 4552"/>
                <a:gd name="T2" fmla="*/ 0 w 4316"/>
                <a:gd name="T3" fmla="*/ 4551 h 4552"/>
                <a:gd name="T4" fmla="*/ 3079 w 4316"/>
                <a:gd name="T5" fmla="*/ 3120 h 4552"/>
                <a:gd name="T6" fmla="*/ 4315 w 4316"/>
                <a:gd name="T7" fmla="*/ 0 h 4552"/>
              </a:gdLst>
              <a:ahLst/>
              <a:cxnLst>
                <a:cxn ang="0">
                  <a:pos x="T0" y="T1"/>
                </a:cxn>
                <a:cxn ang="0">
                  <a:pos x="T2" y="T3"/>
                </a:cxn>
                <a:cxn ang="0">
                  <a:pos x="T4" y="T5"/>
                </a:cxn>
                <a:cxn ang="0">
                  <a:pos x="T6" y="T7"/>
                </a:cxn>
              </a:cxnLst>
              <a:rect l="0" t="0" r="r" b="b"/>
              <a:pathLst>
                <a:path w="4316" h="4552">
                  <a:moveTo>
                    <a:pt x="0" y="4551"/>
                  </a:moveTo>
                  <a:lnTo>
                    <a:pt x="0" y="4551"/>
                  </a:lnTo>
                  <a:cubicBezTo>
                    <a:pt x="1230" y="4504"/>
                    <a:pt x="2284" y="3962"/>
                    <a:pt x="3079" y="3120"/>
                  </a:cubicBezTo>
                  <a:cubicBezTo>
                    <a:pt x="3844" y="2307"/>
                    <a:pt x="4315" y="1206"/>
                    <a:pt x="4315"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39" name="Line 7"/>
            <p:cNvSpPr>
              <a:spLocks noChangeShapeType="1"/>
            </p:cNvSpPr>
            <p:nvPr/>
          </p:nvSpPr>
          <p:spPr bwMode="auto">
            <a:xfrm flipH="1">
              <a:off x="4627563" y="3109913"/>
              <a:ext cx="288925" cy="188913"/>
            </a:xfrm>
            <a:prstGeom prst="line">
              <a:avLst/>
            </a:prstGeom>
            <a:noFill/>
            <a:ln w="6480" cap="flat">
              <a:solidFill>
                <a:schemeClr val="bg1">
                  <a:lumMod val="85000"/>
                </a:schemeClr>
              </a:solidFill>
              <a:round/>
            </a:ln>
            <a:effectLst/>
          </p:spPr>
          <p:txBody>
            <a:bodyPr/>
            <a:lstStyle/>
            <a:p>
              <a:pPr defTabSz="914400">
                <a:defRPr/>
              </a:pPr>
              <a:endParaRPr lang="en-US" sz="900"/>
            </a:p>
          </p:txBody>
        </p:sp>
        <p:sp>
          <p:nvSpPr>
            <p:cNvPr id="40" name="Freeform 13"/>
            <p:cNvSpPr>
              <a:spLocks noChangeArrowheads="1"/>
            </p:cNvSpPr>
            <p:nvPr/>
          </p:nvSpPr>
          <p:spPr bwMode="auto">
            <a:xfrm>
              <a:off x="4183063" y="3769519"/>
              <a:ext cx="111919" cy="109538"/>
            </a:xfrm>
            <a:custGeom>
              <a:avLst/>
              <a:gdLst>
                <a:gd name="T0" fmla="*/ 92577229 w 537"/>
                <a:gd name="T1" fmla="*/ 45236507 h 530"/>
                <a:gd name="T2" fmla="*/ 92577229 w 537"/>
                <a:gd name="T3" fmla="*/ 45236507 h 530"/>
                <a:gd name="T4" fmla="*/ 45770494 w 537"/>
                <a:gd name="T5" fmla="*/ 0 h 530"/>
                <a:gd name="T6" fmla="*/ 0 w 537"/>
                <a:gd name="T7" fmla="*/ 45236507 h 530"/>
                <a:gd name="T8" fmla="*/ 45770494 w 537"/>
                <a:gd name="T9" fmla="*/ 90302302 h 530"/>
                <a:gd name="T10" fmla="*/ 92577229 w 537"/>
                <a:gd name="T11" fmla="*/ 45236507 h 5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530">
                  <a:moveTo>
                    <a:pt x="536" y="265"/>
                  </a:moveTo>
                  <a:lnTo>
                    <a:pt x="536" y="265"/>
                  </a:lnTo>
                  <a:cubicBezTo>
                    <a:pt x="536" y="118"/>
                    <a:pt x="412" y="0"/>
                    <a:pt x="265" y="0"/>
                  </a:cubicBezTo>
                  <a:cubicBezTo>
                    <a:pt x="118" y="0"/>
                    <a:pt x="0" y="118"/>
                    <a:pt x="0" y="265"/>
                  </a:cubicBezTo>
                  <a:cubicBezTo>
                    <a:pt x="0" y="412"/>
                    <a:pt x="118" y="529"/>
                    <a:pt x="265" y="529"/>
                  </a:cubicBezTo>
                  <a:cubicBezTo>
                    <a:pt x="412" y="529"/>
                    <a:pt x="536" y="412"/>
                    <a:pt x="536" y="265"/>
                  </a:cubicBezTo>
                </a:path>
              </a:pathLst>
            </a:custGeom>
            <a:solidFill>
              <a:srgbClr val="6A7FA5"/>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1" name="Freeform 14"/>
            <p:cNvSpPr>
              <a:spLocks noChangeArrowheads="1"/>
            </p:cNvSpPr>
            <p:nvPr/>
          </p:nvSpPr>
          <p:spPr bwMode="auto">
            <a:xfrm>
              <a:off x="4323557" y="3656013"/>
              <a:ext cx="349250" cy="351632"/>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2"/>
                    <a:pt x="377" y="1695"/>
                    <a:pt x="842" y="1695"/>
                  </a:cubicBezTo>
                  <a:cubicBezTo>
                    <a:pt x="1313" y="1695"/>
                    <a:pt x="1690" y="1312"/>
                    <a:pt x="1690" y="848"/>
                  </a:cubicBezTo>
                </a:path>
              </a:pathLst>
            </a:custGeom>
            <a:solidFill>
              <a:schemeClr val="accent4"/>
            </a:solidFill>
            <a:ln>
              <a:noFill/>
            </a:ln>
            <a:effectLst/>
          </p:spPr>
          <p:txBody>
            <a:bodyPr wrap="none" anchor="ctr"/>
            <a:lstStyle/>
            <a:p>
              <a:pPr defTabSz="914400">
                <a:defRPr/>
              </a:pPr>
              <a:endParaRPr lang="en-US" sz="900"/>
            </a:p>
          </p:txBody>
        </p:sp>
        <p:sp>
          <p:nvSpPr>
            <p:cNvPr id="42" name="Freeform 15"/>
            <p:cNvSpPr>
              <a:spLocks noChangeArrowheads="1"/>
            </p:cNvSpPr>
            <p:nvPr/>
          </p:nvSpPr>
          <p:spPr bwMode="auto">
            <a:xfrm>
              <a:off x="4784725" y="4528344"/>
              <a:ext cx="143669" cy="143669"/>
            </a:xfrm>
            <a:custGeom>
              <a:avLst/>
              <a:gdLst>
                <a:gd name="T0" fmla="*/ 118798162 w 696"/>
                <a:gd name="T1" fmla="*/ 59488268 h 695"/>
                <a:gd name="T2" fmla="*/ 118798162 w 696"/>
                <a:gd name="T3" fmla="*/ 59488268 h 695"/>
                <a:gd name="T4" fmla="*/ 59313416 w 696"/>
                <a:gd name="T5" fmla="*/ 0 h 695"/>
                <a:gd name="T6" fmla="*/ 0 w 696"/>
                <a:gd name="T7" fmla="*/ 59488268 h 695"/>
                <a:gd name="T8" fmla="*/ 59313416 w 696"/>
                <a:gd name="T9" fmla="*/ 118976123 h 695"/>
                <a:gd name="T10" fmla="*/ 118798162 w 696"/>
                <a:gd name="T11" fmla="*/ 59488268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6" h="695">
                  <a:moveTo>
                    <a:pt x="695" y="347"/>
                  </a:moveTo>
                  <a:lnTo>
                    <a:pt x="695" y="347"/>
                  </a:lnTo>
                  <a:cubicBezTo>
                    <a:pt x="695" y="153"/>
                    <a:pt x="542" y="0"/>
                    <a:pt x="347" y="0"/>
                  </a:cubicBezTo>
                  <a:cubicBezTo>
                    <a:pt x="159" y="0"/>
                    <a:pt x="0" y="153"/>
                    <a:pt x="0" y="347"/>
                  </a:cubicBezTo>
                  <a:cubicBezTo>
                    <a:pt x="0" y="535"/>
                    <a:pt x="159" y="694"/>
                    <a:pt x="347" y="694"/>
                  </a:cubicBezTo>
                  <a:cubicBezTo>
                    <a:pt x="542" y="694"/>
                    <a:pt x="695" y="535"/>
                    <a:pt x="695" y="347"/>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3" name="Freeform 16"/>
            <p:cNvSpPr>
              <a:spLocks noChangeArrowheads="1"/>
            </p:cNvSpPr>
            <p:nvPr/>
          </p:nvSpPr>
          <p:spPr bwMode="auto">
            <a:xfrm>
              <a:off x="4572000" y="3242469"/>
              <a:ext cx="111125" cy="111125"/>
            </a:xfrm>
            <a:custGeom>
              <a:avLst/>
              <a:gdLst>
                <a:gd name="T0" fmla="*/ 91920448 w 537"/>
                <a:gd name="T1" fmla="*/ 46477566 h 537"/>
                <a:gd name="T2" fmla="*/ 91920448 w 537"/>
                <a:gd name="T3" fmla="*/ 46477566 h 537"/>
                <a:gd name="T4" fmla="*/ 46474669 w 537"/>
                <a:gd name="T5" fmla="*/ 0 h 537"/>
                <a:gd name="T6" fmla="*/ 0 w 537"/>
                <a:gd name="T7" fmla="*/ 46477566 h 537"/>
                <a:gd name="T8" fmla="*/ 46474669 w 537"/>
                <a:gd name="T9" fmla="*/ 91926242 h 537"/>
                <a:gd name="T10" fmla="*/ 91920448 w 537"/>
                <a:gd name="T11" fmla="*/ 46477566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537">
                  <a:moveTo>
                    <a:pt x="536" y="271"/>
                  </a:moveTo>
                  <a:lnTo>
                    <a:pt x="536" y="271"/>
                  </a:lnTo>
                  <a:cubicBezTo>
                    <a:pt x="536" y="123"/>
                    <a:pt x="419" y="0"/>
                    <a:pt x="271" y="0"/>
                  </a:cubicBezTo>
                  <a:cubicBezTo>
                    <a:pt x="124" y="0"/>
                    <a:pt x="0" y="123"/>
                    <a:pt x="0" y="271"/>
                  </a:cubicBezTo>
                  <a:cubicBezTo>
                    <a:pt x="0" y="418"/>
                    <a:pt x="124" y="536"/>
                    <a:pt x="271" y="536"/>
                  </a:cubicBezTo>
                  <a:cubicBezTo>
                    <a:pt x="419" y="536"/>
                    <a:pt x="536" y="418"/>
                    <a:pt x="536" y="271"/>
                  </a:cubicBezTo>
                </a:path>
              </a:pathLst>
            </a:custGeom>
            <a:solidFill>
              <a:srgbClr val="6A7FA5"/>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4" name="Freeform 18"/>
            <p:cNvSpPr>
              <a:spLocks noChangeArrowheads="1"/>
            </p:cNvSpPr>
            <p:nvPr/>
          </p:nvSpPr>
          <p:spPr bwMode="auto">
            <a:xfrm>
              <a:off x="4737100" y="2929732"/>
              <a:ext cx="349250" cy="3508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3"/>
                    <a:pt x="377" y="1695"/>
                    <a:pt x="842" y="1695"/>
                  </a:cubicBezTo>
                  <a:cubicBezTo>
                    <a:pt x="1313" y="1695"/>
                    <a:pt x="1690" y="1313"/>
                    <a:pt x="1690" y="848"/>
                  </a:cubicBezTo>
                </a:path>
              </a:pathLst>
            </a:custGeom>
            <a:solidFill>
              <a:schemeClr val="accent5"/>
            </a:solidFill>
            <a:ln>
              <a:noFill/>
            </a:ln>
            <a:effectLst/>
          </p:spPr>
          <p:txBody>
            <a:bodyPr wrap="none" anchor="ctr"/>
            <a:lstStyle/>
            <a:p>
              <a:pPr defTabSz="914400">
                <a:defRPr/>
              </a:pPr>
              <a:endParaRPr lang="en-US" sz="900"/>
            </a:p>
          </p:txBody>
        </p:sp>
        <p:sp>
          <p:nvSpPr>
            <p:cNvPr id="45" name="Freeform 19"/>
            <p:cNvSpPr>
              <a:spLocks noChangeArrowheads="1"/>
            </p:cNvSpPr>
            <p:nvPr/>
          </p:nvSpPr>
          <p:spPr bwMode="auto">
            <a:xfrm>
              <a:off x="4458494" y="4294982"/>
              <a:ext cx="260350" cy="260350"/>
            </a:xfrm>
            <a:custGeom>
              <a:avLst/>
              <a:gdLst>
                <a:gd name="T0" fmla="*/ 1254 w 1255"/>
                <a:gd name="T1" fmla="*/ 630 h 1261"/>
                <a:gd name="T2" fmla="*/ 1254 w 1255"/>
                <a:gd name="T3" fmla="*/ 630 h 1261"/>
                <a:gd name="T4" fmla="*/ 630 w 1255"/>
                <a:gd name="T5" fmla="*/ 0 h 1261"/>
                <a:gd name="T6" fmla="*/ 0 w 1255"/>
                <a:gd name="T7" fmla="*/ 630 h 1261"/>
                <a:gd name="T8" fmla="*/ 630 w 1255"/>
                <a:gd name="T9" fmla="*/ 1260 h 1261"/>
                <a:gd name="T10" fmla="*/ 1254 w 1255"/>
                <a:gd name="T11" fmla="*/ 630 h 1261"/>
              </a:gdLst>
              <a:ahLst/>
              <a:cxnLst>
                <a:cxn ang="0">
                  <a:pos x="T0" y="T1"/>
                </a:cxn>
                <a:cxn ang="0">
                  <a:pos x="T2" y="T3"/>
                </a:cxn>
                <a:cxn ang="0">
                  <a:pos x="T4" y="T5"/>
                </a:cxn>
                <a:cxn ang="0">
                  <a:pos x="T6" y="T7"/>
                </a:cxn>
                <a:cxn ang="0">
                  <a:pos x="T8" y="T9"/>
                </a:cxn>
                <a:cxn ang="0">
                  <a:pos x="T10" y="T11"/>
                </a:cxn>
              </a:cxnLst>
              <a:rect l="0" t="0" r="r" b="b"/>
              <a:pathLst>
                <a:path w="1255" h="1261">
                  <a:moveTo>
                    <a:pt x="1254" y="630"/>
                  </a:moveTo>
                  <a:lnTo>
                    <a:pt x="1254" y="630"/>
                  </a:lnTo>
                  <a:cubicBezTo>
                    <a:pt x="1254" y="283"/>
                    <a:pt x="977" y="0"/>
                    <a:pt x="630" y="0"/>
                  </a:cubicBezTo>
                  <a:cubicBezTo>
                    <a:pt x="283" y="0"/>
                    <a:pt x="0" y="283"/>
                    <a:pt x="0" y="630"/>
                  </a:cubicBezTo>
                  <a:cubicBezTo>
                    <a:pt x="0" y="977"/>
                    <a:pt x="283" y="1260"/>
                    <a:pt x="630" y="1260"/>
                  </a:cubicBezTo>
                  <a:cubicBezTo>
                    <a:pt x="977" y="1260"/>
                    <a:pt x="1254" y="977"/>
                    <a:pt x="1254" y="630"/>
                  </a:cubicBezTo>
                </a:path>
              </a:pathLst>
            </a:custGeom>
            <a:solidFill>
              <a:schemeClr val="accent5"/>
            </a:solidFill>
            <a:ln>
              <a:noFill/>
            </a:ln>
            <a:effectLst/>
          </p:spPr>
          <p:txBody>
            <a:bodyPr wrap="none" anchor="ctr"/>
            <a:lstStyle/>
            <a:p>
              <a:pPr defTabSz="914400">
                <a:defRPr/>
              </a:pPr>
              <a:endParaRPr lang="en-US" sz="900"/>
            </a:p>
          </p:txBody>
        </p:sp>
        <p:sp>
          <p:nvSpPr>
            <p:cNvPr id="46" name="Freeform 22"/>
            <p:cNvSpPr>
              <a:spLocks noChangeArrowheads="1"/>
            </p:cNvSpPr>
            <p:nvPr/>
          </p:nvSpPr>
          <p:spPr bwMode="auto">
            <a:xfrm>
              <a:off x="3367882" y="5375275"/>
              <a:ext cx="478631" cy="479425"/>
            </a:xfrm>
            <a:custGeom>
              <a:avLst/>
              <a:gdLst>
                <a:gd name="T0" fmla="*/ 395942841 w 2314"/>
                <a:gd name="T1" fmla="*/ 198262489 h 2320"/>
                <a:gd name="T2" fmla="*/ 395942841 w 2314"/>
                <a:gd name="T3" fmla="*/ 198262489 h 2320"/>
                <a:gd name="T4" fmla="*/ 197543466 w 2314"/>
                <a:gd name="T5" fmla="*/ 0 h 2320"/>
                <a:gd name="T6" fmla="*/ 0 w 2314"/>
                <a:gd name="T7" fmla="*/ 198262489 h 2320"/>
                <a:gd name="T8" fmla="*/ 197543466 w 2314"/>
                <a:gd name="T9" fmla="*/ 396353460 h 2320"/>
                <a:gd name="T10" fmla="*/ 395942841 w 2314"/>
                <a:gd name="T11" fmla="*/ 198262489 h 2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4" h="2320">
                  <a:moveTo>
                    <a:pt x="2313" y="1160"/>
                  </a:moveTo>
                  <a:lnTo>
                    <a:pt x="2313" y="1160"/>
                  </a:lnTo>
                  <a:cubicBezTo>
                    <a:pt x="2313" y="518"/>
                    <a:pt x="1795" y="0"/>
                    <a:pt x="1154" y="0"/>
                  </a:cubicBezTo>
                  <a:cubicBezTo>
                    <a:pt x="518" y="0"/>
                    <a:pt x="0" y="518"/>
                    <a:pt x="0" y="1160"/>
                  </a:cubicBezTo>
                  <a:cubicBezTo>
                    <a:pt x="0" y="1801"/>
                    <a:pt x="518" y="2319"/>
                    <a:pt x="1154" y="2319"/>
                  </a:cubicBezTo>
                  <a:cubicBezTo>
                    <a:pt x="1795" y="2319"/>
                    <a:pt x="2313" y="1801"/>
                    <a:pt x="2313" y="1160"/>
                  </a:cubicBezTo>
                </a:path>
              </a:pathLst>
            </a:custGeom>
            <a:solidFill>
              <a:srgbClr val="38A6D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7" name="Freeform 24"/>
            <p:cNvSpPr>
              <a:spLocks noChangeArrowheads="1"/>
            </p:cNvSpPr>
            <p:nvPr/>
          </p:nvSpPr>
          <p:spPr bwMode="auto">
            <a:xfrm>
              <a:off x="4559300" y="4329113"/>
              <a:ext cx="129382" cy="129382"/>
            </a:xfrm>
            <a:custGeom>
              <a:avLst/>
              <a:gdLst>
                <a:gd name="T0" fmla="*/ 87840309 w 625"/>
                <a:gd name="T1" fmla="*/ 19216361 h 625"/>
                <a:gd name="T2" fmla="*/ 87840309 w 625"/>
                <a:gd name="T3" fmla="*/ 19216361 h 625"/>
                <a:gd name="T4" fmla="*/ 19215119 w 625"/>
                <a:gd name="T5" fmla="*/ 19216361 h 625"/>
                <a:gd name="T6" fmla="*/ 19215119 w 625"/>
                <a:gd name="T7" fmla="*/ 87846105 h 625"/>
                <a:gd name="T8" fmla="*/ 87840309 w 625"/>
                <a:gd name="T9" fmla="*/ 87846105 h 625"/>
                <a:gd name="T10" fmla="*/ 87840309 w 625"/>
                <a:gd name="T11" fmla="*/ 19216361 h 625"/>
                <a:gd name="T12" fmla="*/ 27278588 w 625"/>
                <a:gd name="T13" fmla="*/ 79781808 h 625"/>
                <a:gd name="T14" fmla="*/ 27278588 w 625"/>
                <a:gd name="T15" fmla="*/ 79781808 h 625"/>
                <a:gd name="T16" fmla="*/ 27278588 w 625"/>
                <a:gd name="T17" fmla="*/ 27280245 h 625"/>
                <a:gd name="T18" fmla="*/ 78747584 w 625"/>
                <a:gd name="T19" fmla="*/ 27280245 h 625"/>
                <a:gd name="T20" fmla="*/ 78747584 w 625"/>
                <a:gd name="T21" fmla="*/ 79781808 h 625"/>
                <a:gd name="T22" fmla="*/ 27278588 w 625"/>
                <a:gd name="T23" fmla="*/ 79781808 h 6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5" h="625">
                  <a:moveTo>
                    <a:pt x="512" y="112"/>
                  </a:moveTo>
                  <a:lnTo>
                    <a:pt x="512" y="112"/>
                  </a:lnTo>
                  <a:cubicBezTo>
                    <a:pt x="400" y="0"/>
                    <a:pt x="223" y="0"/>
                    <a:pt x="112" y="112"/>
                  </a:cubicBezTo>
                  <a:cubicBezTo>
                    <a:pt x="0" y="224"/>
                    <a:pt x="0" y="400"/>
                    <a:pt x="112" y="512"/>
                  </a:cubicBezTo>
                  <a:cubicBezTo>
                    <a:pt x="223" y="624"/>
                    <a:pt x="400" y="624"/>
                    <a:pt x="512" y="512"/>
                  </a:cubicBezTo>
                  <a:cubicBezTo>
                    <a:pt x="624" y="400"/>
                    <a:pt x="624" y="224"/>
                    <a:pt x="512" y="112"/>
                  </a:cubicBezTo>
                  <a:close/>
                  <a:moveTo>
                    <a:pt x="159" y="465"/>
                  </a:moveTo>
                  <a:lnTo>
                    <a:pt x="159" y="465"/>
                  </a:lnTo>
                  <a:cubicBezTo>
                    <a:pt x="76" y="377"/>
                    <a:pt x="76" y="247"/>
                    <a:pt x="159" y="159"/>
                  </a:cubicBezTo>
                  <a:cubicBezTo>
                    <a:pt x="241" y="76"/>
                    <a:pt x="376" y="76"/>
                    <a:pt x="459" y="159"/>
                  </a:cubicBezTo>
                  <a:cubicBezTo>
                    <a:pt x="541" y="247"/>
                    <a:pt x="541" y="377"/>
                    <a:pt x="459" y="465"/>
                  </a:cubicBezTo>
                  <a:cubicBezTo>
                    <a:pt x="376" y="547"/>
                    <a:pt x="241" y="547"/>
                    <a:pt x="159" y="4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8" name="Freeform 25"/>
            <p:cNvSpPr>
              <a:spLocks noChangeArrowheads="1"/>
            </p:cNvSpPr>
            <p:nvPr/>
          </p:nvSpPr>
          <p:spPr bwMode="auto">
            <a:xfrm>
              <a:off x="4504532" y="4433888"/>
              <a:ext cx="79375" cy="79375"/>
            </a:xfrm>
            <a:custGeom>
              <a:avLst/>
              <a:gdLst>
                <a:gd name="T0" fmla="*/ 23182888 w 383"/>
                <a:gd name="T1" fmla="*/ 60477962 h 384"/>
                <a:gd name="T2" fmla="*/ 23182888 w 383"/>
                <a:gd name="T3" fmla="*/ 60477962 h 384"/>
                <a:gd name="T4" fmla="*/ 4980108 w 383"/>
                <a:gd name="T5" fmla="*/ 60477962 h 384"/>
                <a:gd name="T6" fmla="*/ 4980108 w 383"/>
                <a:gd name="T7" fmla="*/ 60477962 h 384"/>
                <a:gd name="T8" fmla="*/ 4980108 w 383"/>
                <a:gd name="T9" fmla="*/ 41343626 h 384"/>
                <a:gd name="T10" fmla="*/ 41385255 w 383"/>
                <a:gd name="T11" fmla="*/ 5125062 h 384"/>
                <a:gd name="T12" fmla="*/ 59588035 w 383"/>
                <a:gd name="T13" fmla="*/ 5125062 h 384"/>
                <a:gd name="T14" fmla="*/ 59588035 w 383"/>
                <a:gd name="T15" fmla="*/ 5125062 h 384"/>
                <a:gd name="T16" fmla="*/ 59588035 w 383"/>
                <a:gd name="T17" fmla="*/ 24259398 h 384"/>
                <a:gd name="T18" fmla="*/ 23182888 w 383"/>
                <a:gd name="T19" fmla="*/ 60477962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384">
                  <a:moveTo>
                    <a:pt x="135" y="354"/>
                  </a:moveTo>
                  <a:lnTo>
                    <a:pt x="135" y="354"/>
                  </a:lnTo>
                  <a:cubicBezTo>
                    <a:pt x="106" y="383"/>
                    <a:pt x="58" y="383"/>
                    <a:pt x="29" y="354"/>
                  </a:cubicBezTo>
                  <a:cubicBezTo>
                    <a:pt x="0" y="324"/>
                    <a:pt x="0" y="277"/>
                    <a:pt x="29" y="242"/>
                  </a:cubicBezTo>
                  <a:cubicBezTo>
                    <a:pt x="241" y="30"/>
                    <a:pt x="241" y="30"/>
                    <a:pt x="241" y="30"/>
                  </a:cubicBezTo>
                  <a:cubicBezTo>
                    <a:pt x="270" y="0"/>
                    <a:pt x="318" y="0"/>
                    <a:pt x="347" y="30"/>
                  </a:cubicBezTo>
                  <a:cubicBezTo>
                    <a:pt x="382" y="65"/>
                    <a:pt x="382" y="112"/>
                    <a:pt x="347" y="142"/>
                  </a:cubicBezTo>
                  <a:lnTo>
                    <a:pt x="135" y="35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9" name="Freeform 26"/>
            <p:cNvSpPr>
              <a:spLocks noChangeArrowheads="1"/>
            </p:cNvSpPr>
            <p:nvPr/>
          </p:nvSpPr>
          <p:spPr bwMode="auto">
            <a:xfrm>
              <a:off x="4548982" y="4423569"/>
              <a:ext cx="44450" cy="43656"/>
            </a:xfrm>
            <a:custGeom>
              <a:avLst/>
              <a:gdLst>
                <a:gd name="T0" fmla="*/ 8693033 w 218"/>
                <a:gd name="T1" fmla="*/ 34709184 h 213"/>
                <a:gd name="T2" fmla="*/ 8693033 w 218"/>
                <a:gd name="T3" fmla="*/ 34709184 h 213"/>
                <a:gd name="T4" fmla="*/ 1838762 w 218"/>
                <a:gd name="T5" fmla="*/ 34709184 h 213"/>
                <a:gd name="T6" fmla="*/ 1838762 w 218"/>
                <a:gd name="T7" fmla="*/ 34709184 h 213"/>
                <a:gd name="T8" fmla="*/ 1838762 w 218"/>
                <a:gd name="T9" fmla="*/ 27800879 h 213"/>
                <a:gd name="T10" fmla="*/ 27417086 w 218"/>
                <a:gd name="T11" fmla="*/ 2021703 h 213"/>
                <a:gd name="T12" fmla="*/ 34438555 w 218"/>
                <a:gd name="T13" fmla="*/ 2021703 h 213"/>
                <a:gd name="T14" fmla="*/ 34438555 w 218"/>
                <a:gd name="T15" fmla="*/ 2021703 h 213"/>
                <a:gd name="T16" fmla="*/ 34438555 w 218"/>
                <a:gd name="T17" fmla="*/ 7919157 h 213"/>
                <a:gd name="T18" fmla="*/ 8693033 w 218"/>
                <a:gd name="T19" fmla="*/ 34709184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213">
                  <a:moveTo>
                    <a:pt x="52" y="206"/>
                  </a:moveTo>
                  <a:lnTo>
                    <a:pt x="52" y="206"/>
                  </a:lnTo>
                  <a:cubicBezTo>
                    <a:pt x="41" y="212"/>
                    <a:pt x="23" y="212"/>
                    <a:pt x="11" y="206"/>
                  </a:cubicBezTo>
                  <a:cubicBezTo>
                    <a:pt x="0" y="195"/>
                    <a:pt x="0" y="177"/>
                    <a:pt x="11" y="165"/>
                  </a:cubicBezTo>
                  <a:cubicBezTo>
                    <a:pt x="164" y="12"/>
                    <a:pt x="164" y="12"/>
                    <a:pt x="164" y="12"/>
                  </a:cubicBezTo>
                  <a:cubicBezTo>
                    <a:pt x="176" y="0"/>
                    <a:pt x="194" y="0"/>
                    <a:pt x="206" y="12"/>
                  </a:cubicBezTo>
                  <a:cubicBezTo>
                    <a:pt x="217" y="24"/>
                    <a:pt x="217" y="41"/>
                    <a:pt x="206" y="47"/>
                  </a:cubicBezTo>
                  <a:lnTo>
                    <a:pt x="52" y="206"/>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0" name="Freeform 27"/>
            <p:cNvSpPr>
              <a:spLocks noChangeArrowheads="1"/>
            </p:cNvSpPr>
            <p:nvPr/>
          </p:nvSpPr>
          <p:spPr bwMode="auto">
            <a:xfrm>
              <a:off x="4591844" y="4350544"/>
              <a:ext cx="75406" cy="75406"/>
            </a:xfrm>
            <a:custGeom>
              <a:avLst/>
              <a:gdLst>
                <a:gd name="T0" fmla="*/ 45163661 w 366"/>
                <a:gd name="T1" fmla="*/ 17044228 h 366"/>
                <a:gd name="T2" fmla="*/ 45163661 w 366"/>
                <a:gd name="T3" fmla="*/ 17044228 h 366"/>
                <a:gd name="T4" fmla="*/ 46016202 w 366"/>
                <a:gd name="T5" fmla="*/ 62210774 h 366"/>
                <a:gd name="T6" fmla="*/ 49083537 w 366"/>
                <a:gd name="T7" fmla="*/ 60165747 h 366"/>
                <a:gd name="T8" fmla="*/ 49083537 w 366"/>
                <a:gd name="T9" fmla="*/ 13123940 h 366"/>
                <a:gd name="T10" fmla="*/ 1874849 w 366"/>
                <a:gd name="T11" fmla="*/ 13123940 h 366"/>
                <a:gd name="T12" fmla="*/ 0 w 366"/>
                <a:gd name="T13" fmla="*/ 14998789 h 366"/>
                <a:gd name="T14" fmla="*/ 45163661 w 366"/>
                <a:gd name="T15" fmla="*/ 17044228 h 3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6" h="366">
                  <a:moveTo>
                    <a:pt x="265" y="100"/>
                  </a:moveTo>
                  <a:lnTo>
                    <a:pt x="265" y="100"/>
                  </a:lnTo>
                  <a:cubicBezTo>
                    <a:pt x="335" y="177"/>
                    <a:pt x="335" y="289"/>
                    <a:pt x="270" y="365"/>
                  </a:cubicBezTo>
                  <a:cubicBezTo>
                    <a:pt x="276" y="365"/>
                    <a:pt x="282" y="359"/>
                    <a:pt x="288" y="353"/>
                  </a:cubicBezTo>
                  <a:cubicBezTo>
                    <a:pt x="365" y="277"/>
                    <a:pt x="365" y="153"/>
                    <a:pt x="288" y="77"/>
                  </a:cubicBezTo>
                  <a:cubicBezTo>
                    <a:pt x="212" y="0"/>
                    <a:pt x="88" y="0"/>
                    <a:pt x="11" y="77"/>
                  </a:cubicBezTo>
                  <a:cubicBezTo>
                    <a:pt x="5" y="82"/>
                    <a:pt x="0" y="88"/>
                    <a:pt x="0" y="88"/>
                  </a:cubicBezTo>
                  <a:cubicBezTo>
                    <a:pt x="76" y="23"/>
                    <a:pt x="188" y="29"/>
                    <a:pt x="265" y="10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1" name="Freeform 28"/>
            <p:cNvSpPr>
              <a:spLocks noChangeArrowheads="1"/>
            </p:cNvSpPr>
            <p:nvPr/>
          </p:nvSpPr>
          <p:spPr bwMode="auto">
            <a:xfrm>
              <a:off x="3444082" y="3030538"/>
              <a:ext cx="305594" cy="304800"/>
            </a:xfrm>
            <a:custGeom>
              <a:avLst/>
              <a:gdLst>
                <a:gd name="T0" fmla="*/ 252489289 w 1478"/>
                <a:gd name="T1" fmla="*/ 125975309 h 1473"/>
                <a:gd name="T2" fmla="*/ 252489289 w 1478"/>
                <a:gd name="T3" fmla="*/ 125975309 h 1473"/>
                <a:gd name="T4" fmla="*/ 126842806 w 1478"/>
                <a:gd name="T5" fmla="*/ 0 h 1473"/>
                <a:gd name="T6" fmla="*/ 0 w 1478"/>
                <a:gd name="T7" fmla="*/ 125975309 h 1473"/>
                <a:gd name="T8" fmla="*/ 126842806 w 1478"/>
                <a:gd name="T9" fmla="*/ 251950618 h 1473"/>
                <a:gd name="T10" fmla="*/ 252489289 w 1478"/>
                <a:gd name="T11" fmla="*/ 125975309 h 14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1473">
                  <a:moveTo>
                    <a:pt x="1477" y="736"/>
                  </a:moveTo>
                  <a:lnTo>
                    <a:pt x="1477" y="736"/>
                  </a:lnTo>
                  <a:cubicBezTo>
                    <a:pt x="1477" y="330"/>
                    <a:pt x="1147" y="0"/>
                    <a:pt x="742" y="0"/>
                  </a:cubicBezTo>
                  <a:cubicBezTo>
                    <a:pt x="336" y="0"/>
                    <a:pt x="0" y="330"/>
                    <a:pt x="0" y="736"/>
                  </a:cubicBezTo>
                  <a:cubicBezTo>
                    <a:pt x="0" y="1143"/>
                    <a:pt x="336" y="1472"/>
                    <a:pt x="742" y="1472"/>
                  </a:cubicBezTo>
                  <a:cubicBezTo>
                    <a:pt x="1147" y="1472"/>
                    <a:pt x="1477" y="1143"/>
                    <a:pt x="1477" y="736"/>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2" name="Freeform 29"/>
            <p:cNvSpPr>
              <a:spLocks noChangeArrowheads="1"/>
            </p:cNvSpPr>
            <p:nvPr/>
          </p:nvSpPr>
          <p:spPr bwMode="auto">
            <a:xfrm>
              <a:off x="3502819" y="3089275"/>
              <a:ext cx="186531" cy="186532"/>
            </a:xfrm>
            <a:custGeom>
              <a:avLst/>
              <a:gdLst>
                <a:gd name="T0" fmla="*/ 135590026 w 901"/>
                <a:gd name="T1" fmla="*/ 116073879 h 902"/>
                <a:gd name="T2" fmla="*/ 135590026 w 901"/>
                <a:gd name="T3" fmla="*/ 103900527 h 902"/>
                <a:gd name="T4" fmla="*/ 26160714 w 901"/>
                <a:gd name="T5" fmla="*/ 30347145 h 902"/>
                <a:gd name="T6" fmla="*/ 37103314 w 901"/>
                <a:gd name="T7" fmla="*/ 29318533 h 902"/>
                <a:gd name="T8" fmla="*/ 36077704 w 901"/>
                <a:gd name="T9" fmla="*/ 37376611 h 902"/>
                <a:gd name="T10" fmla="*/ 25134690 w 901"/>
                <a:gd name="T11" fmla="*/ 40291631 h 902"/>
                <a:gd name="T12" fmla="*/ 34196660 w 901"/>
                <a:gd name="T13" fmla="*/ 38405636 h 902"/>
                <a:gd name="T14" fmla="*/ 45310678 w 901"/>
                <a:gd name="T15" fmla="*/ 52464569 h 902"/>
                <a:gd name="T16" fmla="*/ 38129338 w 901"/>
                <a:gd name="T17" fmla="*/ 55550818 h 902"/>
                <a:gd name="T18" fmla="*/ 25134690 w 901"/>
                <a:gd name="T19" fmla="*/ 68581139 h 902"/>
                <a:gd name="T20" fmla="*/ 29067368 w 901"/>
                <a:gd name="T21" fmla="*/ 83840739 h 902"/>
                <a:gd name="T22" fmla="*/ 48217332 w 901"/>
                <a:gd name="T23" fmla="*/ 91898817 h 902"/>
                <a:gd name="T24" fmla="*/ 47191722 w 901"/>
                <a:gd name="T25" fmla="*/ 109043999 h 902"/>
                <a:gd name="T26" fmla="*/ 38129338 w 901"/>
                <a:gd name="T27" fmla="*/ 128246817 h 902"/>
                <a:gd name="T28" fmla="*/ 33171050 w 901"/>
                <a:gd name="T29" fmla="*/ 123103345 h 902"/>
                <a:gd name="T30" fmla="*/ 28041344 w 901"/>
                <a:gd name="T31" fmla="*/ 95842449 h 902"/>
                <a:gd name="T32" fmla="*/ 22057032 w 901"/>
                <a:gd name="T33" fmla="*/ 80754491 h 902"/>
                <a:gd name="T34" fmla="*/ 8036360 w 901"/>
                <a:gd name="T35" fmla="*/ 64637921 h 902"/>
                <a:gd name="T36" fmla="*/ 35222684 w 901"/>
                <a:gd name="T37" fmla="*/ 23146036 h 902"/>
                <a:gd name="T38" fmla="*/ 139693708 w 901"/>
                <a:gd name="T39" fmla="*/ 46463715 h 902"/>
                <a:gd name="T40" fmla="*/ 133709396 w 901"/>
                <a:gd name="T41" fmla="*/ 65666533 h 902"/>
                <a:gd name="T42" fmla="*/ 123621402 w 901"/>
                <a:gd name="T43" fmla="*/ 83840739 h 902"/>
                <a:gd name="T44" fmla="*/ 116611066 w 901"/>
                <a:gd name="T45" fmla="*/ 75782248 h 902"/>
                <a:gd name="T46" fmla="*/ 105497048 w 901"/>
                <a:gd name="T47" fmla="*/ 74753636 h 902"/>
                <a:gd name="T48" fmla="*/ 101564370 w 901"/>
                <a:gd name="T49" fmla="*/ 74753636 h 902"/>
                <a:gd name="T50" fmla="*/ 92502400 w 901"/>
                <a:gd name="T51" fmla="*/ 81783102 h 902"/>
                <a:gd name="T52" fmla="*/ 83440016 w 901"/>
                <a:gd name="T53" fmla="*/ 116073879 h 902"/>
                <a:gd name="T54" fmla="*/ 69419344 w 901"/>
                <a:gd name="T55" fmla="*/ 86755346 h 902"/>
                <a:gd name="T56" fmla="*/ 70445368 w 901"/>
                <a:gd name="T57" fmla="*/ 62580284 h 902"/>
                <a:gd name="T58" fmla="*/ 82413992 w 901"/>
                <a:gd name="T59" fmla="*/ 62580284 h 902"/>
                <a:gd name="T60" fmla="*/ 78481728 w 901"/>
                <a:gd name="T61" fmla="*/ 58465424 h 902"/>
                <a:gd name="T62" fmla="*/ 73352022 w 901"/>
                <a:gd name="T63" fmla="*/ 56579429 h 902"/>
                <a:gd name="T64" fmla="*/ 65315662 w 901"/>
                <a:gd name="T65" fmla="*/ 53493181 h 902"/>
                <a:gd name="T66" fmla="*/ 66341686 w 901"/>
                <a:gd name="T67" fmla="*/ 42348854 h 902"/>
                <a:gd name="T68" fmla="*/ 70445368 w 901"/>
                <a:gd name="T69" fmla="*/ 40291631 h 902"/>
                <a:gd name="T70" fmla="*/ 88569722 w 901"/>
                <a:gd name="T71" fmla="*/ 34290776 h 902"/>
                <a:gd name="T72" fmla="*/ 105497048 w 901"/>
                <a:gd name="T73" fmla="*/ 29318533 h 902"/>
                <a:gd name="T74" fmla="*/ 117465672 w 901"/>
                <a:gd name="T75" fmla="*/ 22117425 h 902"/>
                <a:gd name="T76" fmla="*/ 143797390 w 901"/>
                <a:gd name="T77" fmla="*/ 56579429 h 902"/>
                <a:gd name="T78" fmla="*/ 137642074 w 901"/>
                <a:gd name="T79" fmla="*/ 83840739 h 902"/>
                <a:gd name="T80" fmla="*/ 133709396 w 901"/>
                <a:gd name="T81" fmla="*/ 90870206 h 902"/>
                <a:gd name="T82" fmla="*/ 132683372 w 901"/>
                <a:gd name="T83" fmla="*/ 96871061 h 902"/>
                <a:gd name="T84" fmla="*/ 136616050 w 901"/>
                <a:gd name="T85" fmla="*/ 76639631 h 902"/>
                <a:gd name="T86" fmla="*/ 140719732 w 901"/>
                <a:gd name="T87" fmla="*/ 65666533 h 902"/>
                <a:gd name="T88" fmla="*/ 141745756 w 901"/>
                <a:gd name="T89" fmla="*/ 65666533 h 902"/>
                <a:gd name="T90" fmla="*/ 126699060 w 901"/>
                <a:gd name="T91" fmla="*/ 93956454 h 902"/>
                <a:gd name="T92" fmla="*/ 94554034 w 901"/>
                <a:gd name="T93" fmla="*/ 106986776 h 902"/>
                <a:gd name="T94" fmla="*/ 42233020 w 901"/>
                <a:gd name="T95" fmla="*/ 130304454 h 902"/>
                <a:gd name="T96" fmla="*/ 46165698 w 901"/>
                <a:gd name="T97" fmla="*/ 30347145 h 902"/>
                <a:gd name="T98" fmla="*/ 39155362 w 901"/>
                <a:gd name="T99" fmla="*/ 22117425 h 902"/>
                <a:gd name="T100" fmla="*/ 65315662 w 901"/>
                <a:gd name="T101" fmla="*/ 15087958 h 902"/>
                <a:gd name="T102" fmla="*/ 62409008 w 901"/>
                <a:gd name="T103" fmla="*/ 27260896 h 902"/>
                <a:gd name="T104" fmla="*/ 52321014 w 901"/>
                <a:gd name="T105" fmla="*/ 36348000 h 902"/>
                <a:gd name="T106" fmla="*/ 73352022 w 901"/>
                <a:gd name="T107" fmla="*/ 22117425 h 902"/>
                <a:gd name="T108" fmla="*/ 77455704 w 901"/>
                <a:gd name="T109" fmla="*/ 18174207 h 902"/>
                <a:gd name="T110" fmla="*/ 61382984 w 901"/>
                <a:gd name="T111" fmla="*/ 36348000 h 902"/>
                <a:gd name="T112" fmla="*/ 99512736 w 901"/>
                <a:gd name="T113" fmla="*/ 23146036 h 902"/>
                <a:gd name="T114" fmla="*/ 94554034 w 901"/>
                <a:gd name="T115" fmla="*/ 19202818 h 902"/>
                <a:gd name="T116" fmla="*/ 29067368 w 901"/>
                <a:gd name="T117" fmla="*/ 37376611 h 902"/>
                <a:gd name="T118" fmla="*/ 28041344 w 901"/>
                <a:gd name="T119" fmla="*/ 74753636 h 902"/>
                <a:gd name="T120" fmla="*/ 31119002 w 901"/>
                <a:gd name="T121" fmla="*/ 77668242 h 902"/>
                <a:gd name="T122" fmla="*/ 31119002 w 901"/>
                <a:gd name="T123" fmla="*/ 71667388 h 902"/>
                <a:gd name="T124" fmla="*/ 144652410 w 901"/>
                <a:gd name="T125" fmla="*/ 96871061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1" h="902">
                  <a:moveTo>
                    <a:pt x="453" y="0"/>
                  </a:moveTo>
                  <a:lnTo>
                    <a:pt x="453" y="0"/>
                  </a:lnTo>
                  <a:cubicBezTo>
                    <a:pt x="200" y="0"/>
                    <a:pt x="0" y="206"/>
                    <a:pt x="0" y="453"/>
                  </a:cubicBezTo>
                  <a:cubicBezTo>
                    <a:pt x="0" y="701"/>
                    <a:pt x="200" y="901"/>
                    <a:pt x="453" y="901"/>
                  </a:cubicBezTo>
                  <a:cubicBezTo>
                    <a:pt x="699" y="901"/>
                    <a:pt x="900" y="701"/>
                    <a:pt x="900" y="453"/>
                  </a:cubicBezTo>
                  <a:cubicBezTo>
                    <a:pt x="900" y="206"/>
                    <a:pt x="699" y="0"/>
                    <a:pt x="453" y="0"/>
                  </a:cubicBezTo>
                  <a:close/>
                  <a:moveTo>
                    <a:pt x="841" y="589"/>
                  </a:moveTo>
                  <a:lnTo>
                    <a:pt x="841" y="589"/>
                  </a:lnTo>
                  <a:lnTo>
                    <a:pt x="835" y="589"/>
                  </a:lnTo>
                  <a:cubicBezTo>
                    <a:pt x="835" y="589"/>
                    <a:pt x="835" y="589"/>
                    <a:pt x="835" y="595"/>
                  </a:cubicBezTo>
                  <a:cubicBezTo>
                    <a:pt x="829" y="624"/>
                    <a:pt x="811" y="648"/>
                    <a:pt x="793" y="677"/>
                  </a:cubicBezTo>
                  <a:cubicBezTo>
                    <a:pt x="793" y="677"/>
                    <a:pt x="793" y="677"/>
                    <a:pt x="788" y="683"/>
                  </a:cubicBezTo>
                  <a:cubicBezTo>
                    <a:pt x="776" y="677"/>
                    <a:pt x="776" y="683"/>
                    <a:pt x="770" y="689"/>
                  </a:cubicBezTo>
                  <a:cubicBezTo>
                    <a:pt x="764" y="689"/>
                    <a:pt x="764" y="683"/>
                    <a:pt x="764" y="683"/>
                  </a:cubicBezTo>
                  <a:cubicBezTo>
                    <a:pt x="758" y="677"/>
                    <a:pt x="764" y="671"/>
                    <a:pt x="764" y="665"/>
                  </a:cubicBezTo>
                  <a:cubicBezTo>
                    <a:pt x="764" y="665"/>
                    <a:pt x="764" y="659"/>
                    <a:pt x="758" y="659"/>
                  </a:cubicBezTo>
                  <a:cubicBezTo>
                    <a:pt x="764" y="648"/>
                    <a:pt x="758" y="642"/>
                    <a:pt x="758" y="636"/>
                  </a:cubicBezTo>
                  <a:cubicBezTo>
                    <a:pt x="758" y="630"/>
                    <a:pt x="764" y="630"/>
                    <a:pt x="770" y="630"/>
                  </a:cubicBezTo>
                  <a:cubicBezTo>
                    <a:pt x="776" y="630"/>
                    <a:pt x="770" y="618"/>
                    <a:pt x="776" y="612"/>
                  </a:cubicBezTo>
                  <a:cubicBezTo>
                    <a:pt x="776" y="612"/>
                    <a:pt x="776" y="612"/>
                    <a:pt x="782" y="612"/>
                  </a:cubicBezTo>
                  <a:lnTo>
                    <a:pt x="782" y="606"/>
                  </a:lnTo>
                  <a:cubicBezTo>
                    <a:pt x="788" y="606"/>
                    <a:pt x="793" y="601"/>
                    <a:pt x="793" y="606"/>
                  </a:cubicBezTo>
                  <a:cubicBezTo>
                    <a:pt x="799" y="606"/>
                    <a:pt x="799" y="595"/>
                    <a:pt x="799" y="589"/>
                  </a:cubicBezTo>
                  <a:cubicBezTo>
                    <a:pt x="805" y="589"/>
                    <a:pt x="811" y="589"/>
                    <a:pt x="811" y="589"/>
                  </a:cubicBezTo>
                  <a:cubicBezTo>
                    <a:pt x="817" y="583"/>
                    <a:pt x="811" y="577"/>
                    <a:pt x="817" y="577"/>
                  </a:cubicBezTo>
                  <a:cubicBezTo>
                    <a:pt x="823" y="583"/>
                    <a:pt x="835" y="577"/>
                    <a:pt x="841" y="583"/>
                  </a:cubicBezTo>
                  <a:cubicBezTo>
                    <a:pt x="841" y="583"/>
                    <a:pt x="841" y="583"/>
                    <a:pt x="841" y="589"/>
                  </a:cubicBezTo>
                  <a:close/>
                  <a:moveTo>
                    <a:pt x="135" y="188"/>
                  </a:moveTo>
                  <a:lnTo>
                    <a:pt x="135" y="188"/>
                  </a:lnTo>
                  <a:cubicBezTo>
                    <a:pt x="135" y="188"/>
                    <a:pt x="135" y="188"/>
                    <a:pt x="141" y="194"/>
                  </a:cubicBezTo>
                  <a:cubicBezTo>
                    <a:pt x="147" y="188"/>
                    <a:pt x="141" y="182"/>
                    <a:pt x="153" y="182"/>
                  </a:cubicBezTo>
                  <a:cubicBezTo>
                    <a:pt x="153" y="188"/>
                    <a:pt x="153" y="194"/>
                    <a:pt x="153" y="194"/>
                  </a:cubicBezTo>
                  <a:cubicBezTo>
                    <a:pt x="159" y="188"/>
                    <a:pt x="159" y="177"/>
                    <a:pt x="153" y="177"/>
                  </a:cubicBezTo>
                  <a:cubicBezTo>
                    <a:pt x="153" y="171"/>
                    <a:pt x="153" y="171"/>
                    <a:pt x="153" y="165"/>
                  </a:cubicBezTo>
                  <a:cubicBezTo>
                    <a:pt x="159" y="165"/>
                    <a:pt x="159" y="171"/>
                    <a:pt x="164" y="171"/>
                  </a:cubicBezTo>
                  <a:cubicBezTo>
                    <a:pt x="170" y="177"/>
                    <a:pt x="170" y="182"/>
                    <a:pt x="176" y="182"/>
                  </a:cubicBezTo>
                  <a:cubicBezTo>
                    <a:pt x="176" y="194"/>
                    <a:pt x="170" y="188"/>
                    <a:pt x="176" y="194"/>
                  </a:cubicBezTo>
                  <a:cubicBezTo>
                    <a:pt x="176" y="188"/>
                    <a:pt x="182" y="188"/>
                    <a:pt x="182" y="182"/>
                  </a:cubicBezTo>
                  <a:lnTo>
                    <a:pt x="176" y="182"/>
                  </a:lnTo>
                  <a:cubicBezTo>
                    <a:pt x="164" y="171"/>
                    <a:pt x="176" y="159"/>
                    <a:pt x="182" y="153"/>
                  </a:cubicBezTo>
                  <a:cubicBezTo>
                    <a:pt x="188" y="153"/>
                    <a:pt x="188" y="153"/>
                    <a:pt x="188" y="159"/>
                  </a:cubicBezTo>
                  <a:cubicBezTo>
                    <a:pt x="188" y="153"/>
                    <a:pt x="200" y="153"/>
                    <a:pt x="200" y="165"/>
                  </a:cubicBezTo>
                  <a:cubicBezTo>
                    <a:pt x="206" y="165"/>
                    <a:pt x="206" y="159"/>
                    <a:pt x="211" y="159"/>
                  </a:cubicBezTo>
                  <a:cubicBezTo>
                    <a:pt x="211" y="165"/>
                    <a:pt x="217" y="165"/>
                    <a:pt x="217" y="171"/>
                  </a:cubicBezTo>
                  <a:cubicBezTo>
                    <a:pt x="223" y="171"/>
                    <a:pt x="229" y="171"/>
                    <a:pt x="229" y="171"/>
                  </a:cubicBezTo>
                  <a:cubicBezTo>
                    <a:pt x="229" y="177"/>
                    <a:pt x="235" y="177"/>
                    <a:pt x="235" y="182"/>
                  </a:cubicBezTo>
                  <a:cubicBezTo>
                    <a:pt x="235" y="182"/>
                    <a:pt x="235" y="182"/>
                    <a:pt x="229" y="188"/>
                  </a:cubicBezTo>
                  <a:cubicBezTo>
                    <a:pt x="235" y="188"/>
                    <a:pt x="241" y="188"/>
                    <a:pt x="247" y="194"/>
                  </a:cubicBezTo>
                  <a:cubicBezTo>
                    <a:pt x="247" y="194"/>
                    <a:pt x="247" y="200"/>
                    <a:pt x="247" y="194"/>
                  </a:cubicBezTo>
                  <a:cubicBezTo>
                    <a:pt x="247" y="200"/>
                    <a:pt x="247" y="200"/>
                    <a:pt x="247" y="206"/>
                  </a:cubicBezTo>
                  <a:cubicBezTo>
                    <a:pt x="241" y="206"/>
                    <a:pt x="241" y="206"/>
                    <a:pt x="241" y="212"/>
                  </a:cubicBezTo>
                  <a:cubicBezTo>
                    <a:pt x="241" y="212"/>
                    <a:pt x="235" y="206"/>
                    <a:pt x="229" y="206"/>
                  </a:cubicBezTo>
                  <a:cubicBezTo>
                    <a:pt x="229" y="212"/>
                    <a:pt x="235" y="212"/>
                    <a:pt x="235" y="218"/>
                  </a:cubicBezTo>
                  <a:cubicBezTo>
                    <a:pt x="235" y="224"/>
                    <a:pt x="229" y="224"/>
                    <a:pt x="235" y="235"/>
                  </a:cubicBezTo>
                  <a:cubicBezTo>
                    <a:pt x="223" y="230"/>
                    <a:pt x="217" y="224"/>
                    <a:pt x="211" y="218"/>
                  </a:cubicBezTo>
                  <a:cubicBezTo>
                    <a:pt x="206" y="218"/>
                    <a:pt x="200" y="218"/>
                    <a:pt x="200" y="212"/>
                  </a:cubicBezTo>
                  <a:cubicBezTo>
                    <a:pt x="200" y="200"/>
                    <a:pt x="211" y="206"/>
                    <a:pt x="217" y="194"/>
                  </a:cubicBezTo>
                  <a:cubicBezTo>
                    <a:pt x="217" y="188"/>
                    <a:pt x="206" y="194"/>
                    <a:pt x="211" y="182"/>
                  </a:cubicBezTo>
                  <a:cubicBezTo>
                    <a:pt x="206" y="188"/>
                    <a:pt x="200" y="177"/>
                    <a:pt x="200" y="182"/>
                  </a:cubicBezTo>
                  <a:cubicBezTo>
                    <a:pt x="194" y="182"/>
                    <a:pt x="194" y="182"/>
                    <a:pt x="188" y="182"/>
                  </a:cubicBezTo>
                  <a:lnTo>
                    <a:pt x="194" y="182"/>
                  </a:lnTo>
                  <a:cubicBezTo>
                    <a:pt x="194" y="188"/>
                    <a:pt x="194" y="194"/>
                    <a:pt x="194" y="200"/>
                  </a:cubicBezTo>
                  <a:cubicBezTo>
                    <a:pt x="188" y="206"/>
                    <a:pt x="182" y="206"/>
                    <a:pt x="170" y="206"/>
                  </a:cubicBezTo>
                  <a:cubicBezTo>
                    <a:pt x="170" y="212"/>
                    <a:pt x="170" y="212"/>
                    <a:pt x="170" y="212"/>
                  </a:cubicBezTo>
                  <a:cubicBezTo>
                    <a:pt x="164" y="212"/>
                    <a:pt x="164" y="224"/>
                    <a:pt x="159" y="230"/>
                  </a:cubicBezTo>
                  <a:cubicBezTo>
                    <a:pt x="159" y="230"/>
                    <a:pt x="153" y="235"/>
                    <a:pt x="147" y="235"/>
                  </a:cubicBezTo>
                  <a:cubicBezTo>
                    <a:pt x="147" y="241"/>
                    <a:pt x="147" y="241"/>
                    <a:pt x="147" y="241"/>
                  </a:cubicBezTo>
                  <a:cubicBezTo>
                    <a:pt x="147" y="247"/>
                    <a:pt x="153" y="247"/>
                    <a:pt x="153" y="253"/>
                  </a:cubicBezTo>
                  <a:cubicBezTo>
                    <a:pt x="159" y="259"/>
                    <a:pt x="164" y="259"/>
                    <a:pt x="164" y="265"/>
                  </a:cubicBezTo>
                  <a:cubicBezTo>
                    <a:pt x="170" y="265"/>
                    <a:pt x="170" y="265"/>
                    <a:pt x="170" y="265"/>
                  </a:cubicBezTo>
                  <a:cubicBezTo>
                    <a:pt x="176" y="265"/>
                    <a:pt x="176" y="265"/>
                    <a:pt x="176" y="265"/>
                  </a:cubicBezTo>
                  <a:cubicBezTo>
                    <a:pt x="176" y="271"/>
                    <a:pt x="182" y="282"/>
                    <a:pt x="182" y="282"/>
                  </a:cubicBezTo>
                  <a:cubicBezTo>
                    <a:pt x="182" y="277"/>
                    <a:pt x="182" y="271"/>
                    <a:pt x="188" y="265"/>
                  </a:cubicBezTo>
                  <a:lnTo>
                    <a:pt x="182" y="265"/>
                  </a:lnTo>
                  <a:cubicBezTo>
                    <a:pt x="188" y="259"/>
                    <a:pt x="188" y="265"/>
                    <a:pt x="194" y="265"/>
                  </a:cubicBezTo>
                  <a:cubicBezTo>
                    <a:pt x="188" y="253"/>
                    <a:pt x="194" y="241"/>
                    <a:pt x="194" y="224"/>
                  </a:cubicBezTo>
                  <a:cubicBezTo>
                    <a:pt x="200" y="224"/>
                    <a:pt x="200" y="224"/>
                    <a:pt x="200" y="224"/>
                  </a:cubicBezTo>
                  <a:cubicBezTo>
                    <a:pt x="206" y="224"/>
                    <a:pt x="206" y="230"/>
                    <a:pt x="206" y="224"/>
                  </a:cubicBezTo>
                  <a:cubicBezTo>
                    <a:pt x="211" y="224"/>
                    <a:pt x="211" y="235"/>
                    <a:pt x="217" y="230"/>
                  </a:cubicBezTo>
                  <a:cubicBezTo>
                    <a:pt x="217" y="235"/>
                    <a:pt x="217" y="241"/>
                    <a:pt x="217" y="247"/>
                  </a:cubicBezTo>
                  <a:cubicBezTo>
                    <a:pt x="217" y="247"/>
                    <a:pt x="223" y="247"/>
                    <a:pt x="229" y="247"/>
                  </a:cubicBezTo>
                  <a:lnTo>
                    <a:pt x="229" y="241"/>
                  </a:lnTo>
                  <a:cubicBezTo>
                    <a:pt x="241" y="241"/>
                    <a:pt x="235" y="253"/>
                    <a:pt x="241" y="253"/>
                  </a:cubicBezTo>
                  <a:cubicBezTo>
                    <a:pt x="241" y="259"/>
                    <a:pt x="241" y="259"/>
                    <a:pt x="241" y="265"/>
                  </a:cubicBezTo>
                  <a:cubicBezTo>
                    <a:pt x="241" y="271"/>
                    <a:pt x="247" y="271"/>
                    <a:pt x="247" y="277"/>
                  </a:cubicBezTo>
                  <a:cubicBezTo>
                    <a:pt x="253" y="277"/>
                    <a:pt x="253" y="277"/>
                    <a:pt x="253" y="277"/>
                  </a:cubicBezTo>
                  <a:cubicBezTo>
                    <a:pt x="253" y="289"/>
                    <a:pt x="253" y="289"/>
                    <a:pt x="253" y="300"/>
                  </a:cubicBezTo>
                  <a:cubicBezTo>
                    <a:pt x="259" y="300"/>
                    <a:pt x="259" y="306"/>
                    <a:pt x="265" y="306"/>
                  </a:cubicBezTo>
                  <a:cubicBezTo>
                    <a:pt x="259" y="312"/>
                    <a:pt x="259" y="318"/>
                    <a:pt x="265" y="318"/>
                  </a:cubicBezTo>
                  <a:cubicBezTo>
                    <a:pt x="259" y="324"/>
                    <a:pt x="253" y="312"/>
                    <a:pt x="253" y="318"/>
                  </a:cubicBezTo>
                  <a:lnTo>
                    <a:pt x="253" y="312"/>
                  </a:lnTo>
                  <a:cubicBezTo>
                    <a:pt x="247" y="312"/>
                    <a:pt x="247" y="318"/>
                    <a:pt x="241" y="312"/>
                  </a:cubicBezTo>
                  <a:cubicBezTo>
                    <a:pt x="241" y="306"/>
                    <a:pt x="247" y="300"/>
                    <a:pt x="253" y="289"/>
                  </a:cubicBezTo>
                  <a:cubicBezTo>
                    <a:pt x="247" y="289"/>
                    <a:pt x="241" y="300"/>
                    <a:pt x="235" y="294"/>
                  </a:cubicBezTo>
                  <a:cubicBezTo>
                    <a:pt x="229" y="300"/>
                    <a:pt x="235" y="300"/>
                    <a:pt x="235" y="306"/>
                  </a:cubicBezTo>
                  <a:cubicBezTo>
                    <a:pt x="229" y="306"/>
                    <a:pt x="229" y="306"/>
                    <a:pt x="229" y="312"/>
                  </a:cubicBezTo>
                  <a:cubicBezTo>
                    <a:pt x="223" y="318"/>
                    <a:pt x="235" y="318"/>
                    <a:pt x="235" y="318"/>
                  </a:cubicBezTo>
                  <a:cubicBezTo>
                    <a:pt x="235" y="324"/>
                    <a:pt x="229" y="324"/>
                    <a:pt x="223" y="330"/>
                  </a:cubicBezTo>
                  <a:cubicBezTo>
                    <a:pt x="223" y="324"/>
                    <a:pt x="223" y="324"/>
                    <a:pt x="223" y="324"/>
                  </a:cubicBezTo>
                  <a:cubicBezTo>
                    <a:pt x="217" y="324"/>
                    <a:pt x="211" y="330"/>
                    <a:pt x="206" y="330"/>
                  </a:cubicBezTo>
                  <a:cubicBezTo>
                    <a:pt x="206" y="336"/>
                    <a:pt x="206" y="336"/>
                    <a:pt x="206" y="341"/>
                  </a:cubicBezTo>
                  <a:cubicBezTo>
                    <a:pt x="200" y="341"/>
                    <a:pt x="200" y="347"/>
                    <a:pt x="194" y="347"/>
                  </a:cubicBezTo>
                  <a:cubicBezTo>
                    <a:pt x="194" y="359"/>
                    <a:pt x="188" y="359"/>
                    <a:pt x="188" y="365"/>
                  </a:cubicBezTo>
                  <a:cubicBezTo>
                    <a:pt x="188" y="365"/>
                    <a:pt x="188" y="365"/>
                    <a:pt x="182" y="365"/>
                  </a:cubicBezTo>
                  <a:cubicBezTo>
                    <a:pt x="182" y="371"/>
                    <a:pt x="182" y="371"/>
                    <a:pt x="182" y="377"/>
                  </a:cubicBezTo>
                  <a:cubicBezTo>
                    <a:pt x="176" y="377"/>
                    <a:pt x="170" y="383"/>
                    <a:pt x="164" y="394"/>
                  </a:cubicBezTo>
                  <a:cubicBezTo>
                    <a:pt x="164" y="400"/>
                    <a:pt x="170" y="400"/>
                    <a:pt x="170" y="406"/>
                  </a:cubicBezTo>
                  <a:cubicBezTo>
                    <a:pt x="170" y="412"/>
                    <a:pt x="170" y="412"/>
                    <a:pt x="170" y="418"/>
                  </a:cubicBezTo>
                  <a:cubicBezTo>
                    <a:pt x="164" y="418"/>
                    <a:pt x="159" y="412"/>
                    <a:pt x="159" y="406"/>
                  </a:cubicBezTo>
                  <a:cubicBezTo>
                    <a:pt x="159" y="400"/>
                    <a:pt x="153" y="400"/>
                    <a:pt x="147" y="400"/>
                  </a:cubicBezTo>
                  <a:cubicBezTo>
                    <a:pt x="141" y="400"/>
                    <a:pt x="141" y="400"/>
                    <a:pt x="141" y="406"/>
                  </a:cubicBezTo>
                  <a:cubicBezTo>
                    <a:pt x="135" y="406"/>
                    <a:pt x="135" y="400"/>
                    <a:pt x="123" y="400"/>
                  </a:cubicBezTo>
                  <a:cubicBezTo>
                    <a:pt x="123" y="400"/>
                    <a:pt x="117" y="406"/>
                    <a:pt x="111" y="406"/>
                  </a:cubicBezTo>
                  <a:cubicBezTo>
                    <a:pt x="117" y="418"/>
                    <a:pt x="106" y="447"/>
                    <a:pt x="123" y="447"/>
                  </a:cubicBezTo>
                  <a:cubicBezTo>
                    <a:pt x="129" y="447"/>
                    <a:pt x="129" y="436"/>
                    <a:pt x="129" y="436"/>
                  </a:cubicBezTo>
                  <a:cubicBezTo>
                    <a:pt x="135" y="436"/>
                    <a:pt x="135" y="436"/>
                    <a:pt x="147" y="436"/>
                  </a:cubicBezTo>
                  <a:cubicBezTo>
                    <a:pt x="147" y="447"/>
                    <a:pt x="141" y="447"/>
                    <a:pt x="141" y="453"/>
                  </a:cubicBezTo>
                  <a:cubicBezTo>
                    <a:pt x="147" y="459"/>
                    <a:pt x="153" y="459"/>
                    <a:pt x="159" y="459"/>
                  </a:cubicBezTo>
                  <a:cubicBezTo>
                    <a:pt x="159" y="471"/>
                    <a:pt x="153" y="477"/>
                    <a:pt x="159" y="489"/>
                  </a:cubicBezTo>
                  <a:lnTo>
                    <a:pt x="164" y="483"/>
                  </a:lnTo>
                  <a:cubicBezTo>
                    <a:pt x="170" y="483"/>
                    <a:pt x="170" y="483"/>
                    <a:pt x="170" y="489"/>
                  </a:cubicBezTo>
                  <a:cubicBezTo>
                    <a:pt x="176" y="483"/>
                    <a:pt x="182" y="483"/>
                    <a:pt x="182" y="477"/>
                  </a:cubicBezTo>
                  <a:cubicBezTo>
                    <a:pt x="188" y="477"/>
                    <a:pt x="188" y="471"/>
                    <a:pt x="188" y="471"/>
                  </a:cubicBezTo>
                  <a:cubicBezTo>
                    <a:pt x="194" y="471"/>
                    <a:pt x="194" y="477"/>
                    <a:pt x="194" y="477"/>
                  </a:cubicBezTo>
                  <a:cubicBezTo>
                    <a:pt x="200" y="477"/>
                    <a:pt x="200" y="471"/>
                    <a:pt x="200" y="471"/>
                  </a:cubicBezTo>
                  <a:cubicBezTo>
                    <a:pt x="200" y="477"/>
                    <a:pt x="211" y="477"/>
                    <a:pt x="211" y="483"/>
                  </a:cubicBezTo>
                  <a:cubicBezTo>
                    <a:pt x="211" y="483"/>
                    <a:pt x="211" y="483"/>
                    <a:pt x="217" y="483"/>
                  </a:cubicBezTo>
                  <a:cubicBezTo>
                    <a:pt x="223" y="483"/>
                    <a:pt x="229" y="489"/>
                    <a:pt x="235" y="489"/>
                  </a:cubicBezTo>
                  <a:cubicBezTo>
                    <a:pt x="235" y="500"/>
                    <a:pt x="241" y="500"/>
                    <a:pt x="241" y="506"/>
                  </a:cubicBezTo>
                  <a:cubicBezTo>
                    <a:pt x="253" y="500"/>
                    <a:pt x="265" y="518"/>
                    <a:pt x="259" y="524"/>
                  </a:cubicBezTo>
                  <a:cubicBezTo>
                    <a:pt x="259" y="530"/>
                    <a:pt x="265" y="530"/>
                    <a:pt x="270" y="530"/>
                  </a:cubicBezTo>
                  <a:cubicBezTo>
                    <a:pt x="270" y="536"/>
                    <a:pt x="276" y="536"/>
                    <a:pt x="282" y="536"/>
                  </a:cubicBezTo>
                  <a:lnTo>
                    <a:pt x="288" y="536"/>
                  </a:lnTo>
                  <a:cubicBezTo>
                    <a:pt x="294" y="542"/>
                    <a:pt x="300" y="542"/>
                    <a:pt x="300" y="548"/>
                  </a:cubicBezTo>
                  <a:cubicBezTo>
                    <a:pt x="306" y="548"/>
                    <a:pt x="306" y="542"/>
                    <a:pt x="312" y="548"/>
                  </a:cubicBezTo>
                  <a:cubicBezTo>
                    <a:pt x="312" y="548"/>
                    <a:pt x="312" y="553"/>
                    <a:pt x="312" y="559"/>
                  </a:cubicBezTo>
                  <a:cubicBezTo>
                    <a:pt x="312" y="565"/>
                    <a:pt x="312" y="565"/>
                    <a:pt x="312" y="571"/>
                  </a:cubicBezTo>
                  <a:cubicBezTo>
                    <a:pt x="306" y="571"/>
                    <a:pt x="312" y="577"/>
                    <a:pt x="306" y="577"/>
                  </a:cubicBezTo>
                  <a:cubicBezTo>
                    <a:pt x="306" y="583"/>
                    <a:pt x="300" y="583"/>
                    <a:pt x="300" y="589"/>
                  </a:cubicBezTo>
                  <a:cubicBezTo>
                    <a:pt x="300" y="589"/>
                    <a:pt x="300" y="595"/>
                    <a:pt x="294" y="595"/>
                  </a:cubicBezTo>
                  <a:lnTo>
                    <a:pt x="294" y="601"/>
                  </a:lnTo>
                  <a:cubicBezTo>
                    <a:pt x="300" y="612"/>
                    <a:pt x="294" y="618"/>
                    <a:pt x="288" y="630"/>
                  </a:cubicBezTo>
                  <a:cubicBezTo>
                    <a:pt x="282" y="636"/>
                    <a:pt x="288" y="636"/>
                    <a:pt x="276" y="636"/>
                  </a:cubicBezTo>
                  <a:cubicBezTo>
                    <a:pt x="276" y="636"/>
                    <a:pt x="276" y="642"/>
                    <a:pt x="270" y="648"/>
                  </a:cubicBezTo>
                  <a:cubicBezTo>
                    <a:pt x="270" y="648"/>
                    <a:pt x="270" y="653"/>
                    <a:pt x="270" y="659"/>
                  </a:cubicBezTo>
                  <a:cubicBezTo>
                    <a:pt x="270" y="659"/>
                    <a:pt x="265" y="665"/>
                    <a:pt x="265" y="671"/>
                  </a:cubicBezTo>
                  <a:cubicBezTo>
                    <a:pt x="259" y="671"/>
                    <a:pt x="259" y="677"/>
                    <a:pt x="259" y="683"/>
                  </a:cubicBezTo>
                  <a:lnTo>
                    <a:pt x="253" y="683"/>
                  </a:lnTo>
                  <a:lnTo>
                    <a:pt x="247" y="683"/>
                  </a:lnTo>
                  <a:cubicBezTo>
                    <a:pt x="247" y="689"/>
                    <a:pt x="247" y="689"/>
                    <a:pt x="247" y="701"/>
                  </a:cubicBezTo>
                  <a:cubicBezTo>
                    <a:pt x="241" y="701"/>
                    <a:pt x="241" y="706"/>
                    <a:pt x="229" y="706"/>
                  </a:cubicBezTo>
                  <a:cubicBezTo>
                    <a:pt x="229" y="712"/>
                    <a:pt x="229" y="718"/>
                    <a:pt x="223" y="718"/>
                  </a:cubicBezTo>
                  <a:cubicBezTo>
                    <a:pt x="229" y="718"/>
                    <a:pt x="223" y="736"/>
                    <a:pt x="223" y="736"/>
                  </a:cubicBezTo>
                  <a:cubicBezTo>
                    <a:pt x="217" y="742"/>
                    <a:pt x="223" y="742"/>
                    <a:pt x="223" y="748"/>
                  </a:cubicBezTo>
                  <a:cubicBezTo>
                    <a:pt x="223" y="754"/>
                    <a:pt x="223" y="754"/>
                    <a:pt x="217" y="754"/>
                  </a:cubicBezTo>
                  <a:cubicBezTo>
                    <a:pt x="217" y="760"/>
                    <a:pt x="217" y="760"/>
                    <a:pt x="217" y="771"/>
                  </a:cubicBezTo>
                  <a:cubicBezTo>
                    <a:pt x="211" y="777"/>
                    <a:pt x="223" y="771"/>
                    <a:pt x="217" y="777"/>
                  </a:cubicBezTo>
                  <a:cubicBezTo>
                    <a:pt x="223" y="783"/>
                    <a:pt x="223" y="783"/>
                    <a:pt x="229" y="783"/>
                  </a:cubicBezTo>
                  <a:cubicBezTo>
                    <a:pt x="229" y="789"/>
                    <a:pt x="217" y="783"/>
                    <a:pt x="211" y="789"/>
                  </a:cubicBezTo>
                  <a:cubicBezTo>
                    <a:pt x="211" y="783"/>
                    <a:pt x="206" y="783"/>
                    <a:pt x="206" y="783"/>
                  </a:cubicBezTo>
                  <a:cubicBezTo>
                    <a:pt x="206" y="777"/>
                    <a:pt x="206" y="777"/>
                    <a:pt x="206" y="777"/>
                  </a:cubicBezTo>
                  <a:cubicBezTo>
                    <a:pt x="200" y="771"/>
                    <a:pt x="200" y="765"/>
                    <a:pt x="194" y="760"/>
                  </a:cubicBezTo>
                  <a:cubicBezTo>
                    <a:pt x="200" y="748"/>
                    <a:pt x="194" y="742"/>
                    <a:pt x="194" y="736"/>
                  </a:cubicBezTo>
                  <a:cubicBezTo>
                    <a:pt x="194" y="730"/>
                    <a:pt x="188" y="724"/>
                    <a:pt x="194" y="718"/>
                  </a:cubicBezTo>
                  <a:cubicBezTo>
                    <a:pt x="194" y="718"/>
                    <a:pt x="188" y="718"/>
                    <a:pt x="188" y="712"/>
                  </a:cubicBezTo>
                  <a:cubicBezTo>
                    <a:pt x="194" y="712"/>
                    <a:pt x="200" y="712"/>
                    <a:pt x="200" y="701"/>
                  </a:cubicBezTo>
                  <a:cubicBezTo>
                    <a:pt x="194" y="701"/>
                    <a:pt x="194" y="706"/>
                    <a:pt x="188" y="701"/>
                  </a:cubicBezTo>
                  <a:cubicBezTo>
                    <a:pt x="194" y="689"/>
                    <a:pt x="188" y="671"/>
                    <a:pt x="200" y="665"/>
                  </a:cubicBezTo>
                  <a:cubicBezTo>
                    <a:pt x="200" y="659"/>
                    <a:pt x="194" y="648"/>
                    <a:pt x="200" y="642"/>
                  </a:cubicBezTo>
                  <a:lnTo>
                    <a:pt x="194" y="636"/>
                  </a:lnTo>
                  <a:cubicBezTo>
                    <a:pt x="194" y="636"/>
                    <a:pt x="194" y="630"/>
                    <a:pt x="200" y="630"/>
                  </a:cubicBezTo>
                  <a:cubicBezTo>
                    <a:pt x="200" y="618"/>
                    <a:pt x="194" y="612"/>
                    <a:pt x="188" y="606"/>
                  </a:cubicBezTo>
                  <a:cubicBezTo>
                    <a:pt x="182" y="606"/>
                    <a:pt x="182" y="595"/>
                    <a:pt x="176" y="589"/>
                  </a:cubicBezTo>
                  <a:cubicBezTo>
                    <a:pt x="176" y="589"/>
                    <a:pt x="176" y="589"/>
                    <a:pt x="176" y="583"/>
                  </a:cubicBezTo>
                  <a:cubicBezTo>
                    <a:pt x="170" y="577"/>
                    <a:pt x="164" y="577"/>
                    <a:pt x="164" y="559"/>
                  </a:cubicBezTo>
                  <a:lnTo>
                    <a:pt x="170" y="559"/>
                  </a:lnTo>
                  <a:cubicBezTo>
                    <a:pt x="170" y="553"/>
                    <a:pt x="164" y="553"/>
                    <a:pt x="164" y="553"/>
                  </a:cubicBezTo>
                  <a:cubicBezTo>
                    <a:pt x="164" y="548"/>
                    <a:pt x="159" y="542"/>
                    <a:pt x="164" y="530"/>
                  </a:cubicBezTo>
                  <a:cubicBezTo>
                    <a:pt x="164" y="524"/>
                    <a:pt x="170" y="524"/>
                    <a:pt x="164" y="512"/>
                  </a:cubicBezTo>
                  <a:cubicBezTo>
                    <a:pt x="164" y="506"/>
                    <a:pt x="170" y="512"/>
                    <a:pt x="170" y="506"/>
                  </a:cubicBezTo>
                  <a:cubicBezTo>
                    <a:pt x="170" y="500"/>
                    <a:pt x="164" y="500"/>
                    <a:pt x="164" y="494"/>
                  </a:cubicBezTo>
                  <a:cubicBezTo>
                    <a:pt x="164" y="494"/>
                    <a:pt x="164" y="494"/>
                    <a:pt x="164" y="500"/>
                  </a:cubicBezTo>
                  <a:cubicBezTo>
                    <a:pt x="153" y="494"/>
                    <a:pt x="153" y="489"/>
                    <a:pt x="147" y="489"/>
                  </a:cubicBezTo>
                  <a:lnTo>
                    <a:pt x="147" y="483"/>
                  </a:lnTo>
                  <a:cubicBezTo>
                    <a:pt x="141" y="483"/>
                    <a:pt x="141" y="477"/>
                    <a:pt x="141" y="477"/>
                  </a:cubicBezTo>
                  <a:cubicBezTo>
                    <a:pt x="135" y="477"/>
                    <a:pt x="135" y="471"/>
                    <a:pt x="129" y="471"/>
                  </a:cubicBezTo>
                  <a:cubicBezTo>
                    <a:pt x="123" y="471"/>
                    <a:pt x="123" y="465"/>
                    <a:pt x="123" y="459"/>
                  </a:cubicBezTo>
                  <a:cubicBezTo>
                    <a:pt x="106" y="465"/>
                    <a:pt x="100" y="459"/>
                    <a:pt x="88" y="453"/>
                  </a:cubicBezTo>
                  <a:cubicBezTo>
                    <a:pt x="88" y="447"/>
                    <a:pt x="82" y="442"/>
                    <a:pt x="82" y="430"/>
                  </a:cubicBezTo>
                  <a:cubicBezTo>
                    <a:pt x="82" y="424"/>
                    <a:pt x="76" y="418"/>
                    <a:pt x="76" y="418"/>
                  </a:cubicBezTo>
                  <a:cubicBezTo>
                    <a:pt x="76" y="412"/>
                    <a:pt x="76" y="412"/>
                    <a:pt x="70" y="412"/>
                  </a:cubicBezTo>
                  <a:cubicBezTo>
                    <a:pt x="70" y="424"/>
                    <a:pt x="76" y="418"/>
                    <a:pt x="76" y="424"/>
                  </a:cubicBezTo>
                  <a:cubicBezTo>
                    <a:pt x="70" y="430"/>
                    <a:pt x="70" y="424"/>
                    <a:pt x="64" y="424"/>
                  </a:cubicBezTo>
                  <a:cubicBezTo>
                    <a:pt x="64" y="418"/>
                    <a:pt x="58" y="412"/>
                    <a:pt x="58" y="406"/>
                  </a:cubicBezTo>
                  <a:cubicBezTo>
                    <a:pt x="58" y="406"/>
                    <a:pt x="53" y="406"/>
                    <a:pt x="58" y="406"/>
                  </a:cubicBezTo>
                  <a:cubicBezTo>
                    <a:pt x="53" y="400"/>
                    <a:pt x="53" y="389"/>
                    <a:pt x="47" y="383"/>
                  </a:cubicBezTo>
                  <a:lnTo>
                    <a:pt x="47" y="377"/>
                  </a:lnTo>
                  <a:cubicBezTo>
                    <a:pt x="58" y="306"/>
                    <a:pt x="88" y="241"/>
                    <a:pt x="135" y="188"/>
                  </a:cubicBezTo>
                  <a:close/>
                  <a:moveTo>
                    <a:pt x="182" y="135"/>
                  </a:moveTo>
                  <a:lnTo>
                    <a:pt x="182" y="135"/>
                  </a:lnTo>
                  <a:cubicBezTo>
                    <a:pt x="206" y="118"/>
                    <a:pt x="235" y="100"/>
                    <a:pt x="259" y="88"/>
                  </a:cubicBezTo>
                  <a:lnTo>
                    <a:pt x="265" y="88"/>
                  </a:lnTo>
                  <a:cubicBezTo>
                    <a:pt x="259" y="100"/>
                    <a:pt x="253" y="94"/>
                    <a:pt x="247" y="100"/>
                  </a:cubicBezTo>
                  <a:cubicBezTo>
                    <a:pt x="247" y="100"/>
                    <a:pt x="247" y="100"/>
                    <a:pt x="247" y="106"/>
                  </a:cubicBezTo>
                  <a:cubicBezTo>
                    <a:pt x="241" y="106"/>
                    <a:pt x="241" y="106"/>
                    <a:pt x="235" y="112"/>
                  </a:cubicBezTo>
                  <a:cubicBezTo>
                    <a:pt x="229" y="112"/>
                    <a:pt x="229" y="118"/>
                    <a:pt x="223" y="118"/>
                  </a:cubicBezTo>
                  <a:cubicBezTo>
                    <a:pt x="223" y="129"/>
                    <a:pt x="211" y="129"/>
                    <a:pt x="211" y="135"/>
                  </a:cubicBezTo>
                  <a:lnTo>
                    <a:pt x="206" y="135"/>
                  </a:lnTo>
                  <a:cubicBezTo>
                    <a:pt x="206" y="141"/>
                    <a:pt x="211" y="135"/>
                    <a:pt x="211" y="141"/>
                  </a:cubicBezTo>
                  <a:cubicBezTo>
                    <a:pt x="211" y="147"/>
                    <a:pt x="206" y="147"/>
                    <a:pt x="206" y="147"/>
                  </a:cubicBezTo>
                  <a:cubicBezTo>
                    <a:pt x="200" y="159"/>
                    <a:pt x="188" y="147"/>
                    <a:pt x="176" y="147"/>
                  </a:cubicBezTo>
                  <a:cubicBezTo>
                    <a:pt x="176" y="147"/>
                    <a:pt x="176" y="141"/>
                    <a:pt x="182" y="141"/>
                  </a:cubicBezTo>
                  <a:cubicBezTo>
                    <a:pt x="182" y="141"/>
                    <a:pt x="188" y="147"/>
                    <a:pt x="194" y="141"/>
                  </a:cubicBezTo>
                  <a:cubicBezTo>
                    <a:pt x="194" y="141"/>
                    <a:pt x="188" y="135"/>
                    <a:pt x="182" y="135"/>
                  </a:cubicBezTo>
                  <a:close/>
                  <a:moveTo>
                    <a:pt x="817" y="259"/>
                  </a:moveTo>
                  <a:lnTo>
                    <a:pt x="817" y="259"/>
                  </a:lnTo>
                  <a:cubicBezTo>
                    <a:pt x="811" y="265"/>
                    <a:pt x="811" y="265"/>
                    <a:pt x="811" y="271"/>
                  </a:cubicBezTo>
                  <a:cubicBezTo>
                    <a:pt x="811" y="277"/>
                    <a:pt x="817" y="271"/>
                    <a:pt x="817" y="271"/>
                  </a:cubicBezTo>
                  <a:cubicBezTo>
                    <a:pt x="823" y="277"/>
                    <a:pt x="823" y="282"/>
                    <a:pt x="829" y="282"/>
                  </a:cubicBezTo>
                  <a:cubicBezTo>
                    <a:pt x="829" y="294"/>
                    <a:pt x="829" y="300"/>
                    <a:pt x="829" y="312"/>
                  </a:cubicBezTo>
                  <a:cubicBezTo>
                    <a:pt x="823" y="318"/>
                    <a:pt x="817" y="324"/>
                    <a:pt x="817" y="330"/>
                  </a:cubicBezTo>
                  <a:cubicBezTo>
                    <a:pt x="811" y="336"/>
                    <a:pt x="811" y="336"/>
                    <a:pt x="805" y="336"/>
                  </a:cubicBezTo>
                  <a:cubicBezTo>
                    <a:pt x="799" y="353"/>
                    <a:pt x="811" y="371"/>
                    <a:pt x="799" y="377"/>
                  </a:cubicBezTo>
                  <a:cubicBezTo>
                    <a:pt x="799" y="371"/>
                    <a:pt x="793" y="371"/>
                    <a:pt x="793" y="365"/>
                  </a:cubicBezTo>
                  <a:cubicBezTo>
                    <a:pt x="793" y="359"/>
                    <a:pt x="788" y="353"/>
                    <a:pt x="788" y="353"/>
                  </a:cubicBezTo>
                  <a:cubicBezTo>
                    <a:pt x="776" y="353"/>
                    <a:pt x="788" y="359"/>
                    <a:pt x="782" y="359"/>
                  </a:cubicBezTo>
                  <a:cubicBezTo>
                    <a:pt x="782" y="365"/>
                    <a:pt x="782" y="365"/>
                    <a:pt x="782" y="365"/>
                  </a:cubicBezTo>
                  <a:cubicBezTo>
                    <a:pt x="782" y="371"/>
                    <a:pt x="776" y="365"/>
                    <a:pt x="776" y="371"/>
                  </a:cubicBezTo>
                  <a:cubicBezTo>
                    <a:pt x="776" y="377"/>
                    <a:pt x="782" y="377"/>
                    <a:pt x="782" y="383"/>
                  </a:cubicBezTo>
                  <a:cubicBezTo>
                    <a:pt x="782" y="383"/>
                    <a:pt x="782" y="389"/>
                    <a:pt x="788" y="389"/>
                  </a:cubicBezTo>
                  <a:cubicBezTo>
                    <a:pt x="782" y="394"/>
                    <a:pt x="788" y="406"/>
                    <a:pt x="782" y="412"/>
                  </a:cubicBezTo>
                  <a:cubicBezTo>
                    <a:pt x="776" y="424"/>
                    <a:pt x="770" y="430"/>
                    <a:pt x="764" y="436"/>
                  </a:cubicBezTo>
                  <a:cubicBezTo>
                    <a:pt x="758" y="436"/>
                    <a:pt x="752" y="436"/>
                    <a:pt x="752" y="442"/>
                  </a:cubicBezTo>
                  <a:lnTo>
                    <a:pt x="758" y="447"/>
                  </a:lnTo>
                  <a:cubicBezTo>
                    <a:pt x="758" y="447"/>
                    <a:pt x="758" y="453"/>
                    <a:pt x="752" y="453"/>
                  </a:cubicBezTo>
                  <a:cubicBezTo>
                    <a:pt x="752" y="477"/>
                    <a:pt x="752" y="489"/>
                    <a:pt x="735" y="489"/>
                  </a:cubicBezTo>
                  <a:cubicBezTo>
                    <a:pt x="735" y="489"/>
                    <a:pt x="735" y="489"/>
                    <a:pt x="735" y="483"/>
                  </a:cubicBezTo>
                  <a:cubicBezTo>
                    <a:pt x="729" y="483"/>
                    <a:pt x="729" y="477"/>
                    <a:pt x="723" y="471"/>
                  </a:cubicBezTo>
                  <a:cubicBezTo>
                    <a:pt x="717" y="471"/>
                    <a:pt x="723" y="483"/>
                    <a:pt x="723" y="489"/>
                  </a:cubicBezTo>
                  <a:cubicBezTo>
                    <a:pt x="723" y="494"/>
                    <a:pt x="729" y="494"/>
                    <a:pt x="729" y="500"/>
                  </a:cubicBezTo>
                  <a:cubicBezTo>
                    <a:pt x="729" y="506"/>
                    <a:pt x="741" y="512"/>
                    <a:pt x="741" y="524"/>
                  </a:cubicBezTo>
                  <a:cubicBezTo>
                    <a:pt x="729" y="518"/>
                    <a:pt x="723" y="506"/>
                    <a:pt x="717" y="500"/>
                  </a:cubicBezTo>
                  <a:cubicBezTo>
                    <a:pt x="717" y="494"/>
                    <a:pt x="717" y="494"/>
                    <a:pt x="717" y="489"/>
                  </a:cubicBezTo>
                  <a:cubicBezTo>
                    <a:pt x="711" y="483"/>
                    <a:pt x="717" y="483"/>
                    <a:pt x="717" y="483"/>
                  </a:cubicBezTo>
                  <a:cubicBezTo>
                    <a:pt x="717" y="477"/>
                    <a:pt x="717" y="471"/>
                    <a:pt x="711" y="471"/>
                  </a:cubicBezTo>
                  <a:cubicBezTo>
                    <a:pt x="711" y="465"/>
                    <a:pt x="711" y="465"/>
                    <a:pt x="711" y="459"/>
                  </a:cubicBezTo>
                  <a:cubicBezTo>
                    <a:pt x="711" y="459"/>
                    <a:pt x="699" y="465"/>
                    <a:pt x="699" y="459"/>
                  </a:cubicBezTo>
                  <a:cubicBezTo>
                    <a:pt x="699" y="453"/>
                    <a:pt x="699" y="453"/>
                    <a:pt x="699" y="447"/>
                  </a:cubicBezTo>
                  <a:cubicBezTo>
                    <a:pt x="693" y="447"/>
                    <a:pt x="693" y="442"/>
                    <a:pt x="693" y="436"/>
                  </a:cubicBezTo>
                  <a:cubicBezTo>
                    <a:pt x="687" y="436"/>
                    <a:pt x="682" y="436"/>
                    <a:pt x="682" y="442"/>
                  </a:cubicBezTo>
                  <a:cubicBezTo>
                    <a:pt x="676" y="447"/>
                    <a:pt x="670" y="447"/>
                    <a:pt x="670" y="453"/>
                  </a:cubicBezTo>
                  <a:cubicBezTo>
                    <a:pt x="670" y="453"/>
                    <a:pt x="670" y="459"/>
                    <a:pt x="664" y="459"/>
                  </a:cubicBezTo>
                  <a:cubicBezTo>
                    <a:pt x="664" y="459"/>
                    <a:pt x="664" y="459"/>
                    <a:pt x="664" y="465"/>
                  </a:cubicBezTo>
                  <a:cubicBezTo>
                    <a:pt x="664" y="465"/>
                    <a:pt x="664" y="465"/>
                    <a:pt x="658" y="465"/>
                  </a:cubicBezTo>
                  <a:cubicBezTo>
                    <a:pt x="658" y="477"/>
                    <a:pt x="658" y="483"/>
                    <a:pt x="652" y="494"/>
                  </a:cubicBezTo>
                  <a:lnTo>
                    <a:pt x="646" y="494"/>
                  </a:lnTo>
                  <a:cubicBezTo>
                    <a:pt x="646" y="489"/>
                    <a:pt x="646" y="489"/>
                    <a:pt x="646" y="483"/>
                  </a:cubicBezTo>
                  <a:cubicBezTo>
                    <a:pt x="646" y="477"/>
                    <a:pt x="640" y="477"/>
                    <a:pt x="640" y="471"/>
                  </a:cubicBezTo>
                  <a:cubicBezTo>
                    <a:pt x="634" y="465"/>
                    <a:pt x="634" y="453"/>
                    <a:pt x="629" y="453"/>
                  </a:cubicBezTo>
                  <a:cubicBezTo>
                    <a:pt x="629" y="447"/>
                    <a:pt x="629" y="447"/>
                    <a:pt x="629" y="442"/>
                  </a:cubicBezTo>
                  <a:cubicBezTo>
                    <a:pt x="629" y="436"/>
                    <a:pt x="623" y="436"/>
                    <a:pt x="617" y="436"/>
                  </a:cubicBezTo>
                  <a:cubicBezTo>
                    <a:pt x="623" y="430"/>
                    <a:pt x="623" y="430"/>
                    <a:pt x="623" y="430"/>
                  </a:cubicBezTo>
                  <a:cubicBezTo>
                    <a:pt x="617" y="430"/>
                    <a:pt x="617" y="424"/>
                    <a:pt x="606" y="424"/>
                  </a:cubicBezTo>
                  <a:cubicBezTo>
                    <a:pt x="600" y="424"/>
                    <a:pt x="600" y="424"/>
                    <a:pt x="600" y="418"/>
                  </a:cubicBezTo>
                  <a:cubicBezTo>
                    <a:pt x="594" y="418"/>
                    <a:pt x="594" y="424"/>
                    <a:pt x="588" y="424"/>
                  </a:cubicBezTo>
                  <a:cubicBezTo>
                    <a:pt x="588" y="418"/>
                    <a:pt x="582" y="418"/>
                    <a:pt x="582" y="418"/>
                  </a:cubicBezTo>
                  <a:cubicBezTo>
                    <a:pt x="571" y="418"/>
                    <a:pt x="571" y="400"/>
                    <a:pt x="565" y="394"/>
                  </a:cubicBezTo>
                  <a:cubicBezTo>
                    <a:pt x="565" y="394"/>
                    <a:pt x="565" y="400"/>
                    <a:pt x="559" y="400"/>
                  </a:cubicBezTo>
                  <a:cubicBezTo>
                    <a:pt x="565" y="400"/>
                    <a:pt x="565" y="406"/>
                    <a:pt x="565" y="406"/>
                  </a:cubicBezTo>
                  <a:cubicBezTo>
                    <a:pt x="565" y="412"/>
                    <a:pt x="571" y="418"/>
                    <a:pt x="571" y="424"/>
                  </a:cubicBezTo>
                  <a:cubicBezTo>
                    <a:pt x="577" y="418"/>
                    <a:pt x="577" y="418"/>
                    <a:pt x="582" y="418"/>
                  </a:cubicBezTo>
                  <a:cubicBezTo>
                    <a:pt x="582" y="430"/>
                    <a:pt x="588" y="430"/>
                    <a:pt x="594" y="436"/>
                  </a:cubicBezTo>
                  <a:cubicBezTo>
                    <a:pt x="594" y="442"/>
                    <a:pt x="588" y="442"/>
                    <a:pt x="588" y="447"/>
                  </a:cubicBezTo>
                  <a:cubicBezTo>
                    <a:pt x="582" y="447"/>
                    <a:pt x="582" y="453"/>
                    <a:pt x="577" y="453"/>
                  </a:cubicBezTo>
                  <a:cubicBezTo>
                    <a:pt x="571" y="453"/>
                    <a:pt x="571" y="459"/>
                    <a:pt x="571" y="459"/>
                  </a:cubicBezTo>
                  <a:cubicBezTo>
                    <a:pt x="559" y="465"/>
                    <a:pt x="553" y="471"/>
                    <a:pt x="541" y="477"/>
                  </a:cubicBezTo>
                  <a:cubicBezTo>
                    <a:pt x="535" y="471"/>
                    <a:pt x="535" y="459"/>
                    <a:pt x="535" y="453"/>
                  </a:cubicBezTo>
                  <a:cubicBezTo>
                    <a:pt x="530" y="447"/>
                    <a:pt x="524" y="436"/>
                    <a:pt x="518" y="430"/>
                  </a:cubicBezTo>
                  <a:cubicBezTo>
                    <a:pt x="518" y="424"/>
                    <a:pt x="518" y="418"/>
                    <a:pt x="512" y="418"/>
                  </a:cubicBezTo>
                  <a:cubicBezTo>
                    <a:pt x="512" y="418"/>
                    <a:pt x="512" y="424"/>
                    <a:pt x="512" y="430"/>
                  </a:cubicBezTo>
                  <a:cubicBezTo>
                    <a:pt x="518" y="430"/>
                    <a:pt x="518" y="436"/>
                    <a:pt x="524" y="436"/>
                  </a:cubicBezTo>
                  <a:cubicBezTo>
                    <a:pt x="518" y="447"/>
                    <a:pt x="530" y="447"/>
                    <a:pt x="530" y="459"/>
                  </a:cubicBezTo>
                  <a:cubicBezTo>
                    <a:pt x="530" y="465"/>
                    <a:pt x="541" y="471"/>
                    <a:pt x="541" y="477"/>
                  </a:cubicBezTo>
                  <a:cubicBezTo>
                    <a:pt x="541" y="477"/>
                    <a:pt x="547" y="477"/>
                    <a:pt x="553" y="477"/>
                  </a:cubicBezTo>
                  <a:cubicBezTo>
                    <a:pt x="559" y="483"/>
                    <a:pt x="559" y="471"/>
                    <a:pt x="565" y="477"/>
                  </a:cubicBezTo>
                  <a:cubicBezTo>
                    <a:pt x="565" y="477"/>
                    <a:pt x="565" y="489"/>
                    <a:pt x="565" y="494"/>
                  </a:cubicBezTo>
                  <a:cubicBezTo>
                    <a:pt x="559" y="500"/>
                    <a:pt x="553" y="518"/>
                    <a:pt x="547" y="524"/>
                  </a:cubicBezTo>
                  <a:cubicBezTo>
                    <a:pt x="541" y="530"/>
                    <a:pt x="541" y="530"/>
                    <a:pt x="535" y="536"/>
                  </a:cubicBezTo>
                  <a:cubicBezTo>
                    <a:pt x="535" y="542"/>
                    <a:pt x="530" y="548"/>
                    <a:pt x="530" y="553"/>
                  </a:cubicBezTo>
                  <a:cubicBezTo>
                    <a:pt x="530" y="571"/>
                    <a:pt x="530" y="589"/>
                    <a:pt x="530" y="601"/>
                  </a:cubicBezTo>
                  <a:cubicBezTo>
                    <a:pt x="518" y="606"/>
                    <a:pt x="512" y="618"/>
                    <a:pt x="512" y="636"/>
                  </a:cubicBezTo>
                  <a:cubicBezTo>
                    <a:pt x="506" y="636"/>
                    <a:pt x="506" y="642"/>
                    <a:pt x="506" y="642"/>
                  </a:cubicBezTo>
                  <a:cubicBezTo>
                    <a:pt x="506" y="648"/>
                    <a:pt x="500" y="648"/>
                    <a:pt x="500" y="653"/>
                  </a:cubicBezTo>
                  <a:cubicBezTo>
                    <a:pt x="494" y="659"/>
                    <a:pt x="494" y="665"/>
                    <a:pt x="488" y="677"/>
                  </a:cubicBezTo>
                  <a:cubicBezTo>
                    <a:pt x="477" y="677"/>
                    <a:pt x="471" y="689"/>
                    <a:pt x="459" y="689"/>
                  </a:cubicBezTo>
                  <a:cubicBezTo>
                    <a:pt x="453" y="677"/>
                    <a:pt x="453" y="665"/>
                    <a:pt x="447" y="653"/>
                  </a:cubicBezTo>
                  <a:cubicBezTo>
                    <a:pt x="447" y="648"/>
                    <a:pt x="447" y="648"/>
                    <a:pt x="447" y="642"/>
                  </a:cubicBezTo>
                  <a:cubicBezTo>
                    <a:pt x="441" y="630"/>
                    <a:pt x="441" y="624"/>
                    <a:pt x="435" y="612"/>
                  </a:cubicBezTo>
                  <a:cubicBezTo>
                    <a:pt x="435" y="606"/>
                    <a:pt x="435" y="595"/>
                    <a:pt x="441" y="589"/>
                  </a:cubicBezTo>
                  <a:cubicBezTo>
                    <a:pt x="435" y="577"/>
                    <a:pt x="435" y="571"/>
                    <a:pt x="435" y="565"/>
                  </a:cubicBezTo>
                  <a:cubicBezTo>
                    <a:pt x="435" y="553"/>
                    <a:pt x="429" y="548"/>
                    <a:pt x="423" y="542"/>
                  </a:cubicBezTo>
                  <a:cubicBezTo>
                    <a:pt x="423" y="530"/>
                    <a:pt x="429" y="524"/>
                    <a:pt x="429" y="512"/>
                  </a:cubicBezTo>
                  <a:cubicBezTo>
                    <a:pt x="423" y="506"/>
                    <a:pt x="423" y="512"/>
                    <a:pt x="418" y="512"/>
                  </a:cubicBezTo>
                  <a:cubicBezTo>
                    <a:pt x="418" y="512"/>
                    <a:pt x="412" y="506"/>
                    <a:pt x="406" y="512"/>
                  </a:cubicBezTo>
                  <a:cubicBezTo>
                    <a:pt x="406" y="506"/>
                    <a:pt x="406" y="506"/>
                    <a:pt x="406" y="506"/>
                  </a:cubicBezTo>
                  <a:cubicBezTo>
                    <a:pt x="400" y="500"/>
                    <a:pt x="400" y="506"/>
                    <a:pt x="394" y="512"/>
                  </a:cubicBezTo>
                  <a:cubicBezTo>
                    <a:pt x="388" y="512"/>
                    <a:pt x="382" y="512"/>
                    <a:pt x="376" y="512"/>
                  </a:cubicBezTo>
                  <a:cubicBezTo>
                    <a:pt x="365" y="512"/>
                    <a:pt x="365" y="506"/>
                    <a:pt x="359" y="500"/>
                  </a:cubicBezTo>
                  <a:cubicBezTo>
                    <a:pt x="353" y="489"/>
                    <a:pt x="353" y="483"/>
                    <a:pt x="347" y="477"/>
                  </a:cubicBezTo>
                  <a:cubicBezTo>
                    <a:pt x="347" y="465"/>
                    <a:pt x="347" y="447"/>
                    <a:pt x="347" y="436"/>
                  </a:cubicBezTo>
                  <a:cubicBezTo>
                    <a:pt x="347" y="430"/>
                    <a:pt x="353" y="424"/>
                    <a:pt x="353" y="418"/>
                  </a:cubicBezTo>
                  <a:cubicBezTo>
                    <a:pt x="353" y="412"/>
                    <a:pt x="365" y="406"/>
                    <a:pt x="365" y="400"/>
                  </a:cubicBezTo>
                  <a:cubicBezTo>
                    <a:pt x="371" y="394"/>
                    <a:pt x="365" y="389"/>
                    <a:pt x="371" y="377"/>
                  </a:cubicBezTo>
                  <a:cubicBezTo>
                    <a:pt x="376" y="377"/>
                    <a:pt x="376" y="377"/>
                    <a:pt x="382" y="371"/>
                  </a:cubicBezTo>
                  <a:lnTo>
                    <a:pt x="388" y="371"/>
                  </a:lnTo>
                  <a:cubicBezTo>
                    <a:pt x="394" y="365"/>
                    <a:pt x="406" y="365"/>
                    <a:pt x="412" y="365"/>
                  </a:cubicBezTo>
                  <a:cubicBezTo>
                    <a:pt x="418" y="365"/>
                    <a:pt x="429" y="365"/>
                    <a:pt x="435" y="365"/>
                  </a:cubicBezTo>
                  <a:lnTo>
                    <a:pt x="435" y="371"/>
                  </a:lnTo>
                  <a:cubicBezTo>
                    <a:pt x="435" y="371"/>
                    <a:pt x="435" y="371"/>
                    <a:pt x="435" y="377"/>
                  </a:cubicBezTo>
                  <a:cubicBezTo>
                    <a:pt x="441" y="389"/>
                    <a:pt x="453" y="389"/>
                    <a:pt x="459" y="394"/>
                  </a:cubicBezTo>
                  <a:cubicBezTo>
                    <a:pt x="465" y="394"/>
                    <a:pt x="465" y="389"/>
                    <a:pt x="471" y="383"/>
                  </a:cubicBezTo>
                  <a:cubicBezTo>
                    <a:pt x="482" y="383"/>
                    <a:pt x="494" y="389"/>
                    <a:pt x="506" y="389"/>
                  </a:cubicBezTo>
                  <a:cubicBezTo>
                    <a:pt x="512" y="389"/>
                    <a:pt x="506" y="377"/>
                    <a:pt x="512" y="377"/>
                  </a:cubicBezTo>
                  <a:cubicBezTo>
                    <a:pt x="512" y="371"/>
                    <a:pt x="512" y="371"/>
                    <a:pt x="512" y="365"/>
                  </a:cubicBezTo>
                  <a:cubicBezTo>
                    <a:pt x="506" y="365"/>
                    <a:pt x="512" y="377"/>
                    <a:pt x="506" y="377"/>
                  </a:cubicBezTo>
                  <a:cubicBezTo>
                    <a:pt x="500" y="377"/>
                    <a:pt x="506" y="371"/>
                    <a:pt x="500" y="365"/>
                  </a:cubicBezTo>
                  <a:cubicBezTo>
                    <a:pt x="500" y="371"/>
                    <a:pt x="488" y="371"/>
                    <a:pt x="482" y="365"/>
                  </a:cubicBezTo>
                  <a:cubicBezTo>
                    <a:pt x="482" y="365"/>
                    <a:pt x="482" y="359"/>
                    <a:pt x="477" y="359"/>
                  </a:cubicBezTo>
                  <a:cubicBezTo>
                    <a:pt x="482" y="353"/>
                    <a:pt x="477" y="353"/>
                    <a:pt x="482" y="347"/>
                  </a:cubicBezTo>
                  <a:cubicBezTo>
                    <a:pt x="477" y="347"/>
                    <a:pt x="477" y="347"/>
                    <a:pt x="477" y="347"/>
                  </a:cubicBezTo>
                  <a:cubicBezTo>
                    <a:pt x="471" y="353"/>
                    <a:pt x="477" y="359"/>
                    <a:pt x="477" y="365"/>
                  </a:cubicBezTo>
                  <a:cubicBezTo>
                    <a:pt x="477" y="365"/>
                    <a:pt x="482" y="365"/>
                    <a:pt x="482" y="371"/>
                  </a:cubicBezTo>
                  <a:cubicBezTo>
                    <a:pt x="477" y="371"/>
                    <a:pt x="477" y="371"/>
                    <a:pt x="471" y="371"/>
                  </a:cubicBezTo>
                  <a:cubicBezTo>
                    <a:pt x="477" y="371"/>
                    <a:pt x="477" y="371"/>
                    <a:pt x="477" y="365"/>
                  </a:cubicBezTo>
                  <a:cubicBezTo>
                    <a:pt x="471" y="365"/>
                    <a:pt x="465" y="365"/>
                    <a:pt x="465" y="365"/>
                  </a:cubicBezTo>
                  <a:cubicBezTo>
                    <a:pt x="465" y="365"/>
                    <a:pt x="465" y="359"/>
                    <a:pt x="465" y="353"/>
                  </a:cubicBezTo>
                  <a:cubicBezTo>
                    <a:pt x="465" y="353"/>
                    <a:pt x="465" y="353"/>
                    <a:pt x="465" y="347"/>
                  </a:cubicBezTo>
                  <a:cubicBezTo>
                    <a:pt x="459" y="347"/>
                    <a:pt x="459" y="341"/>
                    <a:pt x="459" y="341"/>
                  </a:cubicBezTo>
                  <a:cubicBezTo>
                    <a:pt x="453" y="336"/>
                    <a:pt x="447" y="330"/>
                    <a:pt x="441" y="324"/>
                  </a:cubicBezTo>
                  <a:cubicBezTo>
                    <a:pt x="441" y="336"/>
                    <a:pt x="459" y="341"/>
                    <a:pt x="459" y="347"/>
                  </a:cubicBezTo>
                  <a:cubicBezTo>
                    <a:pt x="459" y="353"/>
                    <a:pt x="453" y="341"/>
                    <a:pt x="453" y="347"/>
                  </a:cubicBezTo>
                  <a:cubicBezTo>
                    <a:pt x="453" y="347"/>
                    <a:pt x="459" y="347"/>
                    <a:pt x="453" y="353"/>
                  </a:cubicBezTo>
                  <a:cubicBezTo>
                    <a:pt x="453" y="353"/>
                    <a:pt x="447" y="359"/>
                    <a:pt x="447" y="365"/>
                  </a:cubicBezTo>
                  <a:cubicBezTo>
                    <a:pt x="447" y="359"/>
                    <a:pt x="441" y="359"/>
                    <a:pt x="441" y="353"/>
                  </a:cubicBezTo>
                  <a:cubicBezTo>
                    <a:pt x="447" y="353"/>
                    <a:pt x="447" y="353"/>
                    <a:pt x="447" y="353"/>
                  </a:cubicBezTo>
                  <a:cubicBezTo>
                    <a:pt x="447" y="347"/>
                    <a:pt x="441" y="341"/>
                    <a:pt x="435" y="341"/>
                  </a:cubicBezTo>
                  <a:cubicBezTo>
                    <a:pt x="435" y="341"/>
                    <a:pt x="435" y="336"/>
                    <a:pt x="429" y="336"/>
                  </a:cubicBezTo>
                  <a:cubicBezTo>
                    <a:pt x="429" y="347"/>
                    <a:pt x="435" y="353"/>
                    <a:pt x="429" y="353"/>
                  </a:cubicBezTo>
                  <a:cubicBezTo>
                    <a:pt x="423" y="347"/>
                    <a:pt x="423" y="336"/>
                    <a:pt x="429" y="330"/>
                  </a:cubicBezTo>
                  <a:cubicBezTo>
                    <a:pt x="423" y="330"/>
                    <a:pt x="418" y="336"/>
                    <a:pt x="412" y="330"/>
                  </a:cubicBezTo>
                  <a:cubicBezTo>
                    <a:pt x="406" y="330"/>
                    <a:pt x="406" y="341"/>
                    <a:pt x="400" y="347"/>
                  </a:cubicBezTo>
                  <a:cubicBezTo>
                    <a:pt x="400" y="353"/>
                    <a:pt x="400" y="359"/>
                    <a:pt x="394" y="365"/>
                  </a:cubicBezTo>
                  <a:cubicBezTo>
                    <a:pt x="388" y="365"/>
                    <a:pt x="388" y="365"/>
                    <a:pt x="382" y="365"/>
                  </a:cubicBezTo>
                  <a:cubicBezTo>
                    <a:pt x="382" y="365"/>
                    <a:pt x="376" y="365"/>
                    <a:pt x="371" y="365"/>
                  </a:cubicBezTo>
                  <a:cubicBezTo>
                    <a:pt x="371" y="359"/>
                    <a:pt x="371" y="353"/>
                    <a:pt x="371" y="347"/>
                  </a:cubicBezTo>
                  <a:cubicBezTo>
                    <a:pt x="376" y="347"/>
                    <a:pt x="371" y="336"/>
                    <a:pt x="371" y="330"/>
                  </a:cubicBezTo>
                  <a:cubicBezTo>
                    <a:pt x="382" y="336"/>
                    <a:pt x="388" y="330"/>
                    <a:pt x="394" y="330"/>
                  </a:cubicBezTo>
                  <a:cubicBezTo>
                    <a:pt x="394" y="330"/>
                    <a:pt x="394" y="330"/>
                    <a:pt x="394" y="324"/>
                  </a:cubicBezTo>
                  <a:cubicBezTo>
                    <a:pt x="400" y="318"/>
                    <a:pt x="388" y="318"/>
                    <a:pt x="388" y="312"/>
                  </a:cubicBezTo>
                  <a:lnTo>
                    <a:pt x="382" y="312"/>
                  </a:lnTo>
                  <a:cubicBezTo>
                    <a:pt x="382" y="306"/>
                    <a:pt x="382" y="306"/>
                    <a:pt x="388" y="306"/>
                  </a:cubicBezTo>
                  <a:cubicBezTo>
                    <a:pt x="394" y="300"/>
                    <a:pt x="394" y="294"/>
                    <a:pt x="400" y="300"/>
                  </a:cubicBezTo>
                  <a:lnTo>
                    <a:pt x="400" y="294"/>
                  </a:lnTo>
                  <a:cubicBezTo>
                    <a:pt x="394" y="294"/>
                    <a:pt x="388" y="294"/>
                    <a:pt x="376" y="294"/>
                  </a:cubicBezTo>
                  <a:cubicBezTo>
                    <a:pt x="376" y="289"/>
                    <a:pt x="382" y="294"/>
                    <a:pt x="388" y="289"/>
                  </a:cubicBezTo>
                  <a:cubicBezTo>
                    <a:pt x="382" y="289"/>
                    <a:pt x="382" y="282"/>
                    <a:pt x="382" y="277"/>
                  </a:cubicBezTo>
                  <a:cubicBezTo>
                    <a:pt x="382" y="277"/>
                    <a:pt x="388" y="277"/>
                    <a:pt x="388" y="271"/>
                  </a:cubicBezTo>
                  <a:cubicBezTo>
                    <a:pt x="388" y="271"/>
                    <a:pt x="388" y="271"/>
                    <a:pt x="382" y="265"/>
                  </a:cubicBezTo>
                  <a:cubicBezTo>
                    <a:pt x="382" y="259"/>
                    <a:pt x="382" y="253"/>
                    <a:pt x="382" y="247"/>
                  </a:cubicBezTo>
                  <a:cubicBezTo>
                    <a:pt x="388" y="247"/>
                    <a:pt x="388" y="241"/>
                    <a:pt x="394" y="241"/>
                  </a:cubicBezTo>
                  <a:cubicBezTo>
                    <a:pt x="394" y="247"/>
                    <a:pt x="394" y="247"/>
                    <a:pt x="388" y="247"/>
                  </a:cubicBezTo>
                  <a:cubicBezTo>
                    <a:pt x="394" y="253"/>
                    <a:pt x="394" y="253"/>
                    <a:pt x="394" y="253"/>
                  </a:cubicBezTo>
                  <a:cubicBezTo>
                    <a:pt x="394" y="265"/>
                    <a:pt x="400" y="265"/>
                    <a:pt x="400" y="271"/>
                  </a:cubicBezTo>
                  <a:cubicBezTo>
                    <a:pt x="400" y="277"/>
                    <a:pt x="406" y="277"/>
                    <a:pt x="406" y="277"/>
                  </a:cubicBezTo>
                  <a:cubicBezTo>
                    <a:pt x="400" y="282"/>
                    <a:pt x="400" y="289"/>
                    <a:pt x="400" y="294"/>
                  </a:cubicBezTo>
                  <a:cubicBezTo>
                    <a:pt x="406" y="294"/>
                    <a:pt x="400" y="282"/>
                    <a:pt x="412" y="289"/>
                  </a:cubicBezTo>
                  <a:cubicBezTo>
                    <a:pt x="412" y="282"/>
                    <a:pt x="412" y="282"/>
                    <a:pt x="412" y="277"/>
                  </a:cubicBezTo>
                  <a:cubicBezTo>
                    <a:pt x="418" y="277"/>
                    <a:pt x="418" y="277"/>
                    <a:pt x="423" y="271"/>
                  </a:cubicBezTo>
                  <a:cubicBezTo>
                    <a:pt x="423" y="265"/>
                    <a:pt x="423" y="265"/>
                    <a:pt x="429" y="259"/>
                  </a:cubicBezTo>
                  <a:cubicBezTo>
                    <a:pt x="423" y="253"/>
                    <a:pt x="418" y="259"/>
                    <a:pt x="418" y="253"/>
                  </a:cubicBezTo>
                  <a:cubicBezTo>
                    <a:pt x="418" y="247"/>
                    <a:pt x="418" y="241"/>
                    <a:pt x="412" y="235"/>
                  </a:cubicBezTo>
                  <a:cubicBezTo>
                    <a:pt x="418" y="230"/>
                    <a:pt x="418" y="218"/>
                    <a:pt x="429" y="218"/>
                  </a:cubicBezTo>
                  <a:lnTo>
                    <a:pt x="429" y="212"/>
                  </a:lnTo>
                  <a:cubicBezTo>
                    <a:pt x="435" y="206"/>
                    <a:pt x="435" y="200"/>
                    <a:pt x="441" y="194"/>
                  </a:cubicBezTo>
                  <a:cubicBezTo>
                    <a:pt x="447" y="188"/>
                    <a:pt x="453" y="182"/>
                    <a:pt x="453" y="177"/>
                  </a:cubicBezTo>
                  <a:cubicBezTo>
                    <a:pt x="459" y="177"/>
                    <a:pt x="459" y="177"/>
                    <a:pt x="459" y="177"/>
                  </a:cubicBezTo>
                  <a:cubicBezTo>
                    <a:pt x="465" y="177"/>
                    <a:pt x="465" y="171"/>
                    <a:pt x="471" y="171"/>
                  </a:cubicBezTo>
                  <a:cubicBezTo>
                    <a:pt x="477" y="171"/>
                    <a:pt x="477" y="171"/>
                    <a:pt x="482" y="171"/>
                  </a:cubicBezTo>
                  <a:cubicBezTo>
                    <a:pt x="488" y="171"/>
                    <a:pt x="488" y="177"/>
                    <a:pt x="488" y="177"/>
                  </a:cubicBezTo>
                  <a:cubicBezTo>
                    <a:pt x="494" y="177"/>
                    <a:pt x="500" y="182"/>
                    <a:pt x="500" y="182"/>
                  </a:cubicBezTo>
                  <a:cubicBezTo>
                    <a:pt x="512" y="188"/>
                    <a:pt x="524" y="188"/>
                    <a:pt x="518" y="200"/>
                  </a:cubicBezTo>
                  <a:cubicBezTo>
                    <a:pt x="524" y="200"/>
                    <a:pt x="524" y="194"/>
                    <a:pt x="524" y="182"/>
                  </a:cubicBezTo>
                  <a:cubicBezTo>
                    <a:pt x="530" y="188"/>
                    <a:pt x="530" y="188"/>
                    <a:pt x="535" y="188"/>
                  </a:cubicBezTo>
                  <a:lnTo>
                    <a:pt x="535" y="194"/>
                  </a:lnTo>
                  <a:cubicBezTo>
                    <a:pt x="541" y="194"/>
                    <a:pt x="547" y="188"/>
                    <a:pt x="553" y="182"/>
                  </a:cubicBezTo>
                  <a:cubicBezTo>
                    <a:pt x="559" y="188"/>
                    <a:pt x="565" y="182"/>
                    <a:pt x="571" y="182"/>
                  </a:cubicBezTo>
                  <a:cubicBezTo>
                    <a:pt x="571" y="177"/>
                    <a:pt x="565" y="182"/>
                    <a:pt x="565" y="177"/>
                  </a:cubicBezTo>
                  <a:cubicBezTo>
                    <a:pt x="577" y="177"/>
                    <a:pt x="577" y="177"/>
                    <a:pt x="582" y="177"/>
                  </a:cubicBezTo>
                  <a:cubicBezTo>
                    <a:pt x="588" y="171"/>
                    <a:pt x="594" y="165"/>
                    <a:pt x="600" y="159"/>
                  </a:cubicBezTo>
                  <a:cubicBezTo>
                    <a:pt x="606" y="159"/>
                    <a:pt x="606" y="165"/>
                    <a:pt x="606" y="165"/>
                  </a:cubicBezTo>
                  <a:cubicBezTo>
                    <a:pt x="612" y="171"/>
                    <a:pt x="606" y="159"/>
                    <a:pt x="612" y="165"/>
                  </a:cubicBezTo>
                  <a:cubicBezTo>
                    <a:pt x="612" y="165"/>
                    <a:pt x="612" y="171"/>
                    <a:pt x="617" y="171"/>
                  </a:cubicBezTo>
                  <a:lnTo>
                    <a:pt x="617" y="165"/>
                  </a:lnTo>
                  <a:cubicBezTo>
                    <a:pt x="623" y="159"/>
                    <a:pt x="629" y="165"/>
                    <a:pt x="629" y="171"/>
                  </a:cubicBezTo>
                  <a:cubicBezTo>
                    <a:pt x="634" y="159"/>
                    <a:pt x="623" y="165"/>
                    <a:pt x="623" y="159"/>
                  </a:cubicBezTo>
                  <a:cubicBezTo>
                    <a:pt x="623" y="153"/>
                    <a:pt x="629" y="159"/>
                    <a:pt x="634" y="159"/>
                  </a:cubicBezTo>
                  <a:cubicBezTo>
                    <a:pt x="634" y="153"/>
                    <a:pt x="634" y="153"/>
                    <a:pt x="634" y="147"/>
                  </a:cubicBezTo>
                  <a:cubicBezTo>
                    <a:pt x="640" y="147"/>
                    <a:pt x="640" y="147"/>
                    <a:pt x="646" y="141"/>
                  </a:cubicBezTo>
                  <a:cubicBezTo>
                    <a:pt x="652" y="141"/>
                    <a:pt x="658" y="141"/>
                    <a:pt x="658" y="135"/>
                  </a:cubicBezTo>
                  <a:cubicBezTo>
                    <a:pt x="664" y="135"/>
                    <a:pt x="664" y="141"/>
                    <a:pt x="664" y="141"/>
                  </a:cubicBezTo>
                  <a:cubicBezTo>
                    <a:pt x="670" y="141"/>
                    <a:pt x="670" y="135"/>
                    <a:pt x="676" y="135"/>
                  </a:cubicBezTo>
                  <a:cubicBezTo>
                    <a:pt x="676" y="129"/>
                    <a:pt x="676" y="129"/>
                    <a:pt x="682" y="124"/>
                  </a:cubicBezTo>
                  <a:cubicBezTo>
                    <a:pt x="687" y="124"/>
                    <a:pt x="687" y="129"/>
                    <a:pt x="687" y="129"/>
                  </a:cubicBezTo>
                  <a:cubicBezTo>
                    <a:pt x="693" y="129"/>
                    <a:pt x="699" y="135"/>
                    <a:pt x="705" y="129"/>
                  </a:cubicBezTo>
                  <a:cubicBezTo>
                    <a:pt x="705" y="135"/>
                    <a:pt x="711" y="135"/>
                    <a:pt x="711" y="141"/>
                  </a:cubicBezTo>
                  <a:cubicBezTo>
                    <a:pt x="711" y="147"/>
                    <a:pt x="711" y="147"/>
                    <a:pt x="711" y="153"/>
                  </a:cubicBezTo>
                  <a:cubicBezTo>
                    <a:pt x="717" y="147"/>
                    <a:pt x="717" y="153"/>
                    <a:pt x="723" y="153"/>
                  </a:cubicBezTo>
                  <a:lnTo>
                    <a:pt x="729" y="153"/>
                  </a:lnTo>
                  <a:cubicBezTo>
                    <a:pt x="729" y="153"/>
                    <a:pt x="735" y="159"/>
                    <a:pt x="741" y="159"/>
                  </a:cubicBezTo>
                  <a:cubicBezTo>
                    <a:pt x="770" y="188"/>
                    <a:pt x="793" y="224"/>
                    <a:pt x="817" y="259"/>
                  </a:cubicBezTo>
                  <a:close/>
                  <a:moveTo>
                    <a:pt x="846" y="336"/>
                  </a:moveTo>
                  <a:lnTo>
                    <a:pt x="846" y="336"/>
                  </a:lnTo>
                  <a:cubicBezTo>
                    <a:pt x="841" y="336"/>
                    <a:pt x="841" y="330"/>
                    <a:pt x="841" y="330"/>
                  </a:cubicBezTo>
                  <a:cubicBezTo>
                    <a:pt x="835" y="330"/>
                    <a:pt x="835" y="341"/>
                    <a:pt x="829" y="336"/>
                  </a:cubicBezTo>
                  <a:cubicBezTo>
                    <a:pt x="829" y="330"/>
                    <a:pt x="835" y="324"/>
                    <a:pt x="835" y="318"/>
                  </a:cubicBezTo>
                  <a:lnTo>
                    <a:pt x="841" y="318"/>
                  </a:lnTo>
                  <a:cubicBezTo>
                    <a:pt x="841" y="324"/>
                    <a:pt x="841" y="330"/>
                    <a:pt x="846" y="336"/>
                  </a:cubicBezTo>
                  <a:close/>
                  <a:moveTo>
                    <a:pt x="793" y="477"/>
                  </a:moveTo>
                  <a:lnTo>
                    <a:pt x="793" y="477"/>
                  </a:lnTo>
                  <a:cubicBezTo>
                    <a:pt x="799" y="477"/>
                    <a:pt x="799" y="471"/>
                    <a:pt x="805" y="477"/>
                  </a:cubicBezTo>
                  <a:cubicBezTo>
                    <a:pt x="805" y="471"/>
                    <a:pt x="805" y="465"/>
                    <a:pt x="805" y="465"/>
                  </a:cubicBezTo>
                  <a:cubicBezTo>
                    <a:pt x="811" y="465"/>
                    <a:pt x="811" y="465"/>
                    <a:pt x="811" y="471"/>
                  </a:cubicBezTo>
                  <a:cubicBezTo>
                    <a:pt x="811" y="477"/>
                    <a:pt x="817" y="471"/>
                    <a:pt x="817" y="483"/>
                  </a:cubicBezTo>
                  <a:cubicBezTo>
                    <a:pt x="811" y="483"/>
                    <a:pt x="805" y="483"/>
                    <a:pt x="805" y="489"/>
                  </a:cubicBezTo>
                  <a:cubicBezTo>
                    <a:pt x="799" y="489"/>
                    <a:pt x="805" y="483"/>
                    <a:pt x="805" y="477"/>
                  </a:cubicBezTo>
                  <a:cubicBezTo>
                    <a:pt x="799" y="477"/>
                    <a:pt x="799" y="483"/>
                    <a:pt x="793" y="477"/>
                  </a:cubicBezTo>
                  <a:close/>
                  <a:moveTo>
                    <a:pt x="799" y="548"/>
                  </a:moveTo>
                  <a:lnTo>
                    <a:pt x="799" y="548"/>
                  </a:lnTo>
                  <a:cubicBezTo>
                    <a:pt x="793" y="548"/>
                    <a:pt x="793" y="542"/>
                    <a:pt x="793" y="542"/>
                  </a:cubicBezTo>
                  <a:cubicBezTo>
                    <a:pt x="788" y="542"/>
                    <a:pt x="788" y="548"/>
                    <a:pt x="788" y="553"/>
                  </a:cubicBezTo>
                  <a:cubicBezTo>
                    <a:pt x="776" y="542"/>
                    <a:pt x="782" y="524"/>
                    <a:pt x="788" y="518"/>
                  </a:cubicBezTo>
                  <a:cubicBezTo>
                    <a:pt x="793" y="524"/>
                    <a:pt x="799" y="524"/>
                    <a:pt x="799" y="530"/>
                  </a:cubicBezTo>
                  <a:lnTo>
                    <a:pt x="793" y="530"/>
                  </a:lnTo>
                  <a:cubicBezTo>
                    <a:pt x="793" y="536"/>
                    <a:pt x="799" y="542"/>
                    <a:pt x="799" y="548"/>
                  </a:cubicBezTo>
                  <a:close/>
                  <a:moveTo>
                    <a:pt x="782" y="530"/>
                  </a:moveTo>
                  <a:lnTo>
                    <a:pt x="782" y="530"/>
                  </a:lnTo>
                  <a:cubicBezTo>
                    <a:pt x="776" y="530"/>
                    <a:pt x="782" y="542"/>
                    <a:pt x="776" y="542"/>
                  </a:cubicBezTo>
                  <a:cubicBezTo>
                    <a:pt x="776" y="548"/>
                    <a:pt x="776" y="548"/>
                    <a:pt x="776" y="548"/>
                  </a:cubicBezTo>
                  <a:cubicBezTo>
                    <a:pt x="764" y="553"/>
                    <a:pt x="764" y="542"/>
                    <a:pt x="758" y="542"/>
                  </a:cubicBezTo>
                  <a:cubicBezTo>
                    <a:pt x="758" y="536"/>
                    <a:pt x="752" y="536"/>
                    <a:pt x="752" y="530"/>
                  </a:cubicBezTo>
                  <a:cubicBezTo>
                    <a:pt x="752" y="512"/>
                    <a:pt x="770" y="518"/>
                    <a:pt x="770" y="500"/>
                  </a:cubicBezTo>
                  <a:cubicBezTo>
                    <a:pt x="776" y="500"/>
                    <a:pt x="782" y="500"/>
                    <a:pt x="788" y="506"/>
                  </a:cubicBezTo>
                  <a:cubicBezTo>
                    <a:pt x="788" y="512"/>
                    <a:pt x="782" y="512"/>
                    <a:pt x="782" y="512"/>
                  </a:cubicBezTo>
                  <a:cubicBezTo>
                    <a:pt x="782" y="518"/>
                    <a:pt x="782" y="524"/>
                    <a:pt x="782" y="530"/>
                  </a:cubicBezTo>
                  <a:close/>
                  <a:moveTo>
                    <a:pt x="776" y="565"/>
                  </a:moveTo>
                  <a:lnTo>
                    <a:pt x="776" y="565"/>
                  </a:lnTo>
                  <a:cubicBezTo>
                    <a:pt x="758" y="571"/>
                    <a:pt x="752" y="559"/>
                    <a:pt x="741" y="559"/>
                  </a:cubicBezTo>
                  <a:cubicBezTo>
                    <a:pt x="741" y="553"/>
                    <a:pt x="741" y="553"/>
                    <a:pt x="741" y="553"/>
                  </a:cubicBezTo>
                  <a:cubicBezTo>
                    <a:pt x="752" y="553"/>
                    <a:pt x="758" y="559"/>
                    <a:pt x="770" y="559"/>
                  </a:cubicBezTo>
                  <a:cubicBezTo>
                    <a:pt x="770" y="565"/>
                    <a:pt x="776" y="559"/>
                    <a:pt x="776" y="565"/>
                  </a:cubicBezTo>
                  <a:close/>
                  <a:moveTo>
                    <a:pt x="782" y="436"/>
                  </a:moveTo>
                  <a:lnTo>
                    <a:pt x="782" y="436"/>
                  </a:lnTo>
                  <a:cubicBezTo>
                    <a:pt x="782" y="430"/>
                    <a:pt x="782" y="424"/>
                    <a:pt x="782" y="424"/>
                  </a:cubicBezTo>
                  <a:cubicBezTo>
                    <a:pt x="782" y="418"/>
                    <a:pt x="788" y="412"/>
                    <a:pt x="788" y="418"/>
                  </a:cubicBezTo>
                  <a:cubicBezTo>
                    <a:pt x="788" y="424"/>
                    <a:pt x="788" y="430"/>
                    <a:pt x="782" y="436"/>
                  </a:cubicBezTo>
                  <a:close/>
                  <a:moveTo>
                    <a:pt x="799" y="447"/>
                  </a:moveTo>
                  <a:lnTo>
                    <a:pt x="799" y="447"/>
                  </a:lnTo>
                  <a:cubicBezTo>
                    <a:pt x="799" y="453"/>
                    <a:pt x="793" y="453"/>
                    <a:pt x="793" y="459"/>
                  </a:cubicBezTo>
                  <a:cubicBezTo>
                    <a:pt x="788" y="459"/>
                    <a:pt x="788" y="453"/>
                    <a:pt x="788" y="453"/>
                  </a:cubicBezTo>
                  <a:cubicBezTo>
                    <a:pt x="782" y="442"/>
                    <a:pt x="793" y="442"/>
                    <a:pt x="799" y="447"/>
                  </a:cubicBezTo>
                  <a:close/>
                  <a:moveTo>
                    <a:pt x="829" y="524"/>
                  </a:moveTo>
                  <a:lnTo>
                    <a:pt x="829" y="524"/>
                  </a:lnTo>
                  <a:cubicBezTo>
                    <a:pt x="829" y="530"/>
                    <a:pt x="823" y="530"/>
                    <a:pt x="817" y="530"/>
                  </a:cubicBezTo>
                  <a:cubicBezTo>
                    <a:pt x="817" y="518"/>
                    <a:pt x="829" y="518"/>
                    <a:pt x="829" y="524"/>
                  </a:cubicBezTo>
                  <a:close/>
                  <a:moveTo>
                    <a:pt x="829" y="383"/>
                  </a:moveTo>
                  <a:lnTo>
                    <a:pt x="829" y="383"/>
                  </a:lnTo>
                  <a:cubicBezTo>
                    <a:pt x="823" y="383"/>
                    <a:pt x="823" y="377"/>
                    <a:pt x="823" y="383"/>
                  </a:cubicBezTo>
                  <a:cubicBezTo>
                    <a:pt x="817" y="383"/>
                    <a:pt x="817" y="383"/>
                    <a:pt x="811" y="389"/>
                  </a:cubicBezTo>
                  <a:cubicBezTo>
                    <a:pt x="811" y="389"/>
                    <a:pt x="805" y="389"/>
                    <a:pt x="805" y="383"/>
                  </a:cubicBezTo>
                  <a:cubicBezTo>
                    <a:pt x="811" y="383"/>
                    <a:pt x="811" y="383"/>
                    <a:pt x="817" y="383"/>
                  </a:cubicBezTo>
                  <a:cubicBezTo>
                    <a:pt x="817" y="377"/>
                    <a:pt x="811" y="383"/>
                    <a:pt x="811" y="377"/>
                  </a:cubicBezTo>
                  <a:cubicBezTo>
                    <a:pt x="811" y="371"/>
                    <a:pt x="817" y="371"/>
                    <a:pt x="823" y="371"/>
                  </a:cubicBezTo>
                  <a:cubicBezTo>
                    <a:pt x="829" y="365"/>
                    <a:pt x="829" y="359"/>
                    <a:pt x="835" y="359"/>
                  </a:cubicBezTo>
                  <a:lnTo>
                    <a:pt x="835" y="353"/>
                  </a:lnTo>
                  <a:cubicBezTo>
                    <a:pt x="835" y="347"/>
                    <a:pt x="835" y="341"/>
                    <a:pt x="835" y="336"/>
                  </a:cubicBezTo>
                  <a:lnTo>
                    <a:pt x="841" y="336"/>
                  </a:lnTo>
                  <a:cubicBezTo>
                    <a:pt x="841" y="347"/>
                    <a:pt x="846" y="359"/>
                    <a:pt x="846" y="371"/>
                  </a:cubicBezTo>
                  <a:cubicBezTo>
                    <a:pt x="841" y="377"/>
                    <a:pt x="829" y="377"/>
                    <a:pt x="829" y="383"/>
                  </a:cubicBezTo>
                  <a:close/>
                  <a:moveTo>
                    <a:pt x="829" y="300"/>
                  </a:moveTo>
                  <a:lnTo>
                    <a:pt x="829" y="300"/>
                  </a:lnTo>
                  <a:cubicBezTo>
                    <a:pt x="835" y="300"/>
                    <a:pt x="835" y="306"/>
                    <a:pt x="841" y="312"/>
                  </a:cubicBezTo>
                  <a:cubicBezTo>
                    <a:pt x="835" y="312"/>
                    <a:pt x="835" y="306"/>
                    <a:pt x="829" y="300"/>
                  </a:cubicBezTo>
                  <a:close/>
                  <a:moveTo>
                    <a:pt x="705" y="506"/>
                  </a:moveTo>
                  <a:lnTo>
                    <a:pt x="705" y="506"/>
                  </a:lnTo>
                  <a:cubicBezTo>
                    <a:pt x="711" y="500"/>
                    <a:pt x="711" y="506"/>
                    <a:pt x="711" y="500"/>
                  </a:cubicBezTo>
                  <a:cubicBezTo>
                    <a:pt x="717" y="500"/>
                    <a:pt x="717" y="506"/>
                    <a:pt x="717" y="506"/>
                  </a:cubicBezTo>
                  <a:cubicBezTo>
                    <a:pt x="717" y="512"/>
                    <a:pt x="723" y="512"/>
                    <a:pt x="723" y="518"/>
                  </a:cubicBezTo>
                  <a:cubicBezTo>
                    <a:pt x="729" y="518"/>
                    <a:pt x="729" y="524"/>
                    <a:pt x="735" y="530"/>
                  </a:cubicBezTo>
                  <a:cubicBezTo>
                    <a:pt x="735" y="536"/>
                    <a:pt x="741" y="542"/>
                    <a:pt x="741" y="548"/>
                  </a:cubicBezTo>
                  <a:cubicBezTo>
                    <a:pt x="729" y="553"/>
                    <a:pt x="729" y="542"/>
                    <a:pt x="723" y="542"/>
                  </a:cubicBezTo>
                  <a:cubicBezTo>
                    <a:pt x="723" y="518"/>
                    <a:pt x="705" y="524"/>
                    <a:pt x="705" y="506"/>
                  </a:cubicBezTo>
                  <a:close/>
                  <a:moveTo>
                    <a:pt x="658" y="483"/>
                  </a:moveTo>
                  <a:lnTo>
                    <a:pt x="658" y="483"/>
                  </a:lnTo>
                  <a:cubicBezTo>
                    <a:pt x="664" y="489"/>
                    <a:pt x="664" y="489"/>
                    <a:pt x="664" y="494"/>
                  </a:cubicBezTo>
                  <a:cubicBezTo>
                    <a:pt x="664" y="494"/>
                    <a:pt x="664" y="500"/>
                    <a:pt x="658" y="500"/>
                  </a:cubicBezTo>
                  <a:cubicBezTo>
                    <a:pt x="652" y="494"/>
                    <a:pt x="664" y="494"/>
                    <a:pt x="658" y="483"/>
                  </a:cubicBezTo>
                  <a:close/>
                  <a:moveTo>
                    <a:pt x="559" y="612"/>
                  </a:moveTo>
                  <a:lnTo>
                    <a:pt x="559" y="612"/>
                  </a:lnTo>
                  <a:cubicBezTo>
                    <a:pt x="559" y="618"/>
                    <a:pt x="559" y="618"/>
                    <a:pt x="553" y="618"/>
                  </a:cubicBezTo>
                  <a:lnTo>
                    <a:pt x="553" y="624"/>
                  </a:lnTo>
                  <a:cubicBezTo>
                    <a:pt x="553" y="636"/>
                    <a:pt x="553" y="636"/>
                    <a:pt x="553" y="642"/>
                  </a:cubicBezTo>
                  <a:cubicBezTo>
                    <a:pt x="547" y="642"/>
                    <a:pt x="541" y="648"/>
                    <a:pt x="541" y="648"/>
                  </a:cubicBezTo>
                  <a:cubicBezTo>
                    <a:pt x="535" y="642"/>
                    <a:pt x="535" y="636"/>
                    <a:pt x="535" y="624"/>
                  </a:cubicBezTo>
                  <a:cubicBezTo>
                    <a:pt x="535" y="624"/>
                    <a:pt x="535" y="618"/>
                    <a:pt x="541" y="618"/>
                  </a:cubicBezTo>
                  <a:cubicBezTo>
                    <a:pt x="541" y="612"/>
                    <a:pt x="535" y="612"/>
                    <a:pt x="535" y="606"/>
                  </a:cubicBezTo>
                  <a:cubicBezTo>
                    <a:pt x="541" y="601"/>
                    <a:pt x="547" y="595"/>
                    <a:pt x="553" y="595"/>
                  </a:cubicBezTo>
                  <a:cubicBezTo>
                    <a:pt x="553" y="589"/>
                    <a:pt x="553" y="583"/>
                    <a:pt x="553" y="577"/>
                  </a:cubicBezTo>
                  <a:cubicBezTo>
                    <a:pt x="559" y="577"/>
                    <a:pt x="559" y="589"/>
                    <a:pt x="559" y="589"/>
                  </a:cubicBezTo>
                  <a:cubicBezTo>
                    <a:pt x="559" y="601"/>
                    <a:pt x="559" y="606"/>
                    <a:pt x="559" y="612"/>
                  </a:cubicBezTo>
                  <a:close/>
                  <a:moveTo>
                    <a:pt x="247" y="760"/>
                  </a:moveTo>
                  <a:lnTo>
                    <a:pt x="247" y="760"/>
                  </a:lnTo>
                  <a:cubicBezTo>
                    <a:pt x="247" y="754"/>
                    <a:pt x="253" y="754"/>
                    <a:pt x="253" y="760"/>
                  </a:cubicBezTo>
                  <a:cubicBezTo>
                    <a:pt x="253" y="760"/>
                    <a:pt x="253" y="760"/>
                    <a:pt x="247" y="760"/>
                  </a:cubicBezTo>
                  <a:close/>
                  <a:moveTo>
                    <a:pt x="300" y="235"/>
                  </a:moveTo>
                  <a:lnTo>
                    <a:pt x="300" y="235"/>
                  </a:lnTo>
                  <a:cubicBezTo>
                    <a:pt x="300" y="235"/>
                    <a:pt x="294" y="241"/>
                    <a:pt x="294" y="247"/>
                  </a:cubicBezTo>
                  <a:cubicBezTo>
                    <a:pt x="288" y="247"/>
                    <a:pt x="294" y="235"/>
                    <a:pt x="288" y="235"/>
                  </a:cubicBezTo>
                  <a:cubicBezTo>
                    <a:pt x="282" y="235"/>
                    <a:pt x="282" y="235"/>
                    <a:pt x="276" y="235"/>
                  </a:cubicBezTo>
                  <a:cubicBezTo>
                    <a:pt x="270" y="230"/>
                    <a:pt x="276" y="212"/>
                    <a:pt x="270" y="200"/>
                  </a:cubicBezTo>
                  <a:cubicBezTo>
                    <a:pt x="265" y="194"/>
                    <a:pt x="276" y="194"/>
                    <a:pt x="270" y="194"/>
                  </a:cubicBezTo>
                  <a:cubicBezTo>
                    <a:pt x="276" y="188"/>
                    <a:pt x="276" y="188"/>
                    <a:pt x="282" y="182"/>
                  </a:cubicBezTo>
                  <a:cubicBezTo>
                    <a:pt x="282" y="177"/>
                    <a:pt x="270" y="182"/>
                    <a:pt x="270" y="177"/>
                  </a:cubicBezTo>
                  <a:cubicBezTo>
                    <a:pt x="270" y="177"/>
                    <a:pt x="276" y="177"/>
                    <a:pt x="276" y="171"/>
                  </a:cubicBezTo>
                  <a:cubicBezTo>
                    <a:pt x="276" y="165"/>
                    <a:pt x="270" y="177"/>
                    <a:pt x="270" y="171"/>
                  </a:cubicBezTo>
                  <a:cubicBezTo>
                    <a:pt x="265" y="165"/>
                    <a:pt x="270" y="165"/>
                    <a:pt x="270" y="159"/>
                  </a:cubicBezTo>
                  <a:cubicBezTo>
                    <a:pt x="265" y="153"/>
                    <a:pt x="265" y="153"/>
                    <a:pt x="265" y="147"/>
                  </a:cubicBezTo>
                  <a:cubicBezTo>
                    <a:pt x="259" y="147"/>
                    <a:pt x="253" y="141"/>
                    <a:pt x="247" y="141"/>
                  </a:cubicBezTo>
                  <a:cubicBezTo>
                    <a:pt x="247" y="141"/>
                    <a:pt x="247" y="147"/>
                    <a:pt x="241" y="141"/>
                  </a:cubicBezTo>
                  <a:cubicBezTo>
                    <a:pt x="241" y="141"/>
                    <a:pt x="235" y="141"/>
                    <a:pt x="229" y="135"/>
                  </a:cubicBezTo>
                  <a:cubicBezTo>
                    <a:pt x="235" y="129"/>
                    <a:pt x="241" y="135"/>
                    <a:pt x="247" y="129"/>
                  </a:cubicBezTo>
                  <a:cubicBezTo>
                    <a:pt x="247" y="124"/>
                    <a:pt x="241" y="129"/>
                    <a:pt x="241" y="129"/>
                  </a:cubicBezTo>
                  <a:cubicBezTo>
                    <a:pt x="241" y="124"/>
                    <a:pt x="235" y="124"/>
                    <a:pt x="235" y="129"/>
                  </a:cubicBezTo>
                  <a:cubicBezTo>
                    <a:pt x="229" y="129"/>
                    <a:pt x="229" y="124"/>
                    <a:pt x="229" y="129"/>
                  </a:cubicBezTo>
                  <a:cubicBezTo>
                    <a:pt x="229" y="124"/>
                    <a:pt x="235" y="118"/>
                    <a:pt x="235" y="124"/>
                  </a:cubicBezTo>
                  <a:cubicBezTo>
                    <a:pt x="241" y="118"/>
                    <a:pt x="247" y="118"/>
                    <a:pt x="253" y="112"/>
                  </a:cubicBezTo>
                  <a:cubicBezTo>
                    <a:pt x="253" y="112"/>
                    <a:pt x="247" y="112"/>
                    <a:pt x="247" y="106"/>
                  </a:cubicBezTo>
                  <a:cubicBezTo>
                    <a:pt x="259" y="106"/>
                    <a:pt x="265" y="94"/>
                    <a:pt x="282" y="94"/>
                  </a:cubicBezTo>
                  <a:cubicBezTo>
                    <a:pt x="288" y="94"/>
                    <a:pt x="294" y="94"/>
                    <a:pt x="306" y="94"/>
                  </a:cubicBezTo>
                  <a:cubicBezTo>
                    <a:pt x="306" y="94"/>
                    <a:pt x="306" y="88"/>
                    <a:pt x="306" y="82"/>
                  </a:cubicBezTo>
                  <a:cubicBezTo>
                    <a:pt x="306" y="77"/>
                    <a:pt x="312" y="82"/>
                    <a:pt x="318" y="82"/>
                  </a:cubicBezTo>
                  <a:cubicBezTo>
                    <a:pt x="323" y="77"/>
                    <a:pt x="341" y="82"/>
                    <a:pt x="347" y="77"/>
                  </a:cubicBezTo>
                  <a:cubicBezTo>
                    <a:pt x="347" y="77"/>
                    <a:pt x="353" y="77"/>
                    <a:pt x="353" y="82"/>
                  </a:cubicBezTo>
                  <a:cubicBezTo>
                    <a:pt x="353" y="77"/>
                    <a:pt x="359" y="77"/>
                    <a:pt x="365" y="82"/>
                  </a:cubicBezTo>
                  <a:cubicBezTo>
                    <a:pt x="371" y="82"/>
                    <a:pt x="376" y="82"/>
                    <a:pt x="382" y="88"/>
                  </a:cubicBezTo>
                  <a:cubicBezTo>
                    <a:pt x="376" y="94"/>
                    <a:pt x="365" y="88"/>
                    <a:pt x="365" y="94"/>
                  </a:cubicBezTo>
                  <a:cubicBezTo>
                    <a:pt x="371" y="100"/>
                    <a:pt x="376" y="94"/>
                    <a:pt x="382" y="94"/>
                  </a:cubicBezTo>
                  <a:cubicBezTo>
                    <a:pt x="388" y="94"/>
                    <a:pt x="388" y="100"/>
                    <a:pt x="388" y="100"/>
                  </a:cubicBezTo>
                  <a:cubicBezTo>
                    <a:pt x="388" y="100"/>
                    <a:pt x="394" y="100"/>
                    <a:pt x="394" y="106"/>
                  </a:cubicBezTo>
                  <a:cubicBezTo>
                    <a:pt x="394" y="112"/>
                    <a:pt x="388" y="106"/>
                    <a:pt x="382" y="106"/>
                  </a:cubicBezTo>
                  <a:cubicBezTo>
                    <a:pt x="382" y="106"/>
                    <a:pt x="382" y="112"/>
                    <a:pt x="376" y="112"/>
                  </a:cubicBezTo>
                  <a:cubicBezTo>
                    <a:pt x="376" y="118"/>
                    <a:pt x="376" y="118"/>
                    <a:pt x="376" y="124"/>
                  </a:cubicBezTo>
                  <a:cubicBezTo>
                    <a:pt x="371" y="118"/>
                    <a:pt x="376" y="124"/>
                    <a:pt x="371" y="124"/>
                  </a:cubicBezTo>
                  <a:cubicBezTo>
                    <a:pt x="371" y="129"/>
                    <a:pt x="382" y="129"/>
                    <a:pt x="382" y="135"/>
                  </a:cubicBezTo>
                  <a:cubicBezTo>
                    <a:pt x="376" y="135"/>
                    <a:pt x="371" y="135"/>
                    <a:pt x="371" y="135"/>
                  </a:cubicBezTo>
                  <a:cubicBezTo>
                    <a:pt x="371" y="141"/>
                    <a:pt x="376" y="159"/>
                    <a:pt x="365" y="159"/>
                  </a:cubicBezTo>
                  <a:cubicBezTo>
                    <a:pt x="365" y="165"/>
                    <a:pt x="365" y="165"/>
                    <a:pt x="365" y="171"/>
                  </a:cubicBezTo>
                  <a:cubicBezTo>
                    <a:pt x="365" y="171"/>
                    <a:pt x="365" y="171"/>
                    <a:pt x="359" y="165"/>
                  </a:cubicBezTo>
                  <a:cubicBezTo>
                    <a:pt x="359" y="171"/>
                    <a:pt x="365" y="171"/>
                    <a:pt x="365" y="177"/>
                  </a:cubicBezTo>
                  <a:cubicBezTo>
                    <a:pt x="353" y="177"/>
                    <a:pt x="353" y="171"/>
                    <a:pt x="347" y="171"/>
                  </a:cubicBezTo>
                  <a:cubicBezTo>
                    <a:pt x="341" y="171"/>
                    <a:pt x="347" y="177"/>
                    <a:pt x="341" y="177"/>
                  </a:cubicBezTo>
                  <a:cubicBezTo>
                    <a:pt x="347" y="177"/>
                    <a:pt x="353" y="182"/>
                    <a:pt x="353" y="177"/>
                  </a:cubicBezTo>
                  <a:cubicBezTo>
                    <a:pt x="359" y="182"/>
                    <a:pt x="347" y="182"/>
                    <a:pt x="347" y="188"/>
                  </a:cubicBezTo>
                  <a:cubicBezTo>
                    <a:pt x="341" y="194"/>
                    <a:pt x="335" y="200"/>
                    <a:pt x="329" y="200"/>
                  </a:cubicBezTo>
                  <a:lnTo>
                    <a:pt x="323" y="206"/>
                  </a:lnTo>
                  <a:cubicBezTo>
                    <a:pt x="318" y="200"/>
                    <a:pt x="318" y="212"/>
                    <a:pt x="312" y="206"/>
                  </a:cubicBezTo>
                  <a:cubicBezTo>
                    <a:pt x="306" y="206"/>
                    <a:pt x="312" y="212"/>
                    <a:pt x="306" y="212"/>
                  </a:cubicBezTo>
                  <a:cubicBezTo>
                    <a:pt x="306" y="224"/>
                    <a:pt x="300" y="224"/>
                    <a:pt x="300" y="235"/>
                  </a:cubicBezTo>
                  <a:close/>
                  <a:moveTo>
                    <a:pt x="453" y="112"/>
                  </a:moveTo>
                  <a:lnTo>
                    <a:pt x="453" y="112"/>
                  </a:lnTo>
                  <a:cubicBezTo>
                    <a:pt x="453" y="112"/>
                    <a:pt x="459" y="118"/>
                    <a:pt x="459" y="112"/>
                  </a:cubicBezTo>
                  <a:cubicBezTo>
                    <a:pt x="465" y="124"/>
                    <a:pt x="471" y="124"/>
                    <a:pt x="471" y="135"/>
                  </a:cubicBezTo>
                  <a:cubicBezTo>
                    <a:pt x="459" y="135"/>
                    <a:pt x="459" y="129"/>
                    <a:pt x="453" y="124"/>
                  </a:cubicBezTo>
                  <a:cubicBezTo>
                    <a:pt x="453" y="129"/>
                    <a:pt x="453" y="135"/>
                    <a:pt x="453" y="141"/>
                  </a:cubicBezTo>
                  <a:cubicBezTo>
                    <a:pt x="447" y="141"/>
                    <a:pt x="441" y="141"/>
                    <a:pt x="441" y="141"/>
                  </a:cubicBezTo>
                  <a:cubicBezTo>
                    <a:pt x="435" y="141"/>
                    <a:pt x="435" y="135"/>
                    <a:pt x="435" y="135"/>
                  </a:cubicBezTo>
                  <a:cubicBezTo>
                    <a:pt x="435" y="129"/>
                    <a:pt x="441" y="129"/>
                    <a:pt x="441" y="124"/>
                  </a:cubicBezTo>
                  <a:cubicBezTo>
                    <a:pt x="435" y="118"/>
                    <a:pt x="435" y="129"/>
                    <a:pt x="429" y="129"/>
                  </a:cubicBezTo>
                  <a:cubicBezTo>
                    <a:pt x="423" y="124"/>
                    <a:pt x="429" y="124"/>
                    <a:pt x="429" y="118"/>
                  </a:cubicBezTo>
                  <a:cubicBezTo>
                    <a:pt x="429" y="118"/>
                    <a:pt x="423" y="118"/>
                    <a:pt x="423" y="112"/>
                  </a:cubicBezTo>
                  <a:cubicBezTo>
                    <a:pt x="423" y="94"/>
                    <a:pt x="435" y="106"/>
                    <a:pt x="435" y="112"/>
                  </a:cubicBezTo>
                  <a:cubicBezTo>
                    <a:pt x="441" y="112"/>
                    <a:pt x="435" y="106"/>
                    <a:pt x="441" y="100"/>
                  </a:cubicBezTo>
                  <a:cubicBezTo>
                    <a:pt x="447" y="100"/>
                    <a:pt x="447" y="106"/>
                    <a:pt x="447" y="112"/>
                  </a:cubicBezTo>
                  <a:cubicBezTo>
                    <a:pt x="447" y="112"/>
                    <a:pt x="447" y="112"/>
                    <a:pt x="453" y="112"/>
                  </a:cubicBezTo>
                  <a:close/>
                  <a:moveTo>
                    <a:pt x="453" y="100"/>
                  </a:moveTo>
                  <a:lnTo>
                    <a:pt x="453" y="100"/>
                  </a:lnTo>
                  <a:cubicBezTo>
                    <a:pt x="465" y="100"/>
                    <a:pt x="477" y="100"/>
                    <a:pt x="488" y="100"/>
                  </a:cubicBezTo>
                  <a:cubicBezTo>
                    <a:pt x="488" y="106"/>
                    <a:pt x="482" y="106"/>
                    <a:pt x="482" y="112"/>
                  </a:cubicBezTo>
                  <a:cubicBezTo>
                    <a:pt x="471" y="112"/>
                    <a:pt x="459" y="106"/>
                    <a:pt x="453" y="106"/>
                  </a:cubicBezTo>
                  <a:lnTo>
                    <a:pt x="453" y="100"/>
                  </a:lnTo>
                  <a:close/>
                  <a:moveTo>
                    <a:pt x="382" y="282"/>
                  </a:moveTo>
                  <a:lnTo>
                    <a:pt x="382" y="282"/>
                  </a:lnTo>
                  <a:cubicBezTo>
                    <a:pt x="376" y="282"/>
                    <a:pt x="371" y="282"/>
                    <a:pt x="371" y="282"/>
                  </a:cubicBezTo>
                  <a:cubicBezTo>
                    <a:pt x="365" y="282"/>
                    <a:pt x="371" y="277"/>
                    <a:pt x="365" y="271"/>
                  </a:cubicBezTo>
                  <a:cubicBezTo>
                    <a:pt x="371" y="271"/>
                    <a:pt x="371" y="277"/>
                    <a:pt x="371" y="265"/>
                  </a:cubicBezTo>
                  <a:cubicBezTo>
                    <a:pt x="376" y="265"/>
                    <a:pt x="376" y="265"/>
                    <a:pt x="382" y="265"/>
                  </a:cubicBezTo>
                  <a:cubicBezTo>
                    <a:pt x="382" y="277"/>
                    <a:pt x="376" y="277"/>
                    <a:pt x="382" y="282"/>
                  </a:cubicBezTo>
                  <a:close/>
                  <a:moveTo>
                    <a:pt x="371" y="218"/>
                  </a:moveTo>
                  <a:lnTo>
                    <a:pt x="371" y="218"/>
                  </a:lnTo>
                  <a:cubicBezTo>
                    <a:pt x="365" y="218"/>
                    <a:pt x="365" y="212"/>
                    <a:pt x="359" y="212"/>
                  </a:cubicBezTo>
                  <a:cubicBezTo>
                    <a:pt x="359" y="206"/>
                    <a:pt x="365" y="206"/>
                    <a:pt x="365" y="206"/>
                  </a:cubicBezTo>
                  <a:cubicBezTo>
                    <a:pt x="359" y="206"/>
                    <a:pt x="359" y="206"/>
                    <a:pt x="359" y="206"/>
                  </a:cubicBezTo>
                  <a:cubicBezTo>
                    <a:pt x="359" y="200"/>
                    <a:pt x="365" y="200"/>
                    <a:pt x="365" y="194"/>
                  </a:cubicBezTo>
                  <a:cubicBezTo>
                    <a:pt x="365" y="194"/>
                    <a:pt x="365" y="200"/>
                    <a:pt x="371" y="200"/>
                  </a:cubicBezTo>
                  <a:cubicBezTo>
                    <a:pt x="376" y="200"/>
                    <a:pt x="376" y="200"/>
                    <a:pt x="382" y="200"/>
                  </a:cubicBezTo>
                  <a:cubicBezTo>
                    <a:pt x="382" y="206"/>
                    <a:pt x="388" y="206"/>
                    <a:pt x="388" y="218"/>
                  </a:cubicBezTo>
                  <a:lnTo>
                    <a:pt x="382" y="218"/>
                  </a:lnTo>
                  <a:cubicBezTo>
                    <a:pt x="376" y="218"/>
                    <a:pt x="371" y="218"/>
                    <a:pt x="371" y="218"/>
                  </a:cubicBezTo>
                  <a:close/>
                  <a:moveTo>
                    <a:pt x="553" y="147"/>
                  </a:moveTo>
                  <a:lnTo>
                    <a:pt x="553" y="147"/>
                  </a:lnTo>
                  <a:cubicBezTo>
                    <a:pt x="565" y="141"/>
                    <a:pt x="571" y="135"/>
                    <a:pt x="582" y="135"/>
                  </a:cubicBezTo>
                  <a:cubicBezTo>
                    <a:pt x="582" y="135"/>
                    <a:pt x="582" y="135"/>
                    <a:pt x="582" y="129"/>
                  </a:cubicBezTo>
                  <a:lnTo>
                    <a:pt x="588" y="129"/>
                  </a:lnTo>
                  <a:cubicBezTo>
                    <a:pt x="588" y="141"/>
                    <a:pt x="582" y="147"/>
                    <a:pt x="577" y="141"/>
                  </a:cubicBezTo>
                  <a:cubicBezTo>
                    <a:pt x="571" y="147"/>
                    <a:pt x="565" y="153"/>
                    <a:pt x="553" y="159"/>
                  </a:cubicBezTo>
                  <a:cubicBezTo>
                    <a:pt x="553" y="165"/>
                    <a:pt x="559" y="171"/>
                    <a:pt x="559" y="177"/>
                  </a:cubicBezTo>
                  <a:cubicBezTo>
                    <a:pt x="559" y="177"/>
                    <a:pt x="559" y="177"/>
                    <a:pt x="559" y="182"/>
                  </a:cubicBezTo>
                  <a:cubicBezTo>
                    <a:pt x="553" y="177"/>
                    <a:pt x="547" y="177"/>
                    <a:pt x="541" y="171"/>
                  </a:cubicBezTo>
                  <a:cubicBezTo>
                    <a:pt x="541" y="165"/>
                    <a:pt x="547" y="165"/>
                    <a:pt x="547" y="159"/>
                  </a:cubicBezTo>
                  <a:cubicBezTo>
                    <a:pt x="547" y="153"/>
                    <a:pt x="553" y="153"/>
                    <a:pt x="553" y="147"/>
                  </a:cubicBezTo>
                  <a:close/>
                  <a:moveTo>
                    <a:pt x="553" y="112"/>
                  </a:moveTo>
                  <a:lnTo>
                    <a:pt x="553" y="112"/>
                  </a:lnTo>
                  <a:cubicBezTo>
                    <a:pt x="553" y="100"/>
                    <a:pt x="565" y="100"/>
                    <a:pt x="565" y="106"/>
                  </a:cubicBezTo>
                  <a:cubicBezTo>
                    <a:pt x="559" y="106"/>
                    <a:pt x="559" y="112"/>
                    <a:pt x="553" y="112"/>
                  </a:cubicBezTo>
                  <a:close/>
                  <a:moveTo>
                    <a:pt x="646" y="106"/>
                  </a:moveTo>
                  <a:lnTo>
                    <a:pt x="646" y="106"/>
                  </a:lnTo>
                  <a:cubicBezTo>
                    <a:pt x="652" y="106"/>
                    <a:pt x="664" y="106"/>
                    <a:pt x="670" y="112"/>
                  </a:cubicBezTo>
                  <a:cubicBezTo>
                    <a:pt x="664" y="124"/>
                    <a:pt x="652" y="118"/>
                    <a:pt x="640" y="118"/>
                  </a:cubicBezTo>
                  <a:cubicBezTo>
                    <a:pt x="646" y="112"/>
                    <a:pt x="640" y="106"/>
                    <a:pt x="646" y="106"/>
                  </a:cubicBezTo>
                  <a:close/>
                  <a:moveTo>
                    <a:pt x="194" y="218"/>
                  </a:moveTo>
                  <a:lnTo>
                    <a:pt x="194" y="218"/>
                  </a:lnTo>
                  <a:cubicBezTo>
                    <a:pt x="188" y="230"/>
                    <a:pt x="182" y="212"/>
                    <a:pt x="182" y="224"/>
                  </a:cubicBezTo>
                  <a:cubicBezTo>
                    <a:pt x="176" y="224"/>
                    <a:pt x="170" y="224"/>
                    <a:pt x="170" y="218"/>
                  </a:cubicBezTo>
                  <a:cubicBezTo>
                    <a:pt x="176" y="224"/>
                    <a:pt x="176" y="212"/>
                    <a:pt x="176" y="212"/>
                  </a:cubicBezTo>
                  <a:cubicBezTo>
                    <a:pt x="182" y="212"/>
                    <a:pt x="182" y="212"/>
                    <a:pt x="188" y="212"/>
                  </a:cubicBezTo>
                  <a:cubicBezTo>
                    <a:pt x="188" y="218"/>
                    <a:pt x="188" y="218"/>
                    <a:pt x="194" y="218"/>
                  </a:cubicBezTo>
                  <a:close/>
                  <a:moveTo>
                    <a:pt x="217" y="447"/>
                  </a:moveTo>
                  <a:lnTo>
                    <a:pt x="217" y="447"/>
                  </a:lnTo>
                  <a:cubicBezTo>
                    <a:pt x="217" y="453"/>
                    <a:pt x="211" y="453"/>
                    <a:pt x="206" y="453"/>
                  </a:cubicBezTo>
                  <a:lnTo>
                    <a:pt x="206" y="447"/>
                  </a:lnTo>
                  <a:cubicBezTo>
                    <a:pt x="211" y="447"/>
                    <a:pt x="211" y="447"/>
                    <a:pt x="217" y="447"/>
                  </a:cubicBezTo>
                  <a:close/>
                  <a:moveTo>
                    <a:pt x="176" y="442"/>
                  </a:moveTo>
                  <a:lnTo>
                    <a:pt x="176" y="442"/>
                  </a:lnTo>
                  <a:cubicBezTo>
                    <a:pt x="170" y="442"/>
                    <a:pt x="170" y="436"/>
                    <a:pt x="164" y="436"/>
                  </a:cubicBezTo>
                  <a:cubicBezTo>
                    <a:pt x="159" y="430"/>
                    <a:pt x="159" y="436"/>
                    <a:pt x="153" y="436"/>
                  </a:cubicBezTo>
                  <a:cubicBezTo>
                    <a:pt x="153" y="430"/>
                    <a:pt x="153" y="430"/>
                    <a:pt x="153" y="430"/>
                  </a:cubicBezTo>
                  <a:cubicBezTo>
                    <a:pt x="164" y="430"/>
                    <a:pt x="170" y="430"/>
                    <a:pt x="176" y="430"/>
                  </a:cubicBezTo>
                  <a:cubicBezTo>
                    <a:pt x="176" y="436"/>
                    <a:pt x="182" y="436"/>
                    <a:pt x="182" y="436"/>
                  </a:cubicBezTo>
                  <a:cubicBezTo>
                    <a:pt x="182" y="436"/>
                    <a:pt x="188" y="436"/>
                    <a:pt x="188" y="442"/>
                  </a:cubicBezTo>
                  <a:cubicBezTo>
                    <a:pt x="194" y="442"/>
                    <a:pt x="200" y="442"/>
                    <a:pt x="206" y="453"/>
                  </a:cubicBezTo>
                  <a:cubicBezTo>
                    <a:pt x="200" y="453"/>
                    <a:pt x="194" y="447"/>
                    <a:pt x="194" y="453"/>
                  </a:cubicBezTo>
                  <a:cubicBezTo>
                    <a:pt x="194" y="453"/>
                    <a:pt x="188" y="447"/>
                    <a:pt x="188" y="453"/>
                  </a:cubicBezTo>
                  <a:cubicBezTo>
                    <a:pt x="182" y="447"/>
                    <a:pt x="182" y="442"/>
                    <a:pt x="188" y="442"/>
                  </a:cubicBezTo>
                  <a:cubicBezTo>
                    <a:pt x="188" y="442"/>
                    <a:pt x="182" y="442"/>
                    <a:pt x="176" y="442"/>
                  </a:cubicBezTo>
                  <a:close/>
                  <a:moveTo>
                    <a:pt x="182" y="453"/>
                  </a:moveTo>
                  <a:lnTo>
                    <a:pt x="182" y="453"/>
                  </a:lnTo>
                  <a:cubicBezTo>
                    <a:pt x="176" y="453"/>
                    <a:pt x="176" y="453"/>
                    <a:pt x="170" y="453"/>
                  </a:cubicBezTo>
                  <a:lnTo>
                    <a:pt x="170" y="447"/>
                  </a:lnTo>
                  <a:cubicBezTo>
                    <a:pt x="176" y="447"/>
                    <a:pt x="182" y="447"/>
                    <a:pt x="182" y="453"/>
                  </a:cubicBezTo>
                  <a:close/>
                  <a:moveTo>
                    <a:pt x="170" y="424"/>
                  </a:moveTo>
                  <a:lnTo>
                    <a:pt x="170" y="424"/>
                  </a:lnTo>
                  <a:lnTo>
                    <a:pt x="170" y="418"/>
                  </a:lnTo>
                  <a:cubicBezTo>
                    <a:pt x="176" y="418"/>
                    <a:pt x="176" y="418"/>
                    <a:pt x="176" y="424"/>
                  </a:cubicBezTo>
                  <a:lnTo>
                    <a:pt x="170" y="424"/>
                  </a:lnTo>
                  <a:close/>
                  <a:moveTo>
                    <a:pt x="182" y="418"/>
                  </a:moveTo>
                  <a:lnTo>
                    <a:pt x="182" y="418"/>
                  </a:lnTo>
                  <a:cubicBezTo>
                    <a:pt x="182" y="418"/>
                    <a:pt x="182" y="418"/>
                    <a:pt x="188" y="418"/>
                  </a:cubicBezTo>
                  <a:lnTo>
                    <a:pt x="188" y="424"/>
                  </a:lnTo>
                  <a:cubicBezTo>
                    <a:pt x="182" y="430"/>
                    <a:pt x="182" y="424"/>
                    <a:pt x="182" y="418"/>
                  </a:cubicBezTo>
                  <a:close/>
                  <a:moveTo>
                    <a:pt x="188" y="436"/>
                  </a:moveTo>
                  <a:lnTo>
                    <a:pt x="188" y="436"/>
                  </a:lnTo>
                  <a:cubicBezTo>
                    <a:pt x="188" y="430"/>
                    <a:pt x="188" y="430"/>
                    <a:pt x="188" y="424"/>
                  </a:cubicBezTo>
                  <a:cubicBezTo>
                    <a:pt x="194" y="424"/>
                    <a:pt x="194" y="430"/>
                    <a:pt x="194" y="430"/>
                  </a:cubicBezTo>
                  <a:cubicBezTo>
                    <a:pt x="194" y="430"/>
                    <a:pt x="200" y="430"/>
                    <a:pt x="200" y="436"/>
                  </a:cubicBezTo>
                  <a:cubicBezTo>
                    <a:pt x="200" y="436"/>
                    <a:pt x="188" y="436"/>
                    <a:pt x="194" y="430"/>
                  </a:cubicBezTo>
                  <a:lnTo>
                    <a:pt x="188" y="436"/>
                  </a:lnTo>
                  <a:close/>
                  <a:moveTo>
                    <a:pt x="846" y="565"/>
                  </a:moveTo>
                  <a:lnTo>
                    <a:pt x="846" y="565"/>
                  </a:lnTo>
                  <a:cubicBezTo>
                    <a:pt x="846" y="559"/>
                    <a:pt x="846" y="559"/>
                    <a:pt x="846" y="553"/>
                  </a:cubicBezTo>
                  <a:cubicBezTo>
                    <a:pt x="841" y="548"/>
                    <a:pt x="835" y="542"/>
                    <a:pt x="829" y="536"/>
                  </a:cubicBezTo>
                  <a:cubicBezTo>
                    <a:pt x="823" y="536"/>
                    <a:pt x="823" y="542"/>
                    <a:pt x="823" y="536"/>
                  </a:cubicBezTo>
                  <a:cubicBezTo>
                    <a:pt x="817" y="530"/>
                    <a:pt x="823" y="536"/>
                    <a:pt x="823" y="530"/>
                  </a:cubicBezTo>
                  <a:cubicBezTo>
                    <a:pt x="829" y="530"/>
                    <a:pt x="829" y="536"/>
                    <a:pt x="829" y="536"/>
                  </a:cubicBezTo>
                  <a:cubicBezTo>
                    <a:pt x="835" y="536"/>
                    <a:pt x="835" y="530"/>
                    <a:pt x="835" y="530"/>
                  </a:cubicBezTo>
                  <a:cubicBezTo>
                    <a:pt x="841" y="530"/>
                    <a:pt x="841" y="530"/>
                    <a:pt x="846" y="530"/>
                  </a:cubicBezTo>
                  <a:cubicBezTo>
                    <a:pt x="852" y="530"/>
                    <a:pt x="852" y="530"/>
                    <a:pt x="852" y="536"/>
                  </a:cubicBezTo>
                  <a:cubicBezTo>
                    <a:pt x="852" y="542"/>
                    <a:pt x="846" y="553"/>
                    <a:pt x="846" y="5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3" name="Freeform 30"/>
            <p:cNvSpPr>
              <a:spLocks noChangeArrowheads="1"/>
            </p:cNvSpPr>
            <p:nvPr/>
          </p:nvSpPr>
          <p:spPr bwMode="auto">
            <a:xfrm>
              <a:off x="3544888" y="3117850"/>
              <a:ext cx="794" cy="2382"/>
            </a:xfrm>
            <a:custGeom>
              <a:avLst/>
              <a:gdLst>
                <a:gd name="T0" fmla="*/ 0 w 1"/>
                <a:gd name="T1" fmla="*/ 0 h 7"/>
                <a:gd name="T2" fmla="*/ 0 w 1"/>
                <a:gd name="T3" fmla="*/ 0 h 7"/>
                <a:gd name="T4" fmla="*/ 0 w 1"/>
                <a:gd name="T5" fmla="*/ 2127700 h 7"/>
                <a:gd name="T6" fmla="*/ 0 w 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7">
                  <a:moveTo>
                    <a:pt x="0" y="0"/>
                  </a:moveTo>
                  <a:lnTo>
                    <a:pt x="0" y="0"/>
                  </a:lnTo>
                  <a:cubicBezTo>
                    <a:pt x="0" y="0"/>
                    <a:pt x="0" y="0"/>
                    <a:pt x="0" y="6"/>
                  </a:cubicBez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4" name="Freeform 31"/>
            <p:cNvSpPr>
              <a:spLocks noChangeArrowheads="1"/>
            </p:cNvSpPr>
            <p:nvPr/>
          </p:nvSpPr>
          <p:spPr bwMode="auto">
            <a:xfrm>
              <a:off x="3662363" y="3160713"/>
              <a:ext cx="2382" cy="3175"/>
            </a:xfrm>
            <a:custGeom>
              <a:avLst/>
              <a:gdLst>
                <a:gd name="T0" fmla="*/ 2127700 w 7"/>
                <a:gd name="T1" fmla="*/ 1233365 h 13"/>
                <a:gd name="T2" fmla="*/ 2127700 w 7"/>
                <a:gd name="T3" fmla="*/ 1233365 h 13"/>
                <a:gd name="T4" fmla="*/ 2127700 w 7"/>
                <a:gd name="T5" fmla="*/ 0 h 13"/>
                <a:gd name="T6" fmla="*/ 0 w 7"/>
                <a:gd name="T7" fmla="*/ 1233365 h 13"/>
                <a:gd name="T8" fmla="*/ 2127700 w 7"/>
                <a:gd name="T9" fmla="*/ 123336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3">
                  <a:moveTo>
                    <a:pt x="6" y="6"/>
                  </a:moveTo>
                  <a:lnTo>
                    <a:pt x="6" y="6"/>
                  </a:lnTo>
                  <a:cubicBezTo>
                    <a:pt x="6" y="6"/>
                    <a:pt x="6" y="6"/>
                    <a:pt x="6" y="0"/>
                  </a:cubicBezTo>
                  <a:cubicBezTo>
                    <a:pt x="0" y="0"/>
                    <a:pt x="0" y="6"/>
                    <a:pt x="0" y="6"/>
                  </a:cubicBezTo>
                  <a:cubicBezTo>
                    <a:pt x="0" y="6"/>
                    <a:pt x="6" y="12"/>
                    <a:pt x="6"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5" name="Freeform 32"/>
            <p:cNvSpPr>
              <a:spLocks noChangeArrowheads="1"/>
            </p:cNvSpPr>
            <p:nvPr/>
          </p:nvSpPr>
          <p:spPr bwMode="auto">
            <a:xfrm>
              <a:off x="3648075" y="3121819"/>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6" name="Freeform 33"/>
            <p:cNvSpPr>
              <a:spLocks noChangeArrowheads="1"/>
            </p:cNvSpPr>
            <p:nvPr/>
          </p:nvSpPr>
          <p:spPr bwMode="auto">
            <a:xfrm>
              <a:off x="3648075" y="3121025"/>
              <a:ext cx="1588" cy="1588"/>
            </a:xfrm>
            <a:custGeom>
              <a:avLst/>
              <a:gdLst>
                <a:gd name="T0" fmla="*/ 1418318 w 7"/>
                <a:gd name="T1" fmla="*/ 1418318 h 7"/>
                <a:gd name="T2" fmla="*/ 1418318 w 7"/>
                <a:gd name="T3" fmla="*/ 1418318 h 7"/>
                <a:gd name="T4" fmla="*/ 1418318 w 7"/>
                <a:gd name="T5" fmla="*/ 0 h 7"/>
                <a:gd name="T6" fmla="*/ 1418318 w 7"/>
                <a:gd name="T7" fmla="*/ 141831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6" y="6"/>
                  </a:moveTo>
                  <a:lnTo>
                    <a:pt x="6" y="6"/>
                  </a:lnTo>
                  <a:lnTo>
                    <a:pt x="6" y="0"/>
                  </a:lnTo>
                  <a:cubicBezTo>
                    <a:pt x="6" y="0"/>
                    <a:pt x="0" y="0"/>
                    <a:pt x="6"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7" name="Freeform 34"/>
            <p:cNvSpPr>
              <a:spLocks noChangeArrowheads="1"/>
            </p:cNvSpPr>
            <p:nvPr/>
          </p:nvSpPr>
          <p:spPr bwMode="auto">
            <a:xfrm>
              <a:off x="3629025" y="3126582"/>
              <a:ext cx="2382" cy="1588"/>
            </a:xfrm>
            <a:custGeom>
              <a:avLst/>
              <a:gdLst>
                <a:gd name="T0" fmla="*/ 0 w 12"/>
                <a:gd name="T1" fmla="*/ 0 h 7"/>
                <a:gd name="T2" fmla="*/ 0 w 12"/>
                <a:gd name="T3" fmla="*/ 0 h 7"/>
                <a:gd name="T4" fmla="*/ 1086361 w 12"/>
                <a:gd name="T5" fmla="*/ 1418318 h 7"/>
                <a:gd name="T6" fmla="*/ 0 w 12"/>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7">
                  <a:moveTo>
                    <a:pt x="0" y="0"/>
                  </a:moveTo>
                  <a:lnTo>
                    <a:pt x="0" y="0"/>
                  </a:lnTo>
                  <a:cubicBezTo>
                    <a:pt x="0" y="6"/>
                    <a:pt x="6" y="6"/>
                    <a:pt x="6" y="6"/>
                  </a:cubicBezTo>
                  <a:cubicBezTo>
                    <a:pt x="11" y="0"/>
                    <a:pt x="6"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8" name="Freeform 35"/>
            <p:cNvSpPr>
              <a:spLocks noChangeArrowheads="1"/>
            </p:cNvSpPr>
            <p:nvPr/>
          </p:nvSpPr>
          <p:spPr bwMode="auto">
            <a:xfrm>
              <a:off x="3517900" y="3174207"/>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9" name="Freeform 36"/>
            <p:cNvSpPr>
              <a:spLocks noChangeArrowheads="1"/>
            </p:cNvSpPr>
            <p:nvPr/>
          </p:nvSpPr>
          <p:spPr bwMode="auto">
            <a:xfrm>
              <a:off x="3592513" y="3158332"/>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0" name="Freeform 37"/>
            <p:cNvSpPr>
              <a:spLocks noChangeArrowheads="1"/>
            </p:cNvSpPr>
            <p:nvPr/>
          </p:nvSpPr>
          <p:spPr bwMode="auto">
            <a:xfrm>
              <a:off x="3592513" y="3132138"/>
              <a:ext cx="8732" cy="14288"/>
            </a:xfrm>
            <a:custGeom>
              <a:avLst/>
              <a:gdLst>
                <a:gd name="T0" fmla="*/ 7234962 w 43"/>
                <a:gd name="T1" fmla="*/ 0 h 72"/>
                <a:gd name="T2" fmla="*/ 7234962 w 43"/>
                <a:gd name="T3" fmla="*/ 0 h 72"/>
                <a:gd name="T4" fmla="*/ 4134264 w 43"/>
                <a:gd name="T5" fmla="*/ 4665266 h 72"/>
                <a:gd name="T6" fmla="*/ 4134264 w 43"/>
                <a:gd name="T7" fmla="*/ 6595666 h 72"/>
                <a:gd name="T8" fmla="*/ 3100698 w 43"/>
                <a:gd name="T9" fmla="*/ 9491266 h 72"/>
                <a:gd name="T10" fmla="*/ 0 w 43"/>
                <a:gd name="T11" fmla="*/ 7560866 h 72"/>
                <a:gd name="T12" fmla="*/ 1033566 w 43"/>
                <a:gd name="T13" fmla="*/ 9491266 h 72"/>
                <a:gd name="T14" fmla="*/ 1033566 w 43"/>
                <a:gd name="T15" fmla="*/ 10456466 h 72"/>
                <a:gd name="T16" fmla="*/ 2067132 w 43"/>
                <a:gd name="T17" fmla="*/ 10456466 h 72"/>
                <a:gd name="T18" fmla="*/ 3100698 w 43"/>
                <a:gd name="T19" fmla="*/ 10456466 h 72"/>
                <a:gd name="T20" fmla="*/ 5167830 w 43"/>
                <a:gd name="T21" fmla="*/ 10456466 h 72"/>
                <a:gd name="T22" fmla="*/ 6201396 w 43"/>
                <a:gd name="T23" fmla="*/ 6595666 h 72"/>
                <a:gd name="T24" fmla="*/ 7234962 w 43"/>
                <a:gd name="T25" fmla="*/ 7560866 h 72"/>
                <a:gd name="T26" fmla="*/ 7234962 w 43"/>
                <a:gd name="T27" fmla="*/ 4665266 h 72"/>
                <a:gd name="T28" fmla="*/ 5167830 w 43"/>
                <a:gd name="T29" fmla="*/ 3860800 h 72"/>
                <a:gd name="T30" fmla="*/ 7234962 w 43"/>
                <a:gd name="T31" fmla="*/ 0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72">
                  <a:moveTo>
                    <a:pt x="42" y="0"/>
                  </a:moveTo>
                  <a:lnTo>
                    <a:pt x="42" y="0"/>
                  </a:lnTo>
                  <a:cubicBezTo>
                    <a:pt x="36" y="12"/>
                    <a:pt x="24" y="18"/>
                    <a:pt x="24" y="29"/>
                  </a:cubicBezTo>
                  <a:cubicBezTo>
                    <a:pt x="24" y="35"/>
                    <a:pt x="24" y="35"/>
                    <a:pt x="24" y="41"/>
                  </a:cubicBezTo>
                  <a:cubicBezTo>
                    <a:pt x="24" y="47"/>
                    <a:pt x="24" y="53"/>
                    <a:pt x="18" y="59"/>
                  </a:cubicBezTo>
                  <a:cubicBezTo>
                    <a:pt x="6" y="71"/>
                    <a:pt x="6" y="47"/>
                    <a:pt x="0" y="47"/>
                  </a:cubicBezTo>
                  <a:cubicBezTo>
                    <a:pt x="0" y="53"/>
                    <a:pt x="6" y="59"/>
                    <a:pt x="6" y="59"/>
                  </a:cubicBezTo>
                  <a:lnTo>
                    <a:pt x="6" y="65"/>
                  </a:lnTo>
                  <a:lnTo>
                    <a:pt x="12" y="65"/>
                  </a:lnTo>
                  <a:lnTo>
                    <a:pt x="18" y="65"/>
                  </a:lnTo>
                  <a:cubicBezTo>
                    <a:pt x="24" y="65"/>
                    <a:pt x="24" y="65"/>
                    <a:pt x="30" y="65"/>
                  </a:cubicBezTo>
                  <a:cubicBezTo>
                    <a:pt x="36" y="59"/>
                    <a:pt x="36" y="47"/>
                    <a:pt x="36" y="41"/>
                  </a:cubicBezTo>
                  <a:cubicBezTo>
                    <a:pt x="42" y="41"/>
                    <a:pt x="36" y="47"/>
                    <a:pt x="42" y="47"/>
                  </a:cubicBezTo>
                  <a:cubicBezTo>
                    <a:pt x="42" y="41"/>
                    <a:pt x="42" y="35"/>
                    <a:pt x="42" y="29"/>
                  </a:cubicBezTo>
                  <a:cubicBezTo>
                    <a:pt x="36" y="29"/>
                    <a:pt x="36" y="29"/>
                    <a:pt x="30" y="24"/>
                  </a:cubicBezTo>
                  <a:cubicBezTo>
                    <a:pt x="30" y="12"/>
                    <a:pt x="42" y="12"/>
                    <a:pt x="4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1" name="Freeform 38"/>
            <p:cNvSpPr>
              <a:spLocks noChangeArrowheads="1"/>
            </p:cNvSpPr>
            <p:nvPr/>
          </p:nvSpPr>
          <p:spPr bwMode="auto">
            <a:xfrm>
              <a:off x="3553619" y="3146425"/>
              <a:ext cx="1588" cy="794"/>
            </a:xfrm>
            <a:custGeom>
              <a:avLst/>
              <a:gdLst>
                <a:gd name="T0" fmla="*/ 1418318 w 7"/>
                <a:gd name="T1" fmla="*/ 0 h 6"/>
                <a:gd name="T2" fmla="*/ 1418318 w 7"/>
                <a:gd name="T3" fmla="*/ 0 h 6"/>
                <a:gd name="T4" fmla="*/ 1418318 w 7"/>
                <a:gd name="T5" fmla="*/ 402029 h 6"/>
                <a:gd name="T6" fmla="*/ 1418318 w 7"/>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6" y="0"/>
                  </a:moveTo>
                  <a:lnTo>
                    <a:pt x="6" y="0"/>
                  </a:lnTo>
                  <a:cubicBezTo>
                    <a:pt x="6" y="0"/>
                    <a:pt x="0" y="0"/>
                    <a:pt x="6" y="5"/>
                  </a:cubicBezTo>
                  <a:lnTo>
                    <a:pt x="6"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2" name="Freeform 39"/>
            <p:cNvSpPr>
              <a:spLocks noChangeArrowheads="1"/>
            </p:cNvSpPr>
            <p:nvPr/>
          </p:nvSpPr>
          <p:spPr bwMode="auto">
            <a:xfrm>
              <a:off x="3656013" y="3178969"/>
              <a:ext cx="3175" cy="3969"/>
            </a:xfrm>
            <a:custGeom>
              <a:avLst/>
              <a:gdLst>
                <a:gd name="T0" fmla="*/ 0 w 12"/>
                <a:gd name="T1" fmla="*/ 1072377 h 18"/>
                <a:gd name="T2" fmla="*/ 0 w 12"/>
                <a:gd name="T3" fmla="*/ 1072377 h 18"/>
                <a:gd name="T4" fmla="*/ 1206500 w 12"/>
                <a:gd name="T5" fmla="*/ 3038548 h 18"/>
                <a:gd name="T6" fmla="*/ 2654829 w 12"/>
                <a:gd name="T7" fmla="*/ 3038548 h 18"/>
                <a:gd name="T8" fmla="*/ 2654829 w 12"/>
                <a:gd name="T9" fmla="*/ 1072377 h 18"/>
                <a:gd name="T10" fmla="*/ 0 w 12"/>
                <a:gd name="T11" fmla="*/ 1072377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8">
                  <a:moveTo>
                    <a:pt x="0" y="6"/>
                  </a:moveTo>
                  <a:lnTo>
                    <a:pt x="0" y="6"/>
                  </a:lnTo>
                  <a:cubicBezTo>
                    <a:pt x="0" y="11"/>
                    <a:pt x="5" y="11"/>
                    <a:pt x="5" y="17"/>
                  </a:cubicBezTo>
                  <a:lnTo>
                    <a:pt x="11" y="17"/>
                  </a:lnTo>
                  <a:cubicBezTo>
                    <a:pt x="11" y="11"/>
                    <a:pt x="5" y="11"/>
                    <a:pt x="11" y="6"/>
                  </a:cubicBezTo>
                  <a:cubicBezTo>
                    <a:pt x="5" y="11"/>
                    <a:pt x="5" y="0"/>
                    <a:pt x="0"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3" name="Freeform 40"/>
            <p:cNvSpPr>
              <a:spLocks noChangeArrowheads="1"/>
            </p:cNvSpPr>
            <p:nvPr/>
          </p:nvSpPr>
          <p:spPr bwMode="auto">
            <a:xfrm>
              <a:off x="3606800" y="3129757"/>
              <a:ext cx="3969" cy="3969"/>
            </a:xfrm>
            <a:custGeom>
              <a:avLst/>
              <a:gdLst>
                <a:gd name="T0" fmla="*/ 0 w 19"/>
                <a:gd name="T1" fmla="*/ 0 h 19"/>
                <a:gd name="T2" fmla="*/ 0 w 19"/>
                <a:gd name="T3" fmla="*/ 0 h 19"/>
                <a:gd name="T4" fmla="*/ 962587 w 19"/>
                <a:gd name="T5" fmla="*/ 1924931 h 19"/>
                <a:gd name="T6" fmla="*/ 1925174 w 19"/>
                <a:gd name="T7" fmla="*/ 962466 h 19"/>
                <a:gd name="T8" fmla="*/ 2887761 w 19"/>
                <a:gd name="T9" fmla="*/ 0 h 19"/>
                <a:gd name="T10" fmla="*/ 0 w 19"/>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9">
                  <a:moveTo>
                    <a:pt x="0" y="0"/>
                  </a:moveTo>
                  <a:lnTo>
                    <a:pt x="0" y="0"/>
                  </a:lnTo>
                  <a:cubicBezTo>
                    <a:pt x="0" y="0"/>
                    <a:pt x="0" y="18"/>
                    <a:pt x="6" y="12"/>
                  </a:cubicBezTo>
                  <a:cubicBezTo>
                    <a:pt x="12" y="12"/>
                    <a:pt x="6" y="12"/>
                    <a:pt x="12" y="6"/>
                  </a:cubicBezTo>
                  <a:cubicBezTo>
                    <a:pt x="12" y="6"/>
                    <a:pt x="18" y="6"/>
                    <a:pt x="18" y="0"/>
                  </a:cubicBezTo>
                  <a:cubicBezTo>
                    <a:pt x="12" y="0"/>
                    <a:pt x="6"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4" name="Freeform 41"/>
            <p:cNvSpPr>
              <a:spLocks noChangeArrowheads="1"/>
            </p:cNvSpPr>
            <p:nvPr/>
          </p:nvSpPr>
          <p:spPr bwMode="auto">
            <a:xfrm>
              <a:off x="3603625" y="3125788"/>
              <a:ext cx="1588" cy="794"/>
            </a:xfrm>
            <a:custGeom>
              <a:avLst/>
              <a:gdLst>
                <a:gd name="T0" fmla="*/ 1418318 w 7"/>
                <a:gd name="T1" fmla="*/ 402558 h 6"/>
                <a:gd name="T2" fmla="*/ 1418318 w 7"/>
                <a:gd name="T3" fmla="*/ 402558 h 6"/>
                <a:gd name="T4" fmla="*/ 1418318 w 7"/>
                <a:gd name="T5" fmla="*/ 0 h 6"/>
                <a:gd name="T6" fmla="*/ 1418318 w 7"/>
                <a:gd name="T7" fmla="*/ 40255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6" y="5"/>
                  </a:moveTo>
                  <a:lnTo>
                    <a:pt x="6" y="5"/>
                  </a:lnTo>
                  <a:lnTo>
                    <a:pt x="6" y="0"/>
                  </a:lnTo>
                  <a:cubicBezTo>
                    <a:pt x="6" y="0"/>
                    <a:pt x="0" y="0"/>
                    <a:pt x="6"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5" name="Freeform 42"/>
            <p:cNvSpPr>
              <a:spLocks noChangeArrowheads="1"/>
            </p:cNvSpPr>
            <p:nvPr/>
          </p:nvSpPr>
          <p:spPr bwMode="auto">
            <a:xfrm>
              <a:off x="3609182" y="3174207"/>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6" name="Freeform 43"/>
            <p:cNvSpPr>
              <a:spLocks noChangeArrowheads="1"/>
            </p:cNvSpPr>
            <p:nvPr/>
          </p:nvSpPr>
          <p:spPr bwMode="auto">
            <a:xfrm>
              <a:off x="3609182" y="3132932"/>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7" name="Freeform 44"/>
            <p:cNvSpPr>
              <a:spLocks noChangeArrowheads="1"/>
            </p:cNvSpPr>
            <p:nvPr/>
          </p:nvSpPr>
          <p:spPr bwMode="auto">
            <a:xfrm>
              <a:off x="3629025" y="3126582"/>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8" name="Freeform 45"/>
            <p:cNvSpPr>
              <a:spLocks noChangeArrowheads="1"/>
            </p:cNvSpPr>
            <p:nvPr/>
          </p:nvSpPr>
          <p:spPr bwMode="auto">
            <a:xfrm>
              <a:off x="3602832" y="3137694"/>
              <a:ext cx="794" cy="1588"/>
            </a:xfrm>
            <a:custGeom>
              <a:avLst/>
              <a:gdLst>
                <a:gd name="T0" fmla="*/ 0 w 6"/>
                <a:gd name="T1" fmla="*/ 1418318 h 7"/>
                <a:gd name="T2" fmla="*/ 0 w 6"/>
                <a:gd name="T3" fmla="*/ 1418318 h 7"/>
                <a:gd name="T4" fmla="*/ 401776 w 6"/>
                <a:gd name="T5" fmla="*/ 0 h 7"/>
                <a:gd name="T6" fmla="*/ 0 w 6"/>
                <a:gd name="T7" fmla="*/ 141831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6"/>
                  </a:moveTo>
                  <a:lnTo>
                    <a:pt x="0" y="6"/>
                  </a:lnTo>
                  <a:cubicBezTo>
                    <a:pt x="0" y="6"/>
                    <a:pt x="5" y="6"/>
                    <a:pt x="5" y="0"/>
                  </a:cubicBezTo>
                  <a:cubicBezTo>
                    <a:pt x="5" y="6"/>
                    <a:pt x="0" y="0"/>
                    <a:pt x="0"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9" name="Freeform 46"/>
            <p:cNvSpPr>
              <a:spLocks noChangeArrowheads="1"/>
            </p:cNvSpPr>
            <p:nvPr/>
          </p:nvSpPr>
          <p:spPr bwMode="auto">
            <a:xfrm>
              <a:off x="3648869" y="3121025"/>
              <a:ext cx="1588" cy="794"/>
            </a:xfrm>
            <a:custGeom>
              <a:avLst/>
              <a:gdLst>
                <a:gd name="T0" fmla="*/ 0 w 7"/>
                <a:gd name="T1" fmla="*/ 0 h 1"/>
                <a:gd name="T2" fmla="*/ 0 w 7"/>
                <a:gd name="T3" fmla="*/ 0 h 1"/>
                <a:gd name="T4" fmla="*/ 0 60000 65536"/>
                <a:gd name="T5" fmla="*/ 0 60000 65536"/>
              </a:gdLst>
              <a:ahLst/>
              <a:cxnLst>
                <a:cxn ang="T4">
                  <a:pos x="T0" y="T1"/>
                </a:cxn>
                <a:cxn ang="T5">
                  <a:pos x="T2" y="T3"/>
                </a:cxn>
              </a:cxnLst>
              <a:rect l="0" t="0" r="r" b="b"/>
              <a:pathLst>
                <a:path w="7" h="1">
                  <a:moveTo>
                    <a:pt x="0" y="0"/>
                  </a:moveTo>
                  <a:cubicBezTo>
                    <a:pt x="0" y="0"/>
                    <a:pt x="6"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0" name="Freeform 47"/>
            <p:cNvSpPr>
              <a:spLocks noChangeArrowheads="1"/>
            </p:cNvSpPr>
            <p:nvPr/>
          </p:nvSpPr>
          <p:spPr bwMode="auto">
            <a:xfrm>
              <a:off x="3574257" y="3107532"/>
              <a:ext cx="5556" cy="2381"/>
            </a:xfrm>
            <a:custGeom>
              <a:avLst/>
              <a:gdLst>
                <a:gd name="T0" fmla="*/ 3502058 w 25"/>
                <a:gd name="T1" fmla="*/ 1850586 h 13"/>
                <a:gd name="T2" fmla="*/ 3502058 w 25"/>
                <a:gd name="T3" fmla="*/ 1850586 h 13"/>
                <a:gd name="T4" fmla="*/ 4669262 w 25"/>
                <a:gd name="T5" fmla="*/ 0 h 13"/>
                <a:gd name="T6" fmla="*/ 0 w 25"/>
                <a:gd name="T7" fmla="*/ 925293 h 13"/>
                <a:gd name="T8" fmla="*/ 3502058 w 25"/>
                <a:gd name="T9" fmla="*/ 185058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3">
                  <a:moveTo>
                    <a:pt x="18" y="12"/>
                  </a:moveTo>
                  <a:lnTo>
                    <a:pt x="18" y="12"/>
                  </a:lnTo>
                  <a:cubicBezTo>
                    <a:pt x="24" y="6"/>
                    <a:pt x="24" y="6"/>
                    <a:pt x="24" y="0"/>
                  </a:cubicBezTo>
                  <a:cubicBezTo>
                    <a:pt x="18" y="0"/>
                    <a:pt x="6" y="0"/>
                    <a:pt x="0" y="6"/>
                  </a:cubicBezTo>
                  <a:cubicBezTo>
                    <a:pt x="6" y="6"/>
                    <a:pt x="12" y="6"/>
                    <a:pt x="18" y="1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1" name="Freeform 48"/>
            <p:cNvSpPr>
              <a:spLocks noChangeArrowheads="1"/>
            </p:cNvSpPr>
            <p:nvPr/>
          </p:nvSpPr>
          <p:spPr bwMode="auto">
            <a:xfrm>
              <a:off x="3575844" y="3121819"/>
              <a:ext cx="2381" cy="1588"/>
            </a:xfrm>
            <a:custGeom>
              <a:avLst/>
              <a:gdLst>
                <a:gd name="T0" fmla="*/ 0 w 7"/>
                <a:gd name="T1" fmla="*/ 1418318 h 7"/>
                <a:gd name="T2" fmla="*/ 0 w 7"/>
                <a:gd name="T3" fmla="*/ 1418318 h 7"/>
                <a:gd name="T4" fmla="*/ 2127253 w 7"/>
                <a:gd name="T5" fmla="*/ 0 h 7"/>
                <a:gd name="T6" fmla="*/ 0 w 7"/>
                <a:gd name="T7" fmla="*/ 141831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0" y="6"/>
                  </a:moveTo>
                  <a:lnTo>
                    <a:pt x="0" y="6"/>
                  </a:lnTo>
                  <a:cubicBezTo>
                    <a:pt x="6" y="6"/>
                    <a:pt x="6" y="0"/>
                    <a:pt x="6" y="0"/>
                  </a:cubicBezTo>
                  <a:cubicBezTo>
                    <a:pt x="0" y="0"/>
                    <a:pt x="0" y="6"/>
                    <a:pt x="0"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2" name="Freeform 49"/>
            <p:cNvSpPr>
              <a:spLocks noChangeArrowheads="1"/>
            </p:cNvSpPr>
            <p:nvPr/>
          </p:nvSpPr>
          <p:spPr bwMode="auto">
            <a:xfrm>
              <a:off x="3517107" y="3171825"/>
              <a:ext cx="1588" cy="3175"/>
            </a:xfrm>
            <a:custGeom>
              <a:avLst/>
              <a:gdLst>
                <a:gd name="T0" fmla="*/ 1418318 w 7"/>
                <a:gd name="T1" fmla="*/ 1233365 h 13"/>
                <a:gd name="T2" fmla="*/ 1418318 w 7"/>
                <a:gd name="T3" fmla="*/ 1233365 h 13"/>
                <a:gd name="T4" fmla="*/ 0 w 7"/>
                <a:gd name="T5" fmla="*/ 0 h 13"/>
                <a:gd name="T6" fmla="*/ 1418318 w 7"/>
                <a:gd name="T7" fmla="*/ 123336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6" y="6"/>
                  </a:moveTo>
                  <a:lnTo>
                    <a:pt x="6" y="6"/>
                  </a:lnTo>
                  <a:cubicBezTo>
                    <a:pt x="0" y="6"/>
                    <a:pt x="0" y="0"/>
                    <a:pt x="0" y="0"/>
                  </a:cubicBezTo>
                  <a:cubicBezTo>
                    <a:pt x="0" y="6"/>
                    <a:pt x="6" y="12"/>
                    <a:pt x="6"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3" name="Freeform 50"/>
            <p:cNvSpPr>
              <a:spLocks noChangeArrowheads="1"/>
            </p:cNvSpPr>
            <p:nvPr/>
          </p:nvSpPr>
          <p:spPr bwMode="auto">
            <a:xfrm>
              <a:off x="3517107" y="3170238"/>
              <a:ext cx="794" cy="1588"/>
            </a:xfrm>
            <a:custGeom>
              <a:avLst/>
              <a:gdLst>
                <a:gd name="T0" fmla="*/ 0 w 1"/>
                <a:gd name="T1" fmla="*/ 0 h 7"/>
                <a:gd name="T2" fmla="*/ 0 w 1"/>
                <a:gd name="T3" fmla="*/ 0 h 7"/>
                <a:gd name="T4" fmla="*/ 0 60000 65536"/>
                <a:gd name="T5" fmla="*/ 0 60000 65536"/>
              </a:gdLst>
              <a:ahLst/>
              <a:cxnLst>
                <a:cxn ang="T4">
                  <a:pos x="T0" y="T1"/>
                </a:cxn>
                <a:cxn ang="T5">
                  <a:pos x="T2" y="T3"/>
                </a:cxn>
              </a:cxnLst>
              <a:rect l="0" t="0" r="r" b="b"/>
              <a:pathLst>
                <a:path w="1" h="7">
                  <a:moveTo>
                    <a:pt x="0" y="0"/>
                  </a:moveTo>
                  <a:cubicBezTo>
                    <a:pt x="0" y="0"/>
                    <a:pt x="0" y="6"/>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4" name="Freeform 51"/>
            <p:cNvSpPr>
              <a:spLocks noChangeArrowheads="1"/>
            </p:cNvSpPr>
            <p:nvPr/>
          </p:nvSpPr>
          <p:spPr bwMode="auto">
            <a:xfrm>
              <a:off x="3348832" y="5357019"/>
              <a:ext cx="517525" cy="515938"/>
            </a:xfrm>
            <a:custGeom>
              <a:avLst/>
              <a:gdLst>
                <a:gd name="T0" fmla="*/ 427638230 w 2502"/>
                <a:gd name="T1" fmla="*/ 213227179 h 2498"/>
                <a:gd name="T2" fmla="*/ 427638230 w 2502"/>
                <a:gd name="T3" fmla="*/ 213227179 h 2498"/>
                <a:gd name="T4" fmla="*/ 213391567 w 2502"/>
                <a:gd name="T5" fmla="*/ 0 h 2498"/>
                <a:gd name="T6" fmla="*/ 0 w 2502"/>
                <a:gd name="T7" fmla="*/ 213227179 h 2498"/>
                <a:gd name="T8" fmla="*/ 213391567 w 2502"/>
                <a:gd name="T9" fmla="*/ 426283755 h 2498"/>
                <a:gd name="T10" fmla="*/ 427638230 w 2502"/>
                <a:gd name="T11" fmla="*/ 213227179 h 24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2" h="2498">
                  <a:moveTo>
                    <a:pt x="2501" y="1249"/>
                  </a:moveTo>
                  <a:lnTo>
                    <a:pt x="2501" y="1249"/>
                  </a:lnTo>
                  <a:cubicBezTo>
                    <a:pt x="2501" y="560"/>
                    <a:pt x="1942" y="0"/>
                    <a:pt x="1248" y="0"/>
                  </a:cubicBezTo>
                  <a:cubicBezTo>
                    <a:pt x="559" y="0"/>
                    <a:pt x="0" y="560"/>
                    <a:pt x="0" y="1249"/>
                  </a:cubicBezTo>
                  <a:cubicBezTo>
                    <a:pt x="0" y="1937"/>
                    <a:pt x="559" y="2497"/>
                    <a:pt x="1248" y="2497"/>
                  </a:cubicBezTo>
                  <a:cubicBezTo>
                    <a:pt x="1942" y="2497"/>
                    <a:pt x="2501" y="1937"/>
                    <a:pt x="2501" y="1249"/>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5" name="Freeform 52"/>
            <p:cNvSpPr>
              <a:spLocks noChangeArrowheads="1"/>
            </p:cNvSpPr>
            <p:nvPr/>
          </p:nvSpPr>
          <p:spPr bwMode="auto">
            <a:xfrm>
              <a:off x="3470275" y="5611813"/>
              <a:ext cx="279400" cy="118269"/>
            </a:xfrm>
            <a:custGeom>
              <a:avLst/>
              <a:gdLst>
                <a:gd name="T0" fmla="*/ 217988750 w 1349"/>
                <a:gd name="T1" fmla="*/ 11142511 h 572"/>
                <a:gd name="T2" fmla="*/ 217988750 w 1349"/>
                <a:gd name="T3" fmla="*/ 11142511 h 572"/>
                <a:gd name="T4" fmla="*/ 114135625 w 1349"/>
                <a:gd name="T5" fmla="*/ 0 h 572"/>
                <a:gd name="T6" fmla="*/ 0 w 1349"/>
                <a:gd name="T7" fmla="*/ 15085500 h 572"/>
                <a:gd name="T8" fmla="*/ 0 w 1349"/>
                <a:gd name="T9" fmla="*/ 97883312 h 572"/>
                <a:gd name="T10" fmla="*/ 115163751 w 1349"/>
                <a:gd name="T11" fmla="*/ 82798225 h 572"/>
                <a:gd name="T12" fmla="*/ 115163751 w 1349"/>
                <a:gd name="T13" fmla="*/ 82798225 h 572"/>
                <a:gd name="T14" fmla="*/ 211819167 w 1349"/>
                <a:gd name="T15" fmla="*/ 93769122 h 572"/>
                <a:gd name="T16" fmla="*/ 231013056 w 1349"/>
                <a:gd name="T17" fmla="*/ 97883312 h 572"/>
                <a:gd name="T18" fmla="*/ 231013056 w 1349"/>
                <a:gd name="T19" fmla="*/ 97883312 h 572"/>
                <a:gd name="T20" fmla="*/ 231013056 w 1349"/>
                <a:gd name="T21" fmla="*/ 15085500 h 572"/>
                <a:gd name="T22" fmla="*/ 231013056 w 1349"/>
                <a:gd name="T23" fmla="*/ 15085500 h 572"/>
                <a:gd name="T24" fmla="*/ 217988750 w 1349"/>
                <a:gd name="T25" fmla="*/ 11142511 h 5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 h="572">
                  <a:moveTo>
                    <a:pt x="1272" y="65"/>
                  </a:moveTo>
                  <a:lnTo>
                    <a:pt x="1272" y="65"/>
                  </a:lnTo>
                  <a:cubicBezTo>
                    <a:pt x="1171" y="41"/>
                    <a:pt x="959" y="0"/>
                    <a:pt x="666" y="0"/>
                  </a:cubicBezTo>
                  <a:cubicBezTo>
                    <a:pt x="236" y="0"/>
                    <a:pt x="0" y="88"/>
                    <a:pt x="0" y="88"/>
                  </a:cubicBezTo>
                  <a:cubicBezTo>
                    <a:pt x="0" y="571"/>
                    <a:pt x="0" y="571"/>
                    <a:pt x="0" y="571"/>
                  </a:cubicBezTo>
                  <a:cubicBezTo>
                    <a:pt x="0" y="571"/>
                    <a:pt x="324" y="483"/>
                    <a:pt x="672" y="483"/>
                  </a:cubicBezTo>
                  <a:cubicBezTo>
                    <a:pt x="895" y="483"/>
                    <a:pt x="1112" y="524"/>
                    <a:pt x="1236" y="547"/>
                  </a:cubicBezTo>
                  <a:cubicBezTo>
                    <a:pt x="1307" y="559"/>
                    <a:pt x="1348" y="571"/>
                    <a:pt x="1348" y="571"/>
                  </a:cubicBezTo>
                  <a:cubicBezTo>
                    <a:pt x="1348" y="88"/>
                    <a:pt x="1348" y="88"/>
                    <a:pt x="1348" y="88"/>
                  </a:cubicBezTo>
                  <a:cubicBezTo>
                    <a:pt x="1348" y="88"/>
                    <a:pt x="1319" y="77"/>
                    <a:pt x="1272"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6" name="Freeform 53"/>
            <p:cNvSpPr>
              <a:spLocks noChangeArrowheads="1"/>
            </p:cNvSpPr>
            <p:nvPr/>
          </p:nvSpPr>
          <p:spPr bwMode="auto">
            <a:xfrm>
              <a:off x="3375025" y="5501482"/>
              <a:ext cx="468313" cy="142081"/>
            </a:xfrm>
            <a:custGeom>
              <a:avLst/>
              <a:gdLst>
                <a:gd name="T0" fmla="*/ 74741515 w 2261"/>
                <a:gd name="T1" fmla="*/ 102067696 h 690"/>
                <a:gd name="T2" fmla="*/ 74741515 w 2261"/>
                <a:gd name="T3" fmla="*/ 102067696 h 690"/>
                <a:gd name="T4" fmla="*/ 196967971 w 2261"/>
                <a:gd name="T5" fmla="*/ 85933883 h 690"/>
                <a:gd name="T6" fmla="*/ 307708860 w 2261"/>
                <a:gd name="T7" fmla="*/ 97991824 h 690"/>
                <a:gd name="T8" fmla="*/ 320908603 w 2261"/>
                <a:gd name="T9" fmla="*/ 102067696 h 690"/>
                <a:gd name="T10" fmla="*/ 320908603 w 2261"/>
                <a:gd name="T11" fmla="*/ 102067696 h 690"/>
                <a:gd name="T12" fmla="*/ 320908603 w 2261"/>
                <a:gd name="T13" fmla="*/ 112937098 h 690"/>
                <a:gd name="T14" fmla="*/ 387421820 w 2261"/>
                <a:gd name="T15" fmla="*/ 84065827 h 690"/>
                <a:gd name="T16" fmla="*/ 193882204 w 2261"/>
                <a:gd name="T17" fmla="*/ 0 h 690"/>
                <a:gd name="T18" fmla="*/ 0 w 2261"/>
                <a:gd name="T19" fmla="*/ 84065827 h 690"/>
                <a:gd name="T20" fmla="*/ 74741515 w 2261"/>
                <a:gd name="T21" fmla="*/ 117012970 h 690"/>
                <a:gd name="T22" fmla="*/ 74741515 w 2261"/>
                <a:gd name="T23" fmla="*/ 102067696 h 6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61" h="690">
                  <a:moveTo>
                    <a:pt x="436" y="601"/>
                  </a:moveTo>
                  <a:lnTo>
                    <a:pt x="436" y="601"/>
                  </a:lnTo>
                  <a:cubicBezTo>
                    <a:pt x="436" y="601"/>
                    <a:pt x="689" y="506"/>
                    <a:pt x="1149" y="506"/>
                  </a:cubicBezTo>
                  <a:cubicBezTo>
                    <a:pt x="1465" y="506"/>
                    <a:pt x="1683" y="548"/>
                    <a:pt x="1795" y="577"/>
                  </a:cubicBezTo>
                  <a:cubicBezTo>
                    <a:pt x="1842" y="589"/>
                    <a:pt x="1872" y="601"/>
                    <a:pt x="1872" y="601"/>
                  </a:cubicBezTo>
                  <a:cubicBezTo>
                    <a:pt x="1872" y="665"/>
                    <a:pt x="1872" y="665"/>
                    <a:pt x="1872" y="665"/>
                  </a:cubicBezTo>
                  <a:cubicBezTo>
                    <a:pt x="2260" y="495"/>
                    <a:pt x="2260" y="495"/>
                    <a:pt x="2260" y="495"/>
                  </a:cubicBezTo>
                  <a:cubicBezTo>
                    <a:pt x="1131" y="0"/>
                    <a:pt x="1131" y="0"/>
                    <a:pt x="1131" y="0"/>
                  </a:cubicBezTo>
                  <a:cubicBezTo>
                    <a:pt x="0" y="495"/>
                    <a:pt x="0" y="495"/>
                    <a:pt x="0" y="495"/>
                  </a:cubicBezTo>
                  <a:cubicBezTo>
                    <a:pt x="436" y="689"/>
                    <a:pt x="436" y="689"/>
                    <a:pt x="436" y="689"/>
                  </a:cubicBezTo>
                  <a:lnTo>
                    <a:pt x="436" y="601"/>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7" name="Freeform 54"/>
            <p:cNvSpPr>
              <a:spLocks noChangeArrowheads="1"/>
            </p:cNvSpPr>
            <p:nvPr/>
          </p:nvSpPr>
          <p:spPr bwMode="auto">
            <a:xfrm>
              <a:off x="3775075" y="5577682"/>
              <a:ext cx="26194" cy="144463"/>
            </a:xfrm>
            <a:custGeom>
              <a:avLst/>
              <a:gdLst>
                <a:gd name="T0" fmla="*/ 21151051 w 130"/>
                <a:gd name="T1" fmla="*/ 111383493 h 696"/>
                <a:gd name="T2" fmla="*/ 21151051 w 130"/>
                <a:gd name="T3" fmla="*/ 111383493 h 696"/>
                <a:gd name="T4" fmla="*/ 16396235 w 130"/>
                <a:gd name="T5" fmla="*/ 86975143 h 696"/>
                <a:gd name="T6" fmla="*/ 13444776 w 130"/>
                <a:gd name="T7" fmla="*/ 81990771 h 696"/>
                <a:gd name="T8" fmla="*/ 13444776 w 130"/>
                <a:gd name="T9" fmla="*/ 76834124 h 696"/>
                <a:gd name="T10" fmla="*/ 16396235 w 130"/>
                <a:gd name="T11" fmla="*/ 70817759 h 696"/>
                <a:gd name="T12" fmla="*/ 12461090 w 130"/>
                <a:gd name="T13" fmla="*/ 64801809 h 696"/>
                <a:gd name="T14" fmla="*/ 12461090 w 130"/>
                <a:gd name="T15" fmla="*/ 3093905 h 696"/>
                <a:gd name="T16" fmla="*/ 10493719 w 130"/>
                <a:gd name="T17" fmla="*/ 0 h 696"/>
                <a:gd name="T18" fmla="*/ 8689960 w 130"/>
                <a:gd name="T19" fmla="*/ 3093905 h 696"/>
                <a:gd name="T20" fmla="*/ 8689960 w 130"/>
                <a:gd name="T21" fmla="*/ 64801809 h 696"/>
                <a:gd name="T22" fmla="*/ 4754815 w 130"/>
                <a:gd name="T23" fmla="*/ 70817759 h 696"/>
                <a:gd name="T24" fmla="*/ 7706275 w 130"/>
                <a:gd name="T25" fmla="*/ 76834124 h 696"/>
                <a:gd name="T26" fmla="*/ 7706275 w 130"/>
                <a:gd name="T27" fmla="*/ 81990771 h 696"/>
                <a:gd name="T28" fmla="*/ 4754815 w 130"/>
                <a:gd name="T29" fmla="*/ 86975143 h 696"/>
                <a:gd name="T30" fmla="*/ 0 w 130"/>
                <a:gd name="T31" fmla="*/ 111383493 h 696"/>
                <a:gd name="T32" fmla="*/ 10493719 w 130"/>
                <a:gd name="T33" fmla="*/ 119462185 h 696"/>
                <a:gd name="T34" fmla="*/ 10493719 w 130"/>
                <a:gd name="T35" fmla="*/ 119462185 h 696"/>
                <a:gd name="T36" fmla="*/ 10493719 w 130"/>
                <a:gd name="T37" fmla="*/ 119462185 h 696"/>
                <a:gd name="T38" fmla="*/ 21151051 w 130"/>
                <a:gd name="T39" fmla="*/ 111383493 h 6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696">
                  <a:moveTo>
                    <a:pt x="129" y="648"/>
                  </a:moveTo>
                  <a:lnTo>
                    <a:pt x="129" y="648"/>
                  </a:lnTo>
                  <a:cubicBezTo>
                    <a:pt x="112" y="630"/>
                    <a:pt x="106" y="601"/>
                    <a:pt x="100" y="506"/>
                  </a:cubicBezTo>
                  <a:cubicBezTo>
                    <a:pt x="100" y="495"/>
                    <a:pt x="94" y="483"/>
                    <a:pt x="82" y="477"/>
                  </a:cubicBezTo>
                  <a:cubicBezTo>
                    <a:pt x="82" y="447"/>
                    <a:pt x="82" y="447"/>
                    <a:pt x="82" y="447"/>
                  </a:cubicBezTo>
                  <a:cubicBezTo>
                    <a:pt x="94" y="442"/>
                    <a:pt x="100" y="430"/>
                    <a:pt x="100" y="412"/>
                  </a:cubicBezTo>
                  <a:cubicBezTo>
                    <a:pt x="100" y="395"/>
                    <a:pt x="88" y="383"/>
                    <a:pt x="76" y="377"/>
                  </a:cubicBezTo>
                  <a:cubicBezTo>
                    <a:pt x="76" y="18"/>
                    <a:pt x="76" y="18"/>
                    <a:pt x="76" y="18"/>
                  </a:cubicBezTo>
                  <a:cubicBezTo>
                    <a:pt x="76" y="12"/>
                    <a:pt x="70" y="0"/>
                    <a:pt x="64" y="0"/>
                  </a:cubicBezTo>
                  <a:cubicBezTo>
                    <a:pt x="58" y="0"/>
                    <a:pt x="53" y="12"/>
                    <a:pt x="53" y="18"/>
                  </a:cubicBezTo>
                  <a:cubicBezTo>
                    <a:pt x="53" y="377"/>
                    <a:pt x="53" y="377"/>
                    <a:pt x="53" y="377"/>
                  </a:cubicBezTo>
                  <a:cubicBezTo>
                    <a:pt x="41" y="383"/>
                    <a:pt x="29" y="395"/>
                    <a:pt x="29" y="412"/>
                  </a:cubicBezTo>
                  <a:cubicBezTo>
                    <a:pt x="29" y="430"/>
                    <a:pt x="35" y="442"/>
                    <a:pt x="47" y="447"/>
                  </a:cubicBezTo>
                  <a:cubicBezTo>
                    <a:pt x="47" y="477"/>
                    <a:pt x="47" y="477"/>
                    <a:pt x="47" y="477"/>
                  </a:cubicBezTo>
                  <a:cubicBezTo>
                    <a:pt x="35" y="483"/>
                    <a:pt x="29" y="495"/>
                    <a:pt x="29" y="506"/>
                  </a:cubicBezTo>
                  <a:cubicBezTo>
                    <a:pt x="17" y="601"/>
                    <a:pt x="17" y="630"/>
                    <a:pt x="0" y="648"/>
                  </a:cubicBezTo>
                  <a:cubicBezTo>
                    <a:pt x="0" y="665"/>
                    <a:pt x="23" y="695"/>
                    <a:pt x="64" y="695"/>
                  </a:cubicBezTo>
                  <a:cubicBezTo>
                    <a:pt x="106" y="695"/>
                    <a:pt x="129" y="665"/>
                    <a:pt x="129" y="64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8" name="Freeform 55"/>
            <p:cNvSpPr>
              <a:spLocks noChangeArrowheads="1"/>
            </p:cNvSpPr>
            <p:nvPr/>
          </p:nvSpPr>
          <p:spPr bwMode="auto">
            <a:xfrm>
              <a:off x="4364832" y="3688557"/>
              <a:ext cx="267494" cy="285750"/>
            </a:xfrm>
            <a:custGeom>
              <a:avLst/>
              <a:gdLst>
                <a:gd name="T0" fmla="*/ 194005514 w 1291"/>
                <a:gd name="T1" fmla="*/ 109864367 h 1383"/>
                <a:gd name="T2" fmla="*/ 214246754 w 1291"/>
                <a:gd name="T3" fmla="*/ 96687634 h 1383"/>
                <a:gd name="T4" fmla="*/ 183885102 w 1291"/>
                <a:gd name="T5" fmla="*/ 47402681 h 1383"/>
                <a:gd name="T6" fmla="*/ 72730467 w 1291"/>
                <a:gd name="T7" fmla="*/ 53392067 h 1383"/>
                <a:gd name="T8" fmla="*/ 41511427 w 1291"/>
                <a:gd name="T9" fmla="*/ 34225536 h 1383"/>
                <a:gd name="T10" fmla="*/ 35336078 w 1291"/>
                <a:gd name="T11" fmla="*/ 118934398 h 1383"/>
                <a:gd name="T12" fmla="*/ 37394390 w 1291"/>
                <a:gd name="T13" fmla="*/ 189268155 h 1383"/>
                <a:gd name="T14" fmla="*/ 72730467 w 1291"/>
                <a:gd name="T15" fmla="*/ 207407805 h 1383"/>
                <a:gd name="T16" fmla="*/ 110125271 w 1291"/>
                <a:gd name="T17" fmla="*/ 236499758 h 1383"/>
                <a:gd name="T18" fmla="*/ 213217391 w 1291"/>
                <a:gd name="T19" fmla="*/ 177117892 h 1383"/>
                <a:gd name="T20" fmla="*/ 37394390 w 1291"/>
                <a:gd name="T21" fmla="*/ 182251887 h 1383"/>
                <a:gd name="T22" fmla="*/ 66727093 w 1291"/>
                <a:gd name="T23" fmla="*/ 143919238 h 1383"/>
                <a:gd name="T24" fmla="*/ 65697730 w 1291"/>
                <a:gd name="T25" fmla="*/ 133822738 h 1383"/>
                <a:gd name="T26" fmla="*/ 65697730 w 1291"/>
                <a:gd name="T27" fmla="*/ 102677021 h 1383"/>
                <a:gd name="T28" fmla="*/ 66727093 w 1291"/>
                <a:gd name="T29" fmla="*/ 93607402 h 1383"/>
                <a:gd name="T30" fmla="*/ 14237450 w 1291"/>
                <a:gd name="T31" fmla="*/ 63488567 h 1383"/>
                <a:gd name="T32" fmla="*/ 54547954 w 1291"/>
                <a:gd name="T33" fmla="*/ 56301221 h 1383"/>
                <a:gd name="T34" fmla="*/ 146490298 w 1291"/>
                <a:gd name="T35" fmla="*/ 87618016 h 1383"/>
                <a:gd name="T36" fmla="*/ 119216321 w 1291"/>
                <a:gd name="T37" fmla="*/ 72558599 h 1383"/>
                <a:gd name="T38" fmla="*/ 110125271 w 1291"/>
                <a:gd name="T39" fmla="*/ 8043150 h 1383"/>
                <a:gd name="T40" fmla="*/ 110125271 w 1291"/>
                <a:gd name="T41" fmla="*/ 67424603 h 1383"/>
                <a:gd name="T42" fmla="*/ 77876868 w 1291"/>
                <a:gd name="T43" fmla="*/ 62462099 h 1383"/>
                <a:gd name="T44" fmla="*/ 87997281 w 1291"/>
                <a:gd name="T45" fmla="*/ 79574867 h 1383"/>
                <a:gd name="T46" fmla="*/ 74789193 w 1291"/>
                <a:gd name="T47" fmla="*/ 148881742 h 1383"/>
                <a:gd name="T48" fmla="*/ 102063171 w 1291"/>
                <a:gd name="T49" fmla="*/ 164968041 h 1383"/>
                <a:gd name="T50" fmla="*/ 110125271 w 1291"/>
                <a:gd name="T51" fmla="*/ 229483490 h 1383"/>
                <a:gd name="T52" fmla="*/ 103092119 w 1291"/>
                <a:gd name="T53" fmla="*/ 207407805 h 1383"/>
                <a:gd name="T54" fmla="*/ 79935180 w 1291"/>
                <a:gd name="T55" fmla="*/ 181225005 h 1383"/>
                <a:gd name="T56" fmla="*/ 110125271 w 1291"/>
                <a:gd name="T57" fmla="*/ 229483490 h 1383"/>
                <a:gd name="T58" fmla="*/ 119216321 w 1291"/>
                <a:gd name="T59" fmla="*/ 164968041 h 1383"/>
                <a:gd name="T60" fmla="*/ 143574184 w 1291"/>
                <a:gd name="T61" fmla="*/ 174208738 h 1383"/>
                <a:gd name="T62" fmla="*/ 129337148 w 1291"/>
                <a:gd name="T63" fmla="*/ 150935505 h 1383"/>
                <a:gd name="T64" fmla="*/ 73759830 w 1291"/>
                <a:gd name="T65" fmla="*/ 139812124 h 1383"/>
                <a:gd name="T66" fmla="*/ 91942344 w 1291"/>
                <a:gd name="T67" fmla="*/ 85564253 h 1383"/>
                <a:gd name="T68" fmla="*/ 147519661 w 1291"/>
                <a:gd name="T69" fmla="*/ 97714516 h 1383"/>
                <a:gd name="T70" fmla="*/ 183885102 w 1291"/>
                <a:gd name="T71" fmla="*/ 54418949 h 1383"/>
                <a:gd name="T72" fmla="*/ 205155290 w 1291"/>
                <a:gd name="T73" fmla="*/ 82655099 h 1383"/>
                <a:gd name="T74" fmla="*/ 185943413 w 1291"/>
                <a:gd name="T75" fmla="*/ 101821630 h 1383"/>
                <a:gd name="T76" fmla="*/ 188001725 w 1291"/>
                <a:gd name="T77" fmla="*/ 105757666 h 1383"/>
                <a:gd name="T78" fmla="*/ 149577973 w 1291"/>
                <a:gd name="T79" fmla="*/ 60408335 h 1383"/>
                <a:gd name="T80" fmla="*/ 155581762 w 1291"/>
                <a:gd name="T81" fmla="*/ 102677021 h 1383"/>
                <a:gd name="T82" fmla="*/ 155581762 w 1291"/>
                <a:gd name="T83" fmla="*/ 118934398 h 1383"/>
                <a:gd name="T84" fmla="*/ 207213601 w 1291"/>
                <a:gd name="T85" fmla="*/ 174208738 h 1383"/>
                <a:gd name="T86" fmla="*/ 154552399 w 1291"/>
                <a:gd name="T87" fmla="*/ 143919238 h 13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91" h="1383">
                  <a:moveTo>
                    <a:pt x="1084" y="695"/>
                  </a:moveTo>
                  <a:lnTo>
                    <a:pt x="1084" y="695"/>
                  </a:lnTo>
                  <a:cubicBezTo>
                    <a:pt x="1101" y="677"/>
                    <a:pt x="1119" y="659"/>
                    <a:pt x="1131" y="642"/>
                  </a:cubicBezTo>
                  <a:cubicBezTo>
                    <a:pt x="1143" y="648"/>
                    <a:pt x="1154" y="648"/>
                    <a:pt x="1160" y="648"/>
                  </a:cubicBezTo>
                  <a:cubicBezTo>
                    <a:pt x="1166" y="648"/>
                    <a:pt x="1172" y="648"/>
                    <a:pt x="1178" y="648"/>
                  </a:cubicBezTo>
                  <a:cubicBezTo>
                    <a:pt x="1219" y="642"/>
                    <a:pt x="1249" y="606"/>
                    <a:pt x="1249" y="565"/>
                  </a:cubicBezTo>
                  <a:cubicBezTo>
                    <a:pt x="1249" y="541"/>
                    <a:pt x="1243" y="524"/>
                    <a:pt x="1231" y="506"/>
                  </a:cubicBezTo>
                  <a:cubicBezTo>
                    <a:pt x="1261" y="447"/>
                    <a:pt x="1266" y="388"/>
                    <a:pt x="1243" y="347"/>
                  </a:cubicBezTo>
                  <a:cubicBezTo>
                    <a:pt x="1219" y="300"/>
                    <a:pt x="1160" y="277"/>
                    <a:pt x="1072" y="277"/>
                  </a:cubicBezTo>
                  <a:cubicBezTo>
                    <a:pt x="1013" y="277"/>
                    <a:pt x="942" y="288"/>
                    <a:pt x="866" y="312"/>
                  </a:cubicBezTo>
                  <a:cubicBezTo>
                    <a:pt x="819" y="124"/>
                    <a:pt x="737" y="0"/>
                    <a:pt x="642" y="0"/>
                  </a:cubicBezTo>
                  <a:cubicBezTo>
                    <a:pt x="554" y="0"/>
                    <a:pt x="471" y="124"/>
                    <a:pt x="424" y="312"/>
                  </a:cubicBezTo>
                  <a:cubicBezTo>
                    <a:pt x="389" y="300"/>
                    <a:pt x="360" y="294"/>
                    <a:pt x="330" y="288"/>
                  </a:cubicBezTo>
                  <a:cubicBezTo>
                    <a:pt x="330" y="241"/>
                    <a:pt x="289" y="200"/>
                    <a:pt x="242" y="200"/>
                  </a:cubicBezTo>
                  <a:cubicBezTo>
                    <a:pt x="195" y="200"/>
                    <a:pt x="159" y="235"/>
                    <a:pt x="154" y="282"/>
                  </a:cubicBezTo>
                  <a:cubicBezTo>
                    <a:pt x="101" y="288"/>
                    <a:pt x="65" y="312"/>
                    <a:pt x="47" y="347"/>
                  </a:cubicBezTo>
                  <a:cubicBezTo>
                    <a:pt x="0" y="430"/>
                    <a:pt x="65" y="559"/>
                    <a:pt x="206" y="695"/>
                  </a:cubicBezTo>
                  <a:cubicBezTo>
                    <a:pt x="65" y="823"/>
                    <a:pt x="0" y="959"/>
                    <a:pt x="47" y="1035"/>
                  </a:cubicBezTo>
                  <a:cubicBezTo>
                    <a:pt x="71" y="1082"/>
                    <a:pt x="130" y="1106"/>
                    <a:pt x="218" y="1106"/>
                  </a:cubicBezTo>
                  <a:cubicBezTo>
                    <a:pt x="277" y="1106"/>
                    <a:pt x="348" y="1094"/>
                    <a:pt x="424" y="1070"/>
                  </a:cubicBezTo>
                  <a:cubicBezTo>
                    <a:pt x="430" y="1100"/>
                    <a:pt x="442" y="1129"/>
                    <a:pt x="448" y="1153"/>
                  </a:cubicBezTo>
                  <a:cubicBezTo>
                    <a:pt x="436" y="1171"/>
                    <a:pt x="424" y="1188"/>
                    <a:pt x="424" y="1212"/>
                  </a:cubicBezTo>
                  <a:cubicBezTo>
                    <a:pt x="424" y="1259"/>
                    <a:pt x="466" y="1300"/>
                    <a:pt x="513" y="1300"/>
                  </a:cubicBezTo>
                  <a:lnTo>
                    <a:pt x="519" y="1300"/>
                  </a:lnTo>
                  <a:cubicBezTo>
                    <a:pt x="554" y="1353"/>
                    <a:pt x="601" y="1382"/>
                    <a:pt x="642" y="1382"/>
                  </a:cubicBezTo>
                  <a:cubicBezTo>
                    <a:pt x="737" y="1382"/>
                    <a:pt x="819" y="1259"/>
                    <a:pt x="866" y="1070"/>
                  </a:cubicBezTo>
                  <a:cubicBezTo>
                    <a:pt x="942" y="1094"/>
                    <a:pt x="1013" y="1106"/>
                    <a:pt x="1072" y="1106"/>
                  </a:cubicBezTo>
                  <a:cubicBezTo>
                    <a:pt x="1160" y="1106"/>
                    <a:pt x="1219" y="1082"/>
                    <a:pt x="1243" y="1035"/>
                  </a:cubicBezTo>
                  <a:cubicBezTo>
                    <a:pt x="1290" y="959"/>
                    <a:pt x="1225" y="823"/>
                    <a:pt x="1084" y="695"/>
                  </a:cubicBezTo>
                  <a:close/>
                  <a:moveTo>
                    <a:pt x="218" y="1065"/>
                  </a:moveTo>
                  <a:lnTo>
                    <a:pt x="218" y="1065"/>
                  </a:lnTo>
                  <a:cubicBezTo>
                    <a:pt x="171" y="1065"/>
                    <a:pt x="106" y="1059"/>
                    <a:pt x="83" y="1018"/>
                  </a:cubicBezTo>
                  <a:cubicBezTo>
                    <a:pt x="53" y="959"/>
                    <a:pt x="106" y="847"/>
                    <a:pt x="236" y="723"/>
                  </a:cubicBezTo>
                  <a:cubicBezTo>
                    <a:pt x="283" y="758"/>
                    <a:pt x="330" y="800"/>
                    <a:pt x="389" y="841"/>
                  </a:cubicBezTo>
                  <a:cubicBezTo>
                    <a:pt x="395" y="906"/>
                    <a:pt x="401" y="970"/>
                    <a:pt x="413" y="1029"/>
                  </a:cubicBezTo>
                  <a:cubicBezTo>
                    <a:pt x="342" y="1053"/>
                    <a:pt x="271" y="1065"/>
                    <a:pt x="218" y="1065"/>
                  </a:cubicBezTo>
                  <a:close/>
                  <a:moveTo>
                    <a:pt x="383" y="782"/>
                  </a:moveTo>
                  <a:lnTo>
                    <a:pt x="383" y="782"/>
                  </a:lnTo>
                  <a:cubicBezTo>
                    <a:pt x="342" y="752"/>
                    <a:pt x="301" y="723"/>
                    <a:pt x="265" y="695"/>
                  </a:cubicBezTo>
                  <a:cubicBezTo>
                    <a:pt x="301" y="659"/>
                    <a:pt x="342" y="630"/>
                    <a:pt x="383" y="600"/>
                  </a:cubicBezTo>
                  <a:cubicBezTo>
                    <a:pt x="383" y="630"/>
                    <a:pt x="383" y="659"/>
                    <a:pt x="383" y="695"/>
                  </a:cubicBezTo>
                  <a:cubicBezTo>
                    <a:pt x="383" y="723"/>
                    <a:pt x="383" y="752"/>
                    <a:pt x="383" y="782"/>
                  </a:cubicBezTo>
                  <a:close/>
                  <a:moveTo>
                    <a:pt x="389" y="547"/>
                  </a:moveTo>
                  <a:lnTo>
                    <a:pt x="389" y="547"/>
                  </a:lnTo>
                  <a:cubicBezTo>
                    <a:pt x="330" y="583"/>
                    <a:pt x="283" y="624"/>
                    <a:pt x="236" y="665"/>
                  </a:cubicBezTo>
                  <a:cubicBezTo>
                    <a:pt x="106" y="541"/>
                    <a:pt x="53" y="430"/>
                    <a:pt x="83" y="371"/>
                  </a:cubicBezTo>
                  <a:cubicBezTo>
                    <a:pt x="101" y="341"/>
                    <a:pt x="130" y="329"/>
                    <a:pt x="165" y="324"/>
                  </a:cubicBezTo>
                  <a:cubicBezTo>
                    <a:pt x="177" y="353"/>
                    <a:pt x="206" y="377"/>
                    <a:pt x="242" y="377"/>
                  </a:cubicBezTo>
                  <a:cubicBezTo>
                    <a:pt x="271" y="377"/>
                    <a:pt x="301" y="359"/>
                    <a:pt x="318" y="329"/>
                  </a:cubicBezTo>
                  <a:cubicBezTo>
                    <a:pt x="348" y="335"/>
                    <a:pt x="383" y="341"/>
                    <a:pt x="413" y="353"/>
                  </a:cubicBezTo>
                  <a:cubicBezTo>
                    <a:pt x="401" y="412"/>
                    <a:pt x="395" y="477"/>
                    <a:pt x="389" y="547"/>
                  </a:cubicBezTo>
                  <a:close/>
                  <a:moveTo>
                    <a:pt x="854" y="512"/>
                  </a:moveTo>
                  <a:lnTo>
                    <a:pt x="854" y="512"/>
                  </a:lnTo>
                  <a:cubicBezTo>
                    <a:pt x="831" y="500"/>
                    <a:pt x="801" y="483"/>
                    <a:pt x="778" y="465"/>
                  </a:cubicBezTo>
                  <a:cubicBezTo>
                    <a:pt x="748" y="447"/>
                    <a:pt x="725" y="436"/>
                    <a:pt x="695" y="424"/>
                  </a:cubicBezTo>
                  <a:cubicBezTo>
                    <a:pt x="742" y="400"/>
                    <a:pt x="789" y="383"/>
                    <a:pt x="837" y="365"/>
                  </a:cubicBezTo>
                  <a:cubicBezTo>
                    <a:pt x="842" y="412"/>
                    <a:pt x="848" y="459"/>
                    <a:pt x="854" y="512"/>
                  </a:cubicBezTo>
                  <a:close/>
                  <a:moveTo>
                    <a:pt x="642" y="47"/>
                  </a:moveTo>
                  <a:lnTo>
                    <a:pt x="642" y="47"/>
                  </a:lnTo>
                  <a:cubicBezTo>
                    <a:pt x="713" y="47"/>
                    <a:pt x="784" y="147"/>
                    <a:pt x="825" y="324"/>
                  </a:cubicBezTo>
                  <a:cubicBezTo>
                    <a:pt x="766" y="341"/>
                    <a:pt x="707" y="365"/>
                    <a:pt x="642" y="394"/>
                  </a:cubicBezTo>
                  <a:cubicBezTo>
                    <a:pt x="583" y="365"/>
                    <a:pt x="525" y="341"/>
                    <a:pt x="466" y="324"/>
                  </a:cubicBezTo>
                  <a:cubicBezTo>
                    <a:pt x="507" y="147"/>
                    <a:pt x="577" y="47"/>
                    <a:pt x="642" y="47"/>
                  </a:cubicBezTo>
                  <a:close/>
                  <a:moveTo>
                    <a:pt x="454" y="365"/>
                  </a:moveTo>
                  <a:lnTo>
                    <a:pt x="454" y="365"/>
                  </a:lnTo>
                  <a:cubicBezTo>
                    <a:pt x="501" y="383"/>
                    <a:pt x="548" y="400"/>
                    <a:pt x="595" y="424"/>
                  </a:cubicBezTo>
                  <a:cubicBezTo>
                    <a:pt x="566" y="436"/>
                    <a:pt x="542" y="447"/>
                    <a:pt x="513" y="465"/>
                  </a:cubicBezTo>
                  <a:cubicBezTo>
                    <a:pt x="489" y="483"/>
                    <a:pt x="460" y="500"/>
                    <a:pt x="436" y="512"/>
                  </a:cubicBezTo>
                  <a:cubicBezTo>
                    <a:pt x="442" y="459"/>
                    <a:pt x="448" y="412"/>
                    <a:pt x="454" y="365"/>
                  </a:cubicBezTo>
                  <a:close/>
                  <a:moveTo>
                    <a:pt x="436" y="870"/>
                  </a:moveTo>
                  <a:lnTo>
                    <a:pt x="436" y="870"/>
                  </a:lnTo>
                  <a:cubicBezTo>
                    <a:pt x="460" y="888"/>
                    <a:pt x="489" y="906"/>
                    <a:pt x="513" y="917"/>
                  </a:cubicBezTo>
                  <a:cubicBezTo>
                    <a:pt x="542" y="935"/>
                    <a:pt x="566" y="947"/>
                    <a:pt x="595" y="964"/>
                  </a:cubicBezTo>
                  <a:cubicBezTo>
                    <a:pt x="548" y="982"/>
                    <a:pt x="501" y="1006"/>
                    <a:pt x="454" y="1018"/>
                  </a:cubicBezTo>
                  <a:cubicBezTo>
                    <a:pt x="448" y="970"/>
                    <a:pt x="442" y="923"/>
                    <a:pt x="436" y="870"/>
                  </a:cubicBezTo>
                  <a:close/>
                  <a:moveTo>
                    <a:pt x="642" y="1341"/>
                  </a:moveTo>
                  <a:lnTo>
                    <a:pt x="642" y="1341"/>
                  </a:lnTo>
                  <a:cubicBezTo>
                    <a:pt x="619" y="1341"/>
                    <a:pt x="589" y="1318"/>
                    <a:pt x="560" y="1282"/>
                  </a:cubicBezTo>
                  <a:cubicBezTo>
                    <a:pt x="583" y="1271"/>
                    <a:pt x="601" y="1241"/>
                    <a:pt x="601" y="1212"/>
                  </a:cubicBezTo>
                  <a:cubicBezTo>
                    <a:pt x="601" y="1165"/>
                    <a:pt x="560" y="1123"/>
                    <a:pt x="513" y="1123"/>
                  </a:cubicBezTo>
                  <a:cubicBezTo>
                    <a:pt x="501" y="1123"/>
                    <a:pt x="495" y="1129"/>
                    <a:pt x="483" y="1129"/>
                  </a:cubicBezTo>
                  <a:cubicBezTo>
                    <a:pt x="477" y="1106"/>
                    <a:pt x="471" y="1088"/>
                    <a:pt x="466" y="1059"/>
                  </a:cubicBezTo>
                  <a:cubicBezTo>
                    <a:pt x="525" y="1041"/>
                    <a:pt x="583" y="1018"/>
                    <a:pt x="642" y="988"/>
                  </a:cubicBezTo>
                  <a:cubicBezTo>
                    <a:pt x="707" y="1018"/>
                    <a:pt x="766" y="1041"/>
                    <a:pt x="825" y="1059"/>
                  </a:cubicBezTo>
                  <a:cubicBezTo>
                    <a:pt x="784" y="1235"/>
                    <a:pt x="713" y="1341"/>
                    <a:pt x="642" y="1341"/>
                  </a:cubicBezTo>
                  <a:close/>
                  <a:moveTo>
                    <a:pt x="837" y="1018"/>
                  </a:moveTo>
                  <a:lnTo>
                    <a:pt x="837" y="1018"/>
                  </a:lnTo>
                  <a:cubicBezTo>
                    <a:pt x="789" y="1006"/>
                    <a:pt x="742" y="982"/>
                    <a:pt x="695" y="964"/>
                  </a:cubicBezTo>
                  <a:cubicBezTo>
                    <a:pt x="725" y="947"/>
                    <a:pt x="748" y="935"/>
                    <a:pt x="778" y="917"/>
                  </a:cubicBezTo>
                  <a:cubicBezTo>
                    <a:pt x="801" y="906"/>
                    <a:pt x="831" y="888"/>
                    <a:pt x="854" y="870"/>
                  </a:cubicBezTo>
                  <a:cubicBezTo>
                    <a:pt x="848" y="923"/>
                    <a:pt x="842" y="970"/>
                    <a:pt x="837" y="1018"/>
                  </a:cubicBezTo>
                  <a:close/>
                  <a:moveTo>
                    <a:pt x="860" y="817"/>
                  </a:moveTo>
                  <a:lnTo>
                    <a:pt x="860" y="817"/>
                  </a:lnTo>
                  <a:cubicBezTo>
                    <a:pt x="825" y="841"/>
                    <a:pt x="789" y="859"/>
                    <a:pt x="754" y="882"/>
                  </a:cubicBezTo>
                  <a:cubicBezTo>
                    <a:pt x="719" y="900"/>
                    <a:pt x="683" y="923"/>
                    <a:pt x="642" y="941"/>
                  </a:cubicBezTo>
                  <a:cubicBezTo>
                    <a:pt x="607" y="923"/>
                    <a:pt x="572" y="900"/>
                    <a:pt x="536" y="882"/>
                  </a:cubicBezTo>
                  <a:cubicBezTo>
                    <a:pt x="501" y="859"/>
                    <a:pt x="466" y="841"/>
                    <a:pt x="430" y="817"/>
                  </a:cubicBezTo>
                  <a:cubicBezTo>
                    <a:pt x="430" y="776"/>
                    <a:pt x="424" y="735"/>
                    <a:pt x="424" y="695"/>
                  </a:cubicBezTo>
                  <a:cubicBezTo>
                    <a:pt x="424" y="648"/>
                    <a:pt x="430" y="606"/>
                    <a:pt x="430" y="571"/>
                  </a:cubicBezTo>
                  <a:cubicBezTo>
                    <a:pt x="466" y="547"/>
                    <a:pt x="501" y="524"/>
                    <a:pt x="536" y="500"/>
                  </a:cubicBezTo>
                  <a:cubicBezTo>
                    <a:pt x="572" y="483"/>
                    <a:pt x="607" y="465"/>
                    <a:pt x="642" y="447"/>
                  </a:cubicBezTo>
                  <a:cubicBezTo>
                    <a:pt x="683" y="465"/>
                    <a:pt x="719" y="483"/>
                    <a:pt x="754" y="500"/>
                  </a:cubicBezTo>
                  <a:cubicBezTo>
                    <a:pt x="789" y="524"/>
                    <a:pt x="825" y="547"/>
                    <a:pt x="860" y="571"/>
                  </a:cubicBezTo>
                  <a:cubicBezTo>
                    <a:pt x="860" y="606"/>
                    <a:pt x="866" y="648"/>
                    <a:pt x="866" y="695"/>
                  </a:cubicBezTo>
                  <a:cubicBezTo>
                    <a:pt x="866" y="735"/>
                    <a:pt x="860" y="776"/>
                    <a:pt x="860" y="817"/>
                  </a:cubicBezTo>
                  <a:close/>
                  <a:moveTo>
                    <a:pt x="1072" y="318"/>
                  </a:moveTo>
                  <a:lnTo>
                    <a:pt x="1072" y="318"/>
                  </a:lnTo>
                  <a:cubicBezTo>
                    <a:pt x="1119" y="318"/>
                    <a:pt x="1184" y="329"/>
                    <a:pt x="1208" y="371"/>
                  </a:cubicBezTo>
                  <a:cubicBezTo>
                    <a:pt x="1219" y="394"/>
                    <a:pt x="1219" y="436"/>
                    <a:pt x="1196" y="483"/>
                  </a:cubicBezTo>
                  <a:cubicBezTo>
                    <a:pt x="1184" y="477"/>
                    <a:pt x="1178" y="477"/>
                    <a:pt x="1166" y="477"/>
                  </a:cubicBezTo>
                  <a:cubicBezTo>
                    <a:pt x="1119" y="477"/>
                    <a:pt x="1078" y="518"/>
                    <a:pt x="1078" y="565"/>
                  </a:cubicBezTo>
                  <a:cubicBezTo>
                    <a:pt x="1078" y="577"/>
                    <a:pt x="1078" y="583"/>
                    <a:pt x="1084" y="595"/>
                  </a:cubicBezTo>
                  <a:cubicBezTo>
                    <a:pt x="1084" y="600"/>
                    <a:pt x="1090" y="600"/>
                    <a:pt x="1090" y="606"/>
                  </a:cubicBezTo>
                  <a:cubicBezTo>
                    <a:pt x="1090" y="612"/>
                    <a:pt x="1096" y="612"/>
                    <a:pt x="1096" y="618"/>
                  </a:cubicBezTo>
                  <a:cubicBezTo>
                    <a:pt x="1084" y="636"/>
                    <a:pt x="1072" y="648"/>
                    <a:pt x="1054" y="665"/>
                  </a:cubicBezTo>
                  <a:cubicBezTo>
                    <a:pt x="1007" y="624"/>
                    <a:pt x="960" y="583"/>
                    <a:pt x="901" y="547"/>
                  </a:cubicBezTo>
                  <a:cubicBezTo>
                    <a:pt x="895" y="477"/>
                    <a:pt x="890" y="412"/>
                    <a:pt x="872" y="353"/>
                  </a:cubicBezTo>
                  <a:cubicBezTo>
                    <a:pt x="948" y="329"/>
                    <a:pt x="1019" y="318"/>
                    <a:pt x="1072" y="318"/>
                  </a:cubicBezTo>
                  <a:close/>
                  <a:moveTo>
                    <a:pt x="907" y="600"/>
                  </a:moveTo>
                  <a:lnTo>
                    <a:pt x="907" y="600"/>
                  </a:lnTo>
                  <a:cubicBezTo>
                    <a:pt x="948" y="630"/>
                    <a:pt x="990" y="659"/>
                    <a:pt x="1025" y="695"/>
                  </a:cubicBezTo>
                  <a:cubicBezTo>
                    <a:pt x="990" y="723"/>
                    <a:pt x="948" y="752"/>
                    <a:pt x="907" y="782"/>
                  </a:cubicBezTo>
                  <a:cubicBezTo>
                    <a:pt x="907" y="752"/>
                    <a:pt x="907" y="723"/>
                    <a:pt x="907" y="695"/>
                  </a:cubicBezTo>
                  <a:cubicBezTo>
                    <a:pt x="907" y="659"/>
                    <a:pt x="907" y="630"/>
                    <a:pt x="907" y="600"/>
                  </a:cubicBezTo>
                  <a:close/>
                  <a:moveTo>
                    <a:pt x="1208" y="1018"/>
                  </a:moveTo>
                  <a:lnTo>
                    <a:pt x="1208" y="1018"/>
                  </a:lnTo>
                  <a:cubicBezTo>
                    <a:pt x="1184" y="1059"/>
                    <a:pt x="1119" y="1065"/>
                    <a:pt x="1072" y="1065"/>
                  </a:cubicBezTo>
                  <a:cubicBezTo>
                    <a:pt x="1019" y="1065"/>
                    <a:pt x="948" y="1053"/>
                    <a:pt x="872" y="1029"/>
                  </a:cubicBezTo>
                  <a:cubicBezTo>
                    <a:pt x="890" y="970"/>
                    <a:pt x="895" y="906"/>
                    <a:pt x="901" y="841"/>
                  </a:cubicBezTo>
                  <a:cubicBezTo>
                    <a:pt x="960" y="800"/>
                    <a:pt x="1007" y="758"/>
                    <a:pt x="1054" y="723"/>
                  </a:cubicBezTo>
                  <a:cubicBezTo>
                    <a:pt x="1184" y="847"/>
                    <a:pt x="1237" y="959"/>
                    <a:pt x="1208" y="10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9" name="Freeform 56"/>
            <p:cNvSpPr>
              <a:spLocks noChangeArrowheads="1"/>
            </p:cNvSpPr>
            <p:nvPr/>
          </p:nvSpPr>
          <p:spPr bwMode="auto">
            <a:xfrm>
              <a:off x="4471194" y="3803650"/>
              <a:ext cx="54769" cy="54769"/>
            </a:xfrm>
            <a:custGeom>
              <a:avLst/>
              <a:gdLst>
                <a:gd name="T0" fmla="*/ 21853867 w 266"/>
                <a:gd name="T1" fmla="*/ 0 h 265"/>
                <a:gd name="T2" fmla="*/ 21853867 w 266"/>
                <a:gd name="T3" fmla="*/ 0 h 265"/>
                <a:gd name="T4" fmla="*/ 0 w 266"/>
                <a:gd name="T5" fmla="*/ 23215856 h 265"/>
                <a:gd name="T6" fmla="*/ 21853867 w 266"/>
                <a:gd name="T7" fmla="*/ 45066000 h 265"/>
                <a:gd name="T8" fmla="*/ 44894110 w 266"/>
                <a:gd name="T9" fmla="*/ 23215856 h 265"/>
                <a:gd name="T10" fmla="*/ 21853867 w 266"/>
                <a:gd name="T11" fmla="*/ 0 h 2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6" h="265">
                  <a:moveTo>
                    <a:pt x="129" y="0"/>
                  </a:moveTo>
                  <a:lnTo>
                    <a:pt x="129" y="0"/>
                  </a:lnTo>
                  <a:cubicBezTo>
                    <a:pt x="59" y="0"/>
                    <a:pt x="0" y="59"/>
                    <a:pt x="0" y="136"/>
                  </a:cubicBezTo>
                  <a:cubicBezTo>
                    <a:pt x="0" y="205"/>
                    <a:pt x="59" y="264"/>
                    <a:pt x="129" y="264"/>
                  </a:cubicBezTo>
                  <a:cubicBezTo>
                    <a:pt x="206" y="264"/>
                    <a:pt x="265" y="205"/>
                    <a:pt x="265" y="136"/>
                  </a:cubicBezTo>
                  <a:cubicBezTo>
                    <a:pt x="265" y="59"/>
                    <a:pt x="206" y="0"/>
                    <a:pt x="12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0" name="Freeform 57"/>
            <p:cNvSpPr>
              <a:spLocks noChangeArrowheads="1"/>
            </p:cNvSpPr>
            <p:nvPr/>
          </p:nvSpPr>
          <p:spPr bwMode="auto">
            <a:xfrm>
              <a:off x="4951413" y="4745832"/>
              <a:ext cx="263525" cy="185738"/>
            </a:xfrm>
            <a:custGeom>
              <a:avLst/>
              <a:gdLst>
                <a:gd name="T0" fmla="*/ 214973055 w 1273"/>
                <a:gd name="T1" fmla="*/ 0 h 896"/>
                <a:gd name="T2" fmla="*/ 214973055 w 1273"/>
                <a:gd name="T3" fmla="*/ 0 h 896"/>
                <a:gd name="T4" fmla="*/ 3942731 w 1273"/>
                <a:gd name="T5" fmla="*/ 0 h 896"/>
                <a:gd name="T6" fmla="*/ 0 w 1273"/>
                <a:gd name="T7" fmla="*/ 3940703 h 896"/>
                <a:gd name="T8" fmla="*/ 0 w 1273"/>
                <a:gd name="T9" fmla="*/ 149227643 h 896"/>
                <a:gd name="T10" fmla="*/ 3942731 w 1273"/>
                <a:gd name="T11" fmla="*/ 153339573 h 896"/>
                <a:gd name="T12" fmla="*/ 214973055 w 1273"/>
                <a:gd name="T13" fmla="*/ 153339573 h 896"/>
                <a:gd name="T14" fmla="*/ 218058761 w 1273"/>
                <a:gd name="T15" fmla="*/ 149227643 h 896"/>
                <a:gd name="T16" fmla="*/ 218058761 w 1273"/>
                <a:gd name="T17" fmla="*/ 3940703 h 896"/>
                <a:gd name="T18" fmla="*/ 214973055 w 1273"/>
                <a:gd name="T19" fmla="*/ 0 h 896"/>
                <a:gd name="T20" fmla="*/ 204858497 w 1273"/>
                <a:gd name="T21" fmla="*/ 140147236 h 896"/>
                <a:gd name="T22" fmla="*/ 204858497 w 1273"/>
                <a:gd name="T23" fmla="*/ 140147236 h 896"/>
                <a:gd name="T24" fmla="*/ 121029394 w 1273"/>
                <a:gd name="T25" fmla="*/ 140147236 h 896"/>
                <a:gd name="T26" fmla="*/ 109029380 w 1273"/>
                <a:gd name="T27" fmla="*/ 147171679 h 896"/>
                <a:gd name="T28" fmla="*/ 109029380 w 1273"/>
                <a:gd name="T29" fmla="*/ 147171679 h 896"/>
                <a:gd name="T30" fmla="*/ 109029380 w 1273"/>
                <a:gd name="T31" fmla="*/ 147171679 h 896"/>
                <a:gd name="T32" fmla="*/ 109029380 w 1273"/>
                <a:gd name="T33" fmla="*/ 147171679 h 896"/>
                <a:gd name="T34" fmla="*/ 109029380 w 1273"/>
                <a:gd name="T35" fmla="*/ 147171679 h 896"/>
                <a:gd name="T36" fmla="*/ 96857962 w 1273"/>
                <a:gd name="T37" fmla="*/ 140147236 h 896"/>
                <a:gd name="T38" fmla="*/ 13028858 w 1273"/>
                <a:gd name="T39" fmla="*/ 140147236 h 896"/>
                <a:gd name="T40" fmla="*/ 13028858 w 1273"/>
                <a:gd name="T41" fmla="*/ 11992921 h 896"/>
                <a:gd name="T42" fmla="*/ 96857962 w 1273"/>
                <a:gd name="T43" fmla="*/ 11992921 h 896"/>
                <a:gd name="T44" fmla="*/ 109029380 w 1273"/>
                <a:gd name="T45" fmla="*/ 23129294 h 896"/>
                <a:gd name="T46" fmla="*/ 109029380 w 1273"/>
                <a:gd name="T47" fmla="*/ 23129294 h 896"/>
                <a:gd name="T48" fmla="*/ 121029394 w 1273"/>
                <a:gd name="T49" fmla="*/ 11992921 h 896"/>
                <a:gd name="T50" fmla="*/ 204858497 w 1273"/>
                <a:gd name="T51" fmla="*/ 11992921 h 896"/>
                <a:gd name="T52" fmla="*/ 204858497 w 1273"/>
                <a:gd name="T53" fmla="*/ 140147236 h 8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3" h="896">
                  <a:moveTo>
                    <a:pt x="1254" y="0"/>
                  </a:moveTo>
                  <a:lnTo>
                    <a:pt x="1254" y="0"/>
                  </a:lnTo>
                  <a:cubicBezTo>
                    <a:pt x="23" y="0"/>
                    <a:pt x="23" y="0"/>
                    <a:pt x="23" y="0"/>
                  </a:cubicBezTo>
                  <a:cubicBezTo>
                    <a:pt x="11" y="0"/>
                    <a:pt x="0" y="11"/>
                    <a:pt x="0" y="23"/>
                  </a:cubicBezTo>
                  <a:cubicBezTo>
                    <a:pt x="0" y="871"/>
                    <a:pt x="0" y="871"/>
                    <a:pt x="0" y="871"/>
                  </a:cubicBezTo>
                  <a:cubicBezTo>
                    <a:pt x="0" y="883"/>
                    <a:pt x="11" y="895"/>
                    <a:pt x="23" y="895"/>
                  </a:cubicBezTo>
                  <a:cubicBezTo>
                    <a:pt x="1254" y="895"/>
                    <a:pt x="1254" y="895"/>
                    <a:pt x="1254" y="895"/>
                  </a:cubicBezTo>
                  <a:cubicBezTo>
                    <a:pt x="1266" y="895"/>
                    <a:pt x="1272" y="883"/>
                    <a:pt x="1272" y="871"/>
                  </a:cubicBezTo>
                  <a:cubicBezTo>
                    <a:pt x="1272" y="23"/>
                    <a:pt x="1272" y="23"/>
                    <a:pt x="1272" y="23"/>
                  </a:cubicBezTo>
                  <a:cubicBezTo>
                    <a:pt x="1272" y="11"/>
                    <a:pt x="1266" y="0"/>
                    <a:pt x="1254" y="0"/>
                  </a:cubicBezTo>
                  <a:close/>
                  <a:moveTo>
                    <a:pt x="1195" y="818"/>
                  </a:moveTo>
                  <a:lnTo>
                    <a:pt x="1195" y="818"/>
                  </a:lnTo>
                  <a:cubicBezTo>
                    <a:pt x="706" y="818"/>
                    <a:pt x="706" y="818"/>
                    <a:pt x="706" y="818"/>
                  </a:cubicBezTo>
                  <a:cubicBezTo>
                    <a:pt x="677" y="818"/>
                    <a:pt x="653" y="836"/>
                    <a:pt x="636" y="859"/>
                  </a:cubicBezTo>
                  <a:cubicBezTo>
                    <a:pt x="624" y="836"/>
                    <a:pt x="600" y="818"/>
                    <a:pt x="565" y="818"/>
                  </a:cubicBezTo>
                  <a:cubicBezTo>
                    <a:pt x="76" y="818"/>
                    <a:pt x="76" y="818"/>
                    <a:pt x="76" y="818"/>
                  </a:cubicBezTo>
                  <a:cubicBezTo>
                    <a:pt x="76" y="70"/>
                    <a:pt x="76" y="70"/>
                    <a:pt x="76" y="70"/>
                  </a:cubicBezTo>
                  <a:cubicBezTo>
                    <a:pt x="565" y="70"/>
                    <a:pt x="565" y="70"/>
                    <a:pt x="565" y="70"/>
                  </a:cubicBezTo>
                  <a:cubicBezTo>
                    <a:pt x="606" y="70"/>
                    <a:pt x="636" y="100"/>
                    <a:pt x="636" y="135"/>
                  </a:cubicBezTo>
                  <a:cubicBezTo>
                    <a:pt x="641" y="100"/>
                    <a:pt x="671" y="70"/>
                    <a:pt x="706" y="70"/>
                  </a:cubicBezTo>
                  <a:cubicBezTo>
                    <a:pt x="1195" y="70"/>
                    <a:pt x="1195" y="70"/>
                    <a:pt x="1195" y="70"/>
                  </a:cubicBezTo>
                  <a:lnTo>
                    <a:pt x="1195" y="8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1" name="Freeform 58"/>
            <p:cNvSpPr>
              <a:spLocks noChangeArrowheads="1"/>
            </p:cNvSpPr>
            <p:nvPr/>
          </p:nvSpPr>
          <p:spPr bwMode="auto">
            <a:xfrm>
              <a:off x="5098257" y="4782344"/>
              <a:ext cx="88900" cy="5556"/>
            </a:xfrm>
            <a:custGeom>
              <a:avLst/>
              <a:gdLst>
                <a:gd name="T0" fmla="*/ 0 w 431"/>
                <a:gd name="T1" fmla="*/ 4669707 h 25"/>
                <a:gd name="T2" fmla="*/ 73563822 w 431"/>
                <a:gd name="T3" fmla="*/ 4669707 h 25"/>
                <a:gd name="T4" fmla="*/ 73563822 w 431"/>
                <a:gd name="T5" fmla="*/ 0 h 25"/>
                <a:gd name="T6" fmla="*/ 0 w 431"/>
                <a:gd name="T7" fmla="*/ 0 h 25"/>
                <a:gd name="T8" fmla="*/ 0 w 431"/>
                <a:gd name="T9" fmla="*/ 466970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25">
                  <a:moveTo>
                    <a:pt x="0" y="24"/>
                  </a:moveTo>
                  <a:lnTo>
                    <a:pt x="430" y="24"/>
                  </a:lnTo>
                  <a:lnTo>
                    <a:pt x="430" y="0"/>
                  </a:lnTo>
                  <a:lnTo>
                    <a:pt x="0" y="0"/>
                  </a:lnTo>
                  <a:lnTo>
                    <a:pt x="0" y="2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2" name="Freeform 59"/>
            <p:cNvSpPr>
              <a:spLocks noChangeArrowheads="1"/>
            </p:cNvSpPr>
            <p:nvPr/>
          </p:nvSpPr>
          <p:spPr bwMode="auto">
            <a:xfrm>
              <a:off x="5098257" y="4803775"/>
              <a:ext cx="88900" cy="5557"/>
            </a:xfrm>
            <a:custGeom>
              <a:avLst/>
              <a:gdLst>
                <a:gd name="T0" fmla="*/ 0 w 431"/>
                <a:gd name="T1" fmla="*/ 4670127 h 25"/>
                <a:gd name="T2" fmla="*/ 73563822 w 431"/>
                <a:gd name="T3" fmla="*/ 4670127 h 25"/>
                <a:gd name="T4" fmla="*/ 73563822 w 431"/>
                <a:gd name="T5" fmla="*/ 0 h 25"/>
                <a:gd name="T6" fmla="*/ 0 w 431"/>
                <a:gd name="T7" fmla="*/ 0 h 25"/>
                <a:gd name="T8" fmla="*/ 0 w 431"/>
                <a:gd name="T9" fmla="*/ 467012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25">
                  <a:moveTo>
                    <a:pt x="0" y="24"/>
                  </a:moveTo>
                  <a:lnTo>
                    <a:pt x="430" y="24"/>
                  </a:lnTo>
                  <a:lnTo>
                    <a:pt x="430" y="0"/>
                  </a:lnTo>
                  <a:lnTo>
                    <a:pt x="0" y="0"/>
                  </a:lnTo>
                  <a:lnTo>
                    <a:pt x="0" y="2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3" name="Freeform 60"/>
            <p:cNvSpPr>
              <a:spLocks noChangeArrowheads="1"/>
            </p:cNvSpPr>
            <p:nvPr/>
          </p:nvSpPr>
          <p:spPr bwMode="auto">
            <a:xfrm>
              <a:off x="5098257" y="4823619"/>
              <a:ext cx="88900" cy="6350"/>
            </a:xfrm>
            <a:custGeom>
              <a:avLst/>
              <a:gdLst>
                <a:gd name="T0" fmla="*/ 0 w 431"/>
                <a:gd name="T1" fmla="*/ 5061974 h 31"/>
                <a:gd name="T2" fmla="*/ 73563822 w 431"/>
                <a:gd name="T3" fmla="*/ 5061974 h 31"/>
                <a:gd name="T4" fmla="*/ 73563822 w 431"/>
                <a:gd name="T5" fmla="*/ 0 h 31"/>
                <a:gd name="T6" fmla="*/ 0 w 431"/>
                <a:gd name="T7" fmla="*/ 0 h 31"/>
                <a:gd name="T8" fmla="*/ 0 w 431"/>
                <a:gd name="T9" fmla="*/ 506197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1">
                  <a:moveTo>
                    <a:pt x="0" y="30"/>
                  </a:moveTo>
                  <a:lnTo>
                    <a:pt x="430" y="30"/>
                  </a:lnTo>
                  <a:lnTo>
                    <a:pt x="430" y="0"/>
                  </a:lnTo>
                  <a:lnTo>
                    <a:pt x="0" y="0"/>
                  </a:lnTo>
                  <a:lnTo>
                    <a:pt x="0" y="3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4" name="Freeform 61"/>
            <p:cNvSpPr>
              <a:spLocks noChangeArrowheads="1"/>
            </p:cNvSpPr>
            <p:nvPr/>
          </p:nvSpPr>
          <p:spPr bwMode="auto">
            <a:xfrm>
              <a:off x="5098257" y="4844257"/>
              <a:ext cx="88900" cy="6350"/>
            </a:xfrm>
            <a:custGeom>
              <a:avLst/>
              <a:gdLst>
                <a:gd name="T0" fmla="*/ 0 w 431"/>
                <a:gd name="T1" fmla="*/ 5061565 h 31"/>
                <a:gd name="T2" fmla="*/ 73563822 w 431"/>
                <a:gd name="T3" fmla="*/ 5061565 h 31"/>
                <a:gd name="T4" fmla="*/ 73563822 w 431"/>
                <a:gd name="T5" fmla="*/ 0 h 31"/>
                <a:gd name="T6" fmla="*/ 0 w 431"/>
                <a:gd name="T7" fmla="*/ 0 h 31"/>
                <a:gd name="T8" fmla="*/ 0 w 431"/>
                <a:gd name="T9" fmla="*/ 5061565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1">
                  <a:moveTo>
                    <a:pt x="0" y="30"/>
                  </a:moveTo>
                  <a:lnTo>
                    <a:pt x="430" y="30"/>
                  </a:lnTo>
                  <a:lnTo>
                    <a:pt x="430" y="0"/>
                  </a:lnTo>
                  <a:lnTo>
                    <a:pt x="0" y="0"/>
                  </a:lnTo>
                  <a:lnTo>
                    <a:pt x="0" y="3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5" name="Freeform 62"/>
            <p:cNvSpPr>
              <a:spLocks noChangeArrowheads="1"/>
            </p:cNvSpPr>
            <p:nvPr/>
          </p:nvSpPr>
          <p:spPr bwMode="auto">
            <a:xfrm>
              <a:off x="5098257" y="4865688"/>
              <a:ext cx="88900" cy="6350"/>
            </a:xfrm>
            <a:custGeom>
              <a:avLst/>
              <a:gdLst>
                <a:gd name="T0" fmla="*/ 0 w 431"/>
                <a:gd name="T1" fmla="*/ 5224780 h 30"/>
                <a:gd name="T2" fmla="*/ 73563822 w 431"/>
                <a:gd name="T3" fmla="*/ 5224780 h 30"/>
                <a:gd name="T4" fmla="*/ 73563822 w 431"/>
                <a:gd name="T5" fmla="*/ 0 h 30"/>
                <a:gd name="T6" fmla="*/ 0 w 431"/>
                <a:gd name="T7" fmla="*/ 0 h 30"/>
                <a:gd name="T8" fmla="*/ 0 w 431"/>
                <a:gd name="T9" fmla="*/ 522478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0">
                  <a:moveTo>
                    <a:pt x="0" y="29"/>
                  </a:moveTo>
                  <a:lnTo>
                    <a:pt x="430" y="29"/>
                  </a:lnTo>
                  <a:lnTo>
                    <a:pt x="430" y="0"/>
                  </a:lnTo>
                  <a:lnTo>
                    <a:pt x="0" y="0"/>
                  </a:lnTo>
                  <a:lnTo>
                    <a:pt x="0" y="2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6" name="Freeform 63"/>
            <p:cNvSpPr>
              <a:spLocks noChangeArrowheads="1"/>
            </p:cNvSpPr>
            <p:nvPr/>
          </p:nvSpPr>
          <p:spPr bwMode="auto">
            <a:xfrm>
              <a:off x="5098257" y="4886325"/>
              <a:ext cx="88900" cy="6350"/>
            </a:xfrm>
            <a:custGeom>
              <a:avLst/>
              <a:gdLst>
                <a:gd name="T0" fmla="*/ 0 w 431"/>
                <a:gd name="T1" fmla="*/ 5224357 h 30"/>
                <a:gd name="T2" fmla="*/ 73563822 w 431"/>
                <a:gd name="T3" fmla="*/ 5224357 h 30"/>
                <a:gd name="T4" fmla="*/ 73563822 w 431"/>
                <a:gd name="T5" fmla="*/ 0 h 30"/>
                <a:gd name="T6" fmla="*/ 0 w 431"/>
                <a:gd name="T7" fmla="*/ 0 h 30"/>
                <a:gd name="T8" fmla="*/ 0 w 431"/>
                <a:gd name="T9" fmla="*/ 5224357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0">
                  <a:moveTo>
                    <a:pt x="0" y="29"/>
                  </a:moveTo>
                  <a:lnTo>
                    <a:pt x="430" y="29"/>
                  </a:lnTo>
                  <a:lnTo>
                    <a:pt x="430" y="0"/>
                  </a:lnTo>
                  <a:lnTo>
                    <a:pt x="0" y="0"/>
                  </a:lnTo>
                  <a:lnTo>
                    <a:pt x="0" y="2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7" name="Freeform 64"/>
            <p:cNvSpPr>
              <a:spLocks noChangeArrowheads="1"/>
            </p:cNvSpPr>
            <p:nvPr/>
          </p:nvSpPr>
          <p:spPr bwMode="auto">
            <a:xfrm>
              <a:off x="4977607" y="4782344"/>
              <a:ext cx="89694" cy="5556"/>
            </a:xfrm>
            <a:custGeom>
              <a:avLst/>
              <a:gdLst>
                <a:gd name="T0" fmla="*/ 0 w 431"/>
                <a:gd name="T1" fmla="*/ 4669707 h 25"/>
                <a:gd name="T2" fmla="*/ 74220435 w 431"/>
                <a:gd name="T3" fmla="*/ 4669707 h 25"/>
                <a:gd name="T4" fmla="*/ 74220435 w 431"/>
                <a:gd name="T5" fmla="*/ 0 h 25"/>
                <a:gd name="T6" fmla="*/ 0 w 431"/>
                <a:gd name="T7" fmla="*/ 0 h 25"/>
                <a:gd name="T8" fmla="*/ 0 w 431"/>
                <a:gd name="T9" fmla="*/ 466970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25">
                  <a:moveTo>
                    <a:pt x="0" y="24"/>
                  </a:moveTo>
                  <a:lnTo>
                    <a:pt x="430" y="24"/>
                  </a:lnTo>
                  <a:lnTo>
                    <a:pt x="430" y="0"/>
                  </a:lnTo>
                  <a:lnTo>
                    <a:pt x="0" y="0"/>
                  </a:lnTo>
                  <a:lnTo>
                    <a:pt x="0" y="2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8" name="Freeform 65"/>
            <p:cNvSpPr>
              <a:spLocks noChangeArrowheads="1"/>
            </p:cNvSpPr>
            <p:nvPr/>
          </p:nvSpPr>
          <p:spPr bwMode="auto">
            <a:xfrm>
              <a:off x="4977607" y="4803775"/>
              <a:ext cx="89694" cy="5557"/>
            </a:xfrm>
            <a:custGeom>
              <a:avLst/>
              <a:gdLst>
                <a:gd name="T0" fmla="*/ 0 w 431"/>
                <a:gd name="T1" fmla="*/ 4670127 h 25"/>
                <a:gd name="T2" fmla="*/ 74220435 w 431"/>
                <a:gd name="T3" fmla="*/ 4670127 h 25"/>
                <a:gd name="T4" fmla="*/ 74220435 w 431"/>
                <a:gd name="T5" fmla="*/ 0 h 25"/>
                <a:gd name="T6" fmla="*/ 0 w 431"/>
                <a:gd name="T7" fmla="*/ 0 h 25"/>
                <a:gd name="T8" fmla="*/ 0 w 431"/>
                <a:gd name="T9" fmla="*/ 467012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25">
                  <a:moveTo>
                    <a:pt x="0" y="24"/>
                  </a:moveTo>
                  <a:lnTo>
                    <a:pt x="430" y="24"/>
                  </a:lnTo>
                  <a:lnTo>
                    <a:pt x="430" y="0"/>
                  </a:lnTo>
                  <a:lnTo>
                    <a:pt x="0" y="0"/>
                  </a:lnTo>
                  <a:lnTo>
                    <a:pt x="0" y="2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9" name="Freeform 66"/>
            <p:cNvSpPr>
              <a:spLocks noChangeArrowheads="1"/>
            </p:cNvSpPr>
            <p:nvPr/>
          </p:nvSpPr>
          <p:spPr bwMode="auto">
            <a:xfrm>
              <a:off x="4977607" y="4823619"/>
              <a:ext cx="89694" cy="6350"/>
            </a:xfrm>
            <a:custGeom>
              <a:avLst/>
              <a:gdLst>
                <a:gd name="T0" fmla="*/ 0 w 431"/>
                <a:gd name="T1" fmla="*/ 5061974 h 31"/>
                <a:gd name="T2" fmla="*/ 74220435 w 431"/>
                <a:gd name="T3" fmla="*/ 5061974 h 31"/>
                <a:gd name="T4" fmla="*/ 74220435 w 431"/>
                <a:gd name="T5" fmla="*/ 0 h 31"/>
                <a:gd name="T6" fmla="*/ 0 w 431"/>
                <a:gd name="T7" fmla="*/ 0 h 31"/>
                <a:gd name="T8" fmla="*/ 0 w 431"/>
                <a:gd name="T9" fmla="*/ 506197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1">
                  <a:moveTo>
                    <a:pt x="0" y="30"/>
                  </a:moveTo>
                  <a:lnTo>
                    <a:pt x="430" y="30"/>
                  </a:lnTo>
                  <a:lnTo>
                    <a:pt x="430" y="0"/>
                  </a:lnTo>
                  <a:lnTo>
                    <a:pt x="0" y="0"/>
                  </a:lnTo>
                  <a:lnTo>
                    <a:pt x="0" y="3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0" name="Freeform 67"/>
            <p:cNvSpPr>
              <a:spLocks noChangeArrowheads="1"/>
            </p:cNvSpPr>
            <p:nvPr/>
          </p:nvSpPr>
          <p:spPr bwMode="auto">
            <a:xfrm>
              <a:off x="4977607" y="4844257"/>
              <a:ext cx="89694" cy="6350"/>
            </a:xfrm>
            <a:custGeom>
              <a:avLst/>
              <a:gdLst>
                <a:gd name="T0" fmla="*/ 0 w 431"/>
                <a:gd name="T1" fmla="*/ 5061565 h 31"/>
                <a:gd name="T2" fmla="*/ 74220435 w 431"/>
                <a:gd name="T3" fmla="*/ 5061565 h 31"/>
                <a:gd name="T4" fmla="*/ 74220435 w 431"/>
                <a:gd name="T5" fmla="*/ 0 h 31"/>
                <a:gd name="T6" fmla="*/ 0 w 431"/>
                <a:gd name="T7" fmla="*/ 0 h 31"/>
                <a:gd name="T8" fmla="*/ 0 w 431"/>
                <a:gd name="T9" fmla="*/ 5061565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1">
                  <a:moveTo>
                    <a:pt x="0" y="30"/>
                  </a:moveTo>
                  <a:lnTo>
                    <a:pt x="430" y="30"/>
                  </a:lnTo>
                  <a:lnTo>
                    <a:pt x="430" y="0"/>
                  </a:lnTo>
                  <a:lnTo>
                    <a:pt x="0" y="0"/>
                  </a:lnTo>
                  <a:lnTo>
                    <a:pt x="0" y="3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1" name="Freeform 68"/>
            <p:cNvSpPr>
              <a:spLocks noChangeArrowheads="1"/>
            </p:cNvSpPr>
            <p:nvPr/>
          </p:nvSpPr>
          <p:spPr bwMode="auto">
            <a:xfrm>
              <a:off x="4977607" y="4865688"/>
              <a:ext cx="89694" cy="6350"/>
            </a:xfrm>
            <a:custGeom>
              <a:avLst/>
              <a:gdLst>
                <a:gd name="T0" fmla="*/ 0 w 431"/>
                <a:gd name="T1" fmla="*/ 5224780 h 30"/>
                <a:gd name="T2" fmla="*/ 74220435 w 431"/>
                <a:gd name="T3" fmla="*/ 5224780 h 30"/>
                <a:gd name="T4" fmla="*/ 74220435 w 431"/>
                <a:gd name="T5" fmla="*/ 0 h 30"/>
                <a:gd name="T6" fmla="*/ 0 w 431"/>
                <a:gd name="T7" fmla="*/ 0 h 30"/>
                <a:gd name="T8" fmla="*/ 0 w 431"/>
                <a:gd name="T9" fmla="*/ 522478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0">
                  <a:moveTo>
                    <a:pt x="0" y="29"/>
                  </a:moveTo>
                  <a:lnTo>
                    <a:pt x="430" y="29"/>
                  </a:lnTo>
                  <a:lnTo>
                    <a:pt x="430" y="0"/>
                  </a:lnTo>
                  <a:lnTo>
                    <a:pt x="0" y="0"/>
                  </a:lnTo>
                  <a:lnTo>
                    <a:pt x="0" y="2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2" name="Freeform 69"/>
            <p:cNvSpPr>
              <a:spLocks noChangeArrowheads="1"/>
            </p:cNvSpPr>
            <p:nvPr/>
          </p:nvSpPr>
          <p:spPr bwMode="auto">
            <a:xfrm>
              <a:off x="4977607" y="4886325"/>
              <a:ext cx="89694" cy="6350"/>
            </a:xfrm>
            <a:custGeom>
              <a:avLst/>
              <a:gdLst>
                <a:gd name="T0" fmla="*/ 0 w 431"/>
                <a:gd name="T1" fmla="*/ 5224357 h 30"/>
                <a:gd name="T2" fmla="*/ 74220435 w 431"/>
                <a:gd name="T3" fmla="*/ 5224357 h 30"/>
                <a:gd name="T4" fmla="*/ 74220435 w 431"/>
                <a:gd name="T5" fmla="*/ 0 h 30"/>
                <a:gd name="T6" fmla="*/ 0 w 431"/>
                <a:gd name="T7" fmla="*/ 0 h 30"/>
                <a:gd name="T8" fmla="*/ 0 w 431"/>
                <a:gd name="T9" fmla="*/ 5224357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0">
                  <a:moveTo>
                    <a:pt x="0" y="29"/>
                  </a:moveTo>
                  <a:lnTo>
                    <a:pt x="430" y="29"/>
                  </a:lnTo>
                  <a:lnTo>
                    <a:pt x="430" y="0"/>
                  </a:lnTo>
                  <a:lnTo>
                    <a:pt x="0" y="0"/>
                  </a:lnTo>
                  <a:lnTo>
                    <a:pt x="0" y="2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3" name="Freeform 70"/>
            <p:cNvSpPr>
              <a:spLocks noChangeArrowheads="1"/>
            </p:cNvSpPr>
            <p:nvPr/>
          </p:nvSpPr>
          <p:spPr bwMode="auto">
            <a:xfrm>
              <a:off x="4881563" y="3144838"/>
              <a:ext cx="60325" cy="20638"/>
            </a:xfrm>
            <a:custGeom>
              <a:avLst/>
              <a:gdLst>
                <a:gd name="T0" fmla="*/ 1036342 w 290"/>
                <a:gd name="T1" fmla="*/ 0 h 101"/>
                <a:gd name="T2" fmla="*/ 0 w 290"/>
                <a:gd name="T3" fmla="*/ 16974242 h 101"/>
                <a:gd name="T4" fmla="*/ 49907497 w 290"/>
                <a:gd name="T5" fmla="*/ 16974242 h 101"/>
                <a:gd name="T6" fmla="*/ 48871155 w 290"/>
                <a:gd name="T7" fmla="*/ 0 h 101"/>
                <a:gd name="T8" fmla="*/ 1036342 w 290"/>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101">
                  <a:moveTo>
                    <a:pt x="6" y="0"/>
                  </a:moveTo>
                  <a:lnTo>
                    <a:pt x="0" y="100"/>
                  </a:lnTo>
                  <a:lnTo>
                    <a:pt x="289" y="100"/>
                  </a:lnTo>
                  <a:lnTo>
                    <a:pt x="283" y="0"/>
                  </a:lnTo>
                  <a:lnTo>
                    <a:pt x="6"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4" name="Freeform 71"/>
            <p:cNvSpPr>
              <a:spLocks noChangeArrowheads="1"/>
            </p:cNvSpPr>
            <p:nvPr/>
          </p:nvSpPr>
          <p:spPr bwMode="auto">
            <a:xfrm>
              <a:off x="4828382" y="3036888"/>
              <a:ext cx="166688" cy="103982"/>
            </a:xfrm>
            <a:custGeom>
              <a:avLst/>
              <a:gdLst>
                <a:gd name="T0" fmla="*/ 92374582 w 808"/>
                <a:gd name="T1" fmla="*/ 86140682 h 501"/>
                <a:gd name="T2" fmla="*/ 137539468 w 808"/>
                <a:gd name="T3" fmla="*/ 86140682 h 501"/>
                <a:gd name="T4" fmla="*/ 137539468 w 808"/>
                <a:gd name="T5" fmla="*/ 0 h 501"/>
                <a:gd name="T6" fmla="*/ 68173125 w 808"/>
                <a:gd name="T7" fmla="*/ 0 h 501"/>
                <a:gd name="T8" fmla="*/ 68173125 w 808"/>
                <a:gd name="T9" fmla="*/ 10164451 h 501"/>
                <a:gd name="T10" fmla="*/ 124416128 w 808"/>
                <a:gd name="T11" fmla="*/ 10164451 h 501"/>
                <a:gd name="T12" fmla="*/ 124416128 w 808"/>
                <a:gd name="T13" fmla="*/ 75976231 h 501"/>
                <a:gd name="T14" fmla="*/ 91352177 w 808"/>
                <a:gd name="T15" fmla="*/ 75976231 h 501"/>
                <a:gd name="T16" fmla="*/ 68173125 w 808"/>
                <a:gd name="T17" fmla="*/ 75976231 h 501"/>
                <a:gd name="T18" fmla="*/ 68173125 w 808"/>
                <a:gd name="T19" fmla="*/ 86140682 h 501"/>
                <a:gd name="T20" fmla="*/ 92374582 w 808"/>
                <a:gd name="T21" fmla="*/ 86140682 h 501"/>
                <a:gd name="T22" fmla="*/ 68173125 w 808"/>
                <a:gd name="T23" fmla="*/ 0 h 501"/>
                <a:gd name="T24" fmla="*/ 0 w 808"/>
                <a:gd name="T25" fmla="*/ 0 h 501"/>
                <a:gd name="T26" fmla="*/ 0 w 808"/>
                <a:gd name="T27" fmla="*/ 86140682 h 501"/>
                <a:gd name="T28" fmla="*/ 45164886 w 808"/>
                <a:gd name="T29" fmla="*/ 86140682 h 501"/>
                <a:gd name="T30" fmla="*/ 68173125 w 808"/>
                <a:gd name="T31" fmla="*/ 86140682 h 501"/>
                <a:gd name="T32" fmla="*/ 68173125 w 808"/>
                <a:gd name="T33" fmla="*/ 75976231 h 501"/>
                <a:gd name="T34" fmla="*/ 46187291 w 808"/>
                <a:gd name="T35" fmla="*/ 75976231 h 501"/>
                <a:gd name="T36" fmla="*/ 12100935 w 808"/>
                <a:gd name="T37" fmla="*/ 75976231 h 501"/>
                <a:gd name="T38" fmla="*/ 12100935 w 808"/>
                <a:gd name="T39" fmla="*/ 75976231 h 501"/>
                <a:gd name="T40" fmla="*/ 12100935 w 808"/>
                <a:gd name="T41" fmla="*/ 10164451 h 501"/>
                <a:gd name="T42" fmla="*/ 68173125 w 808"/>
                <a:gd name="T43" fmla="*/ 10164451 h 501"/>
                <a:gd name="T44" fmla="*/ 68173125 w 808"/>
                <a:gd name="T45" fmla="*/ 0 h 5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8" h="501">
                  <a:moveTo>
                    <a:pt x="542" y="500"/>
                  </a:moveTo>
                  <a:lnTo>
                    <a:pt x="807" y="500"/>
                  </a:lnTo>
                  <a:lnTo>
                    <a:pt x="807" y="0"/>
                  </a:lnTo>
                  <a:lnTo>
                    <a:pt x="400" y="0"/>
                  </a:lnTo>
                  <a:lnTo>
                    <a:pt x="400" y="59"/>
                  </a:lnTo>
                  <a:lnTo>
                    <a:pt x="730" y="59"/>
                  </a:lnTo>
                  <a:lnTo>
                    <a:pt x="730" y="441"/>
                  </a:lnTo>
                  <a:lnTo>
                    <a:pt x="536" y="441"/>
                  </a:lnTo>
                  <a:lnTo>
                    <a:pt x="400" y="441"/>
                  </a:lnTo>
                  <a:lnTo>
                    <a:pt x="400" y="500"/>
                  </a:lnTo>
                  <a:lnTo>
                    <a:pt x="542" y="500"/>
                  </a:lnTo>
                  <a:close/>
                  <a:moveTo>
                    <a:pt x="400" y="0"/>
                  </a:moveTo>
                  <a:lnTo>
                    <a:pt x="0" y="0"/>
                  </a:lnTo>
                  <a:lnTo>
                    <a:pt x="0" y="500"/>
                  </a:lnTo>
                  <a:lnTo>
                    <a:pt x="265" y="500"/>
                  </a:lnTo>
                  <a:lnTo>
                    <a:pt x="400" y="500"/>
                  </a:lnTo>
                  <a:lnTo>
                    <a:pt x="400" y="441"/>
                  </a:lnTo>
                  <a:lnTo>
                    <a:pt x="271" y="441"/>
                  </a:lnTo>
                  <a:lnTo>
                    <a:pt x="71" y="441"/>
                  </a:lnTo>
                  <a:lnTo>
                    <a:pt x="71" y="59"/>
                  </a:lnTo>
                  <a:lnTo>
                    <a:pt x="400" y="59"/>
                  </a:lnTo>
                  <a:lnTo>
                    <a:pt x="40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5" name="Freeform 72"/>
            <p:cNvSpPr>
              <a:spLocks noChangeArrowheads="1"/>
            </p:cNvSpPr>
            <p:nvPr/>
          </p:nvSpPr>
          <p:spPr bwMode="auto">
            <a:xfrm>
              <a:off x="4871244" y="3170238"/>
              <a:ext cx="81756" cy="8732"/>
            </a:xfrm>
            <a:custGeom>
              <a:avLst/>
              <a:gdLst>
                <a:gd name="T0" fmla="*/ 0 w 396"/>
                <a:gd name="T1" fmla="*/ 0 h 43"/>
                <a:gd name="T2" fmla="*/ 0 w 396"/>
                <a:gd name="T3" fmla="*/ 7235368 h 43"/>
                <a:gd name="T4" fmla="*/ 67607257 w 396"/>
                <a:gd name="T5" fmla="*/ 7235368 h 43"/>
                <a:gd name="T6" fmla="*/ 67607257 w 396"/>
                <a:gd name="T7" fmla="*/ 0 h 43"/>
                <a:gd name="T8" fmla="*/ 58536057 w 396"/>
                <a:gd name="T9" fmla="*/ 0 h 43"/>
                <a:gd name="T10" fmla="*/ 9071200 w 396"/>
                <a:gd name="T11" fmla="*/ 0 h 43"/>
                <a:gd name="T12" fmla="*/ 0 w 39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6" h="43">
                  <a:moveTo>
                    <a:pt x="0" y="0"/>
                  </a:moveTo>
                  <a:lnTo>
                    <a:pt x="0" y="42"/>
                  </a:lnTo>
                  <a:lnTo>
                    <a:pt x="395" y="42"/>
                  </a:lnTo>
                  <a:lnTo>
                    <a:pt x="395" y="0"/>
                  </a:lnTo>
                  <a:lnTo>
                    <a:pt x="342" y="0"/>
                  </a:lnTo>
                  <a:lnTo>
                    <a:pt x="53"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6" name="Freeform 80"/>
            <p:cNvSpPr>
              <a:spLocks noChangeArrowheads="1"/>
            </p:cNvSpPr>
            <p:nvPr/>
          </p:nvSpPr>
          <p:spPr bwMode="auto">
            <a:xfrm>
              <a:off x="2037557" y="3742532"/>
              <a:ext cx="142081" cy="144463"/>
            </a:xfrm>
            <a:custGeom>
              <a:avLst/>
              <a:gdLst>
                <a:gd name="T0" fmla="*/ 689 w 690"/>
                <a:gd name="T1" fmla="*/ 347 h 695"/>
                <a:gd name="T2" fmla="*/ 689 w 690"/>
                <a:gd name="T3" fmla="*/ 347 h 695"/>
                <a:gd name="T4" fmla="*/ 342 w 690"/>
                <a:gd name="T5" fmla="*/ 0 h 695"/>
                <a:gd name="T6" fmla="*/ 0 w 690"/>
                <a:gd name="T7" fmla="*/ 347 h 695"/>
                <a:gd name="T8" fmla="*/ 342 w 690"/>
                <a:gd name="T9" fmla="*/ 694 h 695"/>
                <a:gd name="T10" fmla="*/ 689 w 690"/>
                <a:gd name="T11" fmla="*/ 347 h 695"/>
              </a:gdLst>
              <a:ahLst/>
              <a:cxnLst>
                <a:cxn ang="0">
                  <a:pos x="T0" y="T1"/>
                </a:cxn>
                <a:cxn ang="0">
                  <a:pos x="T2" y="T3"/>
                </a:cxn>
                <a:cxn ang="0">
                  <a:pos x="T4" y="T5"/>
                </a:cxn>
                <a:cxn ang="0">
                  <a:pos x="T6" y="T7"/>
                </a:cxn>
                <a:cxn ang="0">
                  <a:pos x="T8" y="T9"/>
                </a:cxn>
                <a:cxn ang="0">
                  <a:pos x="T10" y="T11"/>
                </a:cxn>
              </a:cxnLst>
              <a:rect l="0" t="0" r="r" b="b"/>
              <a:pathLst>
                <a:path w="690" h="695">
                  <a:moveTo>
                    <a:pt x="689" y="347"/>
                  </a:moveTo>
                  <a:lnTo>
                    <a:pt x="689" y="347"/>
                  </a:lnTo>
                  <a:cubicBezTo>
                    <a:pt x="689" y="153"/>
                    <a:pt x="536" y="0"/>
                    <a:pt x="342" y="0"/>
                  </a:cubicBezTo>
                  <a:cubicBezTo>
                    <a:pt x="153" y="0"/>
                    <a:pt x="0" y="153"/>
                    <a:pt x="0" y="347"/>
                  </a:cubicBezTo>
                  <a:cubicBezTo>
                    <a:pt x="0" y="535"/>
                    <a:pt x="153" y="694"/>
                    <a:pt x="342" y="694"/>
                  </a:cubicBezTo>
                  <a:cubicBezTo>
                    <a:pt x="536" y="694"/>
                    <a:pt x="689" y="535"/>
                    <a:pt x="689" y="347"/>
                  </a:cubicBezTo>
                </a:path>
              </a:pathLst>
            </a:custGeom>
            <a:solidFill>
              <a:schemeClr val="accent4"/>
            </a:solidFill>
            <a:ln>
              <a:noFill/>
            </a:ln>
            <a:effectLst/>
          </p:spPr>
          <p:txBody>
            <a:bodyPr wrap="none" anchor="ctr"/>
            <a:lstStyle/>
            <a:p>
              <a:pPr defTabSz="914400">
                <a:defRPr/>
              </a:pPr>
              <a:endParaRPr lang="en-US" sz="900"/>
            </a:p>
          </p:txBody>
        </p:sp>
        <p:sp>
          <p:nvSpPr>
            <p:cNvPr id="97" name="Freeform 81"/>
            <p:cNvSpPr>
              <a:spLocks noChangeArrowheads="1"/>
            </p:cNvSpPr>
            <p:nvPr/>
          </p:nvSpPr>
          <p:spPr bwMode="auto">
            <a:xfrm>
              <a:off x="2867819" y="3067844"/>
              <a:ext cx="111125" cy="111125"/>
            </a:xfrm>
            <a:custGeom>
              <a:avLst/>
              <a:gdLst>
                <a:gd name="T0" fmla="*/ 536 w 537"/>
                <a:gd name="T1" fmla="*/ 265 h 537"/>
                <a:gd name="T2" fmla="*/ 536 w 537"/>
                <a:gd name="T3" fmla="*/ 265 h 537"/>
                <a:gd name="T4" fmla="*/ 265 w 537"/>
                <a:gd name="T5" fmla="*/ 0 h 537"/>
                <a:gd name="T6" fmla="*/ 0 w 537"/>
                <a:gd name="T7" fmla="*/ 265 h 537"/>
                <a:gd name="T8" fmla="*/ 265 w 537"/>
                <a:gd name="T9" fmla="*/ 536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118"/>
                    <a:pt x="412" y="0"/>
                    <a:pt x="265" y="0"/>
                  </a:cubicBezTo>
                  <a:cubicBezTo>
                    <a:pt x="118" y="0"/>
                    <a:pt x="0" y="118"/>
                    <a:pt x="0" y="265"/>
                  </a:cubicBezTo>
                  <a:cubicBezTo>
                    <a:pt x="0" y="412"/>
                    <a:pt x="118" y="536"/>
                    <a:pt x="265" y="536"/>
                  </a:cubicBezTo>
                  <a:cubicBezTo>
                    <a:pt x="412" y="536"/>
                    <a:pt x="536" y="412"/>
                    <a:pt x="536" y="265"/>
                  </a:cubicBezTo>
                </a:path>
              </a:pathLst>
            </a:custGeom>
            <a:solidFill>
              <a:schemeClr val="accent3"/>
            </a:solidFill>
            <a:ln>
              <a:noFill/>
            </a:ln>
            <a:effectLst/>
          </p:spPr>
          <p:txBody>
            <a:bodyPr wrap="none" anchor="ctr"/>
            <a:lstStyle/>
            <a:p>
              <a:pPr defTabSz="914400">
                <a:defRPr/>
              </a:pPr>
              <a:endParaRPr lang="en-US" sz="900"/>
            </a:p>
          </p:txBody>
        </p:sp>
        <p:sp>
          <p:nvSpPr>
            <p:cNvPr id="98" name="Freeform 82"/>
            <p:cNvSpPr>
              <a:spLocks noChangeArrowheads="1"/>
            </p:cNvSpPr>
            <p:nvPr/>
          </p:nvSpPr>
          <p:spPr bwMode="auto">
            <a:xfrm>
              <a:off x="5122069" y="3556794"/>
              <a:ext cx="534194" cy="536575"/>
            </a:xfrm>
            <a:custGeom>
              <a:avLst/>
              <a:gdLst>
                <a:gd name="T0" fmla="*/ 441390084 w 2586"/>
                <a:gd name="T1" fmla="*/ 222021108 h 2591"/>
                <a:gd name="T2" fmla="*/ 441390084 w 2586"/>
                <a:gd name="T3" fmla="*/ 222021108 h 2591"/>
                <a:gd name="T4" fmla="*/ 220097224 w 2586"/>
                <a:gd name="T5" fmla="*/ 0 h 2591"/>
                <a:gd name="T6" fmla="*/ 0 w 2586"/>
                <a:gd name="T7" fmla="*/ 222021108 h 2591"/>
                <a:gd name="T8" fmla="*/ 220097224 w 2586"/>
                <a:gd name="T9" fmla="*/ 444042217 h 2591"/>
                <a:gd name="T10" fmla="*/ 441390084 w 2586"/>
                <a:gd name="T11" fmla="*/ 222021108 h 25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6" h="2591">
                  <a:moveTo>
                    <a:pt x="2585" y="1295"/>
                  </a:moveTo>
                  <a:lnTo>
                    <a:pt x="2585" y="1295"/>
                  </a:lnTo>
                  <a:cubicBezTo>
                    <a:pt x="2585" y="583"/>
                    <a:pt x="2008" y="0"/>
                    <a:pt x="1289" y="0"/>
                  </a:cubicBezTo>
                  <a:cubicBezTo>
                    <a:pt x="577" y="0"/>
                    <a:pt x="0" y="583"/>
                    <a:pt x="0" y="1295"/>
                  </a:cubicBezTo>
                  <a:cubicBezTo>
                    <a:pt x="0" y="2007"/>
                    <a:pt x="577" y="2590"/>
                    <a:pt x="1289" y="2590"/>
                  </a:cubicBezTo>
                  <a:cubicBezTo>
                    <a:pt x="2008" y="2590"/>
                    <a:pt x="2585" y="2007"/>
                    <a:pt x="2585" y="1295"/>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9" name="Freeform 83"/>
            <p:cNvSpPr>
              <a:spLocks noChangeArrowheads="1"/>
            </p:cNvSpPr>
            <p:nvPr/>
          </p:nvSpPr>
          <p:spPr bwMode="auto">
            <a:xfrm>
              <a:off x="4385469" y="2113757"/>
              <a:ext cx="508000" cy="508000"/>
            </a:xfrm>
            <a:custGeom>
              <a:avLst/>
              <a:gdLst>
                <a:gd name="T0" fmla="*/ 420084974 w 2456"/>
                <a:gd name="T1" fmla="*/ 210483678 h 2456"/>
                <a:gd name="T2" fmla="*/ 420084974 w 2456"/>
                <a:gd name="T3" fmla="*/ 210483678 h 2456"/>
                <a:gd name="T4" fmla="*/ 210470440 w 2456"/>
                <a:gd name="T5" fmla="*/ 0 h 2456"/>
                <a:gd name="T6" fmla="*/ 0 w 2456"/>
                <a:gd name="T7" fmla="*/ 210483678 h 2456"/>
                <a:gd name="T8" fmla="*/ 210470440 w 2456"/>
                <a:gd name="T9" fmla="*/ 420111863 h 2456"/>
                <a:gd name="T10" fmla="*/ 420084974 w 2456"/>
                <a:gd name="T11" fmla="*/ 210483678 h 24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6" h="2456">
                  <a:moveTo>
                    <a:pt x="2455" y="1230"/>
                  </a:moveTo>
                  <a:lnTo>
                    <a:pt x="2455" y="1230"/>
                  </a:lnTo>
                  <a:cubicBezTo>
                    <a:pt x="2455" y="553"/>
                    <a:pt x="1907" y="0"/>
                    <a:pt x="1230" y="0"/>
                  </a:cubicBezTo>
                  <a:cubicBezTo>
                    <a:pt x="547" y="0"/>
                    <a:pt x="0" y="553"/>
                    <a:pt x="0" y="1230"/>
                  </a:cubicBezTo>
                  <a:cubicBezTo>
                    <a:pt x="0" y="1907"/>
                    <a:pt x="547" y="2455"/>
                    <a:pt x="1230" y="2455"/>
                  </a:cubicBezTo>
                  <a:cubicBezTo>
                    <a:pt x="1907" y="2455"/>
                    <a:pt x="2455" y="1907"/>
                    <a:pt x="2455" y="123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00" name="Freeform 84"/>
            <p:cNvSpPr>
              <a:spLocks noChangeArrowheads="1"/>
            </p:cNvSpPr>
            <p:nvPr/>
          </p:nvSpPr>
          <p:spPr bwMode="auto">
            <a:xfrm>
              <a:off x="2397919" y="2513013"/>
              <a:ext cx="393700" cy="393700"/>
            </a:xfrm>
            <a:custGeom>
              <a:avLst/>
              <a:gdLst>
                <a:gd name="T0" fmla="*/ 1902 w 1903"/>
                <a:gd name="T1" fmla="*/ 954 h 1903"/>
                <a:gd name="T2" fmla="*/ 1902 w 1903"/>
                <a:gd name="T3" fmla="*/ 954 h 1903"/>
                <a:gd name="T4" fmla="*/ 948 w 1903"/>
                <a:gd name="T5" fmla="*/ 0 h 1903"/>
                <a:gd name="T6" fmla="*/ 0 w 1903"/>
                <a:gd name="T7" fmla="*/ 954 h 1903"/>
                <a:gd name="T8" fmla="*/ 948 w 1903"/>
                <a:gd name="T9" fmla="*/ 1902 h 1903"/>
                <a:gd name="T10" fmla="*/ 1902 w 1903"/>
                <a:gd name="T11" fmla="*/ 954 h 1903"/>
              </a:gdLst>
              <a:ahLst/>
              <a:cxnLst>
                <a:cxn ang="0">
                  <a:pos x="T0" y="T1"/>
                </a:cxn>
                <a:cxn ang="0">
                  <a:pos x="T2" y="T3"/>
                </a:cxn>
                <a:cxn ang="0">
                  <a:pos x="T4" y="T5"/>
                </a:cxn>
                <a:cxn ang="0">
                  <a:pos x="T6" y="T7"/>
                </a:cxn>
                <a:cxn ang="0">
                  <a:pos x="T8" y="T9"/>
                </a:cxn>
                <a:cxn ang="0">
                  <a:pos x="T10" y="T11"/>
                </a:cxn>
              </a:cxnLst>
              <a:rect l="0" t="0" r="r" b="b"/>
              <a:pathLst>
                <a:path w="1903" h="1903">
                  <a:moveTo>
                    <a:pt x="1902" y="954"/>
                  </a:moveTo>
                  <a:lnTo>
                    <a:pt x="1902" y="954"/>
                  </a:lnTo>
                  <a:cubicBezTo>
                    <a:pt x="1902" y="430"/>
                    <a:pt x="1472" y="0"/>
                    <a:pt x="948" y="0"/>
                  </a:cubicBezTo>
                  <a:cubicBezTo>
                    <a:pt x="424" y="0"/>
                    <a:pt x="0" y="430"/>
                    <a:pt x="0" y="954"/>
                  </a:cubicBezTo>
                  <a:cubicBezTo>
                    <a:pt x="0" y="1478"/>
                    <a:pt x="424" y="1902"/>
                    <a:pt x="948" y="1902"/>
                  </a:cubicBezTo>
                  <a:cubicBezTo>
                    <a:pt x="1472" y="1902"/>
                    <a:pt x="1902" y="1478"/>
                    <a:pt x="1902" y="954"/>
                  </a:cubicBezTo>
                </a:path>
              </a:pathLst>
            </a:custGeom>
            <a:solidFill>
              <a:schemeClr val="accent5"/>
            </a:solidFill>
            <a:ln>
              <a:noFill/>
            </a:ln>
            <a:effectLst/>
          </p:spPr>
          <p:txBody>
            <a:bodyPr wrap="none" anchor="ctr"/>
            <a:lstStyle/>
            <a:p>
              <a:pPr defTabSz="914400">
                <a:defRPr/>
              </a:pPr>
              <a:endParaRPr lang="en-US" sz="900"/>
            </a:p>
          </p:txBody>
        </p:sp>
        <p:sp>
          <p:nvSpPr>
            <p:cNvPr id="101" name="Freeform 85"/>
            <p:cNvSpPr>
              <a:spLocks noChangeArrowheads="1"/>
            </p:cNvSpPr>
            <p:nvPr/>
          </p:nvSpPr>
          <p:spPr bwMode="auto">
            <a:xfrm>
              <a:off x="1604963" y="3623469"/>
              <a:ext cx="402432" cy="402431"/>
            </a:xfrm>
            <a:custGeom>
              <a:avLst/>
              <a:gdLst>
                <a:gd name="T0" fmla="*/ 1943 w 1944"/>
                <a:gd name="T1" fmla="*/ 971 h 1943"/>
                <a:gd name="T2" fmla="*/ 1943 w 1944"/>
                <a:gd name="T3" fmla="*/ 971 h 1943"/>
                <a:gd name="T4" fmla="*/ 972 w 1944"/>
                <a:gd name="T5" fmla="*/ 0 h 1943"/>
                <a:gd name="T6" fmla="*/ 0 w 1944"/>
                <a:gd name="T7" fmla="*/ 971 h 1943"/>
                <a:gd name="T8" fmla="*/ 972 w 1944"/>
                <a:gd name="T9" fmla="*/ 1942 h 1943"/>
                <a:gd name="T10" fmla="*/ 1943 w 1944"/>
                <a:gd name="T11" fmla="*/ 971 h 1943"/>
              </a:gdLst>
              <a:ahLst/>
              <a:cxnLst>
                <a:cxn ang="0">
                  <a:pos x="T0" y="T1"/>
                </a:cxn>
                <a:cxn ang="0">
                  <a:pos x="T2" y="T3"/>
                </a:cxn>
                <a:cxn ang="0">
                  <a:pos x="T4" y="T5"/>
                </a:cxn>
                <a:cxn ang="0">
                  <a:pos x="T6" y="T7"/>
                </a:cxn>
                <a:cxn ang="0">
                  <a:pos x="T8" y="T9"/>
                </a:cxn>
                <a:cxn ang="0">
                  <a:pos x="T10" y="T11"/>
                </a:cxn>
              </a:cxnLst>
              <a:rect l="0" t="0" r="r" b="b"/>
              <a:pathLst>
                <a:path w="1944" h="1943">
                  <a:moveTo>
                    <a:pt x="1943" y="971"/>
                  </a:moveTo>
                  <a:lnTo>
                    <a:pt x="1943" y="971"/>
                  </a:lnTo>
                  <a:cubicBezTo>
                    <a:pt x="1943" y="436"/>
                    <a:pt x="1507" y="0"/>
                    <a:pt x="972" y="0"/>
                  </a:cubicBezTo>
                  <a:cubicBezTo>
                    <a:pt x="436" y="0"/>
                    <a:pt x="0" y="436"/>
                    <a:pt x="0" y="971"/>
                  </a:cubicBezTo>
                  <a:cubicBezTo>
                    <a:pt x="0" y="1506"/>
                    <a:pt x="436" y="1942"/>
                    <a:pt x="972" y="1942"/>
                  </a:cubicBezTo>
                  <a:cubicBezTo>
                    <a:pt x="1507" y="1942"/>
                    <a:pt x="1943" y="1506"/>
                    <a:pt x="1943" y="971"/>
                  </a:cubicBezTo>
                </a:path>
              </a:pathLst>
            </a:custGeom>
            <a:solidFill>
              <a:schemeClr val="accent3"/>
            </a:solidFill>
            <a:ln>
              <a:noFill/>
            </a:ln>
            <a:effectLst/>
          </p:spPr>
          <p:txBody>
            <a:bodyPr wrap="none" anchor="ctr"/>
            <a:lstStyle/>
            <a:p>
              <a:pPr defTabSz="914400">
                <a:defRPr/>
              </a:pPr>
              <a:endParaRPr lang="en-US" sz="900"/>
            </a:p>
          </p:txBody>
        </p:sp>
        <p:sp>
          <p:nvSpPr>
            <p:cNvPr id="102" name="Freeform 86"/>
            <p:cNvSpPr>
              <a:spLocks noChangeArrowheads="1"/>
            </p:cNvSpPr>
            <p:nvPr/>
          </p:nvSpPr>
          <p:spPr bwMode="auto">
            <a:xfrm>
              <a:off x="2405063" y="5113338"/>
              <a:ext cx="411957" cy="412750"/>
            </a:xfrm>
            <a:custGeom>
              <a:avLst/>
              <a:gdLst>
                <a:gd name="T0" fmla="*/ 1991 w 1992"/>
                <a:gd name="T1" fmla="*/ 995 h 1991"/>
                <a:gd name="T2" fmla="*/ 1991 w 1992"/>
                <a:gd name="T3" fmla="*/ 995 h 1991"/>
                <a:gd name="T4" fmla="*/ 996 w 1992"/>
                <a:gd name="T5" fmla="*/ 0 h 1991"/>
                <a:gd name="T6" fmla="*/ 0 w 1992"/>
                <a:gd name="T7" fmla="*/ 995 h 1991"/>
                <a:gd name="T8" fmla="*/ 996 w 1992"/>
                <a:gd name="T9" fmla="*/ 1990 h 1991"/>
                <a:gd name="T10" fmla="*/ 1991 w 1992"/>
                <a:gd name="T11" fmla="*/ 995 h 1991"/>
              </a:gdLst>
              <a:ahLst/>
              <a:cxnLst>
                <a:cxn ang="0">
                  <a:pos x="T0" y="T1"/>
                </a:cxn>
                <a:cxn ang="0">
                  <a:pos x="T2" y="T3"/>
                </a:cxn>
                <a:cxn ang="0">
                  <a:pos x="T4" y="T5"/>
                </a:cxn>
                <a:cxn ang="0">
                  <a:pos x="T6" y="T7"/>
                </a:cxn>
                <a:cxn ang="0">
                  <a:pos x="T8" y="T9"/>
                </a:cxn>
                <a:cxn ang="0">
                  <a:pos x="T10" y="T11"/>
                </a:cxn>
              </a:cxnLst>
              <a:rect l="0" t="0" r="r" b="b"/>
              <a:pathLst>
                <a:path w="1992" h="1991">
                  <a:moveTo>
                    <a:pt x="1991" y="995"/>
                  </a:moveTo>
                  <a:lnTo>
                    <a:pt x="1991" y="995"/>
                  </a:lnTo>
                  <a:cubicBezTo>
                    <a:pt x="1991" y="447"/>
                    <a:pt x="1543" y="0"/>
                    <a:pt x="996" y="0"/>
                  </a:cubicBezTo>
                  <a:cubicBezTo>
                    <a:pt x="448" y="0"/>
                    <a:pt x="0" y="447"/>
                    <a:pt x="0" y="995"/>
                  </a:cubicBezTo>
                  <a:cubicBezTo>
                    <a:pt x="0" y="1542"/>
                    <a:pt x="448" y="1990"/>
                    <a:pt x="996" y="1990"/>
                  </a:cubicBezTo>
                  <a:cubicBezTo>
                    <a:pt x="1543" y="1990"/>
                    <a:pt x="1991" y="1542"/>
                    <a:pt x="1991" y="995"/>
                  </a:cubicBezTo>
                </a:path>
              </a:pathLst>
            </a:custGeom>
            <a:solidFill>
              <a:schemeClr val="accent5"/>
            </a:solidFill>
            <a:ln>
              <a:noFill/>
            </a:ln>
            <a:effectLst/>
          </p:spPr>
          <p:txBody>
            <a:bodyPr wrap="none" anchor="ctr"/>
            <a:lstStyle/>
            <a:p>
              <a:pPr defTabSz="914400">
                <a:defRPr/>
              </a:pPr>
              <a:endParaRPr lang="en-US" sz="900"/>
            </a:p>
          </p:txBody>
        </p:sp>
        <p:sp>
          <p:nvSpPr>
            <p:cNvPr id="103" name="Freeform 88"/>
            <p:cNvSpPr>
              <a:spLocks noChangeArrowheads="1"/>
            </p:cNvSpPr>
            <p:nvPr/>
          </p:nvSpPr>
          <p:spPr bwMode="auto">
            <a:xfrm>
              <a:off x="2768600" y="5007769"/>
              <a:ext cx="142875" cy="144463"/>
            </a:xfrm>
            <a:custGeom>
              <a:avLst/>
              <a:gdLst>
                <a:gd name="T0" fmla="*/ 689 w 690"/>
                <a:gd name="T1" fmla="*/ 348 h 696"/>
                <a:gd name="T2" fmla="*/ 689 w 690"/>
                <a:gd name="T3" fmla="*/ 348 h 696"/>
                <a:gd name="T4" fmla="*/ 347 w 690"/>
                <a:gd name="T5" fmla="*/ 0 h 696"/>
                <a:gd name="T6" fmla="*/ 0 w 690"/>
                <a:gd name="T7" fmla="*/ 348 h 696"/>
                <a:gd name="T8" fmla="*/ 347 w 690"/>
                <a:gd name="T9" fmla="*/ 695 h 696"/>
                <a:gd name="T10" fmla="*/ 689 w 690"/>
                <a:gd name="T11" fmla="*/ 348 h 696"/>
              </a:gdLst>
              <a:ahLst/>
              <a:cxnLst>
                <a:cxn ang="0">
                  <a:pos x="T0" y="T1"/>
                </a:cxn>
                <a:cxn ang="0">
                  <a:pos x="T2" y="T3"/>
                </a:cxn>
                <a:cxn ang="0">
                  <a:pos x="T4" y="T5"/>
                </a:cxn>
                <a:cxn ang="0">
                  <a:pos x="T6" y="T7"/>
                </a:cxn>
                <a:cxn ang="0">
                  <a:pos x="T8" y="T9"/>
                </a:cxn>
                <a:cxn ang="0">
                  <a:pos x="T10" y="T11"/>
                </a:cxn>
              </a:cxnLst>
              <a:rect l="0" t="0" r="r" b="b"/>
              <a:pathLst>
                <a:path w="690" h="696">
                  <a:moveTo>
                    <a:pt x="689" y="348"/>
                  </a:moveTo>
                  <a:lnTo>
                    <a:pt x="689" y="348"/>
                  </a:lnTo>
                  <a:cubicBezTo>
                    <a:pt x="689" y="159"/>
                    <a:pt x="536" y="0"/>
                    <a:pt x="347" y="0"/>
                  </a:cubicBezTo>
                  <a:cubicBezTo>
                    <a:pt x="153" y="0"/>
                    <a:pt x="0" y="159"/>
                    <a:pt x="0" y="348"/>
                  </a:cubicBezTo>
                  <a:cubicBezTo>
                    <a:pt x="0" y="542"/>
                    <a:pt x="153" y="695"/>
                    <a:pt x="347" y="695"/>
                  </a:cubicBezTo>
                  <a:cubicBezTo>
                    <a:pt x="536" y="695"/>
                    <a:pt x="689" y="542"/>
                    <a:pt x="689" y="348"/>
                  </a:cubicBezTo>
                </a:path>
              </a:pathLst>
            </a:custGeom>
            <a:solidFill>
              <a:schemeClr val="accent3"/>
            </a:solidFill>
            <a:ln>
              <a:noFill/>
            </a:ln>
            <a:effectLst/>
          </p:spPr>
          <p:txBody>
            <a:bodyPr wrap="none" anchor="ctr"/>
            <a:lstStyle/>
            <a:p>
              <a:pPr defTabSz="914400">
                <a:defRPr/>
              </a:pPr>
              <a:endParaRPr lang="en-US" sz="900"/>
            </a:p>
          </p:txBody>
        </p:sp>
        <p:sp>
          <p:nvSpPr>
            <p:cNvPr id="104" name="Freeform 89"/>
            <p:cNvSpPr>
              <a:spLocks noChangeArrowheads="1"/>
            </p:cNvSpPr>
            <p:nvPr/>
          </p:nvSpPr>
          <p:spPr bwMode="auto">
            <a:xfrm>
              <a:off x="4046538" y="4929982"/>
              <a:ext cx="414338" cy="415925"/>
            </a:xfrm>
            <a:custGeom>
              <a:avLst/>
              <a:gdLst>
                <a:gd name="T0" fmla="*/ 2002 w 2003"/>
                <a:gd name="T1" fmla="*/ 1006 h 2009"/>
                <a:gd name="T2" fmla="*/ 2002 w 2003"/>
                <a:gd name="T3" fmla="*/ 1006 h 2009"/>
                <a:gd name="T4" fmla="*/ 1001 w 2003"/>
                <a:gd name="T5" fmla="*/ 0 h 2009"/>
                <a:gd name="T6" fmla="*/ 0 w 2003"/>
                <a:gd name="T7" fmla="*/ 1006 h 2009"/>
                <a:gd name="T8" fmla="*/ 1001 w 2003"/>
                <a:gd name="T9" fmla="*/ 2008 h 2009"/>
                <a:gd name="T10" fmla="*/ 2002 w 2003"/>
                <a:gd name="T11" fmla="*/ 1006 h 2009"/>
              </a:gdLst>
              <a:ahLst/>
              <a:cxnLst>
                <a:cxn ang="0">
                  <a:pos x="T0" y="T1"/>
                </a:cxn>
                <a:cxn ang="0">
                  <a:pos x="T2" y="T3"/>
                </a:cxn>
                <a:cxn ang="0">
                  <a:pos x="T4" y="T5"/>
                </a:cxn>
                <a:cxn ang="0">
                  <a:pos x="T6" y="T7"/>
                </a:cxn>
                <a:cxn ang="0">
                  <a:pos x="T8" y="T9"/>
                </a:cxn>
                <a:cxn ang="0">
                  <a:pos x="T10" y="T11"/>
                </a:cxn>
              </a:cxnLst>
              <a:rect l="0" t="0" r="r" b="b"/>
              <a:pathLst>
                <a:path w="2003" h="2009">
                  <a:moveTo>
                    <a:pt x="2002" y="1006"/>
                  </a:moveTo>
                  <a:lnTo>
                    <a:pt x="2002" y="1006"/>
                  </a:lnTo>
                  <a:cubicBezTo>
                    <a:pt x="2002" y="453"/>
                    <a:pt x="1554" y="0"/>
                    <a:pt x="1001" y="0"/>
                  </a:cubicBezTo>
                  <a:cubicBezTo>
                    <a:pt x="447" y="0"/>
                    <a:pt x="0" y="453"/>
                    <a:pt x="0" y="1006"/>
                  </a:cubicBezTo>
                  <a:cubicBezTo>
                    <a:pt x="0" y="1560"/>
                    <a:pt x="447" y="2008"/>
                    <a:pt x="1001" y="2008"/>
                  </a:cubicBezTo>
                  <a:cubicBezTo>
                    <a:pt x="1554" y="2008"/>
                    <a:pt x="2002" y="1560"/>
                    <a:pt x="2002" y="1006"/>
                  </a:cubicBezTo>
                </a:path>
              </a:pathLst>
            </a:custGeom>
            <a:solidFill>
              <a:schemeClr val="accent3"/>
            </a:solidFill>
            <a:ln>
              <a:noFill/>
            </a:ln>
            <a:effectLst/>
          </p:spPr>
          <p:txBody>
            <a:bodyPr wrap="none" anchor="ctr"/>
            <a:lstStyle/>
            <a:p>
              <a:pPr defTabSz="914400">
                <a:defRPr/>
              </a:pPr>
              <a:endParaRPr lang="en-US" sz="900"/>
            </a:p>
          </p:txBody>
        </p:sp>
        <p:sp>
          <p:nvSpPr>
            <p:cNvPr id="105" name="Freeform 90"/>
            <p:cNvSpPr>
              <a:spLocks noChangeArrowheads="1"/>
            </p:cNvSpPr>
            <p:nvPr/>
          </p:nvSpPr>
          <p:spPr bwMode="auto">
            <a:xfrm>
              <a:off x="4022725" y="2961482"/>
              <a:ext cx="351632" cy="350838"/>
            </a:xfrm>
            <a:custGeom>
              <a:avLst/>
              <a:gdLst>
                <a:gd name="T0" fmla="*/ 1696 w 1697"/>
                <a:gd name="T1" fmla="*/ 848 h 1696"/>
                <a:gd name="T2" fmla="*/ 1696 w 1697"/>
                <a:gd name="T3" fmla="*/ 848 h 1696"/>
                <a:gd name="T4" fmla="*/ 848 w 1697"/>
                <a:gd name="T5" fmla="*/ 0 h 1696"/>
                <a:gd name="T6" fmla="*/ 0 w 1697"/>
                <a:gd name="T7" fmla="*/ 848 h 1696"/>
                <a:gd name="T8" fmla="*/ 848 w 1697"/>
                <a:gd name="T9" fmla="*/ 1695 h 1696"/>
                <a:gd name="T10" fmla="*/ 1696 w 1697"/>
                <a:gd name="T11" fmla="*/ 848 h 1696"/>
              </a:gdLst>
              <a:ahLst/>
              <a:cxnLst>
                <a:cxn ang="0">
                  <a:pos x="T0" y="T1"/>
                </a:cxn>
                <a:cxn ang="0">
                  <a:pos x="T2" y="T3"/>
                </a:cxn>
                <a:cxn ang="0">
                  <a:pos x="T4" y="T5"/>
                </a:cxn>
                <a:cxn ang="0">
                  <a:pos x="T6" y="T7"/>
                </a:cxn>
                <a:cxn ang="0">
                  <a:pos x="T8" y="T9"/>
                </a:cxn>
                <a:cxn ang="0">
                  <a:pos x="T10" y="T11"/>
                </a:cxn>
              </a:cxnLst>
              <a:rect l="0" t="0" r="r" b="b"/>
              <a:pathLst>
                <a:path w="1697" h="1696">
                  <a:moveTo>
                    <a:pt x="1696" y="848"/>
                  </a:moveTo>
                  <a:lnTo>
                    <a:pt x="1696" y="848"/>
                  </a:lnTo>
                  <a:cubicBezTo>
                    <a:pt x="1696" y="376"/>
                    <a:pt x="1313" y="0"/>
                    <a:pt x="848" y="0"/>
                  </a:cubicBezTo>
                  <a:cubicBezTo>
                    <a:pt x="377" y="0"/>
                    <a:pt x="0" y="376"/>
                    <a:pt x="0" y="848"/>
                  </a:cubicBezTo>
                  <a:cubicBezTo>
                    <a:pt x="0" y="1313"/>
                    <a:pt x="377" y="1695"/>
                    <a:pt x="848" y="1695"/>
                  </a:cubicBezTo>
                  <a:cubicBezTo>
                    <a:pt x="1313" y="1695"/>
                    <a:pt x="1696" y="1313"/>
                    <a:pt x="1696" y="848"/>
                  </a:cubicBezTo>
                </a:path>
              </a:pathLst>
            </a:custGeom>
            <a:solidFill>
              <a:schemeClr val="accent3"/>
            </a:solidFill>
            <a:ln>
              <a:noFill/>
            </a:ln>
            <a:effectLst/>
          </p:spPr>
          <p:txBody>
            <a:bodyPr wrap="none" anchor="ctr"/>
            <a:lstStyle/>
            <a:p>
              <a:pPr defTabSz="914400">
                <a:defRPr/>
              </a:pPr>
              <a:endParaRPr lang="en-US" sz="900"/>
            </a:p>
          </p:txBody>
        </p:sp>
        <p:sp>
          <p:nvSpPr>
            <p:cNvPr id="106" name="Freeform 92"/>
            <p:cNvSpPr>
              <a:spLocks noChangeArrowheads="1"/>
            </p:cNvSpPr>
            <p:nvPr/>
          </p:nvSpPr>
          <p:spPr bwMode="auto">
            <a:xfrm>
              <a:off x="4541044" y="2294732"/>
              <a:ext cx="49213" cy="181769"/>
            </a:xfrm>
            <a:custGeom>
              <a:avLst/>
              <a:gdLst>
                <a:gd name="T0" fmla="*/ 40728846 w 237"/>
                <a:gd name="T1" fmla="*/ 150118422 h 878"/>
                <a:gd name="T2" fmla="*/ 0 w 237"/>
                <a:gd name="T3" fmla="*/ 150118422 h 878"/>
                <a:gd name="T4" fmla="*/ 0 w 237"/>
                <a:gd name="T5" fmla="*/ 0 h 878"/>
                <a:gd name="T6" fmla="*/ 40728846 w 237"/>
                <a:gd name="T7" fmla="*/ 0 h 878"/>
                <a:gd name="T8" fmla="*/ 40728846 w 237"/>
                <a:gd name="T9" fmla="*/ 150118422 h 8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878">
                  <a:moveTo>
                    <a:pt x="236" y="877"/>
                  </a:moveTo>
                  <a:lnTo>
                    <a:pt x="0" y="877"/>
                  </a:lnTo>
                  <a:lnTo>
                    <a:pt x="0" y="0"/>
                  </a:lnTo>
                  <a:lnTo>
                    <a:pt x="236" y="0"/>
                  </a:lnTo>
                  <a:lnTo>
                    <a:pt x="236" y="877"/>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07" name="Freeform 93"/>
            <p:cNvSpPr>
              <a:spLocks noChangeArrowheads="1"/>
            </p:cNvSpPr>
            <p:nvPr/>
          </p:nvSpPr>
          <p:spPr bwMode="auto">
            <a:xfrm>
              <a:off x="4614069" y="2381250"/>
              <a:ext cx="54769" cy="95250"/>
            </a:xfrm>
            <a:custGeom>
              <a:avLst/>
              <a:gdLst>
                <a:gd name="T0" fmla="*/ 44894110 w 266"/>
                <a:gd name="T1" fmla="*/ 78387851 h 460"/>
                <a:gd name="T2" fmla="*/ 0 w 266"/>
                <a:gd name="T3" fmla="*/ 78387851 h 460"/>
                <a:gd name="T4" fmla="*/ 0 w 266"/>
                <a:gd name="T5" fmla="*/ 0 h 460"/>
                <a:gd name="T6" fmla="*/ 44894110 w 266"/>
                <a:gd name="T7" fmla="*/ 0 h 460"/>
                <a:gd name="T8" fmla="*/ 44894110 w 266"/>
                <a:gd name="T9" fmla="*/ 78387851 h 4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460">
                  <a:moveTo>
                    <a:pt x="265" y="459"/>
                  </a:moveTo>
                  <a:lnTo>
                    <a:pt x="0" y="459"/>
                  </a:lnTo>
                  <a:lnTo>
                    <a:pt x="0" y="0"/>
                  </a:lnTo>
                  <a:lnTo>
                    <a:pt x="265" y="0"/>
                  </a:lnTo>
                  <a:lnTo>
                    <a:pt x="265" y="45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08" name="Freeform 94"/>
            <p:cNvSpPr>
              <a:spLocks noChangeArrowheads="1"/>
            </p:cNvSpPr>
            <p:nvPr/>
          </p:nvSpPr>
          <p:spPr bwMode="auto">
            <a:xfrm>
              <a:off x="4691063" y="2334419"/>
              <a:ext cx="49213" cy="142081"/>
            </a:xfrm>
            <a:custGeom>
              <a:avLst/>
              <a:gdLst>
                <a:gd name="T0" fmla="*/ 40728846 w 237"/>
                <a:gd name="T1" fmla="*/ 117280803 h 684"/>
                <a:gd name="T2" fmla="*/ 0 w 237"/>
                <a:gd name="T3" fmla="*/ 117280803 h 684"/>
                <a:gd name="T4" fmla="*/ 0 w 237"/>
                <a:gd name="T5" fmla="*/ 0 h 684"/>
                <a:gd name="T6" fmla="*/ 40728846 w 237"/>
                <a:gd name="T7" fmla="*/ 0 h 684"/>
                <a:gd name="T8" fmla="*/ 40728846 w 237"/>
                <a:gd name="T9" fmla="*/ 117280803 h 6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684">
                  <a:moveTo>
                    <a:pt x="236" y="683"/>
                  </a:moveTo>
                  <a:lnTo>
                    <a:pt x="0" y="683"/>
                  </a:lnTo>
                  <a:lnTo>
                    <a:pt x="0" y="0"/>
                  </a:lnTo>
                  <a:lnTo>
                    <a:pt x="236" y="0"/>
                  </a:lnTo>
                  <a:lnTo>
                    <a:pt x="236" y="683"/>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09" name="Line 95"/>
            <p:cNvSpPr>
              <a:spLocks noChangeShapeType="1"/>
            </p:cNvSpPr>
            <p:nvPr/>
          </p:nvSpPr>
          <p:spPr bwMode="auto">
            <a:xfrm>
              <a:off x="4498182" y="2476500"/>
              <a:ext cx="282575" cy="794"/>
            </a:xfrm>
            <a:prstGeom prst="line">
              <a:avLst/>
            </a:prstGeom>
            <a:noFill/>
            <a:ln w="2160">
              <a:solidFill>
                <a:srgbClr val="FFFFFF"/>
              </a:solidFill>
              <a:round/>
            </a:ln>
            <a:extLst>
              <a:ext uri="{909E8E84-426E-40DD-AFC4-6F175D3DCCD1}">
                <a14:hiddenFill xmlns:a14="http://schemas.microsoft.com/office/drawing/2010/main">
                  <a:noFill/>
                </a14:hiddenFill>
              </a:ext>
            </a:extLst>
          </p:spPr>
          <p:txBody>
            <a:bodyPr/>
            <a:lstStyle/>
            <a:p>
              <a:endParaRPr lang="zh-CN" altLang="en-US" sz="900"/>
            </a:p>
          </p:txBody>
        </p:sp>
        <p:sp>
          <p:nvSpPr>
            <p:cNvPr id="110" name="Line 96"/>
            <p:cNvSpPr>
              <a:spLocks noChangeShapeType="1"/>
            </p:cNvSpPr>
            <p:nvPr/>
          </p:nvSpPr>
          <p:spPr bwMode="auto">
            <a:xfrm flipV="1">
              <a:off x="4498182" y="2230438"/>
              <a:ext cx="794" cy="246857"/>
            </a:xfrm>
            <a:prstGeom prst="line">
              <a:avLst/>
            </a:prstGeom>
            <a:noFill/>
            <a:ln w="2160">
              <a:solidFill>
                <a:srgbClr val="FFFFFF"/>
              </a:solidFill>
              <a:round/>
            </a:ln>
            <a:extLst>
              <a:ext uri="{909E8E84-426E-40DD-AFC4-6F175D3DCCD1}">
                <a14:hiddenFill xmlns:a14="http://schemas.microsoft.com/office/drawing/2010/main">
                  <a:noFill/>
                </a14:hiddenFill>
              </a:ext>
            </a:extLst>
          </p:spPr>
          <p:txBody>
            <a:bodyPr/>
            <a:lstStyle/>
            <a:p>
              <a:endParaRPr lang="zh-CN" altLang="en-US" sz="900"/>
            </a:p>
          </p:txBody>
        </p:sp>
        <p:sp>
          <p:nvSpPr>
            <p:cNvPr id="111" name="Freeform 97"/>
            <p:cNvSpPr>
              <a:spLocks noChangeArrowheads="1"/>
            </p:cNvSpPr>
            <p:nvPr/>
          </p:nvSpPr>
          <p:spPr bwMode="auto">
            <a:xfrm>
              <a:off x="2470944" y="5179219"/>
              <a:ext cx="280988" cy="280194"/>
            </a:xfrm>
            <a:custGeom>
              <a:avLst/>
              <a:gdLst>
                <a:gd name="T0" fmla="*/ 232638172 w 1356"/>
                <a:gd name="T1" fmla="*/ 128695873 h 1355"/>
                <a:gd name="T2" fmla="*/ 232638172 w 1356"/>
                <a:gd name="T3" fmla="*/ 128695873 h 1355"/>
                <a:gd name="T4" fmla="*/ 232638172 w 1356"/>
                <a:gd name="T5" fmla="*/ 102546685 h 1355"/>
                <a:gd name="T6" fmla="*/ 212378890 w 1356"/>
                <a:gd name="T7" fmla="*/ 102546685 h 1355"/>
                <a:gd name="T8" fmla="*/ 206369570 w 1356"/>
                <a:gd name="T9" fmla="*/ 79473629 h 1355"/>
                <a:gd name="T10" fmla="*/ 223538404 w 1356"/>
                <a:gd name="T11" fmla="*/ 68364319 h 1355"/>
                <a:gd name="T12" fmla="*/ 211348602 w 1356"/>
                <a:gd name="T13" fmla="*/ 46146112 h 1355"/>
                <a:gd name="T14" fmla="*/ 193149481 w 1356"/>
                <a:gd name="T15" fmla="*/ 56229769 h 1355"/>
                <a:gd name="T16" fmla="*/ 175980648 w 1356"/>
                <a:gd name="T17" fmla="*/ 39138586 h 1355"/>
                <a:gd name="T18" fmla="*/ 186110289 w 1356"/>
                <a:gd name="T19" fmla="*/ 22047403 h 1355"/>
                <a:gd name="T20" fmla="*/ 163790846 w 1356"/>
                <a:gd name="T21" fmla="*/ 9058418 h 1355"/>
                <a:gd name="T22" fmla="*/ 152802909 w 1356"/>
                <a:gd name="T23" fmla="*/ 26149188 h 1355"/>
                <a:gd name="T24" fmla="*/ 129453179 w 1356"/>
                <a:gd name="T25" fmla="*/ 19996511 h 1355"/>
                <a:gd name="T26" fmla="*/ 129453179 w 1356"/>
                <a:gd name="T27" fmla="*/ 0 h 1355"/>
                <a:gd name="T28" fmla="*/ 103184992 w 1356"/>
                <a:gd name="T29" fmla="*/ 0 h 1355"/>
                <a:gd name="T30" fmla="*/ 103184992 w 1356"/>
                <a:gd name="T31" fmla="*/ 19996511 h 1355"/>
                <a:gd name="T32" fmla="*/ 80006839 w 1356"/>
                <a:gd name="T33" fmla="*/ 26149188 h 1355"/>
                <a:gd name="T34" fmla="*/ 68847325 w 1356"/>
                <a:gd name="T35" fmla="*/ 9058418 h 1355"/>
                <a:gd name="T36" fmla="*/ 46527469 w 1356"/>
                <a:gd name="T37" fmla="*/ 22047403 h 1355"/>
                <a:gd name="T38" fmla="*/ 56657109 w 1356"/>
                <a:gd name="T39" fmla="*/ 39138586 h 1355"/>
                <a:gd name="T40" fmla="*/ 39488276 w 1356"/>
                <a:gd name="T41" fmla="*/ 56229769 h 1355"/>
                <a:gd name="T42" fmla="*/ 22319442 w 1356"/>
                <a:gd name="T43" fmla="*/ 46146112 h 1355"/>
                <a:gd name="T44" fmla="*/ 9099353 w 1356"/>
                <a:gd name="T45" fmla="*/ 68364319 h 1355"/>
                <a:gd name="T46" fmla="*/ 26440178 w 1356"/>
                <a:gd name="T47" fmla="*/ 79473629 h 1355"/>
                <a:gd name="T48" fmla="*/ 20259282 w 1356"/>
                <a:gd name="T49" fmla="*/ 102546685 h 1355"/>
                <a:gd name="T50" fmla="*/ 0 w 1356"/>
                <a:gd name="T51" fmla="*/ 102546685 h 1355"/>
                <a:gd name="T52" fmla="*/ 0 w 1356"/>
                <a:gd name="T53" fmla="*/ 128695873 h 1355"/>
                <a:gd name="T54" fmla="*/ 20259282 w 1356"/>
                <a:gd name="T55" fmla="*/ 128695873 h 1355"/>
                <a:gd name="T56" fmla="*/ 26440178 w 1356"/>
                <a:gd name="T57" fmla="*/ 151939733 h 1355"/>
                <a:gd name="T58" fmla="*/ 9099353 w 1356"/>
                <a:gd name="T59" fmla="*/ 162877826 h 1355"/>
                <a:gd name="T60" fmla="*/ 22319442 w 1356"/>
                <a:gd name="T61" fmla="*/ 185096446 h 1355"/>
                <a:gd name="T62" fmla="*/ 39488276 w 1356"/>
                <a:gd name="T63" fmla="*/ 175012789 h 1355"/>
                <a:gd name="T64" fmla="*/ 56657109 w 1356"/>
                <a:gd name="T65" fmla="*/ 192103972 h 1355"/>
                <a:gd name="T66" fmla="*/ 46527469 w 1356"/>
                <a:gd name="T67" fmla="*/ 209194742 h 1355"/>
                <a:gd name="T68" fmla="*/ 68847325 w 1356"/>
                <a:gd name="T69" fmla="*/ 222354944 h 1355"/>
                <a:gd name="T70" fmla="*/ 80006839 w 1356"/>
                <a:gd name="T71" fmla="*/ 205263761 h 1355"/>
                <a:gd name="T72" fmla="*/ 103184992 w 1356"/>
                <a:gd name="T73" fmla="*/ 211245634 h 1355"/>
                <a:gd name="T74" fmla="*/ 103184992 w 1356"/>
                <a:gd name="T75" fmla="*/ 231413363 h 1355"/>
                <a:gd name="T76" fmla="*/ 129453179 w 1356"/>
                <a:gd name="T77" fmla="*/ 231413363 h 1355"/>
                <a:gd name="T78" fmla="*/ 129453179 w 1356"/>
                <a:gd name="T79" fmla="*/ 211245634 h 1355"/>
                <a:gd name="T80" fmla="*/ 152802909 w 1356"/>
                <a:gd name="T81" fmla="*/ 205263761 h 1355"/>
                <a:gd name="T82" fmla="*/ 163790846 w 1356"/>
                <a:gd name="T83" fmla="*/ 222354944 h 1355"/>
                <a:gd name="T84" fmla="*/ 186110289 w 1356"/>
                <a:gd name="T85" fmla="*/ 209194742 h 1355"/>
                <a:gd name="T86" fmla="*/ 175980648 w 1356"/>
                <a:gd name="T87" fmla="*/ 192103972 h 1355"/>
                <a:gd name="T88" fmla="*/ 193149481 w 1356"/>
                <a:gd name="T89" fmla="*/ 175012789 h 1355"/>
                <a:gd name="T90" fmla="*/ 211348602 w 1356"/>
                <a:gd name="T91" fmla="*/ 185096446 h 1355"/>
                <a:gd name="T92" fmla="*/ 223538404 w 1356"/>
                <a:gd name="T93" fmla="*/ 162877826 h 1355"/>
                <a:gd name="T94" fmla="*/ 206369570 w 1356"/>
                <a:gd name="T95" fmla="*/ 151939733 h 1355"/>
                <a:gd name="T96" fmla="*/ 212378890 w 1356"/>
                <a:gd name="T97" fmla="*/ 128695873 h 1355"/>
                <a:gd name="T98" fmla="*/ 232638172 w 1356"/>
                <a:gd name="T99" fmla="*/ 128695873 h 1355"/>
                <a:gd name="T100" fmla="*/ 57687397 w 1356"/>
                <a:gd name="T101" fmla="*/ 115706474 h 1355"/>
                <a:gd name="T102" fmla="*/ 57687397 w 1356"/>
                <a:gd name="T103" fmla="*/ 115706474 h 1355"/>
                <a:gd name="T104" fmla="*/ 116405081 w 1356"/>
                <a:gd name="T105" fmla="*/ 57255009 h 1355"/>
                <a:gd name="T106" fmla="*/ 174950775 w 1356"/>
                <a:gd name="T107" fmla="*/ 115706474 h 1355"/>
                <a:gd name="T108" fmla="*/ 116405081 w 1356"/>
                <a:gd name="T109" fmla="*/ 173987136 h 1355"/>
                <a:gd name="T110" fmla="*/ 57687397 w 1356"/>
                <a:gd name="T111" fmla="*/ 115706474 h 13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56" h="1355">
                  <a:moveTo>
                    <a:pt x="1355" y="753"/>
                  </a:moveTo>
                  <a:lnTo>
                    <a:pt x="1355" y="753"/>
                  </a:lnTo>
                  <a:cubicBezTo>
                    <a:pt x="1355" y="600"/>
                    <a:pt x="1355" y="600"/>
                    <a:pt x="1355" y="600"/>
                  </a:cubicBezTo>
                  <a:cubicBezTo>
                    <a:pt x="1237" y="600"/>
                    <a:pt x="1237" y="600"/>
                    <a:pt x="1237" y="600"/>
                  </a:cubicBezTo>
                  <a:cubicBezTo>
                    <a:pt x="1231" y="553"/>
                    <a:pt x="1219" y="506"/>
                    <a:pt x="1202" y="465"/>
                  </a:cubicBezTo>
                  <a:cubicBezTo>
                    <a:pt x="1302" y="400"/>
                    <a:pt x="1302" y="400"/>
                    <a:pt x="1302" y="400"/>
                  </a:cubicBezTo>
                  <a:cubicBezTo>
                    <a:pt x="1231" y="270"/>
                    <a:pt x="1231" y="270"/>
                    <a:pt x="1231" y="270"/>
                  </a:cubicBezTo>
                  <a:cubicBezTo>
                    <a:pt x="1125" y="329"/>
                    <a:pt x="1125" y="329"/>
                    <a:pt x="1125" y="329"/>
                  </a:cubicBezTo>
                  <a:cubicBezTo>
                    <a:pt x="1096" y="294"/>
                    <a:pt x="1060" y="259"/>
                    <a:pt x="1025" y="229"/>
                  </a:cubicBezTo>
                  <a:cubicBezTo>
                    <a:pt x="1084" y="129"/>
                    <a:pt x="1084" y="129"/>
                    <a:pt x="1084" y="129"/>
                  </a:cubicBezTo>
                  <a:cubicBezTo>
                    <a:pt x="954" y="53"/>
                    <a:pt x="954" y="53"/>
                    <a:pt x="954" y="53"/>
                  </a:cubicBezTo>
                  <a:cubicBezTo>
                    <a:pt x="890" y="153"/>
                    <a:pt x="890" y="153"/>
                    <a:pt x="890" y="153"/>
                  </a:cubicBezTo>
                  <a:cubicBezTo>
                    <a:pt x="848" y="135"/>
                    <a:pt x="801" y="123"/>
                    <a:pt x="754" y="117"/>
                  </a:cubicBezTo>
                  <a:cubicBezTo>
                    <a:pt x="754" y="0"/>
                    <a:pt x="754" y="0"/>
                    <a:pt x="754" y="0"/>
                  </a:cubicBezTo>
                  <a:cubicBezTo>
                    <a:pt x="601" y="0"/>
                    <a:pt x="601" y="0"/>
                    <a:pt x="601" y="0"/>
                  </a:cubicBezTo>
                  <a:cubicBezTo>
                    <a:pt x="601" y="117"/>
                    <a:pt x="601" y="117"/>
                    <a:pt x="601" y="117"/>
                  </a:cubicBezTo>
                  <a:cubicBezTo>
                    <a:pt x="554" y="123"/>
                    <a:pt x="507" y="135"/>
                    <a:pt x="466" y="153"/>
                  </a:cubicBezTo>
                  <a:cubicBezTo>
                    <a:pt x="401" y="53"/>
                    <a:pt x="401" y="53"/>
                    <a:pt x="401" y="53"/>
                  </a:cubicBezTo>
                  <a:cubicBezTo>
                    <a:pt x="271" y="129"/>
                    <a:pt x="271" y="129"/>
                    <a:pt x="271" y="129"/>
                  </a:cubicBezTo>
                  <a:cubicBezTo>
                    <a:pt x="330" y="229"/>
                    <a:pt x="330" y="229"/>
                    <a:pt x="330" y="229"/>
                  </a:cubicBezTo>
                  <a:cubicBezTo>
                    <a:pt x="295" y="259"/>
                    <a:pt x="259" y="294"/>
                    <a:pt x="230" y="329"/>
                  </a:cubicBezTo>
                  <a:cubicBezTo>
                    <a:pt x="130" y="270"/>
                    <a:pt x="130" y="270"/>
                    <a:pt x="130" y="270"/>
                  </a:cubicBezTo>
                  <a:cubicBezTo>
                    <a:pt x="53" y="400"/>
                    <a:pt x="53" y="400"/>
                    <a:pt x="53" y="400"/>
                  </a:cubicBezTo>
                  <a:cubicBezTo>
                    <a:pt x="154" y="465"/>
                    <a:pt x="154" y="465"/>
                    <a:pt x="154" y="465"/>
                  </a:cubicBezTo>
                  <a:cubicBezTo>
                    <a:pt x="136" y="506"/>
                    <a:pt x="124" y="553"/>
                    <a:pt x="118" y="600"/>
                  </a:cubicBezTo>
                  <a:cubicBezTo>
                    <a:pt x="0" y="600"/>
                    <a:pt x="0" y="600"/>
                    <a:pt x="0" y="600"/>
                  </a:cubicBezTo>
                  <a:cubicBezTo>
                    <a:pt x="0" y="753"/>
                    <a:pt x="0" y="753"/>
                    <a:pt x="0" y="753"/>
                  </a:cubicBezTo>
                  <a:cubicBezTo>
                    <a:pt x="118" y="753"/>
                    <a:pt x="118" y="753"/>
                    <a:pt x="118" y="753"/>
                  </a:cubicBezTo>
                  <a:cubicBezTo>
                    <a:pt x="124" y="801"/>
                    <a:pt x="136" y="848"/>
                    <a:pt x="154" y="889"/>
                  </a:cubicBezTo>
                  <a:cubicBezTo>
                    <a:pt x="53" y="953"/>
                    <a:pt x="53" y="953"/>
                    <a:pt x="53" y="953"/>
                  </a:cubicBezTo>
                  <a:cubicBezTo>
                    <a:pt x="130" y="1083"/>
                    <a:pt x="130" y="1083"/>
                    <a:pt x="130" y="1083"/>
                  </a:cubicBezTo>
                  <a:cubicBezTo>
                    <a:pt x="230" y="1024"/>
                    <a:pt x="230" y="1024"/>
                    <a:pt x="230" y="1024"/>
                  </a:cubicBezTo>
                  <a:cubicBezTo>
                    <a:pt x="259" y="1060"/>
                    <a:pt x="295" y="1095"/>
                    <a:pt x="330" y="1124"/>
                  </a:cubicBezTo>
                  <a:cubicBezTo>
                    <a:pt x="271" y="1224"/>
                    <a:pt x="271" y="1224"/>
                    <a:pt x="271" y="1224"/>
                  </a:cubicBezTo>
                  <a:cubicBezTo>
                    <a:pt x="401" y="1301"/>
                    <a:pt x="401" y="1301"/>
                    <a:pt x="401" y="1301"/>
                  </a:cubicBezTo>
                  <a:cubicBezTo>
                    <a:pt x="466" y="1201"/>
                    <a:pt x="466" y="1201"/>
                    <a:pt x="466" y="1201"/>
                  </a:cubicBezTo>
                  <a:cubicBezTo>
                    <a:pt x="507" y="1218"/>
                    <a:pt x="554" y="1230"/>
                    <a:pt x="601" y="1236"/>
                  </a:cubicBezTo>
                  <a:cubicBezTo>
                    <a:pt x="601" y="1354"/>
                    <a:pt x="601" y="1354"/>
                    <a:pt x="601" y="1354"/>
                  </a:cubicBezTo>
                  <a:cubicBezTo>
                    <a:pt x="754" y="1354"/>
                    <a:pt x="754" y="1354"/>
                    <a:pt x="754" y="1354"/>
                  </a:cubicBezTo>
                  <a:cubicBezTo>
                    <a:pt x="754" y="1236"/>
                    <a:pt x="754" y="1236"/>
                    <a:pt x="754" y="1236"/>
                  </a:cubicBezTo>
                  <a:cubicBezTo>
                    <a:pt x="801" y="1230"/>
                    <a:pt x="848" y="1218"/>
                    <a:pt x="890" y="1201"/>
                  </a:cubicBezTo>
                  <a:cubicBezTo>
                    <a:pt x="954" y="1301"/>
                    <a:pt x="954" y="1301"/>
                    <a:pt x="954" y="1301"/>
                  </a:cubicBezTo>
                  <a:cubicBezTo>
                    <a:pt x="1084" y="1224"/>
                    <a:pt x="1084" y="1224"/>
                    <a:pt x="1084" y="1224"/>
                  </a:cubicBezTo>
                  <a:cubicBezTo>
                    <a:pt x="1025" y="1124"/>
                    <a:pt x="1025" y="1124"/>
                    <a:pt x="1025" y="1124"/>
                  </a:cubicBezTo>
                  <a:cubicBezTo>
                    <a:pt x="1060" y="1095"/>
                    <a:pt x="1096" y="1060"/>
                    <a:pt x="1125" y="1024"/>
                  </a:cubicBezTo>
                  <a:cubicBezTo>
                    <a:pt x="1231" y="1083"/>
                    <a:pt x="1231" y="1083"/>
                    <a:pt x="1231" y="1083"/>
                  </a:cubicBezTo>
                  <a:cubicBezTo>
                    <a:pt x="1302" y="953"/>
                    <a:pt x="1302" y="953"/>
                    <a:pt x="1302" y="953"/>
                  </a:cubicBezTo>
                  <a:cubicBezTo>
                    <a:pt x="1202" y="889"/>
                    <a:pt x="1202" y="889"/>
                    <a:pt x="1202" y="889"/>
                  </a:cubicBezTo>
                  <a:cubicBezTo>
                    <a:pt x="1219" y="848"/>
                    <a:pt x="1231" y="801"/>
                    <a:pt x="1237" y="753"/>
                  </a:cubicBezTo>
                  <a:lnTo>
                    <a:pt x="1355" y="753"/>
                  </a:lnTo>
                  <a:close/>
                  <a:moveTo>
                    <a:pt x="336" y="677"/>
                  </a:moveTo>
                  <a:lnTo>
                    <a:pt x="336" y="677"/>
                  </a:lnTo>
                  <a:cubicBezTo>
                    <a:pt x="336" y="488"/>
                    <a:pt x="489" y="335"/>
                    <a:pt x="678" y="335"/>
                  </a:cubicBezTo>
                  <a:cubicBezTo>
                    <a:pt x="866" y="335"/>
                    <a:pt x="1019" y="488"/>
                    <a:pt x="1019" y="677"/>
                  </a:cubicBezTo>
                  <a:cubicBezTo>
                    <a:pt x="1019" y="865"/>
                    <a:pt x="866" y="1018"/>
                    <a:pt x="678" y="1018"/>
                  </a:cubicBezTo>
                  <a:cubicBezTo>
                    <a:pt x="489" y="1018"/>
                    <a:pt x="336" y="865"/>
                    <a:pt x="336" y="6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2" name="Freeform 98"/>
            <p:cNvSpPr>
              <a:spLocks noChangeArrowheads="1"/>
            </p:cNvSpPr>
            <p:nvPr/>
          </p:nvSpPr>
          <p:spPr bwMode="auto">
            <a:xfrm>
              <a:off x="5232400" y="3684588"/>
              <a:ext cx="311944" cy="254794"/>
            </a:xfrm>
            <a:custGeom>
              <a:avLst/>
              <a:gdLst>
                <a:gd name="T0" fmla="*/ 237698018 w 1508"/>
                <a:gd name="T1" fmla="*/ 97715465 h 1231"/>
                <a:gd name="T2" fmla="*/ 251901813 w 1508"/>
                <a:gd name="T3" fmla="*/ 84709587 h 1231"/>
                <a:gd name="T4" fmla="*/ 193375906 w 1508"/>
                <a:gd name="T5" fmla="*/ 42269310 h 1231"/>
                <a:gd name="T6" fmla="*/ 64515729 w 1508"/>
                <a:gd name="T7" fmla="*/ 42269310 h 1231"/>
                <a:gd name="T8" fmla="*/ 5989408 w 1508"/>
                <a:gd name="T9" fmla="*/ 84709587 h 1231"/>
                <a:gd name="T10" fmla="*/ 21220053 w 1508"/>
                <a:gd name="T11" fmla="*/ 97715465 h 1231"/>
                <a:gd name="T12" fmla="*/ 21220053 w 1508"/>
                <a:gd name="T13" fmla="*/ 110892724 h 1231"/>
                <a:gd name="T14" fmla="*/ 20021923 w 1508"/>
                <a:gd name="T15" fmla="*/ 163087616 h 1231"/>
                <a:gd name="T16" fmla="*/ 16086216 w 1508"/>
                <a:gd name="T17" fmla="*/ 175237833 h 1231"/>
                <a:gd name="T18" fmla="*/ 5989408 w 1508"/>
                <a:gd name="T19" fmla="*/ 178147163 h 1231"/>
                <a:gd name="T20" fmla="*/ 65542579 w 1508"/>
                <a:gd name="T21" fmla="*/ 210490891 h 1231"/>
                <a:gd name="T22" fmla="*/ 251901813 w 1508"/>
                <a:gd name="T23" fmla="*/ 210490891 h 1231"/>
                <a:gd name="T24" fmla="*/ 242831855 w 1508"/>
                <a:gd name="T25" fmla="*/ 178147163 h 1231"/>
                <a:gd name="T26" fmla="*/ 242831855 w 1508"/>
                <a:gd name="T27" fmla="*/ 163087616 h 1231"/>
                <a:gd name="T28" fmla="*/ 234789161 w 1508"/>
                <a:gd name="T29" fmla="*/ 110892724 h 1231"/>
                <a:gd name="T30" fmla="*/ 237698018 w 1508"/>
                <a:gd name="T31" fmla="*/ 101822803 h 1231"/>
                <a:gd name="T32" fmla="*/ 143063972 w 1508"/>
                <a:gd name="T33" fmla="*/ 110892724 h 1231"/>
                <a:gd name="T34" fmla="*/ 143063972 w 1508"/>
                <a:gd name="T35" fmla="*/ 163087616 h 1231"/>
                <a:gd name="T36" fmla="*/ 138956572 w 1508"/>
                <a:gd name="T37" fmla="*/ 175237833 h 1231"/>
                <a:gd name="T38" fmla="*/ 119790219 w 1508"/>
                <a:gd name="T39" fmla="*/ 178147163 h 1231"/>
                <a:gd name="T40" fmla="*/ 119790219 w 1508"/>
                <a:gd name="T41" fmla="*/ 163087616 h 1231"/>
                <a:gd name="T42" fmla="*/ 111747112 w 1508"/>
                <a:gd name="T43" fmla="*/ 110892724 h 1231"/>
                <a:gd name="T44" fmla="*/ 114827662 w 1508"/>
                <a:gd name="T45" fmla="*/ 101822803 h 1231"/>
                <a:gd name="T46" fmla="*/ 143063972 w 1508"/>
                <a:gd name="T47" fmla="*/ 97715465 h 1231"/>
                <a:gd name="T48" fmla="*/ 58355041 w 1508"/>
                <a:gd name="T49" fmla="*/ 178147163 h 1231"/>
                <a:gd name="T50" fmla="*/ 58355041 w 1508"/>
                <a:gd name="T51" fmla="*/ 163087616 h 1231"/>
                <a:gd name="T52" fmla="*/ 50311934 w 1508"/>
                <a:gd name="T53" fmla="*/ 110892724 h 1231"/>
                <a:gd name="T54" fmla="*/ 53392070 w 1508"/>
                <a:gd name="T55" fmla="*/ 101822803 h 1231"/>
                <a:gd name="T56" fmla="*/ 82655231 w 1508"/>
                <a:gd name="T57" fmla="*/ 97715465 h 1231"/>
                <a:gd name="T58" fmla="*/ 82655231 w 1508"/>
                <a:gd name="T59" fmla="*/ 110892724 h 1231"/>
                <a:gd name="T60" fmla="*/ 81628381 w 1508"/>
                <a:gd name="T61" fmla="*/ 163087616 h 1231"/>
                <a:gd name="T62" fmla="*/ 77521394 w 1508"/>
                <a:gd name="T63" fmla="*/ 175237833 h 1231"/>
                <a:gd name="T64" fmla="*/ 58355041 w 1508"/>
                <a:gd name="T65" fmla="*/ 178147163 h 1231"/>
                <a:gd name="T66" fmla="*/ 200563030 w 1508"/>
                <a:gd name="T67" fmla="*/ 163087616 h 1231"/>
                <a:gd name="T68" fmla="*/ 200563030 w 1508"/>
                <a:gd name="T69" fmla="*/ 178147163 h 1231"/>
                <a:gd name="T70" fmla="*/ 181396677 w 1508"/>
                <a:gd name="T71" fmla="*/ 175237833 h 1231"/>
                <a:gd name="T72" fmla="*/ 176262840 w 1508"/>
                <a:gd name="T73" fmla="*/ 163087616 h 1231"/>
                <a:gd name="T74" fmla="*/ 176262840 w 1508"/>
                <a:gd name="T75" fmla="*/ 110892724 h 1231"/>
                <a:gd name="T76" fmla="*/ 176262840 w 1508"/>
                <a:gd name="T77" fmla="*/ 97715465 h 1231"/>
                <a:gd name="T78" fmla="*/ 204499151 w 1508"/>
                <a:gd name="T79" fmla="*/ 101822803 h 1231"/>
                <a:gd name="T80" fmla="*/ 207579287 w 1508"/>
                <a:gd name="T81" fmla="*/ 110892724 h 1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8" h="1231">
                  <a:moveTo>
                    <a:pt x="1389" y="595"/>
                  </a:moveTo>
                  <a:lnTo>
                    <a:pt x="1389" y="571"/>
                  </a:lnTo>
                  <a:lnTo>
                    <a:pt x="1472" y="571"/>
                  </a:lnTo>
                  <a:lnTo>
                    <a:pt x="1472" y="495"/>
                  </a:lnTo>
                  <a:lnTo>
                    <a:pt x="1507" y="495"/>
                  </a:lnTo>
                  <a:lnTo>
                    <a:pt x="1130" y="247"/>
                  </a:lnTo>
                  <a:lnTo>
                    <a:pt x="753" y="0"/>
                  </a:lnTo>
                  <a:lnTo>
                    <a:pt x="377" y="247"/>
                  </a:lnTo>
                  <a:lnTo>
                    <a:pt x="0" y="495"/>
                  </a:lnTo>
                  <a:lnTo>
                    <a:pt x="35" y="495"/>
                  </a:lnTo>
                  <a:lnTo>
                    <a:pt x="35" y="571"/>
                  </a:lnTo>
                  <a:lnTo>
                    <a:pt x="124" y="571"/>
                  </a:lnTo>
                  <a:lnTo>
                    <a:pt x="124" y="595"/>
                  </a:lnTo>
                  <a:lnTo>
                    <a:pt x="124" y="648"/>
                  </a:lnTo>
                  <a:lnTo>
                    <a:pt x="141" y="648"/>
                  </a:lnTo>
                  <a:lnTo>
                    <a:pt x="117" y="953"/>
                  </a:lnTo>
                  <a:lnTo>
                    <a:pt x="94" y="953"/>
                  </a:lnTo>
                  <a:lnTo>
                    <a:pt x="94" y="1024"/>
                  </a:lnTo>
                  <a:lnTo>
                    <a:pt x="94" y="1041"/>
                  </a:lnTo>
                  <a:lnTo>
                    <a:pt x="35" y="1041"/>
                  </a:lnTo>
                  <a:lnTo>
                    <a:pt x="35" y="1230"/>
                  </a:lnTo>
                  <a:lnTo>
                    <a:pt x="383" y="1230"/>
                  </a:lnTo>
                  <a:lnTo>
                    <a:pt x="1124" y="1230"/>
                  </a:lnTo>
                  <a:lnTo>
                    <a:pt x="1472" y="1230"/>
                  </a:lnTo>
                  <a:lnTo>
                    <a:pt x="1472" y="1041"/>
                  </a:lnTo>
                  <a:lnTo>
                    <a:pt x="1419" y="1041"/>
                  </a:lnTo>
                  <a:lnTo>
                    <a:pt x="1419" y="1024"/>
                  </a:lnTo>
                  <a:lnTo>
                    <a:pt x="1419" y="953"/>
                  </a:lnTo>
                  <a:lnTo>
                    <a:pt x="1389" y="953"/>
                  </a:lnTo>
                  <a:lnTo>
                    <a:pt x="1372" y="648"/>
                  </a:lnTo>
                  <a:lnTo>
                    <a:pt x="1389" y="648"/>
                  </a:lnTo>
                  <a:lnTo>
                    <a:pt x="1389" y="595"/>
                  </a:lnTo>
                  <a:close/>
                  <a:moveTo>
                    <a:pt x="836" y="595"/>
                  </a:moveTo>
                  <a:lnTo>
                    <a:pt x="836" y="648"/>
                  </a:lnTo>
                  <a:lnTo>
                    <a:pt x="859" y="648"/>
                  </a:lnTo>
                  <a:lnTo>
                    <a:pt x="836" y="953"/>
                  </a:lnTo>
                  <a:lnTo>
                    <a:pt x="812" y="953"/>
                  </a:lnTo>
                  <a:lnTo>
                    <a:pt x="812" y="1024"/>
                  </a:lnTo>
                  <a:lnTo>
                    <a:pt x="812" y="1041"/>
                  </a:lnTo>
                  <a:lnTo>
                    <a:pt x="700" y="1041"/>
                  </a:lnTo>
                  <a:lnTo>
                    <a:pt x="700" y="1024"/>
                  </a:lnTo>
                  <a:lnTo>
                    <a:pt x="700" y="953"/>
                  </a:lnTo>
                  <a:lnTo>
                    <a:pt x="671" y="953"/>
                  </a:lnTo>
                  <a:lnTo>
                    <a:pt x="653" y="648"/>
                  </a:lnTo>
                  <a:lnTo>
                    <a:pt x="671" y="648"/>
                  </a:lnTo>
                  <a:lnTo>
                    <a:pt x="671" y="595"/>
                  </a:lnTo>
                  <a:lnTo>
                    <a:pt x="671" y="571"/>
                  </a:lnTo>
                  <a:lnTo>
                    <a:pt x="836" y="571"/>
                  </a:lnTo>
                  <a:lnTo>
                    <a:pt x="836" y="595"/>
                  </a:lnTo>
                  <a:close/>
                  <a:moveTo>
                    <a:pt x="341" y="1041"/>
                  </a:moveTo>
                  <a:lnTo>
                    <a:pt x="341" y="1024"/>
                  </a:lnTo>
                  <a:lnTo>
                    <a:pt x="341" y="953"/>
                  </a:lnTo>
                  <a:lnTo>
                    <a:pt x="312" y="953"/>
                  </a:lnTo>
                  <a:lnTo>
                    <a:pt x="294" y="648"/>
                  </a:lnTo>
                  <a:lnTo>
                    <a:pt x="312" y="648"/>
                  </a:lnTo>
                  <a:lnTo>
                    <a:pt x="312" y="595"/>
                  </a:lnTo>
                  <a:lnTo>
                    <a:pt x="312" y="571"/>
                  </a:lnTo>
                  <a:lnTo>
                    <a:pt x="483" y="571"/>
                  </a:lnTo>
                  <a:lnTo>
                    <a:pt x="483" y="595"/>
                  </a:lnTo>
                  <a:lnTo>
                    <a:pt x="483" y="648"/>
                  </a:lnTo>
                  <a:lnTo>
                    <a:pt x="500" y="648"/>
                  </a:lnTo>
                  <a:lnTo>
                    <a:pt x="477" y="953"/>
                  </a:lnTo>
                  <a:lnTo>
                    <a:pt x="453" y="953"/>
                  </a:lnTo>
                  <a:lnTo>
                    <a:pt x="453" y="1024"/>
                  </a:lnTo>
                  <a:lnTo>
                    <a:pt x="453" y="1041"/>
                  </a:lnTo>
                  <a:lnTo>
                    <a:pt x="341" y="1041"/>
                  </a:lnTo>
                  <a:close/>
                  <a:moveTo>
                    <a:pt x="1195" y="953"/>
                  </a:moveTo>
                  <a:lnTo>
                    <a:pt x="1172" y="953"/>
                  </a:lnTo>
                  <a:lnTo>
                    <a:pt x="1172" y="1024"/>
                  </a:lnTo>
                  <a:lnTo>
                    <a:pt x="1172" y="1041"/>
                  </a:lnTo>
                  <a:lnTo>
                    <a:pt x="1060" y="1041"/>
                  </a:lnTo>
                  <a:lnTo>
                    <a:pt x="1060" y="1024"/>
                  </a:lnTo>
                  <a:lnTo>
                    <a:pt x="1060" y="953"/>
                  </a:lnTo>
                  <a:lnTo>
                    <a:pt x="1030" y="953"/>
                  </a:lnTo>
                  <a:lnTo>
                    <a:pt x="1012" y="648"/>
                  </a:lnTo>
                  <a:lnTo>
                    <a:pt x="1030" y="648"/>
                  </a:lnTo>
                  <a:lnTo>
                    <a:pt x="1030" y="595"/>
                  </a:lnTo>
                  <a:lnTo>
                    <a:pt x="1030" y="571"/>
                  </a:lnTo>
                  <a:lnTo>
                    <a:pt x="1195" y="571"/>
                  </a:lnTo>
                  <a:lnTo>
                    <a:pt x="1195" y="595"/>
                  </a:lnTo>
                  <a:lnTo>
                    <a:pt x="1195" y="648"/>
                  </a:lnTo>
                  <a:lnTo>
                    <a:pt x="1213" y="648"/>
                  </a:lnTo>
                  <a:lnTo>
                    <a:pt x="1195" y="9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3" name="Freeform 99"/>
            <p:cNvSpPr>
              <a:spLocks noChangeArrowheads="1"/>
            </p:cNvSpPr>
            <p:nvPr/>
          </p:nvSpPr>
          <p:spPr bwMode="auto">
            <a:xfrm>
              <a:off x="1681957" y="3660775"/>
              <a:ext cx="238125" cy="261938"/>
            </a:xfrm>
            <a:custGeom>
              <a:avLst/>
              <a:gdLst>
                <a:gd name="T0" fmla="*/ 158672076 w 1149"/>
                <a:gd name="T1" fmla="*/ 44316266 h 1266"/>
                <a:gd name="T2" fmla="*/ 158672076 w 1149"/>
                <a:gd name="T3" fmla="*/ 44316266 h 1266"/>
                <a:gd name="T4" fmla="*/ 7040542 w 1149"/>
                <a:gd name="T5" fmla="*/ 156047714 h 1266"/>
                <a:gd name="T6" fmla="*/ 89982650 w 1149"/>
                <a:gd name="T7" fmla="*/ 176238005 h 1266"/>
                <a:gd name="T8" fmla="*/ 122266929 w 1149"/>
                <a:gd name="T9" fmla="*/ 142017299 h 1266"/>
                <a:gd name="T10" fmla="*/ 171894749 w 1149"/>
                <a:gd name="T11" fmla="*/ 131066408 h 1266"/>
                <a:gd name="T12" fmla="*/ 158672076 w 1149"/>
                <a:gd name="T13" fmla="*/ 44316266 h 1266"/>
                <a:gd name="T14" fmla="*/ 44476113 w 1149"/>
                <a:gd name="T15" fmla="*/ 60571288 h 1266"/>
                <a:gd name="T16" fmla="*/ 44476113 w 1149"/>
                <a:gd name="T17" fmla="*/ 60571288 h 1266"/>
                <a:gd name="T18" fmla="*/ 60618045 w 1149"/>
                <a:gd name="T19" fmla="*/ 50476142 h 1266"/>
                <a:gd name="T20" fmla="*/ 70749860 w 1149"/>
                <a:gd name="T21" fmla="*/ 66559850 h 1266"/>
                <a:gd name="T22" fmla="*/ 54607928 w 1149"/>
                <a:gd name="T23" fmla="*/ 76654996 h 1266"/>
                <a:gd name="T24" fmla="*/ 44476113 w 1149"/>
                <a:gd name="T25" fmla="*/ 60571288 h 1266"/>
                <a:gd name="T26" fmla="*/ 42415679 w 1149"/>
                <a:gd name="T27" fmla="*/ 112929408 h 1266"/>
                <a:gd name="T28" fmla="*/ 42415679 w 1149"/>
                <a:gd name="T29" fmla="*/ 112929408 h 1266"/>
                <a:gd name="T30" fmla="*/ 25243322 w 1149"/>
                <a:gd name="T31" fmla="*/ 106769532 h 1266"/>
                <a:gd name="T32" fmla="*/ 31253440 w 1149"/>
                <a:gd name="T33" fmla="*/ 88632533 h 1266"/>
                <a:gd name="T34" fmla="*/ 49456221 w 1149"/>
                <a:gd name="T35" fmla="*/ 95818641 h 1266"/>
                <a:gd name="T36" fmla="*/ 42415679 w 1149"/>
                <a:gd name="T37" fmla="*/ 112929408 h 1266"/>
                <a:gd name="T38" fmla="*/ 105094572 w 1149"/>
                <a:gd name="T39" fmla="*/ 58517996 h 1266"/>
                <a:gd name="T40" fmla="*/ 105094572 w 1149"/>
                <a:gd name="T41" fmla="*/ 58517996 h 1266"/>
                <a:gd name="T42" fmla="*/ 86891792 w 1149"/>
                <a:gd name="T43" fmla="*/ 55438058 h 1266"/>
                <a:gd name="T44" fmla="*/ 89982650 w 1149"/>
                <a:gd name="T45" fmla="*/ 37301059 h 1266"/>
                <a:gd name="T46" fmla="*/ 108185431 w 1149"/>
                <a:gd name="T47" fmla="*/ 40380997 h 1266"/>
                <a:gd name="T48" fmla="*/ 105094572 w 1149"/>
                <a:gd name="T49" fmla="*/ 58517996 h 1266"/>
                <a:gd name="T50" fmla="*/ 125357787 w 1149"/>
                <a:gd name="T51" fmla="*/ 60571288 h 1266"/>
                <a:gd name="T52" fmla="*/ 125357787 w 1149"/>
                <a:gd name="T53" fmla="*/ 60571288 h 1266"/>
                <a:gd name="T54" fmla="*/ 139438871 w 1149"/>
                <a:gd name="T55" fmla="*/ 48422850 h 1266"/>
                <a:gd name="T56" fmla="*/ 151631534 w 1149"/>
                <a:gd name="T57" fmla="*/ 62453266 h 1266"/>
                <a:gd name="T58" fmla="*/ 137550036 w 1149"/>
                <a:gd name="T59" fmla="*/ 74601703 h 1266"/>
                <a:gd name="T60" fmla="*/ 125357787 w 1149"/>
                <a:gd name="T61" fmla="*/ 60571288 h 1266"/>
                <a:gd name="T62" fmla="*/ 58557611 w 1149"/>
                <a:gd name="T63" fmla="*/ 184280273 h 1266"/>
                <a:gd name="T64" fmla="*/ 58557611 w 1149"/>
                <a:gd name="T65" fmla="*/ 184280273 h 1266"/>
                <a:gd name="T66" fmla="*/ 32283864 w 1149"/>
                <a:gd name="T67" fmla="*/ 175211773 h 1266"/>
                <a:gd name="T68" fmla="*/ 45506537 w 1149"/>
                <a:gd name="T69" fmla="*/ 150914484 h 1266"/>
                <a:gd name="T70" fmla="*/ 72810708 w 1149"/>
                <a:gd name="T71" fmla="*/ 160154298 h 1266"/>
                <a:gd name="T72" fmla="*/ 58557611 w 1149"/>
                <a:gd name="T73" fmla="*/ 184280273 h 1266"/>
                <a:gd name="T74" fmla="*/ 151631534 w 1149"/>
                <a:gd name="T75" fmla="*/ 107796178 h 1266"/>
                <a:gd name="T76" fmla="*/ 151631534 w 1149"/>
                <a:gd name="T77" fmla="*/ 107796178 h 1266"/>
                <a:gd name="T78" fmla="*/ 151631534 w 1149"/>
                <a:gd name="T79" fmla="*/ 88632533 h 1266"/>
                <a:gd name="T80" fmla="*/ 169833900 w 1149"/>
                <a:gd name="T81" fmla="*/ 88632533 h 1266"/>
                <a:gd name="T82" fmla="*/ 169833900 w 1149"/>
                <a:gd name="T83" fmla="*/ 107796178 h 1266"/>
                <a:gd name="T84" fmla="*/ 151631534 w 1149"/>
                <a:gd name="T85" fmla="*/ 107796178 h 12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9" h="1266">
                  <a:moveTo>
                    <a:pt x="924" y="259"/>
                  </a:moveTo>
                  <a:lnTo>
                    <a:pt x="924" y="259"/>
                  </a:lnTo>
                  <a:cubicBezTo>
                    <a:pt x="653" y="0"/>
                    <a:pt x="0" y="118"/>
                    <a:pt x="41" y="912"/>
                  </a:cubicBezTo>
                  <a:cubicBezTo>
                    <a:pt x="59" y="1224"/>
                    <a:pt x="453" y="1265"/>
                    <a:pt x="524" y="1030"/>
                  </a:cubicBezTo>
                  <a:cubicBezTo>
                    <a:pt x="542" y="965"/>
                    <a:pt x="606" y="825"/>
                    <a:pt x="712" y="830"/>
                  </a:cubicBezTo>
                  <a:cubicBezTo>
                    <a:pt x="842" y="841"/>
                    <a:pt x="918" y="853"/>
                    <a:pt x="1001" y="766"/>
                  </a:cubicBezTo>
                  <a:cubicBezTo>
                    <a:pt x="1113" y="648"/>
                    <a:pt x="1148" y="465"/>
                    <a:pt x="924" y="259"/>
                  </a:cubicBezTo>
                  <a:close/>
                  <a:moveTo>
                    <a:pt x="259" y="354"/>
                  </a:moveTo>
                  <a:lnTo>
                    <a:pt x="259" y="354"/>
                  </a:lnTo>
                  <a:cubicBezTo>
                    <a:pt x="271" y="312"/>
                    <a:pt x="312" y="283"/>
                    <a:pt x="353" y="295"/>
                  </a:cubicBezTo>
                  <a:cubicBezTo>
                    <a:pt x="400" y="306"/>
                    <a:pt x="424" y="348"/>
                    <a:pt x="412" y="389"/>
                  </a:cubicBezTo>
                  <a:cubicBezTo>
                    <a:pt x="400" y="430"/>
                    <a:pt x="359" y="459"/>
                    <a:pt x="318" y="448"/>
                  </a:cubicBezTo>
                  <a:cubicBezTo>
                    <a:pt x="277" y="436"/>
                    <a:pt x="247" y="395"/>
                    <a:pt x="259" y="354"/>
                  </a:cubicBezTo>
                  <a:close/>
                  <a:moveTo>
                    <a:pt x="247" y="660"/>
                  </a:moveTo>
                  <a:lnTo>
                    <a:pt x="247" y="660"/>
                  </a:lnTo>
                  <a:cubicBezTo>
                    <a:pt x="212" y="677"/>
                    <a:pt x="165" y="660"/>
                    <a:pt x="147" y="624"/>
                  </a:cubicBezTo>
                  <a:cubicBezTo>
                    <a:pt x="129" y="583"/>
                    <a:pt x="147" y="536"/>
                    <a:pt x="182" y="518"/>
                  </a:cubicBezTo>
                  <a:cubicBezTo>
                    <a:pt x="224" y="501"/>
                    <a:pt x="271" y="518"/>
                    <a:pt x="288" y="560"/>
                  </a:cubicBezTo>
                  <a:cubicBezTo>
                    <a:pt x="306" y="595"/>
                    <a:pt x="288" y="642"/>
                    <a:pt x="247" y="660"/>
                  </a:cubicBezTo>
                  <a:close/>
                  <a:moveTo>
                    <a:pt x="612" y="342"/>
                  </a:moveTo>
                  <a:lnTo>
                    <a:pt x="612" y="342"/>
                  </a:lnTo>
                  <a:cubicBezTo>
                    <a:pt x="577" y="371"/>
                    <a:pt x="530" y="359"/>
                    <a:pt x="506" y="324"/>
                  </a:cubicBezTo>
                  <a:cubicBezTo>
                    <a:pt x="483" y="289"/>
                    <a:pt x="489" y="242"/>
                    <a:pt x="524" y="218"/>
                  </a:cubicBezTo>
                  <a:cubicBezTo>
                    <a:pt x="559" y="195"/>
                    <a:pt x="606" y="200"/>
                    <a:pt x="630" y="236"/>
                  </a:cubicBezTo>
                  <a:cubicBezTo>
                    <a:pt x="659" y="271"/>
                    <a:pt x="648" y="318"/>
                    <a:pt x="612" y="342"/>
                  </a:cubicBezTo>
                  <a:close/>
                  <a:moveTo>
                    <a:pt x="730" y="354"/>
                  </a:moveTo>
                  <a:lnTo>
                    <a:pt x="730" y="354"/>
                  </a:lnTo>
                  <a:cubicBezTo>
                    <a:pt x="730" y="312"/>
                    <a:pt x="771" y="277"/>
                    <a:pt x="812" y="283"/>
                  </a:cubicBezTo>
                  <a:cubicBezTo>
                    <a:pt x="854" y="289"/>
                    <a:pt x="889" y="324"/>
                    <a:pt x="883" y="365"/>
                  </a:cubicBezTo>
                  <a:cubicBezTo>
                    <a:pt x="877" y="412"/>
                    <a:pt x="842" y="442"/>
                    <a:pt x="801" y="436"/>
                  </a:cubicBezTo>
                  <a:cubicBezTo>
                    <a:pt x="759" y="436"/>
                    <a:pt x="724" y="395"/>
                    <a:pt x="730" y="354"/>
                  </a:cubicBezTo>
                  <a:close/>
                  <a:moveTo>
                    <a:pt x="341" y="1077"/>
                  </a:moveTo>
                  <a:lnTo>
                    <a:pt x="341" y="1077"/>
                  </a:lnTo>
                  <a:cubicBezTo>
                    <a:pt x="277" y="1100"/>
                    <a:pt x="212" y="1077"/>
                    <a:pt x="188" y="1024"/>
                  </a:cubicBezTo>
                  <a:cubicBezTo>
                    <a:pt x="165" y="971"/>
                    <a:pt x="200" y="912"/>
                    <a:pt x="265" y="882"/>
                  </a:cubicBezTo>
                  <a:cubicBezTo>
                    <a:pt x="330" y="859"/>
                    <a:pt x="400" y="882"/>
                    <a:pt x="424" y="936"/>
                  </a:cubicBezTo>
                  <a:cubicBezTo>
                    <a:pt x="441" y="989"/>
                    <a:pt x="406" y="1053"/>
                    <a:pt x="341" y="1077"/>
                  </a:cubicBezTo>
                  <a:close/>
                  <a:moveTo>
                    <a:pt x="883" y="630"/>
                  </a:moveTo>
                  <a:lnTo>
                    <a:pt x="883" y="630"/>
                  </a:lnTo>
                  <a:cubicBezTo>
                    <a:pt x="854" y="601"/>
                    <a:pt x="854" y="548"/>
                    <a:pt x="883" y="518"/>
                  </a:cubicBezTo>
                  <a:cubicBezTo>
                    <a:pt x="913" y="489"/>
                    <a:pt x="960" y="489"/>
                    <a:pt x="989" y="518"/>
                  </a:cubicBezTo>
                  <a:cubicBezTo>
                    <a:pt x="1019" y="548"/>
                    <a:pt x="1019" y="601"/>
                    <a:pt x="989" y="630"/>
                  </a:cubicBezTo>
                  <a:cubicBezTo>
                    <a:pt x="960" y="660"/>
                    <a:pt x="913" y="660"/>
                    <a:pt x="883" y="6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4" name="Freeform 100"/>
            <p:cNvSpPr>
              <a:spLocks noChangeArrowheads="1"/>
            </p:cNvSpPr>
            <p:nvPr/>
          </p:nvSpPr>
          <p:spPr bwMode="auto">
            <a:xfrm>
              <a:off x="1785144" y="3769519"/>
              <a:ext cx="187325" cy="184150"/>
            </a:xfrm>
            <a:custGeom>
              <a:avLst/>
              <a:gdLst>
                <a:gd name="T0" fmla="*/ 72390385 w 908"/>
                <a:gd name="T1" fmla="*/ 109030057 h 889"/>
                <a:gd name="T2" fmla="*/ 72390385 w 908"/>
                <a:gd name="T3" fmla="*/ 109030057 h 889"/>
                <a:gd name="T4" fmla="*/ 76488016 w 908"/>
                <a:gd name="T5" fmla="*/ 106111000 h 889"/>
                <a:gd name="T6" fmla="*/ 75463505 w 908"/>
                <a:gd name="T7" fmla="*/ 105080671 h 889"/>
                <a:gd name="T8" fmla="*/ 139829448 w 908"/>
                <a:gd name="T9" fmla="*/ 31421086 h 889"/>
                <a:gd name="T10" fmla="*/ 124805075 w 908"/>
                <a:gd name="T11" fmla="*/ 15281343 h 889"/>
                <a:gd name="T12" fmla="*/ 51390179 w 908"/>
                <a:gd name="T13" fmla="*/ 80699129 h 889"/>
                <a:gd name="T14" fmla="*/ 50366081 w 908"/>
                <a:gd name="T15" fmla="*/ 79840729 h 889"/>
                <a:gd name="T16" fmla="*/ 46268450 w 908"/>
                <a:gd name="T17" fmla="*/ 83790114 h 889"/>
                <a:gd name="T18" fmla="*/ 47292961 w 908"/>
                <a:gd name="T19" fmla="*/ 84820029 h 889"/>
                <a:gd name="T20" fmla="*/ 31244077 w 908"/>
                <a:gd name="T21" fmla="*/ 110059971 h 889"/>
                <a:gd name="T22" fmla="*/ 29195055 w 908"/>
                <a:gd name="T23" fmla="*/ 110059971 h 889"/>
                <a:gd name="T24" fmla="*/ 29195055 w 908"/>
                <a:gd name="T25" fmla="*/ 110059971 h 889"/>
                <a:gd name="T26" fmla="*/ 25268244 w 908"/>
                <a:gd name="T27" fmla="*/ 110059971 h 889"/>
                <a:gd name="T28" fmla="*/ 24244146 w 908"/>
                <a:gd name="T29" fmla="*/ 110059971 h 889"/>
                <a:gd name="T30" fmla="*/ 23219635 w 908"/>
                <a:gd name="T31" fmla="*/ 111090300 h 889"/>
                <a:gd name="T32" fmla="*/ 22195124 w 908"/>
                <a:gd name="T33" fmla="*/ 111090300 h 889"/>
                <a:gd name="T34" fmla="*/ 20146515 w 908"/>
                <a:gd name="T35" fmla="*/ 112120629 h 889"/>
                <a:gd name="T36" fmla="*/ 20146515 w 908"/>
                <a:gd name="T37" fmla="*/ 112120629 h 889"/>
                <a:gd name="T38" fmla="*/ 18097493 w 908"/>
                <a:gd name="T39" fmla="*/ 113150957 h 889"/>
                <a:gd name="T40" fmla="*/ 18097493 w 908"/>
                <a:gd name="T41" fmla="*/ 113150957 h 889"/>
                <a:gd name="T42" fmla="*/ 17243803 w 908"/>
                <a:gd name="T43" fmla="*/ 114180871 h 889"/>
                <a:gd name="T44" fmla="*/ 16219704 w 908"/>
                <a:gd name="T45" fmla="*/ 114180871 h 889"/>
                <a:gd name="T46" fmla="*/ 15195193 w 908"/>
                <a:gd name="T47" fmla="*/ 116069600 h 889"/>
                <a:gd name="T48" fmla="*/ 11097562 w 908"/>
                <a:gd name="T49" fmla="*/ 124311400 h 889"/>
                <a:gd name="T50" fmla="*/ 0 w 908"/>
                <a:gd name="T51" fmla="*/ 147491100 h 889"/>
                <a:gd name="T52" fmla="*/ 34317197 w 908"/>
                <a:gd name="T53" fmla="*/ 145430443 h 889"/>
                <a:gd name="T54" fmla="*/ 41317128 w 908"/>
                <a:gd name="T55" fmla="*/ 139420814 h 889"/>
                <a:gd name="T56" fmla="*/ 45243939 w 908"/>
                <a:gd name="T57" fmla="*/ 124311400 h 889"/>
                <a:gd name="T58" fmla="*/ 70512183 w 908"/>
                <a:gd name="T59" fmla="*/ 107999729 h 889"/>
                <a:gd name="T60" fmla="*/ 72390385 w 908"/>
                <a:gd name="T61" fmla="*/ 109030057 h 8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08" h="889">
                  <a:moveTo>
                    <a:pt x="424" y="635"/>
                  </a:moveTo>
                  <a:lnTo>
                    <a:pt x="424" y="635"/>
                  </a:lnTo>
                  <a:cubicBezTo>
                    <a:pt x="448" y="618"/>
                    <a:pt x="448" y="618"/>
                    <a:pt x="448" y="618"/>
                  </a:cubicBezTo>
                  <a:cubicBezTo>
                    <a:pt x="442" y="612"/>
                    <a:pt x="442" y="612"/>
                    <a:pt x="442" y="612"/>
                  </a:cubicBezTo>
                  <a:cubicBezTo>
                    <a:pt x="583" y="447"/>
                    <a:pt x="677" y="341"/>
                    <a:pt x="819" y="183"/>
                  </a:cubicBezTo>
                  <a:cubicBezTo>
                    <a:pt x="907" y="83"/>
                    <a:pt x="825" y="0"/>
                    <a:pt x="731" y="89"/>
                  </a:cubicBezTo>
                  <a:cubicBezTo>
                    <a:pt x="566" y="236"/>
                    <a:pt x="460" y="323"/>
                    <a:pt x="301" y="470"/>
                  </a:cubicBezTo>
                  <a:cubicBezTo>
                    <a:pt x="295" y="465"/>
                    <a:pt x="295" y="465"/>
                    <a:pt x="295" y="465"/>
                  </a:cubicBezTo>
                  <a:cubicBezTo>
                    <a:pt x="271" y="488"/>
                    <a:pt x="271" y="488"/>
                    <a:pt x="271" y="488"/>
                  </a:cubicBezTo>
                  <a:cubicBezTo>
                    <a:pt x="277" y="494"/>
                    <a:pt x="277" y="494"/>
                    <a:pt x="277" y="494"/>
                  </a:cubicBezTo>
                  <a:cubicBezTo>
                    <a:pt x="248" y="547"/>
                    <a:pt x="218" y="588"/>
                    <a:pt x="183" y="641"/>
                  </a:cubicBezTo>
                  <a:cubicBezTo>
                    <a:pt x="183" y="641"/>
                    <a:pt x="177" y="641"/>
                    <a:pt x="171" y="641"/>
                  </a:cubicBezTo>
                  <a:cubicBezTo>
                    <a:pt x="165" y="641"/>
                    <a:pt x="153" y="641"/>
                    <a:pt x="148" y="641"/>
                  </a:cubicBezTo>
                  <a:cubicBezTo>
                    <a:pt x="148" y="641"/>
                    <a:pt x="148" y="641"/>
                    <a:pt x="142" y="641"/>
                  </a:cubicBezTo>
                  <a:cubicBezTo>
                    <a:pt x="142" y="641"/>
                    <a:pt x="136" y="641"/>
                    <a:pt x="136" y="647"/>
                  </a:cubicBezTo>
                  <a:cubicBezTo>
                    <a:pt x="130" y="647"/>
                    <a:pt x="130" y="647"/>
                    <a:pt x="130" y="647"/>
                  </a:cubicBezTo>
                  <a:cubicBezTo>
                    <a:pt x="130" y="647"/>
                    <a:pt x="124" y="647"/>
                    <a:pt x="118" y="653"/>
                  </a:cubicBezTo>
                  <a:cubicBezTo>
                    <a:pt x="118" y="653"/>
                    <a:pt x="112" y="653"/>
                    <a:pt x="106" y="659"/>
                  </a:cubicBezTo>
                  <a:cubicBezTo>
                    <a:pt x="101" y="659"/>
                    <a:pt x="101" y="665"/>
                    <a:pt x="101" y="665"/>
                  </a:cubicBezTo>
                  <a:cubicBezTo>
                    <a:pt x="95" y="665"/>
                    <a:pt x="95" y="665"/>
                    <a:pt x="95" y="665"/>
                  </a:cubicBezTo>
                  <a:cubicBezTo>
                    <a:pt x="95" y="671"/>
                    <a:pt x="89" y="671"/>
                    <a:pt x="89" y="676"/>
                  </a:cubicBezTo>
                  <a:cubicBezTo>
                    <a:pt x="71" y="688"/>
                    <a:pt x="65" y="706"/>
                    <a:pt x="65" y="724"/>
                  </a:cubicBezTo>
                  <a:cubicBezTo>
                    <a:pt x="53" y="759"/>
                    <a:pt x="59" y="847"/>
                    <a:pt x="0" y="859"/>
                  </a:cubicBezTo>
                  <a:cubicBezTo>
                    <a:pt x="0" y="859"/>
                    <a:pt x="124" y="888"/>
                    <a:pt x="201" y="847"/>
                  </a:cubicBezTo>
                  <a:cubicBezTo>
                    <a:pt x="218" y="836"/>
                    <a:pt x="230" y="829"/>
                    <a:pt x="242" y="812"/>
                  </a:cubicBezTo>
                  <a:cubicBezTo>
                    <a:pt x="265" y="788"/>
                    <a:pt x="271" y="753"/>
                    <a:pt x="265" y="724"/>
                  </a:cubicBezTo>
                  <a:cubicBezTo>
                    <a:pt x="318" y="688"/>
                    <a:pt x="360" y="665"/>
                    <a:pt x="413" y="629"/>
                  </a:cubicBezTo>
                  <a:lnTo>
                    <a:pt x="424" y="635"/>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5" name="Freeform 101"/>
            <p:cNvSpPr>
              <a:spLocks noChangeArrowheads="1"/>
            </p:cNvSpPr>
            <p:nvPr/>
          </p:nvSpPr>
          <p:spPr bwMode="auto">
            <a:xfrm>
              <a:off x="4121150" y="3027363"/>
              <a:ext cx="152400" cy="219075"/>
            </a:xfrm>
            <a:custGeom>
              <a:avLst/>
              <a:gdLst>
                <a:gd name="T0" fmla="*/ 0 w 737"/>
                <a:gd name="T1" fmla="*/ 55263062 h 1061"/>
                <a:gd name="T2" fmla="*/ 5982269 w 737"/>
                <a:gd name="T3" fmla="*/ 181358585 h 1061"/>
                <a:gd name="T4" fmla="*/ 125796378 w 737"/>
                <a:gd name="T5" fmla="*/ 175199295 h 1061"/>
                <a:gd name="T6" fmla="*/ 123745078 w 737"/>
                <a:gd name="T7" fmla="*/ 1026617 h 1061"/>
                <a:gd name="T8" fmla="*/ 2050886 w 737"/>
                <a:gd name="T9" fmla="*/ 1026617 h 1061"/>
                <a:gd name="T10" fmla="*/ 29227301 w 737"/>
                <a:gd name="T11" fmla="*/ 168184352 h 1061"/>
                <a:gd name="T12" fmla="*/ 14015424 w 737"/>
                <a:gd name="T13" fmla="*/ 169210970 h 1061"/>
                <a:gd name="T14" fmla="*/ 14015424 w 737"/>
                <a:gd name="T15" fmla="*/ 153128263 h 1061"/>
                <a:gd name="T16" fmla="*/ 29227301 w 737"/>
                <a:gd name="T17" fmla="*/ 168184352 h 1061"/>
                <a:gd name="T18" fmla="*/ 28201651 w 737"/>
                <a:gd name="T19" fmla="*/ 139954030 h 1061"/>
                <a:gd name="T20" fmla="*/ 12989774 w 737"/>
                <a:gd name="T21" fmla="*/ 125924558 h 1061"/>
                <a:gd name="T22" fmla="*/ 29227301 w 737"/>
                <a:gd name="T23" fmla="*/ 125924558 h 1061"/>
                <a:gd name="T24" fmla="*/ 29227301 w 737"/>
                <a:gd name="T25" fmla="*/ 110697090 h 1061"/>
                <a:gd name="T26" fmla="*/ 12989774 w 737"/>
                <a:gd name="T27" fmla="*/ 110697090 h 1061"/>
                <a:gd name="T28" fmla="*/ 28201651 w 737"/>
                <a:gd name="T29" fmla="*/ 96667618 h 1061"/>
                <a:gd name="T30" fmla="*/ 57257735 w 737"/>
                <a:gd name="T31" fmla="*/ 168184352 h 1061"/>
                <a:gd name="T32" fmla="*/ 42217075 w 737"/>
                <a:gd name="T33" fmla="*/ 169210970 h 1061"/>
                <a:gd name="T34" fmla="*/ 42217075 w 737"/>
                <a:gd name="T35" fmla="*/ 153128263 h 1061"/>
                <a:gd name="T36" fmla="*/ 57257735 w 737"/>
                <a:gd name="T37" fmla="*/ 168184352 h 1061"/>
                <a:gd name="T38" fmla="*/ 56232498 w 737"/>
                <a:gd name="T39" fmla="*/ 139954030 h 1061"/>
                <a:gd name="T40" fmla="*/ 41191425 w 737"/>
                <a:gd name="T41" fmla="*/ 125924558 h 1061"/>
                <a:gd name="T42" fmla="*/ 57257735 w 737"/>
                <a:gd name="T43" fmla="*/ 125924558 h 1061"/>
                <a:gd name="T44" fmla="*/ 57257735 w 737"/>
                <a:gd name="T45" fmla="*/ 110697090 h 1061"/>
                <a:gd name="T46" fmla="*/ 41191425 w 737"/>
                <a:gd name="T47" fmla="*/ 110697090 h 1061"/>
                <a:gd name="T48" fmla="*/ 56232498 w 737"/>
                <a:gd name="T49" fmla="*/ 96667618 h 1061"/>
                <a:gd name="T50" fmla="*/ 57257735 w 737"/>
                <a:gd name="T51" fmla="*/ 82466768 h 1061"/>
                <a:gd name="T52" fmla="*/ 14015424 w 737"/>
                <a:gd name="T53" fmla="*/ 83493385 h 1061"/>
                <a:gd name="T54" fmla="*/ 14015424 w 737"/>
                <a:gd name="T55" fmla="*/ 68437296 h 1061"/>
                <a:gd name="T56" fmla="*/ 57257735 w 737"/>
                <a:gd name="T57" fmla="*/ 82466768 h 1061"/>
                <a:gd name="T58" fmla="*/ 84433736 w 737"/>
                <a:gd name="T59" fmla="*/ 169210970 h 1061"/>
                <a:gd name="T60" fmla="*/ 70418726 w 737"/>
                <a:gd name="T61" fmla="*/ 154154880 h 1061"/>
                <a:gd name="T62" fmla="*/ 85459386 w 737"/>
                <a:gd name="T63" fmla="*/ 154154880 h 1061"/>
                <a:gd name="T64" fmla="*/ 85459386 w 737"/>
                <a:gd name="T65" fmla="*/ 138927413 h 1061"/>
                <a:gd name="T66" fmla="*/ 70418726 w 737"/>
                <a:gd name="T67" fmla="*/ 138927413 h 1061"/>
                <a:gd name="T68" fmla="*/ 84433736 w 737"/>
                <a:gd name="T69" fmla="*/ 124897941 h 1061"/>
                <a:gd name="T70" fmla="*/ 85459386 w 737"/>
                <a:gd name="T71" fmla="*/ 110697090 h 1061"/>
                <a:gd name="T72" fmla="*/ 71443962 w 737"/>
                <a:gd name="T73" fmla="*/ 111723707 h 1061"/>
                <a:gd name="T74" fmla="*/ 71443962 w 737"/>
                <a:gd name="T75" fmla="*/ 96667618 h 1061"/>
                <a:gd name="T76" fmla="*/ 85459386 w 737"/>
                <a:gd name="T77" fmla="*/ 110697090 h 1061"/>
                <a:gd name="T78" fmla="*/ 84433736 w 737"/>
                <a:gd name="T79" fmla="*/ 83493385 h 1061"/>
                <a:gd name="T80" fmla="*/ 70418726 w 737"/>
                <a:gd name="T81" fmla="*/ 69463913 h 1061"/>
                <a:gd name="T82" fmla="*/ 85459386 w 737"/>
                <a:gd name="T83" fmla="*/ 69463913 h 1061"/>
                <a:gd name="T84" fmla="*/ 113661037 w 737"/>
                <a:gd name="T85" fmla="*/ 168184352 h 1061"/>
                <a:gd name="T86" fmla="*/ 98619963 w 737"/>
                <a:gd name="T87" fmla="*/ 168184352 h 1061"/>
                <a:gd name="T88" fmla="*/ 112635387 w 737"/>
                <a:gd name="T89" fmla="*/ 153128263 h 1061"/>
                <a:gd name="T90" fmla="*/ 113661037 w 737"/>
                <a:gd name="T91" fmla="*/ 138927413 h 1061"/>
                <a:gd name="T92" fmla="*/ 99645613 w 737"/>
                <a:gd name="T93" fmla="*/ 139954030 h 1061"/>
                <a:gd name="T94" fmla="*/ 99645613 w 737"/>
                <a:gd name="T95" fmla="*/ 124897941 h 1061"/>
                <a:gd name="T96" fmla="*/ 113661037 w 737"/>
                <a:gd name="T97" fmla="*/ 138927413 h 1061"/>
                <a:gd name="T98" fmla="*/ 112635387 w 737"/>
                <a:gd name="T99" fmla="*/ 111723707 h 1061"/>
                <a:gd name="T100" fmla="*/ 98619963 w 737"/>
                <a:gd name="T101" fmla="*/ 97694235 h 1061"/>
                <a:gd name="T102" fmla="*/ 113661037 w 737"/>
                <a:gd name="T103" fmla="*/ 97694235 h 1061"/>
                <a:gd name="T104" fmla="*/ 113661037 w 737"/>
                <a:gd name="T105" fmla="*/ 82466768 h 1061"/>
                <a:gd name="T106" fmla="*/ 98619963 w 737"/>
                <a:gd name="T107" fmla="*/ 82466768 h 1061"/>
                <a:gd name="T108" fmla="*/ 112635387 w 737"/>
                <a:gd name="T109" fmla="*/ 68437296 h 1061"/>
                <a:gd name="T110" fmla="*/ 11109691 w 737"/>
                <a:gd name="T111" fmla="*/ 13002855 h 1061"/>
                <a:gd name="T112" fmla="*/ 14015424 w 737"/>
                <a:gd name="T113" fmla="*/ 9923416 h 1061"/>
                <a:gd name="T114" fmla="*/ 116737573 w 737"/>
                <a:gd name="T115" fmla="*/ 13002855 h 1061"/>
                <a:gd name="T116" fmla="*/ 112635387 w 737"/>
                <a:gd name="T117" fmla="*/ 45339646 h 1061"/>
                <a:gd name="T118" fmla="*/ 11109691 w 737"/>
                <a:gd name="T119" fmla="*/ 42259795 h 10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6" name="Freeform 102"/>
            <p:cNvSpPr>
              <a:spLocks noChangeArrowheads="1"/>
            </p:cNvSpPr>
            <p:nvPr/>
          </p:nvSpPr>
          <p:spPr bwMode="auto">
            <a:xfrm>
              <a:off x="4128294" y="5003800"/>
              <a:ext cx="242888" cy="138907"/>
            </a:xfrm>
            <a:custGeom>
              <a:avLst/>
              <a:gdLst>
                <a:gd name="T0" fmla="*/ 56523421 w 1173"/>
                <a:gd name="T1" fmla="*/ 61231308 h 672"/>
                <a:gd name="T2" fmla="*/ 56523421 w 1173"/>
                <a:gd name="T3" fmla="*/ 61231308 h 672"/>
                <a:gd name="T4" fmla="*/ 142164766 w 1173"/>
                <a:gd name="T5" fmla="*/ 54238441 h 672"/>
                <a:gd name="T6" fmla="*/ 122124580 w 1173"/>
                <a:gd name="T7" fmla="*/ 73340978 h 672"/>
                <a:gd name="T8" fmla="*/ 126064203 w 1173"/>
                <a:gd name="T9" fmla="*/ 86303931 h 672"/>
                <a:gd name="T10" fmla="*/ 174537342 w 1173"/>
                <a:gd name="T11" fmla="*/ 88350322 h 672"/>
                <a:gd name="T12" fmla="*/ 179504423 w 1173"/>
                <a:gd name="T13" fmla="*/ 88350322 h 672"/>
                <a:gd name="T14" fmla="*/ 184642953 w 1173"/>
                <a:gd name="T15" fmla="*/ 88350322 h 672"/>
                <a:gd name="T16" fmla="*/ 193721107 w 1173"/>
                <a:gd name="T17" fmla="*/ 88350322 h 672"/>
                <a:gd name="T18" fmla="*/ 198688187 w 1173"/>
                <a:gd name="T19" fmla="*/ 84257128 h 672"/>
                <a:gd name="T20" fmla="*/ 200743516 w 1173"/>
                <a:gd name="T21" fmla="*/ 18079342 h 672"/>
                <a:gd name="T22" fmla="*/ 187554704 w 1173"/>
                <a:gd name="T23" fmla="*/ 12109670 h 672"/>
                <a:gd name="T24" fmla="*/ 167343483 w 1173"/>
                <a:gd name="T25" fmla="*/ 30018687 h 672"/>
                <a:gd name="T26" fmla="*/ 33228998 w 1173"/>
                <a:gd name="T27" fmla="*/ 37182293 h 672"/>
                <a:gd name="T28" fmla="*/ 1027872 w 1173"/>
                <a:gd name="T29" fmla="*/ 113422945 h 672"/>
                <a:gd name="T30" fmla="*/ 35284327 w 1173"/>
                <a:gd name="T31" fmla="*/ 114446140 h 672"/>
                <a:gd name="T32" fmla="*/ 56523421 w 1173"/>
                <a:gd name="T33" fmla="*/ 61231308 h 6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3" h="672">
                  <a:moveTo>
                    <a:pt x="330" y="359"/>
                  </a:moveTo>
                  <a:lnTo>
                    <a:pt x="330" y="359"/>
                  </a:lnTo>
                  <a:cubicBezTo>
                    <a:pt x="471" y="229"/>
                    <a:pt x="677" y="218"/>
                    <a:pt x="830" y="318"/>
                  </a:cubicBezTo>
                  <a:cubicBezTo>
                    <a:pt x="772" y="371"/>
                    <a:pt x="713" y="430"/>
                    <a:pt x="713" y="430"/>
                  </a:cubicBezTo>
                  <a:cubicBezTo>
                    <a:pt x="665" y="477"/>
                    <a:pt x="713" y="506"/>
                    <a:pt x="736" y="506"/>
                  </a:cubicBezTo>
                  <a:cubicBezTo>
                    <a:pt x="1019" y="518"/>
                    <a:pt x="1019" y="518"/>
                    <a:pt x="1019" y="518"/>
                  </a:cubicBezTo>
                  <a:cubicBezTo>
                    <a:pt x="1036" y="518"/>
                    <a:pt x="1048" y="518"/>
                    <a:pt x="1048" y="518"/>
                  </a:cubicBezTo>
                  <a:cubicBezTo>
                    <a:pt x="1078" y="518"/>
                    <a:pt x="1078" y="518"/>
                    <a:pt x="1078" y="518"/>
                  </a:cubicBezTo>
                  <a:cubicBezTo>
                    <a:pt x="1131" y="518"/>
                    <a:pt x="1131" y="518"/>
                    <a:pt x="1131" y="518"/>
                  </a:cubicBezTo>
                  <a:cubicBezTo>
                    <a:pt x="1148" y="518"/>
                    <a:pt x="1160" y="506"/>
                    <a:pt x="1160" y="494"/>
                  </a:cubicBezTo>
                  <a:cubicBezTo>
                    <a:pt x="1172" y="106"/>
                    <a:pt x="1172" y="106"/>
                    <a:pt x="1172" y="106"/>
                  </a:cubicBezTo>
                  <a:cubicBezTo>
                    <a:pt x="1172" y="71"/>
                    <a:pt x="1137" y="29"/>
                    <a:pt x="1095" y="71"/>
                  </a:cubicBezTo>
                  <a:cubicBezTo>
                    <a:pt x="1095" y="71"/>
                    <a:pt x="1025" y="135"/>
                    <a:pt x="977" y="176"/>
                  </a:cubicBezTo>
                  <a:cubicBezTo>
                    <a:pt x="748" y="0"/>
                    <a:pt x="412" y="6"/>
                    <a:pt x="194" y="218"/>
                  </a:cubicBezTo>
                  <a:cubicBezTo>
                    <a:pt x="65" y="335"/>
                    <a:pt x="0" y="500"/>
                    <a:pt x="6" y="665"/>
                  </a:cubicBezTo>
                  <a:cubicBezTo>
                    <a:pt x="206" y="671"/>
                    <a:pt x="206" y="671"/>
                    <a:pt x="206" y="671"/>
                  </a:cubicBezTo>
                  <a:cubicBezTo>
                    <a:pt x="200" y="559"/>
                    <a:pt x="242" y="441"/>
                    <a:pt x="330" y="35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7" name="Freeform 103"/>
            <p:cNvSpPr>
              <a:spLocks noChangeArrowheads="1"/>
            </p:cNvSpPr>
            <p:nvPr/>
          </p:nvSpPr>
          <p:spPr bwMode="auto">
            <a:xfrm>
              <a:off x="4135438" y="5133975"/>
              <a:ext cx="240507" cy="138113"/>
            </a:xfrm>
            <a:custGeom>
              <a:avLst/>
              <a:gdLst>
                <a:gd name="T0" fmla="*/ 164393412 w 1166"/>
                <a:gd name="T1" fmla="*/ 0 h 672"/>
                <a:gd name="T2" fmla="*/ 164393412 w 1166"/>
                <a:gd name="T3" fmla="*/ 0 h 672"/>
                <a:gd name="T4" fmla="*/ 143439644 w 1166"/>
                <a:gd name="T5" fmla="*/ 51893306 h 672"/>
                <a:gd name="T6" fmla="*/ 58091189 w 1166"/>
                <a:gd name="T7" fmla="*/ 59863959 h 672"/>
                <a:gd name="T8" fmla="*/ 78193490 w 1166"/>
                <a:gd name="T9" fmla="*/ 40870202 h 672"/>
                <a:gd name="T10" fmla="*/ 74104879 w 1166"/>
                <a:gd name="T11" fmla="*/ 26963999 h 672"/>
                <a:gd name="T12" fmla="*/ 25042378 w 1166"/>
                <a:gd name="T13" fmla="*/ 25946653 h 672"/>
                <a:gd name="T14" fmla="*/ 20953768 w 1166"/>
                <a:gd name="T15" fmla="*/ 25946653 h 672"/>
                <a:gd name="T16" fmla="*/ 16013278 w 1166"/>
                <a:gd name="T17" fmla="*/ 25946653 h 672"/>
                <a:gd name="T18" fmla="*/ 6984589 w 1166"/>
                <a:gd name="T19" fmla="*/ 24929306 h 672"/>
                <a:gd name="T20" fmla="*/ 1873723 w 1166"/>
                <a:gd name="T21" fmla="*/ 30016861 h 672"/>
                <a:gd name="T22" fmla="*/ 0 w 1166"/>
                <a:gd name="T23" fmla="*/ 95815958 h 672"/>
                <a:gd name="T24" fmla="*/ 12946923 w 1166"/>
                <a:gd name="T25" fmla="*/ 100903513 h 672"/>
                <a:gd name="T26" fmla="*/ 33049223 w 1166"/>
                <a:gd name="T27" fmla="*/ 82927513 h 672"/>
                <a:gd name="T28" fmla="*/ 166437511 w 1166"/>
                <a:gd name="T29" fmla="*/ 76822612 h 672"/>
                <a:gd name="T30" fmla="*/ 198464479 w 1166"/>
                <a:gd name="T31" fmla="*/ 1017347 h 672"/>
                <a:gd name="T32" fmla="*/ 164393412 w 1166"/>
                <a:gd name="T33" fmla="*/ 0 h 6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6" h="672">
                  <a:moveTo>
                    <a:pt x="965" y="0"/>
                  </a:moveTo>
                  <a:lnTo>
                    <a:pt x="965" y="0"/>
                  </a:lnTo>
                  <a:cubicBezTo>
                    <a:pt x="971" y="112"/>
                    <a:pt x="924" y="224"/>
                    <a:pt x="842" y="306"/>
                  </a:cubicBezTo>
                  <a:cubicBezTo>
                    <a:pt x="700" y="436"/>
                    <a:pt x="494" y="447"/>
                    <a:pt x="341" y="353"/>
                  </a:cubicBezTo>
                  <a:cubicBezTo>
                    <a:pt x="400" y="300"/>
                    <a:pt x="459" y="241"/>
                    <a:pt x="459" y="241"/>
                  </a:cubicBezTo>
                  <a:cubicBezTo>
                    <a:pt x="506" y="194"/>
                    <a:pt x="459" y="159"/>
                    <a:pt x="435" y="159"/>
                  </a:cubicBezTo>
                  <a:cubicBezTo>
                    <a:pt x="147" y="153"/>
                    <a:pt x="147" y="153"/>
                    <a:pt x="147" y="153"/>
                  </a:cubicBezTo>
                  <a:cubicBezTo>
                    <a:pt x="135" y="153"/>
                    <a:pt x="123" y="153"/>
                    <a:pt x="123" y="153"/>
                  </a:cubicBezTo>
                  <a:cubicBezTo>
                    <a:pt x="94" y="153"/>
                    <a:pt x="94" y="153"/>
                    <a:pt x="94" y="153"/>
                  </a:cubicBezTo>
                  <a:cubicBezTo>
                    <a:pt x="41" y="147"/>
                    <a:pt x="41" y="147"/>
                    <a:pt x="41" y="147"/>
                  </a:cubicBezTo>
                  <a:cubicBezTo>
                    <a:pt x="23" y="147"/>
                    <a:pt x="11" y="159"/>
                    <a:pt x="11" y="177"/>
                  </a:cubicBezTo>
                  <a:cubicBezTo>
                    <a:pt x="0" y="565"/>
                    <a:pt x="0" y="565"/>
                    <a:pt x="0" y="565"/>
                  </a:cubicBezTo>
                  <a:cubicBezTo>
                    <a:pt x="0" y="601"/>
                    <a:pt x="35" y="636"/>
                    <a:pt x="76" y="595"/>
                  </a:cubicBezTo>
                  <a:cubicBezTo>
                    <a:pt x="76" y="595"/>
                    <a:pt x="147" y="536"/>
                    <a:pt x="194" y="489"/>
                  </a:cubicBezTo>
                  <a:cubicBezTo>
                    <a:pt x="423" y="671"/>
                    <a:pt x="759" y="659"/>
                    <a:pt x="977" y="453"/>
                  </a:cubicBezTo>
                  <a:cubicBezTo>
                    <a:pt x="1107" y="330"/>
                    <a:pt x="1165" y="171"/>
                    <a:pt x="1165" y="6"/>
                  </a:cubicBezTo>
                  <a:cubicBezTo>
                    <a:pt x="965" y="0"/>
                    <a:pt x="965" y="0"/>
                    <a:pt x="96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8" name="Freeform 104"/>
            <p:cNvSpPr>
              <a:spLocks noChangeArrowheads="1"/>
            </p:cNvSpPr>
            <p:nvPr/>
          </p:nvSpPr>
          <p:spPr bwMode="auto">
            <a:xfrm>
              <a:off x="2518569" y="2623344"/>
              <a:ext cx="88900" cy="26194"/>
            </a:xfrm>
            <a:custGeom>
              <a:avLst/>
              <a:gdLst>
                <a:gd name="T0" fmla="*/ 2052744 w 431"/>
                <a:gd name="T1" fmla="*/ 0 h 130"/>
                <a:gd name="T2" fmla="*/ 73563822 w 431"/>
                <a:gd name="T3" fmla="*/ 17380395 h 130"/>
                <a:gd name="T4" fmla="*/ 70484705 w 431"/>
                <a:gd name="T5" fmla="*/ 21151453 h 130"/>
                <a:gd name="T6" fmla="*/ 0 w 431"/>
                <a:gd name="T7" fmla="*/ 2787391 h 130"/>
                <a:gd name="T8" fmla="*/ 2052744 w 431"/>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130">
                  <a:moveTo>
                    <a:pt x="12" y="0"/>
                  </a:moveTo>
                  <a:lnTo>
                    <a:pt x="430" y="106"/>
                  </a:lnTo>
                  <a:lnTo>
                    <a:pt x="412" y="129"/>
                  </a:lnTo>
                  <a:lnTo>
                    <a:pt x="0" y="17"/>
                  </a:lnTo>
                  <a:lnTo>
                    <a:pt x="12"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9" name="Freeform 105"/>
            <p:cNvSpPr>
              <a:spLocks noChangeArrowheads="1"/>
            </p:cNvSpPr>
            <p:nvPr/>
          </p:nvSpPr>
          <p:spPr bwMode="auto">
            <a:xfrm>
              <a:off x="2470944" y="2573338"/>
              <a:ext cx="159544" cy="180975"/>
            </a:xfrm>
            <a:custGeom>
              <a:avLst/>
              <a:gdLst>
                <a:gd name="T0" fmla="*/ 92380846 w 773"/>
                <a:gd name="T1" fmla="*/ 132411095 h 873"/>
                <a:gd name="T2" fmla="*/ 95449118 w 773"/>
                <a:gd name="T3" fmla="*/ 149562466 h 873"/>
                <a:gd name="T4" fmla="*/ 0 w 773"/>
                <a:gd name="T5" fmla="*/ 121262371 h 873"/>
                <a:gd name="T6" fmla="*/ 22157765 w 773"/>
                <a:gd name="T7" fmla="*/ 97078473 h 873"/>
                <a:gd name="T8" fmla="*/ 43293047 w 773"/>
                <a:gd name="T9" fmla="*/ 27271046 h 873"/>
                <a:gd name="T10" fmla="*/ 35111541 w 773"/>
                <a:gd name="T11" fmla="*/ 0 h 873"/>
                <a:gd name="T12" fmla="*/ 131583140 w 773"/>
                <a:gd name="T13" fmla="*/ 27271046 h 873"/>
                <a:gd name="T14" fmla="*/ 117436400 w 773"/>
                <a:gd name="T15" fmla="*/ 38419769 h 873"/>
                <a:gd name="T16" fmla="*/ 92380846 w 773"/>
                <a:gd name="T17" fmla="*/ 132411095 h 8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3" h="873">
                  <a:moveTo>
                    <a:pt x="542" y="772"/>
                  </a:moveTo>
                  <a:lnTo>
                    <a:pt x="560" y="872"/>
                  </a:lnTo>
                  <a:lnTo>
                    <a:pt x="0" y="707"/>
                  </a:lnTo>
                  <a:lnTo>
                    <a:pt x="130" y="566"/>
                  </a:lnTo>
                  <a:lnTo>
                    <a:pt x="254" y="159"/>
                  </a:lnTo>
                  <a:lnTo>
                    <a:pt x="206" y="0"/>
                  </a:lnTo>
                  <a:lnTo>
                    <a:pt x="772" y="159"/>
                  </a:lnTo>
                  <a:lnTo>
                    <a:pt x="689" y="224"/>
                  </a:lnTo>
                  <a:lnTo>
                    <a:pt x="542" y="772"/>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20" name="Freeform 106"/>
            <p:cNvSpPr>
              <a:spLocks noChangeArrowheads="1"/>
            </p:cNvSpPr>
            <p:nvPr/>
          </p:nvSpPr>
          <p:spPr bwMode="auto">
            <a:xfrm>
              <a:off x="2470944" y="2573338"/>
              <a:ext cx="159544" cy="180975"/>
            </a:xfrm>
            <a:custGeom>
              <a:avLst/>
              <a:gdLst>
                <a:gd name="T0" fmla="*/ 92380846 w 773"/>
                <a:gd name="T1" fmla="*/ 132411095 h 873"/>
                <a:gd name="T2" fmla="*/ 95449118 w 773"/>
                <a:gd name="T3" fmla="*/ 149562466 h 873"/>
                <a:gd name="T4" fmla="*/ 0 w 773"/>
                <a:gd name="T5" fmla="*/ 121262371 h 873"/>
                <a:gd name="T6" fmla="*/ 22157765 w 773"/>
                <a:gd name="T7" fmla="*/ 97078473 h 873"/>
                <a:gd name="T8" fmla="*/ 43293047 w 773"/>
                <a:gd name="T9" fmla="*/ 27271046 h 873"/>
                <a:gd name="T10" fmla="*/ 35111541 w 773"/>
                <a:gd name="T11" fmla="*/ 0 h 873"/>
                <a:gd name="T12" fmla="*/ 131583140 w 773"/>
                <a:gd name="T13" fmla="*/ 27271046 h 873"/>
                <a:gd name="T14" fmla="*/ 117436400 w 773"/>
                <a:gd name="T15" fmla="*/ 38419769 h 8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3" h="873">
                  <a:moveTo>
                    <a:pt x="542" y="772"/>
                  </a:moveTo>
                  <a:lnTo>
                    <a:pt x="560" y="872"/>
                  </a:lnTo>
                  <a:lnTo>
                    <a:pt x="0" y="707"/>
                  </a:lnTo>
                  <a:lnTo>
                    <a:pt x="130" y="566"/>
                  </a:lnTo>
                  <a:lnTo>
                    <a:pt x="254" y="159"/>
                  </a:lnTo>
                  <a:lnTo>
                    <a:pt x="206" y="0"/>
                  </a:lnTo>
                  <a:lnTo>
                    <a:pt x="772" y="159"/>
                  </a:lnTo>
                  <a:lnTo>
                    <a:pt x="689" y="2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900"/>
            </a:p>
          </p:txBody>
        </p:sp>
        <p:sp>
          <p:nvSpPr>
            <p:cNvPr id="121" name="Freeform 107"/>
            <p:cNvSpPr>
              <a:spLocks noChangeArrowheads="1"/>
            </p:cNvSpPr>
            <p:nvPr/>
          </p:nvSpPr>
          <p:spPr bwMode="auto">
            <a:xfrm>
              <a:off x="2571750" y="2661444"/>
              <a:ext cx="201613" cy="74613"/>
            </a:xfrm>
            <a:custGeom>
              <a:avLst/>
              <a:gdLst>
                <a:gd name="T0" fmla="*/ 7038825 w 973"/>
                <a:gd name="T1" fmla="*/ 0 h 360"/>
                <a:gd name="T2" fmla="*/ 7038825 w 973"/>
                <a:gd name="T3" fmla="*/ 0 h 360"/>
                <a:gd name="T4" fmla="*/ 151588978 w 973"/>
                <a:gd name="T5" fmla="*/ 22387895 h 360"/>
                <a:gd name="T6" fmla="*/ 166868015 w 973"/>
                <a:gd name="T7" fmla="*/ 39609704 h 360"/>
                <a:gd name="T8" fmla="*/ 153649031 w 973"/>
                <a:gd name="T9" fmla="*/ 59930833 h 360"/>
                <a:gd name="T10" fmla="*/ 125322579 w 973"/>
                <a:gd name="T11" fmla="*/ 59930833 h 360"/>
                <a:gd name="T12" fmla="*/ 0 w 973"/>
                <a:gd name="T13" fmla="*/ 30482108 h 360"/>
                <a:gd name="T14" fmla="*/ 7038825 w 973"/>
                <a:gd name="T15" fmla="*/ 0 h 3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3" h="360">
                  <a:moveTo>
                    <a:pt x="41" y="0"/>
                  </a:moveTo>
                  <a:lnTo>
                    <a:pt x="41" y="0"/>
                  </a:lnTo>
                  <a:cubicBezTo>
                    <a:pt x="41" y="0"/>
                    <a:pt x="842" y="118"/>
                    <a:pt x="883" y="130"/>
                  </a:cubicBezTo>
                  <a:cubicBezTo>
                    <a:pt x="942" y="142"/>
                    <a:pt x="972" y="177"/>
                    <a:pt x="972" y="230"/>
                  </a:cubicBezTo>
                  <a:cubicBezTo>
                    <a:pt x="972" y="300"/>
                    <a:pt x="948" y="336"/>
                    <a:pt x="895" y="348"/>
                  </a:cubicBezTo>
                  <a:cubicBezTo>
                    <a:pt x="848" y="359"/>
                    <a:pt x="807" y="354"/>
                    <a:pt x="730" y="348"/>
                  </a:cubicBezTo>
                  <a:cubicBezTo>
                    <a:pt x="654" y="336"/>
                    <a:pt x="0" y="177"/>
                    <a:pt x="0" y="177"/>
                  </a:cubicBezTo>
                  <a:lnTo>
                    <a:pt x="41"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22" name="Freeform 108"/>
            <p:cNvSpPr>
              <a:spLocks noChangeArrowheads="1"/>
            </p:cNvSpPr>
            <p:nvPr/>
          </p:nvSpPr>
          <p:spPr bwMode="auto">
            <a:xfrm>
              <a:off x="2467769" y="2790825"/>
              <a:ext cx="165894" cy="38894"/>
            </a:xfrm>
            <a:custGeom>
              <a:avLst/>
              <a:gdLst>
                <a:gd name="T0" fmla="*/ 0 w 801"/>
                <a:gd name="T1" fmla="*/ 31940981 h 190"/>
                <a:gd name="T2" fmla="*/ 137325024 w 801"/>
                <a:gd name="T3" fmla="*/ 31940981 h 190"/>
                <a:gd name="T4" fmla="*/ 122218981 w 801"/>
                <a:gd name="T5" fmla="*/ 0 h 190"/>
                <a:gd name="T6" fmla="*/ 9956095 w 801"/>
                <a:gd name="T7" fmla="*/ 0 h 190"/>
                <a:gd name="T8" fmla="*/ 0 w 801"/>
                <a:gd name="T9" fmla="*/ 31940981 h 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 h="190">
                  <a:moveTo>
                    <a:pt x="0" y="189"/>
                  </a:moveTo>
                  <a:lnTo>
                    <a:pt x="800" y="189"/>
                  </a:lnTo>
                  <a:lnTo>
                    <a:pt x="712" y="0"/>
                  </a:lnTo>
                  <a:lnTo>
                    <a:pt x="58" y="0"/>
                  </a:lnTo>
                  <a:lnTo>
                    <a:pt x="0" y="18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grpSp>
          <p:nvGrpSpPr>
            <p:cNvPr id="123" name="Group 2"/>
            <p:cNvGrpSpPr/>
            <p:nvPr/>
          </p:nvGrpSpPr>
          <p:grpSpPr>
            <a:xfrm>
              <a:off x="3244088" y="3481167"/>
              <a:ext cx="696718" cy="700410"/>
              <a:chOff x="11413633" y="6715667"/>
              <a:chExt cx="1550803" cy="1559022"/>
            </a:xfrm>
            <a:solidFill>
              <a:schemeClr val="bg1">
                <a:lumMod val="75000"/>
              </a:schemeClr>
            </a:solidFill>
          </p:grpSpPr>
          <p:sp>
            <p:nvSpPr>
              <p:cNvPr id="145" name="Freeform 109"/>
              <p:cNvSpPr>
                <a:spLocks noChangeArrowheads="1"/>
              </p:cNvSpPr>
              <p:nvPr/>
            </p:nvSpPr>
            <p:spPr bwMode="auto">
              <a:xfrm>
                <a:off x="12164675" y="7182561"/>
                <a:ext cx="308536" cy="308557"/>
              </a:xfrm>
              <a:custGeom>
                <a:avLst/>
                <a:gdLst>
                  <a:gd name="T0" fmla="*/ 624 w 672"/>
                  <a:gd name="T1" fmla="*/ 671 h 672"/>
                  <a:gd name="T2" fmla="*/ 624 w 672"/>
                  <a:gd name="T3" fmla="*/ 671 h 672"/>
                  <a:gd name="T4" fmla="*/ 576 w 672"/>
                  <a:gd name="T5" fmla="*/ 624 h 672"/>
                  <a:gd name="T6" fmla="*/ 47 w 672"/>
                  <a:gd name="T7" fmla="*/ 94 h 672"/>
                  <a:gd name="T8" fmla="*/ 0 w 672"/>
                  <a:gd name="T9" fmla="*/ 47 h 672"/>
                  <a:gd name="T10" fmla="*/ 47 w 672"/>
                  <a:gd name="T11" fmla="*/ 0 h 672"/>
                  <a:gd name="T12" fmla="*/ 671 w 672"/>
                  <a:gd name="T13" fmla="*/ 624 h 672"/>
                  <a:gd name="T14" fmla="*/ 624 w 672"/>
                  <a:gd name="T15" fmla="*/ 671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2">
                    <a:moveTo>
                      <a:pt x="624" y="671"/>
                    </a:moveTo>
                    <a:lnTo>
                      <a:pt x="624" y="671"/>
                    </a:lnTo>
                    <a:cubicBezTo>
                      <a:pt x="594" y="671"/>
                      <a:pt x="576" y="647"/>
                      <a:pt x="576" y="624"/>
                    </a:cubicBezTo>
                    <a:cubicBezTo>
                      <a:pt x="576" y="329"/>
                      <a:pt x="341" y="94"/>
                      <a:pt x="47" y="94"/>
                    </a:cubicBezTo>
                    <a:cubicBezTo>
                      <a:pt x="18" y="94"/>
                      <a:pt x="0" y="70"/>
                      <a:pt x="0" y="47"/>
                    </a:cubicBezTo>
                    <a:cubicBezTo>
                      <a:pt x="0" y="23"/>
                      <a:pt x="18" y="0"/>
                      <a:pt x="47" y="0"/>
                    </a:cubicBezTo>
                    <a:cubicBezTo>
                      <a:pt x="388" y="0"/>
                      <a:pt x="671" y="276"/>
                      <a:pt x="671" y="624"/>
                    </a:cubicBezTo>
                    <a:cubicBezTo>
                      <a:pt x="671" y="647"/>
                      <a:pt x="647" y="671"/>
                      <a:pt x="624" y="671"/>
                    </a:cubicBezTo>
                  </a:path>
                </a:pathLst>
              </a:custGeom>
              <a:grpFill/>
              <a:ln>
                <a:noFill/>
              </a:ln>
              <a:effectLst/>
            </p:spPr>
            <p:txBody>
              <a:bodyPr wrap="none" anchor="ctr"/>
              <a:lstStyle/>
              <a:p>
                <a:pPr defTabSz="914400">
                  <a:defRPr/>
                </a:pPr>
                <a:endParaRPr lang="en-US" sz="900"/>
              </a:p>
            </p:txBody>
          </p:sp>
          <p:sp>
            <p:nvSpPr>
              <p:cNvPr id="146" name="Freeform 110"/>
              <p:cNvSpPr>
                <a:spLocks noChangeArrowheads="1"/>
              </p:cNvSpPr>
              <p:nvPr/>
            </p:nvSpPr>
            <p:spPr bwMode="auto">
              <a:xfrm>
                <a:off x="12235721" y="7639307"/>
                <a:ext cx="97433" cy="397876"/>
              </a:xfrm>
              <a:custGeom>
                <a:avLst/>
                <a:gdLst>
                  <a:gd name="T0" fmla="*/ 76 w 212"/>
                  <a:gd name="T1" fmla="*/ 865 h 866"/>
                  <a:gd name="T2" fmla="*/ 0 w 212"/>
                  <a:gd name="T3" fmla="*/ 853 h 866"/>
                  <a:gd name="T4" fmla="*/ 140 w 212"/>
                  <a:gd name="T5" fmla="*/ 0 h 866"/>
                  <a:gd name="T6" fmla="*/ 211 w 212"/>
                  <a:gd name="T7" fmla="*/ 12 h 866"/>
                  <a:gd name="T8" fmla="*/ 76 w 212"/>
                  <a:gd name="T9" fmla="*/ 865 h 866"/>
                </a:gdLst>
                <a:ahLst/>
                <a:cxnLst>
                  <a:cxn ang="0">
                    <a:pos x="T0" y="T1"/>
                  </a:cxn>
                  <a:cxn ang="0">
                    <a:pos x="T2" y="T3"/>
                  </a:cxn>
                  <a:cxn ang="0">
                    <a:pos x="T4" y="T5"/>
                  </a:cxn>
                  <a:cxn ang="0">
                    <a:pos x="T6" y="T7"/>
                  </a:cxn>
                  <a:cxn ang="0">
                    <a:pos x="T8" y="T9"/>
                  </a:cxn>
                </a:cxnLst>
                <a:rect l="0" t="0" r="r" b="b"/>
                <a:pathLst>
                  <a:path w="212" h="866">
                    <a:moveTo>
                      <a:pt x="76" y="865"/>
                    </a:moveTo>
                    <a:lnTo>
                      <a:pt x="0" y="853"/>
                    </a:lnTo>
                    <a:lnTo>
                      <a:pt x="140" y="0"/>
                    </a:lnTo>
                    <a:lnTo>
                      <a:pt x="211" y="12"/>
                    </a:lnTo>
                    <a:lnTo>
                      <a:pt x="76" y="865"/>
                    </a:lnTo>
                  </a:path>
                </a:pathLst>
              </a:custGeom>
              <a:grpFill/>
              <a:ln>
                <a:noFill/>
              </a:ln>
              <a:effectLst/>
            </p:spPr>
            <p:txBody>
              <a:bodyPr wrap="none" anchor="ctr"/>
              <a:lstStyle/>
              <a:p>
                <a:pPr defTabSz="914400">
                  <a:defRPr/>
                </a:pPr>
                <a:endParaRPr lang="en-US" sz="900"/>
              </a:p>
            </p:txBody>
          </p:sp>
          <p:sp>
            <p:nvSpPr>
              <p:cNvPr id="147" name="Freeform 111"/>
              <p:cNvSpPr>
                <a:spLocks noChangeArrowheads="1"/>
              </p:cNvSpPr>
              <p:nvPr/>
            </p:nvSpPr>
            <p:spPr bwMode="auto">
              <a:xfrm>
                <a:off x="12036796" y="7639307"/>
                <a:ext cx="97433" cy="397876"/>
              </a:xfrm>
              <a:custGeom>
                <a:avLst/>
                <a:gdLst>
                  <a:gd name="T0" fmla="*/ 141 w 213"/>
                  <a:gd name="T1" fmla="*/ 865 h 866"/>
                  <a:gd name="T2" fmla="*/ 0 w 213"/>
                  <a:gd name="T3" fmla="*/ 12 h 866"/>
                  <a:gd name="T4" fmla="*/ 76 w 213"/>
                  <a:gd name="T5" fmla="*/ 0 h 866"/>
                  <a:gd name="T6" fmla="*/ 212 w 213"/>
                  <a:gd name="T7" fmla="*/ 853 h 866"/>
                  <a:gd name="T8" fmla="*/ 141 w 213"/>
                  <a:gd name="T9" fmla="*/ 865 h 866"/>
                </a:gdLst>
                <a:ahLst/>
                <a:cxnLst>
                  <a:cxn ang="0">
                    <a:pos x="T0" y="T1"/>
                  </a:cxn>
                  <a:cxn ang="0">
                    <a:pos x="T2" y="T3"/>
                  </a:cxn>
                  <a:cxn ang="0">
                    <a:pos x="T4" y="T5"/>
                  </a:cxn>
                  <a:cxn ang="0">
                    <a:pos x="T6" y="T7"/>
                  </a:cxn>
                  <a:cxn ang="0">
                    <a:pos x="T8" y="T9"/>
                  </a:cxn>
                </a:cxnLst>
                <a:rect l="0" t="0" r="r" b="b"/>
                <a:pathLst>
                  <a:path w="213" h="866">
                    <a:moveTo>
                      <a:pt x="141" y="865"/>
                    </a:moveTo>
                    <a:lnTo>
                      <a:pt x="0" y="12"/>
                    </a:lnTo>
                    <a:lnTo>
                      <a:pt x="76" y="0"/>
                    </a:lnTo>
                    <a:lnTo>
                      <a:pt x="212" y="853"/>
                    </a:lnTo>
                    <a:lnTo>
                      <a:pt x="141" y="865"/>
                    </a:lnTo>
                  </a:path>
                </a:pathLst>
              </a:custGeom>
              <a:grpFill/>
              <a:ln>
                <a:noFill/>
              </a:ln>
              <a:effectLst/>
            </p:spPr>
            <p:txBody>
              <a:bodyPr wrap="none" anchor="ctr"/>
              <a:lstStyle/>
              <a:p>
                <a:pPr defTabSz="914400">
                  <a:defRPr/>
                </a:pPr>
                <a:endParaRPr lang="en-US" sz="900"/>
              </a:p>
            </p:txBody>
          </p:sp>
          <p:sp>
            <p:nvSpPr>
              <p:cNvPr id="148" name="Freeform 112"/>
              <p:cNvSpPr>
                <a:spLocks noChangeArrowheads="1"/>
              </p:cNvSpPr>
              <p:nvPr/>
            </p:nvSpPr>
            <p:spPr bwMode="auto">
              <a:xfrm>
                <a:off x="12063184" y="7641336"/>
                <a:ext cx="251701" cy="50750"/>
              </a:xfrm>
              <a:custGeom>
                <a:avLst/>
                <a:gdLst>
                  <a:gd name="T0" fmla="*/ 546 w 547"/>
                  <a:gd name="T1" fmla="*/ 111 h 112"/>
                  <a:gd name="T2" fmla="*/ 546 w 547"/>
                  <a:gd name="T3" fmla="*/ 111 h 112"/>
                  <a:gd name="T4" fmla="*/ 493 w 547"/>
                  <a:gd name="T5" fmla="*/ 64 h 112"/>
                  <a:gd name="T6" fmla="*/ 475 w 547"/>
                  <a:gd name="T7" fmla="*/ 35 h 112"/>
                  <a:gd name="T8" fmla="*/ 458 w 547"/>
                  <a:gd name="T9" fmla="*/ 64 h 112"/>
                  <a:gd name="T10" fmla="*/ 406 w 547"/>
                  <a:gd name="T11" fmla="*/ 111 h 112"/>
                  <a:gd name="T12" fmla="*/ 359 w 547"/>
                  <a:gd name="T13" fmla="*/ 64 h 112"/>
                  <a:gd name="T14" fmla="*/ 341 w 547"/>
                  <a:gd name="T15" fmla="*/ 35 h 112"/>
                  <a:gd name="T16" fmla="*/ 323 w 547"/>
                  <a:gd name="T17" fmla="*/ 64 h 112"/>
                  <a:gd name="T18" fmla="*/ 270 w 547"/>
                  <a:gd name="T19" fmla="*/ 111 h 112"/>
                  <a:gd name="T20" fmla="*/ 217 w 547"/>
                  <a:gd name="T21" fmla="*/ 64 h 112"/>
                  <a:gd name="T22" fmla="*/ 200 w 547"/>
                  <a:gd name="T23" fmla="*/ 35 h 112"/>
                  <a:gd name="T24" fmla="*/ 188 w 547"/>
                  <a:gd name="T25" fmla="*/ 64 h 112"/>
                  <a:gd name="T26" fmla="*/ 135 w 547"/>
                  <a:gd name="T27" fmla="*/ 111 h 112"/>
                  <a:gd name="T28" fmla="*/ 82 w 547"/>
                  <a:gd name="T29" fmla="*/ 64 h 112"/>
                  <a:gd name="T30" fmla="*/ 64 w 547"/>
                  <a:gd name="T31" fmla="*/ 35 h 112"/>
                  <a:gd name="T32" fmla="*/ 47 w 547"/>
                  <a:gd name="T33" fmla="*/ 64 h 112"/>
                  <a:gd name="T34" fmla="*/ 0 w 547"/>
                  <a:gd name="T35" fmla="*/ 111 h 112"/>
                  <a:gd name="T36" fmla="*/ 0 w 547"/>
                  <a:gd name="T37" fmla="*/ 76 h 112"/>
                  <a:gd name="T38" fmla="*/ 11 w 547"/>
                  <a:gd name="T39" fmla="*/ 47 h 112"/>
                  <a:gd name="T40" fmla="*/ 64 w 547"/>
                  <a:gd name="T41" fmla="*/ 0 h 112"/>
                  <a:gd name="T42" fmla="*/ 117 w 547"/>
                  <a:gd name="T43" fmla="*/ 47 h 112"/>
                  <a:gd name="T44" fmla="*/ 135 w 547"/>
                  <a:gd name="T45" fmla="*/ 76 h 112"/>
                  <a:gd name="T46" fmla="*/ 153 w 547"/>
                  <a:gd name="T47" fmla="*/ 47 h 112"/>
                  <a:gd name="T48" fmla="*/ 200 w 547"/>
                  <a:gd name="T49" fmla="*/ 0 h 112"/>
                  <a:gd name="T50" fmla="*/ 253 w 547"/>
                  <a:gd name="T51" fmla="*/ 47 h 112"/>
                  <a:gd name="T52" fmla="*/ 270 w 547"/>
                  <a:gd name="T53" fmla="*/ 76 h 112"/>
                  <a:gd name="T54" fmla="*/ 288 w 547"/>
                  <a:gd name="T55" fmla="*/ 47 h 112"/>
                  <a:gd name="T56" fmla="*/ 341 w 547"/>
                  <a:gd name="T57" fmla="*/ 0 h 112"/>
                  <a:gd name="T58" fmla="*/ 388 w 547"/>
                  <a:gd name="T59" fmla="*/ 47 h 112"/>
                  <a:gd name="T60" fmla="*/ 406 w 547"/>
                  <a:gd name="T61" fmla="*/ 76 h 112"/>
                  <a:gd name="T62" fmla="*/ 423 w 547"/>
                  <a:gd name="T63" fmla="*/ 47 h 112"/>
                  <a:gd name="T64" fmla="*/ 475 w 547"/>
                  <a:gd name="T65" fmla="*/ 0 h 112"/>
                  <a:gd name="T66" fmla="*/ 528 w 547"/>
                  <a:gd name="T67" fmla="*/ 47 h 112"/>
                  <a:gd name="T68" fmla="*/ 546 w 547"/>
                  <a:gd name="T69" fmla="*/ 76 h 112"/>
                  <a:gd name="T70" fmla="*/ 546 w 547"/>
                  <a:gd name="T7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112">
                    <a:moveTo>
                      <a:pt x="546" y="111"/>
                    </a:moveTo>
                    <a:lnTo>
                      <a:pt x="546" y="111"/>
                    </a:lnTo>
                    <a:cubicBezTo>
                      <a:pt x="517" y="111"/>
                      <a:pt x="499" y="88"/>
                      <a:pt x="493" y="64"/>
                    </a:cubicBezTo>
                    <a:cubicBezTo>
                      <a:pt x="487" y="53"/>
                      <a:pt x="481" y="35"/>
                      <a:pt x="475" y="35"/>
                    </a:cubicBezTo>
                    <a:cubicBezTo>
                      <a:pt x="470" y="35"/>
                      <a:pt x="464" y="53"/>
                      <a:pt x="458" y="64"/>
                    </a:cubicBezTo>
                    <a:cubicBezTo>
                      <a:pt x="453" y="88"/>
                      <a:pt x="435" y="111"/>
                      <a:pt x="406" y="111"/>
                    </a:cubicBezTo>
                    <a:cubicBezTo>
                      <a:pt x="376" y="111"/>
                      <a:pt x="365" y="88"/>
                      <a:pt x="359" y="64"/>
                    </a:cubicBezTo>
                    <a:cubicBezTo>
                      <a:pt x="353" y="53"/>
                      <a:pt x="347" y="35"/>
                      <a:pt x="341" y="35"/>
                    </a:cubicBezTo>
                    <a:cubicBezTo>
                      <a:pt x="335" y="35"/>
                      <a:pt x="329" y="53"/>
                      <a:pt x="323" y="64"/>
                    </a:cubicBezTo>
                    <a:cubicBezTo>
                      <a:pt x="312" y="88"/>
                      <a:pt x="300" y="111"/>
                      <a:pt x="270" y="111"/>
                    </a:cubicBezTo>
                    <a:cubicBezTo>
                      <a:pt x="241" y="111"/>
                      <a:pt x="229" y="88"/>
                      <a:pt x="217" y="64"/>
                    </a:cubicBezTo>
                    <a:cubicBezTo>
                      <a:pt x="217" y="53"/>
                      <a:pt x="206" y="35"/>
                      <a:pt x="200" y="35"/>
                    </a:cubicBezTo>
                    <a:cubicBezTo>
                      <a:pt x="200" y="35"/>
                      <a:pt x="188" y="53"/>
                      <a:pt x="188" y="64"/>
                    </a:cubicBezTo>
                    <a:cubicBezTo>
                      <a:pt x="176" y="88"/>
                      <a:pt x="164" y="111"/>
                      <a:pt x="135" y="111"/>
                    </a:cubicBezTo>
                    <a:cubicBezTo>
                      <a:pt x="106" y="111"/>
                      <a:pt x="94" y="88"/>
                      <a:pt x="82" y="64"/>
                    </a:cubicBezTo>
                    <a:cubicBezTo>
                      <a:pt x="76" y="53"/>
                      <a:pt x="70" y="35"/>
                      <a:pt x="64" y="35"/>
                    </a:cubicBezTo>
                    <a:cubicBezTo>
                      <a:pt x="58" y="35"/>
                      <a:pt x="52" y="53"/>
                      <a:pt x="47" y="64"/>
                    </a:cubicBezTo>
                    <a:cubicBezTo>
                      <a:pt x="41" y="88"/>
                      <a:pt x="29" y="111"/>
                      <a:pt x="0" y="111"/>
                    </a:cubicBezTo>
                    <a:cubicBezTo>
                      <a:pt x="0" y="76"/>
                      <a:pt x="0" y="76"/>
                      <a:pt x="0" y="76"/>
                    </a:cubicBezTo>
                    <a:cubicBezTo>
                      <a:pt x="0" y="76"/>
                      <a:pt x="11" y="58"/>
                      <a:pt x="11" y="47"/>
                    </a:cubicBezTo>
                    <a:cubicBezTo>
                      <a:pt x="23" y="29"/>
                      <a:pt x="35" y="0"/>
                      <a:pt x="64" y="0"/>
                    </a:cubicBezTo>
                    <a:cubicBezTo>
                      <a:pt x="94" y="0"/>
                      <a:pt x="106" y="29"/>
                      <a:pt x="117" y="47"/>
                    </a:cubicBezTo>
                    <a:cubicBezTo>
                      <a:pt x="123" y="58"/>
                      <a:pt x="129" y="76"/>
                      <a:pt x="135" y="76"/>
                    </a:cubicBezTo>
                    <a:cubicBezTo>
                      <a:pt x="141" y="76"/>
                      <a:pt x="147" y="58"/>
                      <a:pt x="153" y="47"/>
                    </a:cubicBezTo>
                    <a:cubicBezTo>
                      <a:pt x="159" y="29"/>
                      <a:pt x="170" y="0"/>
                      <a:pt x="200" y="0"/>
                    </a:cubicBezTo>
                    <a:cubicBezTo>
                      <a:pt x="235" y="0"/>
                      <a:pt x="247" y="29"/>
                      <a:pt x="253" y="47"/>
                    </a:cubicBezTo>
                    <a:cubicBezTo>
                      <a:pt x="259" y="58"/>
                      <a:pt x="264" y="76"/>
                      <a:pt x="270" y="76"/>
                    </a:cubicBezTo>
                    <a:cubicBezTo>
                      <a:pt x="276" y="76"/>
                      <a:pt x="282" y="58"/>
                      <a:pt x="288" y="47"/>
                    </a:cubicBezTo>
                    <a:cubicBezTo>
                      <a:pt x="300" y="29"/>
                      <a:pt x="312" y="0"/>
                      <a:pt x="341" y="0"/>
                    </a:cubicBezTo>
                    <a:cubicBezTo>
                      <a:pt x="371" y="0"/>
                      <a:pt x="382" y="29"/>
                      <a:pt x="388" y="47"/>
                    </a:cubicBezTo>
                    <a:cubicBezTo>
                      <a:pt x="394" y="58"/>
                      <a:pt x="406" y="76"/>
                      <a:pt x="406" y="76"/>
                    </a:cubicBezTo>
                    <a:cubicBezTo>
                      <a:pt x="412" y="76"/>
                      <a:pt x="418" y="58"/>
                      <a:pt x="423" y="47"/>
                    </a:cubicBezTo>
                    <a:cubicBezTo>
                      <a:pt x="435" y="29"/>
                      <a:pt x="447" y="0"/>
                      <a:pt x="475" y="0"/>
                    </a:cubicBezTo>
                    <a:cubicBezTo>
                      <a:pt x="505" y="0"/>
                      <a:pt x="517" y="29"/>
                      <a:pt x="528" y="47"/>
                    </a:cubicBezTo>
                    <a:cubicBezTo>
                      <a:pt x="528" y="58"/>
                      <a:pt x="540" y="76"/>
                      <a:pt x="546" y="76"/>
                    </a:cubicBezTo>
                    <a:cubicBezTo>
                      <a:pt x="546" y="111"/>
                      <a:pt x="546" y="111"/>
                      <a:pt x="546" y="111"/>
                    </a:cubicBezTo>
                  </a:path>
                </a:pathLst>
              </a:custGeom>
              <a:grpFill/>
              <a:ln>
                <a:noFill/>
              </a:ln>
              <a:effectLst/>
            </p:spPr>
            <p:txBody>
              <a:bodyPr wrap="none" anchor="ctr"/>
              <a:lstStyle/>
              <a:p>
                <a:pPr defTabSz="914400">
                  <a:defRPr/>
                </a:pPr>
                <a:endParaRPr lang="en-US" sz="900"/>
              </a:p>
            </p:txBody>
          </p:sp>
          <p:sp>
            <p:nvSpPr>
              <p:cNvPr id="149" name="Freeform 113"/>
              <p:cNvSpPr>
                <a:spLocks noChangeArrowheads="1"/>
              </p:cNvSpPr>
              <p:nvPr/>
            </p:nvSpPr>
            <p:spPr bwMode="auto">
              <a:xfrm>
                <a:off x="12164677" y="6715667"/>
                <a:ext cx="44657" cy="272017"/>
              </a:xfrm>
              <a:custGeom>
                <a:avLst/>
                <a:gdLst>
                  <a:gd name="T0" fmla="*/ 47 w 96"/>
                  <a:gd name="T1" fmla="*/ 589 h 590"/>
                  <a:gd name="T2" fmla="*/ 47 w 96"/>
                  <a:gd name="T3" fmla="*/ 589 h 590"/>
                  <a:gd name="T4" fmla="*/ 0 w 96"/>
                  <a:gd name="T5" fmla="*/ 542 h 590"/>
                  <a:gd name="T6" fmla="*/ 0 w 96"/>
                  <a:gd name="T7" fmla="*/ 47 h 590"/>
                  <a:gd name="T8" fmla="*/ 47 w 96"/>
                  <a:gd name="T9" fmla="*/ 0 h 590"/>
                  <a:gd name="T10" fmla="*/ 95 w 96"/>
                  <a:gd name="T11" fmla="*/ 47 h 590"/>
                  <a:gd name="T12" fmla="*/ 95 w 96"/>
                  <a:gd name="T13" fmla="*/ 542 h 590"/>
                  <a:gd name="T14" fmla="*/ 47 w 96"/>
                  <a:gd name="T15" fmla="*/ 58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90">
                    <a:moveTo>
                      <a:pt x="47" y="589"/>
                    </a:moveTo>
                    <a:lnTo>
                      <a:pt x="47" y="589"/>
                    </a:lnTo>
                    <a:cubicBezTo>
                      <a:pt x="18" y="589"/>
                      <a:pt x="0" y="571"/>
                      <a:pt x="0" y="542"/>
                    </a:cubicBezTo>
                    <a:cubicBezTo>
                      <a:pt x="0" y="47"/>
                      <a:pt x="0" y="47"/>
                      <a:pt x="0" y="47"/>
                    </a:cubicBezTo>
                    <a:cubicBezTo>
                      <a:pt x="0" y="23"/>
                      <a:pt x="18" y="0"/>
                      <a:pt x="47" y="0"/>
                    </a:cubicBezTo>
                    <a:cubicBezTo>
                      <a:pt x="71" y="0"/>
                      <a:pt x="95" y="23"/>
                      <a:pt x="95" y="47"/>
                    </a:cubicBezTo>
                    <a:cubicBezTo>
                      <a:pt x="95" y="542"/>
                      <a:pt x="95" y="542"/>
                      <a:pt x="95" y="542"/>
                    </a:cubicBezTo>
                    <a:cubicBezTo>
                      <a:pt x="95" y="571"/>
                      <a:pt x="71" y="589"/>
                      <a:pt x="47" y="589"/>
                    </a:cubicBezTo>
                  </a:path>
                </a:pathLst>
              </a:custGeom>
              <a:grpFill/>
              <a:ln>
                <a:noFill/>
              </a:ln>
              <a:effectLst/>
            </p:spPr>
            <p:txBody>
              <a:bodyPr wrap="none" anchor="ctr"/>
              <a:lstStyle/>
              <a:p>
                <a:pPr defTabSz="914400">
                  <a:defRPr/>
                </a:pPr>
                <a:endParaRPr lang="en-US" sz="900"/>
              </a:p>
            </p:txBody>
          </p:sp>
          <p:sp>
            <p:nvSpPr>
              <p:cNvPr id="150" name="Freeform 114"/>
              <p:cNvSpPr>
                <a:spLocks noChangeArrowheads="1"/>
              </p:cNvSpPr>
              <p:nvPr/>
            </p:nvSpPr>
            <p:spPr bwMode="auto">
              <a:xfrm>
                <a:off x="12420436" y="6813105"/>
                <a:ext cx="162388" cy="243597"/>
              </a:xfrm>
              <a:custGeom>
                <a:avLst/>
                <a:gdLst>
                  <a:gd name="T0" fmla="*/ 53 w 354"/>
                  <a:gd name="T1" fmla="*/ 530 h 531"/>
                  <a:gd name="T2" fmla="*/ 53 w 354"/>
                  <a:gd name="T3" fmla="*/ 530 h 531"/>
                  <a:gd name="T4" fmla="*/ 29 w 354"/>
                  <a:gd name="T5" fmla="*/ 524 h 531"/>
                  <a:gd name="T6" fmla="*/ 12 w 354"/>
                  <a:gd name="T7" fmla="*/ 459 h 531"/>
                  <a:gd name="T8" fmla="*/ 259 w 354"/>
                  <a:gd name="T9" fmla="*/ 29 h 531"/>
                  <a:gd name="T10" fmla="*/ 324 w 354"/>
                  <a:gd name="T11" fmla="*/ 12 h 531"/>
                  <a:gd name="T12" fmla="*/ 341 w 354"/>
                  <a:gd name="T13" fmla="*/ 76 h 531"/>
                  <a:gd name="T14" fmla="*/ 94 w 354"/>
                  <a:gd name="T15" fmla="*/ 506 h 531"/>
                  <a:gd name="T16" fmla="*/ 53 w 354"/>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531">
                    <a:moveTo>
                      <a:pt x="53" y="530"/>
                    </a:moveTo>
                    <a:lnTo>
                      <a:pt x="53" y="530"/>
                    </a:lnTo>
                    <a:cubicBezTo>
                      <a:pt x="47" y="530"/>
                      <a:pt x="35" y="530"/>
                      <a:pt x="29" y="524"/>
                    </a:cubicBezTo>
                    <a:cubicBezTo>
                      <a:pt x="6" y="512"/>
                      <a:pt x="0" y="483"/>
                      <a:pt x="12" y="459"/>
                    </a:cubicBezTo>
                    <a:cubicBezTo>
                      <a:pt x="259" y="29"/>
                      <a:pt x="259" y="29"/>
                      <a:pt x="259" y="29"/>
                    </a:cubicBezTo>
                    <a:cubicBezTo>
                      <a:pt x="271" y="6"/>
                      <a:pt x="300" y="0"/>
                      <a:pt x="324" y="12"/>
                    </a:cubicBezTo>
                    <a:cubicBezTo>
                      <a:pt x="347" y="23"/>
                      <a:pt x="353" y="53"/>
                      <a:pt x="341" y="76"/>
                    </a:cubicBezTo>
                    <a:cubicBezTo>
                      <a:pt x="94" y="506"/>
                      <a:pt x="94" y="506"/>
                      <a:pt x="94" y="506"/>
                    </a:cubicBezTo>
                    <a:cubicBezTo>
                      <a:pt x="88" y="524"/>
                      <a:pt x="70" y="530"/>
                      <a:pt x="53" y="530"/>
                    </a:cubicBezTo>
                  </a:path>
                </a:pathLst>
              </a:custGeom>
              <a:grpFill/>
              <a:ln>
                <a:noFill/>
              </a:ln>
              <a:effectLst/>
            </p:spPr>
            <p:txBody>
              <a:bodyPr wrap="none" anchor="ctr"/>
              <a:lstStyle/>
              <a:p>
                <a:pPr defTabSz="914400">
                  <a:defRPr/>
                </a:pPr>
                <a:endParaRPr lang="en-US" sz="900"/>
              </a:p>
            </p:txBody>
          </p:sp>
          <p:sp>
            <p:nvSpPr>
              <p:cNvPr id="151" name="Freeform 115"/>
              <p:cNvSpPr>
                <a:spLocks noChangeArrowheads="1"/>
              </p:cNvSpPr>
              <p:nvPr/>
            </p:nvSpPr>
            <p:spPr bwMode="auto">
              <a:xfrm>
                <a:off x="12611243" y="7087153"/>
                <a:ext cx="249671" cy="160368"/>
              </a:xfrm>
              <a:custGeom>
                <a:avLst/>
                <a:gdLst>
                  <a:gd name="T0" fmla="*/ 59 w 543"/>
                  <a:gd name="T1" fmla="*/ 347 h 348"/>
                  <a:gd name="T2" fmla="*/ 59 w 543"/>
                  <a:gd name="T3" fmla="*/ 347 h 348"/>
                  <a:gd name="T4" fmla="*/ 18 w 543"/>
                  <a:gd name="T5" fmla="*/ 323 h 348"/>
                  <a:gd name="T6" fmla="*/ 29 w 543"/>
                  <a:gd name="T7" fmla="*/ 264 h 348"/>
                  <a:gd name="T8" fmla="*/ 459 w 543"/>
                  <a:gd name="T9" fmla="*/ 11 h 348"/>
                  <a:gd name="T10" fmla="*/ 524 w 543"/>
                  <a:gd name="T11" fmla="*/ 29 h 348"/>
                  <a:gd name="T12" fmla="*/ 506 w 543"/>
                  <a:gd name="T13" fmla="*/ 94 h 348"/>
                  <a:gd name="T14" fmla="*/ 82 w 543"/>
                  <a:gd name="T15" fmla="*/ 341 h 348"/>
                  <a:gd name="T16" fmla="*/ 59 w 543"/>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8">
                    <a:moveTo>
                      <a:pt x="59" y="347"/>
                    </a:moveTo>
                    <a:lnTo>
                      <a:pt x="59" y="347"/>
                    </a:lnTo>
                    <a:cubicBezTo>
                      <a:pt x="41" y="347"/>
                      <a:pt x="23" y="341"/>
                      <a:pt x="18" y="323"/>
                    </a:cubicBezTo>
                    <a:cubicBezTo>
                      <a:pt x="0" y="306"/>
                      <a:pt x="12" y="276"/>
                      <a:pt x="29" y="264"/>
                    </a:cubicBezTo>
                    <a:cubicBezTo>
                      <a:pt x="459" y="11"/>
                      <a:pt x="459" y="11"/>
                      <a:pt x="459" y="11"/>
                    </a:cubicBezTo>
                    <a:cubicBezTo>
                      <a:pt x="483" y="0"/>
                      <a:pt x="512" y="5"/>
                      <a:pt x="524" y="29"/>
                    </a:cubicBezTo>
                    <a:cubicBezTo>
                      <a:pt x="542" y="52"/>
                      <a:pt x="530" y="82"/>
                      <a:pt x="506" y="94"/>
                    </a:cubicBezTo>
                    <a:cubicBezTo>
                      <a:pt x="82" y="341"/>
                      <a:pt x="82" y="341"/>
                      <a:pt x="82" y="341"/>
                    </a:cubicBezTo>
                    <a:cubicBezTo>
                      <a:pt x="71" y="347"/>
                      <a:pt x="65" y="347"/>
                      <a:pt x="59" y="347"/>
                    </a:cubicBezTo>
                  </a:path>
                </a:pathLst>
              </a:custGeom>
              <a:grpFill/>
              <a:ln>
                <a:noFill/>
              </a:ln>
              <a:effectLst/>
            </p:spPr>
            <p:txBody>
              <a:bodyPr wrap="none" anchor="ctr"/>
              <a:lstStyle/>
              <a:p>
                <a:pPr defTabSz="914400">
                  <a:defRPr/>
                </a:pPr>
                <a:endParaRPr lang="en-US" sz="900"/>
              </a:p>
            </p:txBody>
          </p:sp>
          <p:sp>
            <p:nvSpPr>
              <p:cNvPr id="152" name="Freeform 116"/>
              <p:cNvSpPr>
                <a:spLocks noChangeArrowheads="1"/>
              </p:cNvSpPr>
              <p:nvPr/>
            </p:nvSpPr>
            <p:spPr bwMode="auto">
              <a:xfrm>
                <a:off x="12684317" y="7466758"/>
                <a:ext cx="280119" cy="42630"/>
              </a:xfrm>
              <a:custGeom>
                <a:avLst/>
                <a:gdLst>
                  <a:gd name="T0" fmla="*/ 559 w 607"/>
                  <a:gd name="T1" fmla="*/ 93 h 94"/>
                  <a:gd name="T2" fmla="*/ 559 w 607"/>
                  <a:gd name="T3" fmla="*/ 93 h 94"/>
                  <a:gd name="T4" fmla="*/ 47 w 607"/>
                  <a:gd name="T5" fmla="*/ 93 h 94"/>
                  <a:gd name="T6" fmla="*/ 0 w 607"/>
                  <a:gd name="T7" fmla="*/ 47 h 94"/>
                  <a:gd name="T8" fmla="*/ 47 w 607"/>
                  <a:gd name="T9" fmla="*/ 0 h 94"/>
                  <a:gd name="T10" fmla="*/ 559 w 607"/>
                  <a:gd name="T11" fmla="*/ 0 h 94"/>
                  <a:gd name="T12" fmla="*/ 606 w 607"/>
                  <a:gd name="T13" fmla="*/ 47 h 94"/>
                  <a:gd name="T14" fmla="*/ 559 w 607"/>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94">
                    <a:moveTo>
                      <a:pt x="559" y="93"/>
                    </a:moveTo>
                    <a:lnTo>
                      <a:pt x="559" y="93"/>
                    </a:lnTo>
                    <a:cubicBezTo>
                      <a:pt x="47" y="93"/>
                      <a:pt x="47" y="93"/>
                      <a:pt x="47" y="93"/>
                    </a:cubicBezTo>
                    <a:cubicBezTo>
                      <a:pt x="23" y="93"/>
                      <a:pt x="0" y="70"/>
                      <a:pt x="0" y="47"/>
                    </a:cubicBezTo>
                    <a:cubicBezTo>
                      <a:pt x="0" y="18"/>
                      <a:pt x="23" y="0"/>
                      <a:pt x="47" y="0"/>
                    </a:cubicBezTo>
                    <a:cubicBezTo>
                      <a:pt x="559" y="0"/>
                      <a:pt x="559" y="0"/>
                      <a:pt x="559" y="0"/>
                    </a:cubicBezTo>
                    <a:cubicBezTo>
                      <a:pt x="589" y="0"/>
                      <a:pt x="606" y="18"/>
                      <a:pt x="606" y="47"/>
                    </a:cubicBezTo>
                    <a:cubicBezTo>
                      <a:pt x="606" y="70"/>
                      <a:pt x="589" y="93"/>
                      <a:pt x="559" y="93"/>
                    </a:cubicBezTo>
                  </a:path>
                </a:pathLst>
              </a:custGeom>
              <a:grpFill/>
              <a:ln>
                <a:noFill/>
              </a:ln>
              <a:effectLst/>
            </p:spPr>
            <p:txBody>
              <a:bodyPr wrap="none" anchor="ctr"/>
              <a:lstStyle/>
              <a:p>
                <a:pPr defTabSz="914400">
                  <a:defRPr/>
                </a:pPr>
                <a:endParaRPr lang="en-US" sz="900"/>
              </a:p>
            </p:txBody>
          </p:sp>
          <p:sp>
            <p:nvSpPr>
              <p:cNvPr id="153" name="Freeform 117"/>
              <p:cNvSpPr>
                <a:spLocks noChangeArrowheads="1"/>
              </p:cNvSpPr>
              <p:nvPr/>
            </p:nvSpPr>
            <p:spPr bwMode="auto">
              <a:xfrm>
                <a:off x="12611243" y="7722537"/>
                <a:ext cx="249671" cy="160369"/>
              </a:xfrm>
              <a:custGeom>
                <a:avLst/>
                <a:gdLst>
                  <a:gd name="T0" fmla="*/ 483 w 543"/>
                  <a:gd name="T1" fmla="*/ 348 h 349"/>
                  <a:gd name="T2" fmla="*/ 483 w 543"/>
                  <a:gd name="T3" fmla="*/ 348 h 349"/>
                  <a:gd name="T4" fmla="*/ 459 w 543"/>
                  <a:gd name="T5" fmla="*/ 342 h 349"/>
                  <a:gd name="T6" fmla="*/ 35 w 543"/>
                  <a:gd name="T7" fmla="*/ 94 h 349"/>
                  <a:gd name="T8" fmla="*/ 18 w 543"/>
                  <a:gd name="T9" fmla="*/ 30 h 349"/>
                  <a:gd name="T10" fmla="*/ 82 w 543"/>
                  <a:gd name="T11" fmla="*/ 12 h 349"/>
                  <a:gd name="T12" fmla="*/ 512 w 543"/>
                  <a:gd name="T13" fmla="*/ 259 h 349"/>
                  <a:gd name="T14" fmla="*/ 524 w 543"/>
                  <a:gd name="T15" fmla="*/ 324 h 349"/>
                  <a:gd name="T16" fmla="*/ 48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483" y="348"/>
                    </a:moveTo>
                    <a:lnTo>
                      <a:pt x="483" y="348"/>
                    </a:lnTo>
                    <a:cubicBezTo>
                      <a:pt x="477" y="348"/>
                      <a:pt x="471" y="348"/>
                      <a:pt x="459" y="342"/>
                    </a:cubicBezTo>
                    <a:cubicBezTo>
                      <a:pt x="35" y="94"/>
                      <a:pt x="35" y="94"/>
                      <a:pt x="35" y="94"/>
                    </a:cubicBezTo>
                    <a:cubicBezTo>
                      <a:pt x="12" y="83"/>
                      <a:pt x="0" y="53"/>
                      <a:pt x="18" y="30"/>
                    </a:cubicBezTo>
                    <a:cubicBezTo>
                      <a:pt x="29" y="6"/>
                      <a:pt x="59" y="0"/>
                      <a:pt x="82" y="12"/>
                    </a:cubicBezTo>
                    <a:cubicBezTo>
                      <a:pt x="512" y="259"/>
                      <a:pt x="512" y="259"/>
                      <a:pt x="512" y="259"/>
                    </a:cubicBezTo>
                    <a:cubicBezTo>
                      <a:pt x="530" y="271"/>
                      <a:pt x="542" y="300"/>
                      <a:pt x="524" y="324"/>
                    </a:cubicBezTo>
                    <a:cubicBezTo>
                      <a:pt x="518" y="342"/>
                      <a:pt x="501" y="348"/>
                      <a:pt x="483" y="348"/>
                    </a:cubicBezTo>
                  </a:path>
                </a:pathLst>
              </a:custGeom>
              <a:grpFill/>
              <a:ln>
                <a:noFill/>
              </a:ln>
              <a:effectLst/>
            </p:spPr>
            <p:txBody>
              <a:bodyPr wrap="none" anchor="ctr"/>
              <a:lstStyle/>
              <a:p>
                <a:pPr defTabSz="914400">
                  <a:defRPr/>
                </a:pPr>
                <a:endParaRPr lang="en-US" sz="900"/>
              </a:p>
            </p:txBody>
          </p:sp>
          <p:sp>
            <p:nvSpPr>
              <p:cNvPr id="154" name="Freeform 118"/>
              <p:cNvSpPr>
                <a:spLocks noChangeArrowheads="1"/>
              </p:cNvSpPr>
              <p:nvPr/>
            </p:nvSpPr>
            <p:spPr bwMode="auto">
              <a:xfrm>
                <a:off x="11785096" y="6813105"/>
                <a:ext cx="166448" cy="243597"/>
              </a:xfrm>
              <a:custGeom>
                <a:avLst/>
                <a:gdLst>
                  <a:gd name="T0" fmla="*/ 306 w 360"/>
                  <a:gd name="T1" fmla="*/ 530 h 531"/>
                  <a:gd name="T2" fmla="*/ 306 w 360"/>
                  <a:gd name="T3" fmla="*/ 530 h 531"/>
                  <a:gd name="T4" fmla="*/ 265 w 360"/>
                  <a:gd name="T5" fmla="*/ 506 h 531"/>
                  <a:gd name="T6" fmla="*/ 18 w 360"/>
                  <a:gd name="T7" fmla="*/ 76 h 531"/>
                  <a:gd name="T8" fmla="*/ 35 w 360"/>
                  <a:gd name="T9" fmla="*/ 12 h 531"/>
                  <a:gd name="T10" fmla="*/ 100 w 360"/>
                  <a:gd name="T11" fmla="*/ 29 h 531"/>
                  <a:gd name="T12" fmla="*/ 347 w 360"/>
                  <a:gd name="T13" fmla="*/ 459 h 531"/>
                  <a:gd name="T14" fmla="*/ 330 w 360"/>
                  <a:gd name="T15" fmla="*/ 524 h 531"/>
                  <a:gd name="T16" fmla="*/ 306 w 360"/>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31">
                    <a:moveTo>
                      <a:pt x="306" y="530"/>
                    </a:moveTo>
                    <a:lnTo>
                      <a:pt x="306" y="530"/>
                    </a:lnTo>
                    <a:cubicBezTo>
                      <a:pt x="288" y="530"/>
                      <a:pt x="271" y="524"/>
                      <a:pt x="265" y="506"/>
                    </a:cubicBezTo>
                    <a:cubicBezTo>
                      <a:pt x="18" y="76"/>
                      <a:pt x="18" y="76"/>
                      <a:pt x="18" y="76"/>
                    </a:cubicBezTo>
                    <a:cubicBezTo>
                      <a:pt x="0" y="53"/>
                      <a:pt x="12" y="23"/>
                      <a:pt x="35" y="12"/>
                    </a:cubicBezTo>
                    <a:cubicBezTo>
                      <a:pt x="53" y="0"/>
                      <a:pt x="83" y="6"/>
                      <a:pt x="100" y="29"/>
                    </a:cubicBezTo>
                    <a:cubicBezTo>
                      <a:pt x="347" y="459"/>
                      <a:pt x="347" y="459"/>
                      <a:pt x="347" y="459"/>
                    </a:cubicBezTo>
                    <a:cubicBezTo>
                      <a:pt x="359" y="483"/>
                      <a:pt x="353" y="512"/>
                      <a:pt x="330" y="524"/>
                    </a:cubicBezTo>
                    <a:cubicBezTo>
                      <a:pt x="318" y="530"/>
                      <a:pt x="312" y="530"/>
                      <a:pt x="306" y="530"/>
                    </a:cubicBezTo>
                  </a:path>
                </a:pathLst>
              </a:custGeom>
              <a:grpFill/>
              <a:ln>
                <a:noFill/>
              </a:ln>
              <a:effectLst/>
            </p:spPr>
            <p:txBody>
              <a:bodyPr wrap="none" anchor="ctr"/>
              <a:lstStyle/>
              <a:p>
                <a:pPr defTabSz="914400">
                  <a:defRPr/>
                </a:pPr>
                <a:endParaRPr lang="en-US" sz="900"/>
              </a:p>
            </p:txBody>
          </p:sp>
          <p:sp>
            <p:nvSpPr>
              <p:cNvPr id="155" name="Freeform 119"/>
              <p:cNvSpPr>
                <a:spLocks noChangeArrowheads="1"/>
              </p:cNvSpPr>
              <p:nvPr/>
            </p:nvSpPr>
            <p:spPr bwMode="auto">
              <a:xfrm>
                <a:off x="11511066" y="7087153"/>
                <a:ext cx="247641" cy="162398"/>
              </a:xfrm>
              <a:custGeom>
                <a:avLst/>
                <a:gdLst>
                  <a:gd name="T0" fmla="*/ 483 w 537"/>
                  <a:gd name="T1" fmla="*/ 353 h 354"/>
                  <a:gd name="T2" fmla="*/ 483 w 537"/>
                  <a:gd name="T3" fmla="*/ 353 h 354"/>
                  <a:gd name="T4" fmla="*/ 460 w 537"/>
                  <a:gd name="T5" fmla="*/ 347 h 354"/>
                  <a:gd name="T6" fmla="*/ 30 w 537"/>
                  <a:gd name="T7" fmla="*/ 94 h 354"/>
                  <a:gd name="T8" fmla="*/ 12 w 537"/>
                  <a:gd name="T9" fmla="*/ 29 h 354"/>
                  <a:gd name="T10" fmla="*/ 77 w 537"/>
                  <a:gd name="T11" fmla="*/ 17 h 354"/>
                  <a:gd name="T12" fmla="*/ 507 w 537"/>
                  <a:gd name="T13" fmla="*/ 264 h 354"/>
                  <a:gd name="T14" fmla="*/ 524 w 537"/>
                  <a:gd name="T15" fmla="*/ 329 h 354"/>
                  <a:gd name="T16" fmla="*/ 483 w 537"/>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54">
                    <a:moveTo>
                      <a:pt x="483" y="353"/>
                    </a:moveTo>
                    <a:lnTo>
                      <a:pt x="483" y="353"/>
                    </a:lnTo>
                    <a:cubicBezTo>
                      <a:pt x="477" y="353"/>
                      <a:pt x="471" y="347"/>
                      <a:pt x="460" y="347"/>
                    </a:cubicBezTo>
                    <a:cubicBezTo>
                      <a:pt x="30" y="94"/>
                      <a:pt x="30" y="94"/>
                      <a:pt x="30" y="94"/>
                    </a:cubicBezTo>
                    <a:cubicBezTo>
                      <a:pt x="12" y="82"/>
                      <a:pt x="0" y="52"/>
                      <a:pt x="12" y="29"/>
                    </a:cubicBezTo>
                    <a:cubicBezTo>
                      <a:pt x="30" y="11"/>
                      <a:pt x="59" y="0"/>
                      <a:pt x="77" y="17"/>
                    </a:cubicBezTo>
                    <a:cubicBezTo>
                      <a:pt x="507" y="264"/>
                      <a:pt x="507" y="264"/>
                      <a:pt x="507" y="264"/>
                    </a:cubicBezTo>
                    <a:cubicBezTo>
                      <a:pt x="530" y="276"/>
                      <a:pt x="536" y="306"/>
                      <a:pt x="524" y="329"/>
                    </a:cubicBezTo>
                    <a:cubicBezTo>
                      <a:pt x="519" y="341"/>
                      <a:pt x="501" y="353"/>
                      <a:pt x="483" y="353"/>
                    </a:cubicBezTo>
                  </a:path>
                </a:pathLst>
              </a:custGeom>
              <a:grpFill/>
              <a:ln>
                <a:noFill/>
              </a:ln>
              <a:effectLst/>
            </p:spPr>
            <p:txBody>
              <a:bodyPr wrap="none" anchor="ctr"/>
              <a:lstStyle/>
              <a:p>
                <a:pPr defTabSz="914400">
                  <a:defRPr/>
                </a:pPr>
                <a:endParaRPr lang="en-US" sz="900"/>
              </a:p>
            </p:txBody>
          </p:sp>
          <p:sp>
            <p:nvSpPr>
              <p:cNvPr id="156" name="Freeform 120"/>
              <p:cNvSpPr>
                <a:spLocks noChangeArrowheads="1"/>
              </p:cNvSpPr>
              <p:nvPr/>
            </p:nvSpPr>
            <p:spPr bwMode="auto">
              <a:xfrm>
                <a:off x="11413633" y="7466758"/>
                <a:ext cx="274030" cy="42630"/>
              </a:xfrm>
              <a:custGeom>
                <a:avLst/>
                <a:gdLst>
                  <a:gd name="T0" fmla="*/ 548 w 596"/>
                  <a:gd name="T1" fmla="*/ 93 h 94"/>
                  <a:gd name="T2" fmla="*/ 548 w 596"/>
                  <a:gd name="T3" fmla="*/ 93 h 94"/>
                  <a:gd name="T4" fmla="*/ 47 w 596"/>
                  <a:gd name="T5" fmla="*/ 93 h 94"/>
                  <a:gd name="T6" fmla="*/ 0 w 596"/>
                  <a:gd name="T7" fmla="*/ 47 h 94"/>
                  <a:gd name="T8" fmla="*/ 47 w 596"/>
                  <a:gd name="T9" fmla="*/ 0 h 94"/>
                  <a:gd name="T10" fmla="*/ 548 w 596"/>
                  <a:gd name="T11" fmla="*/ 0 h 94"/>
                  <a:gd name="T12" fmla="*/ 595 w 596"/>
                  <a:gd name="T13" fmla="*/ 47 h 94"/>
                  <a:gd name="T14" fmla="*/ 548 w 596"/>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94">
                    <a:moveTo>
                      <a:pt x="548" y="93"/>
                    </a:moveTo>
                    <a:lnTo>
                      <a:pt x="548" y="93"/>
                    </a:lnTo>
                    <a:cubicBezTo>
                      <a:pt x="47" y="93"/>
                      <a:pt x="47" y="93"/>
                      <a:pt x="47" y="93"/>
                    </a:cubicBezTo>
                    <a:cubicBezTo>
                      <a:pt x="24" y="93"/>
                      <a:pt x="0" y="70"/>
                      <a:pt x="0" y="47"/>
                    </a:cubicBezTo>
                    <a:cubicBezTo>
                      <a:pt x="0" y="18"/>
                      <a:pt x="24" y="0"/>
                      <a:pt x="47" y="0"/>
                    </a:cubicBezTo>
                    <a:cubicBezTo>
                      <a:pt x="548" y="0"/>
                      <a:pt x="548" y="0"/>
                      <a:pt x="548" y="0"/>
                    </a:cubicBezTo>
                    <a:cubicBezTo>
                      <a:pt x="571" y="0"/>
                      <a:pt x="595" y="18"/>
                      <a:pt x="595" y="47"/>
                    </a:cubicBezTo>
                    <a:cubicBezTo>
                      <a:pt x="595" y="70"/>
                      <a:pt x="571" y="93"/>
                      <a:pt x="548" y="93"/>
                    </a:cubicBezTo>
                  </a:path>
                </a:pathLst>
              </a:custGeom>
              <a:grpFill/>
              <a:ln>
                <a:noFill/>
              </a:ln>
              <a:effectLst/>
            </p:spPr>
            <p:txBody>
              <a:bodyPr wrap="none" anchor="ctr"/>
              <a:lstStyle/>
              <a:p>
                <a:pPr defTabSz="914400">
                  <a:defRPr/>
                </a:pPr>
                <a:endParaRPr lang="en-US" sz="900"/>
              </a:p>
            </p:txBody>
          </p:sp>
          <p:sp>
            <p:nvSpPr>
              <p:cNvPr id="157" name="Freeform 121"/>
              <p:cNvSpPr>
                <a:spLocks noChangeArrowheads="1"/>
              </p:cNvSpPr>
              <p:nvPr/>
            </p:nvSpPr>
            <p:spPr bwMode="auto">
              <a:xfrm>
                <a:off x="11511066" y="7722537"/>
                <a:ext cx="249671" cy="160369"/>
              </a:xfrm>
              <a:custGeom>
                <a:avLst/>
                <a:gdLst>
                  <a:gd name="T0" fmla="*/ 53 w 543"/>
                  <a:gd name="T1" fmla="*/ 348 h 349"/>
                  <a:gd name="T2" fmla="*/ 53 w 543"/>
                  <a:gd name="T3" fmla="*/ 348 h 349"/>
                  <a:gd name="T4" fmla="*/ 12 w 543"/>
                  <a:gd name="T5" fmla="*/ 324 h 349"/>
                  <a:gd name="T6" fmla="*/ 30 w 543"/>
                  <a:gd name="T7" fmla="*/ 259 h 349"/>
                  <a:gd name="T8" fmla="*/ 460 w 543"/>
                  <a:gd name="T9" fmla="*/ 12 h 349"/>
                  <a:gd name="T10" fmla="*/ 524 w 543"/>
                  <a:gd name="T11" fmla="*/ 30 h 349"/>
                  <a:gd name="T12" fmla="*/ 507 w 543"/>
                  <a:gd name="T13" fmla="*/ 94 h 349"/>
                  <a:gd name="T14" fmla="*/ 77 w 543"/>
                  <a:gd name="T15" fmla="*/ 342 h 349"/>
                  <a:gd name="T16" fmla="*/ 5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53" y="348"/>
                    </a:moveTo>
                    <a:lnTo>
                      <a:pt x="53" y="348"/>
                    </a:lnTo>
                    <a:cubicBezTo>
                      <a:pt x="42" y="348"/>
                      <a:pt x="24" y="342"/>
                      <a:pt x="12" y="324"/>
                    </a:cubicBezTo>
                    <a:cubicBezTo>
                      <a:pt x="0" y="300"/>
                      <a:pt x="12" y="271"/>
                      <a:pt x="30" y="259"/>
                    </a:cubicBezTo>
                    <a:cubicBezTo>
                      <a:pt x="460" y="12"/>
                      <a:pt x="460" y="12"/>
                      <a:pt x="460" y="12"/>
                    </a:cubicBezTo>
                    <a:cubicBezTo>
                      <a:pt x="483" y="0"/>
                      <a:pt x="513" y="6"/>
                      <a:pt x="524" y="30"/>
                    </a:cubicBezTo>
                    <a:cubicBezTo>
                      <a:pt x="542" y="53"/>
                      <a:pt x="530" y="83"/>
                      <a:pt x="507" y="94"/>
                    </a:cubicBezTo>
                    <a:cubicBezTo>
                      <a:pt x="77" y="342"/>
                      <a:pt x="77" y="342"/>
                      <a:pt x="77" y="342"/>
                    </a:cubicBezTo>
                    <a:cubicBezTo>
                      <a:pt x="71" y="348"/>
                      <a:pt x="65" y="348"/>
                      <a:pt x="53" y="348"/>
                    </a:cubicBezTo>
                  </a:path>
                </a:pathLst>
              </a:custGeom>
              <a:grpFill/>
              <a:ln>
                <a:noFill/>
              </a:ln>
              <a:effectLst/>
            </p:spPr>
            <p:txBody>
              <a:bodyPr wrap="none" anchor="ctr"/>
              <a:lstStyle/>
              <a:p>
                <a:pPr defTabSz="914400">
                  <a:defRPr/>
                </a:pPr>
                <a:endParaRPr lang="en-US" sz="900"/>
              </a:p>
            </p:txBody>
          </p:sp>
          <p:sp>
            <p:nvSpPr>
              <p:cNvPr id="158" name="Freeform 122"/>
              <p:cNvSpPr>
                <a:spLocks noChangeArrowheads="1"/>
              </p:cNvSpPr>
              <p:nvPr/>
            </p:nvSpPr>
            <p:spPr bwMode="auto">
              <a:xfrm>
                <a:off x="11770885" y="7054673"/>
                <a:ext cx="830208" cy="988599"/>
              </a:xfrm>
              <a:custGeom>
                <a:avLst/>
                <a:gdLst>
                  <a:gd name="T0" fmla="*/ 1318 w 1802"/>
                  <a:gd name="T1" fmla="*/ 2148 h 2149"/>
                  <a:gd name="T2" fmla="*/ 1318 w 1802"/>
                  <a:gd name="T3" fmla="*/ 2148 h 2149"/>
                  <a:gd name="T4" fmla="*/ 1318 w 1802"/>
                  <a:gd name="T5" fmla="*/ 2148 h 2149"/>
                  <a:gd name="T6" fmla="*/ 477 w 1802"/>
                  <a:gd name="T7" fmla="*/ 2148 h 2149"/>
                  <a:gd name="T8" fmla="*/ 400 w 1802"/>
                  <a:gd name="T9" fmla="*/ 2071 h 2149"/>
                  <a:gd name="T10" fmla="*/ 400 w 1802"/>
                  <a:gd name="T11" fmla="*/ 2060 h 2149"/>
                  <a:gd name="T12" fmla="*/ 341 w 1802"/>
                  <a:gd name="T13" fmla="*/ 1753 h 2149"/>
                  <a:gd name="T14" fmla="*/ 0 w 1802"/>
                  <a:gd name="T15" fmla="*/ 901 h 2149"/>
                  <a:gd name="T16" fmla="*/ 900 w 1802"/>
                  <a:gd name="T17" fmla="*/ 0 h 2149"/>
                  <a:gd name="T18" fmla="*/ 1801 w 1802"/>
                  <a:gd name="T19" fmla="*/ 901 h 2149"/>
                  <a:gd name="T20" fmla="*/ 1453 w 1802"/>
                  <a:gd name="T21" fmla="*/ 1753 h 2149"/>
                  <a:gd name="T22" fmla="*/ 1394 w 1802"/>
                  <a:gd name="T23" fmla="*/ 2054 h 2149"/>
                  <a:gd name="T24" fmla="*/ 1394 w 1802"/>
                  <a:gd name="T25" fmla="*/ 2071 h 2149"/>
                  <a:gd name="T26" fmla="*/ 1318 w 1802"/>
                  <a:gd name="T27" fmla="*/ 2148 h 2149"/>
                  <a:gd name="T28" fmla="*/ 477 w 1802"/>
                  <a:gd name="T29" fmla="*/ 1989 h 2149"/>
                  <a:gd name="T30" fmla="*/ 477 w 1802"/>
                  <a:gd name="T31" fmla="*/ 1989 h 2149"/>
                  <a:gd name="T32" fmla="*/ 400 w 1802"/>
                  <a:gd name="T33" fmla="*/ 2060 h 2149"/>
                  <a:gd name="T34" fmla="*/ 477 w 1802"/>
                  <a:gd name="T35" fmla="*/ 1989 h 2149"/>
                  <a:gd name="T36" fmla="*/ 1329 w 1802"/>
                  <a:gd name="T37" fmla="*/ 1995 h 2149"/>
                  <a:gd name="T38" fmla="*/ 1329 w 1802"/>
                  <a:gd name="T39" fmla="*/ 1995 h 2149"/>
                  <a:gd name="T40" fmla="*/ 1365 w 1802"/>
                  <a:gd name="T41" fmla="*/ 2007 h 2149"/>
                  <a:gd name="T42" fmla="*/ 1329 w 1802"/>
                  <a:gd name="T43" fmla="*/ 1995 h 2149"/>
                  <a:gd name="T44" fmla="*/ 559 w 1802"/>
                  <a:gd name="T45" fmla="*/ 1989 h 2149"/>
                  <a:gd name="T46" fmla="*/ 559 w 1802"/>
                  <a:gd name="T47" fmla="*/ 1989 h 2149"/>
                  <a:gd name="T48" fmla="*/ 1241 w 1802"/>
                  <a:gd name="T49" fmla="*/ 1989 h 2149"/>
                  <a:gd name="T50" fmla="*/ 1241 w 1802"/>
                  <a:gd name="T51" fmla="*/ 1924 h 2149"/>
                  <a:gd name="T52" fmla="*/ 1329 w 1802"/>
                  <a:gd name="T53" fmla="*/ 1659 h 2149"/>
                  <a:gd name="T54" fmla="*/ 1641 w 1802"/>
                  <a:gd name="T55" fmla="*/ 901 h 2149"/>
                  <a:gd name="T56" fmla="*/ 900 w 1802"/>
                  <a:gd name="T57" fmla="*/ 153 h 2149"/>
                  <a:gd name="T58" fmla="*/ 153 w 1802"/>
                  <a:gd name="T59" fmla="*/ 901 h 2149"/>
                  <a:gd name="T60" fmla="*/ 471 w 1802"/>
                  <a:gd name="T61" fmla="*/ 1659 h 2149"/>
                  <a:gd name="T62" fmla="*/ 553 w 1802"/>
                  <a:gd name="T63" fmla="*/ 1924 h 2149"/>
                  <a:gd name="T64" fmla="*/ 559 w 1802"/>
                  <a:gd name="T65" fmla="*/ 198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2" h="2149">
                    <a:moveTo>
                      <a:pt x="1318" y="2148"/>
                    </a:moveTo>
                    <a:lnTo>
                      <a:pt x="1318" y="2148"/>
                    </a:lnTo>
                    <a:lnTo>
                      <a:pt x="1318" y="2148"/>
                    </a:lnTo>
                    <a:cubicBezTo>
                      <a:pt x="477" y="2148"/>
                      <a:pt x="477" y="2148"/>
                      <a:pt x="477" y="2148"/>
                    </a:cubicBezTo>
                    <a:cubicBezTo>
                      <a:pt x="435" y="2148"/>
                      <a:pt x="400" y="2113"/>
                      <a:pt x="400" y="2071"/>
                    </a:cubicBezTo>
                    <a:cubicBezTo>
                      <a:pt x="400" y="2066"/>
                      <a:pt x="400" y="2066"/>
                      <a:pt x="400" y="2060"/>
                    </a:cubicBezTo>
                    <a:cubicBezTo>
                      <a:pt x="406" y="2001"/>
                      <a:pt x="400" y="1830"/>
                      <a:pt x="341" y="1753"/>
                    </a:cubicBezTo>
                    <a:cubicBezTo>
                      <a:pt x="5" y="1324"/>
                      <a:pt x="0" y="907"/>
                      <a:pt x="0" y="901"/>
                    </a:cubicBezTo>
                    <a:cubicBezTo>
                      <a:pt x="0" y="400"/>
                      <a:pt x="400" y="0"/>
                      <a:pt x="900" y="0"/>
                    </a:cubicBezTo>
                    <a:cubicBezTo>
                      <a:pt x="1394" y="0"/>
                      <a:pt x="1801" y="400"/>
                      <a:pt x="1801" y="901"/>
                    </a:cubicBezTo>
                    <a:cubicBezTo>
                      <a:pt x="1801" y="907"/>
                      <a:pt x="1794" y="1324"/>
                      <a:pt x="1453" y="1753"/>
                    </a:cubicBezTo>
                    <a:cubicBezTo>
                      <a:pt x="1394" y="1836"/>
                      <a:pt x="1394" y="2007"/>
                      <a:pt x="1394" y="2054"/>
                    </a:cubicBezTo>
                    <a:cubicBezTo>
                      <a:pt x="1394" y="2060"/>
                      <a:pt x="1394" y="2066"/>
                      <a:pt x="1394" y="2071"/>
                    </a:cubicBezTo>
                    <a:cubicBezTo>
                      <a:pt x="1394" y="2113"/>
                      <a:pt x="1365" y="2148"/>
                      <a:pt x="1318" y="2148"/>
                    </a:cubicBezTo>
                    <a:close/>
                    <a:moveTo>
                      <a:pt x="477" y="1989"/>
                    </a:moveTo>
                    <a:lnTo>
                      <a:pt x="477" y="1989"/>
                    </a:lnTo>
                    <a:cubicBezTo>
                      <a:pt x="435" y="1989"/>
                      <a:pt x="406" y="2024"/>
                      <a:pt x="400" y="2060"/>
                    </a:cubicBezTo>
                    <a:cubicBezTo>
                      <a:pt x="406" y="2018"/>
                      <a:pt x="441" y="1989"/>
                      <a:pt x="477" y="1989"/>
                    </a:cubicBezTo>
                    <a:close/>
                    <a:moveTo>
                      <a:pt x="1329" y="1995"/>
                    </a:moveTo>
                    <a:lnTo>
                      <a:pt x="1329" y="1995"/>
                    </a:lnTo>
                    <a:cubicBezTo>
                      <a:pt x="1341" y="1995"/>
                      <a:pt x="1353" y="2001"/>
                      <a:pt x="1365" y="2007"/>
                    </a:cubicBezTo>
                    <a:cubicBezTo>
                      <a:pt x="1353" y="2001"/>
                      <a:pt x="1341" y="1995"/>
                      <a:pt x="1329" y="1995"/>
                    </a:cubicBezTo>
                    <a:close/>
                    <a:moveTo>
                      <a:pt x="559" y="1989"/>
                    </a:moveTo>
                    <a:lnTo>
                      <a:pt x="559" y="1989"/>
                    </a:lnTo>
                    <a:cubicBezTo>
                      <a:pt x="1241" y="1989"/>
                      <a:pt x="1241" y="1989"/>
                      <a:pt x="1241" y="1989"/>
                    </a:cubicBezTo>
                    <a:cubicBezTo>
                      <a:pt x="1241" y="1954"/>
                      <a:pt x="1241" y="1924"/>
                      <a:pt x="1241" y="1924"/>
                    </a:cubicBezTo>
                    <a:cubicBezTo>
                      <a:pt x="1253" y="1812"/>
                      <a:pt x="1282" y="1724"/>
                      <a:pt x="1329" y="1659"/>
                    </a:cubicBezTo>
                    <a:cubicBezTo>
                      <a:pt x="1636" y="1271"/>
                      <a:pt x="1641" y="907"/>
                      <a:pt x="1641" y="901"/>
                    </a:cubicBezTo>
                    <a:cubicBezTo>
                      <a:pt x="1641" y="489"/>
                      <a:pt x="1312" y="153"/>
                      <a:pt x="900" y="153"/>
                    </a:cubicBezTo>
                    <a:cubicBezTo>
                      <a:pt x="488" y="153"/>
                      <a:pt x="153" y="489"/>
                      <a:pt x="153" y="901"/>
                    </a:cubicBezTo>
                    <a:cubicBezTo>
                      <a:pt x="153" y="907"/>
                      <a:pt x="164" y="1271"/>
                      <a:pt x="471" y="1659"/>
                    </a:cubicBezTo>
                    <a:cubicBezTo>
                      <a:pt x="518" y="1724"/>
                      <a:pt x="547" y="1812"/>
                      <a:pt x="553" y="1924"/>
                    </a:cubicBezTo>
                    <a:cubicBezTo>
                      <a:pt x="553" y="1924"/>
                      <a:pt x="559" y="1954"/>
                      <a:pt x="559" y="1989"/>
                    </a:cubicBezTo>
                    <a:close/>
                  </a:path>
                </a:pathLst>
              </a:custGeom>
              <a:grpFill/>
              <a:ln>
                <a:noFill/>
              </a:ln>
              <a:effectLst/>
            </p:spPr>
            <p:txBody>
              <a:bodyPr wrap="none" anchor="ctr"/>
              <a:lstStyle/>
              <a:p>
                <a:pPr defTabSz="914400">
                  <a:defRPr/>
                </a:pPr>
                <a:endParaRPr lang="en-US" sz="900"/>
              </a:p>
            </p:txBody>
          </p:sp>
          <p:sp>
            <p:nvSpPr>
              <p:cNvPr id="159" name="Freeform 123"/>
              <p:cNvSpPr>
                <a:spLocks noChangeArrowheads="1"/>
              </p:cNvSpPr>
              <p:nvPr/>
            </p:nvSpPr>
            <p:spPr bwMode="auto">
              <a:xfrm>
                <a:off x="11967782" y="8049362"/>
                <a:ext cx="434387" cy="73079"/>
              </a:xfrm>
              <a:custGeom>
                <a:avLst/>
                <a:gdLst>
                  <a:gd name="T0" fmla="*/ 865 w 943"/>
                  <a:gd name="T1" fmla="*/ 159 h 160"/>
                  <a:gd name="T2" fmla="*/ 865 w 943"/>
                  <a:gd name="T3" fmla="*/ 159 h 160"/>
                  <a:gd name="T4" fmla="*/ 77 w 943"/>
                  <a:gd name="T5" fmla="*/ 159 h 160"/>
                  <a:gd name="T6" fmla="*/ 0 w 943"/>
                  <a:gd name="T7" fmla="*/ 76 h 160"/>
                  <a:gd name="T8" fmla="*/ 77 w 943"/>
                  <a:gd name="T9" fmla="*/ 0 h 160"/>
                  <a:gd name="T10" fmla="*/ 865 w 943"/>
                  <a:gd name="T11" fmla="*/ 0 h 160"/>
                  <a:gd name="T12" fmla="*/ 942 w 943"/>
                  <a:gd name="T13" fmla="*/ 76 h 160"/>
                  <a:gd name="T14" fmla="*/ 865 w 943"/>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60">
                    <a:moveTo>
                      <a:pt x="865" y="159"/>
                    </a:moveTo>
                    <a:lnTo>
                      <a:pt x="865" y="159"/>
                    </a:lnTo>
                    <a:cubicBezTo>
                      <a:pt x="77" y="159"/>
                      <a:pt x="77" y="159"/>
                      <a:pt x="77" y="159"/>
                    </a:cubicBezTo>
                    <a:cubicBezTo>
                      <a:pt x="36" y="159"/>
                      <a:pt x="0" y="123"/>
                      <a:pt x="0" y="76"/>
                    </a:cubicBezTo>
                    <a:cubicBezTo>
                      <a:pt x="0" y="35"/>
                      <a:pt x="36" y="0"/>
                      <a:pt x="77" y="0"/>
                    </a:cubicBezTo>
                    <a:cubicBezTo>
                      <a:pt x="865" y="0"/>
                      <a:pt x="865" y="0"/>
                      <a:pt x="865" y="0"/>
                    </a:cubicBezTo>
                    <a:cubicBezTo>
                      <a:pt x="906" y="0"/>
                      <a:pt x="942" y="35"/>
                      <a:pt x="942" y="76"/>
                    </a:cubicBezTo>
                    <a:cubicBezTo>
                      <a:pt x="942" y="123"/>
                      <a:pt x="906" y="159"/>
                      <a:pt x="865" y="159"/>
                    </a:cubicBezTo>
                  </a:path>
                </a:pathLst>
              </a:custGeom>
              <a:grpFill/>
              <a:ln>
                <a:noFill/>
              </a:ln>
              <a:effectLst/>
            </p:spPr>
            <p:txBody>
              <a:bodyPr wrap="none" anchor="ctr"/>
              <a:lstStyle/>
              <a:p>
                <a:pPr defTabSz="914400">
                  <a:defRPr/>
                </a:pPr>
                <a:endParaRPr lang="en-US" sz="900"/>
              </a:p>
            </p:txBody>
          </p:sp>
          <p:sp>
            <p:nvSpPr>
              <p:cNvPr id="160" name="Freeform 124"/>
              <p:cNvSpPr>
                <a:spLocks noChangeArrowheads="1"/>
              </p:cNvSpPr>
              <p:nvPr/>
            </p:nvSpPr>
            <p:spPr bwMode="auto">
              <a:xfrm>
                <a:off x="11996199" y="8126502"/>
                <a:ext cx="379581" cy="71049"/>
              </a:xfrm>
              <a:custGeom>
                <a:avLst/>
                <a:gdLst>
                  <a:gd name="T0" fmla="*/ 747 w 825"/>
                  <a:gd name="T1" fmla="*/ 153 h 154"/>
                  <a:gd name="T2" fmla="*/ 747 w 825"/>
                  <a:gd name="T3" fmla="*/ 153 h 154"/>
                  <a:gd name="T4" fmla="*/ 77 w 825"/>
                  <a:gd name="T5" fmla="*/ 153 h 154"/>
                  <a:gd name="T6" fmla="*/ 0 w 825"/>
                  <a:gd name="T7" fmla="*/ 76 h 154"/>
                  <a:gd name="T8" fmla="*/ 77 w 825"/>
                  <a:gd name="T9" fmla="*/ 0 h 154"/>
                  <a:gd name="T10" fmla="*/ 747 w 825"/>
                  <a:gd name="T11" fmla="*/ 0 h 154"/>
                  <a:gd name="T12" fmla="*/ 824 w 825"/>
                  <a:gd name="T13" fmla="*/ 76 h 154"/>
                  <a:gd name="T14" fmla="*/ 747 w 825"/>
                  <a:gd name="T15" fmla="*/ 153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4">
                    <a:moveTo>
                      <a:pt x="747" y="153"/>
                    </a:moveTo>
                    <a:lnTo>
                      <a:pt x="747" y="153"/>
                    </a:lnTo>
                    <a:cubicBezTo>
                      <a:pt x="77" y="153"/>
                      <a:pt x="77" y="153"/>
                      <a:pt x="77" y="153"/>
                    </a:cubicBezTo>
                    <a:cubicBezTo>
                      <a:pt x="36" y="153"/>
                      <a:pt x="0" y="117"/>
                      <a:pt x="0" y="76"/>
                    </a:cubicBezTo>
                    <a:cubicBezTo>
                      <a:pt x="0" y="35"/>
                      <a:pt x="36" y="0"/>
                      <a:pt x="77" y="0"/>
                    </a:cubicBezTo>
                    <a:cubicBezTo>
                      <a:pt x="747" y="0"/>
                      <a:pt x="747" y="0"/>
                      <a:pt x="747" y="0"/>
                    </a:cubicBezTo>
                    <a:cubicBezTo>
                      <a:pt x="788" y="0"/>
                      <a:pt x="824" y="35"/>
                      <a:pt x="824" y="76"/>
                    </a:cubicBezTo>
                    <a:cubicBezTo>
                      <a:pt x="824" y="117"/>
                      <a:pt x="788" y="153"/>
                      <a:pt x="747" y="153"/>
                    </a:cubicBezTo>
                  </a:path>
                </a:pathLst>
              </a:custGeom>
              <a:grpFill/>
              <a:ln>
                <a:noFill/>
              </a:ln>
              <a:effectLst/>
            </p:spPr>
            <p:txBody>
              <a:bodyPr wrap="none" anchor="ctr"/>
              <a:lstStyle/>
              <a:p>
                <a:pPr defTabSz="914400">
                  <a:defRPr/>
                </a:pPr>
                <a:endParaRPr lang="en-US" sz="900"/>
              </a:p>
            </p:txBody>
          </p:sp>
          <p:sp>
            <p:nvSpPr>
              <p:cNvPr id="161" name="Freeform 125"/>
              <p:cNvSpPr>
                <a:spLocks noChangeArrowheads="1"/>
              </p:cNvSpPr>
              <p:nvPr/>
            </p:nvSpPr>
            <p:spPr bwMode="auto">
              <a:xfrm>
                <a:off x="12038826" y="8201610"/>
                <a:ext cx="290268" cy="73079"/>
              </a:xfrm>
              <a:custGeom>
                <a:avLst/>
                <a:gdLst>
                  <a:gd name="T0" fmla="*/ 552 w 630"/>
                  <a:gd name="T1" fmla="*/ 159 h 160"/>
                  <a:gd name="T2" fmla="*/ 552 w 630"/>
                  <a:gd name="T3" fmla="*/ 159 h 160"/>
                  <a:gd name="T4" fmla="*/ 82 w 630"/>
                  <a:gd name="T5" fmla="*/ 159 h 160"/>
                  <a:gd name="T6" fmla="*/ 0 w 630"/>
                  <a:gd name="T7" fmla="*/ 82 h 160"/>
                  <a:gd name="T8" fmla="*/ 82 w 630"/>
                  <a:gd name="T9" fmla="*/ 0 h 160"/>
                  <a:gd name="T10" fmla="*/ 552 w 630"/>
                  <a:gd name="T11" fmla="*/ 0 h 160"/>
                  <a:gd name="T12" fmla="*/ 629 w 630"/>
                  <a:gd name="T13" fmla="*/ 82 h 160"/>
                  <a:gd name="T14" fmla="*/ 552 w 630"/>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60">
                    <a:moveTo>
                      <a:pt x="552" y="159"/>
                    </a:moveTo>
                    <a:lnTo>
                      <a:pt x="552" y="159"/>
                    </a:lnTo>
                    <a:cubicBezTo>
                      <a:pt x="82" y="159"/>
                      <a:pt x="82" y="159"/>
                      <a:pt x="82" y="159"/>
                    </a:cubicBezTo>
                    <a:cubicBezTo>
                      <a:pt x="35" y="159"/>
                      <a:pt x="0" y="123"/>
                      <a:pt x="0" y="82"/>
                    </a:cubicBezTo>
                    <a:cubicBezTo>
                      <a:pt x="0" y="35"/>
                      <a:pt x="35" y="0"/>
                      <a:pt x="82" y="0"/>
                    </a:cubicBezTo>
                    <a:cubicBezTo>
                      <a:pt x="552" y="0"/>
                      <a:pt x="552" y="0"/>
                      <a:pt x="552" y="0"/>
                    </a:cubicBezTo>
                    <a:cubicBezTo>
                      <a:pt x="593" y="0"/>
                      <a:pt x="629" y="35"/>
                      <a:pt x="629" y="82"/>
                    </a:cubicBezTo>
                    <a:cubicBezTo>
                      <a:pt x="629" y="123"/>
                      <a:pt x="593" y="159"/>
                      <a:pt x="552" y="159"/>
                    </a:cubicBezTo>
                  </a:path>
                </a:pathLst>
              </a:custGeom>
              <a:grpFill/>
              <a:ln>
                <a:noFill/>
              </a:ln>
              <a:effectLst/>
            </p:spPr>
            <p:txBody>
              <a:bodyPr wrap="none" anchor="ctr"/>
              <a:lstStyle/>
              <a:p>
                <a:pPr defTabSz="914400">
                  <a:defRPr/>
                </a:pPr>
                <a:endParaRPr lang="en-US" sz="900"/>
              </a:p>
            </p:txBody>
          </p:sp>
        </p:grpSp>
        <p:sp>
          <p:nvSpPr>
            <p:cNvPr id="124" name="Freeform 130"/>
            <p:cNvSpPr>
              <a:spLocks noChangeArrowheads="1"/>
            </p:cNvSpPr>
            <p:nvPr/>
          </p:nvSpPr>
          <p:spPr bwMode="auto">
            <a:xfrm>
              <a:off x="3027363" y="4797425"/>
              <a:ext cx="142082" cy="143669"/>
            </a:xfrm>
            <a:custGeom>
              <a:avLst/>
              <a:gdLst>
                <a:gd name="T0" fmla="*/ 117005557 w 690"/>
                <a:gd name="T1" fmla="*/ 59317545 h 696"/>
                <a:gd name="T2" fmla="*/ 117005557 w 690"/>
                <a:gd name="T3" fmla="*/ 59317545 h 696"/>
                <a:gd name="T4" fmla="*/ 59097256 w 690"/>
                <a:gd name="T5" fmla="*/ 0 h 696"/>
                <a:gd name="T6" fmla="*/ 0 w 690"/>
                <a:gd name="T7" fmla="*/ 59317545 h 696"/>
                <a:gd name="T8" fmla="*/ 59097256 w 690"/>
                <a:gd name="T9" fmla="*/ 118806006 h 696"/>
                <a:gd name="T10" fmla="*/ 117005557 w 690"/>
                <a:gd name="T11" fmla="*/ 59317545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0" h="696">
                  <a:moveTo>
                    <a:pt x="689" y="347"/>
                  </a:moveTo>
                  <a:lnTo>
                    <a:pt x="689" y="347"/>
                  </a:lnTo>
                  <a:cubicBezTo>
                    <a:pt x="689" y="153"/>
                    <a:pt x="536" y="0"/>
                    <a:pt x="348" y="0"/>
                  </a:cubicBezTo>
                  <a:cubicBezTo>
                    <a:pt x="153" y="0"/>
                    <a:pt x="0" y="153"/>
                    <a:pt x="0" y="347"/>
                  </a:cubicBezTo>
                  <a:cubicBezTo>
                    <a:pt x="0" y="536"/>
                    <a:pt x="153" y="695"/>
                    <a:pt x="348" y="695"/>
                  </a:cubicBezTo>
                  <a:cubicBezTo>
                    <a:pt x="536" y="695"/>
                    <a:pt x="689" y="536"/>
                    <a:pt x="689" y="34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25" name="Freeform 131"/>
            <p:cNvSpPr>
              <a:spLocks noChangeArrowheads="1"/>
            </p:cNvSpPr>
            <p:nvPr/>
          </p:nvSpPr>
          <p:spPr bwMode="auto">
            <a:xfrm>
              <a:off x="2896394" y="3769519"/>
              <a:ext cx="111125" cy="109538"/>
            </a:xfrm>
            <a:custGeom>
              <a:avLst/>
              <a:gdLst>
                <a:gd name="T0" fmla="*/ 91920448 w 537"/>
                <a:gd name="T1" fmla="*/ 45236507 h 530"/>
                <a:gd name="T2" fmla="*/ 91920448 w 537"/>
                <a:gd name="T3" fmla="*/ 45236507 h 530"/>
                <a:gd name="T4" fmla="*/ 46474669 w 537"/>
                <a:gd name="T5" fmla="*/ 0 h 530"/>
                <a:gd name="T6" fmla="*/ 0 w 537"/>
                <a:gd name="T7" fmla="*/ 45236507 h 530"/>
                <a:gd name="T8" fmla="*/ 46474669 w 537"/>
                <a:gd name="T9" fmla="*/ 90302302 h 530"/>
                <a:gd name="T10" fmla="*/ 91920448 w 537"/>
                <a:gd name="T11" fmla="*/ 45236507 h 5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530">
                  <a:moveTo>
                    <a:pt x="536" y="265"/>
                  </a:moveTo>
                  <a:lnTo>
                    <a:pt x="536" y="265"/>
                  </a:lnTo>
                  <a:cubicBezTo>
                    <a:pt x="536" y="118"/>
                    <a:pt x="418" y="0"/>
                    <a:pt x="271" y="0"/>
                  </a:cubicBezTo>
                  <a:cubicBezTo>
                    <a:pt x="124" y="0"/>
                    <a:pt x="0" y="118"/>
                    <a:pt x="0" y="265"/>
                  </a:cubicBezTo>
                  <a:cubicBezTo>
                    <a:pt x="0" y="412"/>
                    <a:pt x="124" y="529"/>
                    <a:pt x="271" y="529"/>
                  </a:cubicBezTo>
                  <a:cubicBezTo>
                    <a:pt x="418" y="529"/>
                    <a:pt x="536" y="412"/>
                    <a:pt x="536" y="265"/>
                  </a:cubicBezTo>
                </a:path>
              </a:pathLst>
            </a:custGeom>
            <a:solidFill>
              <a:srgbClr val="4FBE9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26" name="Freeform 132"/>
            <p:cNvSpPr>
              <a:spLocks noChangeArrowheads="1"/>
            </p:cNvSpPr>
            <p:nvPr/>
          </p:nvSpPr>
          <p:spPr bwMode="auto">
            <a:xfrm>
              <a:off x="3357563" y="1793082"/>
              <a:ext cx="479425" cy="479425"/>
            </a:xfrm>
            <a:custGeom>
              <a:avLst/>
              <a:gdLst>
                <a:gd name="T0" fmla="*/ 2319 w 2320"/>
                <a:gd name="T1" fmla="*/ 1160 h 2321"/>
                <a:gd name="T2" fmla="*/ 2319 w 2320"/>
                <a:gd name="T3" fmla="*/ 1160 h 2321"/>
                <a:gd name="T4" fmla="*/ 1160 w 2320"/>
                <a:gd name="T5" fmla="*/ 0 h 2321"/>
                <a:gd name="T6" fmla="*/ 0 w 2320"/>
                <a:gd name="T7" fmla="*/ 1160 h 2321"/>
                <a:gd name="T8" fmla="*/ 1160 w 2320"/>
                <a:gd name="T9" fmla="*/ 2320 h 2321"/>
                <a:gd name="T10" fmla="*/ 2319 w 2320"/>
                <a:gd name="T11" fmla="*/ 1160 h 2321"/>
              </a:gdLst>
              <a:ahLst/>
              <a:cxnLst>
                <a:cxn ang="0">
                  <a:pos x="T0" y="T1"/>
                </a:cxn>
                <a:cxn ang="0">
                  <a:pos x="T2" y="T3"/>
                </a:cxn>
                <a:cxn ang="0">
                  <a:pos x="T4" y="T5"/>
                </a:cxn>
                <a:cxn ang="0">
                  <a:pos x="T6" y="T7"/>
                </a:cxn>
                <a:cxn ang="0">
                  <a:pos x="T8" y="T9"/>
                </a:cxn>
                <a:cxn ang="0">
                  <a:pos x="T10" y="T11"/>
                </a:cxn>
              </a:cxnLst>
              <a:rect l="0" t="0" r="r" b="b"/>
              <a:pathLst>
                <a:path w="2320" h="2321">
                  <a:moveTo>
                    <a:pt x="2319" y="1160"/>
                  </a:moveTo>
                  <a:lnTo>
                    <a:pt x="2319" y="1160"/>
                  </a:lnTo>
                  <a:cubicBezTo>
                    <a:pt x="2319" y="518"/>
                    <a:pt x="1801" y="0"/>
                    <a:pt x="1160" y="0"/>
                  </a:cubicBezTo>
                  <a:cubicBezTo>
                    <a:pt x="524" y="0"/>
                    <a:pt x="0" y="518"/>
                    <a:pt x="0" y="1160"/>
                  </a:cubicBezTo>
                  <a:cubicBezTo>
                    <a:pt x="0" y="1802"/>
                    <a:pt x="524" y="2320"/>
                    <a:pt x="1160" y="2320"/>
                  </a:cubicBezTo>
                  <a:cubicBezTo>
                    <a:pt x="1801" y="2320"/>
                    <a:pt x="2319" y="1802"/>
                    <a:pt x="2319" y="1160"/>
                  </a:cubicBezTo>
                </a:path>
              </a:pathLst>
            </a:custGeom>
            <a:solidFill>
              <a:schemeClr val="accent3"/>
            </a:solidFill>
            <a:ln>
              <a:noFill/>
            </a:ln>
            <a:effectLst/>
          </p:spPr>
          <p:txBody>
            <a:bodyPr wrap="none" anchor="ctr"/>
            <a:lstStyle/>
            <a:p>
              <a:pPr defTabSz="914400">
                <a:defRPr/>
              </a:pPr>
              <a:endParaRPr lang="en-US" sz="900"/>
            </a:p>
          </p:txBody>
        </p:sp>
        <p:sp>
          <p:nvSpPr>
            <p:cNvPr id="127" name="Freeform 133"/>
            <p:cNvSpPr>
              <a:spLocks noChangeArrowheads="1"/>
            </p:cNvSpPr>
            <p:nvPr/>
          </p:nvSpPr>
          <p:spPr bwMode="auto">
            <a:xfrm>
              <a:off x="1997869" y="2563813"/>
              <a:ext cx="349250" cy="350838"/>
            </a:xfrm>
            <a:custGeom>
              <a:avLst/>
              <a:gdLst>
                <a:gd name="T0" fmla="*/ 1690 w 1691"/>
                <a:gd name="T1" fmla="*/ 848 h 1697"/>
                <a:gd name="T2" fmla="*/ 1690 w 1691"/>
                <a:gd name="T3" fmla="*/ 848 h 1697"/>
                <a:gd name="T4" fmla="*/ 842 w 1691"/>
                <a:gd name="T5" fmla="*/ 0 h 1697"/>
                <a:gd name="T6" fmla="*/ 0 w 1691"/>
                <a:gd name="T7" fmla="*/ 848 h 1697"/>
                <a:gd name="T8" fmla="*/ 842 w 1691"/>
                <a:gd name="T9" fmla="*/ 1696 h 1697"/>
                <a:gd name="T10" fmla="*/ 1690 w 1691"/>
                <a:gd name="T11" fmla="*/ 848 h 1697"/>
              </a:gdLst>
              <a:ahLst/>
              <a:cxnLst>
                <a:cxn ang="0">
                  <a:pos x="T0" y="T1"/>
                </a:cxn>
                <a:cxn ang="0">
                  <a:pos x="T2" y="T3"/>
                </a:cxn>
                <a:cxn ang="0">
                  <a:pos x="T4" y="T5"/>
                </a:cxn>
                <a:cxn ang="0">
                  <a:pos x="T6" y="T7"/>
                </a:cxn>
                <a:cxn ang="0">
                  <a:pos x="T8" y="T9"/>
                </a:cxn>
                <a:cxn ang="0">
                  <a:pos x="T10" y="T11"/>
                </a:cxn>
              </a:cxnLst>
              <a:rect l="0" t="0" r="r" b="b"/>
              <a:pathLst>
                <a:path w="1691" h="1697">
                  <a:moveTo>
                    <a:pt x="1690" y="848"/>
                  </a:moveTo>
                  <a:lnTo>
                    <a:pt x="1690" y="848"/>
                  </a:lnTo>
                  <a:cubicBezTo>
                    <a:pt x="1690" y="383"/>
                    <a:pt x="1313" y="0"/>
                    <a:pt x="842" y="0"/>
                  </a:cubicBezTo>
                  <a:cubicBezTo>
                    <a:pt x="377" y="0"/>
                    <a:pt x="0" y="383"/>
                    <a:pt x="0" y="848"/>
                  </a:cubicBezTo>
                  <a:cubicBezTo>
                    <a:pt x="0" y="1319"/>
                    <a:pt x="377" y="1696"/>
                    <a:pt x="842" y="1696"/>
                  </a:cubicBezTo>
                  <a:cubicBezTo>
                    <a:pt x="1313" y="1696"/>
                    <a:pt x="1690" y="1319"/>
                    <a:pt x="1690" y="848"/>
                  </a:cubicBezTo>
                </a:path>
              </a:pathLst>
            </a:custGeom>
            <a:solidFill>
              <a:schemeClr val="accent4"/>
            </a:solidFill>
            <a:ln>
              <a:noFill/>
            </a:ln>
            <a:effectLst/>
          </p:spPr>
          <p:txBody>
            <a:bodyPr wrap="none" anchor="ctr"/>
            <a:lstStyle/>
            <a:p>
              <a:pPr defTabSz="914400">
                <a:defRPr/>
              </a:pPr>
              <a:endParaRPr lang="en-US" sz="900"/>
            </a:p>
          </p:txBody>
        </p:sp>
        <p:sp>
          <p:nvSpPr>
            <p:cNvPr id="128" name="Freeform 134"/>
            <p:cNvSpPr>
              <a:spLocks noChangeArrowheads="1"/>
            </p:cNvSpPr>
            <p:nvPr/>
          </p:nvSpPr>
          <p:spPr bwMode="auto">
            <a:xfrm>
              <a:off x="3463132" y="2540000"/>
              <a:ext cx="269081" cy="269082"/>
            </a:xfrm>
            <a:custGeom>
              <a:avLst/>
              <a:gdLst>
                <a:gd name="T0" fmla="*/ 1300 w 1301"/>
                <a:gd name="T1" fmla="*/ 654 h 1303"/>
                <a:gd name="T2" fmla="*/ 1300 w 1301"/>
                <a:gd name="T3" fmla="*/ 654 h 1303"/>
                <a:gd name="T4" fmla="*/ 648 w 1301"/>
                <a:gd name="T5" fmla="*/ 0 h 1303"/>
                <a:gd name="T6" fmla="*/ 0 w 1301"/>
                <a:gd name="T7" fmla="*/ 654 h 1303"/>
                <a:gd name="T8" fmla="*/ 648 w 1301"/>
                <a:gd name="T9" fmla="*/ 1302 h 1303"/>
                <a:gd name="T10" fmla="*/ 1300 w 1301"/>
                <a:gd name="T11" fmla="*/ 654 h 1303"/>
              </a:gdLst>
              <a:ahLst/>
              <a:cxnLst>
                <a:cxn ang="0">
                  <a:pos x="T0" y="T1"/>
                </a:cxn>
                <a:cxn ang="0">
                  <a:pos x="T2" y="T3"/>
                </a:cxn>
                <a:cxn ang="0">
                  <a:pos x="T4" y="T5"/>
                </a:cxn>
                <a:cxn ang="0">
                  <a:pos x="T6" y="T7"/>
                </a:cxn>
                <a:cxn ang="0">
                  <a:pos x="T8" y="T9"/>
                </a:cxn>
                <a:cxn ang="0">
                  <a:pos x="T10" y="T11"/>
                </a:cxn>
              </a:cxnLst>
              <a:rect l="0" t="0" r="r" b="b"/>
              <a:pathLst>
                <a:path w="1301" h="1303">
                  <a:moveTo>
                    <a:pt x="1300" y="654"/>
                  </a:moveTo>
                  <a:lnTo>
                    <a:pt x="1300" y="654"/>
                  </a:lnTo>
                  <a:cubicBezTo>
                    <a:pt x="1300" y="295"/>
                    <a:pt x="1006" y="0"/>
                    <a:pt x="648" y="0"/>
                  </a:cubicBezTo>
                  <a:cubicBezTo>
                    <a:pt x="289" y="0"/>
                    <a:pt x="0" y="295"/>
                    <a:pt x="0" y="654"/>
                  </a:cubicBezTo>
                  <a:cubicBezTo>
                    <a:pt x="0" y="1013"/>
                    <a:pt x="289" y="1302"/>
                    <a:pt x="648" y="1302"/>
                  </a:cubicBezTo>
                  <a:cubicBezTo>
                    <a:pt x="1006" y="1302"/>
                    <a:pt x="1300" y="1013"/>
                    <a:pt x="1300" y="654"/>
                  </a:cubicBezTo>
                </a:path>
              </a:pathLst>
            </a:custGeom>
            <a:solidFill>
              <a:schemeClr val="accent4"/>
            </a:solidFill>
            <a:ln>
              <a:noFill/>
            </a:ln>
            <a:effectLst/>
          </p:spPr>
          <p:txBody>
            <a:bodyPr wrap="none" anchor="ctr"/>
            <a:lstStyle/>
            <a:p>
              <a:pPr defTabSz="914400">
                <a:defRPr/>
              </a:pPr>
              <a:endParaRPr lang="en-US" sz="900"/>
            </a:p>
          </p:txBody>
        </p:sp>
        <p:sp>
          <p:nvSpPr>
            <p:cNvPr id="129" name="Freeform 135"/>
            <p:cNvSpPr>
              <a:spLocks noChangeArrowheads="1"/>
            </p:cNvSpPr>
            <p:nvPr/>
          </p:nvSpPr>
          <p:spPr bwMode="auto">
            <a:xfrm>
              <a:off x="2365375" y="4181475"/>
              <a:ext cx="459582" cy="458788"/>
            </a:xfrm>
            <a:custGeom>
              <a:avLst/>
              <a:gdLst>
                <a:gd name="T0" fmla="*/ 380252891 w 2221"/>
                <a:gd name="T1" fmla="*/ 189946291 h 2220"/>
                <a:gd name="T2" fmla="*/ 380252891 w 2221"/>
                <a:gd name="T3" fmla="*/ 189946291 h 2220"/>
                <a:gd name="T4" fmla="*/ 189612443 w 2221"/>
                <a:gd name="T5" fmla="*/ 0 h 2220"/>
                <a:gd name="T6" fmla="*/ 0 w 2221"/>
                <a:gd name="T7" fmla="*/ 189946291 h 2220"/>
                <a:gd name="T8" fmla="*/ 189612443 w 2221"/>
                <a:gd name="T9" fmla="*/ 379038246 h 2220"/>
                <a:gd name="T10" fmla="*/ 380252891 w 2221"/>
                <a:gd name="T11" fmla="*/ 189946291 h 2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1" h="2220">
                  <a:moveTo>
                    <a:pt x="2220" y="1112"/>
                  </a:moveTo>
                  <a:lnTo>
                    <a:pt x="2220" y="1112"/>
                  </a:lnTo>
                  <a:cubicBezTo>
                    <a:pt x="2220" y="500"/>
                    <a:pt x="1720" y="0"/>
                    <a:pt x="1107" y="0"/>
                  </a:cubicBezTo>
                  <a:cubicBezTo>
                    <a:pt x="495" y="0"/>
                    <a:pt x="0" y="500"/>
                    <a:pt x="0" y="1112"/>
                  </a:cubicBezTo>
                  <a:cubicBezTo>
                    <a:pt x="0" y="1725"/>
                    <a:pt x="495" y="2219"/>
                    <a:pt x="1107" y="2219"/>
                  </a:cubicBezTo>
                  <a:cubicBezTo>
                    <a:pt x="1720" y="2219"/>
                    <a:pt x="2220" y="1725"/>
                    <a:pt x="2220" y="111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0" name="Freeform 139"/>
            <p:cNvSpPr>
              <a:spLocks noChangeArrowheads="1"/>
            </p:cNvSpPr>
            <p:nvPr/>
          </p:nvSpPr>
          <p:spPr bwMode="auto">
            <a:xfrm>
              <a:off x="3279775" y="4310063"/>
              <a:ext cx="259557" cy="260350"/>
            </a:xfrm>
            <a:custGeom>
              <a:avLst/>
              <a:gdLst>
                <a:gd name="T0" fmla="*/ 1254 w 1255"/>
                <a:gd name="T1" fmla="*/ 624 h 1255"/>
                <a:gd name="T2" fmla="*/ 1254 w 1255"/>
                <a:gd name="T3" fmla="*/ 624 h 1255"/>
                <a:gd name="T4" fmla="*/ 630 w 1255"/>
                <a:gd name="T5" fmla="*/ 0 h 1255"/>
                <a:gd name="T6" fmla="*/ 0 w 1255"/>
                <a:gd name="T7" fmla="*/ 624 h 1255"/>
                <a:gd name="T8" fmla="*/ 630 w 1255"/>
                <a:gd name="T9" fmla="*/ 1254 h 1255"/>
                <a:gd name="T10" fmla="*/ 1254 w 1255"/>
                <a:gd name="T11" fmla="*/ 624 h 1255"/>
              </a:gdLst>
              <a:ahLst/>
              <a:cxnLst>
                <a:cxn ang="0">
                  <a:pos x="T0" y="T1"/>
                </a:cxn>
                <a:cxn ang="0">
                  <a:pos x="T2" y="T3"/>
                </a:cxn>
                <a:cxn ang="0">
                  <a:pos x="T4" y="T5"/>
                </a:cxn>
                <a:cxn ang="0">
                  <a:pos x="T6" y="T7"/>
                </a:cxn>
                <a:cxn ang="0">
                  <a:pos x="T8" y="T9"/>
                </a:cxn>
                <a:cxn ang="0">
                  <a:pos x="T10" y="T11"/>
                </a:cxn>
              </a:cxnLst>
              <a:rect l="0" t="0" r="r" b="b"/>
              <a:pathLst>
                <a:path w="1255" h="1255">
                  <a:moveTo>
                    <a:pt x="1254" y="624"/>
                  </a:moveTo>
                  <a:lnTo>
                    <a:pt x="1254" y="624"/>
                  </a:lnTo>
                  <a:cubicBezTo>
                    <a:pt x="1254" y="276"/>
                    <a:pt x="972" y="0"/>
                    <a:pt x="630" y="0"/>
                  </a:cubicBezTo>
                  <a:cubicBezTo>
                    <a:pt x="283" y="0"/>
                    <a:pt x="0" y="276"/>
                    <a:pt x="0" y="624"/>
                  </a:cubicBezTo>
                  <a:cubicBezTo>
                    <a:pt x="0" y="971"/>
                    <a:pt x="283" y="1254"/>
                    <a:pt x="630" y="1254"/>
                  </a:cubicBezTo>
                  <a:cubicBezTo>
                    <a:pt x="972" y="1254"/>
                    <a:pt x="1254" y="971"/>
                    <a:pt x="1254" y="624"/>
                  </a:cubicBezTo>
                </a:path>
              </a:pathLst>
            </a:custGeom>
            <a:solidFill>
              <a:schemeClr val="accent4"/>
            </a:solidFill>
            <a:ln>
              <a:noFill/>
            </a:ln>
            <a:effectLst/>
          </p:spPr>
          <p:txBody>
            <a:bodyPr wrap="none" anchor="ctr"/>
            <a:lstStyle/>
            <a:p>
              <a:pPr defTabSz="914400">
                <a:defRPr/>
              </a:pPr>
              <a:endParaRPr lang="en-US" sz="900"/>
            </a:p>
          </p:txBody>
        </p:sp>
        <p:sp>
          <p:nvSpPr>
            <p:cNvPr id="131" name="Freeform 140"/>
            <p:cNvSpPr>
              <a:spLocks noChangeArrowheads="1"/>
            </p:cNvSpPr>
            <p:nvPr/>
          </p:nvSpPr>
          <p:spPr bwMode="auto">
            <a:xfrm>
              <a:off x="2297113" y="3688557"/>
              <a:ext cx="286544" cy="285750"/>
            </a:xfrm>
            <a:custGeom>
              <a:avLst/>
              <a:gdLst>
                <a:gd name="T0" fmla="*/ 236799962 w 1385"/>
                <a:gd name="T1" fmla="*/ 118934398 h 1383"/>
                <a:gd name="T2" fmla="*/ 236799962 w 1385"/>
                <a:gd name="T3" fmla="*/ 118934398 h 1383"/>
                <a:gd name="T4" fmla="*/ 117886477 w 1385"/>
                <a:gd name="T5" fmla="*/ 0 h 1383"/>
                <a:gd name="T6" fmla="*/ 0 w 1385"/>
                <a:gd name="T7" fmla="*/ 118934398 h 1383"/>
                <a:gd name="T8" fmla="*/ 117886477 w 1385"/>
                <a:gd name="T9" fmla="*/ 236499758 h 1383"/>
                <a:gd name="T10" fmla="*/ 236799962 w 1385"/>
                <a:gd name="T11" fmla="*/ 118934398 h 13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5" h="1383">
                  <a:moveTo>
                    <a:pt x="1384" y="695"/>
                  </a:moveTo>
                  <a:lnTo>
                    <a:pt x="1384" y="695"/>
                  </a:lnTo>
                  <a:cubicBezTo>
                    <a:pt x="1384" y="312"/>
                    <a:pt x="1072" y="0"/>
                    <a:pt x="689" y="0"/>
                  </a:cubicBezTo>
                  <a:cubicBezTo>
                    <a:pt x="307" y="0"/>
                    <a:pt x="0" y="312"/>
                    <a:pt x="0" y="695"/>
                  </a:cubicBezTo>
                  <a:cubicBezTo>
                    <a:pt x="0" y="1076"/>
                    <a:pt x="307" y="1382"/>
                    <a:pt x="689" y="1382"/>
                  </a:cubicBezTo>
                  <a:cubicBezTo>
                    <a:pt x="1072" y="1382"/>
                    <a:pt x="1384" y="1076"/>
                    <a:pt x="1384" y="695"/>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2" name="Freeform 141"/>
            <p:cNvSpPr>
              <a:spLocks noChangeArrowheads="1"/>
            </p:cNvSpPr>
            <p:nvPr/>
          </p:nvSpPr>
          <p:spPr bwMode="auto">
            <a:xfrm>
              <a:off x="2366169" y="3747294"/>
              <a:ext cx="148431" cy="166688"/>
            </a:xfrm>
            <a:custGeom>
              <a:avLst/>
              <a:gdLst>
                <a:gd name="T0" fmla="*/ 121550745 w 719"/>
                <a:gd name="T1" fmla="*/ 93464387 h 807"/>
                <a:gd name="T2" fmla="*/ 121550745 w 719"/>
                <a:gd name="T3" fmla="*/ 93464387 h 807"/>
                <a:gd name="T4" fmla="*/ 121550745 w 719"/>
                <a:gd name="T5" fmla="*/ 93464387 h 807"/>
                <a:gd name="T6" fmla="*/ 121550745 w 719"/>
                <a:gd name="T7" fmla="*/ 28193115 h 807"/>
                <a:gd name="T8" fmla="*/ 121550745 w 719"/>
                <a:gd name="T9" fmla="*/ 5126209 h 807"/>
                <a:gd name="T10" fmla="*/ 119672545 w 719"/>
                <a:gd name="T11" fmla="*/ 1025324 h 807"/>
                <a:gd name="T12" fmla="*/ 115575519 w 719"/>
                <a:gd name="T13" fmla="*/ 0 h 807"/>
                <a:gd name="T14" fmla="*/ 40289417 w 719"/>
                <a:gd name="T15" fmla="*/ 18112136 h 807"/>
                <a:gd name="T16" fmla="*/ 36191978 w 719"/>
                <a:gd name="T17" fmla="*/ 23237931 h 807"/>
                <a:gd name="T18" fmla="*/ 36191978 w 719"/>
                <a:gd name="T19" fmla="*/ 46305250 h 807"/>
                <a:gd name="T20" fmla="*/ 36191978 w 719"/>
                <a:gd name="T21" fmla="*/ 101495131 h 807"/>
                <a:gd name="T22" fmla="*/ 33119312 w 719"/>
                <a:gd name="T23" fmla="*/ 100470219 h 807"/>
                <a:gd name="T24" fmla="*/ 20144502 w 719"/>
                <a:gd name="T25" fmla="*/ 104570691 h 807"/>
                <a:gd name="T26" fmla="*/ 2048719 w 719"/>
                <a:gd name="T27" fmla="*/ 128663334 h 807"/>
                <a:gd name="T28" fmla="*/ 15023116 w 719"/>
                <a:gd name="T29" fmla="*/ 137718989 h 807"/>
                <a:gd name="T30" fmla="*/ 28168447 w 719"/>
                <a:gd name="T31" fmla="*/ 134643429 h 807"/>
                <a:gd name="T32" fmla="*/ 46264229 w 719"/>
                <a:gd name="T33" fmla="*/ 111576523 h 807"/>
                <a:gd name="T34" fmla="*/ 46264229 w 719"/>
                <a:gd name="T35" fmla="*/ 111576523 h 807"/>
                <a:gd name="T36" fmla="*/ 46264229 w 719"/>
                <a:gd name="T37" fmla="*/ 50405722 h 807"/>
                <a:gd name="T38" fmla="*/ 111649014 w 719"/>
                <a:gd name="T39" fmla="*/ 35198534 h 807"/>
                <a:gd name="T40" fmla="*/ 111649014 w 719"/>
                <a:gd name="T41" fmla="*/ 83383408 h 807"/>
                <a:gd name="T42" fmla="*/ 107551988 w 719"/>
                <a:gd name="T43" fmla="*/ 82358084 h 807"/>
                <a:gd name="T44" fmla="*/ 94406658 w 719"/>
                <a:gd name="T45" fmla="*/ 86458968 h 807"/>
                <a:gd name="T46" fmla="*/ 76481395 w 719"/>
                <a:gd name="T47" fmla="*/ 110551198 h 807"/>
                <a:gd name="T48" fmla="*/ 90480152 w 719"/>
                <a:gd name="T49" fmla="*/ 119607266 h 807"/>
                <a:gd name="T50" fmla="*/ 103454549 w 719"/>
                <a:gd name="T51" fmla="*/ 116531706 h 807"/>
                <a:gd name="T52" fmla="*/ 121550745 w 719"/>
                <a:gd name="T53" fmla="*/ 93464387 h 8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9" h="807">
                  <a:moveTo>
                    <a:pt x="712" y="547"/>
                  </a:moveTo>
                  <a:lnTo>
                    <a:pt x="712" y="547"/>
                  </a:lnTo>
                  <a:cubicBezTo>
                    <a:pt x="712" y="165"/>
                    <a:pt x="712" y="165"/>
                    <a:pt x="712" y="165"/>
                  </a:cubicBezTo>
                  <a:cubicBezTo>
                    <a:pt x="712" y="30"/>
                    <a:pt x="712" y="30"/>
                    <a:pt x="712" y="30"/>
                  </a:cubicBezTo>
                  <a:cubicBezTo>
                    <a:pt x="712" y="18"/>
                    <a:pt x="707" y="12"/>
                    <a:pt x="701" y="6"/>
                  </a:cubicBezTo>
                  <a:cubicBezTo>
                    <a:pt x="695" y="0"/>
                    <a:pt x="683" y="0"/>
                    <a:pt x="677" y="0"/>
                  </a:cubicBezTo>
                  <a:cubicBezTo>
                    <a:pt x="236" y="106"/>
                    <a:pt x="236" y="106"/>
                    <a:pt x="236" y="106"/>
                  </a:cubicBezTo>
                  <a:cubicBezTo>
                    <a:pt x="224" y="112"/>
                    <a:pt x="212" y="124"/>
                    <a:pt x="212" y="136"/>
                  </a:cubicBezTo>
                  <a:cubicBezTo>
                    <a:pt x="212" y="271"/>
                    <a:pt x="212" y="271"/>
                    <a:pt x="212" y="271"/>
                  </a:cubicBezTo>
                  <a:cubicBezTo>
                    <a:pt x="212" y="594"/>
                    <a:pt x="212" y="594"/>
                    <a:pt x="212" y="594"/>
                  </a:cubicBezTo>
                  <a:cubicBezTo>
                    <a:pt x="206" y="594"/>
                    <a:pt x="200" y="588"/>
                    <a:pt x="194" y="588"/>
                  </a:cubicBezTo>
                  <a:cubicBezTo>
                    <a:pt x="171" y="588"/>
                    <a:pt x="141" y="600"/>
                    <a:pt x="118" y="612"/>
                  </a:cubicBezTo>
                  <a:cubicBezTo>
                    <a:pt x="59" y="635"/>
                    <a:pt x="0" y="700"/>
                    <a:pt x="12" y="753"/>
                  </a:cubicBezTo>
                  <a:cubicBezTo>
                    <a:pt x="18" y="788"/>
                    <a:pt x="47" y="806"/>
                    <a:pt x="88" y="806"/>
                  </a:cubicBezTo>
                  <a:cubicBezTo>
                    <a:pt x="112" y="806"/>
                    <a:pt x="141" y="800"/>
                    <a:pt x="165" y="788"/>
                  </a:cubicBezTo>
                  <a:cubicBezTo>
                    <a:pt x="224" y="765"/>
                    <a:pt x="277" y="706"/>
                    <a:pt x="271" y="653"/>
                  </a:cubicBezTo>
                  <a:cubicBezTo>
                    <a:pt x="271" y="295"/>
                    <a:pt x="271" y="295"/>
                    <a:pt x="271" y="295"/>
                  </a:cubicBezTo>
                  <a:cubicBezTo>
                    <a:pt x="654" y="206"/>
                    <a:pt x="654" y="206"/>
                    <a:pt x="654" y="206"/>
                  </a:cubicBezTo>
                  <a:cubicBezTo>
                    <a:pt x="654" y="488"/>
                    <a:pt x="654" y="488"/>
                    <a:pt x="654" y="488"/>
                  </a:cubicBezTo>
                  <a:cubicBezTo>
                    <a:pt x="648" y="482"/>
                    <a:pt x="642" y="482"/>
                    <a:pt x="630" y="482"/>
                  </a:cubicBezTo>
                  <a:cubicBezTo>
                    <a:pt x="606" y="482"/>
                    <a:pt x="583" y="488"/>
                    <a:pt x="553" y="506"/>
                  </a:cubicBezTo>
                  <a:cubicBezTo>
                    <a:pt x="495" y="529"/>
                    <a:pt x="436" y="588"/>
                    <a:pt x="448" y="647"/>
                  </a:cubicBezTo>
                  <a:cubicBezTo>
                    <a:pt x="453" y="682"/>
                    <a:pt x="483" y="700"/>
                    <a:pt x="530" y="700"/>
                  </a:cubicBezTo>
                  <a:cubicBezTo>
                    <a:pt x="553" y="700"/>
                    <a:pt x="577" y="694"/>
                    <a:pt x="606" y="682"/>
                  </a:cubicBezTo>
                  <a:cubicBezTo>
                    <a:pt x="660" y="659"/>
                    <a:pt x="718" y="600"/>
                    <a:pt x="712" y="54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3" name="Freeform 142"/>
            <p:cNvSpPr>
              <a:spLocks noChangeArrowheads="1"/>
            </p:cNvSpPr>
            <p:nvPr/>
          </p:nvSpPr>
          <p:spPr bwMode="auto">
            <a:xfrm>
              <a:off x="2482850" y="4310063"/>
              <a:ext cx="221457" cy="262732"/>
            </a:xfrm>
            <a:custGeom>
              <a:avLst/>
              <a:gdLst>
                <a:gd name="T0" fmla="*/ 179704210 w 1073"/>
                <a:gd name="T1" fmla="*/ 191755577 h 1272"/>
                <a:gd name="T2" fmla="*/ 179704210 w 1073"/>
                <a:gd name="T3" fmla="*/ 191755577 h 1272"/>
                <a:gd name="T4" fmla="*/ 125485963 w 1073"/>
                <a:gd name="T5" fmla="*/ 98436735 h 1272"/>
                <a:gd name="T6" fmla="*/ 125485963 w 1073"/>
                <a:gd name="T7" fmla="*/ 17060197 h 1272"/>
                <a:gd name="T8" fmla="*/ 132646871 w 1073"/>
                <a:gd name="T9" fmla="*/ 9041929 h 1272"/>
                <a:gd name="T10" fmla="*/ 123610703 w 1073"/>
                <a:gd name="T11" fmla="*/ 0 h 1272"/>
                <a:gd name="T12" fmla="*/ 60355874 w 1073"/>
                <a:gd name="T13" fmla="*/ 0 h 1272"/>
                <a:gd name="T14" fmla="*/ 51319706 w 1073"/>
                <a:gd name="T15" fmla="*/ 9041929 h 1272"/>
                <a:gd name="T16" fmla="*/ 57287267 w 1073"/>
                <a:gd name="T17" fmla="*/ 17060197 h 1272"/>
                <a:gd name="T18" fmla="*/ 57287267 w 1073"/>
                <a:gd name="T19" fmla="*/ 98436735 h 1272"/>
                <a:gd name="T20" fmla="*/ 3069020 w 1073"/>
                <a:gd name="T21" fmla="*/ 191755577 h 1272"/>
                <a:gd name="T22" fmla="*/ 3069020 w 1073"/>
                <a:gd name="T23" fmla="*/ 208815774 h 1272"/>
                <a:gd name="T24" fmla="*/ 18072749 w 1073"/>
                <a:gd name="T25" fmla="*/ 216834042 h 1272"/>
                <a:gd name="T26" fmla="*/ 164700481 w 1073"/>
                <a:gd name="T27" fmla="*/ 216834042 h 1272"/>
                <a:gd name="T28" fmla="*/ 179704210 w 1073"/>
                <a:gd name="T29" fmla="*/ 208815774 h 1272"/>
                <a:gd name="T30" fmla="*/ 179704210 w 1073"/>
                <a:gd name="T31" fmla="*/ 191755577 h 1272"/>
                <a:gd name="T32" fmla="*/ 55241117 w 1073"/>
                <a:gd name="T33" fmla="*/ 9041929 h 1272"/>
                <a:gd name="T34" fmla="*/ 55241117 w 1073"/>
                <a:gd name="T35" fmla="*/ 9041929 h 1272"/>
                <a:gd name="T36" fmla="*/ 60355874 w 1073"/>
                <a:gd name="T37" fmla="*/ 3923622 h 1272"/>
                <a:gd name="T38" fmla="*/ 123610703 w 1073"/>
                <a:gd name="T39" fmla="*/ 3923622 h 1272"/>
                <a:gd name="T40" fmla="*/ 128554982 w 1073"/>
                <a:gd name="T41" fmla="*/ 9041929 h 1272"/>
                <a:gd name="T42" fmla="*/ 123610703 w 1073"/>
                <a:gd name="T43" fmla="*/ 12965552 h 1272"/>
                <a:gd name="T44" fmla="*/ 60355874 w 1073"/>
                <a:gd name="T45" fmla="*/ 12965552 h 1272"/>
                <a:gd name="T46" fmla="*/ 55241117 w 1073"/>
                <a:gd name="T47" fmla="*/ 9041929 h 1272"/>
                <a:gd name="T48" fmla="*/ 176805669 w 1073"/>
                <a:gd name="T49" fmla="*/ 206939061 h 1272"/>
                <a:gd name="T50" fmla="*/ 176805669 w 1073"/>
                <a:gd name="T51" fmla="*/ 206939061 h 1272"/>
                <a:gd name="T52" fmla="*/ 164700481 w 1073"/>
                <a:gd name="T53" fmla="*/ 212910420 h 1272"/>
                <a:gd name="T54" fmla="*/ 18072749 w 1073"/>
                <a:gd name="T55" fmla="*/ 212910420 h 1272"/>
                <a:gd name="T56" fmla="*/ 6990430 w 1073"/>
                <a:gd name="T57" fmla="*/ 206939061 h 1272"/>
                <a:gd name="T58" fmla="*/ 6990430 w 1073"/>
                <a:gd name="T59" fmla="*/ 193802900 h 1272"/>
                <a:gd name="T60" fmla="*/ 61208678 w 1073"/>
                <a:gd name="T61" fmla="*/ 100313448 h 1272"/>
                <a:gd name="T62" fmla="*/ 61208678 w 1073"/>
                <a:gd name="T63" fmla="*/ 99460397 h 1272"/>
                <a:gd name="T64" fmla="*/ 61208678 w 1073"/>
                <a:gd name="T65" fmla="*/ 18083859 h 1272"/>
                <a:gd name="T66" fmla="*/ 121564552 w 1073"/>
                <a:gd name="T67" fmla="*/ 18083859 h 1272"/>
                <a:gd name="T68" fmla="*/ 121564552 w 1073"/>
                <a:gd name="T69" fmla="*/ 99460397 h 1272"/>
                <a:gd name="T70" fmla="*/ 176805669 w 1073"/>
                <a:gd name="T71" fmla="*/ 193802900 h 1272"/>
                <a:gd name="T72" fmla="*/ 176805669 w 1073"/>
                <a:gd name="T73" fmla="*/ 206939061 h 1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3" h="1272">
                  <a:moveTo>
                    <a:pt x="1054" y="1124"/>
                  </a:moveTo>
                  <a:lnTo>
                    <a:pt x="1054" y="1124"/>
                  </a:lnTo>
                  <a:cubicBezTo>
                    <a:pt x="736" y="577"/>
                    <a:pt x="736" y="577"/>
                    <a:pt x="736" y="577"/>
                  </a:cubicBezTo>
                  <a:cubicBezTo>
                    <a:pt x="736" y="100"/>
                    <a:pt x="736" y="100"/>
                    <a:pt x="736" y="100"/>
                  </a:cubicBezTo>
                  <a:cubicBezTo>
                    <a:pt x="760" y="94"/>
                    <a:pt x="778" y="76"/>
                    <a:pt x="778" y="53"/>
                  </a:cubicBezTo>
                  <a:cubicBezTo>
                    <a:pt x="778" y="23"/>
                    <a:pt x="754" y="0"/>
                    <a:pt x="725" y="0"/>
                  </a:cubicBezTo>
                  <a:cubicBezTo>
                    <a:pt x="354" y="0"/>
                    <a:pt x="354" y="0"/>
                    <a:pt x="354" y="0"/>
                  </a:cubicBezTo>
                  <a:cubicBezTo>
                    <a:pt x="324" y="0"/>
                    <a:pt x="301" y="23"/>
                    <a:pt x="301" y="53"/>
                  </a:cubicBezTo>
                  <a:cubicBezTo>
                    <a:pt x="301" y="76"/>
                    <a:pt x="312" y="94"/>
                    <a:pt x="336" y="100"/>
                  </a:cubicBezTo>
                  <a:cubicBezTo>
                    <a:pt x="336" y="577"/>
                    <a:pt x="336" y="577"/>
                    <a:pt x="336" y="577"/>
                  </a:cubicBezTo>
                  <a:cubicBezTo>
                    <a:pt x="18" y="1124"/>
                    <a:pt x="18" y="1124"/>
                    <a:pt x="18" y="1124"/>
                  </a:cubicBezTo>
                  <a:cubicBezTo>
                    <a:pt x="0" y="1154"/>
                    <a:pt x="0" y="1195"/>
                    <a:pt x="18" y="1224"/>
                  </a:cubicBezTo>
                  <a:cubicBezTo>
                    <a:pt x="36" y="1254"/>
                    <a:pt x="71" y="1271"/>
                    <a:pt x="106" y="1271"/>
                  </a:cubicBezTo>
                  <a:cubicBezTo>
                    <a:pt x="966" y="1271"/>
                    <a:pt x="966" y="1271"/>
                    <a:pt x="966" y="1271"/>
                  </a:cubicBezTo>
                  <a:cubicBezTo>
                    <a:pt x="1001" y="1271"/>
                    <a:pt x="1037" y="1254"/>
                    <a:pt x="1054" y="1224"/>
                  </a:cubicBezTo>
                  <a:cubicBezTo>
                    <a:pt x="1072" y="1195"/>
                    <a:pt x="1072" y="1154"/>
                    <a:pt x="1054" y="1124"/>
                  </a:cubicBezTo>
                  <a:close/>
                  <a:moveTo>
                    <a:pt x="324" y="53"/>
                  </a:moveTo>
                  <a:lnTo>
                    <a:pt x="324" y="53"/>
                  </a:lnTo>
                  <a:cubicBezTo>
                    <a:pt x="324" y="35"/>
                    <a:pt x="336" y="23"/>
                    <a:pt x="354" y="23"/>
                  </a:cubicBezTo>
                  <a:cubicBezTo>
                    <a:pt x="725" y="23"/>
                    <a:pt x="725" y="23"/>
                    <a:pt x="725" y="23"/>
                  </a:cubicBezTo>
                  <a:cubicBezTo>
                    <a:pt x="742" y="23"/>
                    <a:pt x="754" y="35"/>
                    <a:pt x="754" y="53"/>
                  </a:cubicBezTo>
                  <a:cubicBezTo>
                    <a:pt x="754" y="64"/>
                    <a:pt x="742" y="76"/>
                    <a:pt x="725" y="76"/>
                  </a:cubicBezTo>
                  <a:cubicBezTo>
                    <a:pt x="354" y="76"/>
                    <a:pt x="354" y="76"/>
                    <a:pt x="354" y="76"/>
                  </a:cubicBezTo>
                  <a:cubicBezTo>
                    <a:pt x="336" y="76"/>
                    <a:pt x="324" y="64"/>
                    <a:pt x="324" y="53"/>
                  </a:cubicBezTo>
                  <a:close/>
                  <a:moveTo>
                    <a:pt x="1037" y="1213"/>
                  </a:moveTo>
                  <a:lnTo>
                    <a:pt x="1037" y="1213"/>
                  </a:lnTo>
                  <a:cubicBezTo>
                    <a:pt x="1019" y="1236"/>
                    <a:pt x="995" y="1248"/>
                    <a:pt x="966" y="1248"/>
                  </a:cubicBezTo>
                  <a:cubicBezTo>
                    <a:pt x="106" y="1248"/>
                    <a:pt x="106" y="1248"/>
                    <a:pt x="106" y="1248"/>
                  </a:cubicBezTo>
                  <a:cubicBezTo>
                    <a:pt x="77" y="1248"/>
                    <a:pt x="53" y="1236"/>
                    <a:pt x="41" y="1213"/>
                  </a:cubicBezTo>
                  <a:cubicBezTo>
                    <a:pt x="30" y="1189"/>
                    <a:pt x="30" y="1159"/>
                    <a:pt x="41" y="1136"/>
                  </a:cubicBezTo>
                  <a:cubicBezTo>
                    <a:pt x="359" y="588"/>
                    <a:pt x="359" y="588"/>
                    <a:pt x="359" y="588"/>
                  </a:cubicBezTo>
                  <a:cubicBezTo>
                    <a:pt x="359" y="583"/>
                    <a:pt x="359" y="583"/>
                    <a:pt x="359" y="583"/>
                  </a:cubicBezTo>
                  <a:cubicBezTo>
                    <a:pt x="359" y="106"/>
                    <a:pt x="359" y="106"/>
                    <a:pt x="359" y="106"/>
                  </a:cubicBezTo>
                  <a:cubicBezTo>
                    <a:pt x="713" y="106"/>
                    <a:pt x="713" y="106"/>
                    <a:pt x="713" y="106"/>
                  </a:cubicBezTo>
                  <a:cubicBezTo>
                    <a:pt x="713" y="583"/>
                    <a:pt x="713" y="583"/>
                    <a:pt x="713" y="583"/>
                  </a:cubicBezTo>
                  <a:cubicBezTo>
                    <a:pt x="1037" y="1136"/>
                    <a:pt x="1037" y="1136"/>
                    <a:pt x="1037" y="1136"/>
                  </a:cubicBezTo>
                  <a:cubicBezTo>
                    <a:pt x="1048" y="1159"/>
                    <a:pt x="1048" y="1189"/>
                    <a:pt x="1037" y="12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4" name="Freeform 143"/>
            <p:cNvSpPr>
              <a:spLocks noChangeArrowheads="1"/>
            </p:cNvSpPr>
            <p:nvPr/>
          </p:nvSpPr>
          <p:spPr bwMode="auto">
            <a:xfrm>
              <a:off x="2559050" y="4248150"/>
              <a:ext cx="19844" cy="19844"/>
            </a:xfrm>
            <a:custGeom>
              <a:avLst/>
              <a:gdLst>
                <a:gd name="T0" fmla="*/ 8121570 w 96"/>
                <a:gd name="T1" fmla="*/ 16587913 h 95"/>
                <a:gd name="T2" fmla="*/ 8121570 w 96"/>
                <a:gd name="T3" fmla="*/ 16587913 h 95"/>
                <a:gd name="T4" fmla="*/ 16415536 w 96"/>
                <a:gd name="T5" fmla="*/ 8293956 h 95"/>
                <a:gd name="T6" fmla="*/ 8121570 w 96"/>
                <a:gd name="T7" fmla="*/ 0 h 95"/>
                <a:gd name="T8" fmla="*/ 0 w 96"/>
                <a:gd name="T9" fmla="*/ 8293956 h 95"/>
                <a:gd name="T10" fmla="*/ 8121570 w 96"/>
                <a:gd name="T11" fmla="*/ 16587913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5">
                  <a:moveTo>
                    <a:pt x="47" y="94"/>
                  </a:moveTo>
                  <a:lnTo>
                    <a:pt x="47" y="94"/>
                  </a:lnTo>
                  <a:cubicBezTo>
                    <a:pt x="77" y="94"/>
                    <a:pt x="95" y="71"/>
                    <a:pt x="95" y="47"/>
                  </a:cubicBezTo>
                  <a:cubicBezTo>
                    <a:pt x="95" y="24"/>
                    <a:pt x="77" y="0"/>
                    <a:pt x="47" y="0"/>
                  </a:cubicBezTo>
                  <a:cubicBezTo>
                    <a:pt x="24" y="0"/>
                    <a:pt x="0" y="24"/>
                    <a:pt x="0" y="47"/>
                  </a:cubicBezTo>
                  <a:cubicBezTo>
                    <a:pt x="0" y="71"/>
                    <a:pt x="24" y="94"/>
                    <a:pt x="47" y="9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5" name="Freeform 144"/>
            <p:cNvSpPr>
              <a:spLocks noChangeArrowheads="1"/>
            </p:cNvSpPr>
            <p:nvPr/>
          </p:nvSpPr>
          <p:spPr bwMode="auto">
            <a:xfrm>
              <a:off x="2590007" y="4207669"/>
              <a:ext cx="16669" cy="15875"/>
            </a:xfrm>
            <a:custGeom>
              <a:avLst/>
              <a:gdLst>
                <a:gd name="T0" fmla="*/ 6475926 w 78"/>
                <a:gd name="T1" fmla="*/ 12619182 h 77"/>
                <a:gd name="T2" fmla="*/ 6475926 w 78"/>
                <a:gd name="T3" fmla="*/ 12619182 h 77"/>
                <a:gd name="T4" fmla="*/ 13851096 w 78"/>
                <a:gd name="T5" fmla="*/ 6807695 h 77"/>
                <a:gd name="T6" fmla="*/ 6475926 w 78"/>
                <a:gd name="T7" fmla="*/ 0 h 77"/>
                <a:gd name="T8" fmla="*/ 0 w 78"/>
                <a:gd name="T9" fmla="*/ 6807695 h 77"/>
                <a:gd name="T10" fmla="*/ 6475926 w 78"/>
                <a:gd name="T11" fmla="*/ 1261918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77">
                  <a:moveTo>
                    <a:pt x="36" y="76"/>
                  </a:moveTo>
                  <a:lnTo>
                    <a:pt x="36" y="76"/>
                  </a:lnTo>
                  <a:cubicBezTo>
                    <a:pt x="59" y="76"/>
                    <a:pt x="77" y="59"/>
                    <a:pt x="77" y="41"/>
                  </a:cubicBezTo>
                  <a:cubicBezTo>
                    <a:pt x="77" y="18"/>
                    <a:pt x="59" y="0"/>
                    <a:pt x="36" y="0"/>
                  </a:cubicBezTo>
                  <a:cubicBezTo>
                    <a:pt x="18" y="0"/>
                    <a:pt x="0" y="18"/>
                    <a:pt x="0" y="41"/>
                  </a:cubicBezTo>
                  <a:cubicBezTo>
                    <a:pt x="0" y="59"/>
                    <a:pt x="18" y="76"/>
                    <a:pt x="36" y="7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6" name="Freeform 145"/>
            <p:cNvSpPr>
              <a:spLocks noChangeArrowheads="1"/>
            </p:cNvSpPr>
            <p:nvPr/>
          </p:nvSpPr>
          <p:spPr bwMode="auto">
            <a:xfrm>
              <a:off x="2607469" y="4237832"/>
              <a:ext cx="26194" cy="27781"/>
            </a:xfrm>
            <a:custGeom>
              <a:avLst/>
              <a:gdLst>
                <a:gd name="T0" fmla="*/ 10657531 w 130"/>
                <a:gd name="T1" fmla="*/ 23031085 h 131"/>
                <a:gd name="T2" fmla="*/ 10657531 w 130"/>
                <a:gd name="T3" fmla="*/ 23031085 h 131"/>
                <a:gd name="T4" fmla="*/ 21150647 w 130"/>
                <a:gd name="T5" fmla="*/ 11515755 h 131"/>
                <a:gd name="T6" fmla="*/ 10657531 w 130"/>
                <a:gd name="T7" fmla="*/ 0 h 131"/>
                <a:gd name="T8" fmla="*/ 0 w 130"/>
                <a:gd name="T9" fmla="*/ 11515755 h 131"/>
                <a:gd name="T10" fmla="*/ 10657531 w 130"/>
                <a:gd name="T11" fmla="*/ 23031085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1">
                  <a:moveTo>
                    <a:pt x="65" y="130"/>
                  </a:moveTo>
                  <a:lnTo>
                    <a:pt x="65" y="130"/>
                  </a:lnTo>
                  <a:cubicBezTo>
                    <a:pt x="100" y="130"/>
                    <a:pt x="129" y="100"/>
                    <a:pt x="129" y="65"/>
                  </a:cubicBezTo>
                  <a:cubicBezTo>
                    <a:pt x="129" y="30"/>
                    <a:pt x="100" y="0"/>
                    <a:pt x="65" y="0"/>
                  </a:cubicBezTo>
                  <a:cubicBezTo>
                    <a:pt x="29" y="0"/>
                    <a:pt x="0" y="30"/>
                    <a:pt x="0" y="65"/>
                  </a:cubicBezTo>
                  <a:cubicBezTo>
                    <a:pt x="0" y="100"/>
                    <a:pt x="29" y="130"/>
                    <a:pt x="65" y="13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7" name="Freeform 146"/>
            <p:cNvSpPr>
              <a:spLocks noChangeArrowheads="1"/>
            </p:cNvSpPr>
            <p:nvPr/>
          </p:nvSpPr>
          <p:spPr bwMode="auto">
            <a:xfrm>
              <a:off x="2582863" y="4291013"/>
              <a:ext cx="12700" cy="12700"/>
            </a:xfrm>
            <a:custGeom>
              <a:avLst/>
              <a:gdLst>
                <a:gd name="T0" fmla="*/ 5404697 w 60"/>
                <a:gd name="T1" fmla="*/ 10629900 h 60"/>
                <a:gd name="T2" fmla="*/ 5404697 w 60"/>
                <a:gd name="T3" fmla="*/ 10629900 h 60"/>
                <a:gd name="T4" fmla="*/ 10629053 w 60"/>
                <a:gd name="T5" fmla="*/ 5405120 h 60"/>
                <a:gd name="T6" fmla="*/ 5404697 w 60"/>
                <a:gd name="T7" fmla="*/ 0 h 60"/>
                <a:gd name="T8" fmla="*/ 0 w 60"/>
                <a:gd name="T9" fmla="*/ 5405120 h 60"/>
                <a:gd name="T10" fmla="*/ 5404697 w 60"/>
                <a:gd name="T11" fmla="*/ 1062990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60">
                  <a:moveTo>
                    <a:pt x="30" y="59"/>
                  </a:moveTo>
                  <a:lnTo>
                    <a:pt x="30" y="59"/>
                  </a:lnTo>
                  <a:cubicBezTo>
                    <a:pt x="41" y="59"/>
                    <a:pt x="59" y="47"/>
                    <a:pt x="59" y="30"/>
                  </a:cubicBezTo>
                  <a:cubicBezTo>
                    <a:pt x="59" y="12"/>
                    <a:pt x="41" y="0"/>
                    <a:pt x="30" y="0"/>
                  </a:cubicBezTo>
                  <a:cubicBezTo>
                    <a:pt x="12" y="0"/>
                    <a:pt x="0" y="12"/>
                    <a:pt x="0" y="30"/>
                  </a:cubicBezTo>
                  <a:cubicBezTo>
                    <a:pt x="0" y="47"/>
                    <a:pt x="12" y="59"/>
                    <a:pt x="30" y="5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8" name="Freeform 147"/>
            <p:cNvSpPr>
              <a:spLocks noChangeArrowheads="1"/>
            </p:cNvSpPr>
            <p:nvPr/>
          </p:nvSpPr>
          <p:spPr bwMode="auto">
            <a:xfrm>
              <a:off x="2495550" y="4475163"/>
              <a:ext cx="198438" cy="86519"/>
            </a:xfrm>
            <a:custGeom>
              <a:avLst/>
              <a:gdLst>
                <a:gd name="T0" fmla="*/ 131908695 w 961"/>
                <a:gd name="T1" fmla="*/ 7173024 h 419"/>
                <a:gd name="T2" fmla="*/ 131908695 w 961"/>
                <a:gd name="T3" fmla="*/ 7173024 h 419"/>
                <a:gd name="T4" fmla="*/ 109696085 w 961"/>
                <a:gd name="T5" fmla="*/ 7173024 h 419"/>
                <a:gd name="T6" fmla="*/ 103715703 w 961"/>
                <a:gd name="T7" fmla="*/ 4098812 h 419"/>
                <a:gd name="T8" fmla="*/ 96539328 w 961"/>
                <a:gd name="T9" fmla="*/ 7173024 h 419"/>
                <a:gd name="T10" fmla="*/ 83553544 w 961"/>
                <a:gd name="T11" fmla="*/ 7173024 h 419"/>
                <a:gd name="T12" fmla="*/ 69542742 w 961"/>
                <a:gd name="T13" fmla="*/ 0 h 419"/>
                <a:gd name="T14" fmla="*/ 56385985 w 961"/>
                <a:gd name="T15" fmla="*/ 7173024 h 419"/>
                <a:gd name="T16" fmla="*/ 31268464 w 961"/>
                <a:gd name="T17" fmla="*/ 7173024 h 419"/>
                <a:gd name="T18" fmla="*/ 1025020 w 961"/>
                <a:gd name="T19" fmla="*/ 60459642 h 419"/>
                <a:gd name="T20" fmla="*/ 1025020 w 961"/>
                <a:gd name="T21" fmla="*/ 67462106 h 419"/>
                <a:gd name="T22" fmla="*/ 8030834 w 961"/>
                <a:gd name="T23" fmla="*/ 71389945 h 419"/>
                <a:gd name="T24" fmla="*/ 154975764 w 961"/>
                <a:gd name="T25" fmla="*/ 71389945 h 419"/>
                <a:gd name="T26" fmla="*/ 161981165 w 961"/>
                <a:gd name="T27" fmla="*/ 67462106 h 419"/>
                <a:gd name="T28" fmla="*/ 161981165 w 961"/>
                <a:gd name="T29" fmla="*/ 60459642 h 419"/>
                <a:gd name="T30" fmla="*/ 131908695 w 961"/>
                <a:gd name="T31" fmla="*/ 7173024 h 419"/>
                <a:gd name="T32" fmla="*/ 51260061 w 961"/>
                <a:gd name="T33" fmla="*/ 55335818 h 419"/>
                <a:gd name="T34" fmla="*/ 51260061 w 961"/>
                <a:gd name="T35" fmla="*/ 55335818 h 419"/>
                <a:gd name="T36" fmla="*/ 42374769 w 961"/>
                <a:gd name="T37" fmla="*/ 46284155 h 419"/>
                <a:gd name="T38" fmla="*/ 51260061 w 961"/>
                <a:gd name="T39" fmla="*/ 37232078 h 419"/>
                <a:gd name="T40" fmla="*/ 60315914 w 961"/>
                <a:gd name="T41" fmla="*/ 46284155 h 419"/>
                <a:gd name="T42" fmla="*/ 51260061 w 961"/>
                <a:gd name="T43" fmla="*/ 55335818 h 419"/>
                <a:gd name="T44" fmla="*/ 69542742 w 961"/>
                <a:gd name="T45" fmla="*/ 22202551 h 419"/>
                <a:gd name="T46" fmla="*/ 69542742 w 961"/>
                <a:gd name="T47" fmla="*/ 22202551 h 419"/>
                <a:gd name="T48" fmla="*/ 63391386 w 961"/>
                <a:gd name="T49" fmla="*/ 15200087 h 419"/>
                <a:gd name="T50" fmla="*/ 69542742 w 961"/>
                <a:gd name="T51" fmla="*/ 9051663 h 419"/>
                <a:gd name="T52" fmla="*/ 76548143 w 961"/>
                <a:gd name="T53" fmla="*/ 15200087 h 419"/>
                <a:gd name="T54" fmla="*/ 69542742 w 961"/>
                <a:gd name="T55" fmla="*/ 22202551 h 419"/>
                <a:gd name="T56" fmla="*/ 103715703 w 961"/>
                <a:gd name="T57" fmla="*/ 9051663 h 419"/>
                <a:gd name="T58" fmla="*/ 103715703 w 961"/>
                <a:gd name="T59" fmla="*/ 9051663 h 419"/>
                <a:gd name="T60" fmla="*/ 106620613 w 961"/>
                <a:gd name="T61" fmla="*/ 12125875 h 419"/>
                <a:gd name="T62" fmla="*/ 103715703 w 961"/>
                <a:gd name="T63" fmla="*/ 14175488 h 419"/>
                <a:gd name="T64" fmla="*/ 100640232 w 961"/>
                <a:gd name="T65" fmla="*/ 12125875 h 419"/>
                <a:gd name="T66" fmla="*/ 103715703 w 961"/>
                <a:gd name="T67" fmla="*/ 9051663 h 419"/>
                <a:gd name="T68" fmla="*/ 95685282 w 961"/>
                <a:gd name="T69" fmla="*/ 49358367 h 419"/>
                <a:gd name="T70" fmla="*/ 95685282 w 961"/>
                <a:gd name="T71" fmla="*/ 49358367 h 419"/>
                <a:gd name="T72" fmla="*/ 81503092 w 961"/>
                <a:gd name="T73" fmla="*/ 35182879 h 419"/>
                <a:gd name="T74" fmla="*/ 95685282 w 961"/>
                <a:gd name="T75" fmla="*/ 21177951 h 419"/>
                <a:gd name="T76" fmla="*/ 109696085 w 961"/>
                <a:gd name="T77" fmla="*/ 35182879 h 419"/>
                <a:gd name="T78" fmla="*/ 95685282 w 961"/>
                <a:gd name="T79" fmla="*/ 49358367 h 419"/>
                <a:gd name="T80" fmla="*/ 118751938 w 961"/>
                <a:gd name="T81" fmla="*/ 62509255 h 419"/>
                <a:gd name="T82" fmla="*/ 118751938 w 961"/>
                <a:gd name="T83" fmla="*/ 62509255 h 419"/>
                <a:gd name="T84" fmla="*/ 114651447 w 961"/>
                <a:gd name="T85" fmla="*/ 58410030 h 419"/>
                <a:gd name="T86" fmla="*/ 118751938 w 961"/>
                <a:gd name="T87" fmla="*/ 54311218 h 419"/>
                <a:gd name="T88" fmla="*/ 122852842 w 961"/>
                <a:gd name="T89" fmla="*/ 58410030 h 419"/>
                <a:gd name="T90" fmla="*/ 118751938 w 961"/>
                <a:gd name="T91" fmla="*/ 62509255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1" h="419">
                  <a:moveTo>
                    <a:pt x="772" y="42"/>
                  </a:moveTo>
                  <a:lnTo>
                    <a:pt x="772" y="42"/>
                  </a:lnTo>
                  <a:cubicBezTo>
                    <a:pt x="642" y="42"/>
                    <a:pt x="642" y="42"/>
                    <a:pt x="642" y="42"/>
                  </a:cubicBezTo>
                  <a:cubicBezTo>
                    <a:pt x="636" y="30"/>
                    <a:pt x="619" y="24"/>
                    <a:pt x="607" y="24"/>
                  </a:cubicBezTo>
                  <a:cubicBezTo>
                    <a:pt x="589" y="24"/>
                    <a:pt x="577" y="30"/>
                    <a:pt x="565" y="42"/>
                  </a:cubicBezTo>
                  <a:cubicBezTo>
                    <a:pt x="489" y="42"/>
                    <a:pt x="489" y="42"/>
                    <a:pt x="489" y="42"/>
                  </a:cubicBezTo>
                  <a:cubicBezTo>
                    <a:pt x="471" y="18"/>
                    <a:pt x="442" y="0"/>
                    <a:pt x="407" y="0"/>
                  </a:cubicBezTo>
                  <a:cubicBezTo>
                    <a:pt x="377" y="0"/>
                    <a:pt x="348" y="18"/>
                    <a:pt x="330" y="42"/>
                  </a:cubicBezTo>
                  <a:cubicBezTo>
                    <a:pt x="183" y="42"/>
                    <a:pt x="183" y="42"/>
                    <a:pt x="183" y="42"/>
                  </a:cubicBezTo>
                  <a:cubicBezTo>
                    <a:pt x="6" y="354"/>
                    <a:pt x="6" y="354"/>
                    <a:pt x="6" y="354"/>
                  </a:cubicBezTo>
                  <a:cubicBezTo>
                    <a:pt x="0" y="366"/>
                    <a:pt x="0" y="383"/>
                    <a:pt x="6" y="395"/>
                  </a:cubicBezTo>
                  <a:cubicBezTo>
                    <a:pt x="12" y="413"/>
                    <a:pt x="30" y="418"/>
                    <a:pt x="47" y="418"/>
                  </a:cubicBezTo>
                  <a:cubicBezTo>
                    <a:pt x="907" y="418"/>
                    <a:pt x="907" y="418"/>
                    <a:pt x="907" y="418"/>
                  </a:cubicBezTo>
                  <a:cubicBezTo>
                    <a:pt x="925" y="418"/>
                    <a:pt x="942" y="413"/>
                    <a:pt x="948" y="395"/>
                  </a:cubicBezTo>
                  <a:cubicBezTo>
                    <a:pt x="960" y="383"/>
                    <a:pt x="960" y="366"/>
                    <a:pt x="948" y="354"/>
                  </a:cubicBezTo>
                  <a:lnTo>
                    <a:pt x="772" y="42"/>
                  </a:lnTo>
                  <a:close/>
                  <a:moveTo>
                    <a:pt x="300" y="324"/>
                  </a:moveTo>
                  <a:lnTo>
                    <a:pt x="300" y="324"/>
                  </a:lnTo>
                  <a:cubicBezTo>
                    <a:pt x="271" y="324"/>
                    <a:pt x="248" y="301"/>
                    <a:pt x="248" y="271"/>
                  </a:cubicBezTo>
                  <a:cubicBezTo>
                    <a:pt x="248" y="242"/>
                    <a:pt x="271" y="218"/>
                    <a:pt x="300" y="218"/>
                  </a:cubicBezTo>
                  <a:cubicBezTo>
                    <a:pt x="330" y="218"/>
                    <a:pt x="353" y="242"/>
                    <a:pt x="353" y="271"/>
                  </a:cubicBezTo>
                  <a:cubicBezTo>
                    <a:pt x="353" y="301"/>
                    <a:pt x="330" y="324"/>
                    <a:pt x="300" y="324"/>
                  </a:cubicBezTo>
                  <a:close/>
                  <a:moveTo>
                    <a:pt x="407" y="130"/>
                  </a:moveTo>
                  <a:lnTo>
                    <a:pt x="407" y="130"/>
                  </a:lnTo>
                  <a:cubicBezTo>
                    <a:pt x="389" y="130"/>
                    <a:pt x="371" y="112"/>
                    <a:pt x="371" y="89"/>
                  </a:cubicBezTo>
                  <a:cubicBezTo>
                    <a:pt x="371" y="71"/>
                    <a:pt x="389" y="53"/>
                    <a:pt x="407" y="53"/>
                  </a:cubicBezTo>
                  <a:cubicBezTo>
                    <a:pt x="430" y="53"/>
                    <a:pt x="448" y="71"/>
                    <a:pt x="448" y="89"/>
                  </a:cubicBezTo>
                  <a:cubicBezTo>
                    <a:pt x="448" y="112"/>
                    <a:pt x="430" y="130"/>
                    <a:pt x="407" y="130"/>
                  </a:cubicBezTo>
                  <a:close/>
                  <a:moveTo>
                    <a:pt x="607" y="53"/>
                  </a:moveTo>
                  <a:lnTo>
                    <a:pt x="607" y="53"/>
                  </a:lnTo>
                  <a:cubicBezTo>
                    <a:pt x="612" y="53"/>
                    <a:pt x="624" y="59"/>
                    <a:pt x="624" y="71"/>
                  </a:cubicBezTo>
                  <a:cubicBezTo>
                    <a:pt x="624" y="77"/>
                    <a:pt x="612" y="83"/>
                    <a:pt x="607" y="83"/>
                  </a:cubicBezTo>
                  <a:cubicBezTo>
                    <a:pt x="595" y="83"/>
                    <a:pt x="589" y="77"/>
                    <a:pt x="589" y="71"/>
                  </a:cubicBezTo>
                  <a:cubicBezTo>
                    <a:pt x="589" y="59"/>
                    <a:pt x="595" y="53"/>
                    <a:pt x="607" y="53"/>
                  </a:cubicBezTo>
                  <a:close/>
                  <a:moveTo>
                    <a:pt x="560" y="289"/>
                  </a:moveTo>
                  <a:lnTo>
                    <a:pt x="560" y="289"/>
                  </a:lnTo>
                  <a:cubicBezTo>
                    <a:pt x="518" y="289"/>
                    <a:pt x="477" y="248"/>
                    <a:pt x="477" y="206"/>
                  </a:cubicBezTo>
                  <a:cubicBezTo>
                    <a:pt x="477" y="159"/>
                    <a:pt x="518" y="124"/>
                    <a:pt x="560" y="124"/>
                  </a:cubicBezTo>
                  <a:cubicBezTo>
                    <a:pt x="607" y="124"/>
                    <a:pt x="642" y="159"/>
                    <a:pt x="642" y="206"/>
                  </a:cubicBezTo>
                  <a:cubicBezTo>
                    <a:pt x="642" y="248"/>
                    <a:pt x="607" y="289"/>
                    <a:pt x="560" y="289"/>
                  </a:cubicBezTo>
                  <a:close/>
                  <a:moveTo>
                    <a:pt x="695" y="366"/>
                  </a:moveTo>
                  <a:lnTo>
                    <a:pt x="695" y="366"/>
                  </a:lnTo>
                  <a:cubicBezTo>
                    <a:pt x="683" y="366"/>
                    <a:pt x="671" y="354"/>
                    <a:pt x="671" y="342"/>
                  </a:cubicBezTo>
                  <a:cubicBezTo>
                    <a:pt x="671" y="324"/>
                    <a:pt x="683" y="318"/>
                    <a:pt x="695" y="318"/>
                  </a:cubicBezTo>
                  <a:cubicBezTo>
                    <a:pt x="713" y="318"/>
                    <a:pt x="719" y="324"/>
                    <a:pt x="719" y="342"/>
                  </a:cubicBezTo>
                  <a:cubicBezTo>
                    <a:pt x="719" y="354"/>
                    <a:pt x="713" y="366"/>
                    <a:pt x="695" y="3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9" name="Freeform 148"/>
            <p:cNvSpPr>
              <a:spLocks noChangeArrowheads="1"/>
            </p:cNvSpPr>
            <p:nvPr/>
          </p:nvSpPr>
          <p:spPr bwMode="auto">
            <a:xfrm>
              <a:off x="3303588" y="4334669"/>
              <a:ext cx="161925" cy="209550"/>
            </a:xfrm>
            <a:custGeom>
              <a:avLst/>
              <a:gdLst>
                <a:gd name="T0" fmla="*/ 129998925 w 784"/>
                <a:gd name="T1" fmla="*/ 157147207 h 1014"/>
                <a:gd name="T2" fmla="*/ 72525464 w 784"/>
                <a:gd name="T3" fmla="*/ 130984456 h 1014"/>
                <a:gd name="T4" fmla="*/ 118880626 w 784"/>
                <a:gd name="T5" fmla="*/ 22229659 h 1014"/>
                <a:gd name="T6" fmla="*/ 49433802 w 784"/>
                <a:gd name="T7" fmla="*/ 120895471 h 1014"/>
                <a:gd name="T8" fmla="*/ 0 w 784"/>
                <a:gd name="T9" fmla="*/ 98665812 h 1014"/>
                <a:gd name="T10" fmla="*/ 133933042 w 784"/>
                <a:gd name="T11" fmla="*/ 0 h 1014"/>
                <a:gd name="T12" fmla="*/ 129998925 w 784"/>
                <a:gd name="T13" fmla="*/ 157147207 h 1014"/>
                <a:gd name="T14" fmla="*/ 56446972 w 784"/>
                <a:gd name="T15" fmla="*/ 173220974 h 1014"/>
                <a:gd name="T16" fmla="*/ 47381238 w 784"/>
                <a:gd name="T17" fmla="*/ 136969650 h 1014"/>
                <a:gd name="T18" fmla="*/ 79538634 w 784"/>
                <a:gd name="T19" fmla="*/ 149110324 h 1014"/>
                <a:gd name="T20" fmla="*/ 56446972 w 784"/>
                <a:gd name="T21" fmla="*/ 173220974 h 10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4" h="1014">
                  <a:moveTo>
                    <a:pt x="760" y="919"/>
                  </a:moveTo>
                  <a:lnTo>
                    <a:pt x="424" y="766"/>
                  </a:lnTo>
                  <a:lnTo>
                    <a:pt x="695" y="130"/>
                  </a:lnTo>
                  <a:lnTo>
                    <a:pt x="289" y="707"/>
                  </a:lnTo>
                  <a:lnTo>
                    <a:pt x="0" y="577"/>
                  </a:lnTo>
                  <a:lnTo>
                    <a:pt x="783" y="0"/>
                  </a:lnTo>
                  <a:lnTo>
                    <a:pt x="760" y="919"/>
                  </a:lnTo>
                  <a:close/>
                  <a:moveTo>
                    <a:pt x="330" y="1013"/>
                  </a:moveTo>
                  <a:lnTo>
                    <a:pt x="277" y="801"/>
                  </a:lnTo>
                  <a:lnTo>
                    <a:pt x="465" y="872"/>
                  </a:lnTo>
                  <a:lnTo>
                    <a:pt x="330" y="10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0" name="Freeform 150"/>
            <p:cNvSpPr>
              <a:spLocks noChangeArrowheads="1"/>
            </p:cNvSpPr>
            <p:nvPr/>
          </p:nvSpPr>
          <p:spPr bwMode="auto">
            <a:xfrm>
              <a:off x="3600450" y="2574925"/>
              <a:ext cx="86519" cy="93663"/>
            </a:xfrm>
            <a:custGeom>
              <a:avLst/>
              <a:gdLst>
                <a:gd name="T0" fmla="*/ 0 w 418"/>
                <a:gd name="T1" fmla="*/ 77177077 h 455"/>
                <a:gd name="T2" fmla="*/ 0 w 418"/>
                <a:gd name="T3" fmla="*/ 77177077 h 455"/>
                <a:gd name="T4" fmla="*/ 71554939 w 418"/>
                <a:gd name="T5" fmla="*/ 46068364 h 455"/>
                <a:gd name="T6" fmla="*/ 0 w 418"/>
                <a:gd name="T7" fmla="*/ 0 h 455"/>
                <a:gd name="T8" fmla="*/ 0 w 418"/>
                <a:gd name="T9" fmla="*/ 77177077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55">
                  <a:moveTo>
                    <a:pt x="0" y="454"/>
                  </a:moveTo>
                  <a:lnTo>
                    <a:pt x="0" y="454"/>
                  </a:lnTo>
                  <a:cubicBezTo>
                    <a:pt x="417" y="271"/>
                    <a:pt x="417" y="271"/>
                    <a:pt x="417" y="271"/>
                  </a:cubicBezTo>
                  <a:cubicBezTo>
                    <a:pt x="340" y="118"/>
                    <a:pt x="187" y="6"/>
                    <a:pt x="0" y="0"/>
                  </a:cubicBezTo>
                  <a:lnTo>
                    <a:pt x="0" y="45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1" name="Freeform 151"/>
            <p:cNvSpPr>
              <a:spLocks noChangeArrowheads="1"/>
            </p:cNvSpPr>
            <p:nvPr/>
          </p:nvSpPr>
          <p:spPr bwMode="auto">
            <a:xfrm>
              <a:off x="3497263" y="2574925"/>
              <a:ext cx="157163" cy="199232"/>
            </a:xfrm>
            <a:custGeom>
              <a:avLst/>
              <a:gdLst>
                <a:gd name="T0" fmla="*/ 79382779 w 760"/>
                <a:gd name="T1" fmla="*/ 83235913 h 967"/>
                <a:gd name="T2" fmla="*/ 79382779 w 760"/>
                <a:gd name="T3" fmla="*/ 83235913 h 967"/>
                <a:gd name="T4" fmla="*/ 79382779 w 760"/>
                <a:gd name="T5" fmla="*/ 0 h 967"/>
                <a:gd name="T6" fmla="*/ 0 w 760"/>
                <a:gd name="T7" fmla="*/ 82214413 h 967"/>
                <a:gd name="T8" fmla="*/ 82455719 w 760"/>
                <a:gd name="T9" fmla="*/ 164429239 h 967"/>
                <a:gd name="T10" fmla="*/ 126500096 w 760"/>
                <a:gd name="T11" fmla="*/ 151322402 h 967"/>
                <a:gd name="T12" fmla="*/ 126500096 w 760"/>
                <a:gd name="T13" fmla="*/ 151322402 h 967"/>
                <a:gd name="T14" fmla="*/ 128548999 w 760"/>
                <a:gd name="T15" fmla="*/ 150301315 h 967"/>
                <a:gd name="T16" fmla="*/ 128548999 w 760"/>
                <a:gd name="T17" fmla="*/ 150301315 h 967"/>
                <a:gd name="T18" fmla="*/ 129573037 w 760"/>
                <a:gd name="T19" fmla="*/ 149279816 h 967"/>
                <a:gd name="T20" fmla="*/ 79382779 w 760"/>
                <a:gd name="T21" fmla="*/ 83235913 h 9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0" h="967">
                  <a:moveTo>
                    <a:pt x="465" y="489"/>
                  </a:moveTo>
                  <a:lnTo>
                    <a:pt x="465" y="489"/>
                  </a:lnTo>
                  <a:cubicBezTo>
                    <a:pt x="465" y="0"/>
                    <a:pt x="465" y="0"/>
                    <a:pt x="465" y="0"/>
                  </a:cubicBezTo>
                  <a:cubicBezTo>
                    <a:pt x="206" y="6"/>
                    <a:pt x="0" y="218"/>
                    <a:pt x="0" y="483"/>
                  </a:cubicBezTo>
                  <a:cubicBezTo>
                    <a:pt x="0" y="748"/>
                    <a:pt x="218" y="966"/>
                    <a:pt x="483" y="966"/>
                  </a:cubicBezTo>
                  <a:cubicBezTo>
                    <a:pt x="577" y="966"/>
                    <a:pt x="664" y="936"/>
                    <a:pt x="741" y="889"/>
                  </a:cubicBezTo>
                  <a:cubicBezTo>
                    <a:pt x="753" y="883"/>
                    <a:pt x="753" y="883"/>
                    <a:pt x="753" y="883"/>
                  </a:cubicBezTo>
                  <a:cubicBezTo>
                    <a:pt x="759" y="877"/>
                    <a:pt x="759" y="877"/>
                    <a:pt x="759" y="877"/>
                  </a:cubicBezTo>
                  <a:lnTo>
                    <a:pt x="465" y="48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2" name="Freeform 152"/>
            <p:cNvSpPr>
              <a:spLocks noChangeArrowheads="1"/>
            </p:cNvSpPr>
            <p:nvPr/>
          </p:nvSpPr>
          <p:spPr bwMode="auto">
            <a:xfrm>
              <a:off x="3603625" y="2638425"/>
              <a:ext cx="93663" cy="113507"/>
            </a:xfrm>
            <a:custGeom>
              <a:avLst/>
              <a:gdLst>
                <a:gd name="T0" fmla="*/ 77341294 w 454"/>
                <a:gd name="T1" fmla="*/ 30152206 h 549"/>
                <a:gd name="T2" fmla="*/ 77341294 w 454"/>
                <a:gd name="T3" fmla="*/ 30152206 h 549"/>
                <a:gd name="T4" fmla="*/ 72219564 w 454"/>
                <a:gd name="T5" fmla="*/ 0 h 549"/>
                <a:gd name="T6" fmla="*/ 0 w 454"/>
                <a:gd name="T7" fmla="*/ 31174384 h 549"/>
                <a:gd name="T8" fmla="*/ 47121728 w 454"/>
                <a:gd name="T9" fmla="*/ 93353204 h 549"/>
                <a:gd name="T10" fmla="*/ 77341294 w 454"/>
                <a:gd name="T11" fmla="*/ 30152206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549">
                  <a:moveTo>
                    <a:pt x="453" y="177"/>
                  </a:moveTo>
                  <a:lnTo>
                    <a:pt x="453" y="177"/>
                  </a:lnTo>
                  <a:cubicBezTo>
                    <a:pt x="453" y="112"/>
                    <a:pt x="441" y="53"/>
                    <a:pt x="423" y="0"/>
                  </a:cubicBezTo>
                  <a:cubicBezTo>
                    <a:pt x="0" y="183"/>
                    <a:pt x="0" y="183"/>
                    <a:pt x="0" y="183"/>
                  </a:cubicBezTo>
                  <a:cubicBezTo>
                    <a:pt x="276" y="548"/>
                    <a:pt x="276" y="548"/>
                    <a:pt x="276" y="548"/>
                  </a:cubicBezTo>
                  <a:cubicBezTo>
                    <a:pt x="382" y="460"/>
                    <a:pt x="453" y="324"/>
                    <a:pt x="453" y="17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3" name="Freeform 153"/>
            <p:cNvSpPr>
              <a:spLocks noChangeArrowheads="1"/>
            </p:cNvSpPr>
            <p:nvPr/>
          </p:nvSpPr>
          <p:spPr bwMode="auto">
            <a:xfrm>
              <a:off x="3436144" y="2118519"/>
              <a:ext cx="296069" cy="28575"/>
            </a:xfrm>
            <a:custGeom>
              <a:avLst/>
              <a:gdLst>
                <a:gd name="T0" fmla="*/ 244523595 w 1430"/>
                <a:gd name="T1" fmla="*/ 0 h 137"/>
                <a:gd name="T2" fmla="*/ 0 w 1430"/>
                <a:gd name="T3" fmla="*/ 0 h 137"/>
                <a:gd name="T4" fmla="*/ 0 w 1430"/>
                <a:gd name="T5" fmla="*/ 23415231 h 137"/>
                <a:gd name="T6" fmla="*/ 244523595 w 1430"/>
                <a:gd name="T7" fmla="*/ 23415231 h 137"/>
                <a:gd name="T8" fmla="*/ 244523595 w 1430"/>
                <a:gd name="T9" fmla="*/ 0 h 137"/>
                <a:gd name="T10" fmla="*/ 233571959 w 1430"/>
                <a:gd name="T11" fmla="*/ 14290420 h 137"/>
                <a:gd name="T12" fmla="*/ 213380502 w 1430"/>
                <a:gd name="T13" fmla="*/ 14290420 h 137"/>
                <a:gd name="T14" fmla="*/ 213380502 w 1430"/>
                <a:gd name="T15" fmla="*/ 9125228 h 137"/>
                <a:gd name="T16" fmla="*/ 233571959 w 1430"/>
                <a:gd name="T17" fmla="*/ 9125228 h 137"/>
                <a:gd name="T18" fmla="*/ 233571959 w 1430"/>
                <a:gd name="T19" fmla="*/ 1429042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0" h="137">
                  <a:moveTo>
                    <a:pt x="1429" y="0"/>
                  </a:moveTo>
                  <a:lnTo>
                    <a:pt x="0" y="0"/>
                  </a:lnTo>
                  <a:lnTo>
                    <a:pt x="0" y="136"/>
                  </a:lnTo>
                  <a:lnTo>
                    <a:pt x="1429" y="136"/>
                  </a:lnTo>
                  <a:lnTo>
                    <a:pt x="1429" y="0"/>
                  </a:lnTo>
                  <a:close/>
                  <a:moveTo>
                    <a:pt x="1365" y="83"/>
                  </a:moveTo>
                  <a:lnTo>
                    <a:pt x="1247" y="83"/>
                  </a:lnTo>
                  <a:lnTo>
                    <a:pt x="1247" y="53"/>
                  </a:lnTo>
                  <a:lnTo>
                    <a:pt x="1365" y="53"/>
                  </a:lnTo>
                  <a:lnTo>
                    <a:pt x="1365"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4" name="Freeform 154"/>
            <p:cNvSpPr>
              <a:spLocks noChangeArrowheads="1"/>
            </p:cNvSpPr>
            <p:nvPr/>
          </p:nvSpPr>
          <p:spPr bwMode="auto">
            <a:xfrm>
              <a:off x="3449638" y="1944688"/>
              <a:ext cx="267494" cy="165894"/>
            </a:xfrm>
            <a:custGeom>
              <a:avLst/>
              <a:gdLst>
                <a:gd name="T0" fmla="*/ 221179148 w 1296"/>
                <a:gd name="T1" fmla="*/ 0 h 802"/>
                <a:gd name="T2" fmla="*/ 0 w 1296"/>
                <a:gd name="T3" fmla="*/ 0 h 802"/>
                <a:gd name="T4" fmla="*/ 0 w 1296"/>
                <a:gd name="T5" fmla="*/ 137162897 h 802"/>
                <a:gd name="T6" fmla="*/ 221179148 w 1296"/>
                <a:gd name="T7" fmla="*/ 137162897 h 802"/>
                <a:gd name="T8" fmla="*/ 221179148 w 1296"/>
                <a:gd name="T9" fmla="*/ 0 h 802"/>
                <a:gd name="T10" fmla="*/ 197097257 w 1296"/>
                <a:gd name="T11" fmla="*/ 117984144 h 802"/>
                <a:gd name="T12" fmla="*/ 25277770 w 1296"/>
                <a:gd name="T13" fmla="*/ 117984144 h 802"/>
                <a:gd name="T14" fmla="*/ 25277770 w 1296"/>
                <a:gd name="T15" fmla="*/ 19178753 h 802"/>
                <a:gd name="T16" fmla="*/ 197097257 w 1296"/>
                <a:gd name="T17" fmla="*/ 19178753 h 802"/>
                <a:gd name="T18" fmla="*/ 197097257 w 1296"/>
                <a:gd name="T19" fmla="*/ 117984144 h 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6" h="802">
                  <a:moveTo>
                    <a:pt x="1295" y="0"/>
                  </a:moveTo>
                  <a:lnTo>
                    <a:pt x="0" y="0"/>
                  </a:lnTo>
                  <a:lnTo>
                    <a:pt x="0" y="801"/>
                  </a:lnTo>
                  <a:lnTo>
                    <a:pt x="1295" y="801"/>
                  </a:lnTo>
                  <a:lnTo>
                    <a:pt x="1295" y="0"/>
                  </a:lnTo>
                  <a:close/>
                  <a:moveTo>
                    <a:pt x="1154" y="689"/>
                  </a:moveTo>
                  <a:lnTo>
                    <a:pt x="148" y="689"/>
                  </a:lnTo>
                  <a:lnTo>
                    <a:pt x="148" y="112"/>
                  </a:lnTo>
                  <a:lnTo>
                    <a:pt x="1154" y="112"/>
                  </a:lnTo>
                  <a:lnTo>
                    <a:pt x="1154" y="6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grpSp>
      <p:sp>
        <p:nvSpPr>
          <p:cNvPr id="162" name="矩形 161"/>
          <p:cNvSpPr/>
          <p:nvPr/>
        </p:nvSpPr>
        <p:spPr>
          <a:xfrm>
            <a:off x="0" y="5242958"/>
            <a:ext cx="12192000" cy="161504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2" accel="58000" fill="hold" grpId="0" nodeType="withEffect" p14:presetBounceEnd="54000">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14:bounceEnd="54000">
                                          <p:cBhvr additive="base">
                                            <p:cTn id="12" dur="2000" fill="hold"/>
                                            <p:tgtEl>
                                              <p:spTgt spid="21"/>
                                            </p:tgtEl>
                                            <p:attrNameLst>
                                              <p:attrName>ppt_x</p:attrName>
                                            </p:attrNameLst>
                                          </p:cBhvr>
                                          <p:tavLst>
                                            <p:tav tm="0">
                                              <p:val>
                                                <p:strVal val="1+#ppt_w/2"/>
                                              </p:val>
                                            </p:tav>
                                            <p:tav tm="100000">
                                              <p:val>
                                                <p:strVal val="#ppt_x"/>
                                              </p:val>
                                            </p:tav>
                                          </p:tavLst>
                                        </p:anim>
                                        <p:anim calcmode="lin" valueType="num" p14:bounceEnd="54000">
                                          <p:cBhvr additive="base">
                                            <p:cTn id="13" dur="20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2" accel="58000" fill="hold" grpId="0" nodeType="withEffect" p14:presetBounceEnd="54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54000">
                                          <p:cBhvr additive="base">
                                            <p:cTn id="16" dur="2000" fill="hold"/>
                                            <p:tgtEl>
                                              <p:spTgt spid="25"/>
                                            </p:tgtEl>
                                            <p:attrNameLst>
                                              <p:attrName>ppt_x</p:attrName>
                                            </p:attrNameLst>
                                          </p:cBhvr>
                                          <p:tavLst>
                                            <p:tav tm="0">
                                              <p:val>
                                                <p:strVal val="1+#ppt_w/2"/>
                                              </p:val>
                                            </p:tav>
                                            <p:tav tm="100000">
                                              <p:val>
                                                <p:strVal val="#ppt_x"/>
                                              </p:val>
                                            </p:tav>
                                          </p:tavLst>
                                        </p:anim>
                                        <p:anim calcmode="lin" valueType="num" p14:bounceEnd="54000">
                                          <p:cBhvr additive="base">
                                            <p:cTn id="17" dur="2000" fill="hold"/>
                                            <p:tgtEl>
                                              <p:spTgt spid="25"/>
                                            </p:tgtEl>
                                            <p:attrNameLst>
                                              <p:attrName>ppt_y</p:attrName>
                                            </p:attrNameLst>
                                          </p:cBhvr>
                                          <p:tavLst>
                                            <p:tav tm="0">
                                              <p:val>
                                                <p:strVal val="#ppt_y"/>
                                              </p:val>
                                            </p:tav>
                                            <p:tav tm="100000">
                                              <p:val>
                                                <p:strVal val="#ppt_y"/>
                                              </p:val>
                                            </p:tav>
                                          </p:tavLst>
                                        </p:anim>
                                      </p:childTnLst>
                                    </p:cTn>
                                  </p:par>
                                  <p:par>
                                    <p:cTn id="18" presetID="2" presetClass="entr" presetSubtype="2" accel="58000" fill="hold" grpId="0" nodeType="withEffect" p14:presetBounceEnd="54000">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14:bounceEnd="54000">
                                          <p:cBhvr additive="base">
                                            <p:cTn id="20" dur="2000" fill="hold"/>
                                            <p:tgtEl>
                                              <p:spTgt spid="23"/>
                                            </p:tgtEl>
                                            <p:attrNameLst>
                                              <p:attrName>ppt_x</p:attrName>
                                            </p:attrNameLst>
                                          </p:cBhvr>
                                          <p:tavLst>
                                            <p:tav tm="0">
                                              <p:val>
                                                <p:strVal val="1+#ppt_w/2"/>
                                              </p:val>
                                            </p:tav>
                                            <p:tav tm="100000">
                                              <p:val>
                                                <p:strVal val="#ppt_x"/>
                                              </p:val>
                                            </p:tav>
                                          </p:tavLst>
                                        </p:anim>
                                        <p:anim calcmode="lin" valueType="num" p14:bounceEnd="54000">
                                          <p:cBhvr additive="base">
                                            <p:cTn id="21" dur="20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8000" fill="hold" grpId="0" nodeType="withEffect" p14:presetBounceEnd="54000">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14:bounceEnd="54000">
                                          <p:cBhvr additive="base">
                                            <p:cTn id="24" dur="2000" fill="hold"/>
                                            <p:tgtEl>
                                              <p:spTgt spid="26"/>
                                            </p:tgtEl>
                                            <p:attrNameLst>
                                              <p:attrName>ppt_x</p:attrName>
                                            </p:attrNameLst>
                                          </p:cBhvr>
                                          <p:tavLst>
                                            <p:tav tm="0">
                                              <p:val>
                                                <p:strVal val="1+#ppt_w/2"/>
                                              </p:val>
                                            </p:tav>
                                            <p:tav tm="100000">
                                              <p:val>
                                                <p:strVal val="#ppt_x"/>
                                              </p:val>
                                            </p:tav>
                                          </p:tavLst>
                                        </p:anim>
                                        <p:anim calcmode="lin" valueType="num" p14:bounceEnd="54000">
                                          <p:cBhvr additive="base">
                                            <p:cTn id="25"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5" grpId="0" bldLvl="0" animBg="1"/>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2" accel="5800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2000" fill="hold"/>
                                            <p:tgtEl>
                                              <p:spTgt spid="21"/>
                                            </p:tgtEl>
                                            <p:attrNameLst>
                                              <p:attrName>ppt_x</p:attrName>
                                            </p:attrNameLst>
                                          </p:cBhvr>
                                          <p:tavLst>
                                            <p:tav tm="0">
                                              <p:val>
                                                <p:strVal val="1+#ppt_w/2"/>
                                              </p:val>
                                            </p:tav>
                                            <p:tav tm="100000">
                                              <p:val>
                                                <p:strVal val="#ppt_x"/>
                                              </p:val>
                                            </p:tav>
                                          </p:tavLst>
                                        </p:anim>
                                        <p:anim calcmode="lin" valueType="num">
                                          <p:cBhvr additive="base">
                                            <p:cTn id="13" dur="20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2" accel="5800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2000" fill="hold"/>
                                            <p:tgtEl>
                                              <p:spTgt spid="25"/>
                                            </p:tgtEl>
                                            <p:attrNameLst>
                                              <p:attrName>ppt_x</p:attrName>
                                            </p:attrNameLst>
                                          </p:cBhvr>
                                          <p:tavLst>
                                            <p:tav tm="0">
                                              <p:val>
                                                <p:strVal val="1+#ppt_w/2"/>
                                              </p:val>
                                            </p:tav>
                                            <p:tav tm="100000">
                                              <p:val>
                                                <p:strVal val="#ppt_x"/>
                                              </p:val>
                                            </p:tav>
                                          </p:tavLst>
                                        </p:anim>
                                        <p:anim calcmode="lin" valueType="num">
                                          <p:cBhvr additive="base">
                                            <p:cTn id="17" dur="2000" fill="hold"/>
                                            <p:tgtEl>
                                              <p:spTgt spid="25"/>
                                            </p:tgtEl>
                                            <p:attrNameLst>
                                              <p:attrName>ppt_y</p:attrName>
                                            </p:attrNameLst>
                                          </p:cBhvr>
                                          <p:tavLst>
                                            <p:tav tm="0">
                                              <p:val>
                                                <p:strVal val="#ppt_y"/>
                                              </p:val>
                                            </p:tav>
                                            <p:tav tm="100000">
                                              <p:val>
                                                <p:strVal val="#ppt_y"/>
                                              </p:val>
                                            </p:tav>
                                          </p:tavLst>
                                        </p:anim>
                                      </p:childTnLst>
                                    </p:cTn>
                                  </p:par>
                                  <p:par>
                                    <p:cTn id="18" presetID="2" presetClass="entr" presetSubtype="2" accel="58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2000" fill="hold"/>
                                            <p:tgtEl>
                                              <p:spTgt spid="23"/>
                                            </p:tgtEl>
                                            <p:attrNameLst>
                                              <p:attrName>ppt_x</p:attrName>
                                            </p:attrNameLst>
                                          </p:cBhvr>
                                          <p:tavLst>
                                            <p:tav tm="0">
                                              <p:val>
                                                <p:strVal val="1+#ppt_w/2"/>
                                              </p:val>
                                            </p:tav>
                                            <p:tav tm="100000">
                                              <p:val>
                                                <p:strVal val="#ppt_x"/>
                                              </p:val>
                                            </p:tav>
                                          </p:tavLst>
                                        </p:anim>
                                        <p:anim calcmode="lin" valueType="num">
                                          <p:cBhvr additive="base">
                                            <p:cTn id="21" dur="20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800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000" fill="hold"/>
                                            <p:tgtEl>
                                              <p:spTgt spid="26"/>
                                            </p:tgtEl>
                                            <p:attrNameLst>
                                              <p:attrName>ppt_x</p:attrName>
                                            </p:attrNameLst>
                                          </p:cBhvr>
                                          <p:tavLst>
                                            <p:tav tm="0">
                                              <p:val>
                                                <p:strVal val="1+#ppt_w/2"/>
                                              </p:val>
                                            </p:tav>
                                            <p:tav tm="100000">
                                              <p:val>
                                                <p:strVal val="#ppt_x"/>
                                              </p:val>
                                            </p:tav>
                                          </p:tavLst>
                                        </p:anim>
                                        <p:anim calcmode="lin" valueType="num">
                                          <p:cBhvr additive="base">
                                            <p:cTn id="25"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5" grpId="0" bldLvl="0" animBg="1"/>
          <p:bldP spid="2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35240" y="261994"/>
            <a:ext cx="3521520" cy="615553"/>
          </a:xfrm>
          <a:prstGeom prst="rect">
            <a:avLst/>
          </a:prstGeom>
        </p:spPr>
        <p:txBody>
          <a:bodyPr wrap="square">
            <a:spAutoFit/>
          </a:bodyPr>
          <a:lstStyle/>
          <a:p>
            <a:pPr algn="ctr"/>
            <a:r>
              <a:rPr lang="zh-CN" altLang="en-US" sz="3400" b="1" spc="600" dirty="0">
                <a:cs typeface="+mn-ea"/>
                <a:sym typeface="+mn-lt"/>
              </a:rPr>
              <a:t>课后提升</a:t>
            </a:r>
            <a:endParaRPr lang="zh-CN" altLang="en-US" sz="3400" b="1" spc="600" dirty="0">
              <a:cs typeface="+mn-ea"/>
              <a:sym typeface="+mn-lt"/>
            </a:endParaRPr>
          </a:p>
        </p:txBody>
      </p:sp>
      <p:grpSp>
        <p:nvGrpSpPr>
          <p:cNvPr id="3" name="Group 171"/>
          <p:cNvGrpSpPr>
            <a:grpSpLocks noChangeAspect="1"/>
          </p:cNvGrpSpPr>
          <p:nvPr/>
        </p:nvGrpSpPr>
        <p:grpSpPr>
          <a:xfrm>
            <a:off x="913925" y="1472244"/>
            <a:ext cx="5390143" cy="3717925"/>
            <a:chOff x="940378" y="1114346"/>
            <a:chExt cx="7056438" cy="4867275"/>
          </a:xfrm>
        </p:grpSpPr>
        <p:sp>
          <p:nvSpPr>
            <p:cNvPr id="4"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dirty="0">
                <a:ln>
                  <a:noFill/>
                </a:ln>
                <a:solidFill>
                  <a:srgbClr val="000000"/>
                </a:solidFill>
                <a:effectLst/>
                <a:uLnTx/>
                <a:uFillTx/>
                <a:latin typeface="Gulim" panose="020B0600000101010101" pitchFamily="34" charset="-127"/>
                <a:ea typeface="Gulim" panose="020B0600000101010101" pitchFamily="34" charset="-127"/>
              </a:endParaRPr>
            </a:p>
          </p:txBody>
        </p:sp>
        <p:sp>
          <p:nvSpPr>
            <p:cNvPr id="6"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fontAlgn="base" latinLnBrk="1">
                <a:spcBef>
                  <a:spcPct val="0"/>
                </a:spcBef>
                <a:spcAft>
                  <a:spcPct val="0"/>
                </a:spcAft>
              </a:pPr>
              <a:endParaRPr kumimoji="1" lang="zh-CN" altLang="en-US" dirty="0">
                <a:solidFill>
                  <a:srgbClr val="000000"/>
                </a:solidFill>
                <a:latin typeface="Gulim" panose="020B0600000101010101" pitchFamily="34" charset="-127"/>
                <a:ea typeface="Gulim" panose="020B0600000101010101" pitchFamily="34" charset="-127"/>
              </a:endParaRPr>
            </a:p>
          </p:txBody>
        </p:sp>
        <p:sp>
          <p:nvSpPr>
            <p:cNvPr id="7"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fontAlgn="base" latinLnBrk="1">
                <a:spcBef>
                  <a:spcPct val="0"/>
                </a:spcBef>
                <a:spcAft>
                  <a:spcPct val="0"/>
                </a:spcAft>
              </a:pPr>
              <a:endParaRPr kumimoji="1" lang="zh-CN" altLang="en-US" dirty="0">
                <a:solidFill>
                  <a:srgbClr val="000000"/>
                </a:solidFill>
                <a:latin typeface="Gulim" panose="020B0600000101010101" pitchFamily="34" charset="-127"/>
                <a:ea typeface="Gulim" panose="020B0600000101010101" pitchFamily="34" charset="-127"/>
              </a:endParaRPr>
            </a:p>
          </p:txBody>
        </p:sp>
        <p:sp>
          <p:nvSpPr>
            <p:cNvPr id="8" name="Oval 676"/>
            <p:cNvSpPr>
              <a:spLocks noChangeArrowheads="1"/>
            </p:cNvSpPr>
            <p:nvPr/>
          </p:nvSpPr>
          <p:spPr bwMode="auto">
            <a:xfrm rot="21275257">
              <a:off x="1307091" y="2016046"/>
              <a:ext cx="2695575" cy="2693988"/>
            </a:xfrm>
            <a:prstGeom prst="ellipse">
              <a:avLst/>
            </a:prstGeom>
            <a:solidFill>
              <a:schemeClr val="accent1">
                <a:lumMod val="75000"/>
              </a:schemeClr>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fontAlgn="base" latinLnBrk="1">
                <a:spcBef>
                  <a:spcPct val="0"/>
                </a:spcBef>
                <a:spcAft>
                  <a:spcPct val="0"/>
                </a:spcAft>
              </a:pPr>
              <a:endParaRPr kumimoji="1" lang="ko-KR" altLang="en-US" dirty="0">
                <a:solidFill>
                  <a:srgbClr val="000000"/>
                </a:solidFill>
                <a:latin typeface="Gulim" panose="020B0600000101010101" pitchFamily="34" charset="-127"/>
                <a:ea typeface="Gulim" panose="020B0600000101010101" pitchFamily="34" charset="-127"/>
              </a:endParaRPr>
            </a:p>
          </p:txBody>
        </p:sp>
        <p:sp>
          <p:nvSpPr>
            <p:cNvPr id="9" name="Oval 677"/>
            <p:cNvSpPr>
              <a:spLocks noChangeArrowheads="1"/>
            </p:cNvSpPr>
            <p:nvPr/>
          </p:nvSpPr>
          <p:spPr bwMode="auto">
            <a:xfrm rot="21275257">
              <a:off x="4617028" y="1993821"/>
              <a:ext cx="1801813" cy="1801813"/>
            </a:xfrm>
            <a:prstGeom prst="ellipse">
              <a:avLst/>
            </a:prstGeom>
            <a:solidFill>
              <a:schemeClr val="accent2">
                <a:lumMod val="75000"/>
              </a:schemeClr>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fontAlgn="base" latinLnBrk="1">
                <a:spcBef>
                  <a:spcPct val="0"/>
                </a:spcBef>
                <a:spcAft>
                  <a:spcPct val="0"/>
                </a:spcAft>
              </a:pPr>
              <a:endParaRPr kumimoji="1" lang="ko-KR" altLang="en-US" dirty="0">
                <a:solidFill>
                  <a:srgbClr val="000000"/>
                </a:solidFill>
                <a:latin typeface="Gulim" panose="020B0600000101010101" pitchFamily="34" charset="-127"/>
                <a:ea typeface="Gulim" panose="020B0600000101010101" pitchFamily="34" charset="-127"/>
              </a:endParaRPr>
            </a:p>
          </p:txBody>
        </p:sp>
        <p:sp>
          <p:nvSpPr>
            <p:cNvPr id="10"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fontAlgn="base" latinLnBrk="1">
                <a:spcBef>
                  <a:spcPct val="0"/>
                </a:spcBef>
                <a:spcAft>
                  <a:spcPct val="0"/>
                </a:spcAft>
              </a:pPr>
              <a:endParaRPr kumimoji="1" lang="zh-CN" altLang="en-US" dirty="0">
                <a:solidFill>
                  <a:srgbClr val="000000"/>
                </a:solidFill>
                <a:latin typeface="Gulim" panose="020B0600000101010101" pitchFamily="34" charset="-127"/>
                <a:ea typeface="Gulim" panose="020B0600000101010101" pitchFamily="34" charset="-127"/>
              </a:endParaRPr>
            </a:p>
          </p:txBody>
        </p:sp>
        <p:sp>
          <p:nvSpPr>
            <p:cNvPr id="11" name="Oval 680"/>
            <p:cNvSpPr>
              <a:spLocks noChangeArrowheads="1"/>
            </p:cNvSpPr>
            <p:nvPr/>
          </p:nvSpPr>
          <p:spPr bwMode="auto">
            <a:xfrm rot="21275257">
              <a:off x="6055303" y="4040109"/>
              <a:ext cx="1577975" cy="1577975"/>
            </a:xfrm>
            <a:prstGeom prst="ellipse">
              <a:avLst/>
            </a:prstGeom>
            <a:solidFill>
              <a:schemeClr val="accent3">
                <a:lumMod val="75000"/>
              </a:schemeClr>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fontAlgn="base" latinLnBrk="1">
                <a:spcBef>
                  <a:spcPct val="0"/>
                </a:spcBef>
                <a:spcAft>
                  <a:spcPct val="0"/>
                </a:spcAft>
              </a:pPr>
              <a:endParaRPr kumimoji="1" lang="ko-KR" altLang="en-US" dirty="0">
                <a:solidFill>
                  <a:srgbClr val="000000"/>
                </a:solidFill>
                <a:latin typeface="Gulim" panose="020B0600000101010101" pitchFamily="34" charset="-127"/>
                <a:ea typeface="Gulim" panose="020B0600000101010101" pitchFamily="34" charset="-127"/>
              </a:endParaRPr>
            </a:p>
          </p:txBody>
        </p:sp>
        <p:sp>
          <p:nvSpPr>
            <p:cNvPr id="12"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dirty="0">
                <a:ln>
                  <a:noFill/>
                </a:ln>
                <a:solidFill>
                  <a:srgbClr val="000000"/>
                </a:solidFill>
                <a:effectLst/>
                <a:uLnTx/>
                <a:uFillTx/>
                <a:latin typeface="Gulim" panose="020B0600000101010101" pitchFamily="34" charset="-127"/>
                <a:ea typeface="Gulim" panose="020B0600000101010101" pitchFamily="34" charset="-127"/>
              </a:endParaRPr>
            </a:p>
          </p:txBody>
        </p:sp>
        <p:sp>
          <p:nvSpPr>
            <p:cNvPr id="13"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dirty="0">
                <a:ln>
                  <a:noFill/>
                </a:ln>
                <a:solidFill>
                  <a:srgbClr val="000000"/>
                </a:solidFill>
                <a:effectLst/>
                <a:uLnTx/>
                <a:uFillTx/>
                <a:latin typeface="Gulim" panose="020B0600000101010101" pitchFamily="34" charset="-127"/>
                <a:ea typeface="Gulim" panose="020B0600000101010101" pitchFamily="34" charset="-127"/>
              </a:endParaRPr>
            </a:p>
          </p:txBody>
        </p:sp>
      </p:grpSp>
      <p:sp>
        <p:nvSpPr>
          <p:cNvPr id="14" name="Content Placeholder 2"/>
          <p:cNvSpPr txBox="1"/>
          <p:nvPr/>
        </p:nvSpPr>
        <p:spPr>
          <a:xfrm>
            <a:off x="2909148" y="1757707"/>
            <a:ext cx="837398" cy="3343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1">
                    <a:lumMod val="75000"/>
                  </a:schemeClr>
                </a:solidFill>
              </a:rPr>
              <a:t>VIDEO</a:t>
            </a:r>
            <a:endParaRPr lang="en-US" sz="1100" dirty="0">
              <a:solidFill>
                <a:schemeClr val="accent1">
                  <a:lumMod val="75000"/>
                </a:schemeClr>
              </a:solidFill>
            </a:endParaRPr>
          </a:p>
        </p:txBody>
      </p:sp>
      <p:sp>
        <p:nvSpPr>
          <p:cNvPr id="15" name="Content Placeholder 2"/>
          <p:cNvSpPr txBox="1"/>
          <p:nvPr/>
        </p:nvSpPr>
        <p:spPr>
          <a:xfrm>
            <a:off x="5243138" y="2866446"/>
            <a:ext cx="837398" cy="3343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id-ID" b="1" dirty="0">
                <a:solidFill>
                  <a:schemeClr val="accent2">
                    <a:lumMod val="75000"/>
                  </a:schemeClr>
                </a:solidFill>
              </a:rPr>
              <a:t>WEB</a:t>
            </a:r>
            <a:endParaRPr lang="en-US" sz="1100" dirty="0">
              <a:solidFill>
                <a:schemeClr val="accent2">
                  <a:lumMod val="75000"/>
                </a:schemeClr>
              </a:solidFill>
            </a:endParaRPr>
          </a:p>
        </p:txBody>
      </p:sp>
      <p:sp>
        <p:nvSpPr>
          <p:cNvPr id="16" name="Content Placeholder 2"/>
          <p:cNvSpPr txBox="1"/>
          <p:nvPr/>
        </p:nvSpPr>
        <p:spPr>
          <a:xfrm>
            <a:off x="3456305" y="4073525"/>
            <a:ext cx="889635" cy="3340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id-ID" b="1" dirty="0">
                <a:solidFill>
                  <a:schemeClr val="accent3">
                    <a:lumMod val="75000"/>
                  </a:schemeClr>
                </a:solidFill>
              </a:rPr>
              <a:t>GRAPHIC</a:t>
            </a:r>
            <a:endParaRPr lang="en-US" sz="1100" dirty="0">
              <a:solidFill>
                <a:schemeClr val="accent3">
                  <a:lumMod val="75000"/>
                </a:schemeClr>
              </a:solidFill>
            </a:endParaRPr>
          </a:p>
        </p:txBody>
      </p:sp>
      <p:grpSp>
        <p:nvGrpSpPr>
          <p:cNvPr id="17" name="Group 184"/>
          <p:cNvGrpSpPr/>
          <p:nvPr/>
        </p:nvGrpSpPr>
        <p:grpSpPr>
          <a:xfrm>
            <a:off x="5223185" y="4109287"/>
            <a:ext cx="401025" cy="401024"/>
            <a:chOff x="5607375" y="3562825"/>
            <a:chExt cx="587140" cy="587140"/>
          </a:xfrm>
          <a:noFill/>
        </p:grpSpPr>
        <p:sp>
          <p:nvSpPr>
            <p:cNvPr id="18"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solidFill>
                <a:schemeClr val="bg1">
                  <a:lumMod val="95000"/>
                </a:schemeClr>
              </a:solidFill>
            </a:ln>
          </p:spPr>
          <p:txBody>
            <a:bodyPr vert="horz" wrap="square" lIns="91440" tIns="45720" rIns="91440" bIns="45720" numCol="1" anchor="t" anchorCtr="0" compatLnSpc="1"/>
            <a:lstStyle/>
            <a:p>
              <a:endParaRPr lang="en-US" sz="2000" dirty="0"/>
            </a:p>
          </p:txBody>
        </p:sp>
        <p:sp>
          <p:nvSpPr>
            <p:cNvPr id="19"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chemeClr val="bg1">
                  <a:lumMod val="95000"/>
                </a:schemeClr>
              </a:solidFill>
            </a:ln>
          </p:spPr>
          <p:txBody>
            <a:bodyPr vert="horz" wrap="square" lIns="91440" tIns="45720" rIns="91440" bIns="45720" numCol="1" anchor="t" anchorCtr="0" compatLnSpc="1"/>
            <a:lstStyle/>
            <a:p>
              <a:endParaRPr lang="en-US" sz="2000" dirty="0"/>
            </a:p>
          </p:txBody>
        </p:sp>
      </p:grpSp>
      <p:grpSp>
        <p:nvGrpSpPr>
          <p:cNvPr id="20" name="Group 187"/>
          <p:cNvGrpSpPr/>
          <p:nvPr/>
        </p:nvGrpSpPr>
        <p:grpSpPr>
          <a:xfrm>
            <a:off x="1921194" y="2901935"/>
            <a:ext cx="576000" cy="576000"/>
            <a:chOff x="6665323" y="3562825"/>
            <a:chExt cx="587140" cy="587140"/>
          </a:xfrm>
          <a:noFill/>
        </p:grpSpPr>
        <p:sp>
          <p:nvSpPr>
            <p:cNvPr id="21"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solidFill>
                <a:schemeClr val="bg1">
                  <a:lumMod val="95000"/>
                </a:schemeClr>
              </a:solidFill>
            </a:ln>
          </p:spPr>
          <p:txBody>
            <a:bodyPr vert="horz" wrap="square" lIns="91440" tIns="45720" rIns="91440" bIns="45720" numCol="1" anchor="t" anchorCtr="0" compatLnSpc="1"/>
            <a:lstStyle/>
            <a:p>
              <a:endParaRPr lang="en-US" sz="2000" dirty="0"/>
            </a:p>
          </p:txBody>
        </p:sp>
        <p:sp>
          <p:nvSpPr>
            <p:cNvPr id="22"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chemeClr val="bg1">
                  <a:lumMod val="95000"/>
                </a:schemeClr>
              </a:solidFill>
            </a:ln>
          </p:spPr>
          <p:txBody>
            <a:bodyPr vert="horz" wrap="square" lIns="91440" tIns="45720" rIns="91440" bIns="45720" numCol="1" anchor="t" anchorCtr="0" compatLnSpc="1"/>
            <a:lstStyle/>
            <a:p>
              <a:endParaRPr lang="en-US" sz="2000" dirty="0"/>
            </a:p>
          </p:txBody>
        </p:sp>
      </p:grpSp>
      <p:grpSp>
        <p:nvGrpSpPr>
          <p:cNvPr id="23" name="Group 190"/>
          <p:cNvGrpSpPr/>
          <p:nvPr/>
        </p:nvGrpSpPr>
        <p:grpSpPr>
          <a:xfrm>
            <a:off x="4189450" y="2631803"/>
            <a:ext cx="401025" cy="401025"/>
            <a:chOff x="7740352" y="3562825"/>
            <a:chExt cx="587140" cy="587140"/>
          </a:xfrm>
          <a:noFill/>
        </p:grpSpPr>
        <p:sp>
          <p:nvSpPr>
            <p:cNvPr id="24" name="Freeform 191"/>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chemeClr val="bg1">
                  <a:lumMod val="95000"/>
                </a:schemeClr>
              </a:solidFill>
            </a:ln>
          </p:spPr>
          <p:txBody>
            <a:bodyPr vert="horz" wrap="square" lIns="91440" tIns="45720" rIns="91440" bIns="45720" numCol="1" anchor="t" anchorCtr="0" compatLnSpc="1"/>
            <a:lstStyle/>
            <a:p>
              <a:endParaRPr lang="en-US" sz="2000" dirty="0"/>
            </a:p>
          </p:txBody>
        </p:sp>
        <p:sp>
          <p:nvSpPr>
            <p:cNvPr id="25"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solidFill>
                <a:schemeClr val="bg1">
                  <a:lumMod val="95000"/>
                </a:schemeClr>
              </a:solidFill>
            </a:ln>
          </p:spPr>
          <p:txBody>
            <a:bodyPr vert="horz" wrap="square" lIns="91440" tIns="45720" rIns="91440" bIns="45720" numCol="1" anchor="t" anchorCtr="0" compatLnSpc="1"/>
            <a:lstStyle/>
            <a:p>
              <a:endParaRPr lang="en-US" sz="2000" dirty="0"/>
            </a:p>
          </p:txBody>
        </p:sp>
      </p:grpSp>
      <p:cxnSp>
        <p:nvCxnSpPr>
          <p:cNvPr id="26" name="Straight Connector 197"/>
          <p:cNvCxnSpPr/>
          <p:nvPr/>
        </p:nvCxnSpPr>
        <p:spPr>
          <a:xfrm>
            <a:off x="846560" y="5362331"/>
            <a:ext cx="10539632" cy="0"/>
          </a:xfrm>
          <a:prstGeom prst="line">
            <a:avLst/>
          </a:prstGeom>
          <a:ln w="12700">
            <a:solidFill>
              <a:schemeClr val="bg2">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45"/>
          <p:cNvSpPr/>
          <p:nvPr/>
        </p:nvSpPr>
        <p:spPr>
          <a:xfrm>
            <a:off x="7521575" y="3024505"/>
            <a:ext cx="4074160" cy="1245235"/>
          </a:xfrm>
          <a:prstGeom prst="rect">
            <a:avLst/>
          </a:prstGeom>
        </p:spPr>
        <p:txBody>
          <a:bodyPr wrap="square">
            <a:spAutoFit/>
          </a:bodyPr>
          <a:lstStyle/>
          <a:p>
            <a:pPr algn="just">
              <a:lnSpc>
                <a:spcPct val="150000"/>
              </a:lnSpc>
            </a:pPr>
            <a:r>
              <a:rPr lang="zh-CN" altLang="en-US" sz="2500" b="1" spc="600" dirty="0">
                <a:solidFill>
                  <a:schemeClr val="accent1">
                    <a:lumMod val="75000"/>
                  </a:schemeClr>
                </a:solidFill>
                <a:latin typeface="微软雅黑" panose="020B0503020204020204" pitchFamily="34" charset="-122"/>
                <a:ea typeface="微软雅黑" panose="020B0503020204020204" pitchFamily="34" charset="-122"/>
                <a:cs typeface="Lato Regular"/>
              </a:rPr>
              <a:t>学习通平台挑战性开放性的案例讨论</a:t>
            </a:r>
            <a:endParaRPr lang="zh-CN" altLang="en-US" sz="2500" b="1" spc="600" dirty="0">
              <a:solidFill>
                <a:schemeClr val="accent1">
                  <a:lumMod val="75000"/>
                </a:schemeClr>
              </a:solidFill>
              <a:latin typeface="微软雅黑" panose="020B0503020204020204" pitchFamily="34" charset="-122"/>
              <a:ea typeface="微软雅黑" panose="020B0503020204020204" pitchFamily="34" charset="-122"/>
              <a:cs typeface="Lato Regular"/>
            </a:endParaRPr>
          </a:p>
        </p:txBody>
      </p:sp>
      <p:sp>
        <p:nvSpPr>
          <p:cNvPr id="28" name="TextBox 7"/>
          <p:cNvSpPr txBox="1"/>
          <p:nvPr/>
        </p:nvSpPr>
        <p:spPr>
          <a:xfrm>
            <a:off x="6929669" y="3101004"/>
            <a:ext cx="586294" cy="460375"/>
          </a:xfrm>
          <a:prstGeom prst="rect">
            <a:avLst/>
          </a:prstGeom>
          <a:noFill/>
        </p:spPr>
        <p:txBody>
          <a:bodyPr wrap="square" rtlCol="0">
            <a:spAutoFit/>
          </a:bodyPr>
          <a:lstStyle/>
          <a:p>
            <a:r>
              <a:rPr lang="en-US" sz="2400">
                <a:latin typeface="Impact" panose="020B0806030902050204" pitchFamily="34" charset="0"/>
                <a:ea typeface="Roboto" panose="02000000000000000000" pitchFamily="2" charset="0"/>
              </a:rPr>
              <a:t>02</a:t>
            </a:r>
            <a:endParaRPr lang="en-US" sz="2400">
              <a:latin typeface="Impact" panose="020B0806030902050204" pitchFamily="34" charset="0"/>
              <a:ea typeface="Roboto" panose="02000000000000000000" pitchFamily="2" charset="0"/>
            </a:endParaRPr>
          </a:p>
        </p:txBody>
      </p:sp>
      <p:sp>
        <p:nvSpPr>
          <p:cNvPr id="29" name="Rectangle 46"/>
          <p:cNvSpPr/>
          <p:nvPr/>
        </p:nvSpPr>
        <p:spPr>
          <a:xfrm>
            <a:off x="7533005" y="1622425"/>
            <a:ext cx="3853180" cy="1245235"/>
          </a:xfrm>
          <a:prstGeom prst="rect">
            <a:avLst/>
          </a:prstGeom>
        </p:spPr>
        <p:txBody>
          <a:bodyPr wrap="square">
            <a:spAutoFit/>
          </a:bodyPr>
          <a:lstStyle/>
          <a:p>
            <a:pPr algn="just">
              <a:lnSpc>
                <a:spcPct val="150000"/>
              </a:lnSpc>
            </a:pPr>
            <a:r>
              <a:rPr lang="zh-CN" altLang="en-US" sz="2500" b="1" spc="600" dirty="0">
                <a:solidFill>
                  <a:schemeClr val="accent1">
                    <a:lumMod val="75000"/>
                  </a:schemeClr>
                </a:solidFill>
                <a:latin typeface="微软雅黑" panose="020B0503020204020204" pitchFamily="34" charset="-122"/>
                <a:ea typeface="微软雅黑" panose="020B0503020204020204" pitchFamily="34" charset="-122"/>
                <a:cs typeface="Lato Regular"/>
                <a:sym typeface="+mn-ea"/>
              </a:rPr>
              <a:t>学习通平台的本次课程练习题</a:t>
            </a:r>
            <a:endParaRPr lang="zh-CN" altLang="en-US" sz="2500" b="1" spc="600" dirty="0">
              <a:solidFill>
                <a:schemeClr val="accent1">
                  <a:lumMod val="75000"/>
                </a:schemeClr>
              </a:solidFill>
              <a:latin typeface="微软雅黑" panose="020B0503020204020204" pitchFamily="34" charset="-122"/>
              <a:ea typeface="微软雅黑" panose="020B0503020204020204" pitchFamily="34" charset="-122"/>
              <a:cs typeface="Lato Regular"/>
              <a:sym typeface="+mn-ea"/>
            </a:endParaRPr>
          </a:p>
        </p:txBody>
      </p:sp>
      <p:sp>
        <p:nvSpPr>
          <p:cNvPr id="30" name="TextBox 47"/>
          <p:cNvSpPr txBox="1"/>
          <p:nvPr/>
        </p:nvSpPr>
        <p:spPr>
          <a:xfrm>
            <a:off x="6941098" y="1699140"/>
            <a:ext cx="626614" cy="460375"/>
          </a:xfrm>
          <a:prstGeom prst="rect">
            <a:avLst/>
          </a:prstGeom>
          <a:noFill/>
        </p:spPr>
        <p:txBody>
          <a:bodyPr wrap="square" rtlCol="0">
            <a:spAutoFit/>
          </a:bodyPr>
          <a:lstStyle/>
          <a:p>
            <a:r>
              <a:rPr lang="en-US" sz="2400">
                <a:latin typeface="Impact" panose="020B0806030902050204" pitchFamily="34" charset="0"/>
                <a:ea typeface="Roboto" panose="02000000000000000000" pitchFamily="2" charset="0"/>
              </a:rPr>
              <a:t>01</a:t>
            </a:r>
            <a:endParaRPr lang="en-US" sz="2400">
              <a:latin typeface="Impact" panose="020B0806030902050204" pitchFamily="34" charset="0"/>
              <a:ea typeface="Roboto"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ppt_w</p:attrName>
                                        </p:attrNameLst>
                                      </p:cBhvr>
                                      <p:tavLst>
                                        <p:tav tm="0">
                                          <p:val>
                                            <p:fltVal val="0"/>
                                          </p:val>
                                        </p:tav>
                                        <p:tav tm="100000">
                                          <p:val>
                                            <p:strVal val="#ppt_w"/>
                                          </p:val>
                                        </p:tav>
                                      </p:tavLst>
                                    </p:anim>
                                    <p:anim calcmode="lin" valueType="num">
                                      <p:cBhvr>
                                        <p:cTn id="12" dur="1500" fill="hold"/>
                                        <p:tgtEl>
                                          <p:spTgt spid="3"/>
                                        </p:tgtEl>
                                        <p:attrNameLst>
                                          <p:attrName>ppt_h</p:attrName>
                                        </p:attrNameLst>
                                      </p:cBhvr>
                                      <p:tavLst>
                                        <p:tav tm="0">
                                          <p:val>
                                            <p:fltVal val="0"/>
                                          </p:val>
                                        </p:tav>
                                        <p:tav tm="100000">
                                          <p:val>
                                            <p:strVal val="#ppt_h"/>
                                          </p:val>
                                        </p:tav>
                                      </p:tavLst>
                                    </p:anim>
                                    <p:animEffect transition="in" filter="fade">
                                      <p:cBhvr>
                                        <p:cTn id="13" dur="150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5000"/>
                            </p:stCondLst>
                            <p:childTnLst>
                              <p:par>
                                <p:cTn id="45" presetID="2" presetClass="entr" presetSubtype="4"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12"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300"/>
                                        <p:tgtEl>
                                          <p:spTgt spid="28"/>
                                        </p:tgtEl>
                                        <p:attrNameLst>
                                          <p:attrName>ppt_y</p:attrName>
                                        </p:attrNameLst>
                                      </p:cBhvr>
                                      <p:tavLst>
                                        <p:tav tm="0">
                                          <p:val>
                                            <p:strVal val="#ppt_y-#ppt_h*1.125000"/>
                                          </p:val>
                                        </p:tav>
                                        <p:tav tm="100000">
                                          <p:val>
                                            <p:strVal val="#ppt_y"/>
                                          </p:val>
                                        </p:tav>
                                      </p:tavLst>
                                    </p:anim>
                                    <p:animEffect transition="in" filter="wipe(down)">
                                      <p:cBhvr>
                                        <p:cTn id="53" dur="300"/>
                                        <p:tgtEl>
                                          <p:spTgt spid="28"/>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300"/>
                                        <p:tgtEl>
                                          <p:spTgt spid="27"/>
                                        </p:tgtEl>
                                      </p:cBhvr>
                                    </p:animEffect>
                                  </p:childTnLst>
                                </p:cTn>
                              </p:par>
                            </p:childTnLst>
                          </p:cTn>
                        </p:par>
                        <p:par>
                          <p:cTn id="58" fill="hold">
                            <p:stCondLst>
                              <p:cond delay="6500"/>
                            </p:stCondLst>
                            <p:childTnLst>
                              <p:par>
                                <p:cTn id="59" presetID="12" presetClass="entr" presetSubtype="1"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300"/>
                                        <p:tgtEl>
                                          <p:spTgt spid="30"/>
                                        </p:tgtEl>
                                        <p:attrNameLst>
                                          <p:attrName>ppt_y</p:attrName>
                                        </p:attrNameLst>
                                      </p:cBhvr>
                                      <p:tavLst>
                                        <p:tav tm="0">
                                          <p:val>
                                            <p:strVal val="#ppt_y-#ppt_h*1.125000"/>
                                          </p:val>
                                        </p:tav>
                                        <p:tav tm="100000">
                                          <p:val>
                                            <p:strVal val="#ppt_y"/>
                                          </p:val>
                                        </p:tav>
                                      </p:tavLst>
                                    </p:anim>
                                    <p:animEffect transition="in" filter="wipe(down)">
                                      <p:cBhvr>
                                        <p:cTn id="62" dur="300"/>
                                        <p:tgtEl>
                                          <p:spTgt spid="30"/>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44225" y="2105805"/>
            <a:ext cx="2414139" cy="3329847"/>
          </a:xfrm>
          <a:prstGeom prst="rect">
            <a:avLst/>
          </a:prstGeom>
        </p:spPr>
      </p:pic>
      <p:sp>
        <p:nvSpPr>
          <p:cNvPr id="18" name="矩形 17"/>
          <p:cNvSpPr/>
          <p:nvPr/>
        </p:nvSpPr>
        <p:spPr>
          <a:xfrm>
            <a:off x="0" y="6044565"/>
            <a:ext cx="12192000" cy="8064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3154680" y="305435"/>
            <a:ext cx="5605780" cy="645160"/>
          </a:xfrm>
          <a:prstGeom prst="rect">
            <a:avLst/>
          </a:prstGeom>
          <a:noFill/>
        </p:spPr>
        <p:txBody>
          <a:bodyPr wrap="none" rtlCol="0" anchor="t">
            <a:spAutoFit/>
          </a:bodyPr>
          <a:p>
            <a:pPr algn="ctr"/>
            <a:r>
              <a:rPr lang="zh-CN" altLang="en-US" sz="3600" b="1" spc="2500" dirty="0">
                <a:solidFill>
                  <a:srgbClr val="00B050"/>
                </a:solidFill>
                <a:latin typeface="+mj-ea"/>
                <a:ea typeface="+mj-ea"/>
                <a:sym typeface="+mn-ea"/>
              </a:rPr>
              <a:t>教学总结与</a:t>
            </a:r>
            <a:r>
              <a:rPr lang="zh-CN" altLang="en-US" sz="3600" b="1" spc="2500" dirty="0">
                <a:latin typeface="+mj-ea"/>
                <a:ea typeface="+mj-ea"/>
                <a:sym typeface="+mn-ea"/>
              </a:rPr>
              <a:t>反思</a:t>
            </a:r>
            <a:endParaRPr lang="zh-CN" altLang="en-US" sz="3600"/>
          </a:p>
        </p:txBody>
      </p:sp>
      <p:pic>
        <p:nvPicPr>
          <p:cNvPr id="4" name="图片 3"/>
          <p:cNvPicPr>
            <a:picLocks noChangeAspect="1"/>
          </p:cNvPicPr>
          <p:nvPr/>
        </p:nvPicPr>
        <p:blipFill>
          <a:blip r:embed="rId2"/>
          <a:stretch>
            <a:fillRect/>
          </a:stretch>
        </p:blipFill>
        <p:spPr>
          <a:xfrm>
            <a:off x="0" y="4284372"/>
            <a:ext cx="4661787" cy="2566757"/>
          </a:xfrm>
          <a:prstGeom prst="rect">
            <a:avLst/>
          </a:prstGeom>
        </p:spPr>
      </p:pic>
      <p:sp>
        <p:nvSpPr>
          <p:cNvPr id="2" name="矩形 1" descr="7b0a202020202262756c6c6574223a20227b5c2263617465676f727949645c223a31303030362c5c2274656d706c61746549645c223a32303233313234367d220a7d0a"/>
          <p:cNvSpPr/>
          <p:nvPr/>
        </p:nvSpPr>
        <p:spPr>
          <a:xfrm>
            <a:off x="2668905" y="1419860"/>
            <a:ext cx="8128000" cy="4107815"/>
          </a:xfrm>
          <a:prstGeom prst="rect">
            <a:avLst/>
          </a:prstGeom>
        </p:spPr>
        <p:txBody>
          <a:bodyPr wrap="square">
            <a:spAutoFit/>
          </a:bodyPr>
          <a:p>
            <a:pPr marL="457200" indent="-457200" algn="l">
              <a:lnSpc>
                <a:spcPct val="150000"/>
              </a:lnSpc>
              <a:buFont typeface="Arial" panose="020B0604020202020204" pitchFamily="34" charset="0"/>
              <a:buBlip>
                <a:blip r:embed="rId3"/>
              </a:buBlip>
            </a:pPr>
            <a:r>
              <a:rPr lang="zh-CN" altLang="en-US" sz="2800" b="1" spc="600" dirty="0">
                <a:cs typeface="+mn-ea"/>
                <a:sym typeface="+mn-lt"/>
              </a:rPr>
              <a:t>内容复杂抽象，</a:t>
            </a:r>
            <a:endParaRPr lang="zh-CN" altLang="en-US" sz="2800" b="1" spc="600" dirty="0">
              <a:cs typeface="+mn-ea"/>
              <a:sym typeface="+mn-lt"/>
            </a:endParaRPr>
          </a:p>
          <a:p>
            <a:pPr marL="457200" indent="-457200" algn="l">
              <a:lnSpc>
                <a:spcPct val="150000"/>
              </a:lnSpc>
              <a:buFont typeface="Arial" panose="020B0604020202020204" pitchFamily="34" charset="0"/>
              <a:buBlip>
                <a:blip r:embed="rId3"/>
              </a:buBlip>
            </a:pPr>
            <a:r>
              <a:rPr lang="zh-CN" altLang="en-US" sz="2800" b="1" spc="600" dirty="0">
                <a:cs typeface="+mn-ea"/>
                <a:sym typeface="+mn-lt"/>
              </a:rPr>
              <a:t>设计案例讨论，</a:t>
            </a:r>
            <a:r>
              <a:rPr lang="zh-CN" altLang="en-US" sz="2800" b="1" spc="600" dirty="0">
                <a:cs typeface="+mn-ea"/>
                <a:sym typeface="+mn-lt"/>
              </a:rPr>
              <a:t>坚持以学生为本，突出高阶性和挑战性</a:t>
            </a:r>
            <a:endParaRPr lang="zh-CN" altLang="en-US" sz="2800" b="1" spc="600" dirty="0">
              <a:cs typeface="+mn-ea"/>
              <a:sym typeface="+mn-lt"/>
            </a:endParaRPr>
          </a:p>
          <a:p>
            <a:pPr marL="457200" indent="-457200" algn="l">
              <a:lnSpc>
                <a:spcPct val="150000"/>
              </a:lnSpc>
              <a:buFont typeface="Arial" panose="020B0604020202020204" pitchFamily="34" charset="0"/>
              <a:buBlip>
                <a:blip r:embed="rId3"/>
              </a:buBlip>
            </a:pPr>
            <a:r>
              <a:rPr lang="zh-CN" altLang="en-US" sz="2800" b="1" spc="600" dirty="0">
                <a:cs typeface="+mn-ea"/>
                <a:sym typeface="+mn-lt"/>
              </a:rPr>
              <a:t>课堂气氛</a:t>
            </a:r>
            <a:r>
              <a:rPr lang="zh-CN" altLang="en-US" sz="2800" b="1" spc="600" dirty="0">
                <a:cs typeface="+mn-ea"/>
                <a:sym typeface="+mn-lt"/>
              </a:rPr>
              <a:t>活跃，学习主动性也较好。</a:t>
            </a:r>
            <a:endParaRPr lang="zh-CN" altLang="en-US" sz="2800" b="1" spc="600" dirty="0">
              <a:cs typeface="+mn-ea"/>
              <a:sym typeface="+mn-lt"/>
            </a:endParaRPr>
          </a:p>
          <a:p>
            <a:pPr marL="457200" indent="-457200" algn="l">
              <a:lnSpc>
                <a:spcPct val="150000"/>
              </a:lnSpc>
              <a:buFont typeface="Arial" panose="020B0604020202020204" pitchFamily="34" charset="0"/>
              <a:buBlip>
                <a:blip r:embed="rId3"/>
              </a:buBlip>
            </a:pPr>
            <a:r>
              <a:rPr lang="zh-CN" altLang="en-US" sz="2800" b="1" spc="600" dirty="0">
                <a:cs typeface="+mn-ea"/>
                <a:sym typeface="+mn-lt"/>
              </a:rPr>
              <a:t>课堂上要注重对学生所学知识点的复习，做好课堂巩固</a:t>
            </a:r>
            <a:r>
              <a:rPr lang="zh-CN" altLang="en-US" sz="3400" b="1" spc="600" dirty="0">
                <a:cs typeface="+mn-ea"/>
                <a:sym typeface="+mn-lt"/>
              </a:rPr>
              <a:t>。</a:t>
            </a:r>
            <a:endParaRPr lang="zh-CN" altLang="en-US" sz="3400" b="1" spc="6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984203" y="1823219"/>
            <a:ext cx="9518399" cy="829945"/>
          </a:xfrm>
          <a:prstGeom prst="rect">
            <a:avLst/>
          </a:prstGeom>
        </p:spPr>
        <p:txBody>
          <a:bodyPr vert="horz" wrap="square">
            <a:spAutoFit/>
          </a:bodyPr>
          <a:lstStyle/>
          <a:p>
            <a:r>
              <a:rPr lang="zh-CN" altLang="en-US" sz="4800" b="1" spc="1500" dirty="0">
                <a:solidFill>
                  <a:schemeClr val="accent1">
                    <a:lumMod val="75000"/>
                  </a:schemeClr>
                </a:solidFill>
                <a:latin typeface="+mj-ea"/>
                <a:ea typeface="+mj-ea"/>
              </a:rPr>
              <a:t>课程</a:t>
            </a:r>
            <a:r>
              <a:rPr lang="zh-CN" altLang="en-US" sz="4800" b="1" spc="1500" dirty="0">
                <a:solidFill>
                  <a:schemeClr val="accent3">
                    <a:lumMod val="75000"/>
                  </a:schemeClr>
                </a:solidFill>
                <a:latin typeface="+mj-ea"/>
                <a:ea typeface="+mj-ea"/>
              </a:rPr>
              <a:t>内容</a:t>
            </a:r>
            <a:endParaRPr lang="zh-CN" altLang="en-US" sz="4800" b="1" spc="1500" dirty="0">
              <a:solidFill>
                <a:schemeClr val="accent3">
                  <a:lumMod val="75000"/>
                </a:schemeClr>
              </a:solidFill>
              <a:latin typeface="+mj-ea"/>
              <a:ea typeface="+mj-ea"/>
            </a:endParaRPr>
          </a:p>
        </p:txBody>
      </p:sp>
      <p:grpSp>
        <p:nvGrpSpPr>
          <p:cNvPr id="8" name="组合 7"/>
          <p:cNvGrpSpPr/>
          <p:nvPr/>
        </p:nvGrpSpPr>
        <p:grpSpPr>
          <a:xfrm>
            <a:off x="604222" y="917284"/>
            <a:ext cx="3504791" cy="3529511"/>
            <a:chOff x="1604963" y="1793082"/>
            <a:chExt cx="4051300" cy="4079875"/>
          </a:xfrm>
        </p:grpSpPr>
        <p:sp>
          <p:nvSpPr>
            <p:cNvPr id="9" name="Freeform 12"/>
            <p:cNvSpPr>
              <a:spLocks noChangeArrowheads="1"/>
            </p:cNvSpPr>
            <p:nvPr/>
          </p:nvSpPr>
          <p:spPr bwMode="auto">
            <a:xfrm>
              <a:off x="3597275" y="4825207"/>
              <a:ext cx="1485107" cy="790575"/>
            </a:xfrm>
            <a:custGeom>
              <a:avLst/>
              <a:gdLst>
                <a:gd name="T0" fmla="*/ 0 w 7184"/>
                <a:gd name="T1" fmla="*/ 3822 h 3823"/>
                <a:gd name="T2" fmla="*/ 0 w 7184"/>
                <a:gd name="T3" fmla="*/ 3822 h 3823"/>
                <a:gd name="T4" fmla="*/ 4509 w 7184"/>
                <a:gd name="T5" fmla="*/ 2556 h 3823"/>
                <a:gd name="T6" fmla="*/ 7183 w 7184"/>
                <a:gd name="T7" fmla="*/ 0 h 3823"/>
              </a:gdLst>
              <a:ahLst/>
              <a:cxnLst>
                <a:cxn ang="0">
                  <a:pos x="T0" y="T1"/>
                </a:cxn>
                <a:cxn ang="0">
                  <a:pos x="T2" y="T3"/>
                </a:cxn>
                <a:cxn ang="0">
                  <a:pos x="T4" y="T5"/>
                </a:cxn>
                <a:cxn ang="0">
                  <a:pos x="T6" y="T7"/>
                </a:cxn>
              </a:cxnLst>
              <a:rect l="0" t="0" r="r" b="b"/>
              <a:pathLst>
                <a:path w="7184" h="3823">
                  <a:moveTo>
                    <a:pt x="0" y="3822"/>
                  </a:moveTo>
                  <a:lnTo>
                    <a:pt x="0" y="3822"/>
                  </a:lnTo>
                  <a:cubicBezTo>
                    <a:pt x="1654" y="3822"/>
                    <a:pt x="3196" y="3356"/>
                    <a:pt x="4509" y="2556"/>
                  </a:cubicBezTo>
                  <a:cubicBezTo>
                    <a:pt x="5575" y="1908"/>
                    <a:pt x="6488" y="1031"/>
                    <a:pt x="7183"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0" name="Freeform 126"/>
            <p:cNvSpPr>
              <a:spLocks noChangeArrowheads="1"/>
            </p:cNvSpPr>
            <p:nvPr/>
          </p:nvSpPr>
          <p:spPr bwMode="auto">
            <a:xfrm>
              <a:off x="2955132" y="3824288"/>
              <a:ext cx="437356" cy="608807"/>
            </a:xfrm>
            <a:custGeom>
              <a:avLst/>
              <a:gdLst>
                <a:gd name="T0" fmla="*/ 0 w 2115"/>
                <a:gd name="T1" fmla="*/ 0 h 2944"/>
                <a:gd name="T2" fmla="*/ 0 w 2115"/>
                <a:gd name="T3" fmla="*/ 0 h 2944"/>
                <a:gd name="T4" fmla="*/ 2114 w 2115"/>
                <a:gd name="T5" fmla="*/ 2943 h 2944"/>
              </a:gdLst>
              <a:ahLst/>
              <a:cxnLst>
                <a:cxn ang="0">
                  <a:pos x="T0" y="T1"/>
                </a:cxn>
                <a:cxn ang="0">
                  <a:pos x="T2" y="T3"/>
                </a:cxn>
                <a:cxn ang="0">
                  <a:pos x="T4" y="T5"/>
                </a:cxn>
              </a:cxnLst>
              <a:rect l="0" t="0" r="r" b="b"/>
              <a:pathLst>
                <a:path w="2115" h="2944">
                  <a:moveTo>
                    <a:pt x="0" y="0"/>
                  </a:moveTo>
                  <a:lnTo>
                    <a:pt x="0" y="0"/>
                  </a:lnTo>
                  <a:cubicBezTo>
                    <a:pt x="0" y="1365"/>
                    <a:pt x="883" y="2525"/>
                    <a:pt x="2114" y="2943"/>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1" name="Line 127"/>
            <p:cNvSpPr>
              <a:spLocks noChangeShapeType="1"/>
            </p:cNvSpPr>
            <p:nvPr/>
          </p:nvSpPr>
          <p:spPr bwMode="auto">
            <a:xfrm flipH="1">
              <a:off x="3098007" y="4450557"/>
              <a:ext cx="295275" cy="424656"/>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12" name="Freeform 128"/>
            <p:cNvSpPr>
              <a:spLocks noChangeArrowheads="1"/>
            </p:cNvSpPr>
            <p:nvPr/>
          </p:nvSpPr>
          <p:spPr bwMode="auto">
            <a:xfrm>
              <a:off x="2595563" y="4411663"/>
              <a:ext cx="503238" cy="463550"/>
            </a:xfrm>
            <a:custGeom>
              <a:avLst/>
              <a:gdLst>
                <a:gd name="T0" fmla="*/ 0 w 2433"/>
                <a:gd name="T1" fmla="*/ 0 h 2245"/>
                <a:gd name="T2" fmla="*/ 0 w 2433"/>
                <a:gd name="T3" fmla="*/ 0 h 2245"/>
                <a:gd name="T4" fmla="*/ 2432 w 2433"/>
                <a:gd name="T5" fmla="*/ 2244 h 2245"/>
              </a:gdLst>
              <a:ahLst/>
              <a:cxnLst>
                <a:cxn ang="0">
                  <a:pos x="T0" y="T1"/>
                </a:cxn>
                <a:cxn ang="0">
                  <a:pos x="T2" y="T3"/>
                </a:cxn>
                <a:cxn ang="0">
                  <a:pos x="T4" y="T5"/>
                </a:cxn>
              </a:cxnLst>
              <a:rect l="0" t="0" r="r" b="b"/>
              <a:pathLst>
                <a:path w="2433" h="2245">
                  <a:moveTo>
                    <a:pt x="0" y="0"/>
                  </a:moveTo>
                  <a:lnTo>
                    <a:pt x="0" y="0"/>
                  </a:lnTo>
                  <a:cubicBezTo>
                    <a:pt x="565" y="972"/>
                    <a:pt x="1413" y="1755"/>
                    <a:pt x="2432" y="2244"/>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3" name="Freeform 75"/>
            <p:cNvSpPr>
              <a:spLocks noChangeArrowheads="1"/>
            </p:cNvSpPr>
            <p:nvPr/>
          </p:nvSpPr>
          <p:spPr bwMode="auto">
            <a:xfrm>
              <a:off x="2914650" y="2882900"/>
              <a:ext cx="1311275" cy="280194"/>
            </a:xfrm>
            <a:custGeom>
              <a:avLst/>
              <a:gdLst>
                <a:gd name="T0" fmla="*/ 6340 w 6341"/>
                <a:gd name="T1" fmla="*/ 1354 h 1355"/>
                <a:gd name="T2" fmla="*/ 6340 w 6341"/>
                <a:gd name="T3" fmla="*/ 1354 h 1355"/>
                <a:gd name="T4" fmla="*/ 3103 w 6341"/>
                <a:gd name="T5" fmla="*/ 0 h 1355"/>
                <a:gd name="T6" fmla="*/ 0 w 6341"/>
                <a:gd name="T7" fmla="*/ 1225 h 1355"/>
              </a:gdLst>
              <a:ahLst/>
              <a:cxnLst>
                <a:cxn ang="0">
                  <a:pos x="T0" y="T1"/>
                </a:cxn>
                <a:cxn ang="0">
                  <a:pos x="T2" y="T3"/>
                </a:cxn>
                <a:cxn ang="0">
                  <a:pos x="T4" y="T5"/>
                </a:cxn>
                <a:cxn ang="0">
                  <a:pos x="T6" y="T7"/>
                </a:cxn>
              </a:cxnLst>
              <a:rect l="0" t="0" r="r" b="b"/>
              <a:pathLst>
                <a:path w="6341" h="1355">
                  <a:moveTo>
                    <a:pt x="6340" y="1354"/>
                  </a:moveTo>
                  <a:lnTo>
                    <a:pt x="6340" y="1354"/>
                  </a:lnTo>
                  <a:cubicBezTo>
                    <a:pt x="5516" y="518"/>
                    <a:pt x="4373" y="0"/>
                    <a:pt x="3103" y="0"/>
                  </a:cubicBezTo>
                  <a:cubicBezTo>
                    <a:pt x="1907" y="0"/>
                    <a:pt x="812" y="465"/>
                    <a:pt x="0" y="1225"/>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4" name="Line 91"/>
            <p:cNvSpPr>
              <a:spLocks noChangeShapeType="1"/>
            </p:cNvSpPr>
            <p:nvPr/>
          </p:nvSpPr>
          <p:spPr bwMode="auto">
            <a:xfrm flipH="1">
              <a:off x="4197350" y="2367757"/>
              <a:ext cx="443707" cy="777081"/>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15" name="Line 136"/>
            <p:cNvSpPr>
              <a:spLocks noChangeShapeType="1"/>
            </p:cNvSpPr>
            <p:nvPr/>
          </p:nvSpPr>
          <p:spPr bwMode="auto">
            <a:xfrm>
              <a:off x="3597275" y="2032794"/>
              <a:ext cx="794" cy="642144"/>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16" name="Freeform 78"/>
            <p:cNvSpPr>
              <a:spLocks noChangeArrowheads="1"/>
            </p:cNvSpPr>
            <p:nvPr/>
          </p:nvSpPr>
          <p:spPr bwMode="auto">
            <a:xfrm>
              <a:off x="1805782" y="3824288"/>
              <a:ext cx="805656" cy="1495425"/>
            </a:xfrm>
            <a:custGeom>
              <a:avLst/>
              <a:gdLst>
                <a:gd name="T0" fmla="*/ 0 w 3893"/>
                <a:gd name="T1" fmla="*/ 0 h 7231"/>
                <a:gd name="T2" fmla="*/ 0 w 3893"/>
                <a:gd name="T3" fmla="*/ 0 h 7231"/>
                <a:gd name="T4" fmla="*/ 830 w 3893"/>
                <a:gd name="T5" fmla="*/ 3697 h 7231"/>
                <a:gd name="T6" fmla="*/ 2785 w 3893"/>
                <a:gd name="T7" fmla="*/ 6358 h 7231"/>
                <a:gd name="T8" fmla="*/ 3892 w 3893"/>
                <a:gd name="T9" fmla="*/ 7230 h 7231"/>
              </a:gdLst>
              <a:ahLst/>
              <a:cxnLst>
                <a:cxn ang="0">
                  <a:pos x="T0" y="T1"/>
                </a:cxn>
                <a:cxn ang="0">
                  <a:pos x="T2" y="T3"/>
                </a:cxn>
                <a:cxn ang="0">
                  <a:pos x="T4" y="T5"/>
                </a:cxn>
                <a:cxn ang="0">
                  <a:pos x="T6" y="T7"/>
                </a:cxn>
                <a:cxn ang="0">
                  <a:pos x="T8" y="T9"/>
                </a:cxn>
              </a:cxnLst>
              <a:rect l="0" t="0" r="r" b="b"/>
              <a:pathLst>
                <a:path w="3893" h="7231">
                  <a:moveTo>
                    <a:pt x="0" y="0"/>
                  </a:moveTo>
                  <a:lnTo>
                    <a:pt x="0" y="0"/>
                  </a:lnTo>
                  <a:cubicBezTo>
                    <a:pt x="0" y="1324"/>
                    <a:pt x="300" y="2578"/>
                    <a:pt x="830" y="3697"/>
                  </a:cubicBezTo>
                  <a:cubicBezTo>
                    <a:pt x="1307" y="4710"/>
                    <a:pt x="1972" y="5611"/>
                    <a:pt x="2785" y="6358"/>
                  </a:cubicBezTo>
                  <a:cubicBezTo>
                    <a:pt x="3126" y="6676"/>
                    <a:pt x="3497" y="6971"/>
                    <a:pt x="3892" y="723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7" name="Freeform 137"/>
            <p:cNvSpPr>
              <a:spLocks noChangeArrowheads="1"/>
            </p:cNvSpPr>
            <p:nvPr/>
          </p:nvSpPr>
          <p:spPr bwMode="auto">
            <a:xfrm>
              <a:off x="2439988" y="2674938"/>
              <a:ext cx="1157288" cy="1157288"/>
            </a:xfrm>
            <a:custGeom>
              <a:avLst/>
              <a:gdLst>
                <a:gd name="T0" fmla="*/ 5594 w 5595"/>
                <a:gd name="T1" fmla="*/ 0 h 5595"/>
                <a:gd name="T2" fmla="*/ 5594 w 5595"/>
                <a:gd name="T3" fmla="*/ 0 h 5595"/>
                <a:gd name="T4" fmla="*/ 2915 w 5595"/>
                <a:gd name="T5" fmla="*/ 677 h 5595"/>
                <a:gd name="T6" fmla="*/ 442 w 5595"/>
                <a:gd name="T7" fmla="*/ 3415 h 5595"/>
                <a:gd name="T8" fmla="*/ 0 w 5595"/>
                <a:gd name="T9" fmla="*/ 5594 h 5595"/>
              </a:gdLst>
              <a:ahLst/>
              <a:cxnLst>
                <a:cxn ang="0">
                  <a:pos x="T0" y="T1"/>
                </a:cxn>
                <a:cxn ang="0">
                  <a:pos x="T2" y="T3"/>
                </a:cxn>
                <a:cxn ang="0">
                  <a:pos x="T4" y="T5"/>
                </a:cxn>
                <a:cxn ang="0">
                  <a:pos x="T6" y="T7"/>
                </a:cxn>
                <a:cxn ang="0">
                  <a:pos x="T8" y="T9"/>
                </a:cxn>
              </a:cxnLst>
              <a:rect l="0" t="0" r="r" b="b"/>
              <a:pathLst>
                <a:path w="5595" h="5595">
                  <a:moveTo>
                    <a:pt x="5594" y="0"/>
                  </a:moveTo>
                  <a:lnTo>
                    <a:pt x="5594" y="0"/>
                  </a:lnTo>
                  <a:cubicBezTo>
                    <a:pt x="4622" y="0"/>
                    <a:pt x="3710" y="247"/>
                    <a:pt x="2915" y="677"/>
                  </a:cubicBezTo>
                  <a:cubicBezTo>
                    <a:pt x="1814" y="1284"/>
                    <a:pt x="936" y="2249"/>
                    <a:pt x="442" y="3415"/>
                  </a:cubicBezTo>
                  <a:cubicBezTo>
                    <a:pt x="159" y="4086"/>
                    <a:pt x="0" y="4822"/>
                    <a:pt x="0" y="5594"/>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8" name="Freeform 129"/>
            <p:cNvSpPr>
              <a:spLocks noChangeArrowheads="1"/>
            </p:cNvSpPr>
            <p:nvPr/>
          </p:nvSpPr>
          <p:spPr bwMode="auto">
            <a:xfrm>
              <a:off x="2170907" y="2032794"/>
              <a:ext cx="1426369" cy="707231"/>
            </a:xfrm>
            <a:custGeom>
              <a:avLst/>
              <a:gdLst>
                <a:gd name="T0" fmla="*/ 6895 w 6896"/>
                <a:gd name="T1" fmla="*/ 0 h 3416"/>
                <a:gd name="T2" fmla="*/ 6895 w 6896"/>
                <a:gd name="T3" fmla="*/ 0 h 3416"/>
                <a:gd name="T4" fmla="*/ 2226 w 6896"/>
                <a:gd name="T5" fmla="*/ 1366 h 3416"/>
                <a:gd name="T6" fmla="*/ 0 w 6896"/>
                <a:gd name="T7" fmla="*/ 3415 h 3416"/>
              </a:gdLst>
              <a:ahLst/>
              <a:cxnLst>
                <a:cxn ang="0">
                  <a:pos x="T0" y="T1"/>
                </a:cxn>
                <a:cxn ang="0">
                  <a:pos x="T2" y="T3"/>
                </a:cxn>
                <a:cxn ang="0">
                  <a:pos x="T4" y="T5"/>
                </a:cxn>
                <a:cxn ang="0">
                  <a:pos x="T6" y="T7"/>
                </a:cxn>
              </a:cxnLst>
              <a:rect l="0" t="0" r="r" b="b"/>
              <a:pathLst>
                <a:path w="6896" h="3416">
                  <a:moveTo>
                    <a:pt x="6895" y="0"/>
                  </a:moveTo>
                  <a:lnTo>
                    <a:pt x="6895" y="0"/>
                  </a:lnTo>
                  <a:cubicBezTo>
                    <a:pt x="5176" y="0"/>
                    <a:pt x="3574" y="501"/>
                    <a:pt x="2226" y="1366"/>
                  </a:cubicBezTo>
                  <a:cubicBezTo>
                    <a:pt x="1366" y="1914"/>
                    <a:pt x="618" y="2608"/>
                    <a:pt x="0" y="3415"/>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19" name="Freeform 9"/>
            <p:cNvSpPr>
              <a:spLocks noChangeArrowheads="1"/>
            </p:cNvSpPr>
            <p:nvPr/>
          </p:nvSpPr>
          <p:spPr bwMode="auto">
            <a:xfrm>
              <a:off x="4584700" y="3298825"/>
              <a:ext cx="169863" cy="1136650"/>
            </a:xfrm>
            <a:custGeom>
              <a:avLst/>
              <a:gdLst>
                <a:gd name="T0" fmla="*/ 0 w 820"/>
                <a:gd name="T1" fmla="*/ 5492 h 5493"/>
                <a:gd name="T2" fmla="*/ 0 w 820"/>
                <a:gd name="T3" fmla="*/ 5492 h 5493"/>
                <a:gd name="T4" fmla="*/ 819 w 820"/>
                <a:gd name="T5" fmla="*/ 2579 h 5493"/>
                <a:gd name="T6" fmla="*/ 189 w 820"/>
                <a:gd name="T7" fmla="*/ 0 h 5493"/>
              </a:gdLst>
              <a:ahLst/>
              <a:cxnLst>
                <a:cxn ang="0">
                  <a:pos x="T0" y="T1"/>
                </a:cxn>
                <a:cxn ang="0">
                  <a:pos x="T2" y="T3"/>
                </a:cxn>
                <a:cxn ang="0">
                  <a:pos x="T4" y="T5"/>
                </a:cxn>
                <a:cxn ang="0">
                  <a:pos x="T6" y="T7"/>
                </a:cxn>
              </a:cxnLst>
              <a:rect l="0" t="0" r="r" b="b"/>
              <a:pathLst>
                <a:path w="820" h="5493">
                  <a:moveTo>
                    <a:pt x="0" y="5492"/>
                  </a:moveTo>
                  <a:lnTo>
                    <a:pt x="0" y="5492"/>
                  </a:lnTo>
                  <a:cubicBezTo>
                    <a:pt x="518" y="4644"/>
                    <a:pt x="819" y="3643"/>
                    <a:pt x="819" y="2579"/>
                  </a:cubicBezTo>
                  <a:cubicBezTo>
                    <a:pt x="819" y="1648"/>
                    <a:pt x="595" y="771"/>
                    <a:pt x="189"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0" name="Freeform 11"/>
            <p:cNvSpPr>
              <a:spLocks noChangeArrowheads="1"/>
            </p:cNvSpPr>
            <p:nvPr/>
          </p:nvSpPr>
          <p:spPr bwMode="auto">
            <a:xfrm>
              <a:off x="4855369" y="3104357"/>
              <a:ext cx="230981" cy="1508919"/>
            </a:xfrm>
            <a:custGeom>
              <a:avLst/>
              <a:gdLst>
                <a:gd name="T0" fmla="*/ 0 w 1114"/>
                <a:gd name="T1" fmla="*/ 7294 h 7295"/>
                <a:gd name="T2" fmla="*/ 0 w 1114"/>
                <a:gd name="T3" fmla="*/ 7294 h 7295"/>
                <a:gd name="T4" fmla="*/ 1113 w 1114"/>
                <a:gd name="T5" fmla="*/ 3356 h 7295"/>
                <a:gd name="T6" fmla="*/ 289 w 1114"/>
                <a:gd name="T7" fmla="*/ 0 h 7295"/>
              </a:gdLst>
              <a:ahLst/>
              <a:cxnLst>
                <a:cxn ang="0">
                  <a:pos x="T0" y="T1"/>
                </a:cxn>
                <a:cxn ang="0">
                  <a:pos x="T2" y="T3"/>
                </a:cxn>
                <a:cxn ang="0">
                  <a:pos x="T4" y="T5"/>
                </a:cxn>
                <a:cxn ang="0">
                  <a:pos x="T6" y="T7"/>
                </a:cxn>
              </a:cxnLst>
              <a:rect l="0" t="0" r="r" b="b"/>
              <a:pathLst>
                <a:path w="1114" h="7295">
                  <a:moveTo>
                    <a:pt x="0" y="7294"/>
                  </a:moveTo>
                  <a:lnTo>
                    <a:pt x="0" y="7294"/>
                  </a:lnTo>
                  <a:cubicBezTo>
                    <a:pt x="683" y="6193"/>
                    <a:pt x="1113" y="4738"/>
                    <a:pt x="1113" y="3356"/>
                  </a:cubicBezTo>
                  <a:cubicBezTo>
                    <a:pt x="1113" y="2143"/>
                    <a:pt x="813" y="1000"/>
                    <a:pt x="289"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4" name="Freeform 76"/>
            <p:cNvSpPr>
              <a:spLocks noChangeArrowheads="1"/>
            </p:cNvSpPr>
            <p:nvPr/>
          </p:nvSpPr>
          <p:spPr bwMode="auto">
            <a:xfrm>
              <a:off x="2108200" y="2710657"/>
              <a:ext cx="485775" cy="1089025"/>
            </a:xfrm>
            <a:custGeom>
              <a:avLst/>
              <a:gdLst>
                <a:gd name="T0" fmla="*/ 0 w 2350"/>
                <a:gd name="T1" fmla="*/ 5264 h 5265"/>
                <a:gd name="T2" fmla="*/ 0 w 2350"/>
                <a:gd name="T3" fmla="*/ 5264 h 5265"/>
                <a:gd name="T4" fmla="*/ 1407 w 2350"/>
                <a:gd name="T5" fmla="*/ 989 h 5265"/>
                <a:gd name="T6" fmla="*/ 2349 w 2350"/>
                <a:gd name="T7" fmla="*/ 0 h 5265"/>
              </a:gdLst>
              <a:ahLst/>
              <a:cxnLst>
                <a:cxn ang="0">
                  <a:pos x="T0" y="T1"/>
                </a:cxn>
                <a:cxn ang="0">
                  <a:pos x="T2" y="T3"/>
                </a:cxn>
                <a:cxn ang="0">
                  <a:pos x="T4" y="T5"/>
                </a:cxn>
                <a:cxn ang="0">
                  <a:pos x="T6" y="T7"/>
                </a:cxn>
              </a:cxnLst>
              <a:rect l="0" t="0" r="r" b="b"/>
              <a:pathLst>
                <a:path w="2350" h="5265">
                  <a:moveTo>
                    <a:pt x="0" y="5264"/>
                  </a:moveTo>
                  <a:lnTo>
                    <a:pt x="0" y="5264"/>
                  </a:lnTo>
                  <a:cubicBezTo>
                    <a:pt x="0" y="3662"/>
                    <a:pt x="512" y="2178"/>
                    <a:pt x="1407" y="989"/>
                  </a:cubicBezTo>
                  <a:cubicBezTo>
                    <a:pt x="1955" y="259"/>
                    <a:pt x="2349" y="0"/>
                    <a:pt x="2349"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7" name="Freeform 77"/>
            <p:cNvSpPr>
              <a:spLocks noChangeArrowheads="1"/>
            </p:cNvSpPr>
            <p:nvPr/>
          </p:nvSpPr>
          <p:spPr bwMode="auto">
            <a:xfrm>
              <a:off x="4640263" y="2367757"/>
              <a:ext cx="747713" cy="1456531"/>
            </a:xfrm>
            <a:custGeom>
              <a:avLst/>
              <a:gdLst>
                <a:gd name="T0" fmla="*/ 3615 w 3616"/>
                <a:gd name="T1" fmla="*/ 7042 h 7043"/>
                <a:gd name="T2" fmla="*/ 3615 w 3616"/>
                <a:gd name="T3" fmla="*/ 7042 h 7043"/>
                <a:gd name="T4" fmla="*/ 2544 w 3616"/>
                <a:gd name="T5" fmla="*/ 2862 h 7043"/>
                <a:gd name="T6" fmla="*/ 0 w 3616"/>
                <a:gd name="T7" fmla="*/ 0 h 7043"/>
              </a:gdLst>
              <a:ahLst/>
              <a:cxnLst>
                <a:cxn ang="0">
                  <a:pos x="T0" y="T1"/>
                </a:cxn>
                <a:cxn ang="0">
                  <a:pos x="T2" y="T3"/>
                </a:cxn>
                <a:cxn ang="0">
                  <a:pos x="T4" y="T5"/>
                </a:cxn>
                <a:cxn ang="0">
                  <a:pos x="T6" y="T7"/>
                </a:cxn>
              </a:cxnLst>
              <a:rect l="0" t="0" r="r" b="b"/>
              <a:pathLst>
                <a:path w="3616" h="7043">
                  <a:moveTo>
                    <a:pt x="3615" y="7042"/>
                  </a:moveTo>
                  <a:lnTo>
                    <a:pt x="3615" y="7042"/>
                  </a:lnTo>
                  <a:cubicBezTo>
                    <a:pt x="3615" y="5529"/>
                    <a:pt x="3227" y="4104"/>
                    <a:pt x="2544" y="2862"/>
                  </a:cubicBezTo>
                  <a:cubicBezTo>
                    <a:pt x="1920" y="1731"/>
                    <a:pt x="1042" y="748"/>
                    <a:pt x="0"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8" name="Freeform 87"/>
            <p:cNvSpPr>
              <a:spLocks noChangeArrowheads="1"/>
            </p:cNvSpPr>
            <p:nvPr/>
          </p:nvSpPr>
          <p:spPr bwMode="auto">
            <a:xfrm>
              <a:off x="2843213" y="5083175"/>
              <a:ext cx="1409700" cy="205582"/>
            </a:xfrm>
            <a:custGeom>
              <a:avLst/>
              <a:gdLst>
                <a:gd name="T0" fmla="*/ 0 w 6819"/>
                <a:gd name="T1" fmla="*/ 0 h 990"/>
                <a:gd name="T2" fmla="*/ 0 w 6819"/>
                <a:gd name="T3" fmla="*/ 0 h 990"/>
                <a:gd name="T4" fmla="*/ 3645 w 6819"/>
                <a:gd name="T5" fmla="*/ 989 h 990"/>
                <a:gd name="T6" fmla="*/ 6818 w 6819"/>
                <a:gd name="T7" fmla="*/ 253 h 990"/>
              </a:gdLst>
              <a:ahLst/>
              <a:cxnLst>
                <a:cxn ang="0">
                  <a:pos x="T0" y="T1"/>
                </a:cxn>
                <a:cxn ang="0">
                  <a:pos x="T2" y="T3"/>
                </a:cxn>
                <a:cxn ang="0">
                  <a:pos x="T4" y="T5"/>
                </a:cxn>
                <a:cxn ang="0">
                  <a:pos x="T6" y="T7"/>
                </a:cxn>
              </a:cxnLst>
              <a:rect l="0" t="0" r="r" b="b"/>
              <a:pathLst>
                <a:path w="6819" h="990">
                  <a:moveTo>
                    <a:pt x="0" y="0"/>
                  </a:moveTo>
                  <a:lnTo>
                    <a:pt x="0" y="0"/>
                  </a:lnTo>
                  <a:cubicBezTo>
                    <a:pt x="1072" y="624"/>
                    <a:pt x="2314" y="989"/>
                    <a:pt x="3645" y="989"/>
                  </a:cubicBezTo>
                  <a:cubicBezTo>
                    <a:pt x="4786" y="989"/>
                    <a:pt x="5858" y="724"/>
                    <a:pt x="6818" y="253"/>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29" name="Line 20"/>
            <p:cNvSpPr>
              <a:spLocks noChangeShapeType="1"/>
            </p:cNvSpPr>
            <p:nvPr/>
          </p:nvSpPr>
          <p:spPr bwMode="auto">
            <a:xfrm>
              <a:off x="4855369" y="4604544"/>
              <a:ext cx="227013" cy="233363"/>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0" name="Freeform 8"/>
            <p:cNvSpPr>
              <a:spLocks noChangeArrowheads="1"/>
            </p:cNvSpPr>
            <p:nvPr/>
          </p:nvSpPr>
          <p:spPr bwMode="auto">
            <a:xfrm>
              <a:off x="3597275" y="3182938"/>
              <a:ext cx="641350" cy="642144"/>
            </a:xfrm>
            <a:custGeom>
              <a:avLst/>
              <a:gdLst>
                <a:gd name="T0" fmla="*/ 3102 w 3103"/>
                <a:gd name="T1" fmla="*/ 3103 h 3104"/>
                <a:gd name="T2" fmla="*/ 3102 w 3103"/>
                <a:gd name="T3" fmla="*/ 3103 h 3104"/>
                <a:gd name="T4" fmla="*/ 0 w 3103"/>
                <a:gd name="T5" fmla="*/ 0 h 3104"/>
              </a:gdLst>
              <a:ahLst/>
              <a:cxnLst>
                <a:cxn ang="0">
                  <a:pos x="T0" y="T1"/>
                </a:cxn>
                <a:cxn ang="0">
                  <a:pos x="T2" y="T3"/>
                </a:cxn>
                <a:cxn ang="0">
                  <a:pos x="T4" y="T5"/>
                </a:cxn>
              </a:cxnLst>
              <a:rect l="0" t="0" r="r" b="b"/>
              <a:pathLst>
                <a:path w="3103" h="3104">
                  <a:moveTo>
                    <a:pt x="3102" y="3103"/>
                  </a:moveTo>
                  <a:lnTo>
                    <a:pt x="3102" y="3103"/>
                  </a:lnTo>
                  <a:cubicBezTo>
                    <a:pt x="3102" y="1390"/>
                    <a:pt x="1712" y="0"/>
                    <a:pt x="0"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31" name="Line 23"/>
            <p:cNvSpPr>
              <a:spLocks noChangeShapeType="1"/>
            </p:cNvSpPr>
            <p:nvPr/>
          </p:nvSpPr>
          <p:spPr bwMode="auto">
            <a:xfrm>
              <a:off x="4238625" y="3824288"/>
              <a:ext cx="259557" cy="794"/>
            </a:xfrm>
            <a:prstGeom prst="line">
              <a:avLst/>
            </a:prstGeom>
            <a:noFill/>
            <a:ln w="2160" cap="flat">
              <a:solidFill>
                <a:schemeClr val="bg1">
                  <a:lumMod val="85000"/>
                </a:schemeClr>
              </a:solidFill>
              <a:round/>
            </a:ln>
            <a:effectLst/>
          </p:spPr>
          <p:txBody>
            <a:bodyPr/>
            <a:lstStyle/>
            <a:p>
              <a:pPr defTabSz="914400">
                <a:defRPr/>
              </a:pPr>
              <a:endParaRPr lang="en-US" sz="900"/>
            </a:p>
          </p:txBody>
        </p:sp>
        <p:sp>
          <p:nvSpPr>
            <p:cNvPr id="32" name="Line 73"/>
            <p:cNvSpPr>
              <a:spLocks noChangeShapeType="1"/>
            </p:cNvSpPr>
            <p:nvPr/>
          </p:nvSpPr>
          <p:spPr bwMode="auto">
            <a:xfrm>
              <a:off x="2593975" y="2710657"/>
              <a:ext cx="329407" cy="412750"/>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3" name="Freeform 17"/>
            <p:cNvSpPr>
              <a:spLocks noChangeArrowheads="1"/>
            </p:cNvSpPr>
            <p:nvPr/>
          </p:nvSpPr>
          <p:spPr bwMode="auto">
            <a:xfrm>
              <a:off x="4911725" y="4666457"/>
              <a:ext cx="342900" cy="344488"/>
            </a:xfrm>
            <a:custGeom>
              <a:avLst/>
              <a:gdLst>
                <a:gd name="T0" fmla="*/ 1655 w 1656"/>
                <a:gd name="T1" fmla="*/ 830 h 1661"/>
                <a:gd name="T2" fmla="*/ 1655 w 1656"/>
                <a:gd name="T3" fmla="*/ 830 h 1661"/>
                <a:gd name="T4" fmla="*/ 825 w 1656"/>
                <a:gd name="T5" fmla="*/ 0 h 1661"/>
                <a:gd name="T6" fmla="*/ 0 w 1656"/>
                <a:gd name="T7" fmla="*/ 830 h 1661"/>
                <a:gd name="T8" fmla="*/ 825 w 1656"/>
                <a:gd name="T9" fmla="*/ 1660 h 1661"/>
                <a:gd name="T10" fmla="*/ 1655 w 1656"/>
                <a:gd name="T11" fmla="*/ 830 h 1661"/>
              </a:gdLst>
              <a:ahLst/>
              <a:cxnLst>
                <a:cxn ang="0">
                  <a:pos x="T0" y="T1"/>
                </a:cxn>
                <a:cxn ang="0">
                  <a:pos x="T2" y="T3"/>
                </a:cxn>
                <a:cxn ang="0">
                  <a:pos x="T4" y="T5"/>
                </a:cxn>
                <a:cxn ang="0">
                  <a:pos x="T6" y="T7"/>
                </a:cxn>
                <a:cxn ang="0">
                  <a:pos x="T8" y="T9"/>
                </a:cxn>
                <a:cxn ang="0">
                  <a:pos x="T10" y="T11"/>
                </a:cxn>
              </a:cxnLst>
              <a:rect l="0" t="0" r="r" b="b"/>
              <a:pathLst>
                <a:path w="1656" h="1661">
                  <a:moveTo>
                    <a:pt x="1655" y="830"/>
                  </a:moveTo>
                  <a:lnTo>
                    <a:pt x="1655" y="830"/>
                  </a:lnTo>
                  <a:cubicBezTo>
                    <a:pt x="1655" y="371"/>
                    <a:pt x="1284" y="0"/>
                    <a:pt x="825" y="0"/>
                  </a:cubicBezTo>
                  <a:cubicBezTo>
                    <a:pt x="371" y="0"/>
                    <a:pt x="0" y="371"/>
                    <a:pt x="0" y="830"/>
                  </a:cubicBezTo>
                  <a:cubicBezTo>
                    <a:pt x="0" y="1289"/>
                    <a:pt x="371" y="1660"/>
                    <a:pt x="825" y="1660"/>
                  </a:cubicBezTo>
                  <a:cubicBezTo>
                    <a:pt x="1284" y="1660"/>
                    <a:pt x="1655" y="1289"/>
                    <a:pt x="1655" y="830"/>
                  </a:cubicBezTo>
                </a:path>
              </a:pathLst>
            </a:custGeom>
            <a:solidFill>
              <a:schemeClr val="accent4"/>
            </a:solidFill>
            <a:ln>
              <a:noFill/>
            </a:ln>
            <a:effectLst/>
          </p:spPr>
          <p:txBody>
            <a:bodyPr wrap="none" anchor="ctr"/>
            <a:lstStyle/>
            <a:p>
              <a:pPr defTabSz="914400">
                <a:defRPr/>
              </a:pPr>
              <a:endParaRPr lang="en-US" sz="900"/>
            </a:p>
          </p:txBody>
        </p:sp>
        <p:sp>
          <p:nvSpPr>
            <p:cNvPr id="34" name="Line 138"/>
            <p:cNvSpPr>
              <a:spLocks noChangeShapeType="1"/>
            </p:cNvSpPr>
            <p:nvPr/>
          </p:nvSpPr>
          <p:spPr bwMode="auto">
            <a:xfrm>
              <a:off x="2582863" y="3824288"/>
              <a:ext cx="373063" cy="794"/>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5" name="Line 74"/>
            <p:cNvSpPr>
              <a:spLocks noChangeShapeType="1"/>
            </p:cNvSpPr>
            <p:nvPr/>
          </p:nvSpPr>
          <p:spPr bwMode="auto">
            <a:xfrm flipH="1">
              <a:off x="1775619" y="3814763"/>
              <a:ext cx="333375" cy="794"/>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6" name="Line 79"/>
            <p:cNvSpPr>
              <a:spLocks noChangeShapeType="1"/>
            </p:cNvSpPr>
            <p:nvPr/>
          </p:nvSpPr>
          <p:spPr bwMode="auto">
            <a:xfrm flipH="1">
              <a:off x="2610644" y="5080000"/>
              <a:ext cx="230981" cy="239713"/>
            </a:xfrm>
            <a:prstGeom prst="line">
              <a:avLst/>
            </a:prstGeom>
            <a:noFill/>
            <a:ln w="4320" cap="flat">
              <a:solidFill>
                <a:schemeClr val="bg1">
                  <a:lumMod val="85000"/>
                </a:schemeClr>
              </a:solidFill>
              <a:round/>
            </a:ln>
            <a:effectLst/>
          </p:spPr>
          <p:txBody>
            <a:bodyPr/>
            <a:lstStyle/>
            <a:p>
              <a:pPr defTabSz="914400">
                <a:defRPr/>
              </a:pPr>
              <a:endParaRPr lang="en-US" sz="900"/>
            </a:p>
          </p:txBody>
        </p:sp>
        <p:sp>
          <p:nvSpPr>
            <p:cNvPr id="37" name="Line 21"/>
            <p:cNvSpPr>
              <a:spLocks noChangeShapeType="1"/>
            </p:cNvSpPr>
            <p:nvPr/>
          </p:nvSpPr>
          <p:spPr bwMode="auto">
            <a:xfrm>
              <a:off x="3606800" y="4764882"/>
              <a:ext cx="794" cy="850106"/>
            </a:xfrm>
            <a:prstGeom prst="line">
              <a:avLst/>
            </a:prstGeom>
            <a:noFill/>
            <a:ln w="38100" cap="flat" cmpd="sng">
              <a:solidFill>
                <a:schemeClr val="bg1">
                  <a:lumMod val="85000"/>
                </a:schemeClr>
              </a:solidFill>
              <a:round/>
            </a:ln>
            <a:effectLst/>
          </p:spPr>
          <p:txBody>
            <a:bodyPr/>
            <a:lstStyle/>
            <a:p>
              <a:pPr defTabSz="914400">
                <a:defRPr/>
              </a:pPr>
              <a:endParaRPr lang="en-US" sz="900"/>
            </a:p>
          </p:txBody>
        </p:sp>
        <p:sp>
          <p:nvSpPr>
            <p:cNvPr id="38" name="Freeform 10"/>
            <p:cNvSpPr>
              <a:spLocks noChangeArrowheads="1"/>
            </p:cNvSpPr>
            <p:nvPr/>
          </p:nvSpPr>
          <p:spPr bwMode="auto">
            <a:xfrm>
              <a:off x="3605213" y="3824288"/>
              <a:ext cx="892969" cy="940594"/>
            </a:xfrm>
            <a:custGeom>
              <a:avLst/>
              <a:gdLst>
                <a:gd name="T0" fmla="*/ 0 w 4316"/>
                <a:gd name="T1" fmla="*/ 4551 h 4552"/>
                <a:gd name="T2" fmla="*/ 0 w 4316"/>
                <a:gd name="T3" fmla="*/ 4551 h 4552"/>
                <a:gd name="T4" fmla="*/ 3079 w 4316"/>
                <a:gd name="T5" fmla="*/ 3120 h 4552"/>
                <a:gd name="T6" fmla="*/ 4315 w 4316"/>
                <a:gd name="T7" fmla="*/ 0 h 4552"/>
              </a:gdLst>
              <a:ahLst/>
              <a:cxnLst>
                <a:cxn ang="0">
                  <a:pos x="T0" y="T1"/>
                </a:cxn>
                <a:cxn ang="0">
                  <a:pos x="T2" y="T3"/>
                </a:cxn>
                <a:cxn ang="0">
                  <a:pos x="T4" y="T5"/>
                </a:cxn>
                <a:cxn ang="0">
                  <a:pos x="T6" y="T7"/>
                </a:cxn>
              </a:cxnLst>
              <a:rect l="0" t="0" r="r" b="b"/>
              <a:pathLst>
                <a:path w="4316" h="4552">
                  <a:moveTo>
                    <a:pt x="0" y="4551"/>
                  </a:moveTo>
                  <a:lnTo>
                    <a:pt x="0" y="4551"/>
                  </a:lnTo>
                  <a:cubicBezTo>
                    <a:pt x="1230" y="4504"/>
                    <a:pt x="2284" y="3962"/>
                    <a:pt x="3079" y="3120"/>
                  </a:cubicBezTo>
                  <a:cubicBezTo>
                    <a:pt x="3844" y="2307"/>
                    <a:pt x="4315" y="1206"/>
                    <a:pt x="4315" y="0"/>
                  </a:cubicBezTo>
                </a:path>
              </a:pathLst>
            </a:custGeom>
            <a:noFill/>
            <a:ln w="38100" cap="flat" cmpd="sng">
              <a:solidFill>
                <a:schemeClr val="bg1">
                  <a:lumMod val="85000"/>
                </a:schemeClr>
              </a:solidFill>
              <a:round/>
            </a:ln>
            <a:effectLst/>
          </p:spPr>
          <p:txBody>
            <a:bodyPr/>
            <a:lstStyle/>
            <a:p>
              <a:pPr defTabSz="914400">
                <a:defRPr/>
              </a:pPr>
              <a:endParaRPr lang="en-US" sz="900"/>
            </a:p>
          </p:txBody>
        </p:sp>
        <p:sp>
          <p:nvSpPr>
            <p:cNvPr id="39" name="Line 7"/>
            <p:cNvSpPr>
              <a:spLocks noChangeShapeType="1"/>
            </p:cNvSpPr>
            <p:nvPr/>
          </p:nvSpPr>
          <p:spPr bwMode="auto">
            <a:xfrm flipH="1">
              <a:off x="4627563" y="3109913"/>
              <a:ext cx="288925" cy="188913"/>
            </a:xfrm>
            <a:prstGeom prst="line">
              <a:avLst/>
            </a:prstGeom>
            <a:noFill/>
            <a:ln w="6480" cap="flat">
              <a:solidFill>
                <a:schemeClr val="bg1">
                  <a:lumMod val="85000"/>
                </a:schemeClr>
              </a:solidFill>
              <a:round/>
            </a:ln>
            <a:effectLst/>
          </p:spPr>
          <p:txBody>
            <a:bodyPr/>
            <a:lstStyle/>
            <a:p>
              <a:pPr defTabSz="914400">
                <a:defRPr/>
              </a:pPr>
              <a:endParaRPr lang="en-US" sz="900"/>
            </a:p>
          </p:txBody>
        </p:sp>
        <p:sp>
          <p:nvSpPr>
            <p:cNvPr id="40" name="Freeform 13"/>
            <p:cNvSpPr>
              <a:spLocks noChangeArrowheads="1"/>
            </p:cNvSpPr>
            <p:nvPr/>
          </p:nvSpPr>
          <p:spPr bwMode="auto">
            <a:xfrm>
              <a:off x="4183063" y="3769519"/>
              <a:ext cx="111919" cy="109538"/>
            </a:xfrm>
            <a:custGeom>
              <a:avLst/>
              <a:gdLst>
                <a:gd name="T0" fmla="*/ 92577229 w 537"/>
                <a:gd name="T1" fmla="*/ 45236507 h 530"/>
                <a:gd name="T2" fmla="*/ 92577229 w 537"/>
                <a:gd name="T3" fmla="*/ 45236507 h 530"/>
                <a:gd name="T4" fmla="*/ 45770494 w 537"/>
                <a:gd name="T5" fmla="*/ 0 h 530"/>
                <a:gd name="T6" fmla="*/ 0 w 537"/>
                <a:gd name="T7" fmla="*/ 45236507 h 530"/>
                <a:gd name="T8" fmla="*/ 45770494 w 537"/>
                <a:gd name="T9" fmla="*/ 90302302 h 530"/>
                <a:gd name="T10" fmla="*/ 92577229 w 537"/>
                <a:gd name="T11" fmla="*/ 45236507 h 5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530">
                  <a:moveTo>
                    <a:pt x="536" y="265"/>
                  </a:moveTo>
                  <a:lnTo>
                    <a:pt x="536" y="265"/>
                  </a:lnTo>
                  <a:cubicBezTo>
                    <a:pt x="536" y="118"/>
                    <a:pt x="412" y="0"/>
                    <a:pt x="265" y="0"/>
                  </a:cubicBezTo>
                  <a:cubicBezTo>
                    <a:pt x="118" y="0"/>
                    <a:pt x="0" y="118"/>
                    <a:pt x="0" y="265"/>
                  </a:cubicBezTo>
                  <a:cubicBezTo>
                    <a:pt x="0" y="412"/>
                    <a:pt x="118" y="529"/>
                    <a:pt x="265" y="529"/>
                  </a:cubicBezTo>
                  <a:cubicBezTo>
                    <a:pt x="412" y="529"/>
                    <a:pt x="536" y="412"/>
                    <a:pt x="536" y="265"/>
                  </a:cubicBezTo>
                </a:path>
              </a:pathLst>
            </a:custGeom>
            <a:solidFill>
              <a:srgbClr val="6A7FA5"/>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1" name="Freeform 14"/>
            <p:cNvSpPr>
              <a:spLocks noChangeArrowheads="1"/>
            </p:cNvSpPr>
            <p:nvPr/>
          </p:nvSpPr>
          <p:spPr bwMode="auto">
            <a:xfrm>
              <a:off x="4323557" y="3656013"/>
              <a:ext cx="349250" cy="351632"/>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2"/>
                    <a:pt x="377" y="1695"/>
                    <a:pt x="842" y="1695"/>
                  </a:cubicBezTo>
                  <a:cubicBezTo>
                    <a:pt x="1313" y="1695"/>
                    <a:pt x="1690" y="1312"/>
                    <a:pt x="1690" y="848"/>
                  </a:cubicBezTo>
                </a:path>
              </a:pathLst>
            </a:custGeom>
            <a:solidFill>
              <a:schemeClr val="accent4"/>
            </a:solidFill>
            <a:ln>
              <a:noFill/>
            </a:ln>
            <a:effectLst/>
          </p:spPr>
          <p:txBody>
            <a:bodyPr wrap="none" anchor="ctr"/>
            <a:lstStyle/>
            <a:p>
              <a:pPr defTabSz="914400">
                <a:defRPr/>
              </a:pPr>
              <a:endParaRPr lang="en-US" sz="900"/>
            </a:p>
          </p:txBody>
        </p:sp>
        <p:sp>
          <p:nvSpPr>
            <p:cNvPr id="42" name="Freeform 15"/>
            <p:cNvSpPr>
              <a:spLocks noChangeArrowheads="1"/>
            </p:cNvSpPr>
            <p:nvPr/>
          </p:nvSpPr>
          <p:spPr bwMode="auto">
            <a:xfrm>
              <a:off x="4784725" y="4528344"/>
              <a:ext cx="143669" cy="143669"/>
            </a:xfrm>
            <a:custGeom>
              <a:avLst/>
              <a:gdLst>
                <a:gd name="T0" fmla="*/ 118798162 w 696"/>
                <a:gd name="T1" fmla="*/ 59488268 h 695"/>
                <a:gd name="T2" fmla="*/ 118798162 w 696"/>
                <a:gd name="T3" fmla="*/ 59488268 h 695"/>
                <a:gd name="T4" fmla="*/ 59313416 w 696"/>
                <a:gd name="T5" fmla="*/ 0 h 695"/>
                <a:gd name="T6" fmla="*/ 0 w 696"/>
                <a:gd name="T7" fmla="*/ 59488268 h 695"/>
                <a:gd name="T8" fmla="*/ 59313416 w 696"/>
                <a:gd name="T9" fmla="*/ 118976123 h 695"/>
                <a:gd name="T10" fmla="*/ 118798162 w 696"/>
                <a:gd name="T11" fmla="*/ 59488268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6" h="695">
                  <a:moveTo>
                    <a:pt x="695" y="347"/>
                  </a:moveTo>
                  <a:lnTo>
                    <a:pt x="695" y="347"/>
                  </a:lnTo>
                  <a:cubicBezTo>
                    <a:pt x="695" y="153"/>
                    <a:pt x="542" y="0"/>
                    <a:pt x="347" y="0"/>
                  </a:cubicBezTo>
                  <a:cubicBezTo>
                    <a:pt x="159" y="0"/>
                    <a:pt x="0" y="153"/>
                    <a:pt x="0" y="347"/>
                  </a:cubicBezTo>
                  <a:cubicBezTo>
                    <a:pt x="0" y="535"/>
                    <a:pt x="159" y="694"/>
                    <a:pt x="347" y="694"/>
                  </a:cubicBezTo>
                  <a:cubicBezTo>
                    <a:pt x="542" y="694"/>
                    <a:pt x="695" y="535"/>
                    <a:pt x="695" y="347"/>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3" name="Freeform 16"/>
            <p:cNvSpPr>
              <a:spLocks noChangeArrowheads="1"/>
            </p:cNvSpPr>
            <p:nvPr/>
          </p:nvSpPr>
          <p:spPr bwMode="auto">
            <a:xfrm>
              <a:off x="4572000" y="3242469"/>
              <a:ext cx="111125" cy="111125"/>
            </a:xfrm>
            <a:custGeom>
              <a:avLst/>
              <a:gdLst>
                <a:gd name="T0" fmla="*/ 91920448 w 537"/>
                <a:gd name="T1" fmla="*/ 46477566 h 537"/>
                <a:gd name="T2" fmla="*/ 91920448 w 537"/>
                <a:gd name="T3" fmla="*/ 46477566 h 537"/>
                <a:gd name="T4" fmla="*/ 46474669 w 537"/>
                <a:gd name="T5" fmla="*/ 0 h 537"/>
                <a:gd name="T6" fmla="*/ 0 w 537"/>
                <a:gd name="T7" fmla="*/ 46477566 h 537"/>
                <a:gd name="T8" fmla="*/ 46474669 w 537"/>
                <a:gd name="T9" fmla="*/ 91926242 h 537"/>
                <a:gd name="T10" fmla="*/ 91920448 w 537"/>
                <a:gd name="T11" fmla="*/ 46477566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537">
                  <a:moveTo>
                    <a:pt x="536" y="271"/>
                  </a:moveTo>
                  <a:lnTo>
                    <a:pt x="536" y="271"/>
                  </a:lnTo>
                  <a:cubicBezTo>
                    <a:pt x="536" y="123"/>
                    <a:pt x="419" y="0"/>
                    <a:pt x="271" y="0"/>
                  </a:cubicBezTo>
                  <a:cubicBezTo>
                    <a:pt x="124" y="0"/>
                    <a:pt x="0" y="123"/>
                    <a:pt x="0" y="271"/>
                  </a:cubicBezTo>
                  <a:cubicBezTo>
                    <a:pt x="0" y="418"/>
                    <a:pt x="124" y="536"/>
                    <a:pt x="271" y="536"/>
                  </a:cubicBezTo>
                  <a:cubicBezTo>
                    <a:pt x="419" y="536"/>
                    <a:pt x="536" y="418"/>
                    <a:pt x="536" y="271"/>
                  </a:cubicBezTo>
                </a:path>
              </a:pathLst>
            </a:custGeom>
            <a:solidFill>
              <a:srgbClr val="6A7FA5"/>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4" name="Freeform 18"/>
            <p:cNvSpPr>
              <a:spLocks noChangeArrowheads="1"/>
            </p:cNvSpPr>
            <p:nvPr/>
          </p:nvSpPr>
          <p:spPr bwMode="auto">
            <a:xfrm>
              <a:off x="4737100" y="2929732"/>
              <a:ext cx="349250" cy="3508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3"/>
                    <a:pt x="377" y="1695"/>
                    <a:pt x="842" y="1695"/>
                  </a:cubicBezTo>
                  <a:cubicBezTo>
                    <a:pt x="1313" y="1695"/>
                    <a:pt x="1690" y="1313"/>
                    <a:pt x="1690" y="848"/>
                  </a:cubicBezTo>
                </a:path>
              </a:pathLst>
            </a:custGeom>
            <a:solidFill>
              <a:schemeClr val="accent5"/>
            </a:solidFill>
            <a:ln>
              <a:noFill/>
            </a:ln>
            <a:effectLst/>
          </p:spPr>
          <p:txBody>
            <a:bodyPr wrap="none" anchor="ctr"/>
            <a:lstStyle/>
            <a:p>
              <a:pPr defTabSz="914400">
                <a:defRPr/>
              </a:pPr>
              <a:endParaRPr lang="en-US" sz="900"/>
            </a:p>
          </p:txBody>
        </p:sp>
        <p:sp>
          <p:nvSpPr>
            <p:cNvPr id="45" name="Freeform 19"/>
            <p:cNvSpPr>
              <a:spLocks noChangeArrowheads="1"/>
            </p:cNvSpPr>
            <p:nvPr/>
          </p:nvSpPr>
          <p:spPr bwMode="auto">
            <a:xfrm>
              <a:off x="4458494" y="4294982"/>
              <a:ext cx="260350" cy="260350"/>
            </a:xfrm>
            <a:custGeom>
              <a:avLst/>
              <a:gdLst>
                <a:gd name="T0" fmla="*/ 1254 w 1255"/>
                <a:gd name="T1" fmla="*/ 630 h 1261"/>
                <a:gd name="T2" fmla="*/ 1254 w 1255"/>
                <a:gd name="T3" fmla="*/ 630 h 1261"/>
                <a:gd name="T4" fmla="*/ 630 w 1255"/>
                <a:gd name="T5" fmla="*/ 0 h 1261"/>
                <a:gd name="T6" fmla="*/ 0 w 1255"/>
                <a:gd name="T7" fmla="*/ 630 h 1261"/>
                <a:gd name="T8" fmla="*/ 630 w 1255"/>
                <a:gd name="T9" fmla="*/ 1260 h 1261"/>
                <a:gd name="T10" fmla="*/ 1254 w 1255"/>
                <a:gd name="T11" fmla="*/ 630 h 1261"/>
              </a:gdLst>
              <a:ahLst/>
              <a:cxnLst>
                <a:cxn ang="0">
                  <a:pos x="T0" y="T1"/>
                </a:cxn>
                <a:cxn ang="0">
                  <a:pos x="T2" y="T3"/>
                </a:cxn>
                <a:cxn ang="0">
                  <a:pos x="T4" y="T5"/>
                </a:cxn>
                <a:cxn ang="0">
                  <a:pos x="T6" y="T7"/>
                </a:cxn>
                <a:cxn ang="0">
                  <a:pos x="T8" y="T9"/>
                </a:cxn>
                <a:cxn ang="0">
                  <a:pos x="T10" y="T11"/>
                </a:cxn>
              </a:cxnLst>
              <a:rect l="0" t="0" r="r" b="b"/>
              <a:pathLst>
                <a:path w="1255" h="1261">
                  <a:moveTo>
                    <a:pt x="1254" y="630"/>
                  </a:moveTo>
                  <a:lnTo>
                    <a:pt x="1254" y="630"/>
                  </a:lnTo>
                  <a:cubicBezTo>
                    <a:pt x="1254" y="283"/>
                    <a:pt x="977" y="0"/>
                    <a:pt x="630" y="0"/>
                  </a:cubicBezTo>
                  <a:cubicBezTo>
                    <a:pt x="283" y="0"/>
                    <a:pt x="0" y="283"/>
                    <a:pt x="0" y="630"/>
                  </a:cubicBezTo>
                  <a:cubicBezTo>
                    <a:pt x="0" y="977"/>
                    <a:pt x="283" y="1260"/>
                    <a:pt x="630" y="1260"/>
                  </a:cubicBezTo>
                  <a:cubicBezTo>
                    <a:pt x="977" y="1260"/>
                    <a:pt x="1254" y="977"/>
                    <a:pt x="1254" y="630"/>
                  </a:cubicBezTo>
                </a:path>
              </a:pathLst>
            </a:custGeom>
            <a:solidFill>
              <a:schemeClr val="accent5"/>
            </a:solidFill>
            <a:ln>
              <a:noFill/>
            </a:ln>
            <a:effectLst/>
          </p:spPr>
          <p:txBody>
            <a:bodyPr wrap="none" anchor="ctr"/>
            <a:lstStyle/>
            <a:p>
              <a:pPr defTabSz="914400">
                <a:defRPr/>
              </a:pPr>
              <a:endParaRPr lang="en-US" sz="900"/>
            </a:p>
          </p:txBody>
        </p:sp>
        <p:sp>
          <p:nvSpPr>
            <p:cNvPr id="46" name="Freeform 22"/>
            <p:cNvSpPr>
              <a:spLocks noChangeArrowheads="1"/>
            </p:cNvSpPr>
            <p:nvPr/>
          </p:nvSpPr>
          <p:spPr bwMode="auto">
            <a:xfrm>
              <a:off x="3367882" y="5375275"/>
              <a:ext cx="478631" cy="479425"/>
            </a:xfrm>
            <a:custGeom>
              <a:avLst/>
              <a:gdLst>
                <a:gd name="T0" fmla="*/ 395942841 w 2314"/>
                <a:gd name="T1" fmla="*/ 198262489 h 2320"/>
                <a:gd name="T2" fmla="*/ 395942841 w 2314"/>
                <a:gd name="T3" fmla="*/ 198262489 h 2320"/>
                <a:gd name="T4" fmla="*/ 197543466 w 2314"/>
                <a:gd name="T5" fmla="*/ 0 h 2320"/>
                <a:gd name="T6" fmla="*/ 0 w 2314"/>
                <a:gd name="T7" fmla="*/ 198262489 h 2320"/>
                <a:gd name="T8" fmla="*/ 197543466 w 2314"/>
                <a:gd name="T9" fmla="*/ 396353460 h 2320"/>
                <a:gd name="T10" fmla="*/ 395942841 w 2314"/>
                <a:gd name="T11" fmla="*/ 198262489 h 2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4" h="2320">
                  <a:moveTo>
                    <a:pt x="2313" y="1160"/>
                  </a:moveTo>
                  <a:lnTo>
                    <a:pt x="2313" y="1160"/>
                  </a:lnTo>
                  <a:cubicBezTo>
                    <a:pt x="2313" y="518"/>
                    <a:pt x="1795" y="0"/>
                    <a:pt x="1154" y="0"/>
                  </a:cubicBezTo>
                  <a:cubicBezTo>
                    <a:pt x="518" y="0"/>
                    <a:pt x="0" y="518"/>
                    <a:pt x="0" y="1160"/>
                  </a:cubicBezTo>
                  <a:cubicBezTo>
                    <a:pt x="0" y="1801"/>
                    <a:pt x="518" y="2319"/>
                    <a:pt x="1154" y="2319"/>
                  </a:cubicBezTo>
                  <a:cubicBezTo>
                    <a:pt x="1795" y="2319"/>
                    <a:pt x="2313" y="1801"/>
                    <a:pt x="2313" y="1160"/>
                  </a:cubicBezTo>
                </a:path>
              </a:pathLst>
            </a:custGeom>
            <a:solidFill>
              <a:srgbClr val="38A6D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7" name="Freeform 24"/>
            <p:cNvSpPr>
              <a:spLocks noChangeArrowheads="1"/>
            </p:cNvSpPr>
            <p:nvPr/>
          </p:nvSpPr>
          <p:spPr bwMode="auto">
            <a:xfrm>
              <a:off x="4559300" y="4329113"/>
              <a:ext cx="129382" cy="129382"/>
            </a:xfrm>
            <a:custGeom>
              <a:avLst/>
              <a:gdLst>
                <a:gd name="T0" fmla="*/ 87840309 w 625"/>
                <a:gd name="T1" fmla="*/ 19216361 h 625"/>
                <a:gd name="T2" fmla="*/ 87840309 w 625"/>
                <a:gd name="T3" fmla="*/ 19216361 h 625"/>
                <a:gd name="T4" fmla="*/ 19215119 w 625"/>
                <a:gd name="T5" fmla="*/ 19216361 h 625"/>
                <a:gd name="T6" fmla="*/ 19215119 w 625"/>
                <a:gd name="T7" fmla="*/ 87846105 h 625"/>
                <a:gd name="T8" fmla="*/ 87840309 w 625"/>
                <a:gd name="T9" fmla="*/ 87846105 h 625"/>
                <a:gd name="T10" fmla="*/ 87840309 w 625"/>
                <a:gd name="T11" fmla="*/ 19216361 h 625"/>
                <a:gd name="T12" fmla="*/ 27278588 w 625"/>
                <a:gd name="T13" fmla="*/ 79781808 h 625"/>
                <a:gd name="T14" fmla="*/ 27278588 w 625"/>
                <a:gd name="T15" fmla="*/ 79781808 h 625"/>
                <a:gd name="T16" fmla="*/ 27278588 w 625"/>
                <a:gd name="T17" fmla="*/ 27280245 h 625"/>
                <a:gd name="T18" fmla="*/ 78747584 w 625"/>
                <a:gd name="T19" fmla="*/ 27280245 h 625"/>
                <a:gd name="T20" fmla="*/ 78747584 w 625"/>
                <a:gd name="T21" fmla="*/ 79781808 h 625"/>
                <a:gd name="T22" fmla="*/ 27278588 w 625"/>
                <a:gd name="T23" fmla="*/ 79781808 h 6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5" h="625">
                  <a:moveTo>
                    <a:pt x="512" y="112"/>
                  </a:moveTo>
                  <a:lnTo>
                    <a:pt x="512" y="112"/>
                  </a:lnTo>
                  <a:cubicBezTo>
                    <a:pt x="400" y="0"/>
                    <a:pt x="223" y="0"/>
                    <a:pt x="112" y="112"/>
                  </a:cubicBezTo>
                  <a:cubicBezTo>
                    <a:pt x="0" y="224"/>
                    <a:pt x="0" y="400"/>
                    <a:pt x="112" y="512"/>
                  </a:cubicBezTo>
                  <a:cubicBezTo>
                    <a:pt x="223" y="624"/>
                    <a:pt x="400" y="624"/>
                    <a:pt x="512" y="512"/>
                  </a:cubicBezTo>
                  <a:cubicBezTo>
                    <a:pt x="624" y="400"/>
                    <a:pt x="624" y="224"/>
                    <a:pt x="512" y="112"/>
                  </a:cubicBezTo>
                  <a:close/>
                  <a:moveTo>
                    <a:pt x="159" y="465"/>
                  </a:moveTo>
                  <a:lnTo>
                    <a:pt x="159" y="465"/>
                  </a:lnTo>
                  <a:cubicBezTo>
                    <a:pt x="76" y="377"/>
                    <a:pt x="76" y="247"/>
                    <a:pt x="159" y="159"/>
                  </a:cubicBezTo>
                  <a:cubicBezTo>
                    <a:pt x="241" y="76"/>
                    <a:pt x="376" y="76"/>
                    <a:pt x="459" y="159"/>
                  </a:cubicBezTo>
                  <a:cubicBezTo>
                    <a:pt x="541" y="247"/>
                    <a:pt x="541" y="377"/>
                    <a:pt x="459" y="465"/>
                  </a:cubicBezTo>
                  <a:cubicBezTo>
                    <a:pt x="376" y="547"/>
                    <a:pt x="241" y="547"/>
                    <a:pt x="159" y="4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8" name="Freeform 25"/>
            <p:cNvSpPr>
              <a:spLocks noChangeArrowheads="1"/>
            </p:cNvSpPr>
            <p:nvPr/>
          </p:nvSpPr>
          <p:spPr bwMode="auto">
            <a:xfrm>
              <a:off x="4504532" y="4433888"/>
              <a:ext cx="79375" cy="79375"/>
            </a:xfrm>
            <a:custGeom>
              <a:avLst/>
              <a:gdLst>
                <a:gd name="T0" fmla="*/ 23182888 w 383"/>
                <a:gd name="T1" fmla="*/ 60477962 h 384"/>
                <a:gd name="T2" fmla="*/ 23182888 w 383"/>
                <a:gd name="T3" fmla="*/ 60477962 h 384"/>
                <a:gd name="T4" fmla="*/ 4980108 w 383"/>
                <a:gd name="T5" fmla="*/ 60477962 h 384"/>
                <a:gd name="T6" fmla="*/ 4980108 w 383"/>
                <a:gd name="T7" fmla="*/ 60477962 h 384"/>
                <a:gd name="T8" fmla="*/ 4980108 w 383"/>
                <a:gd name="T9" fmla="*/ 41343626 h 384"/>
                <a:gd name="T10" fmla="*/ 41385255 w 383"/>
                <a:gd name="T11" fmla="*/ 5125062 h 384"/>
                <a:gd name="T12" fmla="*/ 59588035 w 383"/>
                <a:gd name="T13" fmla="*/ 5125062 h 384"/>
                <a:gd name="T14" fmla="*/ 59588035 w 383"/>
                <a:gd name="T15" fmla="*/ 5125062 h 384"/>
                <a:gd name="T16" fmla="*/ 59588035 w 383"/>
                <a:gd name="T17" fmla="*/ 24259398 h 384"/>
                <a:gd name="T18" fmla="*/ 23182888 w 383"/>
                <a:gd name="T19" fmla="*/ 60477962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384">
                  <a:moveTo>
                    <a:pt x="135" y="354"/>
                  </a:moveTo>
                  <a:lnTo>
                    <a:pt x="135" y="354"/>
                  </a:lnTo>
                  <a:cubicBezTo>
                    <a:pt x="106" y="383"/>
                    <a:pt x="58" y="383"/>
                    <a:pt x="29" y="354"/>
                  </a:cubicBezTo>
                  <a:cubicBezTo>
                    <a:pt x="0" y="324"/>
                    <a:pt x="0" y="277"/>
                    <a:pt x="29" y="242"/>
                  </a:cubicBezTo>
                  <a:cubicBezTo>
                    <a:pt x="241" y="30"/>
                    <a:pt x="241" y="30"/>
                    <a:pt x="241" y="30"/>
                  </a:cubicBezTo>
                  <a:cubicBezTo>
                    <a:pt x="270" y="0"/>
                    <a:pt x="318" y="0"/>
                    <a:pt x="347" y="30"/>
                  </a:cubicBezTo>
                  <a:cubicBezTo>
                    <a:pt x="382" y="65"/>
                    <a:pt x="382" y="112"/>
                    <a:pt x="347" y="142"/>
                  </a:cubicBezTo>
                  <a:lnTo>
                    <a:pt x="135" y="35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49" name="Freeform 26"/>
            <p:cNvSpPr>
              <a:spLocks noChangeArrowheads="1"/>
            </p:cNvSpPr>
            <p:nvPr/>
          </p:nvSpPr>
          <p:spPr bwMode="auto">
            <a:xfrm>
              <a:off x="4548982" y="4423569"/>
              <a:ext cx="44450" cy="43656"/>
            </a:xfrm>
            <a:custGeom>
              <a:avLst/>
              <a:gdLst>
                <a:gd name="T0" fmla="*/ 8693033 w 218"/>
                <a:gd name="T1" fmla="*/ 34709184 h 213"/>
                <a:gd name="T2" fmla="*/ 8693033 w 218"/>
                <a:gd name="T3" fmla="*/ 34709184 h 213"/>
                <a:gd name="T4" fmla="*/ 1838762 w 218"/>
                <a:gd name="T5" fmla="*/ 34709184 h 213"/>
                <a:gd name="T6" fmla="*/ 1838762 w 218"/>
                <a:gd name="T7" fmla="*/ 34709184 h 213"/>
                <a:gd name="T8" fmla="*/ 1838762 w 218"/>
                <a:gd name="T9" fmla="*/ 27800879 h 213"/>
                <a:gd name="T10" fmla="*/ 27417086 w 218"/>
                <a:gd name="T11" fmla="*/ 2021703 h 213"/>
                <a:gd name="T12" fmla="*/ 34438555 w 218"/>
                <a:gd name="T13" fmla="*/ 2021703 h 213"/>
                <a:gd name="T14" fmla="*/ 34438555 w 218"/>
                <a:gd name="T15" fmla="*/ 2021703 h 213"/>
                <a:gd name="T16" fmla="*/ 34438555 w 218"/>
                <a:gd name="T17" fmla="*/ 7919157 h 213"/>
                <a:gd name="T18" fmla="*/ 8693033 w 218"/>
                <a:gd name="T19" fmla="*/ 34709184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 h="213">
                  <a:moveTo>
                    <a:pt x="52" y="206"/>
                  </a:moveTo>
                  <a:lnTo>
                    <a:pt x="52" y="206"/>
                  </a:lnTo>
                  <a:cubicBezTo>
                    <a:pt x="41" y="212"/>
                    <a:pt x="23" y="212"/>
                    <a:pt x="11" y="206"/>
                  </a:cubicBezTo>
                  <a:cubicBezTo>
                    <a:pt x="0" y="195"/>
                    <a:pt x="0" y="177"/>
                    <a:pt x="11" y="165"/>
                  </a:cubicBezTo>
                  <a:cubicBezTo>
                    <a:pt x="164" y="12"/>
                    <a:pt x="164" y="12"/>
                    <a:pt x="164" y="12"/>
                  </a:cubicBezTo>
                  <a:cubicBezTo>
                    <a:pt x="176" y="0"/>
                    <a:pt x="194" y="0"/>
                    <a:pt x="206" y="12"/>
                  </a:cubicBezTo>
                  <a:cubicBezTo>
                    <a:pt x="217" y="24"/>
                    <a:pt x="217" y="41"/>
                    <a:pt x="206" y="47"/>
                  </a:cubicBezTo>
                  <a:lnTo>
                    <a:pt x="52" y="206"/>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0" name="Freeform 27"/>
            <p:cNvSpPr>
              <a:spLocks noChangeArrowheads="1"/>
            </p:cNvSpPr>
            <p:nvPr/>
          </p:nvSpPr>
          <p:spPr bwMode="auto">
            <a:xfrm>
              <a:off x="4591844" y="4350544"/>
              <a:ext cx="75406" cy="75406"/>
            </a:xfrm>
            <a:custGeom>
              <a:avLst/>
              <a:gdLst>
                <a:gd name="T0" fmla="*/ 45163661 w 366"/>
                <a:gd name="T1" fmla="*/ 17044228 h 366"/>
                <a:gd name="T2" fmla="*/ 45163661 w 366"/>
                <a:gd name="T3" fmla="*/ 17044228 h 366"/>
                <a:gd name="T4" fmla="*/ 46016202 w 366"/>
                <a:gd name="T5" fmla="*/ 62210774 h 366"/>
                <a:gd name="T6" fmla="*/ 49083537 w 366"/>
                <a:gd name="T7" fmla="*/ 60165747 h 366"/>
                <a:gd name="T8" fmla="*/ 49083537 w 366"/>
                <a:gd name="T9" fmla="*/ 13123940 h 366"/>
                <a:gd name="T10" fmla="*/ 1874849 w 366"/>
                <a:gd name="T11" fmla="*/ 13123940 h 366"/>
                <a:gd name="T12" fmla="*/ 0 w 366"/>
                <a:gd name="T13" fmla="*/ 14998789 h 366"/>
                <a:gd name="T14" fmla="*/ 45163661 w 366"/>
                <a:gd name="T15" fmla="*/ 17044228 h 3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6" h="366">
                  <a:moveTo>
                    <a:pt x="265" y="100"/>
                  </a:moveTo>
                  <a:lnTo>
                    <a:pt x="265" y="100"/>
                  </a:lnTo>
                  <a:cubicBezTo>
                    <a:pt x="335" y="177"/>
                    <a:pt x="335" y="289"/>
                    <a:pt x="270" y="365"/>
                  </a:cubicBezTo>
                  <a:cubicBezTo>
                    <a:pt x="276" y="365"/>
                    <a:pt x="282" y="359"/>
                    <a:pt x="288" y="353"/>
                  </a:cubicBezTo>
                  <a:cubicBezTo>
                    <a:pt x="365" y="277"/>
                    <a:pt x="365" y="153"/>
                    <a:pt x="288" y="77"/>
                  </a:cubicBezTo>
                  <a:cubicBezTo>
                    <a:pt x="212" y="0"/>
                    <a:pt x="88" y="0"/>
                    <a:pt x="11" y="77"/>
                  </a:cubicBezTo>
                  <a:cubicBezTo>
                    <a:pt x="5" y="82"/>
                    <a:pt x="0" y="88"/>
                    <a:pt x="0" y="88"/>
                  </a:cubicBezTo>
                  <a:cubicBezTo>
                    <a:pt x="76" y="23"/>
                    <a:pt x="188" y="29"/>
                    <a:pt x="265" y="10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1" name="Freeform 28"/>
            <p:cNvSpPr>
              <a:spLocks noChangeArrowheads="1"/>
            </p:cNvSpPr>
            <p:nvPr/>
          </p:nvSpPr>
          <p:spPr bwMode="auto">
            <a:xfrm>
              <a:off x="3444082" y="3030538"/>
              <a:ext cx="305594" cy="304800"/>
            </a:xfrm>
            <a:custGeom>
              <a:avLst/>
              <a:gdLst>
                <a:gd name="T0" fmla="*/ 252489289 w 1478"/>
                <a:gd name="T1" fmla="*/ 125975309 h 1473"/>
                <a:gd name="T2" fmla="*/ 252489289 w 1478"/>
                <a:gd name="T3" fmla="*/ 125975309 h 1473"/>
                <a:gd name="T4" fmla="*/ 126842806 w 1478"/>
                <a:gd name="T5" fmla="*/ 0 h 1473"/>
                <a:gd name="T6" fmla="*/ 0 w 1478"/>
                <a:gd name="T7" fmla="*/ 125975309 h 1473"/>
                <a:gd name="T8" fmla="*/ 126842806 w 1478"/>
                <a:gd name="T9" fmla="*/ 251950618 h 1473"/>
                <a:gd name="T10" fmla="*/ 252489289 w 1478"/>
                <a:gd name="T11" fmla="*/ 125975309 h 14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1473">
                  <a:moveTo>
                    <a:pt x="1477" y="736"/>
                  </a:moveTo>
                  <a:lnTo>
                    <a:pt x="1477" y="736"/>
                  </a:lnTo>
                  <a:cubicBezTo>
                    <a:pt x="1477" y="330"/>
                    <a:pt x="1147" y="0"/>
                    <a:pt x="742" y="0"/>
                  </a:cubicBezTo>
                  <a:cubicBezTo>
                    <a:pt x="336" y="0"/>
                    <a:pt x="0" y="330"/>
                    <a:pt x="0" y="736"/>
                  </a:cubicBezTo>
                  <a:cubicBezTo>
                    <a:pt x="0" y="1143"/>
                    <a:pt x="336" y="1472"/>
                    <a:pt x="742" y="1472"/>
                  </a:cubicBezTo>
                  <a:cubicBezTo>
                    <a:pt x="1147" y="1472"/>
                    <a:pt x="1477" y="1143"/>
                    <a:pt x="1477" y="736"/>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2" name="Freeform 29"/>
            <p:cNvSpPr>
              <a:spLocks noChangeArrowheads="1"/>
            </p:cNvSpPr>
            <p:nvPr/>
          </p:nvSpPr>
          <p:spPr bwMode="auto">
            <a:xfrm>
              <a:off x="3502819" y="3089275"/>
              <a:ext cx="186531" cy="186532"/>
            </a:xfrm>
            <a:custGeom>
              <a:avLst/>
              <a:gdLst>
                <a:gd name="T0" fmla="*/ 135590026 w 901"/>
                <a:gd name="T1" fmla="*/ 116073879 h 902"/>
                <a:gd name="T2" fmla="*/ 135590026 w 901"/>
                <a:gd name="T3" fmla="*/ 103900527 h 902"/>
                <a:gd name="T4" fmla="*/ 26160714 w 901"/>
                <a:gd name="T5" fmla="*/ 30347145 h 902"/>
                <a:gd name="T6" fmla="*/ 37103314 w 901"/>
                <a:gd name="T7" fmla="*/ 29318533 h 902"/>
                <a:gd name="T8" fmla="*/ 36077704 w 901"/>
                <a:gd name="T9" fmla="*/ 37376611 h 902"/>
                <a:gd name="T10" fmla="*/ 25134690 w 901"/>
                <a:gd name="T11" fmla="*/ 40291631 h 902"/>
                <a:gd name="T12" fmla="*/ 34196660 w 901"/>
                <a:gd name="T13" fmla="*/ 38405636 h 902"/>
                <a:gd name="T14" fmla="*/ 45310678 w 901"/>
                <a:gd name="T15" fmla="*/ 52464569 h 902"/>
                <a:gd name="T16" fmla="*/ 38129338 w 901"/>
                <a:gd name="T17" fmla="*/ 55550818 h 902"/>
                <a:gd name="T18" fmla="*/ 25134690 w 901"/>
                <a:gd name="T19" fmla="*/ 68581139 h 902"/>
                <a:gd name="T20" fmla="*/ 29067368 w 901"/>
                <a:gd name="T21" fmla="*/ 83840739 h 902"/>
                <a:gd name="T22" fmla="*/ 48217332 w 901"/>
                <a:gd name="T23" fmla="*/ 91898817 h 902"/>
                <a:gd name="T24" fmla="*/ 47191722 w 901"/>
                <a:gd name="T25" fmla="*/ 109043999 h 902"/>
                <a:gd name="T26" fmla="*/ 38129338 w 901"/>
                <a:gd name="T27" fmla="*/ 128246817 h 902"/>
                <a:gd name="T28" fmla="*/ 33171050 w 901"/>
                <a:gd name="T29" fmla="*/ 123103345 h 902"/>
                <a:gd name="T30" fmla="*/ 28041344 w 901"/>
                <a:gd name="T31" fmla="*/ 95842449 h 902"/>
                <a:gd name="T32" fmla="*/ 22057032 w 901"/>
                <a:gd name="T33" fmla="*/ 80754491 h 902"/>
                <a:gd name="T34" fmla="*/ 8036360 w 901"/>
                <a:gd name="T35" fmla="*/ 64637921 h 902"/>
                <a:gd name="T36" fmla="*/ 35222684 w 901"/>
                <a:gd name="T37" fmla="*/ 23146036 h 902"/>
                <a:gd name="T38" fmla="*/ 139693708 w 901"/>
                <a:gd name="T39" fmla="*/ 46463715 h 902"/>
                <a:gd name="T40" fmla="*/ 133709396 w 901"/>
                <a:gd name="T41" fmla="*/ 65666533 h 902"/>
                <a:gd name="T42" fmla="*/ 123621402 w 901"/>
                <a:gd name="T43" fmla="*/ 83840739 h 902"/>
                <a:gd name="T44" fmla="*/ 116611066 w 901"/>
                <a:gd name="T45" fmla="*/ 75782248 h 902"/>
                <a:gd name="T46" fmla="*/ 105497048 w 901"/>
                <a:gd name="T47" fmla="*/ 74753636 h 902"/>
                <a:gd name="T48" fmla="*/ 101564370 w 901"/>
                <a:gd name="T49" fmla="*/ 74753636 h 902"/>
                <a:gd name="T50" fmla="*/ 92502400 w 901"/>
                <a:gd name="T51" fmla="*/ 81783102 h 902"/>
                <a:gd name="T52" fmla="*/ 83440016 w 901"/>
                <a:gd name="T53" fmla="*/ 116073879 h 902"/>
                <a:gd name="T54" fmla="*/ 69419344 w 901"/>
                <a:gd name="T55" fmla="*/ 86755346 h 902"/>
                <a:gd name="T56" fmla="*/ 70445368 w 901"/>
                <a:gd name="T57" fmla="*/ 62580284 h 902"/>
                <a:gd name="T58" fmla="*/ 82413992 w 901"/>
                <a:gd name="T59" fmla="*/ 62580284 h 902"/>
                <a:gd name="T60" fmla="*/ 78481728 w 901"/>
                <a:gd name="T61" fmla="*/ 58465424 h 902"/>
                <a:gd name="T62" fmla="*/ 73352022 w 901"/>
                <a:gd name="T63" fmla="*/ 56579429 h 902"/>
                <a:gd name="T64" fmla="*/ 65315662 w 901"/>
                <a:gd name="T65" fmla="*/ 53493181 h 902"/>
                <a:gd name="T66" fmla="*/ 66341686 w 901"/>
                <a:gd name="T67" fmla="*/ 42348854 h 902"/>
                <a:gd name="T68" fmla="*/ 70445368 w 901"/>
                <a:gd name="T69" fmla="*/ 40291631 h 902"/>
                <a:gd name="T70" fmla="*/ 88569722 w 901"/>
                <a:gd name="T71" fmla="*/ 34290776 h 902"/>
                <a:gd name="T72" fmla="*/ 105497048 w 901"/>
                <a:gd name="T73" fmla="*/ 29318533 h 902"/>
                <a:gd name="T74" fmla="*/ 117465672 w 901"/>
                <a:gd name="T75" fmla="*/ 22117425 h 902"/>
                <a:gd name="T76" fmla="*/ 143797390 w 901"/>
                <a:gd name="T77" fmla="*/ 56579429 h 902"/>
                <a:gd name="T78" fmla="*/ 137642074 w 901"/>
                <a:gd name="T79" fmla="*/ 83840739 h 902"/>
                <a:gd name="T80" fmla="*/ 133709396 w 901"/>
                <a:gd name="T81" fmla="*/ 90870206 h 902"/>
                <a:gd name="T82" fmla="*/ 132683372 w 901"/>
                <a:gd name="T83" fmla="*/ 96871061 h 902"/>
                <a:gd name="T84" fmla="*/ 136616050 w 901"/>
                <a:gd name="T85" fmla="*/ 76639631 h 902"/>
                <a:gd name="T86" fmla="*/ 140719732 w 901"/>
                <a:gd name="T87" fmla="*/ 65666533 h 902"/>
                <a:gd name="T88" fmla="*/ 141745756 w 901"/>
                <a:gd name="T89" fmla="*/ 65666533 h 902"/>
                <a:gd name="T90" fmla="*/ 126699060 w 901"/>
                <a:gd name="T91" fmla="*/ 93956454 h 902"/>
                <a:gd name="T92" fmla="*/ 94554034 w 901"/>
                <a:gd name="T93" fmla="*/ 106986776 h 902"/>
                <a:gd name="T94" fmla="*/ 42233020 w 901"/>
                <a:gd name="T95" fmla="*/ 130304454 h 902"/>
                <a:gd name="T96" fmla="*/ 46165698 w 901"/>
                <a:gd name="T97" fmla="*/ 30347145 h 902"/>
                <a:gd name="T98" fmla="*/ 39155362 w 901"/>
                <a:gd name="T99" fmla="*/ 22117425 h 902"/>
                <a:gd name="T100" fmla="*/ 65315662 w 901"/>
                <a:gd name="T101" fmla="*/ 15087958 h 902"/>
                <a:gd name="T102" fmla="*/ 62409008 w 901"/>
                <a:gd name="T103" fmla="*/ 27260896 h 902"/>
                <a:gd name="T104" fmla="*/ 52321014 w 901"/>
                <a:gd name="T105" fmla="*/ 36348000 h 902"/>
                <a:gd name="T106" fmla="*/ 73352022 w 901"/>
                <a:gd name="T107" fmla="*/ 22117425 h 902"/>
                <a:gd name="T108" fmla="*/ 77455704 w 901"/>
                <a:gd name="T109" fmla="*/ 18174207 h 902"/>
                <a:gd name="T110" fmla="*/ 61382984 w 901"/>
                <a:gd name="T111" fmla="*/ 36348000 h 902"/>
                <a:gd name="T112" fmla="*/ 99512736 w 901"/>
                <a:gd name="T113" fmla="*/ 23146036 h 902"/>
                <a:gd name="T114" fmla="*/ 94554034 w 901"/>
                <a:gd name="T115" fmla="*/ 19202818 h 902"/>
                <a:gd name="T116" fmla="*/ 29067368 w 901"/>
                <a:gd name="T117" fmla="*/ 37376611 h 902"/>
                <a:gd name="T118" fmla="*/ 28041344 w 901"/>
                <a:gd name="T119" fmla="*/ 74753636 h 902"/>
                <a:gd name="T120" fmla="*/ 31119002 w 901"/>
                <a:gd name="T121" fmla="*/ 77668242 h 902"/>
                <a:gd name="T122" fmla="*/ 31119002 w 901"/>
                <a:gd name="T123" fmla="*/ 71667388 h 902"/>
                <a:gd name="T124" fmla="*/ 144652410 w 901"/>
                <a:gd name="T125" fmla="*/ 96871061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1" h="902">
                  <a:moveTo>
                    <a:pt x="453" y="0"/>
                  </a:moveTo>
                  <a:lnTo>
                    <a:pt x="453" y="0"/>
                  </a:lnTo>
                  <a:cubicBezTo>
                    <a:pt x="200" y="0"/>
                    <a:pt x="0" y="206"/>
                    <a:pt x="0" y="453"/>
                  </a:cubicBezTo>
                  <a:cubicBezTo>
                    <a:pt x="0" y="701"/>
                    <a:pt x="200" y="901"/>
                    <a:pt x="453" y="901"/>
                  </a:cubicBezTo>
                  <a:cubicBezTo>
                    <a:pt x="699" y="901"/>
                    <a:pt x="900" y="701"/>
                    <a:pt x="900" y="453"/>
                  </a:cubicBezTo>
                  <a:cubicBezTo>
                    <a:pt x="900" y="206"/>
                    <a:pt x="699" y="0"/>
                    <a:pt x="453" y="0"/>
                  </a:cubicBezTo>
                  <a:close/>
                  <a:moveTo>
                    <a:pt x="841" y="589"/>
                  </a:moveTo>
                  <a:lnTo>
                    <a:pt x="841" y="589"/>
                  </a:lnTo>
                  <a:lnTo>
                    <a:pt x="835" y="589"/>
                  </a:lnTo>
                  <a:cubicBezTo>
                    <a:pt x="835" y="589"/>
                    <a:pt x="835" y="589"/>
                    <a:pt x="835" y="595"/>
                  </a:cubicBezTo>
                  <a:cubicBezTo>
                    <a:pt x="829" y="624"/>
                    <a:pt x="811" y="648"/>
                    <a:pt x="793" y="677"/>
                  </a:cubicBezTo>
                  <a:cubicBezTo>
                    <a:pt x="793" y="677"/>
                    <a:pt x="793" y="677"/>
                    <a:pt x="788" y="683"/>
                  </a:cubicBezTo>
                  <a:cubicBezTo>
                    <a:pt x="776" y="677"/>
                    <a:pt x="776" y="683"/>
                    <a:pt x="770" y="689"/>
                  </a:cubicBezTo>
                  <a:cubicBezTo>
                    <a:pt x="764" y="689"/>
                    <a:pt x="764" y="683"/>
                    <a:pt x="764" y="683"/>
                  </a:cubicBezTo>
                  <a:cubicBezTo>
                    <a:pt x="758" y="677"/>
                    <a:pt x="764" y="671"/>
                    <a:pt x="764" y="665"/>
                  </a:cubicBezTo>
                  <a:cubicBezTo>
                    <a:pt x="764" y="665"/>
                    <a:pt x="764" y="659"/>
                    <a:pt x="758" y="659"/>
                  </a:cubicBezTo>
                  <a:cubicBezTo>
                    <a:pt x="764" y="648"/>
                    <a:pt x="758" y="642"/>
                    <a:pt x="758" y="636"/>
                  </a:cubicBezTo>
                  <a:cubicBezTo>
                    <a:pt x="758" y="630"/>
                    <a:pt x="764" y="630"/>
                    <a:pt x="770" y="630"/>
                  </a:cubicBezTo>
                  <a:cubicBezTo>
                    <a:pt x="776" y="630"/>
                    <a:pt x="770" y="618"/>
                    <a:pt x="776" y="612"/>
                  </a:cubicBezTo>
                  <a:cubicBezTo>
                    <a:pt x="776" y="612"/>
                    <a:pt x="776" y="612"/>
                    <a:pt x="782" y="612"/>
                  </a:cubicBezTo>
                  <a:lnTo>
                    <a:pt x="782" y="606"/>
                  </a:lnTo>
                  <a:cubicBezTo>
                    <a:pt x="788" y="606"/>
                    <a:pt x="793" y="601"/>
                    <a:pt x="793" y="606"/>
                  </a:cubicBezTo>
                  <a:cubicBezTo>
                    <a:pt x="799" y="606"/>
                    <a:pt x="799" y="595"/>
                    <a:pt x="799" y="589"/>
                  </a:cubicBezTo>
                  <a:cubicBezTo>
                    <a:pt x="805" y="589"/>
                    <a:pt x="811" y="589"/>
                    <a:pt x="811" y="589"/>
                  </a:cubicBezTo>
                  <a:cubicBezTo>
                    <a:pt x="817" y="583"/>
                    <a:pt x="811" y="577"/>
                    <a:pt x="817" y="577"/>
                  </a:cubicBezTo>
                  <a:cubicBezTo>
                    <a:pt x="823" y="583"/>
                    <a:pt x="835" y="577"/>
                    <a:pt x="841" y="583"/>
                  </a:cubicBezTo>
                  <a:cubicBezTo>
                    <a:pt x="841" y="583"/>
                    <a:pt x="841" y="583"/>
                    <a:pt x="841" y="589"/>
                  </a:cubicBezTo>
                  <a:close/>
                  <a:moveTo>
                    <a:pt x="135" y="188"/>
                  </a:moveTo>
                  <a:lnTo>
                    <a:pt x="135" y="188"/>
                  </a:lnTo>
                  <a:cubicBezTo>
                    <a:pt x="135" y="188"/>
                    <a:pt x="135" y="188"/>
                    <a:pt x="141" y="194"/>
                  </a:cubicBezTo>
                  <a:cubicBezTo>
                    <a:pt x="147" y="188"/>
                    <a:pt x="141" y="182"/>
                    <a:pt x="153" y="182"/>
                  </a:cubicBezTo>
                  <a:cubicBezTo>
                    <a:pt x="153" y="188"/>
                    <a:pt x="153" y="194"/>
                    <a:pt x="153" y="194"/>
                  </a:cubicBezTo>
                  <a:cubicBezTo>
                    <a:pt x="159" y="188"/>
                    <a:pt x="159" y="177"/>
                    <a:pt x="153" y="177"/>
                  </a:cubicBezTo>
                  <a:cubicBezTo>
                    <a:pt x="153" y="171"/>
                    <a:pt x="153" y="171"/>
                    <a:pt x="153" y="165"/>
                  </a:cubicBezTo>
                  <a:cubicBezTo>
                    <a:pt x="159" y="165"/>
                    <a:pt x="159" y="171"/>
                    <a:pt x="164" y="171"/>
                  </a:cubicBezTo>
                  <a:cubicBezTo>
                    <a:pt x="170" y="177"/>
                    <a:pt x="170" y="182"/>
                    <a:pt x="176" y="182"/>
                  </a:cubicBezTo>
                  <a:cubicBezTo>
                    <a:pt x="176" y="194"/>
                    <a:pt x="170" y="188"/>
                    <a:pt x="176" y="194"/>
                  </a:cubicBezTo>
                  <a:cubicBezTo>
                    <a:pt x="176" y="188"/>
                    <a:pt x="182" y="188"/>
                    <a:pt x="182" y="182"/>
                  </a:cubicBezTo>
                  <a:lnTo>
                    <a:pt x="176" y="182"/>
                  </a:lnTo>
                  <a:cubicBezTo>
                    <a:pt x="164" y="171"/>
                    <a:pt x="176" y="159"/>
                    <a:pt x="182" y="153"/>
                  </a:cubicBezTo>
                  <a:cubicBezTo>
                    <a:pt x="188" y="153"/>
                    <a:pt x="188" y="153"/>
                    <a:pt x="188" y="159"/>
                  </a:cubicBezTo>
                  <a:cubicBezTo>
                    <a:pt x="188" y="153"/>
                    <a:pt x="200" y="153"/>
                    <a:pt x="200" y="165"/>
                  </a:cubicBezTo>
                  <a:cubicBezTo>
                    <a:pt x="206" y="165"/>
                    <a:pt x="206" y="159"/>
                    <a:pt x="211" y="159"/>
                  </a:cubicBezTo>
                  <a:cubicBezTo>
                    <a:pt x="211" y="165"/>
                    <a:pt x="217" y="165"/>
                    <a:pt x="217" y="171"/>
                  </a:cubicBezTo>
                  <a:cubicBezTo>
                    <a:pt x="223" y="171"/>
                    <a:pt x="229" y="171"/>
                    <a:pt x="229" y="171"/>
                  </a:cubicBezTo>
                  <a:cubicBezTo>
                    <a:pt x="229" y="177"/>
                    <a:pt x="235" y="177"/>
                    <a:pt x="235" y="182"/>
                  </a:cubicBezTo>
                  <a:cubicBezTo>
                    <a:pt x="235" y="182"/>
                    <a:pt x="235" y="182"/>
                    <a:pt x="229" y="188"/>
                  </a:cubicBezTo>
                  <a:cubicBezTo>
                    <a:pt x="235" y="188"/>
                    <a:pt x="241" y="188"/>
                    <a:pt x="247" y="194"/>
                  </a:cubicBezTo>
                  <a:cubicBezTo>
                    <a:pt x="247" y="194"/>
                    <a:pt x="247" y="200"/>
                    <a:pt x="247" y="194"/>
                  </a:cubicBezTo>
                  <a:cubicBezTo>
                    <a:pt x="247" y="200"/>
                    <a:pt x="247" y="200"/>
                    <a:pt x="247" y="206"/>
                  </a:cubicBezTo>
                  <a:cubicBezTo>
                    <a:pt x="241" y="206"/>
                    <a:pt x="241" y="206"/>
                    <a:pt x="241" y="212"/>
                  </a:cubicBezTo>
                  <a:cubicBezTo>
                    <a:pt x="241" y="212"/>
                    <a:pt x="235" y="206"/>
                    <a:pt x="229" y="206"/>
                  </a:cubicBezTo>
                  <a:cubicBezTo>
                    <a:pt x="229" y="212"/>
                    <a:pt x="235" y="212"/>
                    <a:pt x="235" y="218"/>
                  </a:cubicBezTo>
                  <a:cubicBezTo>
                    <a:pt x="235" y="224"/>
                    <a:pt x="229" y="224"/>
                    <a:pt x="235" y="235"/>
                  </a:cubicBezTo>
                  <a:cubicBezTo>
                    <a:pt x="223" y="230"/>
                    <a:pt x="217" y="224"/>
                    <a:pt x="211" y="218"/>
                  </a:cubicBezTo>
                  <a:cubicBezTo>
                    <a:pt x="206" y="218"/>
                    <a:pt x="200" y="218"/>
                    <a:pt x="200" y="212"/>
                  </a:cubicBezTo>
                  <a:cubicBezTo>
                    <a:pt x="200" y="200"/>
                    <a:pt x="211" y="206"/>
                    <a:pt x="217" y="194"/>
                  </a:cubicBezTo>
                  <a:cubicBezTo>
                    <a:pt x="217" y="188"/>
                    <a:pt x="206" y="194"/>
                    <a:pt x="211" y="182"/>
                  </a:cubicBezTo>
                  <a:cubicBezTo>
                    <a:pt x="206" y="188"/>
                    <a:pt x="200" y="177"/>
                    <a:pt x="200" y="182"/>
                  </a:cubicBezTo>
                  <a:cubicBezTo>
                    <a:pt x="194" y="182"/>
                    <a:pt x="194" y="182"/>
                    <a:pt x="188" y="182"/>
                  </a:cubicBezTo>
                  <a:lnTo>
                    <a:pt x="194" y="182"/>
                  </a:lnTo>
                  <a:cubicBezTo>
                    <a:pt x="194" y="188"/>
                    <a:pt x="194" y="194"/>
                    <a:pt x="194" y="200"/>
                  </a:cubicBezTo>
                  <a:cubicBezTo>
                    <a:pt x="188" y="206"/>
                    <a:pt x="182" y="206"/>
                    <a:pt x="170" y="206"/>
                  </a:cubicBezTo>
                  <a:cubicBezTo>
                    <a:pt x="170" y="212"/>
                    <a:pt x="170" y="212"/>
                    <a:pt x="170" y="212"/>
                  </a:cubicBezTo>
                  <a:cubicBezTo>
                    <a:pt x="164" y="212"/>
                    <a:pt x="164" y="224"/>
                    <a:pt x="159" y="230"/>
                  </a:cubicBezTo>
                  <a:cubicBezTo>
                    <a:pt x="159" y="230"/>
                    <a:pt x="153" y="235"/>
                    <a:pt x="147" y="235"/>
                  </a:cubicBezTo>
                  <a:cubicBezTo>
                    <a:pt x="147" y="241"/>
                    <a:pt x="147" y="241"/>
                    <a:pt x="147" y="241"/>
                  </a:cubicBezTo>
                  <a:cubicBezTo>
                    <a:pt x="147" y="247"/>
                    <a:pt x="153" y="247"/>
                    <a:pt x="153" y="253"/>
                  </a:cubicBezTo>
                  <a:cubicBezTo>
                    <a:pt x="159" y="259"/>
                    <a:pt x="164" y="259"/>
                    <a:pt x="164" y="265"/>
                  </a:cubicBezTo>
                  <a:cubicBezTo>
                    <a:pt x="170" y="265"/>
                    <a:pt x="170" y="265"/>
                    <a:pt x="170" y="265"/>
                  </a:cubicBezTo>
                  <a:cubicBezTo>
                    <a:pt x="176" y="265"/>
                    <a:pt x="176" y="265"/>
                    <a:pt x="176" y="265"/>
                  </a:cubicBezTo>
                  <a:cubicBezTo>
                    <a:pt x="176" y="271"/>
                    <a:pt x="182" y="282"/>
                    <a:pt x="182" y="282"/>
                  </a:cubicBezTo>
                  <a:cubicBezTo>
                    <a:pt x="182" y="277"/>
                    <a:pt x="182" y="271"/>
                    <a:pt x="188" y="265"/>
                  </a:cubicBezTo>
                  <a:lnTo>
                    <a:pt x="182" y="265"/>
                  </a:lnTo>
                  <a:cubicBezTo>
                    <a:pt x="188" y="259"/>
                    <a:pt x="188" y="265"/>
                    <a:pt x="194" y="265"/>
                  </a:cubicBezTo>
                  <a:cubicBezTo>
                    <a:pt x="188" y="253"/>
                    <a:pt x="194" y="241"/>
                    <a:pt x="194" y="224"/>
                  </a:cubicBezTo>
                  <a:cubicBezTo>
                    <a:pt x="200" y="224"/>
                    <a:pt x="200" y="224"/>
                    <a:pt x="200" y="224"/>
                  </a:cubicBezTo>
                  <a:cubicBezTo>
                    <a:pt x="206" y="224"/>
                    <a:pt x="206" y="230"/>
                    <a:pt x="206" y="224"/>
                  </a:cubicBezTo>
                  <a:cubicBezTo>
                    <a:pt x="211" y="224"/>
                    <a:pt x="211" y="235"/>
                    <a:pt x="217" y="230"/>
                  </a:cubicBezTo>
                  <a:cubicBezTo>
                    <a:pt x="217" y="235"/>
                    <a:pt x="217" y="241"/>
                    <a:pt x="217" y="247"/>
                  </a:cubicBezTo>
                  <a:cubicBezTo>
                    <a:pt x="217" y="247"/>
                    <a:pt x="223" y="247"/>
                    <a:pt x="229" y="247"/>
                  </a:cubicBezTo>
                  <a:lnTo>
                    <a:pt x="229" y="241"/>
                  </a:lnTo>
                  <a:cubicBezTo>
                    <a:pt x="241" y="241"/>
                    <a:pt x="235" y="253"/>
                    <a:pt x="241" y="253"/>
                  </a:cubicBezTo>
                  <a:cubicBezTo>
                    <a:pt x="241" y="259"/>
                    <a:pt x="241" y="259"/>
                    <a:pt x="241" y="265"/>
                  </a:cubicBezTo>
                  <a:cubicBezTo>
                    <a:pt x="241" y="271"/>
                    <a:pt x="247" y="271"/>
                    <a:pt x="247" y="277"/>
                  </a:cubicBezTo>
                  <a:cubicBezTo>
                    <a:pt x="253" y="277"/>
                    <a:pt x="253" y="277"/>
                    <a:pt x="253" y="277"/>
                  </a:cubicBezTo>
                  <a:cubicBezTo>
                    <a:pt x="253" y="289"/>
                    <a:pt x="253" y="289"/>
                    <a:pt x="253" y="300"/>
                  </a:cubicBezTo>
                  <a:cubicBezTo>
                    <a:pt x="259" y="300"/>
                    <a:pt x="259" y="306"/>
                    <a:pt x="265" y="306"/>
                  </a:cubicBezTo>
                  <a:cubicBezTo>
                    <a:pt x="259" y="312"/>
                    <a:pt x="259" y="318"/>
                    <a:pt x="265" y="318"/>
                  </a:cubicBezTo>
                  <a:cubicBezTo>
                    <a:pt x="259" y="324"/>
                    <a:pt x="253" y="312"/>
                    <a:pt x="253" y="318"/>
                  </a:cubicBezTo>
                  <a:lnTo>
                    <a:pt x="253" y="312"/>
                  </a:lnTo>
                  <a:cubicBezTo>
                    <a:pt x="247" y="312"/>
                    <a:pt x="247" y="318"/>
                    <a:pt x="241" y="312"/>
                  </a:cubicBezTo>
                  <a:cubicBezTo>
                    <a:pt x="241" y="306"/>
                    <a:pt x="247" y="300"/>
                    <a:pt x="253" y="289"/>
                  </a:cubicBezTo>
                  <a:cubicBezTo>
                    <a:pt x="247" y="289"/>
                    <a:pt x="241" y="300"/>
                    <a:pt x="235" y="294"/>
                  </a:cubicBezTo>
                  <a:cubicBezTo>
                    <a:pt x="229" y="300"/>
                    <a:pt x="235" y="300"/>
                    <a:pt x="235" y="306"/>
                  </a:cubicBezTo>
                  <a:cubicBezTo>
                    <a:pt x="229" y="306"/>
                    <a:pt x="229" y="306"/>
                    <a:pt x="229" y="312"/>
                  </a:cubicBezTo>
                  <a:cubicBezTo>
                    <a:pt x="223" y="318"/>
                    <a:pt x="235" y="318"/>
                    <a:pt x="235" y="318"/>
                  </a:cubicBezTo>
                  <a:cubicBezTo>
                    <a:pt x="235" y="324"/>
                    <a:pt x="229" y="324"/>
                    <a:pt x="223" y="330"/>
                  </a:cubicBezTo>
                  <a:cubicBezTo>
                    <a:pt x="223" y="324"/>
                    <a:pt x="223" y="324"/>
                    <a:pt x="223" y="324"/>
                  </a:cubicBezTo>
                  <a:cubicBezTo>
                    <a:pt x="217" y="324"/>
                    <a:pt x="211" y="330"/>
                    <a:pt x="206" y="330"/>
                  </a:cubicBezTo>
                  <a:cubicBezTo>
                    <a:pt x="206" y="336"/>
                    <a:pt x="206" y="336"/>
                    <a:pt x="206" y="341"/>
                  </a:cubicBezTo>
                  <a:cubicBezTo>
                    <a:pt x="200" y="341"/>
                    <a:pt x="200" y="347"/>
                    <a:pt x="194" y="347"/>
                  </a:cubicBezTo>
                  <a:cubicBezTo>
                    <a:pt x="194" y="359"/>
                    <a:pt x="188" y="359"/>
                    <a:pt x="188" y="365"/>
                  </a:cubicBezTo>
                  <a:cubicBezTo>
                    <a:pt x="188" y="365"/>
                    <a:pt x="188" y="365"/>
                    <a:pt x="182" y="365"/>
                  </a:cubicBezTo>
                  <a:cubicBezTo>
                    <a:pt x="182" y="371"/>
                    <a:pt x="182" y="371"/>
                    <a:pt x="182" y="377"/>
                  </a:cubicBezTo>
                  <a:cubicBezTo>
                    <a:pt x="176" y="377"/>
                    <a:pt x="170" y="383"/>
                    <a:pt x="164" y="394"/>
                  </a:cubicBezTo>
                  <a:cubicBezTo>
                    <a:pt x="164" y="400"/>
                    <a:pt x="170" y="400"/>
                    <a:pt x="170" y="406"/>
                  </a:cubicBezTo>
                  <a:cubicBezTo>
                    <a:pt x="170" y="412"/>
                    <a:pt x="170" y="412"/>
                    <a:pt x="170" y="418"/>
                  </a:cubicBezTo>
                  <a:cubicBezTo>
                    <a:pt x="164" y="418"/>
                    <a:pt x="159" y="412"/>
                    <a:pt x="159" y="406"/>
                  </a:cubicBezTo>
                  <a:cubicBezTo>
                    <a:pt x="159" y="400"/>
                    <a:pt x="153" y="400"/>
                    <a:pt x="147" y="400"/>
                  </a:cubicBezTo>
                  <a:cubicBezTo>
                    <a:pt x="141" y="400"/>
                    <a:pt x="141" y="400"/>
                    <a:pt x="141" y="406"/>
                  </a:cubicBezTo>
                  <a:cubicBezTo>
                    <a:pt x="135" y="406"/>
                    <a:pt x="135" y="400"/>
                    <a:pt x="123" y="400"/>
                  </a:cubicBezTo>
                  <a:cubicBezTo>
                    <a:pt x="123" y="400"/>
                    <a:pt x="117" y="406"/>
                    <a:pt x="111" y="406"/>
                  </a:cubicBezTo>
                  <a:cubicBezTo>
                    <a:pt x="117" y="418"/>
                    <a:pt x="106" y="447"/>
                    <a:pt x="123" y="447"/>
                  </a:cubicBezTo>
                  <a:cubicBezTo>
                    <a:pt x="129" y="447"/>
                    <a:pt x="129" y="436"/>
                    <a:pt x="129" y="436"/>
                  </a:cubicBezTo>
                  <a:cubicBezTo>
                    <a:pt x="135" y="436"/>
                    <a:pt x="135" y="436"/>
                    <a:pt x="147" y="436"/>
                  </a:cubicBezTo>
                  <a:cubicBezTo>
                    <a:pt x="147" y="447"/>
                    <a:pt x="141" y="447"/>
                    <a:pt x="141" y="453"/>
                  </a:cubicBezTo>
                  <a:cubicBezTo>
                    <a:pt x="147" y="459"/>
                    <a:pt x="153" y="459"/>
                    <a:pt x="159" y="459"/>
                  </a:cubicBezTo>
                  <a:cubicBezTo>
                    <a:pt x="159" y="471"/>
                    <a:pt x="153" y="477"/>
                    <a:pt x="159" y="489"/>
                  </a:cubicBezTo>
                  <a:lnTo>
                    <a:pt x="164" y="483"/>
                  </a:lnTo>
                  <a:cubicBezTo>
                    <a:pt x="170" y="483"/>
                    <a:pt x="170" y="483"/>
                    <a:pt x="170" y="489"/>
                  </a:cubicBezTo>
                  <a:cubicBezTo>
                    <a:pt x="176" y="483"/>
                    <a:pt x="182" y="483"/>
                    <a:pt x="182" y="477"/>
                  </a:cubicBezTo>
                  <a:cubicBezTo>
                    <a:pt x="188" y="477"/>
                    <a:pt x="188" y="471"/>
                    <a:pt x="188" y="471"/>
                  </a:cubicBezTo>
                  <a:cubicBezTo>
                    <a:pt x="194" y="471"/>
                    <a:pt x="194" y="477"/>
                    <a:pt x="194" y="477"/>
                  </a:cubicBezTo>
                  <a:cubicBezTo>
                    <a:pt x="200" y="477"/>
                    <a:pt x="200" y="471"/>
                    <a:pt x="200" y="471"/>
                  </a:cubicBezTo>
                  <a:cubicBezTo>
                    <a:pt x="200" y="477"/>
                    <a:pt x="211" y="477"/>
                    <a:pt x="211" y="483"/>
                  </a:cubicBezTo>
                  <a:cubicBezTo>
                    <a:pt x="211" y="483"/>
                    <a:pt x="211" y="483"/>
                    <a:pt x="217" y="483"/>
                  </a:cubicBezTo>
                  <a:cubicBezTo>
                    <a:pt x="223" y="483"/>
                    <a:pt x="229" y="489"/>
                    <a:pt x="235" y="489"/>
                  </a:cubicBezTo>
                  <a:cubicBezTo>
                    <a:pt x="235" y="500"/>
                    <a:pt x="241" y="500"/>
                    <a:pt x="241" y="506"/>
                  </a:cubicBezTo>
                  <a:cubicBezTo>
                    <a:pt x="253" y="500"/>
                    <a:pt x="265" y="518"/>
                    <a:pt x="259" y="524"/>
                  </a:cubicBezTo>
                  <a:cubicBezTo>
                    <a:pt x="259" y="530"/>
                    <a:pt x="265" y="530"/>
                    <a:pt x="270" y="530"/>
                  </a:cubicBezTo>
                  <a:cubicBezTo>
                    <a:pt x="270" y="536"/>
                    <a:pt x="276" y="536"/>
                    <a:pt x="282" y="536"/>
                  </a:cubicBezTo>
                  <a:lnTo>
                    <a:pt x="288" y="536"/>
                  </a:lnTo>
                  <a:cubicBezTo>
                    <a:pt x="294" y="542"/>
                    <a:pt x="300" y="542"/>
                    <a:pt x="300" y="548"/>
                  </a:cubicBezTo>
                  <a:cubicBezTo>
                    <a:pt x="306" y="548"/>
                    <a:pt x="306" y="542"/>
                    <a:pt x="312" y="548"/>
                  </a:cubicBezTo>
                  <a:cubicBezTo>
                    <a:pt x="312" y="548"/>
                    <a:pt x="312" y="553"/>
                    <a:pt x="312" y="559"/>
                  </a:cubicBezTo>
                  <a:cubicBezTo>
                    <a:pt x="312" y="565"/>
                    <a:pt x="312" y="565"/>
                    <a:pt x="312" y="571"/>
                  </a:cubicBezTo>
                  <a:cubicBezTo>
                    <a:pt x="306" y="571"/>
                    <a:pt x="312" y="577"/>
                    <a:pt x="306" y="577"/>
                  </a:cubicBezTo>
                  <a:cubicBezTo>
                    <a:pt x="306" y="583"/>
                    <a:pt x="300" y="583"/>
                    <a:pt x="300" y="589"/>
                  </a:cubicBezTo>
                  <a:cubicBezTo>
                    <a:pt x="300" y="589"/>
                    <a:pt x="300" y="595"/>
                    <a:pt x="294" y="595"/>
                  </a:cubicBezTo>
                  <a:lnTo>
                    <a:pt x="294" y="601"/>
                  </a:lnTo>
                  <a:cubicBezTo>
                    <a:pt x="300" y="612"/>
                    <a:pt x="294" y="618"/>
                    <a:pt x="288" y="630"/>
                  </a:cubicBezTo>
                  <a:cubicBezTo>
                    <a:pt x="282" y="636"/>
                    <a:pt x="288" y="636"/>
                    <a:pt x="276" y="636"/>
                  </a:cubicBezTo>
                  <a:cubicBezTo>
                    <a:pt x="276" y="636"/>
                    <a:pt x="276" y="642"/>
                    <a:pt x="270" y="648"/>
                  </a:cubicBezTo>
                  <a:cubicBezTo>
                    <a:pt x="270" y="648"/>
                    <a:pt x="270" y="653"/>
                    <a:pt x="270" y="659"/>
                  </a:cubicBezTo>
                  <a:cubicBezTo>
                    <a:pt x="270" y="659"/>
                    <a:pt x="265" y="665"/>
                    <a:pt x="265" y="671"/>
                  </a:cubicBezTo>
                  <a:cubicBezTo>
                    <a:pt x="259" y="671"/>
                    <a:pt x="259" y="677"/>
                    <a:pt x="259" y="683"/>
                  </a:cubicBezTo>
                  <a:lnTo>
                    <a:pt x="253" y="683"/>
                  </a:lnTo>
                  <a:lnTo>
                    <a:pt x="247" y="683"/>
                  </a:lnTo>
                  <a:cubicBezTo>
                    <a:pt x="247" y="689"/>
                    <a:pt x="247" y="689"/>
                    <a:pt x="247" y="701"/>
                  </a:cubicBezTo>
                  <a:cubicBezTo>
                    <a:pt x="241" y="701"/>
                    <a:pt x="241" y="706"/>
                    <a:pt x="229" y="706"/>
                  </a:cubicBezTo>
                  <a:cubicBezTo>
                    <a:pt x="229" y="712"/>
                    <a:pt x="229" y="718"/>
                    <a:pt x="223" y="718"/>
                  </a:cubicBezTo>
                  <a:cubicBezTo>
                    <a:pt x="229" y="718"/>
                    <a:pt x="223" y="736"/>
                    <a:pt x="223" y="736"/>
                  </a:cubicBezTo>
                  <a:cubicBezTo>
                    <a:pt x="217" y="742"/>
                    <a:pt x="223" y="742"/>
                    <a:pt x="223" y="748"/>
                  </a:cubicBezTo>
                  <a:cubicBezTo>
                    <a:pt x="223" y="754"/>
                    <a:pt x="223" y="754"/>
                    <a:pt x="217" y="754"/>
                  </a:cubicBezTo>
                  <a:cubicBezTo>
                    <a:pt x="217" y="760"/>
                    <a:pt x="217" y="760"/>
                    <a:pt x="217" y="771"/>
                  </a:cubicBezTo>
                  <a:cubicBezTo>
                    <a:pt x="211" y="777"/>
                    <a:pt x="223" y="771"/>
                    <a:pt x="217" y="777"/>
                  </a:cubicBezTo>
                  <a:cubicBezTo>
                    <a:pt x="223" y="783"/>
                    <a:pt x="223" y="783"/>
                    <a:pt x="229" y="783"/>
                  </a:cubicBezTo>
                  <a:cubicBezTo>
                    <a:pt x="229" y="789"/>
                    <a:pt x="217" y="783"/>
                    <a:pt x="211" y="789"/>
                  </a:cubicBezTo>
                  <a:cubicBezTo>
                    <a:pt x="211" y="783"/>
                    <a:pt x="206" y="783"/>
                    <a:pt x="206" y="783"/>
                  </a:cubicBezTo>
                  <a:cubicBezTo>
                    <a:pt x="206" y="777"/>
                    <a:pt x="206" y="777"/>
                    <a:pt x="206" y="777"/>
                  </a:cubicBezTo>
                  <a:cubicBezTo>
                    <a:pt x="200" y="771"/>
                    <a:pt x="200" y="765"/>
                    <a:pt x="194" y="760"/>
                  </a:cubicBezTo>
                  <a:cubicBezTo>
                    <a:pt x="200" y="748"/>
                    <a:pt x="194" y="742"/>
                    <a:pt x="194" y="736"/>
                  </a:cubicBezTo>
                  <a:cubicBezTo>
                    <a:pt x="194" y="730"/>
                    <a:pt x="188" y="724"/>
                    <a:pt x="194" y="718"/>
                  </a:cubicBezTo>
                  <a:cubicBezTo>
                    <a:pt x="194" y="718"/>
                    <a:pt x="188" y="718"/>
                    <a:pt x="188" y="712"/>
                  </a:cubicBezTo>
                  <a:cubicBezTo>
                    <a:pt x="194" y="712"/>
                    <a:pt x="200" y="712"/>
                    <a:pt x="200" y="701"/>
                  </a:cubicBezTo>
                  <a:cubicBezTo>
                    <a:pt x="194" y="701"/>
                    <a:pt x="194" y="706"/>
                    <a:pt x="188" y="701"/>
                  </a:cubicBezTo>
                  <a:cubicBezTo>
                    <a:pt x="194" y="689"/>
                    <a:pt x="188" y="671"/>
                    <a:pt x="200" y="665"/>
                  </a:cubicBezTo>
                  <a:cubicBezTo>
                    <a:pt x="200" y="659"/>
                    <a:pt x="194" y="648"/>
                    <a:pt x="200" y="642"/>
                  </a:cubicBezTo>
                  <a:lnTo>
                    <a:pt x="194" y="636"/>
                  </a:lnTo>
                  <a:cubicBezTo>
                    <a:pt x="194" y="636"/>
                    <a:pt x="194" y="630"/>
                    <a:pt x="200" y="630"/>
                  </a:cubicBezTo>
                  <a:cubicBezTo>
                    <a:pt x="200" y="618"/>
                    <a:pt x="194" y="612"/>
                    <a:pt x="188" y="606"/>
                  </a:cubicBezTo>
                  <a:cubicBezTo>
                    <a:pt x="182" y="606"/>
                    <a:pt x="182" y="595"/>
                    <a:pt x="176" y="589"/>
                  </a:cubicBezTo>
                  <a:cubicBezTo>
                    <a:pt x="176" y="589"/>
                    <a:pt x="176" y="589"/>
                    <a:pt x="176" y="583"/>
                  </a:cubicBezTo>
                  <a:cubicBezTo>
                    <a:pt x="170" y="577"/>
                    <a:pt x="164" y="577"/>
                    <a:pt x="164" y="559"/>
                  </a:cubicBezTo>
                  <a:lnTo>
                    <a:pt x="170" y="559"/>
                  </a:lnTo>
                  <a:cubicBezTo>
                    <a:pt x="170" y="553"/>
                    <a:pt x="164" y="553"/>
                    <a:pt x="164" y="553"/>
                  </a:cubicBezTo>
                  <a:cubicBezTo>
                    <a:pt x="164" y="548"/>
                    <a:pt x="159" y="542"/>
                    <a:pt x="164" y="530"/>
                  </a:cubicBezTo>
                  <a:cubicBezTo>
                    <a:pt x="164" y="524"/>
                    <a:pt x="170" y="524"/>
                    <a:pt x="164" y="512"/>
                  </a:cubicBezTo>
                  <a:cubicBezTo>
                    <a:pt x="164" y="506"/>
                    <a:pt x="170" y="512"/>
                    <a:pt x="170" y="506"/>
                  </a:cubicBezTo>
                  <a:cubicBezTo>
                    <a:pt x="170" y="500"/>
                    <a:pt x="164" y="500"/>
                    <a:pt x="164" y="494"/>
                  </a:cubicBezTo>
                  <a:cubicBezTo>
                    <a:pt x="164" y="494"/>
                    <a:pt x="164" y="494"/>
                    <a:pt x="164" y="500"/>
                  </a:cubicBezTo>
                  <a:cubicBezTo>
                    <a:pt x="153" y="494"/>
                    <a:pt x="153" y="489"/>
                    <a:pt x="147" y="489"/>
                  </a:cubicBezTo>
                  <a:lnTo>
                    <a:pt x="147" y="483"/>
                  </a:lnTo>
                  <a:cubicBezTo>
                    <a:pt x="141" y="483"/>
                    <a:pt x="141" y="477"/>
                    <a:pt x="141" y="477"/>
                  </a:cubicBezTo>
                  <a:cubicBezTo>
                    <a:pt x="135" y="477"/>
                    <a:pt x="135" y="471"/>
                    <a:pt x="129" y="471"/>
                  </a:cubicBezTo>
                  <a:cubicBezTo>
                    <a:pt x="123" y="471"/>
                    <a:pt x="123" y="465"/>
                    <a:pt x="123" y="459"/>
                  </a:cubicBezTo>
                  <a:cubicBezTo>
                    <a:pt x="106" y="465"/>
                    <a:pt x="100" y="459"/>
                    <a:pt x="88" y="453"/>
                  </a:cubicBezTo>
                  <a:cubicBezTo>
                    <a:pt x="88" y="447"/>
                    <a:pt x="82" y="442"/>
                    <a:pt x="82" y="430"/>
                  </a:cubicBezTo>
                  <a:cubicBezTo>
                    <a:pt x="82" y="424"/>
                    <a:pt x="76" y="418"/>
                    <a:pt x="76" y="418"/>
                  </a:cubicBezTo>
                  <a:cubicBezTo>
                    <a:pt x="76" y="412"/>
                    <a:pt x="76" y="412"/>
                    <a:pt x="70" y="412"/>
                  </a:cubicBezTo>
                  <a:cubicBezTo>
                    <a:pt x="70" y="424"/>
                    <a:pt x="76" y="418"/>
                    <a:pt x="76" y="424"/>
                  </a:cubicBezTo>
                  <a:cubicBezTo>
                    <a:pt x="70" y="430"/>
                    <a:pt x="70" y="424"/>
                    <a:pt x="64" y="424"/>
                  </a:cubicBezTo>
                  <a:cubicBezTo>
                    <a:pt x="64" y="418"/>
                    <a:pt x="58" y="412"/>
                    <a:pt x="58" y="406"/>
                  </a:cubicBezTo>
                  <a:cubicBezTo>
                    <a:pt x="58" y="406"/>
                    <a:pt x="53" y="406"/>
                    <a:pt x="58" y="406"/>
                  </a:cubicBezTo>
                  <a:cubicBezTo>
                    <a:pt x="53" y="400"/>
                    <a:pt x="53" y="389"/>
                    <a:pt x="47" y="383"/>
                  </a:cubicBezTo>
                  <a:lnTo>
                    <a:pt x="47" y="377"/>
                  </a:lnTo>
                  <a:cubicBezTo>
                    <a:pt x="58" y="306"/>
                    <a:pt x="88" y="241"/>
                    <a:pt x="135" y="188"/>
                  </a:cubicBezTo>
                  <a:close/>
                  <a:moveTo>
                    <a:pt x="182" y="135"/>
                  </a:moveTo>
                  <a:lnTo>
                    <a:pt x="182" y="135"/>
                  </a:lnTo>
                  <a:cubicBezTo>
                    <a:pt x="206" y="118"/>
                    <a:pt x="235" y="100"/>
                    <a:pt x="259" y="88"/>
                  </a:cubicBezTo>
                  <a:lnTo>
                    <a:pt x="265" y="88"/>
                  </a:lnTo>
                  <a:cubicBezTo>
                    <a:pt x="259" y="100"/>
                    <a:pt x="253" y="94"/>
                    <a:pt x="247" y="100"/>
                  </a:cubicBezTo>
                  <a:cubicBezTo>
                    <a:pt x="247" y="100"/>
                    <a:pt x="247" y="100"/>
                    <a:pt x="247" y="106"/>
                  </a:cubicBezTo>
                  <a:cubicBezTo>
                    <a:pt x="241" y="106"/>
                    <a:pt x="241" y="106"/>
                    <a:pt x="235" y="112"/>
                  </a:cubicBezTo>
                  <a:cubicBezTo>
                    <a:pt x="229" y="112"/>
                    <a:pt x="229" y="118"/>
                    <a:pt x="223" y="118"/>
                  </a:cubicBezTo>
                  <a:cubicBezTo>
                    <a:pt x="223" y="129"/>
                    <a:pt x="211" y="129"/>
                    <a:pt x="211" y="135"/>
                  </a:cubicBezTo>
                  <a:lnTo>
                    <a:pt x="206" y="135"/>
                  </a:lnTo>
                  <a:cubicBezTo>
                    <a:pt x="206" y="141"/>
                    <a:pt x="211" y="135"/>
                    <a:pt x="211" y="141"/>
                  </a:cubicBezTo>
                  <a:cubicBezTo>
                    <a:pt x="211" y="147"/>
                    <a:pt x="206" y="147"/>
                    <a:pt x="206" y="147"/>
                  </a:cubicBezTo>
                  <a:cubicBezTo>
                    <a:pt x="200" y="159"/>
                    <a:pt x="188" y="147"/>
                    <a:pt x="176" y="147"/>
                  </a:cubicBezTo>
                  <a:cubicBezTo>
                    <a:pt x="176" y="147"/>
                    <a:pt x="176" y="141"/>
                    <a:pt x="182" y="141"/>
                  </a:cubicBezTo>
                  <a:cubicBezTo>
                    <a:pt x="182" y="141"/>
                    <a:pt x="188" y="147"/>
                    <a:pt x="194" y="141"/>
                  </a:cubicBezTo>
                  <a:cubicBezTo>
                    <a:pt x="194" y="141"/>
                    <a:pt x="188" y="135"/>
                    <a:pt x="182" y="135"/>
                  </a:cubicBezTo>
                  <a:close/>
                  <a:moveTo>
                    <a:pt x="817" y="259"/>
                  </a:moveTo>
                  <a:lnTo>
                    <a:pt x="817" y="259"/>
                  </a:lnTo>
                  <a:cubicBezTo>
                    <a:pt x="811" y="265"/>
                    <a:pt x="811" y="265"/>
                    <a:pt x="811" y="271"/>
                  </a:cubicBezTo>
                  <a:cubicBezTo>
                    <a:pt x="811" y="277"/>
                    <a:pt x="817" y="271"/>
                    <a:pt x="817" y="271"/>
                  </a:cubicBezTo>
                  <a:cubicBezTo>
                    <a:pt x="823" y="277"/>
                    <a:pt x="823" y="282"/>
                    <a:pt x="829" y="282"/>
                  </a:cubicBezTo>
                  <a:cubicBezTo>
                    <a:pt x="829" y="294"/>
                    <a:pt x="829" y="300"/>
                    <a:pt x="829" y="312"/>
                  </a:cubicBezTo>
                  <a:cubicBezTo>
                    <a:pt x="823" y="318"/>
                    <a:pt x="817" y="324"/>
                    <a:pt x="817" y="330"/>
                  </a:cubicBezTo>
                  <a:cubicBezTo>
                    <a:pt x="811" y="336"/>
                    <a:pt x="811" y="336"/>
                    <a:pt x="805" y="336"/>
                  </a:cubicBezTo>
                  <a:cubicBezTo>
                    <a:pt x="799" y="353"/>
                    <a:pt x="811" y="371"/>
                    <a:pt x="799" y="377"/>
                  </a:cubicBezTo>
                  <a:cubicBezTo>
                    <a:pt x="799" y="371"/>
                    <a:pt x="793" y="371"/>
                    <a:pt x="793" y="365"/>
                  </a:cubicBezTo>
                  <a:cubicBezTo>
                    <a:pt x="793" y="359"/>
                    <a:pt x="788" y="353"/>
                    <a:pt x="788" y="353"/>
                  </a:cubicBezTo>
                  <a:cubicBezTo>
                    <a:pt x="776" y="353"/>
                    <a:pt x="788" y="359"/>
                    <a:pt x="782" y="359"/>
                  </a:cubicBezTo>
                  <a:cubicBezTo>
                    <a:pt x="782" y="365"/>
                    <a:pt x="782" y="365"/>
                    <a:pt x="782" y="365"/>
                  </a:cubicBezTo>
                  <a:cubicBezTo>
                    <a:pt x="782" y="371"/>
                    <a:pt x="776" y="365"/>
                    <a:pt x="776" y="371"/>
                  </a:cubicBezTo>
                  <a:cubicBezTo>
                    <a:pt x="776" y="377"/>
                    <a:pt x="782" y="377"/>
                    <a:pt x="782" y="383"/>
                  </a:cubicBezTo>
                  <a:cubicBezTo>
                    <a:pt x="782" y="383"/>
                    <a:pt x="782" y="389"/>
                    <a:pt x="788" y="389"/>
                  </a:cubicBezTo>
                  <a:cubicBezTo>
                    <a:pt x="782" y="394"/>
                    <a:pt x="788" y="406"/>
                    <a:pt x="782" y="412"/>
                  </a:cubicBezTo>
                  <a:cubicBezTo>
                    <a:pt x="776" y="424"/>
                    <a:pt x="770" y="430"/>
                    <a:pt x="764" y="436"/>
                  </a:cubicBezTo>
                  <a:cubicBezTo>
                    <a:pt x="758" y="436"/>
                    <a:pt x="752" y="436"/>
                    <a:pt x="752" y="442"/>
                  </a:cubicBezTo>
                  <a:lnTo>
                    <a:pt x="758" y="447"/>
                  </a:lnTo>
                  <a:cubicBezTo>
                    <a:pt x="758" y="447"/>
                    <a:pt x="758" y="453"/>
                    <a:pt x="752" y="453"/>
                  </a:cubicBezTo>
                  <a:cubicBezTo>
                    <a:pt x="752" y="477"/>
                    <a:pt x="752" y="489"/>
                    <a:pt x="735" y="489"/>
                  </a:cubicBezTo>
                  <a:cubicBezTo>
                    <a:pt x="735" y="489"/>
                    <a:pt x="735" y="489"/>
                    <a:pt x="735" y="483"/>
                  </a:cubicBezTo>
                  <a:cubicBezTo>
                    <a:pt x="729" y="483"/>
                    <a:pt x="729" y="477"/>
                    <a:pt x="723" y="471"/>
                  </a:cubicBezTo>
                  <a:cubicBezTo>
                    <a:pt x="717" y="471"/>
                    <a:pt x="723" y="483"/>
                    <a:pt x="723" y="489"/>
                  </a:cubicBezTo>
                  <a:cubicBezTo>
                    <a:pt x="723" y="494"/>
                    <a:pt x="729" y="494"/>
                    <a:pt x="729" y="500"/>
                  </a:cubicBezTo>
                  <a:cubicBezTo>
                    <a:pt x="729" y="506"/>
                    <a:pt x="741" y="512"/>
                    <a:pt x="741" y="524"/>
                  </a:cubicBezTo>
                  <a:cubicBezTo>
                    <a:pt x="729" y="518"/>
                    <a:pt x="723" y="506"/>
                    <a:pt x="717" y="500"/>
                  </a:cubicBezTo>
                  <a:cubicBezTo>
                    <a:pt x="717" y="494"/>
                    <a:pt x="717" y="494"/>
                    <a:pt x="717" y="489"/>
                  </a:cubicBezTo>
                  <a:cubicBezTo>
                    <a:pt x="711" y="483"/>
                    <a:pt x="717" y="483"/>
                    <a:pt x="717" y="483"/>
                  </a:cubicBezTo>
                  <a:cubicBezTo>
                    <a:pt x="717" y="477"/>
                    <a:pt x="717" y="471"/>
                    <a:pt x="711" y="471"/>
                  </a:cubicBezTo>
                  <a:cubicBezTo>
                    <a:pt x="711" y="465"/>
                    <a:pt x="711" y="465"/>
                    <a:pt x="711" y="459"/>
                  </a:cubicBezTo>
                  <a:cubicBezTo>
                    <a:pt x="711" y="459"/>
                    <a:pt x="699" y="465"/>
                    <a:pt x="699" y="459"/>
                  </a:cubicBezTo>
                  <a:cubicBezTo>
                    <a:pt x="699" y="453"/>
                    <a:pt x="699" y="453"/>
                    <a:pt x="699" y="447"/>
                  </a:cubicBezTo>
                  <a:cubicBezTo>
                    <a:pt x="693" y="447"/>
                    <a:pt x="693" y="442"/>
                    <a:pt x="693" y="436"/>
                  </a:cubicBezTo>
                  <a:cubicBezTo>
                    <a:pt x="687" y="436"/>
                    <a:pt x="682" y="436"/>
                    <a:pt x="682" y="442"/>
                  </a:cubicBezTo>
                  <a:cubicBezTo>
                    <a:pt x="676" y="447"/>
                    <a:pt x="670" y="447"/>
                    <a:pt x="670" y="453"/>
                  </a:cubicBezTo>
                  <a:cubicBezTo>
                    <a:pt x="670" y="453"/>
                    <a:pt x="670" y="459"/>
                    <a:pt x="664" y="459"/>
                  </a:cubicBezTo>
                  <a:cubicBezTo>
                    <a:pt x="664" y="459"/>
                    <a:pt x="664" y="459"/>
                    <a:pt x="664" y="465"/>
                  </a:cubicBezTo>
                  <a:cubicBezTo>
                    <a:pt x="664" y="465"/>
                    <a:pt x="664" y="465"/>
                    <a:pt x="658" y="465"/>
                  </a:cubicBezTo>
                  <a:cubicBezTo>
                    <a:pt x="658" y="477"/>
                    <a:pt x="658" y="483"/>
                    <a:pt x="652" y="494"/>
                  </a:cubicBezTo>
                  <a:lnTo>
                    <a:pt x="646" y="494"/>
                  </a:lnTo>
                  <a:cubicBezTo>
                    <a:pt x="646" y="489"/>
                    <a:pt x="646" y="489"/>
                    <a:pt x="646" y="483"/>
                  </a:cubicBezTo>
                  <a:cubicBezTo>
                    <a:pt x="646" y="477"/>
                    <a:pt x="640" y="477"/>
                    <a:pt x="640" y="471"/>
                  </a:cubicBezTo>
                  <a:cubicBezTo>
                    <a:pt x="634" y="465"/>
                    <a:pt x="634" y="453"/>
                    <a:pt x="629" y="453"/>
                  </a:cubicBezTo>
                  <a:cubicBezTo>
                    <a:pt x="629" y="447"/>
                    <a:pt x="629" y="447"/>
                    <a:pt x="629" y="442"/>
                  </a:cubicBezTo>
                  <a:cubicBezTo>
                    <a:pt x="629" y="436"/>
                    <a:pt x="623" y="436"/>
                    <a:pt x="617" y="436"/>
                  </a:cubicBezTo>
                  <a:cubicBezTo>
                    <a:pt x="623" y="430"/>
                    <a:pt x="623" y="430"/>
                    <a:pt x="623" y="430"/>
                  </a:cubicBezTo>
                  <a:cubicBezTo>
                    <a:pt x="617" y="430"/>
                    <a:pt x="617" y="424"/>
                    <a:pt x="606" y="424"/>
                  </a:cubicBezTo>
                  <a:cubicBezTo>
                    <a:pt x="600" y="424"/>
                    <a:pt x="600" y="424"/>
                    <a:pt x="600" y="418"/>
                  </a:cubicBezTo>
                  <a:cubicBezTo>
                    <a:pt x="594" y="418"/>
                    <a:pt x="594" y="424"/>
                    <a:pt x="588" y="424"/>
                  </a:cubicBezTo>
                  <a:cubicBezTo>
                    <a:pt x="588" y="418"/>
                    <a:pt x="582" y="418"/>
                    <a:pt x="582" y="418"/>
                  </a:cubicBezTo>
                  <a:cubicBezTo>
                    <a:pt x="571" y="418"/>
                    <a:pt x="571" y="400"/>
                    <a:pt x="565" y="394"/>
                  </a:cubicBezTo>
                  <a:cubicBezTo>
                    <a:pt x="565" y="394"/>
                    <a:pt x="565" y="400"/>
                    <a:pt x="559" y="400"/>
                  </a:cubicBezTo>
                  <a:cubicBezTo>
                    <a:pt x="565" y="400"/>
                    <a:pt x="565" y="406"/>
                    <a:pt x="565" y="406"/>
                  </a:cubicBezTo>
                  <a:cubicBezTo>
                    <a:pt x="565" y="412"/>
                    <a:pt x="571" y="418"/>
                    <a:pt x="571" y="424"/>
                  </a:cubicBezTo>
                  <a:cubicBezTo>
                    <a:pt x="577" y="418"/>
                    <a:pt x="577" y="418"/>
                    <a:pt x="582" y="418"/>
                  </a:cubicBezTo>
                  <a:cubicBezTo>
                    <a:pt x="582" y="430"/>
                    <a:pt x="588" y="430"/>
                    <a:pt x="594" y="436"/>
                  </a:cubicBezTo>
                  <a:cubicBezTo>
                    <a:pt x="594" y="442"/>
                    <a:pt x="588" y="442"/>
                    <a:pt x="588" y="447"/>
                  </a:cubicBezTo>
                  <a:cubicBezTo>
                    <a:pt x="582" y="447"/>
                    <a:pt x="582" y="453"/>
                    <a:pt x="577" y="453"/>
                  </a:cubicBezTo>
                  <a:cubicBezTo>
                    <a:pt x="571" y="453"/>
                    <a:pt x="571" y="459"/>
                    <a:pt x="571" y="459"/>
                  </a:cubicBezTo>
                  <a:cubicBezTo>
                    <a:pt x="559" y="465"/>
                    <a:pt x="553" y="471"/>
                    <a:pt x="541" y="477"/>
                  </a:cubicBezTo>
                  <a:cubicBezTo>
                    <a:pt x="535" y="471"/>
                    <a:pt x="535" y="459"/>
                    <a:pt x="535" y="453"/>
                  </a:cubicBezTo>
                  <a:cubicBezTo>
                    <a:pt x="530" y="447"/>
                    <a:pt x="524" y="436"/>
                    <a:pt x="518" y="430"/>
                  </a:cubicBezTo>
                  <a:cubicBezTo>
                    <a:pt x="518" y="424"/>
                    <a:pt x="518" y="418"/>
                    <a:pt x="512" y="418"/>
                  </a:cubicBezTo>
                  <a:cubicBezTo>
                    <a:pt x="512" y="418"/>
                    <a:pt x="512" y="424"/>
                    <a:pt x="512" y="430"/>
                  </a:cubicBezTo>
                  <a:cubicBezTo>
                    <a:pt x="518" y="430"/>
                    <a:pt x="518" y="436"/>
                    <a:pt x="524" y="436"/>
                  </a:cubicBezTo>
                  <a:cubicBezTo>
                    <a:pt x="518" y="447"/>
                    <a:pt x="530" y="447"/>
                    <a:pt x="530" y="459"/>
                  </a:cubicBezTo>
                  <a:cubicBezTo>
                    <a:pt x="530" y="465"/>
                    <a:pt x="541" y="471"/>
                    <a:pt x="541" y="477"/>
                  </a:cubicBezTo>
                  <a:cubicBezTo>
                    <a:pt x="541" y="477"/>
                    <a:pt x="547" y="477"/>
                    <a:pt x="553" y="477"/>
                  </a:cubicBezTo>
                  <a:cubicBezTo>
                    <a:pt x="559" y="483"/>
                    <a:pt x="559" y="471"/>
                    <a:pt x="565" y="477"/>
                  </a:cubicBezTo>
                  <a:cubicBezTo>
                    <a:pt x="565" y="477"/>
                    <a:pt x="565" y="489"/>
                    <a:pt x="565" y="494"/>
                  </a:cubicBezTo>
                  <a:cubicBezTo>
                    <a:pt x="559" y="500"/>
                    <a:pt x="553" y="518"/>
                    <a:pt x="547" y="524"/>
                  </a:cubicBezTo>
                  <a:cubicBezTo>
                    <a:pt x="541" y="530"/>
                    <a:pt x="541" y="530"/>
                    <a:pt x="535" y="536"/>
                  </a:cubicBezTo>
                  <a:cubicBezTo>
                    <a:pt x="535" y="542"/>
                    <a:pt x="530" y="548"/>
                    <a:pt x="530" y="553"/>
                  </a:cubicBezTo>
                  <a:cubicBezTo>
                    <a:pt x="530" y="571"/>
                    <a:pt x="530" y="589"/>
                    <a:pt x="530" y="601"/>
                  </a:cubicBezTo>
                  <a:cubicBezTo>
                    <a:pt x="518" y="606"/>
                    <a:pt x="512" y="618"/>
                    <a:pt x="512" y="636"/>
                  </a:cubicBezTo>
                  <a:cubicBezTo>
                    <a:pt x="506" y="636"/>
                    <a:pt x="506" y="642"/>
                    <a:pt x="506" y="642"/>
                  </a:cubicBezTo>
                  <a:cubicBezTo>
                    <a:pt x="506" y="648"/>
                    <a:pt x="500" y="648"/>
                    <a:pt x="500" y="653"/>
                  </a:cubicBezTo>
                  <a:cubicBezTo>
                    <a:pt x="494" y="659"/>
                    <a:pt x="494" y="665"/>
                    <a:pt x="488" y="677"/>
                  </a:cubicBezTo>
                  <a:cubicBezTo>
                    <a:pt x="477" y="677"/>
                    <a:pt x="471" y="689"/>
                    <a:pt x="459" y="689"/>
                  </a:cubicBezTo>
                  <a:cubicBezTo>
                    <a:pt x="453" y="677"/>
                    <a:pt x="453" y="665"/>
                    <a:pt x="447" y="653"/>
                  </a:cubicBezTo>
                  <a:cubicBezTo>
                    <a:pt x="447" y="648"/>
                    <a:pt x="447" y="648"/>
                    <a:pt x="447" y="642"/>
                  </a:cubicBezTo>
                  <a:cubicBezTo>
                    <a:pt x="441" y="630"/>
                    <a:pt x="441" y="624"/>
                    <a:pt x="435" y="612"/>
                  </a:cubicBezTo>
                  <a:cubicBezTo>
                    <a:pt x="435" y="606"/>
                    <a:pt x="435" y="595"/>
                    <a:pt x="441" y="589"/>
                  </a:cubicBezTo>
                  <a:cubicBezTo>
                    <a:pt x="435" y="577"/>
                    <a:pt x="435" y="571"/>
                    <a:pt x="435" y="565"/>
                  </a:cubicBezTo>
                  <a:cubicBezTo>
                    <a:pt x="435" y="553"/>
                    <a:pt x="429" y="548"/>
                    <a:pt x="423" y="542"/>
                  </a:cubicBezTo>
                  <a:cubicBezTo>
                    <a:pt x="423" y="530"/>
                    <a:pt x="429" y="524"/>
                    <a:pt x="429" y="512"/>
                  </a:cubicBezTo>
                  <a:cubicBezTo>
                    <a:pt x="423" y="506"/>
                    <a:pt x="423" y="512"/>
                    <a:pt x="418" y="512"/>
                  </a:cubicBezTo>
                  <a:cubicBezTo>
                    <a:pt x="418" y="512"/>
                    <a:pt x="412" y="506"/>
                    <a:pt x="406" y="512"/>
                  </a:cubicBezTo>
                  <a:cubicBezTo>
                    <a:pt x="406" y="506"/>
                    <a:pt x="406" y="506"/>
                    <a:pt x="406" y="506"/>
                  </a:cubicBezTo>
                  <a:cubicBezTo>
                    <a:pt x="400" y="500"/>
                    <a:pt x="400" y="506"/>
                    <a:pt x="394" y="512"/>
                  </a:cubicBezTo>
                  <a:cubicBezTo>
                    <a:pt x="388" y="512"/>
                    <a:pt x="382" y="512"/>
                    <a:pt x="376" y="512"/>
                  </a:cubicBezTo>
                  <a:cubicBezTo>
                    <a:pt x="365" y="512"/>
                    <a:pt x="365" y="506"/>
                    <a:pt x="359" y="500"/>
                  </a:cubicBezTo>
                  <a:cubicBezTo>
                    <a:pt x="353" y="489"/>
                    <a:pt x="353" y="483"/>
                    <a:pt x="347" y="477"/>
                  </a:cubicBezTo>
                  <a:cubicBezTo>
                    <a:pt x="347" y="465"/>
                    <a:pt x="347" y="447"/>
                    <a:pt x="347" y="436"/>
                  </a:cubicBezTo>
                  <a:cubicBezTo>
                    <a:pt x="347" y="430"/>
                    <a:pt x="353" y="424"/>
                    <a:pt x="353" y="418"/>
                  </a:cubicBezTo>
                  <a:cubicBezTo>
                    <a:pt x="353" y="412"/>
                    <a:pt x="365" y="406"/>
                    <a:pt x="365" y="400"/>
                  </a:cubicBezTo>
                  <a:cubicBezTo>
                    <a:pt x="371" y="394"/>
                    <a:pt x="365" y="389"/>
                    <a:pt x="371" y="377"/>
                  </a:cubicBezTo>
                  <a:cubicBezTo>
                    <a:pt x="376" y="377"/>
                    <a:pt x="376" y="377"/>
                    <a:pt x="382" y="371"/>
                  </a:cubicBezTo>
                  <a:lnTo>
                    <a:pt x="388" y="371"/>
                  </a:lnTo>
                  <a:cubicBezTo>
                    <a:pt x="394" y="365"/>
                    <a:pt x="406" y="365"/>
                    <a:pt x="412" y="365"/>
                  </a:cubicBezTo>
                  <a:cubicBezTo>
                    <a:pt x="418" y="365"/>
                    <a:pt x="429" y="365"/>
                    <a:pt x="435" y="365"/>
                  </a:cubicBezTo>
                  <a:lnTo>
                    <a:pt x="435" y="371"/>
                  </a:lnTo>
                  <a:cubicBezTo>
                    <a:pt x="435" y="371"/>
                    <a:pt x="435" y="371"/>
                    <a:pt x="435" y="377"/>
                  </a:cubicBezTo>
                  <a:cubicBezTo>
                    <a:pt x="441" y="389"/>
                    <a:pt x="453" y="389"/>
                    <a:pt x="459" y="394"/>
                  </a:cubicBezTo>
                  <a:cubicBezTo>
                    <a:pt x="465" y="394"/>
                    <a:pt x="465" y="389"/>
                    <a:pt x="471" y="383"/>
                  </a:cubicBezTo>
                  <a:cubicBezTo>
                    <a:pt x="482" y="383"/>
                    <a:pt x="494" y="389"/>
                    <a:pt x="506" y="389"/>
                  </a:cubicBezTo>
                  <a:cubicBezTo>
                    <a:pt x="512" y="389"/>
                    <a:pt x="506" y="377"/>
                    <a:pt x="512" y="377"/>
                  </a:cubicBezTo>
                  <a:cubicBezTo>
                    <a:pt x="512" y="371"/>
                    <a:pt x="512" y="371"/>
                    <a:pt x="512" y="365"/>
                  </a:cubicBezTo>
                  <a:cubicBezTo>
                    <a:pt x="506" y="365"/>
                    <a:pt x="512" y="377"/>
                    <a:pt x="506" y="377"/>
                  </a:cubicBezTo>
                  <a:cubicBezTo>
                    <a:pt x="500" y="377"/>
                    <a:pt x="506" y="371"/>
                    <a:pt x="500" y="365"/>
                  </a:cubicBezTo>
                  <a:cubicBezTo>
                    <a:pt x="500" y="371"/>
                    <a:pt x="488" y="371"/>
                    <a:pt x="482" y="365"/>
                  </a:cubicBezTo>
                  <a:cubicBezTo>
                    <a:pt x="482" y="365"/>
                    <a:pt x="482" y="359"/>
                    <a:pt x="477" y="359"/>
                  </a:cubicBezTo>
                  <a:cubicBezTo>
                    <a:pt x="482" y="353"/>
                    <a:pt x="477" y="353"/>
                    <a:pt x="482" y="347"/>
                  </a:cubicBezTo>
                  <a:cubicBezTo>
                    <a:pt x="477" y="347"/>
                    <a:pt x="477" y="347"/>
                    <a:pt x="477" y="347"/>
                  </a:cubicBezTo>
                  <a:cubicBezTo>
                    <a:pt x="471" y="353"/>
                    <a:pt x="477" y="359"/>
                    <a:pt x="477" y="365"/>
                  </a:cubicBezTo>
                  <a:cubicBezTo>
                    <a:pt x="477" y="365"/>
                    <a:pt x="482" y="365"/>
                    <a:pt x="482" y="371"/>
                  </a:cubicBezTo>
                  <a:cubicBezTo>
                    <a:pt x="477" y="371"/>
                    <a:pt x="477" y="371"/>
                    <a:pt x="471" y="371"/>
                  </a:cubicBezTo>
                  <a:cubicBezTo>
                    <a:pt x="477" y="371"/>
                    <a:pt x="477" y="371"/>
                    <a:pt x="477" y="365"/>
                  </a:cubicBezTo>
                  <a:cubicBezTo>
                    <a:pt x="471" y="365"/>
                    <a:pt x="465" y="365"/>
                    <a:pt x="465" y="365"/>
                  </a:cubicBezTo>
                  <a:cubicBezTo>
                    <a:pt x="465" y="365"/>
                    <a:pt x="465" y="359"/>
                    <a:pt x="465" y="353"/>
                  </a:cubicBezTo>
                  <a:cubicBezTo>
                    <a:pt x="465" y="353"/>
                    <a:pt x="465" y="353"/>
                    <a:pt x="465" y="347"/>
                  </a:cubicBezTo>
                  <a:cubicBezTo>
                    <a:pt x="459" y="347"/>
                    <a:pt x="459" y="341"/>
                    <a:pt x="459" y="341"/>
                  </a:cubicBezTo>
                  <a:cubicBezTo>
                    <a:pt x="453" y="336"/>
                    <a:pt x="447" y="330"/>
                    <a:pt x="441" y="324"/>
                  </a:cubicBezTo>
                  <a:cubicBezTo>
                    <a:pt x="441" y="336"/>
                    <a:pt x="459" y="341"/>
                    <a:pt x="459" y="347"/>
                  </a:cubicBezTo>
                  <a:cubicBezTo>
                    <a:pt x="459" y="353"/>
                    <a:pt x="453" y="341"/>
                    <a:pt x="453" y="347"/>
                  </a:cubicBezTo>
                  <a:cubicBezTo>
                    <a:pt x="453" y="347"/>
                    <a:pt x="459" y="347"/>
                    <a:pt x="453" y="353"/>
                  </a:cubicBezTo>
                  <a:cubicBezTo>
                    <a:pt x="453" y="353"/>
                    <a:pt x="447" y="359"/>
                    <a:pt x="447" y="365"/>
                  </a:cubicBezTo>
                  <a:cubicBezTo>
                    <a:pt x="447" y="359"/>
                    <a:pt x="441" y="359"/>
                    <a:pt x="441" y="353"/>
                  </a:cubicBezTo>
                  <a:cubicBezTo>
                    <a:pt x="447" y="353"/>
                    <a:pt x="447" y="353"/>
                    <a:pt x="447" y="353"/>
                  </a:cubicBezTo>
                  <a:cubicBezTo>
                    <a:pt x="447" y="347"/>
                    <a:pt x="441" y="341"/>
                    <a:pt x="435" y="341"/>
                  </a:cubicBezTo>
                  <a:cubicBezTo>
                    <a:pt x="435" y="341"/>
                    <a:pt x="435" y="336"/>
                    <a:pt x="429" y="336"/>
                  </a:cubicBezTo>
                  <a:cubicBezTo>
                    <a:pt x="429" y="347"/>
                    <a:pt x="435" y="353"/>
                    <a:pt x="429" y="353"/>
                  </a:cubicBezTo>
                  <a:cubicBezTo>
                    <a:pt x="423" y="347"/>
                    <a:pt x="423" y="336"/>
                    <a:pt x="429" y="330"/>
                  </a:cubicBezTo>
                  <a:cubicBezTo>
                    <a:pt x="423" y="330"/>
                    <a:pt x="418" y="336"/>
                    <a:pt x="412" y="330"/>
                  </a:cubicBezTo>
                  <a:cubicBezTo>
                    <a:pt x="406" y="330"/>
                    <a:pt x="406" y="341"/>
                    <a:pt x="400" y="347"/>
                  </a:cubicBezTo>
                  <a:cubicBezTo>
                    <a:pt x="400" y="353"/>
                    <a:pt x="400" y="359"/>
                    <a:pt x="394" y="365"/>
                  </a:cubicBezTo>
                  <a:cubicBezTo>
                    <a:pt x="388" y="365"/>
                    <a:pt x="388" y="365"/>
                    <a:pt x="382" y="365"/>
                  </a:cubicBezTo>
                  <a:cubicBezTo>
                    <a:pt x="382" y="365"/>
                    <a:pt x="376" y="365"/>
                    <a:pt x="371" y="365"/>
                  </a:cubicBezTo>
                  <a:cubicBezTo>
                    <a:pt x="371" y="359"/>
                    <a:pt x="371" y="353"/>
                    <a:pt x="371" y="347"/>
                  </a:cubicBezTo>
                  <a:cubicBezTo>
                    <a:pt x="376" y="347"/>
                    <a:pt x="371" y="336"/>
                    <a:pt x="371" y="330"/>
                  </a:cubicBezTo>
                  <a:cubicBezTo>
                    <a:pt x="382" y="336"/>
                    <a:pt x="388" y="330"/>
                    <a:pt x="394" y="330"/>
                  </a:cubicBezTo>
                  <a:cubicBezTo>
                    <a:pt x="394" y="330"/>
                    <a:pt x="394" y="330"/>
                    <a:pt x="394" y="324"/>
                  </a:cubicBezTo>
                  <a:cubicBezTo>
                    <a:pt x="400" y="318"/>
                    <a:pt x="388" y="318"/>
                    <a:pt x="388" y="312"/>
                  </a:cubicBezTo>
                  <a:lnTo>
                    <a:pt x="382" y="312"/>
                  </a:lnTo>
                  <a:cubicBezTo>
                    <a:pt x="382" y="306"/>
                    <a:pt x="382" y="306"/>
                    <a:pt x="388" y="306"/>
                  </a:cubicBezTo>
                  <a:cubicBezTo>
                    <a:pt x="394" y="300"/>
                    <a:pt x="394" y="294"/>
                    <a:pt x="400" y="300"/>
                  </a:cubicBezTo>
                  <a:lnTo>
                    <a:pt x="400" y="294"/>
                  </a:lnTo>
                  <a:cubicBezTo>
                    <a:pt x="394" y="294"/>
                    <a:pt x="388" y="294"/>
                    <a:pt x="376" y="294"/>
                  </a:cubicBezTo>
                  <a:cubicBezTo>
                    <a:pt x="376" y="289"/>
                    <a:pt x="382" y="294"/>
                    <a:pt x="388" y="289"/>
                  </a:cubicBezTo>
                  <a:cubicBezTo>
                    <a:pt x="382" y="289"/>
                    <a:pt x="382" y="282"/>
                    <a:pt x="382" y="277"/>
                  </a:cubicBezTo>
                  <a:cubicBezTo>
                    <a:pt x="382" y="277"/>
                    <a:pt x="388" y="277"/>
                    <a:pt x="388" y="271"/>
                  </a:cubicBezTo>
                  <a:cubicBezTo>
                    <a:pt x="388" y="271"/>
                    <a:pt x="388" y="271"/>
                    <a:pt x="382" y="265"/>
                  </a:cubicBezTo>
                  <a:cubicBezTo>
                    <a:pt x="382" y="259"/>
                    <a:pt x="382" y="253"/>
                    <a:pt x="382" y="247"/>
                  </a:cubicBezTo>
                  <a:cubicBezTo>
                    <a:pt x="388" y="247"/>
                    <a:pt x="388" y="241"/>
                    <a:pt x="394" y="241"/>
                  </a:cubicBezTo>
                  <a:cubicBezTo>
                    <a:pt x="394" y="247"/>
                    <a:pt x="394" y="247"/>
                    <a:pt x="388" y="247"/>
                  </a:cubicBezTo>
                  <a:cubicBezTo>
                    <a:pt x="394" y="253"/>
                    <a:pt x="394" y="253"/>
                    <a:pt x="394" y="253"/>
                  </a:cubicBezTo>
                  <a:cubicBezTo>
                    <a:pt x="394" y="265"/>
                    <a:pt x="400" y="265"/>
                    <a:pt x="400" y="271"/>
                  </a:cubicBezTo>
                  <a:cubicBezTo>
                    <a:pt x="400" y="277"/>
                    <a:pt x="406" y="277"/>
                    <a:pt x="406" y="277"/>
                  </a:cubicBezTo>
                  <a:cubicBezTo>
                    <a:pt x="400" y="282"/>
                    <a:pt x="400" y="289"/>
                    <a:pt x="400" y="294"/>
                  </a:cubicBezTo>
                  <a:cubicBezTo>
                    <a:pt x="406" y="294"/>
                    <a:pt x="400" y="282"/>
                    <a:pt x="412" y="289"/>
                  </a:cubicBezTo>
                  <a:cubicBezTo>
                    <a:pt x="412" y="282"/>
                    <a:pt x="412" y="282"/>
                    <a:pt x="412" y="277"/>
                  </a:cubicBezTo>
                  <a:cubicBezTo>
                    <a:pt x="418" y="277"/>
                    <a:pt x="418" y="277"/>
                    <a:pt x="423" y="271"/>
                  </a:cubicBezTo>
                  <a:cubicBezTo>
                    <a:pt x="423" y="265"/>
                    <a:pt x="423" y="265"/>
                    <a:pt x="429" y="259"/>
                  </a:cubicBezTo>
                  <a:cubicBezTo>
                    <a:pt x="423" y="253"/>
                    <a:pt x="418" y="259"/>
                    <a:pt x="418" y="253"/>
                  </a:cubicBezTo>
                  <a:cubicBezTo>
                    <a:pt x="418" y="247"/>
                    <a:pt x="418" y="241"/>
                    <a:pt x="412" y="235"/>
                  </a:cubicBezTo>
                  <a:cubicBezTo>
                    <a:pt x="418" y="230"/>
                    <a:pt x="418" y="218"/>
                    <a:pt x="429" y="218"/>
                  </a:cubicBezTo>
                  <a:lnTo>
                    <a:pt x="429" y="212"/>
                  </a:lnTo>
                  <a:cubicBezTo>
                    <a:pt x="435" y="206"/>
                    <a:pt x="435" y="200"/>
                    <a:pt x="441" y="194"/>
                  </a:cubicBezTo>
                  <a:cubicBezTo>
                    <a:pt x="447" y="188"/>
                    <a:pt x="453" y="182"/>
                    <a:pt x="453" y="177"/>
                  </a:cubicBezTo>
                  <a:cubicBezTo>
                    <a:pt x="459" y="177"/>
                    <a:pt x="459" y="177"/>
                    <a:pt x="459" y="177"/>
                  </a:cubicBezTo>
                  <a:cubicBezTo>
                    <a:pt x="465" y="177"/>
                    <a:pt x="465" y="171"/>
                    <a:pt x="471" y="171"/>
                  </a:cubicBezTo>
                  <a:cubicBezTo>
                    <a:pt x="477" y="171"/>
                    <a:pt x="477" y="171"/>
                    <a:pt x="482" y="171"/>
                  </a:cubicBezTo>
                  <a:cubicBezTo>
                    <a:pt x="488" y="171"/>
                    <a:pt x="488" y="177"/>
                    <a:pt x="488" y="177"/>
                  </a:cubicBezTo>
                  <a:cubicBezTo>
                    <a:pt x="494" y="177"/>
                    <a:pt x="500" y="182"/>
                    <a:pt x="500" y="182"/>
                  </a:cubicBezTo>
                  <a:cubicBezTo>
                    <a:pt x="512" y="188"/>
                    <a:pt x="524" y="188"/>
                    <a:pt x="518" y="200"/>
                  </a:cubicBezTo>
                  <a:cubicBezTo>
                    <a:pt x="524" y="200"/>
                    <a:pt x="524" y="194"/>
                    <a:pt x="524" y="182"/>
                  </a:cubicBezTo>
                  <a:cubicBezTo>
                    <a:pt x="530" y="188"/>
                    <a:pt x="530" y="188"/>
                    <a:pt x="535" y="188"/>
                  </a:cubicBezTo>
                  <a:lnTo>
                    <a:pt x="535" y="194"/>
                  </a:lnTo>
                  <a:cubicBezTo>
                    <a:pt x="541" y="194"/>
                    <a:pt x="547" y="188"/>
                    <a:pt x="553" y="182"/>
                  </a:cubicBezTo>
                  <a:cubicBezTo>
                    <a:pt x="559" y="188"/>
                    <a:pt x="565" y="182"/>
                    <a:pt x="571" y="182"/>
                  </a:cubicBezTo>
                  <a:cubicBezTo>
                    <a:pt x="571" y="177"/>
                    <a:pt x="565" y="182"/>
                    <a:pt x="565" y="177"/>
                  </a:cubicBezTo>
                  <a:cubicBezTo>
                    <a:pt x="577" y="177"/>
                    <a:pt x="577" y="177"/>
                    <a:pt x="582" y="177"/>
                  </a:cubicBezTo>
                  <a:cubicBezTo>
                    <a:pt x="588" y="171"/>
                    <a:pt x="594" y="165"/>
                    <a:pt x="600" y="159"/>
                  </a:cubicBezTo>
                  <a:cubicBezTo>
                    <a:pt x="606" y="159"/>
                    <a:pt x="606" y="165"/>
                    <a:pt x="606" y="165"/>
                  </a:cubicBezTo>
                  <a:cubicBezTo>
                    <a:pt x="612" y="171"/>
                    <a:pt x="606" y="159"/>
                    <a:pt x="612" y="165"/>
                  </a:cubicBezTo>
                  <a:cubicBezTo>
                    <a:pt x="612" y="165"/>
                    <a:pt x="612" y="171"/>
                    <a:pt x="617" y="171"/>
                  </a:cubicBezTo>
                  <a:lnTo>
                    <a:pt x="617" y="165"/>
                  </a:lnTo>
                  <a:cubicBezTo>
                    <a:pt x="623" y="159"/>
                    <a:pt x="629" y="165"/>
                    <a:pt x="629" y="171"/>
                  </a:cubicBezTo>
                  <a:cubicBezTo>
                    <a:pt x="634" y="159"/>
                    <a:pt x="623" y="165"/>
                    <a:pt x="623" y="159"/>
                  </a:cubicBezTo>
                  <a:cubicBezTo>
                    <a:pt x="623" y="153"/>
                    <a:pt x="629" y="159"/>
                    <a:pt x="634" y="159"/>
                  </a:cubicBezTo>
                  <a:cubicBezTo>
                    <a:pt x="634" y="153"/>
                    <a:pt x="634" y="153"/>
                    <a:pt x="634" y="147"/>
                  </a:cubicBezTo>
                  <a:cubicBezTo>
                    <a:pt x="640" y="147"/>
                    <a:pt x="640" y="147"/>
                    <a:pt x="646" y="141"/>
                  </a:cubicBezTo>
                  <a:cubicBezTo>
                    <a:pt x="652" y="141"/>
                    <a:pt x="658" y="141"/>
                    <a:pt x="658" y="135"/>
                  </a:cubicBezTo>
                  <a:cubicBezTo>
                    <a:pt x="664" y="135"/>
                    <a:pt x="664" y="141"/>
                    <a:pt x="664" y="141"/>
                  </a:cubicBezTo>
                  <a:cubicBezTo>
                    <a:pt x="670" y="141"/>
                    <a:pt x="670" y="135"/>
                    <a:pt x="676" y="135"/>
                  </a:cubicBezTo>
                  <a:cubicBezTo>
                    <a:pt x="676" y="129"/>
                    <a:pt x="676" y="129"/>
                    <a:pt x="682" y="124"/>
                  </a:cubicBezTo>
                  <a:cubicBezTo>
                    <a:pt x="687" y="124"/>
                    <a:pt x="687" y="129"/>
                    <a:pt x="687" y="129"/>
                  </a:cubicBezTo>
                  <a:cubicBezTo>
                    <a:pt x="693" y="129"/>
                    <a:pt x="699" y="135"/>
                    <a:pt x="705" y="129"/>
                  </a:cubicBezTo>
                  <a:cubicBezTo>
                    <a:pt x="705" y="135"/>
                    <a:pt x="711" y="135"/>
                    <a:pt x="711" y="141"/>
                  </a:cubicBezTo>
                  <a:cubicBezTo>
                    <a:pt x="711" y="147"/>
                    <a:pt x="711" y="147"/>
                    <a:pt x="711" y="153"/>
                  </a:cubicBezTo>
                  <a:cubicBezTo>
                    <a:pt x="717" y="147"/>
                    <a:pt x="717" y="153"/>
                    <a:pt x="723" y="153"/>
                  </a:cubicBezTo>
                  <a:lnTo>
                    <a:pt x="729" y="153"/>
                  </a:lnTo>
                  <a:cubicBezTo>
                    <a:pt x="729" y="153"/>
                    <a:pt x="735" y="159"/>
                    <a:pt x="741" y="159"/>
                  </a:cubicBezTo>
                  <a:cubicBezTo>
                    <a:pt x="770" y="188"/>
                    <a:pt x="793" y="224"/>
                    <a:pt x="817" y="259"/>
                  </a:cubicBezTo>
                  <a:close/>
                  <a:moveTo>
                    <a:pt x="846" y="336"/>
                  </a:moveTo>
                  <a:lnTo>
                    <a:pt x="846" y="336"/>
                  </a:lnTo>
                  <a:cubicBezTo>
                    <a:pt x="841" y="336"/>
                    <a:pt x="841" y="330"/>
                    <a:pt x="841" y="330"/>
                  </a:cubicBezTo>
                  <a:cubicBezTo>
                    <a:pt x="835" y="330"/>
                    <a:pt x="835" y="341"/>
                    <a:pt x="829" y="336"/>
                  </a:cubicBezTo>
                  <a:cubicBezTo>
                    <a:pt x="829" y="330"/>
                    <a:pt x="835" y="324"/>
                    <a:pt x="835" y="318"/>
                  </a:cubicBezTo>
                  <a:lnTo>
                    <a:pt x="841" y="318"/>
                  </a:lnTo>
                  <a:cubicBezTo>
                    <a:pt x="841" y="324"/>
                    <a:pt x="841" y="330"/>
                    <a:pt x="846" y="336"/>
                  </a:cubicBezTo>
                  <a:close/>
                  <a:moveTo>
                    <a:pt x="793" y="477"/>
                  </a:moveTo>
                  <a:lnTo>
                    <a:pt x="793" y="477"/>
                  </a:lnTo>
                  <a:cubicBezTo>
                    <a:pt x="799" y="477"/>
                    <a:pt x="799" y="471"/>
                    <a:pt x="805" y="477"/>
                  </a:cubicBezTo>
                  <a:cubicBezTo>
                    <a:pt x="805" y="471"/>
                    <a:pt x="805" y="465"/>
                    <a:pt x="805" y="465"/>
                  </a:cubicBezTo>
                  <a:cubicBezTo>
                    <a:pt x="811" y="465"/>
                    <a:pt x="811" y="465"/>
                    <a:pt x="811" y="471"/>
                  </a:cubicBezTo>
                  <a:cubicBezTo>
                    <a:pt x="811" y="477"/>
                    <a:pt x="817" y="471"/>
                    <a:pt x="817" y="483"/>
                  </a:cubicBezTo>
                  <a:cubicBezTo>
                    <a:pt x="811" y="483"/>
                    <a:pt x="805" y="483"/>
                    <a:pt x="805" y="489"/>
                  </a:cubicBezTo>
                  <a:cubicBezTo>
                    <a:pt x="799" y="489"/>
                    <a:pt x="805" y="483"/>
                    <a:pt x="805" y="477"/>
                  </a:cubicBezTo>
                  <a:cubicBezTo>
                    <a:pt x="799" y="477"/>
                    <a:pt x="799" y="483"/>
                    <a:pt x="793" y="477"/>
                  </a:cubicBezTo>
                  <a:close/>
                  <a:moveTo>
                    <a:pt x="799" y="548"/>
                  </a:moveTo>
                  <a:lnTo>
                    <a:pt x="799" y="548"/>
                  </a:lnTo>
                  <a:cubicBezTo>
                    <a:pt x="793" y="548"/>
                    <a:pt x="793" y="542"/>
                    <a:pt x="793" y="542"/>
                  </a:cubicBezTo>
                  <a:cubicBezTo>
                    <a:pt x="788" y="542"/>
                    <a:pt x="788" y="548"/>
                    <a:pt x="788" y="553"/>
                  </a:cubicBezTo>
                  <a:cubicBezTo>
                    <a:pt x="776" y="542"/>
                    <a:pt x="782" y="524"/>
                    <a:pt x="788" y="518"/>
                  </a:cubicBezTo>
                  <a:cubicBezTo>
                    <a:pt x="793" y="524"/>
                    <a:pt x="799" y="524"/>
                    <a:pt x="799" y="530"/>
                  </a:cubicBezTo>
                  <a:lnTo>
                    <a:pt x="793" y="530"/>
                  </a:lnTo>
                  <a:cubicBezTo>
                    <a:pt x="793" y="536"/>
                    <a:pt x="799" y="542"/>
                    <a:pt x="799" y="548"/>
                  </a:cubicBezTo>
                  <a:close/>
                  <a:moveTo>
                    <a:pt x="782" y="530"/>
                  </a:moveTo>
                  <a:lnTo>
                    <a:pt x="782" y="530"/>
                  </a:lnTo>
                  <a:cubicBezTo>
                    <a:pt x="776" y="530"/>
                    <a:pt x="782" y="542"/>
                    <a:pt x="776" y="542"/>
                  </a:cubicBezTo>
                  <a:cubicBezTo>
                    <a:pt x="776" y="548"/>
                    <a:pt x="776" y="548"/>
                    <a:pt x="776" y="548"/>
                  </a:cubicBezTo>
                  <a:cubicBezTo>
                    <a:pt x="764" y="553"/>
                    <a:pt x="764" y="542"/>
                    <a:pt x="758" y="542"/>
                  </a:cubicBezTo>
                  <a:cubicBezTo>
                    <a:pt x="758" y="536"/>
                    <a:pt x="752" y="536"/>
                    <a:pt x="752" y="530"/>
                  </a:cubicBezTo>
                  <a:cubicBezTo>
                    <a:pt x="752" y="512"/>
                    <a:pt x="770" y="518"/>
                    <a:pt x="770" y="500"/>
                  </a:cubicBezTo>
                  <a:cubicBezTo>
                    <a:pt x="776" y="500"/>
                    <a:pt x="782" y="500"/>
                    <a:pt x="788" y="506"/>
                  </a:cubicBezTo>
                  <a:cubicBezTo>
                    <a:pt x="788" y="512"/>
                    <a:pt x="782" y="512"/>
                    <a:pt x="782" y="512"/>
                  </a:cubicBezTo>
                  <a:cubicBezTo>
                    <a:pt x="782" y="518"/>
                    <a:pt x="782" y="524"/>
                    <a:pt x="782" y="530"/>
                  </a:cubicBezTo>
                  <a:close/>
                  <a:moveTo>
                    <a:pt x="776" y="565"/>
                  </a:moveTo>
                  <a:lnTo>
                    <a:pt x="776" y="565"/>
                  </a:lnTo>
                  <a:cubicBezTo>
                    <a:pt x="758" y="571"/>
                    <a:pt x="752" y="559"/>
                    <a:pt x="741" y="559"/>
                  </a:cubicBezTo>
                  <a:cubicBezTo>
                    <a:pt x="741" y="553"/>
                    <a:pt x="741" y="553"/>
                    <a:pt x="741" y="553"/>
                  </a:cubicBezTo>
                  <a:cubicBezTo>
                    <a:pt x="752" y="553"/>
                    <a:pt x="758" y="559"/>
                    <a:pt x="770" y="559"/>
                  </a:cubicBezTo>
                  <a:cubicBezTo>
                    <a:pt x="770" y="565"/>
                    <a:pt x="776" y="559"/>
                    <a:pt x="776" y="565"/>
                  </a:cubicBezTo>
                  <a:close/>
                  <a:moveTo>
                    <a:pt x="782" y="436"/>
                  </a:moveTo>
                  <a:lnTo>
                    <a:pt x="782" y="436"/>
                  </a:lnTo>
                  <a:cubicBezTo>
                    <a:pt x="782" y="430"/>
                    <a:pt x="782" y="424"/>
                    <a:pt x="782" y="424"/>
                  </a:cubicBezTo>
                  <a:cubicBezTo>
                    <a:pt x="782" y="418"/>
                    <a:pt x="788" y="412"/>
                    <a:pt x="788" y="418"/>
                  </a:cubicBezTo>
                  <a:cubicBezTo>
                    <a:pt x="788" y="424"/>
                    <a:pt x="788" y="430"/>
                    <a:pt x="782" y="436"/>
                  </a:cubicBezTo>
                  <a:close/>
                  <a:moveTo>
                    <a:pt x="799" y="447"/>
                  </a:moveTo>
                  <a:lnTo>
                    <a:pt x="799" y="447"/>
                  </a:lnTo>
                  <a:cubicBezTo>
                    <a:pt x="799" y="453"/>
                    <a:pt x="793" y="453"/>
                    <a:pt x="793" y="459"/>
                  </a:cubicBezTo>
                  <a:cubicBezTo>
                    <a:pt x="788" y="459"/>
                    <a:pt x="788" y="453"/>
                    <a:pt x="788" y="453"/>
                  </a:cubicBezTo>
                  <a:cubicBezTo>
                    <a:pt x="782" y="442"/>
                    <a:pt x="793" y="442"/>
                    <a:pt x="799" y="447"/>
                  </a:cubicBezTo>
                  <a:close/>
                  <a:moveTo>
                    <a:pt x="829" y="524"/>
                  </a:moveTo>
                  <a:lnTo>
                    <a:pt x="829" y="524"/>
                  </a:lnTo>
                  <a:cubicBezTo>
                    <a:pt x="829" y="530"/>
                    <a:pt x="823" y="530"/>
                    <a:pt x="817" y="530"/>
                  </a:cubicBezTo>
                  <a:cubicBezTo>
                    <a:pt x="817" y="518"/>
                    <a:pt x="829" y="518"/>
                    <a:pt x="829" y="524"/>
                  </a:cubicBezTo>
                  <a:close/>
                  <a:moveTo>
                    <a:pt x="829" y="383"/>
                  </a:moveTo>
                  <a:lnTo>
                    <a:pt x="829" y="383"/>
                  </a:lnTo>
                  <a:cubicBezTo>
                    <a:pt x="823" y="383"/>
                    <a:pt x="823" y="377"/>
                    <a:pt x="823" y="383"/>
                  </a:cubicBezTo>
                  <a:cubicBezTo>
                    <a:pt x="817" y="383"/>
                    <a:pt x="817" y="383"/>
                    <a:pt x="811" y="389"/>
                  </a:cubicBezTo>
                  <a:cubicBezTo>
                    <a:pt x="811" y="389"/>
                    <a:pt x="805" y="389"/>
                    <a:pt x="805" y="383"/>
                  </a:cubicBezTo>
                  <a:cubicBezTo>
                    <a:pt x="811" y="383"/>
                    <a:pt x="811" y="383"/>
                    <a:pt x="817" y="383"/>
                  </a:cubicBezTo>
                  <a:cubicBezTo>
                    <a:pt x="817" y="377"/>
                    <a:pt x="811" y="383"/>
                    <a:pt x="811" y="377"/>
                  </a:cubicBezTo>
                  <a:cubicBezTo>
                    <a:pt x="811" y="371"/>
                    <a:pt x="817" y="371"/>
                    <a:pt x="823" y="371"/>
                  </a:cubicBezTo>
                  <a:cubicBezTo>
                    <a:pt x="829" y="365"/>
                    <a:pt x="829" y="359"/>
                    <a:pt x="835" y="359"/>
                  </a:cubicBezTo>
                  <a:lnTo>
                    <a:pt x="835" y="353"/>
                  </a:lnTo>
                  <a:cubicBezTo>
                    <a:pt x="835" y="347"/>
                    <a:pt x="835" y="341"/>
                    <a:pt x="835" y="336"/>
                  </a:cubicBezTo>
                  <a:lnTo>
                    <a:pt x="841" y="336"/>
                  </a:lnTo>
                  <a:cubicBezTo>
                    <a:pt x="841" y="347"/>
                    <a:pt x="846" y="359"/>
                    <a:pt x="846" y="371"/>
                  </a:cubicBezTo>
                  <a:cubicBezTo>
                    <a:pt x="841" y="377"/>
                    <a:pt x="829" y="377"/>
                    <a:pt x="829" y="383"/>
                  </a:cubicBezTo>
                  <a:close/>
                  <a:moveTo>
                    <a:pt x="829" y="300"/>
                  </a:moveTo>
                  <a:lnTo>
                    <a:pt x="829" y="300"/>
                  </a:lnTo>
                  <a:cubicBezTo>
                    <a:pt x="835" y="300"/>
                    <a:pt x="835" y="306"/>
                    <a:pt x="841" y="312"/>
                  </a:cubicBezTo>
                  <a:cubicBezTo>
                    <a:pt x="835" y="312"/>
                    <a:pt x="835" y="306"/>
                    <a:pt x="829" y="300"/>
                  </a:cubicBezTo>
                  <a:close/>
                  <a:moveTo>
                    <a:pt x="705" y="506"/>
                  </a:moveTo>
                  <a:lnTo>
                    <a:pt x="705" y="506"/>
                  </a:lnTo>
                  <a:cubicBezTo>
                    <a:pt x="711" y="500"/>
                    <a:pt x="711" y="506"/>
                    <a:pt x="711" y="500"/>
                  </a:cubicBezTo>
                  <a:cubicBezTo>
                    <a:pt x="717" y="500"/>
                    <a:pt x="717" y="506"/>
                    <a:pt x="717" y="506"/>
                  </a:cubicBezTo>
                  <a:cubicBezTo>
                    <a:pt x="717" y="512"/>
                    <a:pt x="723" y="512"/>
                    <a:pt x="723" y="518"/>
                  </a:cubicBezTo>
                  <a:cubicBezTo>
                    <a:pt x="729" y="518"/>
                    <a:pt x="729" y="524"/>
                    <a:pt x="735" y="530"/>
                  </a:cubicBezTo>
                  <a:cubicBezTo>
                    <a:pt x="735" y="536"/>
                    <a:pt x="741" y="542"/>
                    <a:pt x="741" y="548"/>
                  </a:cubicBezTo>
                  <a:cubicBezTo>
                    <a:pt x="729" y="553"/>
                    <a:pt x="729" y="542"/>
                    <a:pt x="723" y="542"/>
                  </a:cubicBezTo>
                  <a:cubicBezTo>
                    <a:pt x="723" y="518"/>
                    <a:pt x="705" y="524"/>
                    <a:pt x="705" y="506"/>
                  </a:cubicBezTo>
                  <a:close/>
                  <a:moveTo>
                    <a:pt x="658" y="483"/>
                  </a:moveTo>
                  <a:lnTo>
                    <a:pt x="658" y="483"/>
                  </a:lnTo>
                  <a:cubicBezTo>
                    <a:pt x="664" y="489"/>
                    <a:pt x="664" y="489"/>
                    <a:pt x="664" y="494"/>
                  </a:cubicBezTo>
                  <a:cubicBezTo>
                    <a:pt x="664" y="494"/>
                    <a:pt x="664" y="500"/>
                    <a:pt x="658" y="500"/>
                  </a:cubicBezTo>
                  <a:cubicBezTo>
                    <a:pt x="652" y="494"/>
                    <a:pt x="664" y="494"/>
                    <a:pt x="658" y="483"/>
                  </a:cubicBezTo>
                  <a:close/>
                  <a:moveTo>
                    <a:pt x="559" y="612"/>
                  </a:moveTo>
                  <a:lnTo>
                    <a:pt x="559" y="612"/>
                  </a:lnTo>
                  <a:cubicBezTo>
                    <a:pt x="559" y="618"/>
                    <a:pt x="559" y="618"/>
                    <a:pt x="553" y="618"/>
                  </a:cubicBezTo>
                  <a:lnTo>
                    <a:pt x="553" y="624"/>
                  </a:lnTo>
                  <a:cubicBezTo>
                    <a:pt x="553" y="636"/>
                    <a:pt x="553" y="636"/>
                    <a:pt x="553" y="642"/>
                  </a:cubicBezTo>
                  <a:cubicBezTo>
                    <a:pt x="547" y="642"/>
                    <a:pt x="541" y="648"/>
                    <a:pt x="541" y="648"/>
                  </a:cubicBezTo>
                  <a:cubicBezTo>
                    <a:pt x="535" y="642"/>
                    <a:pt x="535" y="636"/>
                    <a:pt x="535" y="624"/>
                  </a:cubicBezTo>
                  <a:cubicBezTo>
                    <a:pt x="535" y="624"/>
                    <a:pt x="535" y="618"/>
                    <a:pt x="541" y="618"/>
                  </a:cubicBezTo>
                  <a:cubicBezTo>
                    <a:pt x="541" y="612"/>
                    <a:pt x="535" y="612"/>
                    <a:pt x="535" y="606"/>
                  </a:cubicBezTo>
                  <a:cubicBezTo>
                    <a:pt x="541" y="601"/>
                    <a:pt x="547" y="595"/>
                    <a:pt x="553" y="595"/>
                  </a:cubicBezTo>
                  <a:cubicBezTo>
                    <a:pt x="553" y="589"/>
                    <a:pt x="553" y="583"/>
                    <a:pt x="553" y="577"/>
                  </a:cubicBezTo>
                  <a:cubicBezTo>
                    <a:pt x="559" y="577"/>
                    <a:pt x="559" y="589"/>
                    <a:pt x="559" y="589"/>
                  </a:cubicBezTo>
                  <a:cubicBezTo>
                    <a:pt x="559" y="601"/>
                    <a:pt x="559" y="606"/>
                    <a:pt x="559" y="612"/>
                  </a:cubicBezTo>
                  <a:close/>
                  <a:moveTo>
                    <a:pt x="247" y="760"/>
                  </a:moveTo>
                  <a:lnTo>
                    <a:pt x="247" y="760"/>
                  </a:lnTo>
                  <a:cubicBezTo>
                    <a:pt x="247" y="754"/>
                    <a:pt x="253" y="754"/>
                    <a:pt x="253" y="760"/>
                  </a:cubicBezTo>
                  <a:cubicBezTo>
                    <a:pt x="253" y="760"/>
                    <a:pt x="253" y="760"/>
                    <a:pt x="247" y="760"/>
                  </a:cubicBezTo>
                  <a:close/>
                  <a:moveTo>
                    <a:pt x="300" y="235"/>
                  </a:moveTo>
                  <a:lnTo>
                    <a:pt x="300" y="235"/>
                  </a:lnTo>
                  <a:cubicBezTo>
                    <a:pt x="300" y="235"/>
                    <a:pt x="294" y="241"/>
                    <a:pt x="294" y="247"/>
                  </a:cubicBezTo>
                  <a:cubicBezTo>
                    <a:pt x="288" y="247"/>
                    <a:pt x="294" y="235"/>
                    <a:pt x="288" y="235"/>
                  </a:cubicBezTo>
                  <a:cubicBezTo>
                    <a:pt x="282" y="235"/>
                    <a:pt x="282" y="235"/>
                    <a:pt x="276" y="235"/>
                  </a:cubicBezTo>
                  <a:cubicBezTo>
                    <a:pt x="270" y="230"/>
                    <a:pt x="276" y="212"/>
                    <a:pt x="270" y="200"/>
                  </a:cubicBezTo>
                  <a:cubicBezTo>
                    <a:pt x="265" y="194"/>
                    <a:pt x="276" y="194"/>
                    <a:pt x="270" y="194"/>
                  </a:cubicBezTo>
                  <a:cubicBezTo>
                    <a:pt x="276" y="188"/>
                    <a:pt x="276" y="188"/>
                    <a:pt x="282" y="182"/>
                  </a:cubicBezTo>
                  <a:cubicBezTo>
                    <a:pt x="282" y="177"/>
                    <a:pt x="270" y="182"/>
                    <a:pt x="270" y="177"/>
                  </a:cubicBezTo>
                  <a:cubicBezTo>
                    <a:pt x="270" y="177"/>
                    <a:pt x="276" y="177"/>
                    <a:pt x="276" y="171"/>
                  </a:cubicBezTo>
                  <a:cubicBezTo>
                    <a:pt x="276" y="165"/>
                    <a:pt x="270" y="177"/>
                    <a:pt x="270" y="171"/>
                  </a:cubicBezTo>
                  <a:cubicBezTo>
                    <a:pt x="265" y="165"/>
                    <a:pt x="270" y="165"/>
                    <a:pt x="270" y="159"/>
                  </a:cubicBezTo>
                  <a:cubicBezTo>
                    <a:pt x="265" y="153"/>
                    <a:pt x="265" y="153"/>
                    <a:pt x="265" y="147"/>
                  </a:cubicBezTo>
                  <a:cubicBezTo>
                    <a:pt x="259" y="147"/>
                    <a:pt x="253" y="141"/>
                    <a:pt x="247" y="141"/>
                  </a:cubicBezTo>
                  <a:cubicBezTo>
                    <a:pt x="247" y="141"/>
                    <a:pt x="247" y="147"/>
                    <a:pt x="241" y="141"/>
                  </a:cubicBezTo>
                  <a:cubicBezTo>
                    <a:pt x="241" y="141"/>
                    <a:pt x="235" y="141"/>
                    <a:pt x="229" y="135"/>
                  </a:cubicBezTo>
                  <a:cubicBezTo>
                    <a:pt x="235" y="129"/>
                    <a:pt x="241" y="135"/>
                    <a:pt x="247" y="129"/>
                  </a:cubicBezTo>
                  <a:cubicBezTo>
                    <a:pt x="247" y="124"/>
                    <a:pt x="241" y="129"/>
                    <a:pt x="241" y="129"/>
                  </a:cubicBezTo>
                  <a:cubicBezTo>
                    <a:pt x="241" y="124"/>
                    <a:pt x="235" y="124"/>
                    <a:pt x="235" y="129"/>
                  </a:cubicBezTo>
                  <a:cubicBezTo>
                    <a:pt x="229" y="129"/>
                    <a:pt x="229" y="124"/>
                    <a:pt x="229" y="129"/>
                  </a:cubicBezTo>
                  <a:cubicBezTo>
                    <a:pt x="229" y="124"/>
                    <a:pt x="235" y="118"/>
                    <a:pt x="235" y="124"/>
                  </a:cubicBezTo>
                  <a:cubicBezTo>
                    <a:pt x="241" y="118"/>
                    <a:pt x="247" y="118"/>
                    <a:pt x="253" y="112"/>
                  </a:cubicBezTo>
                  <a:cubicBezTo>
                    <a:pt x="253" y="112"/>
                    <a:pt x="247" y="112"/>
                    <a:pt x="247" y="106"/>
                  </a:cubicBezTo>
                  <a:cubicBezTo>
                    <a:pt x="259" y="106"/>
                    <a:pt x="265" y="94"/>
                    <a:pt x="282" y="94"/>
                  </a:cubicBezTo>
                  <a:cubicBezTo>
                    <a:pt x="288" y="94"/>
                    <a:pt x="294" y="94"/>
                    <a:pt x="306" y="94"/>
                  </a:cubicBezTo>
                  <a:cubicBezTo>
                    <a:pt x="306" y="94"/>
                    <a:pt x="306" y="88"/>
                    <a:pt x="306" y="82"/>
                  </a:cubicBezTo>
                  <a:cubicBezTo>
                    <a:pt x="306" y="77"/>
                    <a:pt x="312" y="82"/>
                    <a:pt x="318" y="82"/>
                  </a:cubicBezTo>
                  <a:cubicBezTo>
                    <a:pt x="323" y="77"/>
                    <a:pt x="341" y="82"/>
                    <a:pt x="347" y="77"/>
                  </a:cubicBezTo>
                  <a:cubicBezTo>
                    <a:pt x="347" y="77"/>
                    <a:pt x="353" y="77"/>
                    <a:pt x="353" y="82"/>
                  </a:cubicBezTo>
                  <a:cubicBezTo>
                    <a:pt x="353" y="77"/>
                    <a:pt x="359" y="77"/>
                    <a:pt x="365" y="82"/>
                  </a:cubicBezTo>
                  <a:cubicBezTo>
                    <a:pt x="371" y="82"/>
                    <a:pt x="376" y="82"/>
                    <a:pt x="382" y="88"/>
                  </a:cubicBezTo>
                  <a:cubicBezTo>
                    <a:pt x="376" y="94"/>
                    <a:pt x="365" y="88"/>
                    <a:pt x="365" y="94"/>
                  </a:cubicBezTo>
                  <a:cubicBezTo>
                    <a:pt x="371" y="100"/>
                    <a:pt x="376" y="94"/>
                    <a:pt x="382" y="94"/>
                  </a:cubicBezTo>
                  <a:cubicBezTo>
                    <a:pt x="388" y="94"/>
                    <a:pt x="388" y="100"/>
                    <a:pt x="388" y="100"/>
                  </a:cubicBezTo>
                  <a:cubicBezTo>
                    <a:pt x="388" y="100"/>
                    <a:pt x="394" y="100"/>
                    <a:pt x="394" y="106"/>
                  </a:cubicBezTo>
                  <a:cubicBezTo>
                    <a:pt x="394" y="112"/>
                    <a:pt x="388" y="106"/>
                    <a:pt x="382" y="106"/>
                  </a:cubicBezTo>
                  <a:cubicBezTo>
                    <a:pt x="382" y="106"/>
                    <a:pt x="382" y="112"/>
                    <a:pt x="376" y="112"/>
                  </a:cubicBezTo>
                  <a:cubicBezTo>
                    <a:pt x="376" y="118"/>
                    <a:pt x="376" y="118"/>
                    <a:pt x="376" y="124"/>
                  </a:cubicBezTo>
                  <a:cubicBezTo>
                    <a:pt x="371" y="118"/>
                    <a:pt x="376" y="124"/>
                    <a:pt x="371" y="124"/>
                  </a:cubicBezTo>
                  <a:cubicBezTo>
                    <a:pt x="371" y="129"/>
                    <a:pt x="382" y="129"/>
                    <a:pt x="382" y="135"/>
                  </a:cubicBezTo>
                  <a:cubicBezTo>
                    <a:pt x="376" y="135"/>
                    <a:pt x="371" y="135"/>
                    <a:pt x="371" y="135"/>
                  </a:cubicBezTo>
                  <a:cubicBezTo>
                    <a:pt x="371" y="141"/>
                    <a:pt x="376" y="159"/>
                    <a:pt x="365" y="159"/>
                  </a:cubicBezTo>
                  <a:cubicBezTo>
                    <a:pt x="365" y="165"/>
                    <a:pt x="365" y="165"/>
                    <a:pt x="365" y="171"/>
                  </a:cubicBezTo>
                  <a:cubicBezTo>
                    <a:pt x="365" y="171"/>
                    <a:pt x="365" y="171"/>
                    <a:pt x="359" y="165"/>
                  </a:cubicBezTo>
                  <a:cubicBezTo>
                    <a:pt x="359" y="171"/>
                    <a:pt x="365" y="171"/>
                    <a:pt x="365" y="177"/>
                  </a:cubicBezTo>
                  <a:cubicBezTo>
                    <a:pt x="353" y="177"/>
                    <a:pt x="353" y="171"/>
                    <a:pt x="347" y="171"/>
                  </a:cubicBezTo>
                  <a:cubicBezTo>
                    <a:pt x="341" y="171"/>
                    <a:pt x="347" y="177"/>
                    <a:pt x="341" y="177"/>
                  </a:cubicBezTo>
                  <a:cubicBezTo>
                    <a:pt x="347" y="177"/>
                    <a:pt x="353" y="182"/>
                    <a:pt x="353" y="177"/>
                  </a:cubicBezTo>
                  <a:cubicBezTo>
                    <a:pt x="359" y="182"/>
                    <a:pt x="347" y="182"/>
                    <a:pt x="347" y="188"/>
                  </a:cubicBezTo>
                  <a:cubicBezTo>
                    <a:pt x="341" y="194"/>
                    <a:pt x="335" y="200"/>
                    <a:pt x="329" y="200"/>
                  </a:cubicBezTo>
                  <a:lnTo>
                    <a:pt x="323" y="206"/>
                  </a:lnTo>
                  <a:cubicBezTo>
                    <a:pt x="318" y="200"/>
                    <a:pt x="318" y="212"/>
                    <a:pt x="312" y="206"/>
                  </a:cubicBezTo>
                  <a:cubicBezTo>
                    <a:pt x="306" y="206"/>
                    <a:pt x="312" y="212"/>
                    <a:pt x="306" y="212"/>
                  </a:cubicBezTo>
                  <a:cubicBezTo>
                    <a:pt x="306" y="224"/>
                    <a:pt x="300" y="224"/>
                    <a:pt x="300" y="235"/>
                  </a:cubicBezTo>
                  <a:close/>
                  <a:moveTo>
                    <a:pt x="453" y="112"/>
                  </a:moveTo>
                  <a:lnTo>
                    <a:pt x="453" y="112"/>
                  </a:lnTo>
                  <a:cubicBezTo>
                    <a:pt x="453" y="112"/>
                    <a:pt x="459" y="118"/>
                    <a:pt x="459" y="112"/>
                  </a:cubicBezTo>
                  <a:cubicBezTo>
                    <a:pt x="465" y="124"/>
                    <a:pt x="471" y="124"/>
                    <a:pt x="471" y="135"/>
                  </a:cubicBezTo>
                  <a:cubicBezTo>
                    <a:pt x="459" y="135"/>
                    <a:pt x="459" y="129"/>
                    <a:pt x="453" y="124"/>
                  </a:cubicBezTo>
                  <a:cubicBezTo>
                    <a:pt x="453" y="129"/>
                    <a:pt x="453" y="135"/>
                    <a:pt x="453" y="141"/>
                  </a:cubicBezTo>
                  <a:cubicBezTo>
                    <a:pt x="447" y="141"/>
                    <a:pt x="441" y="141"/>
                    <a:pt x="441" y="141"/>
                  </a:cubicBezTo>
                  <a:cubicBezTo>
                    <a:pt x="435" y="141"/>
                    <a:pt x="435" y="135"/>
                    <a:pt x="435" y="135"/>
                  </a:cubicBezTo>
                  <a:cubicBezTo>
                    <a:pt x="435" y="129"/>
                    <a:pt x="441" y="129"/>
                    <a:pt x="441" y="124"/>
                  </a:cubicBezTo>
                  <a:cubicBezTo>
                    <a:pt x="435" y="118"/>
                    <a:pt x="435" y="129"/>
                    <a:pt x="429" y="129"/>
                  </a:cubicBezTo>
                  <a:cubicBezTo>
                    <a:pt x="423" y="124"/>
                    <a:pt x="429" y="124"/>
                    <a:pt x="429" y="118"/>
                  </a:cubicBezTo>
                  <a:cubicBezTo>
                    <a:pt x="429" y="118"/>
                    <a:pt x="423" y="118"/>
                    <a:pt x="423" y="112"/>
                  </a:cubicBezTo>
                  <a:cubicBezTo>
                    <a:pt x="423" y="94"/>
                    <a:pt x="435" y="106"/>
                    <a:pt x="435" y="112"/>
                  </a:cubicBezTo>
                  <a:cubicBezTo>
                    <a:pt x="441" y="112"/>
                    <a:pt x="435" y="106"/>
                    <a:pt x="441" y="100"/>
                  </a:cubicBezTo>
                  <a:cubicBezTo>
                    <a:pt x="447" y="100"/>
                    <a:pt x="447" y="106"/>
                    <a:pt x="447" y="112"/>
                  </a:cubicBezTo>
                  <a:cubicBezTo>
                    <a:pt x="447" y="112"/>
                    <a:pt x="447" y="112"/>
                    <a:pt x="453" y="112"/>
                  </a:cubicBezTo>
                  <a:close/>
                  <a:moveTo>
                    <a:pt x="453" y="100"/>
                  </a:moveTo>
                  <a:lnTo>
                    <a:pt x="453" y="100"/>
                  </a:lnTo>
                  <a:cubicBezTo>
                    <a:pt x="465" y="100"/>
                    <a:pt x="477" y="100"/>
                    <a:pt x="488" y="100"/>
                  </a:cubicBezTo>
                  <a:cubicBezTo>
                    <a:pt x="488" y="106"/>
                    <a:pt x="482" y="106"/>
                    <a:pt x="482" y="112"/>
                  </a:cubicBezTo>
                  <a:cubicBezTo>
                    <a:pt x="471" y="112"/>
                    <a:pt x="459" y="106"/>
                    <a:pt x="453" y="106"/>
                  </a:cubicBezTo>
                  <a:lnTo>
                    <a:pt x="453" y="100"/>
                  </a:lnTo>
                  <a:close/>
                  <a:moveTo>
                    <a:pt x="382" y="282"/>
                  </a:moveTo>
                  <a:lnTo>
                    <a:pt x="382" y="282"/>
                  </a:lnTo>
                  <a:cubicBezTo>
                    <a:pt x="376" y="282"/>
                    <a:pt x="371" y="282"/>
                    <a:pt x="371" y="282"/>
                  </a:cubicBezTo>
                  <a:cubicBezTo>
                    <a:pt x="365" y="282"/>
                    <a:pt x="371" y="277"/>
                    <a:pt x="365" y="271"/>
                  </a:cubicBezTo>
                  <a:cubicBezTo>
                    <a:pt x="371" y="271"/>
                    <a:pt x="371" y="277"/>
                    <a:pt x="371" y="265"/>
                  </a:cubicBezTo>
                  <a:cubicBezTo>
                    <a:pt x="376" y="265"/>
                    <a:pt x="376" y="265"/>
                    <a:pt x="382" y="265"/>
                  </a:cubicBezTo>
                  <a:cubicBezTo>
                    <a:pt x="382" y="277"/>
                    <a:pt x="376" y="277"/>
                    <a:pt x="382" y="282"/>
                  </a:cubicBezTo>
                  <a:close/>
                  <a:moveTo>
                    <a:pt x="371" y="218"/>
                  </a:moveTo>
                  <a:lnTo>
                    <a:pt x="371" y="218"/>
                  </a:lnTo>
                  <a:cubicBezTo>
                    <a:pt x="365" y="218"/>
                    <a:pt x="365" y="212"/>
                    <a:pt x="359" y="212"/>
                  </a:cubicBezTo>
                  <a:cubicBezTo>
                    <a:pt x="359" y="206"/>
                    <a:pt x="365" y="206"/>
                    <a:pt x="365" y="206"/>
                  </a:cubicBezTo>
                  <a:cubicBezTo>
                    <a:pt x="359" y="206"/>
                    <a:pt x="359" y="206"/>
                    <a:pt x="359" y="206"/>
                  </a:cubicBezTo>
                  <a:cubicBezTo>
                    <a:pt x="359" y="200"/>
                    <a:pt x="365" y="200"/>
                    <a:pt x="365" y="194"/>
                  </a:cubicBezTo>
                  <a:cubicBezTo>
                    <a:pt x="365" y="194"/>
                    <a:pt x="365" y="200"/>
                    <a:pt x="371" y="200"/>
                  </a:cubicBezTo>
                  <a:cubicBezTo>
                    <a:pt x="376" y="200"/>
                    <a:pt x="376" y="200"/>
                    <a:pt x="382" y="200"/>
                  </a:cubicBezTo>
                  <a:cubicBezTo>
                    <a:pt x="382" y="206"/>
                    <a:pt x="388" y="206"/>
                    <a:pt x="388" y="218"/>
                  </a:cubicBezTo>
                  <a:lnTo>
                    <a:pt x="382" y="218"/>
                  </a:lnTo>
                  <a:cubicBezTo>
                    <a:pt x="376" y="218"/>
                    <a:pt x="371" y="218"/>
                    <a:pt x="371" y="218"/>
                  </a:cubicBezTo>
                  <a:close/>
                  <a:moveTo>
                    <a:pt x="553" y="147"/>
                  </a:moveTo>
                  <a:lnTo>
                    <a:pt x="553" y="147"/>
                  </a:lnTo>
                  <a:cubicBezTo>
                    <a:pt x="565" y="141"/>
                    <a:pt x="571" y="135"/>
                    <a:pt x="582" y="135"/>
                  </a:cubicBezTo>
                  <a:cubicBezTo>
                    <a:pt x="582" y="135"/>
                    <a:pt x="582" y="135"/>
                    <a:pt x="582" y="129"/>
                  </a:cubicBezTo>
                  <a:lnTo>
                    <a:pt x="588" y="129"/>
                  </a:lnTo>
                  <a:cubicBezTo>
                    <a:pt x="588" y="141"/>
                    <a:pt x="582" y="147"/>
                    <a:pt x="577" y="141"/>
                  </a:cubicBezTo>
                  <a:cubicBezTo>
                    <a:pt x="571" y="147"/>
                    <a:pt x="565" y="153"/>
                    <a:pt x="553" y="159"/>
                  </a:cubicBezTo>
                  <a:cubicBezTo>
                    <a:pt x="553" y="165"/>
                    <a:pt x="559" y="171"/>
                    <a:pt x="559" y="177"/>
                  </a:cubicBezTo>
                  <a:cubicBezTo>
                    <a:pt x="559" y="177"/>
                    <a:pt x="559" y="177"/>
                    <a:pt x="559" y="182"/>
                  </a:cubicBezTo>
                  <a:cubicBezTo>
                    <a:pt x="553" y="177"/>
                    <a:pt x="547" y="177"/>
                    <a:pt x="541" y="171"/>
                  </a:cubicBezTo>
                  <a:cubicBezTo>
                    <a:pt x="541" y="165"/>
                    <a:pt x="547" y="165"/>
                    <a:pt x="547" y="159"/>
                  </a:cubicBezTo>
                  <a:cubicBezTo>
                    <a:pt x="547" y="153"/>
                    <a:pt x="553" y="153"/>
                    <a:pt x="553" y="147"/>
                  </a:cubicBezTo>
                  <a:close/>
                  <a:moveTo>
                    <a:pt x="553" y="112"/>
                  </a:moveTo>
                  <a:lnTo>
                    <a:pt x="553" y="112"/>
                  </a:lnTo>
                  <a:cubicBezTo>
                    <a:pt x="553" y="100"/>
                    <a:pt x="565" y="100"/>
                    <a:pt x="565" y="106"/>
                  </a:cubicBezTo>
                  <a:cubicBezTo>
                    <a:pt x="559" y="106"/>
                    <a:pt x="559" y="112"/>
                    <a:pt x="553" y="112"/>
                  </a:cubicBezTo>
                  <a:close/>
                  <a:moveTo>
                    <a:pt x="646" y="106"/>
                  </a:moveTo>
                  <a:lnTo>
                    <a:pt x="646" y="106"/>
                  </a:lnTo>
                  <a:cubicBezTo>
                    <a:pt x="652" y="106"/>
                    <a:pt x="664" y="106"/>
                    <a:pt x="670" y="112"/>
                  </a:cubicBezTo>
                  <a:cubicBezTo>
                    <a:pt x="664" y="124"/>
                    <a:pt x="652" y="118"/>
                    <a:pt x="640" y="118"/>
                  </a:cubicBezTo>
                  <a:cubicBezTo>
                    <a:pt x="646" y="112"/>
                    <a:pt x="640" y="106"/>
                    <a:pt x="646" y="106"/>
                  </a:cubicBezTo>
                  <a:close/>
                  <a:moveTo>
                    <a:pt x="194" y="218"/>
                  </a:moveTo>
                  <a:lnTo>
                    <a:pt x="194" y="218"/>
                  </a:lnTo>
                  <a:cubicBezTo>
                    <a:pt x="188" y="230"/>
                    <a:pt x="182" y="212"/>
                    <a:pt x="182" y="224"/>
                  </a:cubicBezTo>
                  <a:cubicBezTo>
                    <a:pt x="176" y="224"/>
                    <a:pt x="170" y="224"/>
                    <a:pt x="170" y="218"/>
                  </a:cubicBezTo>
                  <a:cubicBezTo>
                    <a:pt x="176" y="224"/>
                    <a:pt x="176" y="212"/>
                    <a:pt x="176" y="212"/>
                  </a:cubicBezTo>
                  <a:cubicBezTo>
                    <a:pt x="182" y="212"/>
                    <a:pt x="182" y="212"/>
                    <a:pt x="188" y="212"/>
                  </a:cubicBezTo>
                  <a:cubicBezTo>
                    <a:pt x="188" y="218"/>
                    <a:pt x="188" y="218"/>
                    <a:pt x="194" y="218"/>
                  </a:cubicBezTo>
                  <a:close/>
                  <a:moveTo>
                    <a:pt x="217" y="447"/>
                  </a:moveTo>
                  <a:lnTo>
                    <a:pt x="217" y="447"/>
                  </a:lnTo>
                  <a:cubicBezTo>
                    <a:pt x="217" y="453"/>
                    <a:pt x="211" y="453"/>
                    <a:pt x="206" y="453"/>
                  </a:cubicBezTo>
                  <a:lnTo>
                    <a:pt x="206" y="447"/>
                  </a:lnTo>
                  <a:cubicBezTo>
                    <a:pt x="211" y="447"/>
                    <a:pt x="211" y="447"/>
                    <a:pt x="217" y="447"/>
                  </a:cubicBezTo>
                  <a:close/>
                  <a:moveTo>
                    <a:pt x="176" y="442"/>
                  </a:moveTo>
                  <a:lnTo>
                    <a:pt x="176" y="442"/>
                  </a:lnTo>
                  <a:cubicBezTo>
                    <a:pt x="170" y="442"/>
                    <a:pt x="170" y="436"/>
                    <a:pt x="164" y="436"/>
                  </a:cubicBezTo>
                  <a:cubicBezTo>
                    <a:pt x="159" y="430"/>
                    <a:pt x="159" y="436"/>
                    <a:pt x="153" y="436"/>
                  </a:cubicBezTo>
                  <a:cubicBezTo>
                    <a:pt x="153" y="430"/>
                    <a:pt x="153" y="430"/>
                    <a:pt x="153" y="430"/>
                  </a:cubicBezTo>
                  <a:cubicBezTo>
                    <a:pt x="164" y="430"/>
                    <a:pt x="170" y="430"/>
                    <a:pt x="176" y="430"/>
                  </a:cubicBezTo>
                  <a:cubicBezTo>
                    <a:pt x="176" y="436"/>
                    <a:pt x="182" y="436"/>
                    <a:pt x="182" y="436"/>
                  </a:cubicBezTo>
                  <a:cubicBezTo>
                    <a:pt x="182" y="436"/>
                    <a:pt x="188" y="436"/>
                    <a:pt x="188" y="442"/>
                  </a:cubicBezTo>
                  <a:cubicBezTo>
                    <a:pt x="194" y="442"/>
                    <a:pt x="200" y="442"/>
                    <a:pt x="206" y="453"/>
                  </a:cubicBezTo>
                  <a:cubicBezTo>
                    <a:pt x="200" y="453"/>
                    <a:pt x="194" y="447"/>
                    <a:pt x="194" y="453"/>
                  </a:cubicBezTo>
                  <a:cubicBezTo>
                    <a:pt x="194" y="453"/>
                    <a:pt x="188" y="447"/>
                    <a:pt x="188" y="453"/>
                  </a:cubicBezTo>
                  <a:cubicBezTo>
                    <a:pt x="182" y="447"/>
                    <a:pt x="182" y="442"/>
                    <a:pt x="188" y="442"/>
                  </a:cubicBezTo>
                  <a:cubicBezTo>
                    <a:pt x="188" y="442"/>
                    <a:pt x="182" y="442"/>
                    <a:pt x="176" y="442"/>
                  </a:cubicBezTo>
                  <a:close/>
                  <a:moveTo>
                    <a:pt x="182" y="453"/>
                  </a:moveTo>
                  <a:lnTo>
                    <a:pt x="182" y="453"/>
                  </a:lnTo>
                  <a:cubicBezTo>
                    <a:pt x="176" y="453"/>
                    <a:pt x="176" y="453"/>
                    <a:pt x="170" y="453"/>
                  </a:cubicBezTo>
                  <a:lnTo>
                    <a:pt x="170" y="447"/>
                  </a:lnTo>
                  <a:cubicBezTo>
                    <a:pt x="176" y="447"/>
                    <a:pt x="182" y="447"/>
                    <a:pt x="182" y="453"/>
                  </a:cubicBezTo>
                  <a:close/>
                  <a:moveTo>
                    <a:pt x="170" y="424"/>
                  </a:moveTo>
                  <a:lnTo>
                    <a:pt x="170" y="424"/>
                  </a:lnTo>
                  <a:lnTo>
                    <a:pt x="170" y="418"/>
                  </a:lnTo>
                  <a:cubicBezTo>
                    <a:pt x="176" y="418"/>
                    <a:pt x="176" y="418"/>
                    <a:pt x="176" y="424"/>
                  </a:cubicBezTo>
                  <a:lnTo>
                    <a:pt x="170" y="424"/>
                  </a:lnTo>
                  <a:close/>
                  <a:moveTo>
                    <a:pt x="182" y="418"/>
                  </a:moveTo>
                  <a:lnTo>
                    <a:pt x="182" y="418"/>
                  </a:lnTo>
                  <a:cubicBezTo>
                    <a:pt x="182" y="418"/>
                    <a:pt x="182" y="418"/>
                    <a:pt x="188" y="418"/>
                  </a:cubicBezTo>
                  <a:lnTo>
                    <a:pt x="188" y="424"/>
                  </a:lnTo>
                  <a:cubicBezTo>
                    <a:pt x="182" y="430"/>
                    <a:pt x="182" y="424"/>
                    <a:pt x="182" y="418"/>
                  </a:cubicBezTo>
                  <a:close/>
                  <a:moveTo>
                    <a:pt x="188" y="436"/>
                  </a:moveTo>
                  <a:lnTo>
                    <a:pt x="188" y="436"/>
                  </a:lnTo>
                  <a:cubicBezTo>
                    <a:pt x="188" y="430"/>
                    <a:pt x="188" y="430"/>
                    <a:pt x="188" y="424"/>
                  </a:cubicBezTo>
                  <a:cubicBezTo>
                    <a:pt x="194" y="424"/>
                    <a:pt x="194" y="430"/>
                    <a:pt x="194" y="430"/>
                  </a:cubicBezTo>
                  <a:cubicBezTo>
                    <a:pt x="194" y="430"/>
                    <a:pt x="200" y="430"/>
                    <a:pt x="200" y="436"/>
                  </a:cubicBezTo>
                  <a:cubicBezTo>
                    <a:pt x="200" y="436"/>
                    <a:pt x="188" y="436"/>
                    <a:pt x="194" y="430"/>
                  </a:cubicBezTo>
                  <a:lnTo>
                    <a:pt x="188" y="436"/>
                  </a:lnTo>
                  <a:close/>
                  <a:moveTo>
                    <a:pt x="846" y="565"/>
                  </a:moveTo>
                  <a:lnTo>
                    <a:pt x="846" y="565"/>
                  </a:lnTo>
                  <a:cubicBezTo>
                    <a:pt x="846" y="559"/>
                    <a:pt x="846" y="559"/>
                    <a:pt x="846" y="553"/>
                  </a:cubicBezTo>
                  <a:cubicBezTo>
                    <a:pt x="841" y="548"/>
                    <a:pt x="835" y="542"/>
                    <a:pt x="829" y="536"/>
                  </a:cubicBezTo>
                  <a:cubicBezTo>
                    <a:pt x="823" y="536"/>
                    <a:pt x="823" y="542"/>
                    <a:pt x="823" y="536"/>
                  </a:cubicBezTo>
                  <a:cubicBezTo>
                    <a:pt x="817" y="530"/>
                    <a:pt x="823" y="536"/>
                    <a:pt x="823" y="530"/>
                  </a:cubicBezTo>
                  <a:cubicBezTo>
                    <a:pt x="829" y="530"/>
                    <a:pt x="829" y="536"/>
                    <a:pt x="829" y="536"/>
                  </a:cubicBezTo>
                  <a:cubicBezTo>
                    <a:pt x="835" y="536"/>
                    <a:pt x="835" y="530"/>
                    <a:pt x="835" y="530"/>
                  </a:cubicBezTo>
                  <a:cubicBezTo>
                    <a:pt x="841" y="530"/>
                    <a:pt x="841" y="530"/>
                    <a:pt x="846" y="530"/>
                  </a:cubicBezTo>
                  <a:cubicBezTo>
                    <a:pt x="852" y="530"/>
                    <a:pt x="852" y="530"/>
                    <a:pt x="852" y="536"/>
                  </a:cubicBezTo>
                  <a:cubicBezTo>
                    <a:pt x="852" y="542"/>
                    <a:pt x="846" y="553"/>
                    <a:pt x="846" y="5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3" name="Freeform 30"/>
            <p:cNvSpPr>
              <a:spLocks noChangeArrowheads="1"/>
            </p:cNvSpPr>
            <p:nvPr/>
          </p:nvSpPr>
          <p:spPr bwMode="auto">
            <a:xfrm>
              <a:off x="3544888" y="3117850"/>
              <a:ext cx="794" cy="2382"/>
            </a:xfrm>
            <a:custGeom>
              <a:avLst/>
              <a:gdLst>
                <a:gd name="T0" fmla="*/ 0 w 1"/>
                <a:gd name="T1" fmla="*/ 0 h 7"/>
                <a:gd name="T2" fmla="*/ 0 w 1"/>
                <a:gd name="T3" fmla="*/ 0 h 7"/>
                <a:gd name="T4" fmla="*/ 0 w 1"/>
                <a:gd name="T5" fmla="*/ 2127700 h 7"/>
                <a:gd name="T6" fmla="*/ 0 w 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7">
                  <a:moveTo>
                    <a:pt x="0" y="0"/>
                  </a:moveTo>
                  <a:lnTo>
                    <a:pt x="0" y="0"/>
                  </a:lnTo>
                  <a:cubicBezTo>
                    <a:pt x="0" y="0"/>
                    <a:pt x="0" y="0"/>
                    <a:pt x="0" y="6"/>
                  </a:cubicBez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4" name="Freeform 31"/>
            <p:cNvSpPr>
              <a:spLocks noChangeArrowheads="1"/>
            </p:cNvSpPr>
            <p:nvPr/>
          </p:nvSpPr>
          <p:spPr bwMode="auto">
            <a:xfrm>
              <a:off x="3662363" y="3160713"/>
              <a:ext cx="2382" cy="3175"/>
            </a:xfrm>
            <a:custGeom>
              <a:avLst/>
              <a:gdLst>
                <a:gd name="T0" fmla="*/ 2127700 w 7"/>
                <a:gd name="T1" fmla="*/ 1233365 h 13"/>
                <a:gd name="T2" fmla="*/ 2127700 w 7"/>
                <a:gd name="T3" fmla="*/ 1233365 h 13"/>
                <a:gd name="T4" fmla="*/ 2127700 w 7"/>
                <a:gd name="T5" fmla="*/ 0 h 13"/>
                <a:gd name="T6" fmla="*/ 0 w 7"/>
                <a:gd name="T7" fmla="*/ 1233365 h 13"/>
                <a:gd name="T8" fmla="*/ 2127700 w 7"/>
                <a:gd name="T9" fmla="*/ 123336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3">
                  <a:moveTo>
                    <a:pt x="6" y="6"/>
                  </a:moveTo>
                  <a:lnTo>
                    <a:pt x="6" y="6"/>
                  </a:lnTo>
                  <a:cubicBezTo>
                    <a:pt x="6" y="6"/>
                    <a:pt x="6" y="6"/>
                    <a:pt x="6" y="0"/>
                  </a:cubicBezTo>
                  <a:cubicBezTo>
                    <a:pt x="0" y="0"/>
                    <a:pt x="0" y="6"/>
                    <a:pt x="0" y="6"/>
                  </a:cubicBezTo>
                  <a:cubicBezTo>
                    <a:pt x="0" y="6"/>
                    <a:pt x="6" y="12"/>
                    <a:pt x="6"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5" name="Freeform 32"/>
            <p:cNvSpPr>
              <a:spLocks noChangeArrowheads="1"/>
            </p:cNvSpPr>
            <p:nvPr/>
          </p:nvSpPr>
          <p:spPr bwMode="auto">
            <a:xfrm>
              <a:off x="3648075" y="3121819"/>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6" name="Freeform 33"/>
            <p:cNvSpPr>
              <a:spLocks noChangeArrowheads="1"/>
            </p:cNvSpPr>
            <p:nvPr/>
          </p:nvSpPr>
          <p:spPr bwMode="auto">
            <a:xfrm>
              <a:off x="3648075" y="3121025"/>
              <a:ext cx="1588" cy="1588"/>
            </a:xfrm>
            <a:custGeom>
              <a:avLst/>
              <a:gdLst>
                <a:gd name="T0" fmla="*/ 1418318 w 7"/>
                <a:gd name="T1" fmla="*/ 1418318 h 7"/>
                <a:gd name="T2" fmla="*/ 1418318 w 7"/>
                <a:gd name="T3" fmla="*/ 1418318 h 7"/>
                <a:gd name="T4" fmla="*/ 1418318 w 7"/>
                <a:gd name="T5" fmla="*/ 0 h 7"/>
                <a:gd name="T6" fmla="*/ 1418318 w 7"/>
                <a:gd name="T7" fmla="*/ 141831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6" y="6"/>
                  </a:moveTo>
                  <a:lnTo>
                    <a:pt x="6" y="6"/>
                  </a:lnTo>
                  <a:lnTo>
                    <a:pt x="6" y="0"/>
                  </a:lnTo>
                  <a:cubicBezTo>
                    <a:pt x="6" y="0"/>
                    <a:pt x="0" y="0"/>
                    <a:pt x="6"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7" name="Freeform 34"/>
            <p:cNvSpPr>
              <a:spLocks noChangeArrowheads="1"/>
            </p:cNvSpPr>
            <p:nvPr/>
          </p:nvSpPr>
          <p:spPr bwMode="auto">
            <a:xfrm>
              <a:off x="3629025" y="3126582"/>
              <a:ext cx="2382" cy="1588"/>
            </a:xfrm>
            <a:custGeom>
              <a:avLst/>
              <a:gdLst>
                <a:gd name="T0" fmla="*/ 0 w 12"/>
                <a:gd name="T1" fmla="*/ 0 h 7"/>
                <a:gd name="T2" fmla="*/ 0 w 12"/>
                <a:gd name="T3" fmla="*/ 0 h 7"/>
                <a:gd name="T4" fmla="*/ 1086361 w 12"/>
                <a:gd name="T5" fmla="*/ 1418318 h 7"/>
                <a:gd name="T6" fmla="*/ 0 w 12"/>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7">
                  <a:moveTo>
                    <a:pt x="0" y="0"/>
                  </a:moveTo>
                  <a:lnTo>
                    <a:pt x="0" y="0"/>
                  </a:lnTo>
                  <a:cubicBezTo>
                    <a:pt x="0" y="6"/>
                    <a:pt x="6" y="6"/>
                    <a:pt x="6" y="6"/>
                  </a:cubicBezTo>
                  <a:cubicBezTo>
                    <a:pt x="11" y="0"/>
                    <a:pt x="6"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8" name="Freeform 35"/>
            <p:cNvSpPr>
              <a:spLocks noChangeArrowheads="1"/>
            </p:cNvSpPr>
            <p:nvPr/>
          </p:nvSpPr>
          <p:spPr bwMode="auto">
            <a:xfrm>
              <a:off x="3517900" y="3174207"/>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59" name="Freeform 36"/>
            <p:cNvSpPr>
              <a:spLocks noChangeArrowheads="1"/>
            </p:cNvSpPr>
            <p:nvPr/>
          </p:nvSpPr>
          <p:spPr bwMode="auto">
            <a:xfrm>
              <a:off x="3592513" y="3158332"/>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0" name="Freeform 37"/>
            <p:cNvSpPr>
              <a:spLocks noChangeArrowheads="1"/>
            </p:cNvSpPr>
            <p:nvPr/>
          </p:nvSpPr>
          <p:spPr bwMode="auto">
            <a:xfrm>
              <a:off x="3592513" y="3132138"/>
              <a:ext cx="8732" cy="14288"/>
            </a:xfrm>
            <a:custGeom>
              <a:avLst/>
              <a:gdLst>
                <a:gd name="T0" fmla="*/ 7234962 w 43"/>
                <a:gd name="T1" fmla="*/ 0 h 72"/>
                <a:gd name="T2" fmla="*/ 7234962 w 43"/>
                <a:gd name="T3" fmla="*/ 0 h 72"/>
                <a:gd name="T4" fmla="*/ 4134264 w 43"/>
                <a:gd name="T5" fmla="*/ 4665266 h 72"/>
                <a:gd name="T6" fmla="*/ 4134264 w 43"/>
                <a:gd name="T7" fmla="*/ 6595666 h 72"/>
                <a:gd name="T8" fmla="*/ 3100698 w 43"/>
                <a:gd name="T9" fmla="*/ 9491266 h 72"/>
                <a:gd name="T10" fmla="*/ 0 w 43"/>
                <a:gd name="T11" fmla="*/ 7560866 h 72"/>
                <a:gd name="T12" fmla="*/ 1033566 w 43"/>
                <a:gd name="T13" fmla="*/ 9491266 h 72"/>
                <a:gd name="T14" fmla="*/ 1033566 w 43"/>
                <a:gd name="T15" fmla="*/ 10456466 h 72"/>
                <a:gd name="T16" fmla="*/ 2067132 w 43"/>
                <a:gd name="T17" fmla="*/ 10456466 h 72"/>
                <a:gd name="T18" fmla="*/ 3100698 w 43"/>
                <a:gd name="T19" fmla="*/ 10456466 h 72"/>
                <a:gd name="T20" fmla="*/ 5167830 w 43"/>
                <a:gd name="T21" fmla="*/ 10456466 h 72"/>
                <a:gd name="T22" fmla="*/ 6201396 w 43"/>
                <a:gd name="T23" fmla="*/ 6595666 h 72"/>
                <a:gd name="T24" fmla="*/ 7234962 w 43"/>
                <a:gd name="T25" fmla="*/ 7560866 h 72"/>
                <a:gd name="T26" fmla="*/ 7234962 w 43"/>
                <a:gd name="T27" fmla="*/ 4665266 h 72"/>
                <a:gd name="T28" fmla="*/ 5167830 w 43"/>
                <a:gd name="T29" fmla="*/ 3860800 h 72"/>
                <a:gd name="T30" fmla="*/ 7234962 w 43"/>
                <a:gd name="T31" fmla="*/ 0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72">
                  <a:moveTo>
                    <a:pt x="42" y="0"/>
                  </a:moveTo>
                  <a:lnTo>
                    <a:pt x="42" y="0"/>
                  </a:lnTo>
                  <a:cubicBezTo>
                    <a:pt x="36" y="12"/>
                    <a:pt x="24" y="18"/>
                    <a:pt x="24" y="29"/>
                  </a:cubicBezTo>
                  <a:cubicBezTo>
                    <a:pt x="24" y="35"/>
                    <a:pt x="24" y="35"/>
                    <a:pt x="24" y="41"/>
                  </a:cubicBezTo>
                  <a:cubicBezTo>
                    <a:pt x="24" y="47"/>
                    <a:pt x="24" y="53"/>
                    <a:pt x="18" y="59"/>
                  </a:cubicBezTo>
                  <a:cubicBezTo>
                    <a:pt x="6" y="71"/>
                    <a:pt x="6" y="47"/>
                    <a:pt x="0" y="47"/>
                  </a:cubicBezTo>
                  <a:cubicBezTo>
                    <a:pt x="0" y="53"/>
                    <a:pt x="6" y="59"/>
                    <a:pt x="6" y="59"/>
                  </a:cubicBezTo>
                  <a:lnTo>
                    <a:pt x="6" y="65"/>
                  </a:lnTo>
                  <a:lnTo>
                    <a:pt x="12" y="65"/>
                  </a:lnTo>
                  <a:lnTo>
                    <a:pt x="18" y="65"/>
                  </a:lnTo>
                  <a:cubicBezTo>
                    <a:pt x="24" y="65"/>
                    <a:pt x="24" y="65"/>
                    <a:pt x="30" y="65"/>
                  </a:cubicBezTo>
                  <a:cubicBezTo>
                    <a:pt x="36" y="59"/>
                    <a:pt x="36" y="47"/>
                    <a:pt x="36" y="41"/>
                  </a:cubicBezTo>
                  <a:cubicBezTo>
                    <a:pt x="42" y="41"/>
                    <a:pt x="36" y="47"/>
                    <a:pt x="42" y="47"/>
                  </a:cubicBezTo>
                  <a:cubicBezTo>
                    <a:pt x="42" y="41"/>
                    <a:pt x="42" y="35"/>
                    <a:pt x="42" y="29"/>
                  </a:cubicBezTo>
                  <a:cubicBezTo>
                    <a:pt x="36" y="29"/>
                    <a:pt x="36" y="29"/>
                    <a:pt x="30" y="24"/>
                  </a:cubicBezTo>
                  <a:cubicBezTo>
                    <a:pt x="30" y="12"/>
                    <a:pt x="42" y="12"/>
                    <a:pt x="4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1" name="Freeform 38"/>
            <p:cNvSpPr>
              <a:spLocks noChangeArrowheads="1"/>
            </p:cNvSpPr>
            <p:nvPr/>
          </p:nvSpPr>
          <p:spPr bwMode="auto">
            <a:xfrm>
              <a:off x="3553619" y="3146425"/>
              <a:ext cx="1588" cy="794"/>
            </a:xfrm>
            <a:custGeom>
              <a:avLst/>
              <a:gdLst>
                <a:gd name="T0" fmla="*/ 1418318 w 7"/>
                <a:gd name="T1" fmla="*/ 0 h 6"/>
                <a:gd name="T2" fmla="*/ 1418318 w 7"/>
                <a:gd name="T3" fmla="*/ 0 h 6"/>
                <a:gd name="T4" fmla="*/ 1418318 w 7"/>
                <a:gd name="T5" fmla="*/ 402029 h 6"/>
                <a:gd name="T6" fmla="*/ 1418318 w 7"/>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6" y="0"/>
                  </a:moveTo>
                  <a:lnTo>
                    <a:pt x="6" y="0"/>
                  </a:lnTo>
                  <a:cubicBezTo>
                    <a:pt x="6" y="0"/>
                    <a:pt x="0" y="0"/>
                    <a:pt x="6" y="5"/>
                  </a:cubicBezTo>
                  <a:lnTo>
                    <a:pt x="6"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2" name="Freeform 39"/>
            <p:cNvSpPr>
              <a:spLocks noChangeArrowheads="1"/>
            </p:cNvSpPr>
            <p:nvPr/>
          </p:nvSpPr>
          <p:spPr bwMode="auto">
            <a:xfrm>
              <a:off x="3656013" y="3178969"/>
              <a:ext cx="3175" cy="3969"/>
            </a:xfrm>
            <a:custGeom>
              <a:avLst/>
              <a:gdLst>
                <a:gd name="T0" fmla="*/ 0 w 12"/>
                <a:gd name="T1" fmla="*/ 1072377 h 18"/>
                <a:gd name="T2" fmla="*/ 0 w 12"/>
                <a:gd name="T3" fmla="*/ 1072377 h 18"/>
                <a:gd name="T4" fmla="*/ 1206500 w 12"/>
                <a:gd name="T5" fmla="*/ 3038548 h 18"/>
                <a:gd name="T6" fmla="*/ 2654829 w 12"/>
                <a:gd name="T7" fmla="*/ 3038548 h 18"/>
                <a:gd name="T8" fmla="*/ 2654829 w 12"/>
                <a:gd name="T9" fmla="*/ 1072377 h 18"/>
                <a:gd name="T10" fmla="*/ 0 w 12"/>
                <a:gd name="T11" fmla="*/ 1072377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8">
                  <a:moveTo>
                    <a:pt x="0" y="6"/>
                  </a:moveTo>
                  <a:lnTo>
                    <a:pt x="0" y="6"/>
                  </a:lnTo>
                  <a:cubicBezTo>
                    <a:pt x="0" y="11"/>
                    <a:pt x="5" y="11"/>
                    <a:pt x="5" y="17"/>
                  </a:cubicBezTo>
                  <a:lnTo>
                    <a:pt x="11" y="17"/>
                  </a:lnTo>
                  <a:cubicBezTo>
                    <a:pt x="11" y="11"/>
                    <a:pt x="5" y="11"/>
                    <a:pt x="11" y="6"/>
                  </a:cubicBezTo>
                  <a:cubicBezTo>
                    <a:pt x="5" y="11"/>
                    <a:pt x="5" y="0"/>
                    <a:pt x="0"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3" name="Freeform 40"/>
            <p:cNvSpPr>
              <a:spLocks noChangeArrowheads="1"/>
            </p:cNvSpPr>
            <p:nvPr/>
          </p:nvSpPr>
          <p:spPr bwMode="auto">
            <a:xfrm>
              <a:off x="3606800" y="3129757"/>
              <a:ext cx="3969" cy="3969"/>
            </a:xfrm>
            <a:custGeom>
              <a:avLst/>
              <a:gdLst>
                <a:gd name="T0" fmla="*/ 0 w 19"/>
                <a:gd name="T1" fmla="*/ 0 h 19"/>
                <a:gd name="T2" fmla="*/ 0 w 19"/>
                <a:gd name="T3" fmla="*/ 0 h 19"/>
                <a:gd name="T4" fmla="*/ 962587 w 19"/>
                <a:gd name="T5" fmla="*/ 1924931 h 19"/>
                <a:gd name="T6" fmla="*/ 1925174 w 19"/>
                <a:gd name="T7" fmla="*/ 962466 h 19"/>
                <a:gd name="T8" fmla="*/ 2887761 w 19"/>
                <a:gd name="T9" fmla="*/ 0 h 19"/>
                <a:gd name="T10" fmla="*/ 0 w 19"/>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9">
                  <a:moveTo>
                    <a:pt x="0" y="0"/>
                  </a:moveTo>
                  <a:lnTo>
                    <a:pt x="0" y="0"/>
                  </a:lnTo>
                  <a:cubicBezTo>
                    <a:pt x="0" y="0"/>
                    <a:pt x="0" y="18"/>
                    <a:pt x="6" y="12"/>
                  </a:cubicBezTo>
                  <a:cubicBezTo>
                    <a:pt x="12" y="12"/>
                    <a:pt x="6" y="12"/>
                    <a:pt x="12" y="6"/>
                  </a:cubicBezTo>
                  <a:cubicBezTo>
                    <a:pt x="12" y="6"/>
                    <a:pt x="18" y="6"/>
                    <a:pt x="18" y="0"/>
                  </a:cubicBezTo>
                  <a:cubicBezTo>
                    <a:pt x="12" y="0"/>
                    <a:pt x="6"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4" name="Freeform 41"/>
            <p:cNvSpPr>
              <a:spLocks noChangeArrowheads="1"/>
            </p:cNvSpPr>
            <p:nvPr/>
          </p:nvSpPr>
          <p:spPr bwMode="auto">
            <a:xfrm>
              <a:off x="3603625" y="3125788"/>
              <a:ext cx="1588" cy="794"/>
            </a:xfrm>
            <a:custGeom>
              <a:avLst/>
              <a:gdLst>
                <a:gd name="T0" fmla="*/ 1418318 w 7"/>
                <a:gd name="T1" fmla="*/ 402558 h 6"/>
                <a:gd name="T2" fmla="*/ 1418318 w 7"/>
                <a:gd name="T3" fmla="*/ 402558 h 6"/>
                <a:gd name="T4" fmla="*/ 1418318 w 7"/>
                <a:gd name="T5" fmla="*/ 0 h 6"/>
                <a:gd name="T6" fmla="*/ 1418318 w 7"/>
                <a:gd name="T7" fmla="*/ 40255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6" y="5"/>
                  </a:moveTo>
                  <a:lnTo>
                    <a:pt x="6" y="5"/>
                  </a:lnTo>
                  <a:lnTo>
                    <a:pt x="6" y="0"/>
                  </a:lnTo>
                  <a:cubicBezTo>
                    <a:pt x="6" y="0"/>
                    <a:pt x="0" y="0"/>
                    <a:pt x="6"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5" name="Freeform 42"/>
            <p:cNvSpPr>
              <a:spLocks noChangeArrowheads="1"/>
            </p:cNvSpPr>
            <p:nvPr/>
          </p:nvSpPr>
          <p:spPr bwMode="auto">
            <a:xfrm>
              <a:off x="3609182" y="3174207"/>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6" name="Freeform 43"/>
            <p:cNvSpPr>
              <a:spLocks noChangeArrowheads="1"/>
            </p:cNvSpPr>
            <p:nvPr/>
          </p:nvSpPr>
          <p:spPr bwMode="auto">
            <a:xfrm>
              <a:off x="3609182" y="3132932"/>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7" name="Freeform 44"/>
            <p:cNvSpPr>
              <a:spLocks noChangeArrowheads="1"/>
            </p:cNvSpPr>
            <p:nvPr/>
          </p:nvSpPr>
          <p:spPr bwMode="auto">
            <a:xfrm>
              <a:off x="3629025" y="3126582"/>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8" name="Freeform 45"/>
            <p:cNvSpPr>
              <a:spLocks noChangeArrowheads="1"/>
            </p:cNvSpPr>
            <p:nvPr/>
          </p:nvSpPr>
          <p:spPr bwMode="auto">
            <a:xfrm>
              <a:off x="3602832" y="3137694"/>
              <a:ext cx="794" cy="1588"/>
            </a:xfrm>
            <a:custGeom>
              <a:avLst/>
              <a:gdLst>
                <a:gd name="T0" fmla="*/ 0 w 6"/>
                <a:gd name="T1" fmla="*/ 1418318 h 7"/>
                <a:gd name="T2" fmla="*/ 0 w 6"/>
                <a:gd name="T3" fmla="*/ 1418318 h 7"/>
                <a:gd name="T4" fmla="*/ 401776 w 6"/>
                <a:gd name="T5" fmla="*/ 0 h 7"/>
                <a:gd name="T6" fmla="*/ 0 w 6"/>
                <a:gd name="T7" fmla="*/ 141831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6"/>
                  </a:moveTo>
                  <a:lnTo>
                    <a:pt x="0" y="6"/>
                  </a:lnTo>
                  <a:cubicBezTo>
                    <a:pt x="0" y="6"/>
                    <a:pt x="5" y="6"/>
                    <a:pt x="5" y="0"/>
                  </a:cubicBezTo>
                  <a:cubicBezTo>
                    <a:pt x="5" y="6"/>
                    <a:pt x="0" y="0"/>
                    <a:pt x="0"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69" name="Freeform 46"/>
            <p:cNvSpPr>
              <a:spLocks noChangeArrowheads="1"/>
            </p:cNvSpPr>
            <p:nvPr/>
          </p:nvSpPr>
          <p:spPr bwMode="auto">
            <a:xfrm>
              <a:off x="3648869" y="3121025"/>
              <a:ext cx="1588" cy="794"/>
            </a:xfrm>
            <a:custGeom>
              <a:avLst/>
              <a:gdLst>
                <a:gd name="T0" fmla="*/ 0 w 7"/>
                <a:gd name="T1" fmla="*/ 0 h 1"/>
                <a:gd name="T2" fmla="*/ 0 w 7"/>
                <a:gd name="T3" fmla="*/ 0 h 1"/>
                <a:gd name="T4" fmla="*/ 0 60000 65536"/>
                <a:gd name="T5" fmla="*/ 0 60000 65536"/>
              </a:gdLst>
              <a:ahLst/>
              <a:cxnLst>
                <a:cxn ang="T4">
                  <a:pos x="T0" y="T1"/>
                </a:cxn>
                <a:cxn ang="T5">
                  <a:pos x="T2" y="T3"/>
                </a:cxn>
              </a:cxnLst>
              <a:rect l="0" t="0" r="r" b="b"/>
              <a:pathLst>
                <a:path w="7" h="1">
                  <a:moveTo>
                    <a:pt x="0" y="0"/>
                  </a:moveTo>
                  <a:cubicBezTo>
                    <a:pt x="0" y="0"/>
                    <a:pt x="6"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0" name="Freeform 47"/>
            <p:cNvSpPr>
              <a:spLocks noChangeArrowheads="1"/>
            </p:cNvSpPr>
            <p:nvPr/>
          </p:nvSpPr>
          <p:spPr bwMode="auto">
            <a:xfrm>
              <a:off x="3574257" y="3107532"/>
              <a:ext cx="5556" cy="2381"/>
            </a:xfrm>
            <a:custGeom>
              <a:avLst/>
              <a:gdLst>
                <a:gd name="T0" fmla="*/ 3502058 w 25"/>
                <a:gd name="T1" fmla="*/ 1850586 h 13"/>
                <a:gd name="T2" fmla="*/ 3502058 w 25"/>
                <a:gd name="T3" fmla="*/ 1850586 h 13"/>
                <a:gd name="T4" fmla="*/ 4669262 w 25"/>
                <a:gd name="T5" fmla="*/ 0 h 13"/>
                <a:gd name="T6" fmla="*/ 0 w 25"/>
                <a:gd name="T7" fmla="*/ 925293 h 13"/>
                <a:gd name="T8" fmla="*/ 3502058 w 25"/>
                <a:gd name="T9" fmla="*/ 185058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3">
                  <a:moveTo>
                    <a:pt x="18" y="12"/>
                  </a:moveTo>
                  <a:lnTo>
                    <a:pt x="18" y="12"/>
                  </a:lnTo>
                  <a:cubicBezTo>
                    <a:pt x="24" y="6"/>
                    <a:pt x="24" y="6"/>
                    <a:pt x="24" y="0"/>
                  </a:cubicBezTo>
                  <a:cubicBezTo>
                    <a:pt x="18" y="0"/>
                    <a:pt x="6" y="0"/>
                    <a:pt x="0" y="6"/>
                  </a:cubicBezTo>
                  <a:cubicBezTo>
                    <a:pt x="6" y="6"/>
                    <a:pt x="12" y="6"/>
                    <a:pt x="18" y="1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1" name="Freeform 48"/>
            <p:cNvSpPr>
              <a:spLocks noChangeArrowheads="1"/>
            </p:cNvSpPr>
            <p:nvPr/>
          </p:nvSpPr>
          <p:spPr bwMode="auto">
            <a:xfrm>
              <a:off x="3575844" y="3121819"/>
              <a:ext cx="2381" cy="1588"/>
            </a:xfrm>
            <a:custGeom>
              <a:avLst/>
              <a:gdLst>
                <a:gd name="T0" fmla="*/ 0 w 7"/>
                <a:gd name="T1" fmla="*/ 1418318 h 7"/>
                <a:gd name="T2" fmla="*/ 0 w 7"/>
                <a:gd name="T3" fmla="*/ 1418318 h 7"/>
                <a:gd name="T4" fmla="*/ 2127253 w 7"/>
                <a:gd name="T5" fmla="*/ 0 h 7"/>
                <a:gd name="T6" fmla="*/ 0 w 7"/>
                <a:gd name="T7" fmla="*/ 141831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0" y="6"/>
                  </a:moveTo>
                  <a:lnTo>
                    <a:pt x="0" y="6"/>
                  </a:lnTo>
                  <a:cubicBezTo>
                    <a:pt x="6" y="6"/>
                    <a:pt x="6" y="0"/>
                    <a:pt x="6" y="0"/>
                  </a:cubicBezTo>
                  <a:cubicBezTo>
                    <a:pt x="0" y="0"/>
                    <a:pt x="0" y="6"/>
                    <a:pt x="0"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2" name="Freeform 49"/>
            <p:cNvSpPr>
              <a:spLocks noChangeArrowheads="1"/>
            </p:cNvSpPr>
            <p:nvPr/>
          </p:nvSpPr>
          <p:spPr bwMode="auto">
            <a:xfrm>
              <a:off x="3517107" y="3171825"/>
              <a:ext cx="1588" cy="3175"/>
            </a:xfrm>
            <a:custGeom>
              <a:avLst/>
              <a:gdLst>
                <a:gd name="T0" fmla="*/ 1418318 w 7"/>
                <a:gd name="T1" fmla="*/ 1233365 h 13"/>
                <a:gd name="T2" fmla="*/ 1418318 w 7"/>
                <a:gd name="T3" fmla="*/ 1233365 h 13"/>
                <a:gd name="T4" fmla="*/ 0 w 7"/>
                <a:gd name="T5" fmla="*/ 0 h 13"/>
                <a:gd name="T6" fmla="*/ 1418318 w 7"/>
                <a:gd name="T7" fmla="*/ 123336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6" y="6"/>
                  </a:moveTo>
                  <a:lnTo>
                    <a:pt x="6" y="6"/>
                  </a:lnTo>
                  <a:cubicBezTo>
                    <a:pt x="0" y="6"/>
                    <a:pt x="0" y="0"/>
                    <a:pt x="0" y="0"/>
                  </a:cubicBezTo>
                  <a:cubicBezTo>
                    <a:pt x="0" y="6"/>
                    <a:pt x="6" y="12"/>
                    <a:pt x="6"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3" name="Freeform 50"/>
            <p:cNvSpPr>
              <a:spLocks noChangeArrowheads="1"/>
            </p:cNvSpPr>
            <p:nvPr/>
          </p:nvSpPr>
          <p:spPr bwMode="auto">
            <a:xfrm>
              <a:off x="3517107" y="3170238"/>
              <a:ext cx="794" cy="1588"/>
            </a:xfrm>
            <a:custGeom>
              <a:avLst/>
              <a:gdLst>
                <a:gd name="T0" fmla="*/ 0 w 1"/>
                <a:gd name="T1" fmla="*/ 0 h 7"/>
                <a:gd name="T2" fmla="*/ 0 w 1"/>
                <a:gd name="T3" fmla="*/ 0 h 7"/>
                <a:gd name="T4" fmla="*/ 0 60000 65536"/>
                <a:gd name="T5" fmla="*/ 0 60000 65536"/>
              </a:gdLst>
              <a:ahLst/>
              <a:cxnLst>
                <a:cxn ang="T4">
                  <a:pos x="T0" y="T1"/>
                </a:cxn>
                <a:cxn ang="T5">
                  <a:pos x="T2" y="T3"/>
                </a:cxn>
              </a:cxnLst>
              <a:rect l="0" t="0" r="r" b="b"/>
              <a:pathLst>
                <a:path w="1" h="7">
                  <a:moveTo>
                    <a:pt x="0" y="0"/>
                  </a:moveTo>
                  <a:cubicBezTo>
                    <a:pt x="0" y="0"/>
                    <a:pt x="0" y="6"/>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4" name="Freeform 51"/>
            <p:cNvSpPr>
              <a:spLocks noChangeArrowheads="1"/>
            </p:cNvSpPr>
            <p:nvPr/>
          </p:nvSpPr>
          <p:spPr bwMode="auto">
            <a:xfrm>
              <a:off x="3348832" y="5357019"/>
              <a:ext cx="517525" cy="515938"/>
            </a:xfrm>
            <a:custGeom>
              <a:avLst/>
              <a:gdLst>
                <a:gd name="T0" fmla="*/ 427638230 w 2502"/>
                <a:gd name="T1" fmla="*/ 213227179 h 2498"/>
                <a:gd name="T2" fmla="*/ 427638230 w 2502"/>
                <a:gd name="T3" fmla="*/ 213227179 h 2498"/>
                <a:gd name="T4" fmla="*/ 213391567 w 2502"/>
                <a:gd name="T5" fmla="*/ 0 h 2498"/>
                <a:gd name="T6" fmla="*/ 0 w 2502"/>
                <a:gd name="T7" fmla="*/ 213227179 h 2498"/>
                <a:gd name="T8" fmla="*/ 213391567 w 2502"/>
                <a:gd name="T9" fmla="*/ 426283755 h 2498"/>
                <a:gd name="T10" fmla="*/ 427638230 w 2502"/>
                <a:gd name="T11" fmla="*/ 213227179 h 24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2" h="2498">
                  <a:moveTo>
                    <a:pt x="2501" y="1249"/>
                  </a:moveTo>
                  <a:lnTo>
                    <a:pt x="2501" y="1249"/>
                  </a:lnTo>
                  <a:cubicBezTo>
                    <a:pt x="2501" y="560"/>
                    <a:pt x="1942" y="0"/>
                    <a:pt x="1248" y="0"/>
                  </a:cubicBezTo>
                  <a:cubicBezTo>
                    <a:pt x="559" y="0"/>
                    <a:pt x="0" y="560"/>
                    <a:pt x="0" y="1249"/>
                  </a:cubicBezTo>
                  <a:cubicBezTo>
                    <a:pt x="0" y="1937"/>
                    <a:pt x="559" y="2497"/>
                    <a:pt x="1248" y="2497"/>
                  </a:cubicBezTo>
                  <a:cubicBezTo>
                    <a:pt x="1942" y="2497"/>
                    <a:pt x="2501" y="1937"/>
                    <a:pt x="2501" y="1249"/>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5" name="Freeform 52"/>
            <p:cNvSpPr>
              <a:spLocks noChangeArrowheads="1"/>
            </p:cNvSpPr>
            <p:nvPr/>
          </p:nvSpPr>
          <p:spPr bwMode="auto">
            <a:xfrm>
              <a:off x="3470275" y="5611813"/>
              <a:ext cx="279400" cy="118269"/>
            </a:xfrm>
            <a:custGeom>
              <a:avLst/>
              <a:gdLst>
                <a:gd name="T0" fmla="*/ 217988750 w 1349"/>
                <a:gd name="T1" fmla="*/ 11142511 h 572"/>
                <a:gd name="T2" fmla="*/ 217988750 w 1349"/>
                <a:gd name="T3" fmla="*/ 11142511 h 572"/>
                <a:gd name="T4" fmla="*/ 114135625 w 1349"/>
                <a:gd name="T5" fmla="*/ 0 h 572"/>
                <a:gd name="T6" fmla="*/ 0 w 1349"/>
                <a:gd name="T7" fmla="*/ 15085500 h 572"/>
                <a:gd name="T8" fmla="*/ 0 w 1349"/>
                <a:gd name="T9" fmla="*/ 97883312 h 572"/>
                <a:gd name="T10" fmla="*/ 115163751 w 1349"/>
                <a:gd name="T11" fmla="*/ 82798225 h 572"/>
                <a:gd name="T12" fmla="*/ 115163751 w 1349"/>
                <a:gd name="T13" fmla="*/ 82798225 h 572"/>
                <a:gd name="T14" fmla="*/ 211819167 w 1349"/>
                <a:gd name="T15" fmla="*/ 93769122 h 572"/>
                <a:gd name="T16" fmla="*/ 231013056 w 1349"/>
                <a:gd name="T17" fmla="*/ 97883312 h 572"/>
                <a:gd name="T18" fmla="*/ 231013056 w 1349"/>
                <a:gd name="T19" fmla="*/ 97883312 h 572"/>
                <a:gd name="T20" fmla="*/ 231013056 w 1349"/>
                <a:gd name="T21" fmla="*/ 15085500 h 572"/>
                <a:gd name="T22" fmla="*/ 231013056 w 1349"/>
                <a:gd name="T23" fmla="*/ 15085500 h 572"/>
                <a:gd name="T24" fmla="*/ 217988750 w 1349"/>
                <a:gd name="T25" fmla="*/ 11142511 h 5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 h="572">
                  <a:moveTo>
                    <a:pt x="1272" y="65"/>
                  </a:moveTo>
                  <a:lnTo>
                    <a:pt x="1272" y="65"/>
                  </a:lnTo>
                  <a:cubicBezTo>
                    <a:pt x="1171" y="41"/>
                    <a:pt x="959" y="0"/>
                    <a:pt x="666" y="0"/>
                  </a:cubicBezTo>
                  <a:cubicBezTo>
                    <a:pt x="236" y="0"/>
                    <a:pt x="0" y="88"/>
                    <a:pt x="0" y="88"/>
                  </a:cubicBezTo>
                  <a:cubicBezTo>
                    <a:pt x="0" y="571"/>
                    <a:pt x="0" y="571"/>
                    <a:pt x="0" y="571"/>
                  </a:cubicBezTo>
                  <a:cubicBezTo>
                    <a:pt x="0" y="571"/>
                    <a:pt x="324" y="483"/>
                    <a:pt x="672" y="483"/>
                  </a:cubicBezTo>
                  <a:cubicBezTo>
                    <a:pt x="895" y="483"/>
                    <a:pt x="1112" y="524"/>
                    <a:pt x="1236" y="547"/>
                  </a:cubicBezTo>
                  <a:cubicBezTo>
                    <a:pt x="1307" y="559"/>
                    <a:pt x="1348" y="571"/>
                    <a:pt x="1348" y="571"/>
                  </a:cubicBezTo>
                  <a:cubicBezTo>
                    <a:pt x="1348" y="88"/>
                    <a:pt x="1348" y="88"/>
                    <a:pt x="1348" y="88"/>
                  </a:cubicBezTo>
                  <a:cubicBezTo>
                    <a:pt x="1348" y="88"/>
                    <a:pt x="1319" y="77"/>
                    <a:pt x="1272" y="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6" name="Freeform 53"/>
            <p:cNvSpPr>
              <a:spLocks noChangeArrowheads="1"/>
            </p:cNvSpPr>
            <p:nvPr/>
          </p:nvSpPr>
          <p:spPr bwMode="auto">
            <a:xfrm>
              <a:off x="3375025" y="5501482"/>
              <a:ext cx="468313" cy="142081"/>
            </a:xfrm>
            <a:custGeom>
              <a:avLst/>
              <a:gdLst>
                <a:gd name="T0" fmla="*/ 74741515 w 2261"/>
                <a:gd name="T1" fmla="*/ 102067696 h 690"/>
                <a:gd name="T2" fmla="*/ 74741515 w 2261"/>
                <a:gd name="T3" fmla="*/ 102067696 h 690"/>
                <a:gd name="T4" fmla="*/ 196967971 w 2261"/>
                <a:gd name="T5" fmla="*/ 85933883 h 690"/>
                <a:gd name="T6" fmla="*/ 307708860 w 2261"/>
                <a:gd name="T7" fmla="*/ 97991824 h 690"/>
                <a:gd name="T8" fmla="*/ 320908603 w 2261"/>
                <a:gd name="T9" fmla="*/ 102067696 h 690"/>
                <a:gd name="T10" fmla="*/ 320908603 w 2261"/>
                <a:gd name="T11" fmla="*/ 102067696 h 690"/>
                <a:gd name="T12" fmla="*/ 320908603 w 2261"/>
                <a:gd name="T13" fmla="*/ 112937098 h 690"/>
                <a:gd name="T14" fmla="*/ 387421820 w 2261"/>
                <a:gd name="T15" fmla="*/ 84065827 h 690"/>
                <a:gd name="T16" fmla="*/ 193882204 w 2261"/>
                <a:gd name="T17" fmla="*/ 0 h 690"/>
                <a:gd name="T18" fmla="*/ 0 w 2261"/>
                <a:gd name="T19" fmla="*/ 84065827 h 690"/>
                <a:gd name="T20" fmla="*/ 74741515 w 2261"/>
                <a:gd name="T21" fmla="*/ 117012970 h 690"/>
                <a:gd name="T22" fmla="*/ 74741515 w 2261"/>
                <a:gd name="T23" fmla="*/ 102067696 h 6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61" h="690">
                  <a:moveTo>
                    <a:pt x="436" y="601"/>
                  </a:moveTo>
                  <a:lnTo>
                    <a:pt x="436" y="601"/>
                  </a:lnTo>
                  <a:cubicBezTo>
                    <a:pt x="436" y="601"/>
                    <a:pt x="689" y="506"/>
                    <a:pt x="1149" y="506"/>
                  </a:cubicBezTo>
                  <a:cubicBezTo>
                    <a:pt x="1465" y="506"/>
                    <a:pt x="1683" y="548"/>
                    <a:pt x="1795" y="577"/>
                  </a:cubicBezTo>
                  <a:cubicBezTo>
                    <a:pt x="1842" y="589"/>
                    <a:pt x="1872" y="601"/>
                    <a:pt x="1872" y="601"/>
                  </a:cubicBezTo>
                  <a:cubicBezTo>
                    <a:pt x="1872" y="665"/>
                    <a:pt x="1872" y="665"/>
                    <a:pt x="1872" y="665"/>
                  </a:cubicBezTo>
                  <a:cubicBezTo>
                    <a:pt x="2260" y="495"/>
                    <a:pt x="2260" y="495"/>
                    <a:pt x="2260" y="495"/>
                  </a:cubicBezTo>
                  <a:cubicBezTo>
                    <a:pt x="1131" y="0"/>
                    <a:pt x="1131" y="0"/>
                    <a:pt x="1131" y="0"/>
                  </a:cubicBezTo>
                  <a:cubicBezTo>
                    <a:pt x="0" y="495"/>
                    <a:pt x="0" y="495"/>
                    <a:pt x="0" y="495"/>
                  </a:cubicBezTo>
                  <a:cubicBezTo>
                    <a:pt x="436" y="689"/>
                    <a:pt x="436" y="689"/>
                    <a:pt x="436" y="689"/>
                  </a:cubicBezTo>
                  <a:lnTo>
                    <a:pt x="436" y="601"/>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7" name="Freeform 54"/>
            <p:cNvSpPr>
              <a:spLocks noChangeArrowheads="1"/>
            </p:cNvSpPr>
            <p:nvPr/>
          </p:nvSpPr>
          <p:spPr bwMode="auto">
            <a:xfrm>
              <a:off x="3775075" y="5577682"/>
              <a:ext cx="26194" cy="144463"/>
            </a:xfrm>
            <a:custGeom>
              <a:avLst/>
              <a:gdLst>
                <a:gd name="T0" fmla="*/ 21151051 w 130"/>
                <a:gd name="T1" fmla="*/ 111383493 h 696"/>
                <a:gd name="T2" fmla="*/ 21151051 w 130"/>
                <a:gd name="T3" fmla="*/ 111383493 h 696"/>
                <a:gd name="T4" fmla="*/ 16396235 w 130"/>
                <a:gd name="T5" fmla="*/ 86975143 h 696"/>
                <a:gd name="T6" fmla="*/ 13444776 w 130"/>
                <a:gd name="T7" fmla="*/ 81990771 h 696"/>
                <a:gd name="T8" fmla="*/ 13444776 w 130"/>
                <a:gd name="T9" fmla="*/ 76834124 h 696"/>
                <a:gd name="T10" fmla="*/ 16396235 w 130"/>
                <a:gd name="T11" fmla="*/ 70817759 h 696"/>
                <a:gd name="T12" fmla="*/ 12461090 w 130"/>
                <a:gd name="T13" fmla="*/ 64801809 h 696"/>
                <a:gd name="T14" fmla="*/ 12461090 w 130"/>
                <a:gd name="T15" fmla="*/ 3093905 h 696"/>
                <a:gd name="T16" fmla="*/ 10493719 w 130"/>
                <a:gd name="T17" fmla="*/ 0 h 696"/>
                <a:gd name="T18" fmla="*/ 8689960 w 130"/>
                <a:gd name="T19" fmla="*/ 3093905 h 696"/>
                <a:gd name="T20" fmla="*/ 8689960 w 130"/>
                <a:gd name="T21" fmla="*/ 64801809 h 696"/>
                <a:gd name="T22" fmla="*/ 4754815 w 130"/>
                <a:gd name="T23" fmla="*/ 70817759 h 696"/>
                <a:gd name="T24" fmla="*/ 7706275 w 130"/>
                <a:gd name="T25" fmla="*/ 76834124 h 696"/>
                <a:gd name="T26" fmla="*/ 7706275 w 130"/>
                <a:gd name="T27" fmla="*/ 81990771 h 696"/>
                <a:gd name="T28" fmla="*/ 4754815 w 130"/>
                <a:gd name="T29" fmla="*/ 86975143 h 696"/>
                <a:gd name="T30" fmla="*/ 0 w 130"/>
                <a:gd name="T31" fmla="*/ 111383493 h 696"/>
                <a:gd name="T32" fmla="*/ 10493719 w 130"/>
                <a:gd name="T33" fmla="*/ 119462185 h 696"/>
                <a:gd name="T34" fmla="*/ 10493719 w 130"/>
                <a:gd name="T35" fmla="*/ 119462185 h 696"/>
                <a:gd name="T36" fmla="*/ 10493719 w 130"/>
                <a:gd name="T37" fmla="*/ 119462185 h 696"/>
                <a:gd name="T38" fmla="*/ 21151051 w 130"/>
                <a:gd name="T39" fmla="*/ 111383493 h 6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696">
                  <a:moveTo>
                    <a:pt x="129" y="648"/>
                  </a:moveTo>
                  <a:lnTo>
                    <a:pt x="129" y="648"/>
                  </a:lnTo>
                  <a:cubicBezTo>
                    <a:pt x="112" y="630"/>
                    <a:pt x="106" y="601"/>
                    <a:pt x="100" y="506"/>
                  </a:cubicBezTo>
                  <a:cubicBezTo>
                    <a:pt x="100" y="495"/>
                    <a:pt x="94" y="483"/>
                    <a:pt x="82" y="477"/>
                  </a:cubicBezTo>
                  <a:cubicBezTo>
                    <a:pt x="82" y="447"/>
                    <a:pt x="82" y="447"/>
                    <a:pt x="82" y="447"/>
                  </a:cubicBezTo>
                  <a:cubicBezTo>
                    <a:pt x="94" y="442"/>
                    <a:pt x="100" y="430"/>
                    <a:pt x="100" y="412"/>
                  </a:cubicBezTo>
                  <a:cubicBezTo>
                    <a:pt x="100" y="395"/>
                    <a:pt x="88" y="383"/>
                    <a:pt x="76" y="377"/>
                  </a:cubicBezTo>
                  <a:cubicBezTo>
                    <a:pt x="76" y="18"/>
                    <a:pt x="76" y="18"/>
                    <a:pt x="76" y="18"/>
                  </a:cubicBezTo>
                  <a:cubicBezTo>
                    <a:pt x="76" y="12"/>
                    <a:pt x="70" y="0"/>
                    <a:pt x="64" y="0"/>
                  </a:cubicBezTo>
                  <a:cubicBezTo>
                    <a:pt x="58" y="0"/>
                    <a:pt x="53" y="12"/>
                    <a:pt x="53" y="18"/>
                  </a:cubicBezTo>
                  <a:cubicBezTo>
                    <a:pt x="53" y="377"/>
                    <a:pt x="53" y="377"/>
                    <a:pt x="53" y="377"/>
                  </a:cubicBezTo>
                  <a:cubicBezTo>
                    <a:pt x="41" y="383"/>
                    <a:pt x="29" y="395"/>
                    <a:pt x="29" y="412"/>
                  </a:cubicBezTo>
                  <a:cubicBezTo>
                    <a:pt x="29" y="430"/>
                    <a:pt x="35" y="442"/>
                    <a:pt x="47" y="447"/>
                  </a:cubicBezTo>
                  <a:cubicBezTo>
                    <a:pt x="47" y="477"/>
                    <a:pt x="47" y="477"/>
                    <a:pt x="47" y="477"/>
                  </a:cubicBezTo>
                  <a:cubicBezTo>
                    <a:pt x="35" y="483"/>
                    <a:pt x="29" y="495"/>
                    <a:pt x="29" y="506"/>
                  </a:cubicBezTo>
                  <a:cubicBezTo>
                    <a:pt x="17" y="601"/>
                    <a:pt x="17" y="630"/>
                    <a:pt x="0" y="648"/>
                  </a:cubicBezTo>
                  <a:cubicBezTo>
                    <a:pt x="0" y="665"/>
                    <a:pt x="23" y="695"/>
                    <a:pt x="64" y="695"/>
                  </a:cubicBezTo>
                  <a:cubicBezTo>
                    <a:pt x="106" y="695"/>
                    <a:pt x="129" y="665"/>
                    <a:pt x="129" y="64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8" name="Freeform 55"/>
            <p:cNvSpPr>
              <a:spLocks noChangeArrowheads="1"/>
            </p:cNvSpPr>
            <p:nvPr/>
          </p:nvSpPr>
          <p:spPr bwMode="auto">
            <a:xfrm>
              <a:off x="4364832" y="3688557"/>
              <a:ext cx="267494" cy="285750"/>
            </a:xfrm>
            <a:custGeom>
              <a:avLst/>
              <a:gdLst>
                <a:gd name="T0" fmla="*/ 194005514 w 1291"/>
                <a:gd name="T1" fmla="*/ 109864367 h 1383"/>
                <a:gd name="T2" fmla="*/ 214246754 w 1291"/>
                <a:gd name="T3" fmla="*/ 96687634 h 1383"/>
                <a:gd name="T4" fmla="*/ 183885102 w 1291"/>
                <a:gd name="T5" fmla="*/ 47402681 h 1383"/>
                <a:gd name="T6" fmla="*/ 72730467 w 1291"/>
                <a:gd name="T7" fmla="*/ 53392067 h 1383"/>
                <a:gd name="T8" fmla="*/ 41511427 w 1291"/>
                <a:gd name="T9" fmla="*/ 34225536 h 1383"/>
                <a:gd name="T10" fmla="*/ 35336078 w 1291"/>
                <a:gd name="T11" fmla="*/ 118934398 h 1383"/>
                <a:gd name="T12" fmla="*/ 37394390 w 1291"/>
                <a:gd name="T13" fmla="*/ 189268155 h 1383"/>
                <a:gd name="T14" fmla="*/ 72730467 w 1291"/>
                <a:gd name="T15" fmla="*/ 207407805 h 1383"/>
                <a:gd name="T16" fmla="*/ 110125271 w 1291"/>
                <a:gd name="T17" fmla="*/ 236499758 h 1383"/>
                <a:gd name="T18" fmla="*/ 213217391 w 1291"/>
                <a:gd name="T19" fmla="*/ 177117892 h 1383"/>
                <a:gd name="T20" fmla="*/ 37394390 w 1291"/>
                <a:gd name="T21" fmla="*/ 182251887 h 1383"/>
                <a:gd name="T22" fmla="*/ 66727093 w 1291"/>
                <a:gd name="T23" fmla="*/ 143919238 h 1383"/>
                <a:gd name="T24" fmla="*/ 65697730 w 1291"/>
                <a:gd name="T25" fmla="*/ 133822738 h 1383"/>
                <a:gd name="T26" fmla="*/ 65697730 w 1291"/>
                <a:gd name="T27" fmla="*/ 102677021 h 1383"/>
                <a:gd name="T28" fmla="*/ 66727093 w 1291"/>
                <a:gd name="T29" fmla="*/ 93607402 h 1383"/>
                <a:gd name="T30" fmla="*/ 14237450 w 1291"/>
                <a:gd name="T31" fmla="*/ 63488567 h 1383"/>
                <a:gd name="T32" fmla="*/ 54547954 w 1291"/>
                <a:gd name="T33" fmla="*/ 56301221 h 1383"/>
                <a:gd name="T34" fmla="*/ 146490298 w 1291"/>
                <a:gd name="T35" fmla="*/ 87618016 h 1383"/>
                <a:gd name="T36" fmla="*/ 119216321 w 1291"/>
                <a:gd name="T37" fmla="*/ 72558599 h 1383"/>
                <a:gd name="T38" fmla="*/ 110125271 w 1291"/>
                <a:gd name="T39" fmla="*/ 8043150 h 1383"/>
                <a:gd name="T40" fmla="*/ 110125271 w 1291"/>
                <a:gd name="T41" fmla="*/ 67424603 h 1383"/>
                <a:gd name="T42" fmla="*/ 77876868 w 1291"/>
                <a:gd name="T43" fmla="*/ 62462099 h 1383"/>
                <a:gd name="T44" fmla="*/ 87997281 w 1291"/>
                <a:gd name="T45" fmla="*/ 79574867 h 1383"/>
                <a:gd name="T46" fmla="*/ 74789193 w 1291"/>
                <a:gd name="T47" fmla="*/ 148881742 h 1383"/>
                <a:gd name="T48" fmla="*/ 102063171 w 1291"/>
                <a:gd name="T49" fmla="*/ 164968041 h 1383"/>
                <a:gd name="T50" fmla="*/ 110125271 w 1291"/>
                <a:gd name="T51" fmla="*/ 229483490 h 1383"/>
                <a:gd name="T52" fmla="*/ 103092119 w 1291"/>
                <a:gd name="T53" fmla="*/ 207407805 h 1383"/>
                <a:gd name="T54" fmla="*/ 79935180 w 1291"/>
                <a:gd name="T55" fmla="*/ 181225005 h 1383"/>
                <a:gd name="T56" fmla="*/ 110125271 w 1291"/>
                <a:gd name="T57" fmla="*/ 229483490 h 1383"/>
                <a:gd name="T58" fmla="*/ 119216321 w 1291"/>
                <a:gd name="T59" fmla="*/ 164968041 h 1383"/>
                <a:gd name="T60" fmla="*/ 143574184 w 1291"/>
                <a:gd name="T61" fmla="*/ 174208738 h 1383"/>
                <a:gd name="T62" fmla="*/ 129337148 w 1291"/>
                <a:gd name="T63" fmla="*/ 150935505 h 1383"/>
                <a:gd name="T64" fmla="*/ 73759830 w 1291"/>
                <a:gd name="T65" fmla="*/ 139812124 h 1383"/>
                <a:gd name="T66" fmla="*/ 91942344 w 1291"/>
                <a:gd name="T67" fmla="*/ 85564253 h 1383"/>
                <a:gd name="T68" fmla="*/ 147519661 w 1291"/>
                <a:gd name="T69" fmla="*/ 97714516 h 1383"/>
                <a:gd name="T70" fmla="*/ 183885102 w 1291"/>
                <a:gd name="T71" fmla="*/ 54418949 h 1383"/>
                <a:gd name="T72" fmla="*/ 205155290 w 1291"/>
                <a:gd name="T73" fmla="*/ 82655099 h 1383"/>
                <a:gd name="T74" fmla="*/ 185943413 w 1291"/>
                <a:gd name="T75" fmla="*/ 101821630 h 1383"/>
                <a:gd name="T76" fmla="*/ 188001725 w 1291"/>
                <a:gd name="T77" fmla="*/ 105757666 h 1383"/>
                <a:gd name="T78" fmla="*/ 149577973 w 1291"/>
                <a:gd name="T79" fmla="*/ 60408335 h 1383"/>
                <a:gd name="T80" fmla="*/ 155581762 w 1291"/>
                <a:gd name="T81" fmla="*/ 102677021 h 1383"/>
                <a:gd name="T82" fmla="*/ 155581762 w 1291"/>
                <a:gd name="T83" fmla="*/ 118934398 h 1383"/>
                <a:gd name="T84" fmla="*/ 207213601 w 1291"/>
                <a:gd name="T85" fmla="*/ 174208738 h 1383"/>
                <a:gd name="T86" fmla="*/ 154552399 w 1291"/>
                <a:gd name="T87" fmla="*/ 143919238 h 13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91" h="1383">
                  <a:moveTo>
                    <a:pt x="1084" y="695"/>
                  </a:moveTo>
                  <a:lnTo>
                    <a:pt x="1084" y="695"/>
                  </a:lnTo>
                  <a:cubicBezTo>
                    <a:pt x="1101" y="677"/>
                    <a:pt x="1119" y="659"/>
                    <a:pt x="1131" y="642"/>
                  </a:cubicBezTo>
                  <a:cubicBezTo>
                    <a:pt x="1143" y="648"/>
                    <a:pt x="1154" y="648"/>
                    <a:pt x="1160" y="648"/>
                  </a:cubicBezTo>
                  <a:cubicBezTo>
                    <a:pt x="1166" y="648"/>
                    <a:pt x="1172" y="648"/>
                    <a:pt x="1178" y="648"/>
                  </a:cubicBezTo>
                  <a:cubicBezTo>
                    <a:pt x="1219" y="642"/>
                    <a:pt x="1249" y="606"/>
                    <a:pt x="1249" y="565"/>
                  </a:cubicBezTo>
                  <a:cubicBezTo>
                    <a:pt x="1249" y="541"/>
                    <a:pt x="1243" y="524"/>
                    <a:pt x="1231" y="506"/>
                  </a:cubicBezTo>
                  <a:cubicBezTo>
                    <a:pt x="1261" y="447"/>
                    <a:pt x="1266" y="388"/>
                    <a:pt x="1243" y="347"/>
                  </a:cubicBezTo>
                  <a:cubicBezTo>
                    <a:pt x="1219" y="300"/>
                    <a:pt x="1160" y="277"/>
                    <a:pt x="1072" y="277"/>
                  </a:cubicBezTo>
                  <a:cubicBezTo>
                    <a:pt x="1013" y="277"/>
                    <a:pt x="942" y="288"/>
                    <a:pt x="866" y="312"/>
                  </a:cubicBezTo>
                  <a:cubicBezTo>
                    <a:pt x="819" y="124"/>
                    <a:pt x="737" y="0"/>
                    <a:pt x="642" y="0"/>
                  </a:cubicBezTo>
                  <a:cubicBezTo>
                    <a:pt x="554" y="0"/>
                    <a:pt x="471" y="124"/>
                    <a:pt x="424" y="312"/>
                  </a:cubicBezTo>
                  <a:cubicBezTo>
                    <a:pt x="389" y="300"/>
                    <a:pt x="360" y="294"/>
                    <a:pt x="330" y="288"/>
                  </a:cubicBezTo>
                  <a:cubicBezTo>
                    <a:pt x="330" y="241"/>
                    <a:pt x="289" y="200"/>
                    <a:pt x="242" y="200"/>
                  </a:cubicBezTo>
                  <a:cubicBezTo>
                    <a:pt x="195" y="200"/>
                    <a:pt x="159" y="235"/>
                    <a:pt x="154" y="282"/>
                  </a:cubicBezTo>
                  <a:cubicBezTo>
                    <a:pt x="101" y="288"/>
                    <a:pt x="65" y="312"/>
                    <a:pt x="47" y="347"/>
                  </a:cubicBezTo>
                  <a:cubicBezTo>
                    <a:pt x="0" y="430"/>
                    <a:pt x="65" y="559"/>
                    <a:pt x="206" y="695"/>
                  </a:cubicBezTo>
                  <a:cubicBezTo>
                    <a:pt x="65" y="823"/>
                    <a:pt x="0" y="959"/>
                    <a:pt x="47" y="1035"/>
                  </a:cubicBezTo>
                  <a:cubicBezTo>
                    <a:pt x="71" y="1082"/>
                    <a:pt x="130" y="1106"/>
                    <a:pt x="218" y="1106"/>
                  </a:cubicBezTo>
                  <a:cubicBezTo>
                    <a:pt x="277" y="1106"/>
                    <a:pt x="348" y="1094"/>
                    <a:pt x="424" y="1070"/>
                  </a:cubicBezTo>
                  <a:cubicBezTo>
                    <a:pt x="430" y="1100"/>
                    <a:pt x="442" y="1129"/>
                    <a:pt x="448" y="1153"/>
                  </a:cubicBezTo>
                  <a:cubicBezTo>
                    <a:pt x="436" y="1171"/>
                    <a:pt x="424" y="1188"/>
                    <a:pt x="424" y="1212"/>
                  </a:cubicBezTo>
                  <a:cubicBezTo>
                    <a:pt x="424" y="1259"/>
                    <a:pt x="466" y="1300"/>
                    <a:pt x="513" y="1300"/>
                  </a:cubicBezTo>
                  <a:lnTo>
                    <a:pt x="519" y="1300"/>
                  </a:lnTo>
                  <a:cubicBezTo>
                    <a:pt x="554" y="1353"/>
                    <a:pt x="601" y="1382"/>
                    <a:pt x="642" y="1382"/>
                  </a:cubicBezTo>
                  <a:cubicBezTo>
                    <a:pt x="737" y="1382"/>
                    <a:pt x="819" y="1259"/>
                    <a:pt x="866" y="1070"/>
                  </a:cubicBezTo>
                  <a:cubicBezTo>
                    <a:pt x="942" y="1094"/>
                    <a:pt x="1013" y="1106"/>
                    <a:pt x="1072" y="1106"/>
                  </a:cubicBezTo>
                  <a:cubicBezTo>
                    <a:pt x="1160" y="1106"/>
                    <a:pt x="1219" y="1082"/>
                    <a:pt x="1243" y="1035"/>
                  </a:cubicBezTo>
                  <a:cubicBezTo>
                    <a:pt x="1290" y="959"/>
                    <a:pt x="1225" y="823"/>
                    <a:pt x="1084" y="695"/>
                  </a:cubicBezTo>
                  <a:close/>
                  <a:moveTo>
                    <a:pt x="218" y="1065"/>
                  </a:moveTo>
                  <a:lnTo>
                    <a:pt x="218" y="1065"/>
                  </a:lnTo>
                  <a:cubicBezTo>
                    <a:pt x="171" y="1065"/>
                    <a:pt x="106" y="1059"/>
                    <a:pt x="83" y="1018"/>
                  </a:cubicBezTo>
                  <a:cubicBezTo>
                    <a:pt x="53" y="959"/>
                    <a:pt x="106" y="847"/>
                    <a:pt x="236" y="723"/>
                  </a:cubicBezTo>
                  <a:cubicBezTo>
                    <a:pt x="283" y="758"/>
                    <a:pt x="330" y="800"/>
                    <a:pt x="389" y="841"/>
                  </a:cubicBezTo>
                  <a:cubicBezTo>
                    <a:pt x="395" y="906"/>
                    <a:pt x="401" y="970"/>
                    <a:pt x="413" y="1029"/>
                  </a:cubicBezTo>
                  <a:cubicBezTo>
                    <a:pt x="342" y="1053"/>
                    <a:pt x="271" y="1065"/>
                    <a:pt x="218" y="1065"/>
                  </a:cubicBezTo>
                  <a:close/>
                  <a:moveTo>
                    <a:pt x="383" y="782"/>
                  </a:moveTo>
                  <a:lnTo>
                    <a:pt x="383" y="782"/>
                  </a:lnTo>
                  <a:cubicBezTo>
                    <a:pt x="342" y="752"/>
                    <a:pt x="301" y="723"/>
                    <a:pt x="265" y="695"/>
                  </a:cubicBezTo>
                  <a:cubicBezTo>
                    <a:pt x="301" y="659"/>
                    <a:pt x="342" y="630"/>
                    <a:pt x="383" y="600"/>
                  </a:cubicBezTo>
                  <a:cubicBezTo>
                    <a:pt x="383" y="630"/>
                    <a:pt x="383" y="659"/>
                    <a:pt x="383" y="695"/>
                  </a:cubicBezTo>
                  <a:cubicBezTo>
                    <a:pt x="383" y="723"/>
                    <a:pt x="383" y="752"/>
                    <a:pt x="383" y="782"/>
                  </a:cubicBezTo>
                  <a:close/>
                  <a:moveTo>
                    <a:pt x="389" y="547"/>
                  </a:moveTo>
                  <a:lnTo>
                    <a:pt x="389" y="547"/>
                  </a:lnTo>
                  <a:cubicBezTo>
                    <a:pt x="330" y="583"/>
                    <a:pt x="283" y="624"/>
                    <a:pt x="236" y="665"/>
                  </a:cubicBezTo>
                  <a:cubicBezTo>
                    <a:pt x="106" y="541"/>
                    <a:pt x="53" y="430"/>
                    <a:pt x="83" y="371"/>
                  </a:cubicBezTo>
                  <a:cubicBezTo>
                    <a:pt x="101" y="341"/>
                    <a:pt x="130" y="329"/>
                    <a:pt x="165" y="324"/>
                  </a:cubicBezTo>
                  <a:cubicBezTo>
                    <a:pt x="177" y="353"/>
                    <a:pt x="206" y="377"/>
                    <a:pt x="242" y="377"/>
                  </a:cubicBezTo>
                  <a:cubicBezTo>
                    <a:pt x="271" y="377"/>
                    <a:pt x="301" y="359"/>
                    <a:pt x="318" y="329"/>
                  </a:cubicBezTo>
                  <a:cubicBezTo>
                    <a:pt x="348" y="335"/>
                    <a:pt x="383" y="341"/>
                    <a:pt x="413" y="353"/>
                  </a:cubicBezTo>
                  <a:cubicBezTo>
                    <a:pt x="401" y="412"/>
                    <a:pt x="395" y="477"/>
                    <a:pt x="389" y="547"/>
                  </a:cubicBezTo>
                  <a:close/>
                  <a:moveTo>
                    <a:pt x="854" y="512"/>
                  </a:moveTo>
                  <a:lnTo>
                    <a:pt x="854" y="512"/>
                  </a:lnTo>
                  <a:cubicBezTo>
                    <a:pt x="831" y="500"/>
                    <a:pt x="801" y="483"/>
                    <a:pt x="778" y="465"/>
                  </a:cubicBezTo>
                  <a:cubicBezTo>
                    <a:pt x="748" y="447"/>
                    <a:pt x="725" y="436"/>
                    <a:pt x="695" y="424"/>
                  </a:cubicBezTo>
                  <a:cubicBezTo>
                    <a:pt x="742" y="400"/>
                    <a:pt x="789" y="383"/>
                    <a:pt x="837" y="365"/>
                  </a:cubicBezTo>
                  <a:cubicBezTo>
                    <a:pt x="842" y="412"/>
                    <a:pt x="848" y="459"/>
                    <a:pt x="854" y="512"/>
                  </a:cubicBezTo>
                  <a:close/>
                  <a:moveTo>
                    <a:pt x="642" y="47"/>
                  </a:moveTo>
                  <a:lnTo>
                    <a:pt x="642" y="47"/>
                  </a:lnTo>
                  <a:cubicBezTo>
                    <a:pt x="713" y="47"/>
                    <a:pt x="784" y="147"/>
                    <a:pt x="825" y="324"/>
                  </a:cubicBezTo>
                  <a:cubicBezTo>
                    <a:pt x="766" y="341"/>
                    <a:pt x="707" y="365"/>
                    <a:pt x="642" y="394"/>
                  </a:cubicBezTo>
                  <a:cubicBezTo>
                    <a:pt x="583" y="365"/>
                    <a:pt x="525" y="341"/>
                    <a:pt x="466" y="324"/>
                  </a:cubicBezTo>
                  <a:cubicBezTo>
                    <a:pt x="507" y="147"/>
                    <a:pt x="577" y="47"/>
                    <a:pt x="642" y="47"/>
                  </a:cubicBezTo>
                  <a:close/>
                  <a:moveTo>
                    <a:pt x="454" y="365"/>
                  </a:moveTo>
                  <a:lnTo>
                    <a:pt x="454" y="365"/>
                  </a:lnTo>
                  <a:cubicBezTo>
                    <a:pt x="501" y="383"/>
                    <a:pt x="548" y="400"/>
                    <a:pt x="595" y="424"/>
                  </a:cubicBezTo>
                  <a:cubicBezTo>
                    <a:pt x="566" y="436"/>
                    <a:pt x="542" y="447"/>
                    <a:pt x="513" y="465"/>
                  </a:cubicBezTo>
                  <a:cubicBezTo>
                    <a:pt x="489" y="483"/>
                    <a:pt x="460" y="500"/>
                    <a:pt x="436" y="512"/>
                  </a:cubicBezTo>
                  <a:cubicBezTo>
                    <a:pt x="442" y="459"/>
                    <a:pt x="448" y="412"/>
                    <a:pt x="454" y="365"/>
                  </a:cubicBezTo>
                  <a:close/>
                  <a:moveTo>
                    <a:pt x="436" y="870"/>
                  </a:moveTo>
                  <a:lnTo>
                    <a:pt x="436" y="870"/>
                  </a:lnTo>
                  <a:cubicBezTo>
                    <a:pt x="460" y="888"/>
                    <a:pt x="489" y="906"/>
                    <a:pt x="513" y="917"/>
                  </a:cubicBezTo>
                  <a:cubicBezTo>
                    <a:pt x="542" y="935"/>
                    <a:pt x="566" y="947"/>
                    <a:pt x="595" y="964"/>
                  </a:cubicBezTo>
                  <a:cubicBezTo>
                    <a:pt x="548" y="982"/>
                    <a:pt x="501" y="1006"/>
                    <a:pt x="454" y="1018"/>
                  </a:cubicBezTo>
                  <a:cubicBezTo>
                    <a:pt x="448" y="970"/>
                    <a:pt x="442" y="923"/>
                    <a:pt x="436" y="870"/>
                  </a:cubicBezTo>
                  <a:close/>
                  <a:moveTo>
                    <a:pt x="642" y="1341"/>
                  </a:moveTo>
                  <a:lnTo>
                    <a:pt x="642" y="1341"/>
                  </a:lnTo>
                  <a:cubicBezTo>
                    <a:pt x="619" y="1341"/>
                    <a:pt x="589" y="1318"/>
                    <a:pt x="560" y="1282"/>
                  </a:cubicBezTo>
                  <a:cubicBezTo>
                    <a:pt x="583" y="1271"/>
                    <a:pt x="601" y="1241"/>
                    <a:pt x="601" y="1212"/>
                  </a:cubicBezTo>
                  <a:cubicBezTo>
                    <a:pt x="601" y="1165"/>
                    <a:pt x="560" y="1123"/>
                    <a:pt x="513" y="1123"/>
                  </a:cubicBezTo>
                  <a:cubicBezTo>
                    <a:pt x="501" y="1123"/>
                    <a:pt x="495" y="1129"/>
                    <a:pt x="483" y="1129"/>
                  </a:cubicBezTo>
                  <a:cubicBezTo>
                    <a:pt x="477" y="1106"/>
                    <a:pt x="471" y="1088"/>
                    <a:pt x="466" y="1059"/>
                  </a:cubicBezTo>
                  <a:cubicBezTo>
                    <a:pt x="525" y="1041"/>
                    <a:pt x="583" y="1018"/>
                    <a:pt x="642" y="988"/>
                  </a:cubicBezTo>
                  <a:cubicBezTo>
                    <a:pt x="707" y="1018"/>
                    <a:pt x="766" y="1041"/>
                    <a:pt x="825" y="1059"/>
                  </a:cubicBezTo>
                  <a:cubicBezTo>
                    <a:pt x="784" y="1235"/>
                    <a:pt x="713" y="1341"/>
                    <a:pt x="642" y="1341"/>
                  </a:cubicBezTo>
                  <a:close/>
                  <a:moveTo>
                    <a:pt x="837" y="1018"/>
                  </a:moveTo>
                  <a:lnTo>
                    <a:pt x="837" y="1018"/>
                  </a:lnTo>
                  <a:cubicBezTo>
                    <a:pt x="789" y="1006"/>
                    <a:pt x="742" y="982"/>
                    <a:pt x="695" y="964"/>
                  </a:cubicBezTo>
                  <a:cubicBezTo>
                    <a:pt x="725" y="947"/>
                    <a:pt x="748" y="935"/>
                    <a:pt x="778" y="917"/>
                  </a:cubicBezTo>
                  <a:cubicBezTo>
                    <a:pt x="801" y="906"/>
                    <a:pt x="831" y="888"/>
                    <a:pt x="854" y="870"/>
                  </a:cubicBezTo>
                  <a:cubicBezTo>
                    <a:pt x="848" y="923"/>
                    <a:pt x="842" y="970"/>
                    <a:pt x="837" y="1018"/>
                  </a:cubicBezTo>
                  <a:close/>
                  <a:moveTo>
                    <a:pt x="860" y="817"/>
                  </a:moveTo>
                  <a:lnTo>
                    <a:pt x="860" y="817"/>
                  </a:lnTo>
                  <a:cubicBezTo>
                    <a:pt x="825" y="841"/>
                    <a:pt x="789" y="859"/>
                    <a:pt x="754" y="882"/>
                  </a:cubicBezTo>
                  <a:cubicBezTo>
                    <a:pt x="719" y="900"/>
                    <a:pt x="683" y="923"/>
                    <a:pt x="642" y="941"/>
                  </a:cubicBezTo>
                  <a:cubicBezTo>
                    <a:pt x="607" y="923"/>
                    <a:pt x="572" y="900"/>
                    <a:pt x="536" y="882"/>
                  </a:cubicBezTo>
                  <a:cubicBezTo>
                    <a:pt x="501" y="859"/>
                    <a:pt x="466" y="841"/>
                    <a:pt x="430" y="817"/>
                  </a:cubicBezTo>
                  <a:cubicBezTo>
                    <a:pt x="430" y="776"/>
                    <a:pt x="424" y="735"/>
                    <a:pt x="424" y="695"/>
                  </a:cubicBezTo>
                  <a:cubicBezTo>
                    <a:pt x="424" y="648"/>
                    <a:pt x="430" y="606"/>
                    <a:pt x="430" y="571"/>
                  </a:cubicBezTo>
                  <a:cubicBezTo>
                    <a:pt x="466" y="547"/>
                    <a:pt x="501" y="524"/>
                    <a:pt x="536" y="500"/>
                  </a:cubicBezTo>
                  <a:cubicBezTo>
                    <a:pt x="572" y="483"/>
                    <a:pt x="607" y="465"/>
                    <a:pt x="642" y="447"/>
                  </a:cubicBezTo>
                  <a:cubicBezTo>
                    <a:pt x="683" y="465"/>
                    <a:pt x="719" y="483"/>
                    <a:pt x="754" y="500"/>
                  </a:cubicBezTo>
                  <a:cubicBezTo>
                    <a:pt x="789" y="524"/>
                    <a:pt x="825" y="547"/>
                    <a:pt x="860" y="571"/>
                  </a:cubicBezTo>
                  <a:cubicBezTo>
                    <a:pt x="860" y="606"/>
                    <a:pt x="866" y="648"/>
                    <a:pt x="866" y="695"/>
                  </a:cubicBezTo>
                  <a:cubicBezTo>
                    <a:pt x="866" y="735"/>
                    <a:pt x="860" y="776"/>
                    <a:pt x="860" y="817"/>
                  </a:cubicBezTo>
                  <a:close/>
                  <a:moveTo>
                    <a:pt x="1072" y="318"/>
                  </a:moveTo>
                  <a:lnTo>
                    <a:pt x="1072" y="318"/>
                  </a:lnTo>
                  <a:cubicBezTo>
                    <a:pt x="1119" y="318"/>
                    <a:pt x="1184" y="329"/>
                    <a:pt x="1208" y="371"/>
                  </a:cubicBezTo>
                  <a:cubicBezTo>
                    <a:pt x="1219" y="394"/>
                    <a:pt x="1219" y="436"/>
                    <a:pt x="1196" y="483"/>
                  </a:cubicBezTo>
                  <a:cubicBezTo>
                    <a:pt x="1184" y="477"/>
                    <a:pt x="1178" y="477"/>
                    <a:pt x="1166" y="477"/>
                  </a:cubicBezTo>
                  <a:cubicBezTo>
                    <a:pt x="1119" y="477"/>
                    <a:pt x="1078" y="518"/>
                    <a:pt x="1078" y="565"/>
                  </a:cubicBezTo>
                  <a:cubicBezTo>
                    <a:pt x="1078" y="577"/>
                    <a:pt x="1078" y="583"/>
                    <a:pt x="1084" y="595"/>
                  </a:cubicBezTo>
                  <a:cubicBezTo>
                    <a:pt x="1084" y="600"/>
                    <a:pt x="1090" y="600"/>
                    <a:pt x="1090" y="606"/>
                  </a:cubicBezTo>
                  <a:cubicBezTo>
                    <a:pt x="1090" y="612"/>
                    <a:pt x="1096" y="612"/>
                    <a:pt x="1096" y="618"/>
                  </a:cubicBezTo>
                  <a:cubicBezTo>
                    <a:pt x="1084" y="636"/>
                    <a:pt x="1072" y="648"/>
                    <a:pt x="1054" y="665"/>
                  </a:cubicBezTo>
                  <a:cubicBezTo>
                    <a:pt x="1007" y="624"/>
                    <a:pt x="960" y="583"/>
                    <a:pt x="901" y="547"/>
                  </a:cubicBezTo>
                  <a:cubicBezTo>
                    <a:pt x="895" y="477"/>
                    <a:pt x="890" y="412"/>
                    <a:pt x="872" y="353"/>
                  </a:cubicBezTo>
                  <a:cubicBezTo>
                    <a:pt x="948" y="329"/>
                    <a:pt x="1019" y="318"/>
                    <a:pt x="1072" y="318"/>
                  </a:cubicBezTo>
                  <a:close/>
                  <a:moveTo>
                    <a:pt x="907" y="600"/>
                  </a:moveTo>
                  <a:lnTo>
                    <a:pt x="907" y="600"/>
                  </a:lnTo>
                  <a:cubicBezTo>
                    <a:pt x="948" y="630"/>
                    <a:pt x="990" y="659"/>
                    <a:pt x="1025" y="695"/>
                  </a:cubicBezTo>
                  <a:cubicBezTo>
                    <a:pt x="990" y="723"/>
                    <a:pt x="948" y="752"/>
                    <a:pt x="907" y="782"/>
                  </a:cubicBezTo>
                  <a:cubicBezTo>
                    <a:pt x="907" y="752"/>
                    <a:pt x="907" y="723"/>
                    <a:pt x="907" y="695"/>
                  </a:cubicBezTo>
                  <a:cubicBezTo>
                    <a:pt x="907" y="659"/>
                    <a:pt x="907" y="630"/>
                    <a:pt x="907" y="600"/>
                  </a:cubicBezTo>
                  <a:close/>
                  <a:moveTo>
                    <a:pt x="1208" y="1018"/>
                  </a:moveTo>
                  <a:lnTo>
                    <a:pt x="1208" y="1018"/>
                  </a:lnTo>
                  <a:cubicBezTo>
                    <a:pt x="1184" y="1059"/>
                    <a:pt x="1119" y="1065"/>
                    <a:pt x="1072" y="1065"/>
                  </a:cubicBezTo>
                  <a:cubicBezTo>
                    <a:pt x="1019" y="1065"/>
                    <a:pt x="948" y="1053"/>
                    <a:pt x="872" y="1029"/>
                  </a:cubicBezTo>
                  <a:cubicBezTo>
                    <a:pt x="890" y="970"/>
                    <a:pt x="895" y="906"/>
                    <a:pt x="901" y="841"/>
                  </a:cubicBezTo>
                  <a:cubicBezTo>
                    <a:pt x="960" y="800"/>
                    <a:pt x="1007" y="758"/>
                    <a:pt x="1054" y="723"/>
                  </a:cubicBezTo>
                  <a:cubicBezTo>
                    <a:pt x="1184" y="847"/>
                    <a:pt x="1237" y="959"/>
                    <a:pt x="1208" y="10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79" name="Freeform 56"/>
            <p:cNvSpPr>
              <a:spLocks noChangeArrowheads="1"/>
            </p:cNvSpPr>
            <p:nvPr/>
          </p:nvSpPr>
          <p:spPr bwMode="auto">
            <a:xfrm>
              <a:off x="4471194" y="3803650"/>
              <a:ext cx="54769" cy="54769"/>
            </a:xfrm>
            <a:custGeom>
              <a:avLst/>
              <a:gdLst>
                <a:gd name="T0" fmla="*/ 21853867 w 266"/>
                <a:gd name="T1" fmla="*/ 0 h 265"/>
                <a:gd name="T2" fmla="*/ 21853867 w 266"/>
                <a:gd name="T3" fmla="*/ 0 h 265"/>
                <a:gd name="T4" fmla="*/ 0 w 266"/>
                <a:gd name="T5" fmla="*/ 23215856 h 265"/>
                <a:gd name="T6" fmla="*/ 21853867 w 266"/>
                <a:gd name="T7" fmla="*/ 45066000 h 265"/>
                <a:gd name="T8" fmla="*/ 44894110 w 266"/>
                <a:gd name="T9" fmla="*/ 23215856 h 265"/>
                <a:gd name="T10" fmla="*/ 21853867 w 266"/>
                <a:gd name="T11" fmla="*/ 0 h 2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6" h="265">
                  <a:moveTo>
                    <a:pt x="129" y="0"/>
                  </a:moveTo>
                  <a:lnTo>
                    <a:pt x="129" y="0"/>
                  </a:lnTo>
                  <a:cubicBezTo>
                    <a:pt x="59" y="0"/>
                    <a:pt x="0" y="59"/>
                    <a:pt x="0" y="136"/>
                  </a:cubicBezTo>
                  <a:cubicBezTo>
                    <a:pt x="0" y="205"/>
                    <a:pt x="59" y="264"/>
                    <a:pt x="129" y="264"/>
                  </a:cubicBezTo>
                  <a:cubicBezTo>
                    <a:pt x="206" y="264"/>
                    <a:pt x="265" y="205"/>
                    <a:pt x="265" y="136"/>
                  </a:cubicBezTo>
                  <a:cubicBezTo>
                    <a:pt x="265" y="59"/>
                    <a:pt x="206" y="0"/>
                    <a:pt x="12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0" name="Freeform 57"/>
            <p:cNvSpPr>
              <a:spLocks noChangeArrowheads="1"/>
            </p:cNvSpPr>
            <p:nvPr/>
          </p:nvSpPr>
          <p:spPr bwMode="auto">
            <a:xfrm>
              <a:off x="4951413" y="4745832"/>
              <a:ext cx="263525" cy="185738"/>
            </a:xfrm>
            <a:custGeom>
              <a:avLst/>
              <a:gdLst>
                <a:gd name="T0" fmla="*/ 214973055 w 1273"/>
                <a:gd name="T1" fmla="*/ 0 h 896"/>
                <a:gd name="T2" fmla="*/ 214973055 w 1273"/>
                <a:gd name="T3" fmla="*/ 0 h 896"/>
                <a:gd name="T4" fmla="*/ 3942731 w 1273"/>
                <a:gd name="T5" fmla="*/ 0 h 896"/>
                <a:gd name="T6" fmla="*/ 0 w 1273"/>
                <a:gd name="T7" fmla="*/ 3940703 h 896"/>
                <a:gd name="T8" fmla="*/ 0 w 1273"/>
                <a:gd name="T9" fmla="*/ 149227643 h 896"/>
                <a:gd name="T10" fmla="*/ 3942731 w 1273"/>
                <a:gd name="T11" fmla="*/ 153339573 h 896"/>
                <a:gd name="T12" fmla="*/ 214973055 w 1273"/>
                <a:gd name="T13" fmla="*/ 153339573 h 896"/>
                <a:gd name="T14" fmla="*/ 218058761 w 1273"/>
                <a:gd name="T15" fmla="*/ 149227643 h 896"/>
                <a:gd name="T16" fmla="*/ 218058761 w 1273"/>
                <a:gd name="T17" fmla="*/ 3940703 h 896"/>
                <a:gd name="T18" fmla="*/ 214973055 w 1273"/>
                <a:gd name="T19" fmla="*/ 0 h 896"/>
                <a:gd name="T20" fmla="*/ 204858497 w 1273"/>
                <a:gd name="T21" fmla="*/ 140147236 h 896"/>
                <a:gd name="T22" fmla="*/ 204858497 w 1273"/>
                <a:gd name="T23" fmla="*/ 140147236 h 896"/>
                <a:gd name="T24" fmla="*/ 121029394 w 1273"/>
                <a:gd name="T25" fmla="*/ 140147236 h 896"/>
                <a:gd name="T26" fmla="*/ 109029380 w 1273"/>
                <a:gd name="T27" fmla="*/ 147171679 h 896"/>
                <a:gd name="T28" fmla="*/ 109029380 w 1273"/>
                <a:gd name="T29" fmla="*/ 147171679 h 896"/>
                <a:gd name="T30" fmla="*/ 109029380 w 1273"/>
                <a:gd name="T31" fmla="*/ 147171679 h 896"/>
                <a:gd name="T32" fmla="*/ 109029380 w 1273"/>
                <a:gd name="T33" fmla="*/ 147171679 h 896"/>
                <a:gd name="T34" fmla="*/ 109029380 w 1273"/>
                <a:gd name="T35" fmla="*/ 147171679 h 896"/>
                <a:gd name="T36" fmla="*/ 96857962 w 1273"/>
                <a:gd name="T37" fmla="*/ 140147236 h 896"/>
                <a:gd name="T38" fmla="*/ 13028858 w 1273"/>
                <a:gd name="T39" fmla="*/ 140147236 h 896"/>
                <a:gd name="T40" fmla="*/ 13028858 w 1273"/>
                <a:gd name="T41" fmla="*/ 11992921 h 896"/>
                <a:gd name="T42" fmla="*/ 96857962 w 1273"/>
                <a:gd name="T43" fmla="*/ 11992921 h 896"/>
                <a:gd name="T44" fmla="*/ 109029380 w 1273"/>
                <a:gd name="T45" fmla="*/ 23129294 h 896"/>
                <a:gd name="T46" fmla="*/ 109029380 w 1273"/>
                <a:gd name="T47" fmla="*/ 23129294 h 896"/>
                <a:gd name="T48" fmla="*/ 121029394 w 1273"/>
                <a:gd name="T49" fmla="*/ 11992921 h 896"/>
                <a:gd name="T50" fmla="*/ 204858497 w 1273"/>
                <a:gd name="T51" fmla="*/ 11992921 h 896"/>
                <a:gd name="T52" fmla="*/ 204858497 w 1273"/>
                <a:gd name="T53" fmla="*/ 140147236 h 8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3" h="896">
                  <a:moveTo>
                    <a:pt x="1254" y="0"/>
                  </a:moveTo>
                  <a:lnTo>
                    <a:pt x="1254" y="0"/>
                  </a:lnTo>
                  <a:cubicBezTo>
                    <a:pt x="23" y="0"/>
                    <a:pt x="23" y="0"/>
                    <a:pt x="23" y="0"/>
                  </a:cubicBezTo>
                  <a:cubicBezTo>
                    <a:pt x="11" y="0"/>
                    <a:pt x="0" y="11"/>
                    <a:pt x="0" y="23"/>
                  </a:cubicBezTo>
                  <a:cubicBezTo>
                    <a:pt x="0" y="871"/>
                    <a:pt x="0" y="871"/>
                    <a:pt x="0" y="871"/>
                  </a:cubicBezTo>
                  <a:cubicBezTo>
                    <a:pt x="0" y="883"/>
                    <a:pt x="11" y="895"/>
                    <a:pt x="23" y="895"/>
                  </a:cubicBezTo>
                  <a:cubicBezTo>
                    <a:pt x="1254" y="895"/>
                    <a:pt x="1254" y="895"/>
                    <a:pt x="1254" y="895"/>
                  </a:cubicBezTo>
                  <a:cubicBezTo>
                    <a:pt x="1266" y="895"/>
                    <a:pt x="1272" y="883"/>
                    <a:pt x="1272" y="871"/>
                  </a:cubicBezTo>
                  <a:cubicBezTo>
                    <a:pt x="1272" y="23"/>
                    <a:pt x="1272" y="23"/>
                    <a:pt x="1272" y="23"/>
                  </a:cubicBezTo>
                  <a:cubicBezTo>
                    <a:pt x="1272" y="11"/>
                    <a:pt x="1266" y="0"/>
                    <a:pt x="1254" y="0"/>
                  </a:cubicBezTo>
                  <a:close/>
                  <a:moveTo>
                    <a:pt x="1195" y="818"/>
                  </a:moveTo>
                  <a:lnTo>
                    <a:pt x="1195" y="818"/>
                  </a:lnTo>
                  <a:cubicBezTo>
                    <a:pt x="706" y="818"/>
                    <a:pt x="706" y="818"/>
                    <a:pt x="706" y="818"/>
                  </a:cubicBezTo>
                  <a:cubicBezTo>
                    <a:pt x="677" y="818"/>
                    <a:pt x="653" y="836"/>
                    <a:pt x="636" y="859"/>
                  </a:cubicBezTo>
                  <a:cubicBezTo>
                    <a:pt x="624" y="836"/>
                    <a:pt x="600" y="818"/>
                    <a:pt x="565" y="818"/>
                  </a:cubicBezTo>
                  <a:cubicBezTo>
                    <a:pt x="76" y="818"/>
                    <a:pt x="76" y="818"/>
                    <a:pt x="76" y="818"/>
                  </a:cubicBezTo>
                  <a:cubicBezTo>
                    <a:pt x="76" y="70"/>
                    <a:pt x="76" y="70"/>
                    <a:pt x="76" y="70"/>
                  </a:cubicBezTo>
                  <a:cubicBezTo>
                    <a:pt x="565" y="70"/>
                    <a:pt x="565" y="70"/>
                    <a:pt x="565" y="70"/>
                  </a:cubicBezTo>
                  <a:cubicBezTo>
                    <a:pt x="606" y="70"/>
                    <a:pt x="636" y="100"/>
                    <a:pt x="636" y="135"/>
                  </a:cubicBezTo>
                  <a:cubicBezTo>
                    <a:pt x="641" y="100"/>
                    <a:pt x="671" y="70"/>
                    <a:pt x="706" y="70"/>
                  </a:cubicBezTo>
                  <a:cubicBezTo>
                    <a:pt x="1195" y="70"/>
                    <a:pt x="1195" y="70"/>
                    <a:pt x="1195" y="70"/>
                  </a:cubicBezTo>
                  <a:lnTo>
                    <a:pt x="1195" y="8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1" name="Freeform 58"/>
            <p:cNvSpPr>
              <a:spLocks noChangeArrowheads="1"/>
            </p:cNvSpPr>
            <p:nvPr/>
          </p:nvSpPr>
          <p:spPr bwMode="auto">
            <a:xfrm>
              <a:off x="5098257" y="4782344"/>
              <a:ext cx="88900" cy="5556"/>
            </a:xfrm>
            <a:custGeom>
              <a:avLst/>
              <a:gdLst>
                <a:gd name="T0" fmla="*/ 0 w 431"/>
                <a:gd name="T1" fmla="*/ 4669707 h 25"/>
                <a:gd name="T2" fmla="*/ 73563822 w 431"/>
                <a:gd name="T3" fmla="*/ 4669707 h 25"/>
                <a:gd name="T4" fmla="*/ 73563822 w 431"/>
                <a:gd name="T5" fmla="*/ 0 h 25"/>
                <a:gd name="T6" fmla="*/ 0 w 431"/>
                <a:gd name="T7" fmla="*/ 0 h 25"/>
                <a:gd name="T8" fmla="*/ 0 w 431"/>
                <a:gd name="T9" fmla="*/ 466970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25">
                  <a:moveTo>
                    <a:pt x="0" y="24"/>
                  </a:moveTo>
                  <a:lnTo>
                    <a:pt x="430" y="24"/>
                  </a:lnTo>
                  <a:lnTo>
                    <a:pt x="430" y="0"/>
                  </a:lnTo>
                  <a:lnTo>
                    <a:pt x="0" y="0"/>
                  </a:lnTo>
                  <a:lnTo>
                    <a:pt x="0" y="2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2" name="Freeform 59"/>
            <p:cNvSpPr>
              <a:spLocks noChangeArrowheads="1"/>
            </p:cNvSpPr>
            <p:nvPr/>
          </p:nvSpPr>
          <p:spPr bwMode="auto">
            <a:xfrm>
              <a:off x="5098257" y="4803775"/>
              <a:ext cx="88900" cy="5557"/>
            </a:xfrm>
            <a:custGeom>
              <a:avLst/>
              <a:gdLst>
                <a:gd name="T0" fmla="*/ 0 w 431"/>
                <a:gd name="T1" fmla="*/ 4670127 h 25"/>
                <a:gd name="T2" fmla="*/ 73563822 w 431"/>
                <a:gd name="T3" fmla="*/ 4670127 h 25"/>
                <a:gd name="T4" fmla="*/ 73563822 w 431"/>
                <a:gd name="T5" fmla="*/ 0 h 25"/>
                <a:gd name="T6" fmla="*/ 0 w 431"/>
                <a:gd name="T7" fmla="*/ 0 h 25"/>
                <a:gd name="T8" fmla="*/ 0 w 431"/>
                <a:gd name="T9" fmla="*/ 467012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25">
                  <a:moveTo>
                    <a:pt x="0" y="24"/>
                  </a:moveTo>
                  <a:lnTo>
                    <a:pt x="430" y="24"/>
                  </a:lnTo>
                  <a:lnTo>
                    <a:pt x="430" y="0"/>
                  </a:lnTo>
                  <a:lnTo>
                    <a:pt x="0" y="0"/>
                  </a:lnTo>
                  <a:lnTo>
                    <a:pt x="0" y="2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3" name="Freeform 60"/>
            <p:cNvSpPr>
              <a:spLocks noChangeArrowheads="1"/>
            </p:cNvSpPr>
            <p:nvPr/>
          </p:nvSpPr>
          <p:spPr bwMode="auto">
            <a:xfrm>
              <a:off x="5098257" y="4823619"/>
              <a:ext cx="88900" cy="6350"/>
            </a:xfrm>
            <a:custGeom>
              <a:avLst/>
              <a:gdLst>
                <a:gd name="T0" fmla="*/ 0 w 431"/>
                <a:gd name="T1" fmla="*/ 5061974 h 31"/>
                <a:gd name="T2" fmla="*/ 73563822 w 431"/>
                <a:gd name="T3" fmla="*/ 5061974 h 31"/>
                <a:gd name="T4" fmla="*/ 73563822 w 431"/>
                <a:gd name="T5" fmla="*/ 0 h 31"/>
                <a:gd name="T6" fmla="*/ 0 w 431"/>
                <a:gd name="T7" fmla="*/ 0 h 31"/>
                <a:gd name="T8" fmla="*/ 0 w 431"/>
                <a:gd name="T9" fmla="*/ 506197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1">
                  <a:moveTo>
                    <a:pt x="0" y="30"/>
                  </a:moveTo>
                  <a:lnTo>
                    <a:pt x="430" y="30"/>
                  </a:lnTo>
                  <a:lnTo>
                    <a:pt x="430" y="0"/>
                  </a:lnTo>
                  <a:lnTo>
                    <a:pt x="0" y="0"/>
                  </a:lnTo>
                  <a:lnTo>
                    <a:pt x="0" y="3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4" name="Freeform 61"/>
            <p:cNvSpPr>
              <a:spLocks noChangeArrowheads="1"/>
            </p:cNvSpPr>
            <p:nvPr/>
          </p:nvSpPr>
          <p:spPr bwMode="auto">
            <a:xfrm>
              <a:off x="5098257" y="4844257"/>
              <a:ext cx="88900" cy="6350"/>
            </a:xfrm>
            <a:custGeom>
              <a:avLst/>
              <a:gdLst>
                <a:gd name="T0" fmla="*/ 0 w 431"/>
                <a:gd name="T1" fmla="*/ 5061565 h 31"/>
                <a:gd name="T2" fmla="*/ 73563822 w 431"/>
                <a:gd name="T3" fmla="*/ 5061565 h 31"/>
                <a:gd name="T4" fmla="*/ 73563822 w 431"/>
                <a:gd name="T5" fmla="*/ 0 h 31"/>
                <a:gd name="T6" fmla="*/ 0 w 431"/>
                <a:gd name="T7" fmla="*/ 0 h 31"/>
                <a:gd name="T8" fmla="*/ 0 w 431"/>
                <a:gd name="T9" fmla="*/ 5061565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1">
                  <a:moveTo>
                    <a:pt x="0" y="30"/>
                  </a:moveTo>
                  <a:lnTo>
                    <a:pt x="430" y="30"/>
                  </a:lnTo>
                  <a:lnTo>
                    <a:pt x="430" y="0"/>
                  </a:lnTo>
                  <a:lnTo>
                    <a:pt x="0" y="0"/>
                  </a:lnTo>
                  <a:lnTo>
                    <a:pt x="0" y="3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5" name="Freeform 62"/>
            <p:cNvSpPr>
              <a:spLocks noChangeArrowheads="1"/>
            </p:cNvSpPr>
            <p:nvPr/>
          </p:nvSpPr>
          <p:spPr bwMode="auto">
            <a:xfrm>
              <a:off x="5098257" y="4865688"/>
              <a:ext cx="88900" cy="6350"/>
            </a:xfrm>
            <a:custGeom>
              <a:avLst/>
              <a:gdLst>
                <a:gd name="T0" fmla="*/ 0 w 431"/>
                <a:gd name="T1" fmla="*/ 5224780 h 30"/>
                <a:gd name="T2" fmla="*/ 73563822 w 431"/>
                <a:gd name="T3" fmla="*/ 5224780 h 30"/>
                <a:gd name="T4" fmla="*/ 73563822 w 431"/>
                <a:gd name="T5" fmla="*/ 0 h 30"/>
                <a:gd name="T6" fmla="*/ 0 w 431"/>
                <a:gd name="T7" fmla="*/ 0 h 30"/>
                <a:gd name="T8" fmla="*/ 0 w 431"/>
                <a:gd name="T9" fmla="*/ 522478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0">
                  <a:moveTo>
                    <a:pt x="0" y="29"/>
                  </a:moveTo>
                  <a:lnTo>
                    <a:pt x="430" y="29"/>
                  </a:lnTo>
                  <a:lnTo>
                    <a:pt x="430" y="0"/>
                  </a:lnTo>
                  <a:lnTo>
                    <a:pt x="0" y="0"/>
                  </a:lnTo>
                  <a:lnTo>
                    <a:pt x="0" y="2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6" name="Freeform 63"/>
            <p:cNvSpPr>
              <a:spLocks noChangeArrowheads="1"/>
            </p:cNvSpPr>
            <p:nvPr/>
          </p:nvSpPr>
          <p:spPr bwMode="auto">
            <a:xfrm>
              <a:off x="5098257" y="4886325"/>
              <a:ext cx="88900" cy="6350"/>
            </a:xfrm>
            <a:custGeom>
              <a:avLst/>
              <a:gdLst>
                <a:gd name="T0" fmla="*/ 0 w 431"/>
                <a:gd name="T1" fmla="*/ 5224357 h 30"/>
                <a:gd name="T2" fmla="*/ 73563822 w 431"/>
                <a:gd name="T3" fmla="*/ 5224357 h 30"/>
                <a:gd name="T4" fmla="*/ 73563822 w 431"/>
                <a:gd name="T5" fmla="*/ 0 h 30"/>
                <a:gd name="T6" fmla="*/ 0 w 431"/>
                <a:gd name="T7" fmla="*/ 0 h 30"/>
                <a:gd name="T8" fmla="*/ 0 w 431"/>
                <a:gd name="T9" fmla="*/ 5224357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0">
                  <a:moveTo>
                    <a:pt x="0" y="29"/>
                  </a:moveTo>
                  <a:lnTo>
                    <a:pt x="430" y="29"/>
                  </a:lnTo>
                  <a:lnTo>
                    <a:pt x="430" y="0"/>
                  </a:lnTo>
                  <a:lnTo>
                    <a:pt x="0" y="0"/>
                  </a:lnTo>
                  <a:lnTo>
                    <a:pt x="0" y="2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7" name="Freeform 64"/>
            <p:cNvSpPr>
              <a:spLocks noChangeArrowheads="1"/>
            </p:cNvSpPr>
            <p:nvPr/>
          </p:nvSpPr>
          <p:spPr bwMode="auto">
            <a:xfrm>
              <a:off x="4977607" y="4782344"/>
              <a:ext cx="89694" cy="5556"/>
            </a:xfrm>
            <a:custGeom>
              <a:avLst/>
              <a:gdLst>
                <a:gd name="T0" fmla="*/ 0 w 431"/>
                <a:gd name="T1" fmla="*/ 4669707 h 25"/>
                <a:gd name="T2" fmla="*/ 74220435 w 431"/>
                <a:gd name="T3" fmla="*/ 4669707 h 25"/>
                <a:gd name="T4" fmla="*/ 74220435 w 431"/>
                <a:gd name="T5" fmla="*/ 0 h 25"/>
                <a:gd name="T6" fmla="*/ 0 w 431"/>
                <a:gd name="T7" fmla="*/ 0 h 25"/>
                <a:gd name="T8" fmla="*/ 0 w 431"/>
                <a:gd name="T9" fmla="*/ 466970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25">
                  <a:moveTo>
                    <a:pt x="0" y="24"/>
                  </a:moveTo>
                  <a:lnTo>
                    <a:pt x="430" y="24"/>
                  </a:lnTo>
                  <a:lnTo>
                    <a:pt x="430" y="0"/>
                  </a:lnTo>
                  <a:lnTo>
                    <a:pt x="0" y="0"/>
                  </a:lnTo>
                  <a:lnTo>
                    <a:pt x="0" y="2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8" name="Freeform 65"/>
            <p:cNvSpPr>
              <a:spLocks noChangeArrowheads="1"/>
            </p:cNvSpPr>
            <p:nvPr/>
          </p:nvSpPr>
          <p:spPr bwMode="auto">
            <a:xfrm>
              <a:off x="4977607" y="4803775"/>
              <a:ext cx="89694" cy="5557"/>
            </a:xfrm>
            <a:custGeom>
              <a:avLst/>
              <a:gdLst>
                <a:gd name="T0" fmla="*/ 0 w 431"/>
                <a:gd name="T1" fmla="*/ 4670127 h 25"/>
                <a:gd name="T2" fmla="*/ 74220435 w 431"/>
                <a:gd name="T3" fmla="*/ 4670127 h 25"/>
                <a:gd name="T4" fmla="*/ 74220435 w 431"/>
                <a:gd name="T5" fmla="*/ 0 h 25"/>
                <a:gd name="T6" fmla="*/ 0 w 431"/>
                <a:gd name="T7" fmla="*/ 0 h 25"/>
                <a:gd name="T8" fmla="*/ 0 w 431"/>
                <a:gd name="T9" fmla="*/ 467012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25">
                  <a:moveTo>
                    <a:pt x="0" y="24"/>
                  </a:moveTo>
                  <a:lnTo>
                    <a:pt x="430" y="24"/>
                  </a:lnTo>
                  <a:lnTo>
                    <a:pt x="430" y="0"/>
                  </a:lnTo>
                  <a:lnTo>
                    <a:pt x="0" y="0"/>
                  </a:lnTo>
                  <a:lnTo>
                    <a:pt x="0" y="2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89" name="Freeform 66"/>
            <p:cNvSpPr>
              <a:spLocks noChangeArrowheads="1"/>
            </p:cNvSpPr>
            <p:nvPr/>
          </p:nvSpPr>
          <p:spPr bwMode="auto">
            <a:xfrm>
              <a:off x="4977607" y="4823619"/>
              <a:ext cx="89694" cy="6350"/>
            </a:xfrm>
            <a:custGeom>
              <a:avLst/>
              <a:gdLst>
                <a:gd name="T0" fmla="*/ 0 w 431"/>
                <a:gd name="T1" fmla="*/ 5061974 h 31"/>
                <a:gd name="T2" fmla="*/ 74220435 w 431"/>
                <a:gd name="T3" fmla="*/ 5061974 h 31"/>
                <a:gd name="T4" fmla="*/ 74220435 w 431"/>
                <a:gd name="T5" fmla="*/ 0 h 31"/>
                <a:gd name="T6" fmla="*/ 0 w 431"/>
                <a:gd name="T7" fmla="*/ 0 h 31"/>
                <a:gd name="T8" fmla="*/ 0 w 431"/>
                <a:gd name="T9" fmla="*/ 506197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1">
                  <a:moveTo>
                    <a:pt x="0" y="30"/>
                  </a:moveTo>
                  <a:lnTo>
                    <a:pt x="430" y="30"/>
                  </a:lnTo>
                  <a:lnTo>
                    <a:pt x="430" y="0"/>
                  </a:lnTo>
                  <a:lnTo>
                    <a:pt x="0" y="0"/>
                  </a:lnTo>
                  <a:lnTo>
                    <a:pt x="0" y="3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0" name="Freeform 67"/>
            <p:cNvSpPr>
              <a:spLocks noChangeArrowheads="1"/>
            </p:cNvSpPr>
            <p:nvPr/>
          </p:nvSpPr>
          <p:spPr bwMode="auto">
            <a:xfrm>
              <a:off x="4977607" y="4844257"/>
              <a:ext cx="89694" cy="6350"/>
            </a:xfrm>
            <a:custGeom>
              <a:avLst/>
              <a:gdLst>
                <a:gd name="T0" fmla="*/ 0 w 431"/>
                <a:gd name="T1" fmla="*/ 5061565 h 31"/>
                <a:gd name="T2" fmla="*/ 74220435 w 431"/>
                <a:gd name="T3" fmla="*/ 5061565 h 31"/>
                <a:gd name="T4" fmla="*/ 74220435 w 431"/>
                <a:gd name="T5" fmla="*/ 0 h 31"/>
                <a:gd name="T6" fmla="*/ 0 w 431"/>
                <a:gd name="T7" fmla="*/ 0 h 31"/>
                <a:gd name="T8" fmla="*/ 0 w 431"/>
                <a:gd name="T9" fmla="*/ 5061565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1">
                  <a:moveTo>
                    <a:pt x="0" y="30"/>
                  </a:moveTo>
                  <a:lnTo>
                    <a:pt x="430" y="30"/>
                  </a:lnTo>
                  <a:lnTo>
                    <a:pt x="430" y="0"/>
                  </a:lnTo>
                  <a:lnTo>
                    <a:pt x="0" y="0"/>
                  </a:lnTo>
                  <a:lnTo>
                    <a:pt x="0" y="3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1" name="Freeform 68"/>
            <p:cNvSpPr>
              <a:spLocks noChangeArrowheads="1"/>
            </p:cNvSpPr>
            <p:nvPr/>
          </p:nvSpPr>
          <p:spPr bwMode="auto">
            <a:xfrm>
              <a:off x="4977607" y="4865688"/>
              <a:ext cx="89694" cy="6350"/>
            </a:xfrm>
            <a:custGeom>
              <a:avLst/>
              <a:gdLst>
                <a:gd name="T0" fmla="*/ 0 w 431"/>
                <a:gd name="T1" fmla="*/ 5224780 h 30"/>
                <a:gd name="T2" fmla="*/ 74220435 w 431"/>
                <a:gd name="T3" fmla="*/ 5224780 h 30"/>
                <a:gd name="T4" fmla="*/ 74220435 w 431"/>
                <a:gd name="T5" fmla="*/ 0 h 30"/>
                <a:gd name="T6" fmla="*/ 0 w 431"/>
                <a:gd name="T7" fmla="*/ 0 h 30"/>
                <a:gd name="T8" fmla="*/ 0 w 431"/>
                <a:gd name="T9" fmla="*/ 522478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0">
                  <a:moveTo>
                    <a:pt x="0" y="29"/>
                  </a:moveTo>
                  <a:lnTo>
                    <a:pt x="430" y="29"/>
                  </a:lnTo>
                  <a:lnTo>
                    <a:pt x="430" y="0"/>
                  </a:lnTo>
                  <a:lnTo>
                    <a:pt x="0" y="0"/>
                  </a:lnTo>
                  <a:lnTo>
                    <a:pt x="0" y="2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2" name="Freeform 69"/>
            <p:cNvSpPr>
              <a:spLocks noChangeArrowheads="1"/>
            </p:cNvSpPr>
            <p:nvPr/>
          </p:nvSpPr>
          <p:spPr bwMode="auto">
            <a:xfrm>
              <a:off x="4977607" y="4886325"/>
              <a:ext cx="89694" cy="6350"/>
            </a:xfrm>
            <a:custGeom>
              <a:avLst/>
              <a:gdLst>
                <a:gd name="T0" fmla="*/ 0 w 431"/>
                <a:gd name="T1" fmla="*/ 5224357 h 30"/>
                <a:gd name="T2" fmla="*/ 74220435 w 431"/>
                <a:gd name="T3" fmla="*/ 5224357 h 30"/>
                <a:gd name="T4" fmla="*/ 74220435 w 431"/>
                <a:gd name="T5" fmla="*/ 0 h 30"/>
                <a:gd name="T6" fmla="*/ 0 w 431"/>
                <a:gd name="T7" fmla="*/ 0 h 30"/>
                <a:gd name="T8" fmla="*/ 0 w 431"/>
                <a:gd name="T9" fmla="*/ 5224357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30">
                  <a:moveTo>
                    <a:pt x="0" y="29"/>
                  </a:moveTo>
                  <a:lnTo>
                    <a:pt x="430" y="29"/>
                  </a:lnTo>
                  <a:lnTo>
                    <a:pt x="430" y="0"/>
                  </a:lnTo>
                  <a:lnTo>
                    <a:pt x="0" y="0"/>
                  </a:lnTo>
                  <a:lnTo>
                    <a:pt x="0" y="2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3" name="Freeform 70"/>
            <p:cNvSpPr>
              <a:spLocks noChangeArrowheads="1"/>
            </p:cNvSpPr>
            <p:nvPr/>
          </p:nvSpPr>
          <p:spPr bwMode="auto">
            <a:xfrm>
              <a:off x="4881563" y="3144838"/>
              <a:ext cx="60325" cy="20638"/>
            </a:xfrm>
            <a:custGeom>
              <a:avLst/>
              <a:gdLst>
                <a:gd name="T0" fmla="*/ 1036342 w 290"/>
                <a:gd name="T1" fmla="*/ 0 h 101"/>
                <a:gd name="T2" fmla="*/ 0 w 290"/>
                <a:gd name="T3" fmla="*/ 16974242 h 101"/>
                <a:gd name="T4" fmla="*/ 49907497 w 290"/>
                <a:gd name="T5" fmla="*/ 16974242 h 101"/>
                <a:gd name="T6" fmla="*/ 48871155 w 290"/>
                <a:gd name="T7" fmla="*/ 0 h 101"/>
                <a:gd name="T8" fmla="*/ 1036342 w 290"/>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101">
                  <a:moveTo>
                    <a:pt x="6" y="0"/>
                  </a:moveTo>
                  <a:lnTo>
                    <a:pt x="0" y="100"/>
                  </a:lnTo>
                  <a:lnTo>
                    <a:pt x="289" y="100"/>
                  </a:lnTo>
                  <a:lnTo>
                    <a:pt x="283" y="0"/>
                  </a:lnTo>
                  <a:lnTo>
                    <a:pt x="6"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4" name="Freeform 71"/>
            <p:cNvSpPr>
              <a:spLocks noChangeArrowheads="1"/>
            </p:cNvSpPr>
            <p:nvPr/>
          </p:nvSpPr>
          <p:spPr bwMode="auto">
            <a:xfrm>
              <a:off x="4828382" y="3036888"/>
              <a:ext cx="166688" cy="103982"/>
            </a:xfrm>
            <a:custGeom>
              <a:avLst/>
              <a:gdLst>
                <a:gd name="T0" fmla="*/ 92374582 w 808"/>
                <a:gd name="T1" fmla="*/ 86140682 h 501"/>
                <a:gd name="T2" fmla="*/ 137539468 w 808"/>
                <a:gd name="T3" fmla="*/ 86140682 h 501"/>
                <a:gd name="T4" fmla="*/ 137539468 w 808"/>
                <a:gd name="T5" fmla="*/ 0 h 501"/>
                <a:gd name="T6" fmla="*/ 68173125 w 808"/>
                <a:gd name="T7" fmla="*/ 0 h 501"/>
                <a:gd name="T8" fmla="*/ 68173125 w 808"/>
                <a:gd name="T9" fmla="*/ 10164451 h 501"/>
                <a:gd name="T10" fmla="*/ 124416128 w 808"/>
                <a:gd name="T11" fmla="*/ 10164451 h 501"/>
                <a:gd name="T12" fmla="*/ 124416128 w 808"/>
                <a:gd name="T13" fmla="*/ 75976231 h 501"/>
                <a:gd name="T14" fmla="*/ 91352177 w 808"/>
                <a:gd name="T15" fmla="*/ 75976231 h 501"/>
                <a:gd name="T16" fmla="*/ 68173125 w 808"/>
                <a:gd name="T17" fmla="*/ 75976231 h 501"/>
                <a:gd name="T18" fmla="*/ 68173125 w 808"/>
                <a:gd name="T19" fmla="*/ 86140682 h 501"/>
                <a:gd name="T20" fmla="*/ 92374582 w 808"/>
                <a:gd name="T21" fmla="*/ 86140682 h 501"/>
                <a:gd name="T22" fmla="*/ 68173125 w 808"/>
                <a:gd name="T23" fmla="*/ 0 h 501"/>
                <a:gd name="T24" fmla="*/ 0 w 808"/>
                <a:gd name="T25" fmla="*/ 0 h 501"/>
                <a:gd name="T26" fmla="*/ 0 w 808"/>
                <a:gd name="T27" fmla="*/ 86140682 h 501"/>
                <a:gd name="T28" fmla="*/ 45164886 w 808"/>
                <a:gd name="T29" fmla="*/ 86140682 h 501"/>
                <a:gd name="T30" fmla="*/ 68173125 w 808"/>
                <a:gd name="T31" fmla="*/ 86140682 h 501"/>
                <a:gd name="T32" fmla="*/ 68173125 w 808"/>
                <a:gd name="T33" fmla="*/ 75976231 h 501"/>
                <a:gd name="T34" fmla="*/ 46187291 w 808"/>
                <a:gd name="T35" fmla="*/ 75976231 h 501"/>
                <a:gd name="T36" fmla="*/ 12100935 w 808"/>
                <a:gd name="T37" fmla="*/ 75976231 h 501"/>
                <a:gd name="T38" fmla="*/ 12100935 w 808"/>
                <a:gd name="T39" fmla="*/ 75976231 h 501"/>
                <a:gd name="T40" fmla="*/ 12100935 w 808"/>
                <a:gd name="T41" fmla="*/ 10164451 h 501"/>
                <a:gd name="T42" fmla="*/ 68173125 w 808"/>
                <a:gd name="T43" fmla="*/ 10164451 h 501"/>
                <a:gd name="T44" fmla="*/ 68173125 w 808"/>
                <a:gd name="T45" fmla="*/ 0 h 5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8" h="501">
                  <a:moveTo>
                    <a:pt x="542" y="500"/>
                  </a:moveTo>
                  <a:lnTo>
                    <a:pt x="807" y="500"/>
                  </a:lnTo>
                  <a:lnTo>
                    <a:pt x="807" y="0"/>
                  </a:lnTo>
                  <a:lnTo>
                    <a:pt x="400" y="0"/>
                  </a:lnTo>
                  <a:lnTo>
                    <a:pt x="400" y="59"/>
                  </a:lnTo>
                  <a:lnTo>
                    <a:pt x="730" y="59"/>
                  </a:lnTo>
                  <a:lnTo>
                    <a:pt x="730" y="441"/>
                  </a:lnTo>
                  <a:lnTo>
                    <a:pt x="536" y="441"/>
                  </a:lnTo>
                  <a:lnTo>
                    <a:pt x="400" y="441"/>
                  </a:lnTo>
                  <a:lnTo>
                    <a:pt x="400" y="500"/>
                  </a:lnTo>
                  <a:lnTo>
                    <a:pt x="542" y="500"/>
                  </a:lnTo>
                  <a:close/>
                  <a:moveTo>
                    <a:pt x="400" y="0"/>
                  </a:moveTo>
                  <a:lnTo>
                    <a:pt x="0" y="0"/>
                  </a:lnTo>
                  <a:lnTo>
                    <a:pt x="0" y="500"/>
                  </a:lnTo>
                  <a:lnTo>
                    <a:pt x="265" y="500"/>
                  </a:lnTo>
                  <a:lnTo>
                    <a:pt x="400" y="500"/>
                  </a:lnTo>
                  <a:lnTo>
                    <a:pt x="400" y="441"/>
                  </a:lnTo>
                  <a:lnTo>
                    <a:pt x="271" y="441"/>
                  </a:lnTo>
                  <a:lnTo>
                    <a:pt x="71" y="441"/>
                  </a:lnTo>
                  <a:lnTo>
                    <a:pt x="71" y="59"/>
                  </a:lnTo>
                  <a:lnTo>
                    <a:pt x="400" y="59"/>
                  </a:lnTo>
                  <a:lnTo>
                    <a:pt x="40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5" name="Freeform 72"/>
            <p:cNvSpPr>
              <a:spLocks noChangeArrowheads="1"/>
            </p:cNvSpPr>
            <p:nvPr/>
          </p:nvSpPr>
          <p:spPr bwMode="auto">
            <a:xfrm>
              <a:off x="4871244" y="3170238"/>
              <a:ext cx="81756" cy="8732"/>
            </a:xfrm>
            <a:custGeom>
              <a:avLst/>
              <a:gdLst>
                <a:gd name="T0" fmla="*/ 0 w 396"/>
                <a:gd name="T1" fmla="*/ 0 h 43"/>
                <a:gd name="T2" fmla="*/ 0 w 396"/>
                <a:gd name="T3" fmla="*/ 7235368 h 43"/>
                <a:gd name="T4" fmla="*/ 67607257 w 396"/>
                <a:gd name="T5" fmla="*/ 7235368 h 43"/>
                <a:gd name="T6" fmla="*/ 67607257 w 396"/>
                <a:gd name="T7" fmla="*/ 0 h 43"/>
                <a:gd name="T8" fmla="*/ 58536057 w 396"/>
                <a:gd name="T9" fmla="*/ 0 h 43"/>
                <a:gd name="T10" fmla="*/ 9071200 w 396"/>
                <a:gd name="T11" fmla="*/ 0 h 43"/>
                <a:gd name="T12" fmla="*/ 0 w 39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6" h="43">
                  <a:moveTo>
                    <a:pt x="0" y="0"/>
                  </a:moveTo>
                  <a:lnTo>
                    <a:pt x="0" y="42"/>
                  </a:lnTo>
                  <a:lnTo>
                    <a:pt x="395" y="42"/>
                  </a:lnTo>
                  <a:lnTo>
                    <a:pt x="395" y="0"/>
                  </a:lnTo>
                  <a:lnTo>
                    <a:pt x="342" y="0"/>
                  </a:lnTo>
                  <a:lnTo>
                    <a:pt x="53"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6" name="Freeform 80"/>
            <p:cNvSpPr>
              <a:spLocks noChangeArrowheads="1"/>
            </p:cNvSpPr>
            <p:nvPr/>
          </p:nvSpPr>
          <p:spPr bwMode="auto">
            <a:xfrm>
              <a:off x="2037557" y="3742532"/>
              <a:ext cx="142081" cy="144463"/>
            </a:xfrm>
            <a:custGeom>
              <a:avLst/>
              <a:gdLst>
                <a:gd name="T0" fmla="*/ 689 w 690"/>
                <a:gd name="T1" fmla="*/ 347 h 695"/>
                <a:gd name="T2" fmla="*/ 689 w 690"/>
                <a:gd name="T3" fmla="*/ 347 h 695"/>
                <a:gd name="T4" fmla="*/ 342 w 690"/>
                <a:gd name="T5" fmla="*/ 0 h 695"/>
                <a:gd name="T6" fmla="*/ 0 w 690"/>
                <a:gd name="T7" fmla="*/ 347 h 695"/>
                <a:gd name="T8" fmla="*/ 342 w 690"/>
                <a:gd name="T9" fmla="*/ 694 h 695"/>
                <a:gd name="T10" fmla="*/ 689 w 690"/>
                <a:gd name="T11" fmla="*/ 347 h 695"/>
              </a:gdLst>
              <a:ahLst/>
              <a:cxnLst>
                <a:cxn ang="0">
                  <a:pos x="T0" y="T1"/>
                </a:cxn>
                <a:cxn ang="0">
                  <a:pos x="T2" y="T3"/>
                </a:cxn>
                <a:cxn ang="0">
                  <a:pos x="T4" y="T5"/>
                </a:cxn>
                <a:cxn ang="0">
                  <a:pos x="T6" y="T7"/>
                </a:cxn>
                <a:cxn ang="0">
                  <a:pos x="T8" y="T9"/>
                </a:cxn>
                <a:cxn ang="0">
                  <a:pos x="T10" y="T11"/>
                </a:cxn>
              </a:cxnLst>
              <a:rect l="0" t="0" r="r" b="b"/>
              <a:pathLst>
                <a:path w="690" h="695">
                  <a:moveTo>
                    <a:pt x="689" y="347"/>
                  </a:moveTo>
                  <a:lnTo>
                    <a:pt x="689" y="347"/>
                  </a:lnTo>
                  <a:cubicBezTo>
                    <a:pt x="689" y="153"/>
                    <a:pt x="536" y="0"/>
                    <a:pt x="342" y="0"/>
                  </a:cubicBezTo>
                  <a:cubicBezTo>
                    <a:pt x="153" y="0"/>
                    <a:pt x="0" y="153"/>
                    <a:pt x="0" y="347"/>
                  </a:cubicBezTo>
                  <a:cubicBezTo>
                    <a:pt x="0" y="535"/>
                    <a:pt x="153" y="694"/>
                    <a:pt x="342" y="694"/>
                  </a:cubicBezTo>
                  <a:cubicBezTo>
                    <a:pt x="536" y="694"/>
                    <a:pt x="689" y="535"/>
                    <a:pt x="689" y="347"/>
                  </a:cubicBezTo>
                </a:path>
              </a:pathLst>
            </a:custGeom>
            <a:solidFill>
              <a:schemeClr val="accent4"/>
            </a:solidFill>
            <a:ln>
              <a:noFill/>
            </a:ln>
            <a:effectLst/>
          </p:spPr>
          <p:txBody>
            <a:bodyPr wrap="none" anchor="ctr"/>
            <a:lstStyle/>
            <a:p>
              <a:pPr defTabSz="914400">
                <a:defRPr/>
              </a:pPr>
              <a:endParaRPr lang="en-US" sz="900"/>
            </a:p>
          </p:txBody>
        </p:sp>
        <p:sp>
          <p:nvSpPr>
            <p:cNvPr id="97" name="Freeform 81"/>
            <p:cNvSpPr>
              <a:spLocks noChangeArrowheads="1"/>
            </p:cNvSpPr>
            <p:nvPr/>
          </p:nvSpPr>
          <p:spPr bwMode="auto">
            <a:xfrm>
              <a:off x="2867819" y="3067844"/>
              <a:ext cx="111125" cy="111125"/>
            </a:xfrm>
            <a:custGeom>
              <a:avLst/>
              <a:gdLst>
                <a:gd name="T0" fmla="*/ 536 w 537"/>
                <a:gd name="T1" fmla="*/ 265 h 537"/>
                <a:gd name="T2" fmla="*/ 536 w 537"/>
                <a:gd name="T3" fmla="*/ 265 h 537"/>
                <a:gd name="T4" fmla="*/ 265 w 537"/>
                <a:gd name="T5" fmla="*/ 0 h 537"/>
                <a:gd name="T6" fmla="*/ 0 w 537"/>
                <a:gd name="T7" fmla="*/ 265 h 537"/>
                <a:gd name="T8" fmla="*/ 265 w 537"/>
                <a:gd name="T9" fmla="*/ 536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118"/>
                    <a:pt x="412" y="0"/>
                    <a:pt x="265" y="0"/>
                  </a:cubicBezTo>
                  <a:cubicBezTo>
                    <a:pt x="118" y="0"/>
                    <a:pt x="0" y="118"/>
                    <a:pt x="0" y="265"/>
                  </a:cubicBezTo>
                  <a:cubicBezTo>
                    <a:pt x="0" y="412"/>
                    <a:pt x="118" y="536"/>
                    <a:pt x="265" y="536"/>
                  </a:cubicBezTo>
                  <a:cubicBezTo>
                    <a:pt x="412" y="536"/>
                    <a:pt x="536" y="412"/>
                    <a:pt x="536" y="265"/>
                  </a:cubicBezTo>
                </a:path>
              </a:pathLst>
            </a:custGeom>
            <a:solidFill>
              <a:schemeClr val="accent3"/>
            </a:solidFill>
            <a:ln>
              <a:noFill/>
            </a:ln>
            <a:effectLst/>
          </p:spPr>
          <p:txBody>
            <a:bodyPr wrap="none" anchor="ctr"/>
            <a:lstStyle/>
            <a:p>
              <a:pPr defTabSz="914400">
                <a:defRPr/>
              </a:pPr>
              <a:endParaRPr lang="en-US" sz="900"/>
            </a:p>
          </p:txBody>
        </p:sp>
        <p:sp>
          <p:nvSpPr>
            <p:cNvPr id="98" name="Freeform 82"/>
            <p:cNvSpPr>
              <a:spLocks noChangeArrowheads="1"/>
            </p:cNvSpPr>
            <p:nvPr/>
          </p:nvSpPr>
          <p:spPr bwMode="auto">
            <a:xfrm>
              <a:off x="5122069" y="3556794"/>
              <a:ext cx="534194" cy="536575"/>
            </a:xfrm>
            <a:custGeom>
              <a:avLst/>
              <a:gdLst>
                <a:gd name="T0" fmla="*/ 441390084 w 2586"/>
                <a:gd name="T1" fmla="*/ 222021108 h 2591"/>
                <a:gd name="T2" fmla="*/ 441390084 w 2586"/>
                <a:gd name="T3" fmla="*/ 222021108 h 2591"/>
                <a:gd name="T4" fmla="*/ 220097224 w 2586"/>
                <a:gd name="T5" fmla="*/ 0 h 2591"/>
                <a:gd name="T6" fmla="*/ 0 w 2586"/>
                <a:gd name="T7" fmla="*/ 222021108 h 2591"/>
                <a:gd name="T8" fmla="*/ 220097224 w 2586"/>
                <a:gd name="T9" fmla="*/ 444042217 h 2591"/>
                <a:gd name="T10" fmla="*/ 441390084 w 2586"/>
                <a:gd name="T11" fmla="*/ 222021108 h 25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6" h="2591">
                  <a:moveTo>
                    <a:pt x="2585" y="1295"/>
                  </a:moveTo>
                  <a:lnTo>
                    <a:pt x="2585" y="1295"/>
                  </a:lnTo>
                  <a:cubicBezTo>
                    <a:pt x="2585" y="583"/>
                    <a:pt x="2008" y="0"/>
                    <a:pt x="1289" y="0"/>
                  </a:cubicBezTo>
                  <a:cubicBezTo>
                    <a:pt x="577" y="0"/>
                    <a:pt x="0" y="583"/>
                    <a:pt x="0" y="1295"/>
                  </a:cubicBezTo>
                  <a:cubicBezTo>
                    <a:pt x="0" y="2007"/>
                    <a:pt x="577" y="2590"/>
                    <a:pt x="1289" y="2590"/>
                  </a:cubicBezTo>
                  <a:cubicBezTo>
                    <a:pt x="2008" y="2590"/>
                    <a:pt x="2585" y="2007"/>
                    <a:pt x="2585" y="1295"/>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99" name="Freeform 83"/>
            <p:cNvSpPr>
              <a:spLocks noChangeArrowheads="1"/>
            </p:cNvSpPr>
            <p:nvPr/>
          </p:nvSpPr>
          <p:spPr bwMode="auto">
            <a:xfrm>
              <a:off x="4385469" y="2113757"/>
              <a:ext cx="508000" cy="508000"/>
            </a:xfrm>
            <a:custGeom>
              <a:avLst/>
              <a:gdLst>
                <a:gd name="T0" fmla="*/ 420084974 w 2456"/>
                <a:gd name="T1" fmla="*/ 210483678 h 2456"/>
                <a:gd name="T2" fmla="*/ 420084974 w 2456"/>
                <a:gd name="T3" fmla="*/ 210483678 h 2456"/>
                <a:gd name="T4" fmla="*/ 210470440 w 2456"/>
                <a:gd name="T5" fmla="*/ 0 h 2456"/>
                <a:gd name="T6" fmla="*/ 0 w 2456"/>
                <a:gd name="T7" fmla="*/ 210483678 h 2456"/>
                <a:gd name="T8" fmla="*/ 210470440 w 2456"/>
                <a:gd name="T9" fmla="*/ 420111863 h 2456"/>
                <a:gd name="T10" fmla="*/ 420084974 w 2456"/>
                <a:gd name="T11" fmla="*/ 210483678 h 24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6" h="2456">
                  <a:moveTo>
                    <a:pt x="2455" y="1230"/>
                  </a:moveTo>
                  <a:lnTo>
                    <a:pt x="2455" y="1230"/>
                  </a:lnTo>
                  <a:cubicBezTo>
                    <a:pt x="2455" y="553"/>
                    <a:pt x="1907" y="0"/>
                    <a:pt x="1230" y="0"/>
                  </a:cubicBezTo>
                  <a:cubicBezTo>
                    <a:pt x="547" y="0"/>
                    <a:pt x="0" y="553"/>
                    <a:pt x="0" y="1230"/>
                  </a:cubicBezTo>
                  <a:cubicBezTo>
                    <a:pt x="0" y="1907"/>
                    <a:pt x="547" y="2455"/>
                    <a:pt x="1230" y="2455"/>
                  </a:cubicBezTo>
                  <a:cubicBezTo>
                    <a:pt x="1907" y="2455"/>
                    <a:pt x="2455" y="1907"/>
                    <a:pt x="2455" y="123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00" name="Freeform 84"/>
            <p:cNvSpPr>
              <a:spLocks noChangeArrowheads="1"/>
            </p:cNvSpPr>
            <p:nvPr/>
          </p:nvSpPr>
          <p:spPr bwMode="auto">
            <a:xfrm>
              <a:off x="2397919" y="2513013"/>
              <a:ext cx="393700" cy="393700"/>
            </a:xfrm>
            <a:custGeom>
              <a:avLst/>
              <a:gdLst>
                <a:gd name="T0" fmla="*/ 1902 w 1903"/>
                <a:gd name="T1" fmla="*/ 954 h 1903"/>
                <a:gd name="T2" fmla="*/ 1902 w 1903"/>
                <a:gd name="T3" fmla="*/ 954 h 1903"/>
                <a:gd name="T4" fmla="*/ 948 w 1903"/>
                <a:gd name="T5" fmla="*/ 0 h 1903"/>
                <a:gd name="T6" fmla="*/ 0 w 1903"/>
                <a:gd name="T7" fmla="*/ 954 h 1903"/>
                <a:gd name="T8" fmla="*/ 948 w 1903"/>
                <a:gd name="T9" fmla="*/ 1902 h 1903"/>
                <a:gd name="T10" fmla="*/ 1902 w 1903"/>
                <a:gd name="T11" fmla="*/ 954 h 1903"/>
              </a:gdLst>
              <a:ahLst/>
              <a:cxnLst>
                <a:cxn ang="0">
                  <a:pos x="T0" y="T1"/>
                </a:cxn>
                <a:cxn ang="0">
                  <a:pos x="T2" y="T3"/>
                </a:cxn>
                <a:cxn ang="0">
                  <a:pos x="T4" y="T5"/>
                </a:cxn>
                <a:cxn ang="0">
                  <a:pos x="T6" y="T7"/>
                </a:cxn>
                <a:cxn ang="0">
                  <a:pos x="T8" y="T9"/>
                </a:cxn>
                <a:cxn ang="0">
                  <a:pos x="T10" y="T11"/>
                </a:cxn>
              </a:cxnLst>
              <a:rect l="0" t="0" r="r" b="b"/>
              <a:pathLst>
                <a:path w="1903" h="1903">
                  <a:moveTo>
                    <a:pt x="1902" y="954"/>
                  </a:moveTo>
                  <a:lnTo>
                    <a:pt x="1902" y="954"/>
                  </a:lnTo>
                  <a:cubicBezTo>
                    <a:pt x="1902" y="430"/>
                    <a:pt x="1472" y="0"/>
                    <a:pt x="948" y="0"/>
                  </a:cubicBezTo>
                  <a:cubicBezTo>
                    <a:pt x="424" y="0"/>
                    <a:pt x="0" y="430"/>
                    <a:pt x="0" y="954"/>
                  </a:cubicBezTo>
                  <a:cubicBezTo>
                    <a:pt x="0" y="1478"/>
                    <a:pt x="424" y="1902"/>
                    <a:pt x="948" y="1902"/>
                  </a:cubicBezTo>
                  <a:cubicBezTo>
                    <a:pt x="1472" y="1902"/>
                    <a:pt x="1902" y="1478"/>
                    <a:pt x="1902" y="954"/>
                  </a:cubicBezTo>
                </a:path>
              </a:pathLst>
            </a:custGeom>
            <a:solidFill>
              <a:schemeClr val="accent5"/>
            </a:solidFill>
            <a:ln>
              <a:noFill/>
            </a:ln>
            <a:effectLst/>
          </p:spPr>
          <p:txBody>
            <a:bodyPr wrap="none" anchor="ctr"/>
            <a:lstStyle/>
            <a:p>
              <a:pPr defTabSz="914400">
                <a:defRPr/>
              </a:pPr>
              <a:endParaRPr lang="en-US" sz="900"/>
            </a:p>
          </p:txBody>
        </p:sp>
        <p:sp>
          <p:nvSpPr>
            <p:cNvPr id="101" name="Freeform 85"/>
            <p:cNvSpPr>
              <a:spLocks noChangeArrowheads="1"/>
            </p:cNvSpPr>
            <p:nvPr/>
          </p:nvSpPr>
          <p:spPr bwMode="auto">
            <a:xfrm>
              <a:off x="1604963" y="3623469"/>
              <a:ext cx="402432" cy="402431"/>
            </a:xfrm>
            <a:custGeom>
              <a:avLst/>
              <a:gdLst>
                <a:gd name="T0" fmla="*/ 1943 w 1944"/>
                <a:gd name="T1" fmla="*/ 971 h 1943"/>
                <a:gd name="T2" fmla="*/ 1943 w 1944"/>
                <a:gd name="T3" fmla="*/ 971 h 1943"/>
                <a:gd name="T4" fmla="*/ 972 w 1944"/>
                <a:gd name="T5" fmla="*/ 0 h 1943"/>
                <a:gd name="T6" fmla="*/ 0 w 1944"/>
                <a:gd name="T7" fmla="*/ 971 h 1943"/>
                <a:gd name="T8" fmla="*/ 972 w 1944"/>
                <a:gd name="T9" fmla="*/ 1942 h 1943"/>
                <a:gd name="T10" fmla="*/ 1943 w 1944"/>
                <a:gd name="T11" fmla="*/ 971 h 1943"/>
              </a:gdLst>
              <a:ahLst/>
              <a:cxnLst>
                <a:cxn ang="0">
                  <a:pos x="T0" y="T1"/>
                </a:cxn>
                <a:cxn ang="0">
                  <a:pos x="T2" y="T3"/>
                </a:cxn>
                <a:cxn ang="0">
                  <a:pos x="T4" y="T5"/>
                </a:cxn>
                <a:cxn ang="0">
                  <a:pos x="T6" y="T7"/>
                </a:cxn>
                <a:cxn ang="0">
                  <a:pos x="T8" y="T9"/>
                </a:cxn>
                <a:cxn ang="0">
                  <a:pos x="T10" y="T11"/>
                </a:cxn>
              </a:cxnLst>
              <a:rect l="0" t="0" r="r" b="b"/>
              <a:pathLst>
                <a:path w="1944" h="1943">
                  <a:moveTo>
                    <a:pt x="1943" y="971"/>
                  </a:moveTo>
                  <a:lnTo>
                    <a:pt x="1943" y="971"/>
                  </a:lnTo>
                  <a:cubicBezTo>
                    <a:pt x="1943" y="436"/>
                    <a:pt x="1507" y="0"/>
                    <a:pt x="972" y="0"/>
                  </a:cubicBezTo>
                  <a:cubicBezTo>
                    <a:pt x="436" y="0"/>
                    <a:pt x="0" y="436"/>
                    <a:pt x="0" y="971"/>
                  </a:cubicBezTo>
                  <a:cubicBezTo>
                    <a:pt x="0" y="1506"/>
                    <a:pt x="436" y="1942"/>
                    <a:pt x="972" y="1942"/>
                  </a:cubicBezTo>
                  <a:cubicBezTo>
                    <a:pt x="1507" y="1942"/>
                    <a:pt x="1943" y="1506"/>
                    <a:pt x="1943" y="971"/>
                  </a:cubicBezTo>
                </a:path>
              </a:pathLst>
            </a:custGeom>
            <a:solidFill>
              <a:schemeClr val="accent3"/>
            </a:solidFill>
            <a:ln>
              <a:noFill/>
            </a:ln>
            <a:effectLst/>
          </p:spPr>
          <p:txBody>
            <a:bodyPr wrap="none" anchor="ctr"/>
            <a:lstStyle/>
            <a:p>
              <a:pPr defTabSz="914400">
                <a:defRPr/>
              </a:pPr>
              <a:endParaRPr lang="en-US" sz="900"/>
            </a:p>
          </p:txBody>
        </p:sp>
        <p:sp>
          <p:nvSpPr>
            <p:cNvPr id="102" name="Freeform 86"/>
            <p:cNvSpPr>
              <a:spLocks noChangeArrowheads="1"/>
            </p:cNvSpPr>
            <p:nvPr/>
          </p:nvSpPr>
          <p:spPr bwMode="auto">
            <a:xfrm>
              <a:off x="2405063" y="5113338"/>
              <a:ext cx="411957" cy="412750"/>
            </a:xfrm>
            <a:custGeom>
              <a:avLst/>
              <a:gdLst>
                <a:gd name="T0" fmla="*/ 1991 w 1992"/>
                <a:gd name="T1" fmla="*/ 995 h 1991"/>
                <a:gd name="T2" fmla="*/ 1991 w 1992"/>
                <a:gd name="T3" fmla="*/ 995 h 1991"/>
                <a:gd name="T4" fmla="*/ 996 w 1992"/>
                <a:gd name="T5" fmla="*/ 0 h 1991"/>
                <a:gd name="T6" fmla="*/ 0 w 1992"/>
                <a:gd name="T7" fmla="*/ 995 h 1991"/>
                <a:gd name="T8" fmla="*/ 996 w 1992"/>
                <a:gd name="T9" fmla="*/ 1990 h 1991"/>
                <a:gd name="T10" fmla="*/ 1991 w 1992"/>
                <a:gd name="T11" fmla="*/ 995 h 1991"/>
              </a:gdLst>
              <a:ahLst/>
              <a:cxnLst>
                <a:cxn ang="0">
                  <a:pos x="T0" y="T1"/>
                </a:cxn>
                <a:cxn ang="0">
                  <a:pos x="T2" y="T3"/>
                </a:cxn>
                <a:cxn ang="0">
                  <a:pos x="T4" y="T5"/>
                </a:cxn>
                <a:cxn ang="0">
                  <a:pos x="T6" y="T7"/>
                </a:cxn>
                <a:cxn ang="0">
                  <a:pos x="T8" y="T9"/>
                </a:cxn>
                <a:cxn ang="0">
                  <a:pos x="T10" y="T11"/>
                </a:cxn>
              </a:cxnLst>
              <a:rect l="0" t="0" r="r" b="b"/>
              <a:pathLst>
                <a:path w="1992" h="1991">
                  <a:moveTo>
                    <a:pt x="1991" y="995"/>
                  </a:moveTo>
                  <a:lnTo>
                    <a:pt x="1991" y="995"/>
                  </a:lnTo>
                  <a:cubicBezTo>
                    <a:pt x="1991" y="447"/>
                    <a:pt x="1543" y="0"/>
                    <a:pt x="996" y="0"/>
                  </a:cubicBezTo>
                  <a:cubicBezTo>
                    <a:pt x="448" y="0"/>
                    <a:pt x="0" y="447"/>
                    <a:pt x="0" y="995"/>
                  </a:cubicBezTo>
                  <a:cubicBezTo>
                    <a:pt x="0" y="1542"/>
                    <a:pt x="448" y="1990"/>
                    <a:pt x="996" y="1990"/>
                  </a:cubicBezTo>
                  <a:cubicBezTo>
                    <a:pt x="1543" y="1990"/>
                    <a:pt x="1991" y="1542"/>
                    <a:pt x="1991" y="995"/>
                  </a:cubicBezTo>
                </a:path>
              </a:pathLst>
            </a:custGeom>
            <a:solidFill>
              <a:schemeClr val="accent5"/>
            </a:solidFill>
            <a:ln>
              <a:noFill/>
            </a:ln>
            <a:effectLst/>
          </p:spPr>
          <p:txBody>
            <a:bodyPr wrap="none" anchor="ctr"/>
            <a:lstStyle/>
            <a:p>
              <a:pPr defTabSz="914400">
                <a:defRPr/>
              </a:pPr>
              <a:endParaRPr lang="en-US" sz="900"/>
            </a:p>
          </p:txBody>
        </p:sp>
        <p:sp>
          <p:nvSpPr>
            <p:cNvPr id="103" name="Freeform 88"/>
            <p:cNvSpPr>
              <a:spLocks noChangeArrowheads="1"/>
            </p:cNvSpPr>
            <p:nvPr/>
          </p:nvSpPr>
          <p:spPr bwMode="auto">
            <a:xfrm>
              <a:off x="2768600" y="5007769"/>
              <a:ext cx="142875" cy="144463"/>
            </a:xfrm>
            <a:custGeom>
              <a:avLst/>
              <a:gdLst>
                <a:gd name="T0" fmla="*/ 689 w 690"/>
                <a:gd name="T1" fmla="*/ 348 h 696"/>
                <a:gd name="T2" fmla="*/ 689 w 690"/>
                <a:gd name="T3" fmla="*/ 348 h 696"/>
                <a:gd name="T4" fmla="*/ 347 w 690"/>
                <a:gd name="T5" fmla="*/ 0 h 696"/>
                <a:gd name="T6" fmla="*/ 0 w 690"/>
                <a:gd name="T7" fmla="*/ 348 h 696"/>
                <a:gd name="T8" fmla="*/ 347 w 690"/>
                <a:gd name="T9" fmla="*/ 695 h 696"/>
                <a:gd name="T10" fmla="*/ 689 w 690"/>
                <a:gd name="T11" fmla="*/ 348 h 696"/>
              </a:gdLst>
              <a:ahLst/>
              <a:cxnLst>
                <a:cxn ang="0">
                  <a:pos x="T0" y="T1"/>
                </a:cxn>
                <a:cxn ang="0">
                  <a:pos x="T2" y="T3"/>
                </a:cxn>
                <a:cxn ang="0">
                  <a:pos x="T4" y="T5"/>
                </a:cxn>
                <a:cxn ang="0">
                  <a:pos x="T6" y="T7"/>
                </a:cxn>
                <a:cxn ang="0">
                  <a:pos x="T8" y="T9"/>
                </a:cxn>
                <a:cxn ang="0">
                  <a:pos x="T10" y="T11"/>
                </a:cxn>
              </a:cxnLst>
              <a:rect l="0" t="0" r="r" b="b"/>
              <a:pathLst>
                <a:path w="690" h="696">
                  <a:moveTo>
                    <a:pt x="689" y="348"/>
                  </a:moveTo>
                  <a:lnTo>
                    <a:pt x="689" y="348"/>
                  </a:lnTo>
                  <a:cubicBezTo>
                    <a:pt x="689" y="159"/>
                    <a:pt x="536" y="0"/>
                    <a:pt x="347" y="0"/>
                  </a:cubicBezTo>
                  <a:cubicBezTo>
                    <a:pt x="153" y="0"/>
                    <a:pt x="0" y="159"/>
                    <a:pt x="0" y="348"/>
                  </a:cubicBezTo>
                  <a:cubicBezTo>
                    <a:pt x="0" y="542"/>
                    <a:pt x="153" y="695"/>
                    <a:pt x="347" y="695"/>
                  </a:cubicBezTo>
                  <a:cubicBezTo>
                    <a:pt x="536" y="695"/>
                    <a:pt x="689" y="542"/>
                    <a:pt x="689" y="348"/>
                  </a:cubicBezTo>
                </a:path>
              </a:pathLst>
            </a:custGeom>
            <a:solidFill>
              <a:schemeClr val="accent3"/>
            </a:solidFill>
            <a:ln>
              <a:noFill/>
            </a:ln>
            <a:effectLst/>
          </p:spPr>
          <p:txBody>
            <a:bodyPr wrap="none" anchor="ctr"/>
            <a:lstStyle/>
            <a:p>
              <a:pPr defTabSz="914400">
                <a:defRPr/>
              </a:pPr>
              <a:endParaRPr lang="en-US" sz="900"/>
            </a:p>
          </p:txBody>
        </p:sp>
        <p:sp>
          <p:nvSpPr>
            <p:cNvPr id="104" name="Freeform 89"/>
            <p:cNvSpPr>
              <a:spLocks noChangeArrowheads="1"/>
            </p:cNvSpPr>
            <p:nvPr/>
          </p:nvSpPr>
          <p:spPr bwMode="auto">
            <a:xfrm>
              <a:off x="4046538" y="4929982"/>
              <a:ext cx="414338" cy="415925"/>
            </a:xfrm>
            <a:custGeom>
              <a:avLst/>
              <a:gdLst>
                <a:gd name="T0" fmla="*/ 2002 w 2003"/>
                <a:gd name="T1" fmla="*/ 1006 h 2009"/>
                <a:gd name="T2" fmla="*/ 2002 w 2003"/>
                <a:gd name="T3" fmla="*/ 1006 h 2009"/>
                <a:gd name="T4" fmla="*/ 1001 w 2003"/>
                <a:gd name="T5" fmla="*/ 0 h 2009"/>
                <a:gd name="T6" fmla="*/ 0 w 2003"/>
                <a:gd name="T7" fmla="*/ 1006 h 2009"/>
                <a:gd name="T8" fmla="*/ 1001 w 2003"/>
                <a:gd name="T9" fmla="*/ 2008 h 2009"/>
                <a:gd name="T10" fmla="*/ 2002 w 2003"/>
                <a:gd name="T11" fmla="*/ 1006 h 2009"/>
              </a:gdLst>
              <a:ahLst/>
              <a:cxnLst>
                <a:cxn ang="0">
                  <a:pos x="T0" y="T1"/>
                </a:cxn>
                <a:cxn ang="0">
                  <a:pos x="T2" y="T3"/>
                </a:cxn>
                <a:cxn ang="0">
                  <a:pos x="T4" y="T5"/>
                </a:cxn>
                <a:cxn ang="0">
                  <a:pos x="T6" y="T7"/>
                </a:cxn>
                <a:cxn ang="0">
                  <a:pos x="T8" y="T9"/>
                </a:cxn>
                <a:cxn ang="0">
                  <a:pos x="T10" y="T11"/>
                </a:cxn>
              </a:cxnLst>
              <a:rect l="0" t="0" r="r" b="b"/>
              <a:pathLst>
                <a:path w="2003" h="2009">
                  <a:moveTo>
                    <a:pt x="2002" y="1006"/>
                  </a:moveTo>
                  <a:lnTo>
                    <a:pt x="2002" y="1006"/>
                  </a:lnTo>
                  <a:cubicBezTo>
                    <a:pt x="2002" y="453"/>
                    <a:pt x="1554" y="0"/>
                    <a:pt x="1001" y="0"/>
                  </a:cubicBezTo>
                  <a:cubicBezTo>
                    <a:pt x="447" y="0"/>
                    <a:pt x="0" y="453"/>
                    <a:pt x="0" y="1006"/>
                  </a:cubicBezTo>
                  <a:cubicBezTo>
                    <a:pt x="0" y="1560"/>
                    <a:pt x="447" y="2008"/>
                    <a:pt x="1001" y="2008"/>
                  </a:cubicBezTo>
                  <a:cubicBezTo>
                    <a:pt x="1554" y="2008"/>
                    <a:pt x="2002" y="1560"/>
                    <a:pt x="2002" y="1006"/>
                  </a:cubicBezTo>
                </a:path>
              </a:pathLst>
            </a:custGeom>
            <a:solidFill>
              <a:schemeClr val="accent3"/>
            </a:solidFill>
            <a:ln>
              <a:noFill/>
            </a:ln>
            <a:effectLst/>
          </p:spPr>
          <p:txBody>
            <a:bodyPr wrap="none" anchor="ctr"/>
            <a:lstStyle/>
            <a:p>
              <a:pPr defTabSz="914400">
                <a:defRPr/>
              </a:pPr>
              <a:endParaRPr lang="en-US" sz="900"/>
            </a:p>
          </p:txBody>
        </p:sp>
        <p:sp>
          <p:nvSpPr>
            <p:cNvPr id="105" name="Freeform 90"/>
            <p:cNvSpPr>
              <a:spLocks noChangeArrowheads="1"/>
            </p:cNvSpPr>
            <p:nvPr/>
          </p:nvSpPr>
          <p:spPr bwMode="auto">
            <a:xfrm>
              <a:off x="4022725" y="2961482"/>
              <a:ext cx="351632" cy="350838"/>
            </a:xfrm>
            <a:custGeom>
              <a:avLst/>
              <a:gdLst>
                <a:gd name="T0" fmla="*/ 1696 w 1697"/>
                <a:gd name="T1" fmla="*/ 848 h 1696"/>
                <a:gd name="T2" fmla="*/ 1696 w 1697"/>
                <a:gd name="T3" fmla="*/ 848 h 1696"/>
                <a:gd name="T4" fmla="*/ 848 w 1697"/>
                <a:gd name="T5" fmla="*/ 0 h 1696"/>
                <a:gd name="T6" fmla="*/ 0 w 1697"/>
                <a:gd name="T7" fmla="*/ 848 h 1696"/>
                <a:gd name="T8" fmla="*/ 848 w 1697"/>
                <a:gd name="T9" fmla="*/ 1695 h 1696"/>
                <a:gd name="T10" fmla="*/ 1696 w 1697"/>
                <a:gd name="T11" fmla="*/ 848 h 1696"/>
              </a:gdLst>
              <a:ahLst/>
              <a:cxnLst>
                <a:cxn ang="0">
                  <a:pos x="T0" y="T1"/>
                </a:cxn>
                <a:cxn ang="0">
                  <a:pos x="T2" y="T3"/>
                </a:cxn>
                <a:cxn ang="0">
                  <a:pos x="T4" y="T5"/>
                </a:cxn>
                <a:cxn ang="0">
                  <a:pos x="T6" y="T7"/>
                </a:cxn>
                <a:cxn ang="0">
                  <a:pos x="T8" y="T9"/>
                </a:cxn>
                <a:cxn ang="0">
                  <a:pos x="T10" y="T11"/>
                </a:cxn>
              </a:cxnLst>
              <a:rect l="0" t="0" r="r" b="b"/>
              <a:pathLst>
                <a:path w="1697" h="1696">
                  <a:moveTo>
                    <a:pt x="1696" y="848"/>
                  </a:moveTo>
                  <a:lnTo>
                    <a:pt x="1696" y="848"/>
                  </a:lnTo>
                  <a:cubicBezTo>
                    <a:pt x="1696" y="376"/>
                    <a:pt x="1313" y="0"/>
                    <a:pt x="848" y="0"/>
                  </a:cubicBezTo>
                  <a:cubicBezTo>
                    <a:pt x="377" y="0"/>
                    <a:pt x="0" y="376"/>
                    <a:pt x="0" y="848"/>
                  </a:cubicBezTo>
                  <a:cubicBezTo>
                    <a:pt x="0" y="1313"/>
                    <a:pt x="377" y="1695"/>
                    <a:pt x="848" y="1695"/>
                  </a:cubicBezTo>
                  <a:cubicBezTo>
                    <a:pt x="1313" y="1695"/>
                    <a:pt x="1696" y="1313"/>
                    <a:pt x="1696" y="848"/>
                  </a:cubicBezTo>
                </a:path>
              </a:pathLst>
            </a:custGeom>
            <a:solidFill>
              <a:schemeClr val="accent3"/>
            </a:solidFill>
            <a:ln>
              <a:noFill/>
            </a:ln>
            <a:effectLst/>
          </p:spPr>
          <p:txBody>
            <a:bodyPr wrap="none" anchor="ctr"/>
            <a:lstStyle/>
            <a:p>
              <a:pPr defTabSz="914400">
                <a:defRPr/>
              </a:pPr>
              <a:endParaRPr lang="en-US" sz="900"/>
            </a:p>
          </p:txBody>
        </p:sp>
        <p:sp>
          <p:nvSpPr>
            <p:cNvPr id="106" name="Freeform 92"/>
            <p:cNvSpPr>
              <a:spLocks noChangeArrowheads="1"/>
            </p:cNvSpPr>
            <p:nvPr/>
          </p:nvSpPr>
          <p:spPr bwMode="auto">
            <a:xfrm>
              <a:off x="4541044" y="2294732"/>
              <a:ext cx="49213" cy="181769"/>
            </a:xfrm>
            <a:custGeom>
              <a:avLst/>
              <a:gdLst>
                <a:gd name="T0" fmla="*/ 40728846 w 237"/>
                <a:gd name="T1" fmla="*/ 150118422 h 878"/>
                <a:gd name="T2" fmla="*/ 0 w 237"/>
                <a:gd name="T3" fmla="*/ 150118422 h 878"/>
                <a:gd name="T4" fmla="*/ 0 w 237"/>
                <a:gd name="T5" fmla="*/ 0 h 878"/>
                <a:gd name="T6" fmla="*/ 40728846 w 237"/>
                <a:gd name="T7" fmla="*/ 0 h 878"/>
                <a:gd name="T8" fmla="*/ 40728846 w 237"/>
                <a:gd name="T9" fmla="*/ 150118422 h 8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878">
                  <a:moveTo>
                    <a:pt x="236" y="877"/>
                  </a:moveTo>
                  <a:lnTo>
                    <a:pt x="0" y="877"/>
                  </a:lnTo>
                  <a:lnTo>
                    <a:pt x="0" y="0"/>
                  </a:lnTo>
                  <a:lnTo>
                    <a:pt x="236" y="0"/>
                  </a:lnTo>
                  <a:lnTo>
                    <a:pt x="236" y="877"/>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07" name="Freeform 93"/>
            <p:cNvSpPr>
              <a:spLocks noChangeArrowheads="1"/>
            </p:cNvSpPr>
            <p:nvPr/>
          </p:nvSpPr>
          <p:spPr bwMode="auto">
            <a:xfrm>
              <a:off x="4614069" y="2381250"/>
              <a:ext cx="54769" cy="95250"/>
            </a:xfrm>
            <a:custGeom>
              <a:avLst/>
              <a:gdLst>
                <a:gd name="T0" fmla="*/ 44894110 w 266"/>
                <a:gd name="T1" fmla="*/ 78387851 h 460"/>
                <a:gd name="T2" fmla="*/ 0 w 266"/>
                <a:gd name="T3" fmla="*/ 78387851 h 460"/>
                <a:gd name="T4" fmla="*/ 0 w 266"/>
                <a:gd name="T5" fmla="*/ 0 h 460"/>
                <a:gd name="T6" fmla="*/ 44894110 w 266"/>
                <a:gd name="T7" fmla="*/ 0 h 460"/>
                <a:gd name="T8" fmla="*/ 44894110 w 266"/>
                <a:gd name="T9" fmla="*/ 78387851 h 4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460">
                  <a:moveTo>
                    <a:pt x="265" y="459"/>
                  </a:moveTo>
                  <a:lnTo>
                    <a:pt x="0" y="459"/>
                  </a:lnTo>
                  <a:lnTo>
                    <a:pt x="0" y="0"/>
                  </a:lnTo>
                  <a:lnTo>
                    <a:pt x="265" y="0"/>
                  </a:lnTo>
                  <a:lnTo>
                    <a:pt x="265" y="45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08" name="Freeform 94"/>
            <p:cNvSpPr>
              <a:spLocks noChangeArrowheads="1"/>
            </p:cNvSpPr>
            <p:nvPr/>
          </p:nvSpPr>
          <p:spPr bwMode="auto">
            <a:xfrm>
              <a:off x="4691063" y="2334419"/>
              <a:ext cx="49213" cy="142081"/>
            </a:xfrm>
            <a:custGeom>
              <a:avLst/>
              <a:gdLst>
                <a:gd name="T0" fmla="*/ 40728846 w 237"/>
                <a:gd name="T1" fmla="*/ 117280803 h 684"/>
                <a:gd name="T2" fmla="*/ 0 w 237"/>
                <a:gd name="T3" fmla="*/ 117280803 h 684"/>
                <a:gd name="T4" fmla="*/ 0 w 237"/>
                <a:gd name="T5" fmla="*/ 0 h 684"/>
                <a:gd name="T6" fmla="*/ 40728846 w 237"/>
                <a:gd name="T7" fmla="*/ 0 h 684"/>
                <a:gd name="T8" fmla="*/ 40728846 w 237"/>
                <a:gd name="T9" fmla="*/ 117280803 h 6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684">
                  <a:moveTo>
                    <a:pt x="236" y="683"/>
                  </a:moveTo>
                  <a:lnTo>
                    <a:pt x="0" y="683"/>
                  </a:lnTo>
                  <a:lnTo>
                    <a:pt x="0" y="0"/>
                  </a:lnTo>
                  <a:lnTo>
                    <a:pt x="236" y="0"/>
                  </a:lnTo>
                  <a:lnTo>
                    <a:pt x="236" y="683"/>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09" name="Line 95"/>
            <p:cNvSpPr>
              <a:spLocks noChangeShapeType="1"/>
            </p:cNvSpPr>
            <p:nvPr/>
          </p:nvSpPr>
          <p:spPr bwMode="auto">
            <a:xfrm>
              <a:off x="4498182" y="2476500"/>
              <a:ext cx="282575" cy="794"/>
            </a:xfrm>
            <a:prstGeom prst="line">
              <a:avLst/>
            </a:prstGeom>
            <a:noFill/>
            <a:ln w="2160">
              <a:solidFill>
                <a:srgbClr val="FFFFFF"/>
              </a:solidFill>
              <a:round/>
            </a:ln>
            <a:extLst>
              <a:ext uri="{909E8E84-426E-40DD-AFC4-6F175D3DCCD1}">
                <a14:hiddenFill xmlns:a14="http://schemas.microsoft.com/office/drawing/2010/main">
                  <a:noFill/>
                </a14:hiddenFill>
              </a:ext>
            </a:extLst>
          </p:spPr>
          <p:txBody>
            <a:bodyPr/>
            <a:lstStyle/>
            <a:p>
              <a:endParaRPr lang="zh-CN" altLang="en-US" sz="900"/>
            </a:p>
          </p:txBody>
        </p:sp>
        <p:sp>
          <p:nvSpPr>
            <p:cNvPr id="110" name="Line 96"/>
            <p:cNvSpPr>
              <a:spLocks noChangeShapeType="1"/>
            </p:cNvSpPr>
            <p:nvPr/>
          </p:nvSpPr>
          <p:spPr bwMode="auto">
            <a:xfrm flipV="1">
              <a:off x="4498182" y="2230438"/>
              <a:ext cx="794" cy="246857"/>
            </a:xfrm>
            <a:prstGeom prst="line">
              <a:avLst/>
            </a:prstGeom>
            <a:noFill/>
            <a:ln w="2160">
              <a:solidFill>
                <a:srgbClr val="FFFFFF"/>
              </a:solidFill>
              <a:round/>
            </a:ln>
            <a:extLst>
              <a:ext uri="{909E8E84-426E-40DD-AFC4-6F175D3DCCD1}">
                <a14:hiddenFill xmlns:a14="http://schemas.microsoft.com/office/drawing/2010/main">
                  <a:noFill/>
                </a14:hiddenFill>
              </a:ext>
            </a:extLst>
          </p:spPr>
          <p:txBody>
            <a:bodyPr/>
            <a:lstStyle/>
            <a:p>
              <a:endParaRPr lang="zh-CN" altLang="en-US" sz="900"/>
            </a:p>
          </p:txBody>
        </p:sp>
        <p:sp>
          <p:nvSpPr>
            <p:cNvPr id="111" name="Freeform 97"/>
            <p:cNvSpPr>
              <a:spLocks noChangeArrowheads="1"/>
            </p:cNvSpPr>
            <p:nvPr/>
          </p:nvSpPr>
          <p:spPr bwMode="auto">
            <a:xfrm>
              <a:off x="2470944" y="5179219"/>
              <a:ext cx="280988" cy="280194"/>
            </a:xfrm>
            <a:custGeom>
              <a:avLst/>
              <a:gdLst>
                <a:gd name="T0" fmla="*/ 232638172 w 1356"/>
                <a:gd name="T1" fmla="*/ 128695873 h 1355"/>
                <a:gd name="T2" fmla="*/ 232638172 w 1356"/>
                <a:gd name="T3" fmla="*/ 128695873 h 1355"/>
                <a:gd name="T4" fmla="*/ 232638172 w 1356"/>
                <a:gd name="T5" fmla="*/ 102546685 h 1355"/>
                <a:gd name="T6" fmla="*/ 212378890 w 1356"/>
                <a:gd name="T7" fmla="*/ 102546685 h 1355"/>
                <a:gd name="T8" fmla="*/ 206369570 w 1356"/>
                <a:gd name="T9" fmla="*/ 79473629 h 1355"/>
                <a:gd name="T10" fmla="*/ 223538404 w 1356"/>
                <a:gd name="T11" fmla="*/ 68364319 h 1355"/>
                <a:gd name="T12" fmla="*/ 211348602 w 1356"/>
                <a:gd name="T13" fmla="*/ 46146112 h 1355"/>
                <a:gd name="T14" fmla="*/ 193149481 w 1356"/>
                <a:gd name="T15" fmla="*/ 56229769 h 1355"/>
                <a:gd name="T16" fmla="*/ 175980648 w 1356"/>
                <a:gd name="T17" fmla="*/ 39138586 h 1355"/>
                <a:gd name="T18" fmla="*/ 186110289 w 1356"/>
                <a:gd name="T19" fmla="*/ 22047403 h 1355"/>
                <a:gd name="T20" fmla="*/ 163790846 w 1356"/>
                <a:gd name="T21" fmla="*/ 9058418 h 1355"/>
                <a:gd name="T22" fmla="*/ 152802909 w 1356"/>
                <a:gd name="T23" fmla="*/ 26149188 h 1355"/>
                <a:gd name="T24" fmla="*/ 129453179 w 1356"/>
                <a:gd name="T25" fmla="*/ 19996511 h 1355"/>
                <a:gd name="T26" fmla="*/ 129453179 w 1356"/>
                <a:gd name="T27" fmla="*/ 0 h 1355"/>
                <a:gd name="T28" fmla="*/ 103184992 w 1356"/>
                <a:gd name="T29" fmla="*/ 0 h 1355"/>
                <a:gd name="T30" fmla="*/ 103184992 w 1356"/>
                <a:gd name="T31" fmla="*/ 19996511 h 1355"/>
                <a:gd name="T32" fmla="*/ 80006839 w 1356"/>
                <a:gd name="T33" fmla="*/ 26149188 h 1355"/>
                <a:gd name="T34" fmla="*/ 68847325 w 1356"/>
                <a:gd name="T35" fmla="*/ 9058418 h 1355"/>
                <a:gd name="T36" fmla="*/ 46527469 w 1356"/>
                <a:gd name="T37" fmla="*/ 22047403 h 1355"/>
                <a:gd name="T38" fmla="*/ 56657109 w 1356"/>
                <a:gd name="T39" fmla="*/ 39138586 h 1355"/>
                <a:gd name="T40" fmla="*/ 39488276 w 1356"/>
                <a:gd name="T41" fmla="*/ 56229769 h 1355"/>
                <a:gd name="T42" fmla="*/ 22319442 w 1356"/>
                <a:gd name="T43" fmla="*/ 46146112 h 1355"/>
                <a:gd name="T44" fmla="*/ 9099353 w 1356"/>
                <a:gd name="T45" fmla="*/ 68364319 h 1355"/>
                <a:gd name="T46" fmla="*/ 26440178 w 1356"/>
                <a:gd name="T47" fmla="*/ 79473629 h 1355"/>
                <a:gd name="T48" fmla="*/ 20259282 w 1356"/>
                <a:gd name="T49" fmla="*/ 102546685 h 1355"/>
                <a:gd name="T50" fmla="*/ 0 w 1356"/>
                <a:gd name="T51" fmla="*/ 102546685 h 1355"/>
                <a:gd name="T52" fmla="*/ 0 w 1356"/>
                <a:gd name="T53" fmla="*/ 128695873 h 1355"/>
                <a:gd name="T54" fmla="*/ 20259282 w 1356"/>
                <a:gd name="T55" fmla="*/ 128695873 h 1355"/>
                <a:gd name="T56" fmla="*/ 26440178 w 1356"/>
                <a:gd name="T57" fmla="*/ 151939733 h 1355"/>
                <a:gd name="T58" fmla="*/ 9099353 w 1356"/>
                <a:gd name="T59" fmla="*/ 162877826 h 1355"/>
                <a:gd name="T60" fmla="*/ 22319442 w 1356"/>
                <a:gd name="T61" fmla="*/ 185096446 h 1355"/>
                <a:gd name="T62" fmla="*/ 39488276 w 1356"/>
                <a:gd name="T63" fmla="*/ 175012789 h 1355"/>
                <a:gd name="T64" fmla="*/ 56657109 w 1356"/>
                <a:gd name="T65" fmla="*/ 192103972 h 1355"/>
                <a:gd name="T66" fmla="*/ 46527469 w 1356"/>
                <a:gd name="T67" fmla="*/ 209194742 h 1355"/>
                <a:gd name="T68" fmla="*/ 68847325 w 1356"/>
                <a:gd name="T69" fmla="*/ 222354944 h 1355"/>
                <a:gd name="T70" fmla="*/ 80006839 w 1356"/>
                <a:gd name="T71" fmla="*/ 205263761 h 1355"/>
                <a:gd name="T72" fmla="*/ 103184992 w 1356"/>
                <a:gd name="T73" fmla="*/ 211245634 h 1355"/>
                <a:gd name="T74" fmla="*/ 103184992 w 1356"/>
                <a:gd name="T75" fmla="*/ 231413363 h 1355"/>
                <a:gd name="T76" fmla="*/ 129453179 w 1356"/>
                <a:gd name="T77" fmla="*/ 231413363 h 1355"/>
                <a:gd name="T78" fmla="*/ 129453179 w 1356"/>
                <a:gd name="T79" fmla="*/ 211245634 h 1355"/>
                <a:gd name="T80" fmla="*/ 152802909 w 1356"/>
                <a:gd name="T81" fmla="*/ 205263761 h 1355"/>
                <a:gd name="T82" fmla="*/ 163790846 w 1356"/>
                <a:gd name="T83" fmla="*/ 222354944 h 1355"/>
                <a:gd name="T84" fmla="*/ 186110289 w 1356"/>
                <a:gd name="T85" fmla="*/ 209194742 h 1355"/>
                <a:gd name="T86" fmla="*/ 175980648 w 1356"/>
                <a:gd name="T87" fmla="*/ 192103972 h 1355"/>
                <a:gd name="T88" fmla="*/ 193149481 w 1356"/>
                <a:gd name="T89" fmla="*/ 175012789 h 1355"/>
                <a:gd name="T90" fmla="*/ 211348602 w 1356"/>
                <a:gd name="T91" fmla="*/ 185096446 h 1355"/>
                <a:gd name="T92" fmla="*/ 223538404 w 1356"/>
                <a:gd name="T93" fmla="*/ 162877826 h 1355"/>
                <a:gd name="T94" fmla="*/ 206369570 w 1356"/>
                <a:gd name="T95" fmla="*/ 151939733 h 1355"/>
                <a:gd name="T96" fmla="*/ 212378890 w 1356"/>
                <a:gd name="T97" fmla="*/ 128695873 h 1355"/>
                <a:gd name="T98" fmla="*/ 232638172 w 1356"/>
                <a:gd name="T99" fmla="*/ 128695873 h 1355"/>
                <a:gd name="T100" fmla="*/ 57687397 w 1356"/>
                <a:gd name="T101" fmla="*/ 115706474 h 1355"/>
                <a:gd name="T102" fmla="*/ 57687397 w 1356"/>
                <a:gd name="T103" fmla="*/ 115706474 h 1355"/>
                <a:gd name="T104" fmla="*/ 116405081 w 1356"/>
                <a:gd name="T105" fmla="*/ 57255009 h 1355"/>
                <a:gd name="T106" fmla="*/ 174950775 w 1356"/>
                <a:gd name="T107" fmla="*/ 115706474 h 1355"/>
                <a:gd name="T108" fmla="*/ 116405081 w 1356"/>
                <a:gd name="T109" fmla="*/ 173987136 h 1355"/>
                <a:gd name="T110" fmla="*/ 57687397 w 1356"/>
                <a:gd name="T111" fmla="*/ 115706474 h 13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56" h="1355">
                  <a:moveTo>
                    <a:pt x="1355" y="753"/>
                  </a:moveTo>
                  <a:lnTo>
                    <a:pt x="1355" y="753"/>
                  </a:lnTo>
                  <a:cubicBezTo>
                    <a:pt x="1355" y="600"/>
                    <a:pt x="1355" y="600"/>
                    <a:pt x="1355" y="600"/>
                  </a:cubicBezTo>
                  <a:cubicBezTo>
                    <a:pt x="1237" y="600"/>
                    <a:pt x="1237" y="600"/>
                    <a:pt x="1237" y="600"/>
                  </a:cubicBezTo>
                  <a:cubicBezTo>
                    <a:pt x="1231" y="553"/>
                    <a:pt x="1219" y="506"/>
                    <a:pt x="1202" y="465"/>
                  </a:cubicBezTo>
                  <a:cubicBezTo>
                    <a:pt x="1302" y="400"/>
                    <a:pt x="1302" y="400"/>
                    <a:pt x="1302" y="400"/>
                  </a:cubicBezTo>
                  <a:cubicBezTo>
                    <a:pt x="1231" y="270"/>
                    <a:pt x="1231" y="270"/>
                    <a:pt x="1231" y="270"/>
                  </a:cubicBezTo>
                  <a:cubicBezTo>
                    <a:pt x="1125" y="329"/>
                    <a:pt x="1125" y="329"/>
                    <a:pt x="1125" y="329"/>
                  </a:cubicBezTo>
                  <a:cubicBezTo>
                    <a:pt x="1096" y="294"/>
                    <a:pt x="1060" y="259"/>
                    <a:pt x="1025" y="229"/>
                  </a:cubicBezTo>
                  <a:cubicBezTo>
                    <a:pt x="1084" y="129"/>
                    <a:pt x="1084" y="129"/>
                    <a:pt x="1084" y="129"/>
                  </a:cubicBezTo>
                  <a:cubicBezTo>
                    <a:pt x="954" y="53"/>
                    <a:pt x="954" y="53"/>
                    <a:pt x="954" y="53"/>
                  </a:cubicBezTo>
                  <a:cubicBezTo>
                    <a:pt x="890" y="153"/>
                    <a:pt x="890" y="153"/>
                    <a:pt x="890" y="153"/>
                  </a:cubicBezTo>
                  <a:cubicBezTo>
                    <a:pt x="848" y="135"/>
                    <a:pt x="801" y="123"/>
                    <a:pt x="754" y="117"/>
                  </a:cubicBezTo>
                  <a:cubicBezTo>
                    <a:pt x="754" y="0"/>
                    <a:pt x="754" y="0"/>
                    <a:pt x="754" y="0"/>
                  </a:cubicBezTo>
                  <a:cubicBezTo>
                    <a:pt x="601" y="0"/>
                    <a:pt x="601" y="0"/>
                    <a:pt x="601" y="0"/>
                  </a:cubicBezTo>
                  <a:cubicBezTo>
                    <a:pt x="601" y="117"/>
                    <a:pt x="601" y="117"/>
                    <a:pt x="601" y="117"/>
                  </a:cubicBezTo>
                  <a:cubicBezTo>
                    <a:pt x="554" y="123"/>
                    <a:pt x="507" y="135"/>
                    <a:pt x="466" y="153"/>
                  </a:cubicBezTo>
                  <a:cubicBezTo>
                    <a:pt x="401" y="53"/>
                    <a:pt x="401" y="53"/>
                    <a:pt x="401" y="53"/>
                  </a:cubicBezTo>
                  <a:cubicBezTo>
                    <a:pt x="271" y="129"/>
                    <a:pt x="271" y="129"/>
                    <a:pt x="271" y="129"/>
                  </a:cubicBezTo>
                  <a:cubicBezTo>
                    <a:pt x="330" y="229"/>
                    <a:pt x="330" y="229"/>
                    <a:pt x="330" y="229"/>
                  </a:cubicBezTo>
                  <a:cubicBezTo>
                    <a:pt x="295" y="259"/>
                    <a:pt x="259" y="294"/>
                    <a:pt x="230" y="329"/>
                  </a:cubicBezTo>
                  <a:cubicBezTo>
                    <a:pt x="130" y="270"/>
                    <a:pt x="130" y="270"/>
                    <a:pt x="130" y="270"/>
                  </a:cubicBezTo>
                  <a:cubicBezTo>
                    <a:pt x="53" y="400"/>
                    <a:pt x="53" y="400"/>
                    <a:pt x="53" y="400"/>
                  </a:cubicBezTo>
                  <a:cubicBezTo>
                    <a:pt x="154" y="465"/>
                    <a:pt x="154" y="465"/>
                    <a:pt x="154" y="465"/>
                  </a:cubicBezTo>
                  <a:cubicBezTo>
                    <a:pt x="136" y="506"/>
                    <a:pt x="124" y="553"/>
                    <a:pt x="118" y="600"/>
                  </a:cubicBezTo>
                  <a:cubicBezTo>
                    <a:pt x="0" y="600"/>
                    <a:pt x="0" y="600"/>
                    <a:pt x="0" y="600"/>
                  </a:cubicBezTo>
                  <a:cubicBezTo>
                    <a:pt x="0" y="753"/>
                    <a:pt x="0" y="753"/>
                    <a:pt x="0" y="753"/>
                  </a:cubicBezTo>
                  <a:cubicBezTo>
                    <a:pt x="118" y="753"/>
                    <a:pt x="118" y="753"/>
                    <a:pt x="118" y="753"/>
                  </a:cubicBezTo>
                  <a:cubicBezTo>
                    <a:pt x="124" y="801"/>
                    <a:pt x="136" y="848"/>
                    <a:pt x="154" y="889"/>
                  </a:cubicBezTo>
                  <a:cubicBezTo>
                    <a:pt x="53" y="953"/>
                    <a:pt x="53" y="953"/>
                    <a:pt x="53" y="953"/>
                  </a:cubicBezTo>
                  <a:cubicBezTo>
                    <a:pt x="130" y="1083"/>
                    <a:pt x="130" y="1083"/>
                    <a:pt x="130" y="1083"/>
                  </a:cubicBezTo>
                  <a:cubicBezTo>
                    <a:pt x="230" y="1024"/>
                    <a:pt x="230" y="1024"/>
                    <a:pt x="230" y="1024"/>
                  </a:cubicBezTo>
                  <a:cubicBezTo>
                    <a:pt x="259" y="1060"/>
                    <a:pt x="295" y="1095"/>
                    <a:pt x="330" y="1124"/>
                  </a:cubicBezTo>
                  <a:cubicBezTo>
                    <a:pt x="271" y="1224"/>
                    <a:pt x="271" y="1224"/>
                    <a:pt x="271" y="1224"/>
                  </a:cubicBezTo>
                  <a:cubicBezTo>
                    <a:pt x="401" y="1301"/>
                    <a:pt x="401" y="1301"/>
                    <a:pt x="401" y="1301"/>
                  </a:cubicBezTo>
                  <a:cubicBezTo>
                    <a:pt x="466" y="1201"/>
                    <a:pt x="466" y="1201"/>
                    <a:pt x="466" y="1201"/>
                  </a:cubicBezTo>
                  <a:cubicBezTo>
                    <a:pt x="507" y="1218"/>
                    <a:pt x="554" y="1230"/>
                    <a:pt x="601" y="1236"/>
                  </a:cubicBezTo>
                  <a:cubicBezTo>
                    <a:pt x="601" y="1354"/>
                    <a:pt x="601" y="1354"/>
                    <a:pt x="601" y="1354"/>
                  </a:cubicBezTo>
                  <a:cubicBezTo>
                    <a:pt x="754" y="1354"/>
                    <a:pt x="754" y="1354"/>
                    <a:pt x="754" y="1354"/>
                  </a:cubicBezTo>
                  <a:cubicBezTo>
                    <a:pt x="754" y="1236"/>
                    <a:pt x="754" y="1236"/>
                    <a:pt x="754" y="1236"/>
                  </a:cubicBezTo>
                  <a:cubicBezTo>
                    <a:pt x="801" y="1230"/>
                    <a:pt x="848" y="1218"/>
                    <a:pt x="890" y="1201"/>
                  </a:cubicBezTo>
                  <a:cubicBezTo>
                    <a:pt x="954" y="1301"/>
                    <a:pt x="954" y="1301"/>
                    <a:pt x="954" y="1301"/>
                  </a:cubicBezTo>
                  <a:cubicBezTo>
                    <a:pt x="1084" y="1224"/>
                    <a:pt x="1084" y="1224"/>
                    <a:pt x="1084" y="1224"/>
                  </a:cubicBezTo>
                  <a:cubicBezTo>
                    <a:pt x="1025" y="1124"/>
                    <a:pt x="1025" y="1124"/>
                    <a:pt x="1025" y="1124"/>
                  </a:cubicBezTo>
                  <a:cubicBezTo>
                    <a:pt x="1060" y="1095"/>
                    <a:pt x="1096" y="1060"/>
                    <a:pt x="1125" y="1024"/>
                  </a:cubicBezTo>
                  <a:cubicBezTo>
                    <a:pt x="1231" y="1083"/>
                    <a:pt x="1231" y="1083"/>
                    <a:pt x="1231" y="1083"/>
                  </a:cubicBezTo>
                  <a:cubicBezTo>
                    <a:pt x="1302" y="953"/>
                    <a:pt x="1302" y="953"/>
                    <a:pt x="1302" y="953"/>
                  </a:cubicBezTo>
                  <a:cubicBezTo>
                    <a:pt x="1202" y="889"/>
                    <a:pt x="1202" y="889"/>
                    <a:pt x="1202" y="889"/>
                  </a:cubicBezTo>
                  <a:cubicBezTo>
                    <a:pt x="1219" y="848"/>
                    <a:pt x="1231" y="801"/>
                    <a:pt x="1237" y="753"/>
                  </a:cubicBezTo>
                  <a:lnTo>
                    <a:pt x="1355" y="753"/>
                  </a:lnTo>
                  <a:close/>
                  <a:moveTo>
                    <a:pt x="336" y="677"/>
                  </a:moveTo>
                  <a:lnTo>
                    <a:pt x="336" y="677"/>
                  </a:lnTo>
                  <a:cubicBezTo>
                    <a:pt x="336" y="488"/>
                    <a:pt x="489" y="335"/>
                    <a:pt x="678" y="335"/>
                  </a:cubicBezTo>
                  <a:cubicBezTo>
                    <a:pt x="866" y="335"/>
                    <a:pt x="1019" y="488"/>
                    <a:pt x="1019" y="677"/>
                  </a:cubicBezTo>
                  <a:cubicBezTo>
                    <a:pt x="1019" y="865"/>
                    <a:pt x="866" y="1018"/>
                    <a:pt x="678" y="1018"/>
                  </a:cubicBezTo>
                  <a:cubicBezTo>
                    <a:pt x="489" y="1018"/>
                    <a:pt x="336" y="865"/>
                    <a:pt x="336" y="6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2" name="Freeform 98"/>
            <p:cNvSpPr>
              <a:spLocks noChangeArrowheads="1"/>
            </p:cNvSpPr>
            <p:nvPr/>
          </p:nvSpPr>
          <p:spPr bwMode="auto">
            <a:xfrm>
              <a:off x="5232400" y="3684588"/>
              <a:ext cx="311944" cy="254794"/>
            </a:xfrm>
            <a:custGeom>
              <a:avLst/>
              <a:gdLst>
                <a:gd name="T0" fmla="*/ 237698018 w 1508"/>
                <a:gd name="T1" fmla="*/ 97715465 h 1231"/>
                <a:gd name="T2" fmla="*/ 251901813 w 1508"/>
                <a:gd name="T3" fmla="*/ 84709587 h 1231"/>
                <a:gd name="T4" fmla="*/ 193375906 w 1508"/>
                <a:gd name="T5" fmla="*/ 42269310 h 1231"/>
                <a:gd name="T6" fmla="*/ 64515729 w 1508"/>
                <a:gd name="T7" fmla="*/ 42269310 h 1231"/>
                <a:gd name="T8" fmla="*/ 5989408 w 1508"/>
                <a:gd name="T9" fmla="*/ 84709587 h 1231"/>
                <a:gd name="T10" fmla="*/ 21220053 w 1508"/>
                <a:gd name="T11" fmla="*/ 97715465 h 1231"/>
                <a:gd name="T12" fmla="*/ 21220053 w 1508"/>
                <a:gd name="T13" fmla="*/ 110892724 h 1231"/>
                <a:gd name="T14" fmla="*/ 20021923 w 1508"/>
                <a:gd name="T15" fmla="*/ 163087616 h 1231"/>
                <a:gd name="T16" fmla="*/ 16086216 w 1508"/>
                <a:gd name="T17" fmla="*/ 175237833 h 1231"/>
                <a:gd name="T18" fmla="*/ 5989408 w 1508"/>
                <a:gd name="T19" fmla="*/ 178147163 h 1231"/>
                <a:gd name="T20" fmla="*/ 65542579 w 1508"/>
                <a:gd name="T21" fmla="*/ 210490891 h 1231"/>
                <a:gd name="T22" fmla="*/ 251901813 w 1508"/>
                <a:gd name="T23" fmla="*/ 210490891 h 1231"/>
                <a:gd name="T24" fmla="*/ 242831855 w 1508"/>
                <a:gd name="T25" fmla="*/ 178147163 h 1231"/>
                <a:gd name="T26" fmla="*/ 242831855 w 1508"/>
                <a:gd name="T27" fmla="*/ 163087616 h 1231"/>
                <a:gd name="T28" fmla="*/ 234789161 w 1508"/>
                <a:gd name="T29" fmla="*/ 110892724 h 1231"/>
                <a:gd name="T30" fmla="*/ 237698018 w 1508"/>
                <a:gd name="T31" fmla="*/ 101822803 h 1231"/>
                <a:gd name="T32" fmla="*/ 143063972 w 1508"/>
                <a:gd name="T33" fmla="*/ 110892724 h 1231"/>
                <a:gd name="T34" fmla="*/ 143063972 w 1508"/>
                <a:gd name="T35" fmla="*/ 163087616 h 1231"/>
                <a:gd name="T36" fmla="*/ 138956572 w 1508"/>
                <a:gd name="T37" fmla="*/ 175237833 h 1231"/>
                <a:gd name="T38" fmla="*/ 119790219 w 1508"/>
                <a:gd name="T39" fmla="*/ 178147163 h 1231"/>
                <a:gd name="T40" fmla="*/ 119790219 w 1508"/>
                <a:gd name="T41" fmla="*/ 163087616 h 1231"/>
                <a:gd name="T42" fmla="*/ 111747112 w 1508"/>
                <a:gd name="T43" fmla="*/ 110892724 h 1231"/>
                <a:gd name="T44" fmla="*/ 114827662 w 1508"/>
                <a:gd name="T45" fmla="*/ 101822803 h 1231"/>
                <a:gd name="T46" fmla="*/ 143063972 w 1508"/>
                <a:gd name="T47" fmla="*/ 97715465 h 1231"/>
                <a:gd name="T48" fmla="*/ 58355041 w 1508"/>
                <a:gd name="T49" fmla="*/ 178147163 h 1231"/>
                <a:gd name="T50" fmla="*/ 58355041 w 1508"/>
                <a:gd name="T51" fmla="*/ 163087616 h 1231"/>
                <a:gd name="T52" fmla="*/ 50311934 w 1508"/>
                <a:gd name="T53" fmla="*/ 110892724 h 1231"/>
                <a:gd name="T54" fmla="*/ 53392070 w 1508"/>
                <a:gd name="T55" fmla="*/ 101822803 h 1231"/>
                <a:gd name="T56" fmla="*/ 82655231 w 1508"/>
                <a:gd name="T57" fmla="*/ 97715465 h 1231"/>
                <a:gd name="T58" fmla="*/ 82655231 w 1508"/>
                <a:gd name="T59" fmla="*/ 110892724 h 1231"/>
                <a:gd name="T60" fmla="*/ 81628381 w 1508"/>
                <a:gd name="T61" fmla="*/ 163087616 h 1231"/>
                <a:gd name="T62" fmla="*/ 77521394 w 1508"/>
                <a:gd name="T63" fmla="*/ 175237833 h 1231"/>
                <a:gd name="T64" fmla="*/ 58355041 w 1508"/>
                <a:gd name="T65" fmla="*/ 178147163 h 1231"/>
                <a:gd name="T66" fmla="*/ 200563030 w 1508"/>
                <a:gd name="T67" fmla="*/ 163087616 h 1231"/>
                <a:gd name="T68" fmla="*/ 200563030 w 1508"/>
                <a:gd name="T69" fmla="*/ 178147163 h 1231"/>
                <a:gd name="T70" fmla="*/ 181396677 w 1508"/>
                <a:gd name="T71" fmla="*/ 175237833 h 1231"/>
                <a:gd name="T72" fmla="*/ 176262840 w 1508"/>
                <a:gd name="T73" fmla="*/ 163087616 h 1231"/>
                <a:gd name="T74" fmla="*/ 176262840 w 1508"/>
                <a:gd name="T75" fmla="*/ 110892724 h 1231"/>
                <a:gd name="T76" fmla="*/ 176262840 w 1508"/>
                <a:gd name="T77" fmla="*/ 97715465 h 1231"/>
                <a:gd name="T78" fmla="*/ 204499151 w 1508"/>
                <a:gd name="T79" fmla="*/ 101822803 h 1231"/>
                <a:gd name="T80" fmla="*/ 207579287 w 1508"/>
                <a:gd name="T81" fmla="*/ 110892724 h 1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8" h="1231">
                  <a:moveTo>
                    <a:pt x="1389" y="595"/>
                  </a:moveTo>
                  <a:lnTo>
                    <a:pt x="1389" y="571"/>
                  </a:lnTo>
                  <a:lnTo>
                    <a:pt x="1472" y="571"/>
                  </a:lnTo>
                  <a:lnTo>
                    <a:pt x="1472" y="495"/>
                  </a:lnTo>
                  <a:lnTo>
                    <a:pt x="1507" y="495"/>
                  </a:lnTo>
                  <a:lnTo>
                    <a:pt x="1130" y="247"/>
                  </a:lnTo>
                  <a:lnTo>
                    <a:pt x="753" y="0"/>
                  </a:lnTo>
                  <a:lnTo>
                    <a:pt x="377" y="247"/>
                  </a:lnTo>
                  <a:lnTo>
                    <a:pt x="0" y="495"/>
                  </a:lnTo>
                  <a:lnTo>
                    <a:pt x="35" y="495"/>
                  </a:lnTo>
                  <a:lnTo>
                    <a:pt x="35" y="571"/>
                  </a:lnTo>
                  <a:lnTo>
                    <a:pt x="124" y="571"/>
                  </a:lnTo>
                  <a:lnTo>
                    <a:pt x="124" y="595"/>
                  </a:lnTo>
                  <a:lnTo>
                    <a:pt x="124" y="648"/>
                  </a:lnTo>
                  <a:lnTo>
                    <a:pt x="141" y="648"/>
                  </a:lnTo>
                  <a:lnTo>
                    <a:pt x="117" y="953"/>
                  </a:lnTo>
                  <a:lnTo>
                    <a:pt x="94" y="953"/>
                  </a:lnTo>
                  <a:lnTo>
                    <a:pt x="94" y="1024"/>
                  </a:lnTo>
                  <a:lnTo>
                    <a:pt x="94" y="1041"/>
                  </a:lnTo>
                  <a:lnTo>
                    <a:pt x="35" y="1041"/>
                  </a:lnTo>
                  <a:lnTo>
                    <a:pt x="35" y="1230"/>
                  </a:lnTo>
                  <a:lnTo>
                    <a:pt x="383" y="1230"/>
                  </a:lnTo>
                  <a:lnTo>
                    <a:pt x="1124" y="1230"/>
                  </a:lnTo>
                  <a:lnTo>
                    <a:pt x="1472" y="1230"/>
                  </a:lnTo>
                  <a:lnTo>
                    <a:pt x="1472" y="1041"/>
                  </a:lnTo>
                  <a:lnTo>
                    <a:pt x="1419" y="1041"/>
                  </a:lnTo>
                  <a:lnTo>
                    <a:pt x="1419" y="1024"/>
                  </a:lnTo>
                  <a:lnTo>
                    <a:pt x="1419" y="953"/>
                  </a:lnTo>
                  <a:lnTo>
                    <a:pt x="1389" y="953"/>
                  </a:lnTo>
                  <a:lnTo>
                    <a:pt x="1372" y="648"/>
                  </a:lnTo>
                  <a:lnTo>
                    <a:pt x="1389" y="648"/>
                  </a:lnTo>
                  <a:lnTo>
                    <a:pt x="1389" y="595"/>
                  </a:lnTo>
                  <a:close/>
                  <a:moveTo>
                    <a:pt x="836" y="595"/>
                  </a:moveTo>
                  <a:lnTo>
                    <a:pt x="836" y="648"/>
                  </a:lnTo>
                  <a:lnTo>
                    <a:pt x="859" y="648"/>
                  </a:lnTo>
                  <a:lnTo>
                    <a:pt x="836" y="953"/>
                  </a:lnTo>
                  <a:lnTo>
                    <a:pt x="812" y="953"/>
                  </a:lnTo>
                  <a:lnTo>
                    <a:pt x="812" y="1024"/>
                  </a:lnTo>
                  <a:lnTo>
                    <a:pt x="812" y="1041"/>
                  </a:lnTo>
                  <a:lnTo>
                    <a:pt x="700" y="1041"/>
                  </a:lnTo>
                  <a:lnTo>
                    <a:pt x="700" y="1024"/>
                  </a:lnTo>
                  <a:lnTo>
                    <a:pt x="700" y="953"/>
                  </a:lnTo>
                  <a:lnTo>
                    <a:pt x="671" y="953"/>
                  </a:lnTo>
                  <a:lnTo>
                    <a:pt x="653" y="648"/>
                  </a:lnTo>
                  <a:lnTo>
                    <a:pt x="671" y="648"/>
                  </a:lnTo>
                  <a:lnTo>
                    <a:pt x="671" y="595"/>
                  </a:lnTo>
                  <a:lnTo>
                    <a:pt x="671" y="571"/>
                  </a:lnTo>
                  <a:lnTo>
                    <a:pt x="836" y="571"/>
                  </a:lnTo>
                  <a:lnTo>
                    <a:pt x="836" y="595"/>
                  </a:lnTo>
                  <a:close/>
                  <a:moveTo>
                    <a:pt x="341" y="1041"/>
                  </a:moveTo>
                  <a:lnTo>
                    <a:pt x="341" y="1024"/>
                  </a:lnTo>
                  <a:lnTo>
                    <a:pt x="341" y="953"/>
                  </a:lnTo>
                  <a:lnTo>
                    <a:pt x="312" y="953"/>
                  </a:lnTo>
                  <a:lnTo>
                    <a:pt x="294" y="648"/>
                  </a:lnTo>
                  <a:lnTo>
                    <a:pt x="312" y="648"/>
                  </a:lnTo>
                  <a:lnTo>
                    <a:pt x="312" y="595"/>
                  </a:lnTo>
                  <a:lnTo>
                    <a:pt x="312" y="571"/>
                  </a:lnTo>
                  <a:lnTo>
                    <a:pt x="483" y="571"/>
                  </a:lnTo>
                  <a:lnTo>
                    <a:pt x="483" y="595"/>
                  </a:lnTo>
                  <a:lnTo>
                    <a:pt x="483" y="648"/>
                  </a:lnTo>
                  <a:lnTo>
                    <a:pt x="500" y="648"/>
                  </a:lnTo>
                  <a:lnTo>
                    <a:pt x="477" y="953"/>
                  </a:lnTo>
                  <a:lnTo>
                    <a:pt x="453" y="953"/>
                  </a:lnTo>
                  <a:lnTo>
                    <a:pt x="453" y="1024"/>
                  </a:lnTo>
                  <a:lnTo>
                    <a:pt x="453" y="1041"/>
                  </a:lnTo>
                  <a:lnTo>
                    <a:pt x="341" y="1041"/>
                  </a:lnTo>
                  <a:close/>
                  <a:moveTo>
                    <a:pt x="1195" y="953"/>
                  </a:moveTo>
                  <a:lnTo>
                    <a:pt x="1172" y="953"/>
                  </a:lnTo>
                  <a:lnTo>
                    <a:pt x="1172" y="1024"/>
                  </a:lnTo>
                  <a:lnTo>
                    <a:pt x="1172" y="1041"/>
                  </a:lnTo>
                  <a:lnTo>
                    <a:pt x="1060" y="1041"/>
                  </a:lnTo>
                  <a:lnTo>
                    <a:pt x="1060" y="1024"/>
                  </a:lnTo>
                  <a:lnTo>
                    <a:pt x="1060" y="953"/>
                  </a:lnTo>
                  <a:lnTo>
                    <a:pt x="1030" y="953"/>
                  </a:lnTo>
                  <a:lnTo>
                    <a:pt x="1012" y="648"/>
                  </a:lnTo>
                  <a:lnTo>
                    <a:pt x="1030" y="648"/>
                  </a:lnTo>
                  <a:lnTo>
                    <a:pt x="1030" y="595"/>
                  </a:lnTo>
                  <a:lnTo>
                    <a:pt x="1030" y="571"/>
                  </a:lnTo>
                  <a:lnTo>
                    <a:pt x="1195" y="571"/>
                  </a:lnTo>
                  <a:lnTo>
                    <a:pt x="1195" y="595"/>
                  </a:lnTo>
                  <a:lnTo>
                    <a:pt x="1195" y="648"/>
                  </a:lnTo>
                  <a:lnTo>
                    <a:pt x="1213" y="648"/>
                  </a:lnTo>
                  <a:lnTo>
                    <a:pt x="1195" y="9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3" name="Freeform 99"/>
            <p:cNvSpPr>
              <a:spLocks noChangeArrowheads="1"/>
            </p:cNvSpPr>
            <p:nvPr/>
          </p:nvSpPr>
          <p:spPr bwMode="auto">
            <a:xfrm>
              <a:off x="1681957" y="3660775"/>
              <a:ext cx="238125" cy="261938"/>
            </a:xfrm>
            <a:custGeom>
              <a:avLst/>
              <a:gdLst>
                <a:gd name="T0" fmla="*/ 158672076 w 1149"/>
                <a:gd name="T1" fmla="*/ 44316266 h 1266"/>
                <a:gd name="T2" fmla="*/ 158672076 w 1149"/>
                <a:gd name="T3" fmla="*/ 44316266 h 1266"/>
                <a:gd name="T4" fmla="*/ 7040542 w 1149"/>
                <a:gd name="T5" fmla="*/ 156047714 h 1266"/>
                <a:gd name="T6" fmla="*/ 89982650 w 1149"/>
                <a:gd name="T7" fmla="*/ 176238005 h 1266"/>
                <a:gd name="T8" fmla="*/ 122266929 w 1149"/>
                <a:gd name="T9" fmla="*/ 142017299 h 1266"/>
                <a:gd name="T10" fmla="*/ 171894749 w 1149"/>
                <a:gd name="T11" fmla="*/ 131066408 h 1266"/>
                <a:gd name="T12" fmla="*/ 158672076 w 1149"/>
                <a:gd name="T13" fmla="*/ 44316266 h 1266"/>
                <a:gd name="T14" fmla="*/ 44476113 w 1149"/>
                <a:gd name="T15" fmla="*/ 60571288 h 1266"/>
                <a:gd name="T16" fmla="*/ 44476113 w 1149"/>
                <a:gd name="T17" fmla="*/ 60571288 h 1266"/>
                <a:gd name="T18" fmla="*/ 60618045 w 1149"/>
                <a:gd name="T19" fmla="*/ 50476142 h 1266"/>
                <a:gd name="T20" fmla="*/ 70749860 w 1149"/>
                <a:gd name="T21" fmla="*/ 66559850 h 1266"/>
                <a:gd name="T22" fmla="*/ 54607928 w 1149"/>
                <a:gd name="T23" fmla="*/ 76654996 h 1266"/>
                <a:gd name="T24" fmla="*/ 44476113 w 1149"/>
                <a:gd name="T25" fmla="*/ 60571288 h 1266"/>
                <a:gd name="T26" fmla="*/ 42415679 w 1149"/>
                <a:gd name="T27" fmla="*/ 112929408 h 1266"/>
                <a:gd name="T28" fmla="*/ 42415679 w 1149"/>
                <a:gd name="T29" fmla="*/ 112929408 h 1266"/>
                <a:gd name="T30" fmla="*/ 25243322 w 1149"/>
                <a:gd name="T31" fmla="*/ 106769532 h 1266"/>
                <a:gd name="T32" fmla="*/ 31253440 w 1149"/>
                <a:gd name="T33" fmla="*/ 88632533 h 1266"/>
                <a:gd name="T34" fmla="*/ 49456221 w 1149"/>
                <a:gd name="T35" fmla="*/ 95818641 h 1266"/>
                <a:gd name="T36" fmla="*/ 42415679 w 1149"/>
                <a:gd name="T37" fmla="*/ 112929408 h 1266"/>
                <a:gd name="T38" fmla="*/ 105094572 w 1149"/>
                <a:gd name="T39" fmla="*/ 58517996 h 1266"/>
                <a:gd name="T40" fmla="*/ 105094572 w 1149"/>
                <a:gd name="T41" fmla="*/ 58517996 h 1266"/>
                <a:gd name="T42" fmla="*/ 86891792 w 1149"/>
                <a:gd name="T43" fmla="*/ 55438058 h 1266"/>
                <a:gd name="T44" fmla="*/ 89982650 w 1149"/>
                <a:gd name="T45" fmla="*/ 37301059 h 1266"/>
                <a:gd name="T46" fmla="*/ 108185431 w 1149"/>
                <a:gd name="T47" fmla="*/ 40380997 h 1266"/>
                <a:gd name="T48" fmla="*/ 105094572 w 1149"/>
                <a:gd name="T49" fmla="*/ 58517996 h 1266"/>
                <a:gd name="T50" fmla="*/ 125357787 w 1149"/>
                <a:gd name="T51" fmla="*/ 60571288 h 1266"/>
                <a:gd name="T52" fmla="*/ 125357787 w 1149"/>
                <a:gd name="T53" fmla="*/ 60571288 h 1266"/>
                <a:gd name="T54" fmla="*/ 139438871 w 1149"/>
                <a:gd name="T55" fmla="*/ 48422850 h 1266"/>
                <a:gd name="T56" fmla="*/ 151631534 w 1149"/>
                <a:gd name="T57" fmla="*/ 62453266 h 1266"/>
                <a:gd name="T58" fmla="*/ 137550036 w 1149"/>
                <a:gd name="T59" fmla="*/ 74601703 h 1266"/>
                <a:gd name="T60" fmla="*/ 125357787 w 1149"/>
                <a:gd name="T61" fmla="*/ 60571288 h 1266"/>
                <a:gd name="T62" fmla="*/ 58557611 w 1149"/>
                <a:gd name="T63" fmla="*/ 184280273 h 1266"/>
                <a:gd name="T64" fmla="*/ 58557611 w 1149"/>
                <a:gd name="T65" fmla="*/ 184280273 h 1266"/>
                <a:gd name="T66" fmla="*/ 32283864 w 1149"/>
                <a:gd name="T67" fmla="*/ 175211773 h 1266"/>
                <a:gd name="T68" fmla="*/ 45506537 w 1149"/>
                <a:gd name="T69" fmla="*/ 150914484 h 1266"/>
                <a:gd name="T70" fmla="*/ 72810708 w 1149"/>
                <a:gd name="T71" fmla="*/ 160154298 h 1266"/>
                <a:gd name="T72" fmla="*/ 58557611 w 1149"/>
                <a:gd name="T73" fmla="*/ 184280273 h 1266"/>
                <a:gd name="T74" fmla="*/ 151631534 w 1149"/>
                <a:gd name="T75" fmla="*/ 107796178 h 1266"/>
                <a:gd name="T76" fmla="*/ 151631534 w 1149"/>
                <a:gd name="T77" fmla="*/ 107796178 h 1266"/>
                <a:gd name="T78" fmla="*/ 151631534 w 1149"/>
                <a:gd name="T79" fmla="*/ 88632533 h 1266"/>
                <a:gd name="T80" fmla="*/ 169833900 w 1149"/>
                <a:gd name="T81" fmla="*/ 88632533 h 1266"/>
                <a:gd name="T82" fmla="*/ 169833900 w 1149"/>
                <a:gd name="T83" fmla="*/ 107796178 h 1266"/>
                <a:gd name="T84" fmla="*/ 151631534 w 1149"/>
                <a:gd name="T85" fmla="*/ 107796178 h 12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9" h="1266">
                  <a:moveTo>
                    <a:pt x="924" y="259"/>
                  </a:moveTo>
                  <a:lnTo>
                    <a:pt x="924" y="259"/>
                  </a:lnTo>
                  <a:cubicBezTo>
                    <a:pt x="653" y="0"/>
                    <a:pt x="0" y="118"/>
                    <a:pt x="41" y="912"/>
                  </a:cubicBezTo>
                  <a:cubicBezTo>
                    <a:pt x="59" y="1224"/>
                    <a:pt x="453" y="1265"/>
                    <a:pt x="524" y="1030"/>
                  </a:cubicBezTo>
                  <a:cubicBezTo>
                    <a:pt x="542" y="965"/>
                    <a:pt x="606" y="825"/>
                    <a:pt x="712" y="830"/>
                  </a:cubicBezTo>
                  <a:cubicBezTo>
                    <a:pt x="842" y="841"/>
                    <a:pt x="918" y="853"/>
                    <a:pt x="1001" y="766"/>
                  </a:cubicBezTo>
                  <a:cubicBezTo>
                    <a:pt x="1113" y="648"/>
                    <a:pt x="1148" y="465"/>
                    <a:pt x="924" y="259"/>
                  </a:cubicBezTo>
                  <a:close/>
                  <a:moveTo>
                    <a:pt x="259" y="354"/>
                  </a:moveTo>
                  <a:lnTo>
                    <a:pt x="259" y="354"/>
                  </a:lnTo>
                  <a:cubicBezTo>
                    <a:pt x="271" y="312"/>
                    <a:pt x="312" y="283"/>
                    <a:pt x="353" y="295"/>
                  </a:cubicBezTo>
                  <a:cubicBezTo>
                    <a:pt x="400" y="306"/>
                    <a:pt x="424" y="348"/>
                    <a:pt x="412" y="389"/>
                  </a:cubicBezTo>
                  <a:cubicBezTo>
                    <a:pt x="400" y="430"/>
                    <a:pt x="359" y="459"/>
                    <a:pt x="318" y="448"/>
                  </a:cubicBezTo>
                  <a:cubicBezTo>
                    <a:pt x="277" y="436"/>
                    <a:pt x="247" y="395"/>
                    <a:pt x="259" y="354"/>
                  </a:cubicBezTo>
                  <a:close/>
                  <a:moveTo>
                    <a:pt x="247" y="660"/>
                  </a:moveTo>
                  <a:lnTo>
                    <a:pt x="247" y="660"/>
                  </a:lnTo>
                  <a:cubicBezTo>
                    <a:pt x="212" y="677"/>
                    <a:pt x="165" y="660"/>
                    <a:pt x="147" y="624"/>
                  </a:cubicBezTo>
                  <a:cubicBezTo>
                    <a:pt x="129" y="583"/>
                    <a:pt x="147" y="536"/>
                    <a:pt x="182" y="518"/>
                  </a:cubicBezTo>
                  <a:cubicBezTo>
                    <a:pt x="224" y="501"/>
                    <a:pt x="271" y="518"/>
                    <a:pt x="288" y="560"/>
                  </a:cubicBezTo>
                  <a:cubicBezTo>
                    <a:pt x="306" y="595"/>
                    <a:pt x="288" y="642"/>
                    <a:pt x="247" y="660"/>
                  </a:cubicBezTo>
                  <a:close/>
                  <a:moveTo>
                    <a:pt x="612" y="342"/>
                  </a:moveTo>
                  <a:lnTo>
                    <a:pt x="612" y="342"/>
                  </a:lnTo>
                  <a:cubicBezTo>
                    <a:pt x="577" y="371"/>
                    <a:pt x="530" y="359"/>
                    <a:pt x="506" y="324"/>
                  </a:cubicBezTo>
                  <a:cubicBezTo>
                    <a:pt x="483" y="289"/>
                    <a:pt x="489" y="242"/>
                    <a:pt x="524" y="218"/>
                  </a:cubicBezTo>
                  <a:cubicBezTo>
                    <a:pt x="559" y="195"/>
                    <a:pt x="606" y="200"/>
                    <a:pt x="630" y="236"/>
                  </a:cubicBezTo>
                  <a:cubicBezTo>
                    <a:pt x="659" y="271"/>
                    <a:pt x="648" y="318"/>
                    <a:pt x="612" y="342"/>
                  </a:cubicBezTo>
                  <a:close/>
                  <a:moveTo>
                    <a:pt x="730" y="354"/>
                  </a:moveTo>
                  <a:lnTo>
                    <a:pt x="730" y="354"/>
                  </a:lnTo>
                  <a:cubicBezTo>
                    <a:pt x="730" y="312"/>
                    <a:pt x="771" y="277"/>
                    <a:pt x="812" y="283"/>
                  </a:cubicBezTo>
                  <a:cubicBezTo>
                    <a:pt x="854" y="289"/>
                    <a:pt x="889" y="324"/>
                    <a:pt x="883" y="365"/>
                  </a:cubicBezTo>
                  <a:cubicBezTo>
                    <a:pt x="877" y="412"/>
                    <a:pt x="842" y="442"/>
                    <a:pt x="801" y="436"/>
                  </a:cubicBezTo>
                  <a:cubicBezTo>
                    <a:pt x="759" y="436"/>
                    <a:pt x="724" y="395"/>
                    <a:pt x="730" y="354"/>
                  </a:cubicBezTo>
                  <a:close/>
                  <a:moveTo>
                    <a:pt x="341" y="1077"/>
                  </a:moveTo>
                  <a:lnTo>
                    <a:pt x="341" y="1077"/>
                  </a:lnTo>
                  <a:cubicBezTo>
                    <a:pt x="277" y="1100"/>
                    <a:pt x="212" y="1077"/>
                    <a:pt x="188" y="1024"/>
                  </a:cubicBezTo>
                  <a:cubicBezTo>
                    <a:pt x="165" y="971"/>
                    <a:pt x="200" y="912"/>
                    <a:pt x="265" y="882"/>
                  </a:cubicBezTo>
                  <a:cubicBezTo>
                    <a:pt x="330" y="859"/>
                    <a:pt x="400" y="882"/>
                    <a:pt x="424" y="936"/>
                  </a:cubicBezTo>
                  <a:cubicBezTo>
                    <a:pt x="441" y="989"/>
                    <a:pt x="406" y="1053"/>
                    <a:pt x="341" y="1077"/>
                  </a:cubicBezTo>
                  <a:close/>
                  <a:moveTo>
                    <a:pt x="883" y="630"/>
                  </a:moveTo>
                  <a:lnTo>
                    <a:pt x="883" y="630"/>
                  </a:lnTo>
                  <a:cubicBezTo>
                    <a:pt x="854" y="601"/>
                    <a:pt x="854" y="548"/>
                    <a:pt x="883" y="518"/>
                  </a:cubicBezTo>
                  <a:cubicBezTo>
                    <a:pt x="913" y="489"/>
                    <a:pt x="960" y="489"/>
                    <a:pt x="989" y="518"/>
                  </a:cubicBezTo>
                  <a:cubicBezTo>
                    <a:pt x="1019" y="548"/>
                    <a:pt x="1019" y="601"/>
                    <a:pt x="989" y="630"/>
                  </a:cubicBezTo>
                  <a:cubicBezTo>
                    <a:pt x="960" y="660"/>
                    <a:pt x="913" y="660"/>
                    <a:pt x="883" y="6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4" name="Freeform 100"/>
            <p:cNvSpPr>
              <a:spLocks noChangeArrowheads="1"/>
            </p:cNvSpPr>
            <p:nvPr/>
          </p:nvSpPr>
          <p:spPr bwMode="auto">
            <a:xfrm>
              <a:off x="1785144" y="3769519"/>
              <a:ext cx="187325" cy="184150"/>
            </a:xfrm>
            <a:custGeom>
              <a:avLst/>
              <a:gdLst>
                <a:gd name="T0" fmla="*/ 72390385 w 908"/>
                <a:gd name="T1" fmla="*/ 109030057 h 889"/>
                <a:gd name="T2" fmla="*/ 72390385 w 908"/>
                <a:gd name="T3" fmla="*/ 109030057 h 889"/>
                <a:gd name="T4" fmla="*/ 76488016 w 908"/>
                <a:gd name="T5" fmla="*/ 106111000 h 889"/>
                <a:gd name="T6" fmla="*/ 75463505 w 908"/>
                <a:gd name="T7" fmla="*/ 105080671 h 889"/>
                <a:gd name="T8" fmla="*/ 139829448 w 908"/>
                <a:gd name="T9" fmla="*/ 31421086 h 889"/>
                <a:gd name="T10" fmla="*/ 124805075 w 908"/>
                <a:gd name="T11" fmla="*/ 15281343 h 889"/>
                <a:gd name="T12" fmla="*/ 51390179 w 908"/>
                <a:gd name="T13" fmla="*/ 80699129 h 889"/>
                <a:gd name="T14" fmla="*/ 50366081 w 908"/>
                <a:gd name="T15" fmla="*/ 79840729 h 889"/>
                <a:gd name="T16" fmla="*/ 46268450 w 908"/>
                <a:gd name="T17" fmla="*/ 83790114 h 889"/>
                <a:gd name="T18" fmla="*/ 47292961 w 908"/>
                <a:gd name="T19" fmla="*/ 84820029 h 889"/>
                <a:gd name="T20" fmla="*/ 31244077 w 908"/>
                <a:gd name="T21" fmla="*/ 110059971 h 889"/>
                <a:gd name="T22" fmla="*/ 29195055 w 908"/>
                <a:gd name="T23" fmla="*/ 110059971 h 889"/>
                <a:gd name="T24" fmla="*/ 29195055 w 908"/>
                <a:gd name="T25" fmla="*/ 110059971 h 889"/>
                <a:gd name="T26" fmla="*/ 25268244 w 908"/>
                <a:gd name="T27" fmla="*/ 110059971 h 889"/>
                <a:gd name="T28" fmla="*/ 24244146 w 908"/>
                <a:gd name="T29" fmla="*/ 110059971 h 889"/>
                <a:gd name="T30" fmla="*/ 23219635 w 908"/>
                <a:gd name="T31" fmla="*/ 111090300 h 889"/>
                <a:gd name="T32" fmla="*/ 22195124 w 908"/>
                <a:gd name="T33" fmla="*/ 111090300 h 889"/>
                <a:gd name="T34" fmla="*/ 20146515 w 908"/>
                <a:gd name="T35" fmla="*/ 112120629 h 889"/>
                <a:gd name="T36" fmla="*/ 20146515 w 908"/>
                <a:gd name="T37" fmla="*/ 112120629 h 889"/>
                <a:gd name="T38" fmla="*/ 18097493 w 908"/>
                <a:gd name="T39" fmla="*/ 113150957 h 889"/>
                <a:gd name="T40" fmla="*/ 18097493 w 908"/>
                <a:gd name="T41" fmla="*/ 113150957 h 889"/>
                <a:gd name="T42" fmla="*/ 17243803 w 908"/>
                <a:gd name="T43" fmla="*/ 114180871 h 889"/>
                <a:gd name="T44" fmla="*/ 16219704 w 908"/>
                <a:gd name="T45" fmla="*/ 114180871 h 889"/>
                <a:gd name="T46" fmla="*/ 15195193 w 908"/>
                <a:gd name="T47" fmla="*/ 116069600 h 889"/>
                <a:gd name="T48" fmla="*/ 11097562 w 908"/>
                <a:gd name="T49" fmla="*/ 124311400 h 889"/>
                <a:gd name="T50" fmla="*/ 0 w 908"/>
                <a:gd name="T51" fmla="*/ 147491100 h 889"/>
                <a:gd name="T52" fmla="*/ 34317197 w 908"/>
                <a:gd name="T53" fmla="*/ 145430443 h 889"/>
                <a:gd name="T54" fmla="*/ 41317128 w 908"/>
                <a:gd name="T55" fmla="*/ 139420814 h 889"/>
                <a:gd name="T56" fmla="*/ 45243939 w 908"/>
                <a:gd name="T57" fmla="*/ 124311400 h 889"/>
                <a:gd name="T58" fmla="*/ 70512183 w 908"/>
                <a:gd name="T59" fmla="*/ 107999729 h 889"/>
                <a:gd name="T60" fmla="*/ 72390385 w 908"/>
                <a:gd name="T61" fmla="*/ 109030057 h 8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08" h="889">
                  <a:moveTo>
                    <a:pt x="424" y="635"/>
                  </a:moveTo>
                  <a:lnTo>
                    <a:pt x="424" y="635"/>
                  </a:lnTo>
                  <a:cubicBezTo>
                    <a:pt x="448" y="618"/>
                    <a:pt x="448" y="618"/>
                    <a:pt x="448" y="618"/>
                  </a:cubicBezTo>
                  <a:cubicBezTo>
                    <a:pt x="442" y="612"/>
                    <a:pt x="442" y="612"/>
                    <a:pt x="442" y="612"/>
                  </a:cubicBezTo>
                  <a:cubicBezTo>
                    <a:pt x="583" y="447"/>
                    <a:pt x="677" y="341"/>
                    <a:pt x="819" y="183"/>
                  </a:cubicBezTo>
                  <a:cubicBezTo>
                    <a:pt x="907" y="83"/>
                    <a:pt x="825" y="0"/>
                    <a:pt x="731" y="89"/>
                  </a:cubicBezTo>
                  <a:cubicBezTo>
                    <a:pt x="566" y="236"/>
                    <a:pt x="460" y="323"/>
                    <a:pt x="301" y="470"/>
                  </a:cubicBezTo>
                  <a:cubicBezTo>
                    <a:pt x="295" y="465"/>
                    <a:pt x="295" y="465"/>
                    <a:pt x="295" y="465"/>
                  </a:cubicBezTo>
                  <a:cubicBezTo>
                    <a:pt x="271" y="488"/>
                    <a:pt x="271" y="488"/>
                    <a:pt x="271" y="488"/>
                  </a:cubicBezTo>
                  <a:cubicBezTo>
                    <a:pt x="277" y="494"/>
                    <a:pt x="277" y="494"/>
                    <a:pt x="277" y="494"/>
                  </a:cubicBezTo>
                  <a:cubicBezTo>
                    <a:pt x="248" y="547"/>
                    <a:pt x="218" y="588"/>
                    <a:pt x="183" y="641"/>
                  </a:cubicBezTo>
                  <a:cubicBezTo>
                    <a:pt x="183" y="641"/>
                    <a:pt x="177" y="641"/>
                    <a:pt x="171" y="641"/>
                  </a:cubicBezTo>
                  <a:cubicBezTo>
                    <a:pt x="165" y="641"/>
                    <a:pt x="153" y="641"/>
                    <a:pt x="148" y="641"/>
                  </a:cubicBezTo>
                  <a:cubicBezTo>
                    <a:pt x="148" y="641"/>
                    <a:pt x="148" y="641"/>
                    <a:pt x="142" y="641"/>
                  </a:cubicBezTo>
                  <a:cubicBezTo>
                    <a:pt x="142" y="641"/>
                    <a:pt x="136" y="641"/>
                    <a:pt x="136" y="647"/>
                  </a:cubicBezTo>
                  <a:cubicBezTo>
                    <a:pt x="130" y="647"/>
                    <a:pt x="130" y="647"/>
                    <a:pt x="130" y="647"/>
                  </a:cubicBezTo>
                  <a:cubicBezTo>
                    <a:pt x="130" y="647"/>
                    <a:pt x="124" y="647"/>
                    <a:pt x="118" y="653"/>
                  </a:cubicBezTo>
                  <a:cubicBezTo>
                    <a:pt x="118" y="653"/>
                    <a:pt x="112" y="653"/>
                    <a:pt x="106" y="659"/>
                  </a:cubicBezTo>
                  <a:cubicBezTo>
                    <a:pt x="101" y="659"/>
                    <a:pt x="101" y="665"/>
                    <a:pt x="101" y="665"/>
                  </a:cubicBezTo>
                  <a:cubicBezTo>
                    <a:pt x="95" y="665"/>
                    <a:pt x="95" y="665"/>
                    <a:pt x="95" y="665"/>
                  </a:cubicBezTo>
                  <a:cubicBezTo>
                    <a:pt x="95" y="671"/>
                    <a:pt x="89" y="671"/>
                    <a:pt x="89" y="676"/>
                  </a:cubicBezTo>
                  <a:cubicBezTo>
                    <a:pt x="71" y="688"/>
                    <a:pt x="65" y="706"/>
                    <a:pt x="65" y="724"/>
                  </a:cubicBezTo>
                  <a:cubicBezTo>
                    <a:pt x="53" y="759"/>
                    <a:pt x="59" y="847"/>
                    <a:pt x="0" y="859"/>
                  </a:cubicBezTo>
                  <a:cubicBezTo>
                    <a:pt x="0" y="859"/>
                    <a:pt x="124" y="888"/>
                    <a:pt x="201" y="847"/>
                  </a:cubicBezTo>
                  <a:cubicBezTo>
                    <a:pt x="218" y="836"/>
                    <a:pt x="230" y="829"/>
                    <a:pt x="242" y="812"/>
                  </a:cubicBezTo>
                  <a:cubicBezTo>
                    <a:pt x="265" y="788"/>
                    <a:pt x="271" y="753"/>
                    <a:pt x="265" y="724"/>
                  </a:cubicBezTo>
                  <a:cubicBezTo>
                    <a:pt x="318" y="688"/>
                    <a:pt x="360" y="665"/>
                    <a:pt x="413" y="629"/>
                  </a:cubicBezTo>
                  <a:lnTo>
                    <a:pt x="424" y="635"/>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5" name="Freeform 101"/>
            <p:cNvSpPr>
              <a:spLocks noChangeArrowheads="1"/>
            </p:cNvSpPr>
            <p:nvPr/>
          </p:nvSpPr>
          <p:spPr bwMode="auto">
            <a:xfrm>
              <a:off x="4121150" y="3027363"/>
              <a:ext cx="152400" cy="219075"/>
            </a:xfrm>
            <a:custGeom>
              <a:avLst/>
              <a:gdLst>
                <a:gd name="T0" fmla="*/ 0 w 737"/>
                <a:gd name="T1" fmla="*/ 55263062 h 1061"/>
                <a:gd name="T2" fmla="*/ 5982269 w 737"/>
                <a:gd name="T3" fmla="*/ 181358585 h 1061"/>
                <a:gd name="T4" fmla="*/ 125796378 w 737"/>
                <a:gd name="T5" fmla="*/ 175199295 h 1061"/>
                <a:gd name="T6" fmla="*/ 123745078 w 737"/>
                <a:gd name="T7" fmla="*/ 1026617 h 1061"/>
                <a:gd name="T8" fmla="*/ 2050886 w 737"/>
                <a:gd name="T9" fmla="*/ 1026617 h 1061"/>
                <a:gd name="T10" fmla="*/ 29227301 w 737"/>
                <a:gd name="T11" fmla="*/ 168184352 h 1061"/>
                <a:gd name="T12" fmla="*/ 14015424 w 737"/>
                <a:gd name="T13" fmla="*/ 169210970 h 1061"/>
                <a:gd name="T14" fmla="*/ 14015424 w 737"/>
                <a:gd name="T15" fmla="*/ 153128263 h 1061"/>
                <a:gd name="T16" fmla="*/ 29227301 w 737"/>
                <a:gd name="T17" fmla="*/ 168184352 h 1061"/>
                <a:gd name="T18" fmla="*/ 28201651 w 737"/>
                <a:gd name="T19" fmla="*/ 139954030 h 1061"/>
                <a:gd name="T20" fmla="*/ 12989774 w 737"/>
                <a:gd name="T21" fmla="*/ 125924558 h 1061"/>
                <a:gd name="T22" fmla="*/ 29227301 w 737"/>
                <a:gd name="T23" fmla="*/ 125924558 h 1061"/>
                <a:gd name="T24" fmla="*/ 29227301 w 737"/>
                <a:gd name="T25" fmla="*/ 110697090 h 1061"/>
                <a:gd name="T26" fmla="*/ 12989774 w 737"/>
                <a:gd name="T27" fmla="*/ 110697090 h 1061"/>
                <a:gd name="T28" fmla="*/ 28201651 w 737"/>
                <a:gd name="T29" fmla="*/ 96667618 h 1061"/>
                <a:gd name="T30" fmla="*/ 57257735 w 737"/>
                <a:gd name="T31" fmla="*/ 168184352 h 1061"/>
                <a:gd name="T32" fmla="*/ 42217075 w 737"/>
                <a:gd name="T33" fmla="*/ 169210970 h 1061"/>
                <a:gd name="T34" fmla="*/ 42217075 w 737"/>
                <a:gd name="T35" fmla="*/ 153128263 h 1061"/>
                <a:gd name="T36" fmla="*/ 57257735 w 737"/>
                <a:gd name="T37" fmla="*/ 168184352 h 1061"/>
                <a:gd name="T38" fmla="*/ 56232498 w 737"/>
                <a:gd name="T39" fmla="*/ 139954030 h 1061"/>
                <a:gd name="T40" fmla="*/ 41191425 w 737"/>
                <a:gd name="T41" fmla="*/ 125924558 h 1061"/>
                <a:gd name="T42" fmla="*/ 57257735 w 737"/>
                <a:gd name="T43" fmla="*/ 125924558 h 1061"/>
                <a:gd name="T44" fmla="*/ 57257735 w 737"/>
                <a:gd name="T45" fmla="*/ 110697090 h 1061"/>
                <a:gd name="T46" fmla="*/ 41191425 w 737"/>
                <a:gd name="T47" fmla="*/ 110697090 h 1061"/>
                <a:gd name="T48" fmla="*/ 56232498 w 737"/>
                <a:gd name="T49" fmla="*/ 96667618 h 1061"/>
                <a:gd name="T50" fmla="*/ 57257735 w 737"/>
                <a:gd name="T51" fmla="*/ 82466768 h 1061"/>
                <a:gd name="T52" fmla="*/ 14015424 w 737"/>
                <a:gd name="T53" fmla="*/ 83493385 h 1061"/>
                <a:gd name="T54" fmla="*/ 14015424 w 737"/>
                <a:gd name="T55" fmla="*/ 68437296 h 1061"/>
                <a:gd name="T56" fmla="*/ 57257735 w 737"/>
                <a:gd name="T57" fmla="*/ 82466768 h 1061"/>
                <a:gd name="T58" fmla="*/ 84433736 w 737"/>
                <a:gd name="T59" fmla="*/ 169210970 h 1061"/>
                <a:gd name="T60" fmla="*/ 70418726 w 737"/>
                <a:gd name="T61" fmla="*/ 154154880 h 1061"/>
                <a:gd name="T62" fmla="*/ 85459386 w 737"/>
                <a:gd name="T63" fmla="*/ 154154880 h 1061"/>
                <a:gd name="T64" fmla="*/ 85459386 w 737"/>
                <a:gd name="T65" fmla="*/ 138927413 h 1061"/>
                <a:gd name="T66" fmla="*/ 70418726 w 737"/>
                <a:gd name="T67" fmla="*/ 138927413 h 1061"/>
                <a:gd name="T68" fmla="*/ 84433736 w 737"/>
                <a:gd name="T69" fmla="*/ 124897941 h 1061"/>
                <a:gd name="T70" fmla="*/ 85459386 w 737"/>
                <a:gd name="T71" fmla="*/ 110697090 h 1061"/>
                <a:gd name="T72" fmla="*/ 71443962 w 737"/>
                <a:gd name="T73" fmla="*/ 111723707 h 1061"/>
                <a:gd name="T74" fmla="*/ 71443962 w 737"/>
                <a:gd name="T75" fmla="*/ 96667618 h 1061"/>
                <a:gd name="T76" fmla="*/ 85459386 w 737"/>
                <a:gd name="T77" fmla="*/ 110697090 h 1061"/>
                <a:gd name="T78" fmla="*/ 84433736 w 737"/>
                <a:gd name="T79" fmla="*/ 83493385 h 1061"/>
                <a:gd name="T80" fmla="*/ 70418726 w 737"/>
                <a:gd name="T81" fmla="*/ 69463913 h 1061"/>
                <a:gd name="T82" fmla="*/ 85459386 w 737"/>
                <a:gd name="T83" fmla="*/ 69463913 h 1061"/>
                <a:gd name="T84" fmla="*/ 113661037 w 737"/>
                <a:gd name="T85" fmla="*/ 168184352 h 1061"/>
                <a:gd name="T86" fmla="*/ 98619963 w 737"/>
                <a:gd name="T87" fmla="*/ 168184352 h 1061"/>
                <a:gd name="T88" fmla="*/ 112635387 w 737"/>
                <a:gd name="T89" fmla="*/ 153128263 h 1061"/>
                <a:gd name="T90" fmla="*/ 113661037 w 737"/>
                <a:gd name="T91" fmla="*/ 138927413 h 1061"/>
                <a:gd name="T92" fmla="*/ 99645613 w 737"/>
                <a:gd name="T93" fmla="*/ 139954030 h 1061"/>
                <a:gd name="T94" fmla="*/ 99645613 w 737"/>
                <a:gd name="T95" fmla="*/ 124897941 h 1061"/>
                <a:gd name="T96" fmla="*/ 113661037 w 737"/>
                <a:gd name="T97" fmla="*/ 138927413 h 1061"/>
                <a:gd name="T98" fmla="*/ 112635387 w 737"/>
                <a:gd name="T99" fmla="*/ 111723707 h 1061"/>
                <a:gd name="T100" fmla="*/ 98619963 w 737"/>
                <a:gd name="T101" fmla="*/ 97694235 h 1061"/>
                <a:gd name="T102" fmla="*/ 113661037 w 737"/>
                <a:gd name="T103" fmla="*/ 97694235 h 1061"/>
                <a:gd name="T104" fmla="*/ 113661037 w 737"/>
                <a:gd name="T105" fmla="*/ 82466768 h 1061"/>
                <a:gd name="T106" fmla="*/ 98619963 w 737"/>
                <a:gd name="T107" fmla="*/ 82466768 h 1061"/>
                <a:gd name="T108" fmla="*/ 112635387 w 737"/>
                <a:gd name="T109" fmla="*/ 68437296 h 1061"/>
                <a:gd name="T110" fmla="*/ 11109691 w 737"/>
                <a:gd name="T111" fmla="*/ 13002855 h 1061"/>
                <a:gd name="T112" fmla="*/ 14015424 w 737"/>
                <a:gd name="T113" fmla="*/ 9923416 h 1061"/>
                <a:gd name="T114" fmla="*/ 116737573 w 737"/>
                <a:gd name="T115" fmla="*/ 13002855 h 1061"/>
                <a:gd name="T116" fmla="*/ 112635387 w 737"/>
                <a:gd name="T117" fmla="*/ 45339646 h 1061"/>
                <a:gd name="T118" fmla="*/ 11109691 w 737"/>
                <a:gd name="T119" fmla="*/ 42259795 h 10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6" name="Freeform 102"/>
            <p:cNvSpPr>
              <a:spLocks noChangeArrowheads="1"/>
            </p:cNvSpPr>
            <p:nvPr/>
          </p:nvSpPr>
          <p:spPr bwMode="auto">
            <a:xfrm>
              <a:off x="4128294" y="5003800"/>
              <a:ext cx="242888" cy="138907"/>
            </a:xfrm>
            <a:custGeom>
              <a:avLst/>
              <a:gdLst>
                <a:gd name="T0" fmla="*/ 56523421 w 1173"/>
                <a:gd name="T1" fmla="*/ 61231308 h 672"/>
                <a:gd name="T2" fmla="*/ 56523421 w 1173"/>
                <a:gd name="T3" fmla="*/ 61231308 h 672"/>
                <a:gd name="T4" fmla="*/ 142164766 w 1173"/>
                <a:gd name="T5" fmla="*/ 54238441 h 672"/>
                <a:gd name="T6" fmla="*/ 122124580 w 1173"/>
                <a:gd name="T7" fmla="*/ 73340978 h 672"/>
                <a:gd name="T8" fmla="*/ 126064203 w 1173"/>
                <a:gd name="T9" fmla="*/ 86303931 h 672"/>
                <a:gd name="T10" fmla="*/ 174537342 w 1173"/>
                <a:gd name="T11" fmla="*/ 88350322 h 672"/>
                <a:gd name="T12" fmla="*/ 179504423 w 1173"/>
                <a:gd name="T13" fmla="*/ 88350322 h 672"/>
                <a:gd name="T14" fmla="*/ 184642953 w 1173"/>
                <a:gd name="T15" fmla="*/ 88350322 h 672"/>
                <a:gd name="T16" fmla="*/ 193721107 w 1173"/>
                <a:gd name="T17" fmla="*/ 88350322 h 672"/>
                <a:gd name="T18" fmla="*/ 198688187 w 1173"/>
                <a:gd name="T19" fmla="*/ 84257128 h 672"/>
                <a:gd name="T20" fmla="*/ 200743516 w 1173"/>
                <a:gd name="T21" fmla="*/ 18079342 h 672"/>
                <a:gd name="T22" fmla="*/ 187554704 w 1173"/>
                <a:gd name="T23" fmla="*/ 12109670 h 672"/>
                <a:gd name="T24" fmla="*/ 167343483 w 1173"/>
                <a:gd name="T25" fmla="*/ 30018687 h 672"/>
                <a:gd name="T26" fmla="*/ 33228998 w 1173"/>
                <a:gd name="T27" fmla="*/ 37182293 h 672"/>
                <a:gd name="T28" fmla="*/ 1027872 w 1173"/>
                <a:gd name="T29" fmla="*/ 113422945 h 672"/>
                <a:gd name="T30" fmla="*/ 35284327 w 1173"/>
                <a:gd name="T31" fmla="*/ 114446140 h 672"/>
                <a:gd name="T32" fmla="*/ 56523421 w 1173"/>
                <a:gd name="T33" fmla="*/ 61231308 h 6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3" h="672">
                  <a:moveTo>
                    <a:pt x="330" y="359"/>
                  </a:moveTo>
                  <a:lnTo>
                    <a:pt x="330" y="359"/>
                  </a:lnTo>
                  <a:cubicBezTo>
                    <a:pt x="471" y="229"/>
                    <a:pt x="677" y="218"/>
                    <a:pt x="830" y="318"/>
                  </a:cubicBezTo>
                  <a:cubicBezTo>
                    <a:pt x="772" y="371"/>
                    <a:pt x="713" y="430"/>
                    <a:pt x="713" y="430"/>
                  </a:cubicBezTo>
                  <a:cubicBezTo>
                    <a:pt x="665" y="477"/>
                    <a:pt x="713" y="506"/>
                    <a:pt x="736" y="506"/>
                  </a:cubicBezTo>
                  <a:cubicBezTo>
                    <a:pt x="1019" y="518"/>
                    <a:pt x="1019" y="518"/>
                    <a:pt x="1019" y="518"/>
                  </a:cubicBezTo>
                  <a:cubicBezTo>
                    <a:pt x="1036" y="518"/>
                    <a:pt x="1048" y="518"/>
                    <a:pt x="1048" y="518"/>
                  </a:cubicBezTo>
                  <a:cubicBezTo>
                    <a:pt x="1078" y="518"/>
                    <a:pt x="1078" y="518"/>
                    <a:pt x="1078" y="518"/>
                  </a:cubicBezTo>
                  <a:cubicBezTo>
                    <a:pt x="1131" y="518"/>
                    <a:pt x="1131" y="518"/>
                    <a:pt x="1131" y="518"/>
                  </a:cubicBezTo>
                  <a:cubicBezTo>
                    <a:pt x="1148" y="518"/>
                    <a:pt x="1160" y="506"/>
                    <a:pt x="1160" y="494"/>
                  </a:cubicBezTo>
                  <a:cubicBezTo>
                    <a:pt x="1172" y="106"/>
                    <a:pt x="1172" y="106"/>
                    <a:pt x="1172" y="106"/>
                  </a:cubicBezTo>
                  <a:cubicBezTo>
                    <a:pt x="1172" y="71"/>
                    <a:pt x="1137" y="29"/>
                    <a:pt x="1095" y="71"/>
                  </a:cubicBezTo>
                  <a:cubicBezTo>
                    <a:pt x="1095" y="71"/>
                    <a:pt x="1025" y="135"/>
                    <a:pt x="977" y="176"/>
                  </a:cubicBezTo>
                  <a:cubicBezTo>
                    <a:pt x="748" y="0"/>
                    <a:pt x="412" y="6"/>
                    <a:pt x="194" y="218"/>
                  </a:cubicBezTo>
                  <a:cubicBezTo>
                    <a:pt x="65" y="335"/>
                    <a:pt x="0" y="500"/>
                    <a:pt x="6" y="665"/>
                  </a:cubicBezTo>
                  <a:cubicBezTo>
                    <a:pt x="206" y="671"/>
                    <a:pt x="206" y="671"/>
                    <a:pt x="206" y="671"/>
                  </a:cubicBezTo>
                  <a:cubicBezTo>
                    <a:pt x="200" y="559"/>
                    <a:pt x="242" y="441"/>
                    <a:pt x="330" y="35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7" name="Freeform 103"/>
            <p:cNvSpPr>
              <a:spLocks noChangeArrowheads="1"/>
            </p:cNvSpPr>
            <p:nvPr/>
          </p:nvSpPr>
          <p:spPr bwMode="auto">
            <a:xfrm>
              <a:off x="4135438" y="5133975"/>
              <a:ext cx="240507" cy="138113"/>
            </a:xfrm>
            <a:custGeom>
              <a:avLst/>
              <a:gdLst>
                <a:gd name="T0" fmla="*/ 164393412 w 1166"/>
                <a:gd name="T1" fmla="*/ 0 h 672"/>
                <a:gd name="T2" fmla="*/ 164393412 w 1166"/>
                <a:gd name="T3" fmla="*/ 0 h 672"/>
                <a:gd name="T4" fmla="*/ 143439644 w 1166"/>
                <a:gd name="T5" fmla="*/ 51893306 h 672"/>
                <a:gd name="T6" fmla="*/ 58091189 w 1166"/>
                <a:gd name="T7" fmla="*/ 59863959 h 672"/>
                <a:gd name="T8" fmla="*/ 78193490 w 1166"/>
                <a:gd name="T9" fmla="*/ 40870202 h 672"/>
                <a:gd name="T10" fmla="*/ 74104879 w 1166"/>
                <a:gd name="T11" fmla="*/ 26963999 h 672"/>
                <a:gd name="T12" fmla="*/ 25042378 w 1166"/>
                <a:gd name="T13" fmla="*/ 25946653 h 672"/>
                <a:gd name="T14" fmla="*/ 20953768 w 1166"/>
                <a:gd name="T15" fmla="*/ 25946653 h 672"/>
                <a:gd name="T16" fmla="*/ 16013278 w 1166"/>
                <a:gd name="T17" fmla="*/ 25946653 h 672"/>
                <a:gd name="T18" fmla="*/ 6984589 w 1166"/>
                <a:gd name="T19" fmla="*/ 24929306 h 672"/>
                <a:gd name="T20" fmla="*/ 1873723 w 1166"/>
                <a:gd name="T21" fmla="*/ 30016861 h 672"/>
                <a:gd name="T22" fmla="*/ 0 w 1166"/>
                <a:gd name="T23" fmla="*/ 95815958 h 672"/>
                <a:gd name="T24" fmla="*/ 12946923 w 1166"/>
                <a:gd name="T25" fmla="*/ 100903513 h 672"/>
                <a:gd name="T26" fmla="*/ 33049223 w 1166"/>
                <a:gd name="T27" fmla="*/ 82927513 h 672"/>
                <a:gd name="T28" fmla="*/ 166437511 w 1166"/>
                <a:gd name="T29" fmla="*/ 76822612 h 672"/>
                <a:gd name="T30" fmla="*/ 198464479 w 1166"/>
                <a:gd name="T31" fmla="*/ 1017347 h 672"/>
                <a:gd name="T32" fmla="*/ 164393412 w 1166"/>
                <a:gd name="T33" fmla="*/ 0 h 6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6" h="672">
                  <a:moveTo>
                    <a:pt x="965" y="0"/>
                  </a:moveTo>
                  <a:lnTo>
                    <a:pt x="965" y="0"/>
                  </a:lnTo>
                  <a:cubicBezTo>
                    <a:pt x="971" y="112"/>
                    <a:pt x="924" y="224"/>
                    <a:pt x="842" y="306"/>
                  </a:cubicBezTo>
                  <a:cubicBezTo>
                    <a:pt x="700" y="436"/>
                    <a:pt x="494" y="447"/>
                    <a:pt x="341" y="353"/>
                  </a:cubicBezTo>
                  <a:cubicBezTo>
                    <a:pt x="400" y="300"/>
                    <a:pt x="459" y="241"/>
                    <a:pt x="459" y="241"/>
                  </a:cubicBezTo>
                  <a:cubicBezTo>
                    <a:pt x="506" y="194"/>
                    <a:pt x="459" y="159"/>
                    <a:pt x="435" y="159"/>
                  </a:cubicBezTo>
                  <a:cubicBezTo>
                    <a:pt x="147" y="153"/>
                    <a:pt x="147" y="153"/>
                    <a:pt x="147" y="153"/>
                  </a:cubicBezTo>
                  <a:cubicBezTo>
                    <a:pt x="135" y="153"/>
                    <a:pt x="123" y="153"/>
                    <a:pt x="123" y="153"/>
                  </a:cubicBezTo>
                  <a:cubicBezTo>
                    <a:pt x="94" y="153"/>
                    <a:pt x="94" y="153"/>
                    <a:pt x="94" y="153"/>
                  </a:cubicBezTo>
                  <a:cubicBezTo>
                    <a:pt x="41" y="147"/>
                    <a:pt x="41" y="147"/>
                    <a:pt x="41" y="147"/>
                  </a:cubicBezTo>
                  <a:cubicBezTo>
                    <a:pt x="23" y="147"/>
                    <a:pt x="11" y="159"/>
                    <a:pt x="11" y="177"/>
                  </a:cubicBezTo>
                  <a:cubicBezTo>
                    <a:pt x="0" y="565"/>
                    <a:pt x="0" y="565"/>
                    <a:pt x="0" y="565"/>
                  </a:cubicBezTo>
                  <a:cubicBezTo>
                    <a:pt x="0" y="601"/>
                    <a:pt x="35" y="636"/>
                    <a:pt x="76" y="595"/>
                  </a:cubicBezTo>
                  <a:cubicBezTo>
                    <a:pt x="76" y="595"/>
                    <a:pt x="147" y="536"/>
                    <a:pt x="194" y="489"/>
                  </a:cubicBezTo>
                  <a:cubicBezTo>
                    <a:pt x="423" y="671"/>
                    <a:pt x="759" y="659"/>
                    <a:pt x="977" y="453"/>
                  </a:cubicBezTo>
                  <a:cubicBezTo>
                    <a:pt x="1107" y="330"/>
                    <a:pt x="1165" y="171"/>
                    <a:pt x="1165" y="6"/>
                  </a:cubicBezTo>
                  <a:cubicBezTo>
                    <a:pt x="965" y="0"/>
                    <a:pt x="965" y="0"/>
                    <a:pt x="96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8" name="Freeform 104"/>
            <p:cNvSpPr>
              <a:spLocks noChangeArrowheads="1"/>
            </p:cNvSpPr>
            <p:nvPr/>
          </p:nvSpPr>
          <p:spPr bwMode="auto">
            <a:xfrm>
              <a:off x="2518569" y="2623344"/>
              <a:ext cx="88900" cy="26194"/>
            </a:xfrm>
            <a:custGeom>
              <a:avLst/>
              <a:gdLst>
                <a:gd name="T0" fmla="*/ 2052744 w 431"/>
                <a:gd name="T1" fmla="*/ 0 h 130"/>
                <a:gd name="T2" fmla="*/ 73563822 w 431"/>
                <a:gd name="T3" fmla="*/ 17380395 h 130"/>
                <a:gd name="T4" fmla="*/ 70484705 w 431"/>
                <a:gd name="T5" fmla="*/ 21151453 h 130"/>
                <a:gd name="T6" fmla="*/ 0 w 431"/>
                <a:gd name="T7" fmla="*/ 2787391 h 130"/>
                <a:gd name="T8" fmla="*/ 2052744 w 431"/>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130">
                  <a:moveTo>
                    <a:pt x="12" y="0"/>
                  </a:moveTo>
                  <a:lnTo>
                    <a:pt x="430" y="106"/>
                  </a:lnTo>
                  <a:lnTo>
                    <a:pt x="412" y="129"/>
                  </a:lnTo>
                  <a:lnTo>
                    <a:pt x="0" y="17"/>
                  </a:lnTo>
                  <a:lnTo>
                    <a:pt x="12"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19" name="Freeform 105"/>
            <p:cNvSpPr>
              <a:spLocks noChangeArrowheads="1"/>
            </p:cNvSpPr>
            <p:nvPr/>
          </p:nvSpPr>
          <p:spPr bwMode="auto">
            <a:xfrm>
              <a:off x="2470944" y="2573338"/>
              <a:ext cx="159544" cy="180975"/>
            </a:xfrm>
            <a:custGeom>
              <a:avLst/>
              <a:gdLst>
                <a:gd name="T0" fmla="*/ 92380846 w 773"/>
                <a:gd name="T1" fmla="*/ 132411095 h 873"/>
                <a:gd name="T2" fmla="*/ 95449118 w 773"/>
                <a:gd name="T3" fmla="*/ 149562466 h 873"/>
                <a:gd name="T4" fmla="*/ 0 w 773"/>
                <a:gd name="T5" fmla="*/ 121262371 h 873"/>
                <a:gd name="T6" fmla="*/ 22157765 w 773"/>
                <a:gd name="T7" fmla="*/ 97078473 h 873"/>
                <a:gd name="T8" fmla="*/ 43293047 w 773"/>
                <a:gd name="T9" fmla="*/ 27271046 h 873"/>
                <a:gd name="T10" fmla="*/ 35111541 w 773"/>
                <a:gd name="T11" fmla="*/ 0 h 873"/>
                <a:gd name="T12" fmla="*/ 131583140 w 773"/>
                <a:gd name="T13" fmla="*/ 27271046 h 873"/>
                <a:gd name="T14" fmla="*/ 117436400 w 773"/>
                <a:gd name="T15" fmla="*/ 38419769 h 873"/>
                <a:gd name="T16" fmla="*/ 92380846 w 773"/>
                <a:gd name="T17" fmla="*/ 132411095 h 8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3" h="873">
                  <a:moveTo>
                    <a:pt x="542" y="772"/>
                  </a:moveTo>
                  <a:lnTo>
                    <a:pt x="560" y="872"/>
                  </a:lnTo>
                  <a:lnTo>
                    <a:pt x="0" y="707"/>
                  </a:lnTo>
                  <a:lnTo>
                    <a:pt x="130" y="566"/>
                  </a:lnTo>
                  <a:lnTo>
                    <a:pt x="254" y="159"/>
                  </a:lnTo>
                  <a:lnTo>
                    <a:pt x="206" y="0"/>
                  </a:lnTo>
                  <a:lnTo>
                    <a:pt x="772" y="159"/>
                  </a:lnTo>
                  <a:lnTo>
                    <a:pt x="689" y="224"/>
                  </a:lnTo>
                  <a:lnTo>
                    <a:pt x="542" y="772"/>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20" name="Freeform 106"/>
            <p:cNvSpPr>
              <a:spLocks noChangeArrowheads="1"/>
            </p:cNvSpPr>
            <p:nvPr/>
          </p:nvSpPr>
          <p:spPr bwMode="auto">
            <a:xfrm>
              <a:off x="2470944" y="2573338"/>
              <a:ext cx="159544" cy="180975"/>
            </a:xfrm>
            <a:custGeom>
              <a:avLst/>
              <a:gdLst>
                <a:gd name="T0" fmla="*/ 92380846 w 773"/>
                <a:gd name="T1" fmla="*/ 132411095 h 873"/>
                <a:gd name="T2" fmla="*/ 95449118 w 773"/>
                <a:gd name="T3" fmla="*/ 149562466 h 873"/>
                <a:gd name="T4" fmla="*/ 0 w 773"/>
                <a:gd name="T5" fmla="*/ 121262371 h 873"/>
                <a:gd name="T6" fmla="*/ 22157765 w 773"/>
                <a:gd name="T7" fmla="*/ 97078473 h 873"/>
                <a:gd name="T8" fmla="*/ 43293047 w 773"/>
                <a:gd name="T9" fmla="*/ 27271046 h 873"/>
                <a:gd name="T10" fmla="*/ 35111541 w 773"/>
                <a:gd name="T11" fmla="*/ 0 h 873"/>
                <a:gd name="T12" fmla="*/ 131583140 w 773"/>
                <a:gd name="T13" fmla="*/ 27271046 h 873"/>
                <a:gd name="T14" fmla="*/ 117436400 w 773"/>
                <a:gd name="T15" fmla="*/ 38419769 h 8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3" h="873">
                  <a:moveTo>
                    <a:pt x="542" y="772"/>
                  </a:moveTo>
                  <a:lnTo>
                    <a:pt x="560" y="872"/>
                  </a:lnTo>
                  <a:lnTo>
                    <a:pt x="0" y="707"/>
                  </a:lnTo>
                  <a:lnTo>
                    <a:pt x="130" y="566"/>
                  </a:lnTo>
                  <a:lnTo>
                    <a:pt x="254" y="159"/>
                  </a:lnTo>
                  <a:lnTo>
                    <a:pt x="206" y="0"/>
                  </a:lnTo>
                  <a:lnTo>
                    <a:pt x="772" y="159"/>
                  </a:lnTo>
                  <a:lnTo>
                    <a:pt x="689" y="2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900"/>
            </a:p>
          </p:txBody>
        </p:sp>
        <p:sp>
          <p:nvSpPr>
            <p:cNvPr id="121" name="Freeform 107"/>
            <p:cNvSpPr>
              <a:spLocks noChangeArrowheads="1"/>
            </p:cNvSpPr>
            <p:nvPr/>
          </p:nvSpPr>
          <p:spPr bwMode="auto">
            <a:xfrm>
              <a:off x="2571750" y="2661444"/>
              <a:ext cx="201613" cy="74613"/>
            </a:xfrm>
            <a:custGeom>
              <a:avLst/>
              <a:gdLst>
                <a:gd name="T0" fmla="*/ 7038825 w 973"/>
                <a:gd name="T1" fmla="*/ 0 h 360"/>
                <a:gd name="T2" fmla="*/ 7038825 w 973"/>
                <a:gd name="T3" fmla="*/ 0 h 360"/>
                <a:gd name="T4" fmla="*/ 151588978 w 973"/>
                <a:gd name="T5" fmla="*/ 22387895 h 360"/>
                <a:gd name="T6" fmla="*/ 166868015 w 973"/>
                <a:gd name="T7" fmla="*/ 39609704 h 360"/>
                <a:gd name="T8" fmla="*/ 153649031 w 973"/>
                <a:gd name="T9" fmla="*/ 59930833 h 360"/>
                <a:gd name="T10" fmla="*/ 125322579 w 973"/>
                <a:gd name="T11" fmla="*/ 59930833 h 360"/>
                <a:gd name="T12" fmla="*/ 0 w 973"/>
                <a:gd name="T13" fmla="*/ 30482108 h 360"/>
                <a:gd name="T14" fmla="*/ 7038825 w 973"/>
                <a:gd name="T15" fmla="*/ 0 h 3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3" h="360">
                  <a:moveTo>
                    <a:pt x="41" y="0"/>
                  </a:moveTo>
                  <a:lnTo>
                    <a:pt x="41" y="0"/>
                  </a:lnTo>
                  <a:cubicBezTo>
                    <a:pt x="41" y="0"/>
                    <a:pt x="842" y="118"/>
                    <a:pt x="883" y="130"/>
                  </a:cubicBezTo>
                  <a:cubicBezTo>
                    <a:pt x="942" y="142"/>
                    <a:pt x="972" y="177"/>
                    <a:pt x="972" y="230"/>
                  </a:cubicBezTo>
                  <a:cubicBezTo>
                    <a:pt x="972" y="300"/>
                    <a:pt x="948" y="336"/>
                    <a:pt x="895" y="348"/>
                  </a:cubicBezTo>
                  <a:cubicBezTo>
                    <a:pt x="848" y="359"/>
                    <a:pt x="807" y="354"/>
                    <a:pt x="730" y="348"/>
                  </a:cubicBezTo>
                  <a:cubicBezTo>
                    <a:pt x="654" y="336"/>
                    <a:pt x="0" y="177"/>
                    <a:pt x="0" y="177"/>
                  </a:cubicBezTo>
                  <a:lnTo>
                    <a:pt x="41"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22" name="Freeform 108"/>
            <p:cNvSpPr>
              <a:spLocks noChangeArrowheads="1"/>
            </p:cNvSpPr>
            <p:nvPr/>
          </p:nvSpPr>
          <p:spPr bwMode="auto">
            <a:xfrm>
              <a:off x="2467769" y="2790825"/>
              <a:ext cx="165894" cy="38894"/>
            </a:xfrm>
            <a:custGeom>
              <a:avLst/>
              <a:gdLst>
                <a:gd name="T0" fmla="*/ 0 w 801"/>
                <a:gd name="T1" fmla="*/ 31940981 h 190"/>
                <a:gd name="T2" fmla="*/ 137325024 w 801"/>
                <a:gd name="T3" fmla="*/ 31940981 h 190"/>
                <a:gd name="T4" fmla="*/ 122218981 w 801"/>
                <a:gd name="T5" fmla="*/ 0 h 190"/>
                <a:gd name="T6" fmla="*/ 9956095 w 801"/>
                <a:gd name="T7" fmla="*/ 0 h 190"/>
                <a:gd name="T8" fmla="*/ 0 w 801"/>
                <a:gd name="T9" fmla="*/ 31940981 h 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 h="190">
                  <a:moveTo>
                    <a:pt x="0" y="189"/>
                  </a:moveTo>
                  <a:lnTo>
                    <a:pt x="800" y="189"/>
                  </a:lnTo>
                  <a:lnTo>
                    <a:pt x="712" y="0"/>
                  </a:lnTo>
                  <a:lnTo>
                    <a:pt x="58" y="0"/>
                  </a:lnTo>
                  <a:lnTo>
                    <a:pt x="0" y="18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grpSp>
          <p:nvGrpSpPr>
            <p:cNvPr id="123" name="Group 2"/>
            <p:cNvGrpSpPr/>
            <p:nvPr/>
          </p:nvGrpSpPr>
          <p:grpSpPr>
            <a:xfrm>
              <a:off x="3244088" y="3481167"/>
              <a:ext cx="696718" cy="700410"/>
              <a:chOff x="11413633" y="6715667"/>
              <a:chExt cx="1550803" cy="1559022"/>
            </a:xfrm>
            <a:solidFill>
              <a:schemeClr val="bg1">
                <a:lumMod val="75000"/>
              </a:schemeClr>
            </a:solidFill>
          </p:grpSpPr>
          <p:sp>
            <p:nvSpPr>
              <p:cNvPr id="145" name="Freeform 109"/>
              <p:cNvSpPr>
                <a:spLocks noChangeArrowheads="1"/>
              </p:cNvSpPr>
              <p:nvPr/>
            </p:nvSpPr>
            <p:spPr bwMode="auto">
              <a:xfrm>
                <a:off x="12164675" y="7182561"/>
                <a:ext cx="308536" cy="308557"/>
              </a:xfrm>
              <a:custGeom>
                <a:avLst/>
                <a:gdLst>
                  <a:gd name="T0" fmla="*/ 624 w 672"/>
                  <a:gd name="T1" fmla="*/ 671 h 672"/>
                  <a:gd name="T2" fmla="*/ 624 w 672"/>
                  <a:gd name="T3" fmla="*/ 671 h 672"/>
                  <a:gd name="T4" fmla="*/ 576 w 672"/>
                  <a:gd name="T5" fmla="*/ 624 h 672"/>
                  <a:gd name="T6" fmla="*/ 47 w 672"/>
                  <a:gd name="T7" fmla="*/ 94 h 672"/>
                  <a:gd name="T8" fmla="*/ 0 w 672"/>
                  <a:gd name="T9" fmla="*/ 47 h 672"/>
                  <a:gd name="T10" fmla="*/ 47 w 672"/>
                  <a:gd name="T11" fmla="*/ 0 h 672"/>
                  <a:gd name="T12" fmla="*/ 671 w 672"/>
                  <a:gd name="T13" fmla="*/ 624 h 672"/>
                  <a:gd name="T14" fmla="*/ 624 w 672"/>
                  <a:gd name="T15" fmla="*/ 671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2">
                    <a:moveTo>
                      <a:pt x="624" y="671"/>
                    </a:moveTo>
                    <a:lnTo>
                      <a:pt x="624" y="671"/>
                    </a:lnTo>
                    <a:cubicBezTo>
                      <a:pt x="594" y="671"/>
                      <a:pt x="576" y="647"/>
                      <a:pt x="576" y="624"/>
                    </a:cubicBezTo>
                    <a:cubicBezTo>
                      <a:pt x="576" y="329"/>
                      <a:pt x="341" y="94"/>
                      <a:pt x="47" y="94"/>
                    </a:cubicBezTo>
                    <a:cubicBezTo>
                      <a:pt x="18" y="94"/>
                      <a:pt x="0" y="70"/>
                      <a:pt x="0" y="47"/>
                    </a:cubicBezTo>
                    <a:cubicBezTo>
                      <a:pt x="0" y="23"/>
                      <a:pt x="18" y="0"/>
                      <a:pt x="47" y="0"/>
                    </a:cubicBezTo>
                    <a:cubicBezTo>
                      <a:pt x="388" y="0"/>
                      <a:pt x="671" y="276"/>
                      <a:pt x="671" y="624"/>
                    </a:cubicBezTo>
                    <a:cubicBezTo>
                      <a:pt x="671" y="647"/>
                      <a:pt x="647" y="671"/>
                      <a:pt x="624" y="671"/>
                    </a:cubicBezTo>
                  </a:path>
                </a:pathLst>
              </a:custGeom>
              <a:grpFill/>
              <a:ln>
                <a:noFill/>
              </a:ln>
              <a:effectLst/>
            </p:spPr>
            <p:txBody>
              <a:bodyPr wrap="none" anchor="ctr"/>
              <a:lstStyle/>
              <a:p>
                <a:pPr defTabSz="914400">
                  <a:defRPr/>
                </a:pPr>
                <a:endParaRPr lang="en-US" sz="900"/>
              </a:p>
            </p:txBody>
          </p:sp>
          <p:sp>
            <p:nvSpPr>
              <p:cNvPr id="146" name="Freeform 110"/>
              <p:cNvSpPr>
                <a:spLocks noChangeArrowheads="1"/>
              </p:cNvSpPr>
              <p:nvPr/>
            </p:nvSpPr>
            <p:spPr bwMode="auto">
              <a:xfrm>
                <a:off x="12235721" y="7639307"/>
                <a:ext cx="97433" cy="397876"/>
              </a:xfrm>
              <a:custGeom>
                <a:avLst/>
                <a:gdLst>
                  <a:gd name="T0" fmla="*/ 76 w 212"/>
                  <a:gd name="T1" fmla="*/ 865 h 866"/>
                  <a:gd name="T2" fmla="*/ 0 w 212"/>
                  <a:gd name="T3" fmla="*/ 853 h 866"/>
                  <a:gd name="T4" fmla="*/ 140 w 212"/>
                  <a:gd name="T5" fmla="*/ 0 h 866"/>
                  <a:gd name="T6" fmla="*/ 211 w 212"/>
                  <a:gd name="T7" fmla="*/ 12 h 866"/>
                  <a:gd name="T8" fmla="*/ 76 w 212"/>
                  <a:gd name="T9" fmla="*/ 865 h 866"/>
                </a:gdLst>
                <a:ahLst/>
                <a:cxnLst>
                  <a:cxn ang="0">
                    <a:pos x="T0" y="T1"/>
                  </a:cxn>
                  <a:cxn ang="0">
                    <a:pos x="T2" y="T3"/>
                  </a:cxn>
                  <a:cxn ang="0">
                    <a:pos x="T4" y="T5"/>
                  </a:cxn>
                  <a:cxn ang="0">
                    <a:pos x="T6" y="T7"/>
                  </a:cxn>
                  <a:cxn ang="0">
                    <a:pos x="T8" y="T9"/>
                  </a:cxn>
                </a:cxnLst>
                <a:rect l="0" t="0" r="r" b="b"/>
                <a:pathLst>
                  <a:path w="212" h="866">
                    <a:moveTo>
                      <a:pt x="76" y="865"/>
                    </a:moveTo>
                    <a:lnTo>
                      <a:pt x="0" y="853"/>
                    </a:lnTo>
                    <a:lnTo>
                      <a:pt x="140" y="0"/>
                    </a:lnTo>
                    <a:lnTo>
                      <a:pt x="211" y="12"/>
                    </a:lnTo>
                    <a:lnTo>
                      <a:pt x="76" y="865"/>
                    </a:lnTo>
                  </a:path>
                </a:pathLst>
              </a:custGeom>
              <a:grpFill/>
              <a:ln>
                <a:noFill/>
              </a:ln>
              <a:effectLst/>
            </p:spPr>
            <p:txBody>
              <a:bodyPr wrap="none" anchor="ctr"/>
              <a:lstStyle/>
              <a:p>
                <a:pPr defTabSz="914400">
                  <a:defRPr/>
                </a:pPr>
                <a:endParaRPr lang="en-US" sz="900"/>
              </a:p>
            </p:txBody>
          </p:sp>
          <p:sp>
            <p:nvSpPr>
              <p:cNvPr id="147" name="Freeform 111"/>
              <p:cNvSpPr>
                <a:spLocks noChangeArrowheads="1"/>
              </p:cNvSpPr>
              <p:nvPr/>
            </p:nvSpPr>
            <p:spPr bwMode="auto">
              <a:xfrm>
                <a:off x="12036796" y="7639307"/>
                <a:ext cx="97433" cy="397876"/>
              </a:xfrm>
              <a:custGeom>
                <a:avLst/>
                <a:gdLst>
                  <a:gd name="T0" fmla="*/ 141 w 213"/>
                  <a:gd name="T1" fmla="*/ 865 h 866"/>
                  <a:gd name="T2" fmla="*/ 0 w 213"/>
                  <a:gd name="T3" fmla="*/ 12 h 866"/>
                  <a:gd name="T4" fmla="*/ 76 w 213"/>
                  <a:gd name="T5" fmla="*/ 0 h 866"/>
                  <a:gd name="T6" fmla="*/ 212 w 213"/>
                  <a:gd name="T7" fmla="*/ 853 h 866"/>
                  <a:gd name="T8" fmla="*/ 141 w 213"/>
                  <a:gd name="T9" fmla="*/ 865 h 866"/>
                </a:gdLst>
                <a:ahLst/>
                <a:cxnLst>
                  <a:cxn ang="0">
                    <a:pos x="T0" y="T1"/>
                  </a:cxn>
                  <a:cxn ang="0">
                    <a:pos x="T2" y="T3"/>
                  </a:cxn>
                  <a:cxn ang="0">
                    <a:pos x="T4" y="T5"/>
                  </a:cxn>
                  <a:cxn ang="0">
                    <a:pos x="T6" y="T7"/>
                  </a:cxn>
                  <a:cxn ang="0">
                    <a:pos x="T8" y="T9"/>
                  </a:cxn>
                </a:cxnLst>
                <a:rect l="0" t="0" r="r" b="b"/>
                <a:pathLst>
                  <a:path w="213" h="866">
                    <a:moveTo>
                      <a:pt x="141" y="865"/>
                    </a:moveTo>
                    <a:lnTo>
                      <a:pt x="0" y="12"/>
                    </a:lnTo>
                    <a:lnTo>
                      <a:pt x="76" y="0"/>
                    </a:lnTo>
                    <a:lnTo>
                      <a:pt x="212" y="853"/>
                    </a:lnTo>
                    <a:lnTo>
                      <a:pt x="141" y="865"/>
                    </a:lnTo>
                  </a:path>
                </a:pathLst>
              </a:custGeom>
              <a:grpFill/>
              <a:ln>
                <a:noFill/>
              </a:ln>
              <a:effectLst/>
            </p:spPr>
            <p:txBody>
              <a:bodyPr wrap="none" anchor="ctr"/>
              <a:lstStyle/>
              <a:p>
                <a:pPr defTabSz="914400">
                  <a:defRPr/>
                </a:pPr>
                <a:endParaRPr lang="en-US" sz="900"/>
              </a:p>
            </p:txBody>
          </p:sp>
          <p:sp>
            <p:nvSpPr>
              <p:cNvPr id="148" name="Freeform 112"/>
              <p:cNvSpPr>
                <a:spLocks noChangeArrowheads="1"/>
              </p:cNvSpPr>
              <p:nvPr/>
            </p:nvSpPr>
            <p:spPr bwMode="auto">
              <a:xfrm>
                <a:off x="12063184" y="7641336"/>
                <a:ext cx="251701" cy="50750"/>
              </a:xfrm>
              <a:custGeom>
                <a:avLst/>
                <a:gdLst>
                  <a:gd name="T0" fmla="*/ 546 w 547"/>
                  <a:gd name="T1" fmla="*/ 111 h 112"/>
                  <a:gd name="T2" fmla="*/ 546 w 547"/>
                  <a:gd name="T3" fmla="*/ 111 h 112"/>
                  <a:gd name="T4" fmla="*/ 493 w 547"/>
                  <a:gd name="T5" fmla="*/ 64 h 112"/>
                  <a:gd name="T6" fmla="*/ 475 w 547"/>
                  <a:gd name="T7" fmla="*/ 35 h 112"/>
                  <a:gd name="T8" fmla="*/ 458 w 547"/>
                  <a:gd name="T9" fmla="*/ 64 h 112"/>
                  <a:gd name="T10" fmla="*/ 406 w 547"/>
                  <a:gd name="T11" fmla="*/ 111 h 112"/>
                  <a:gd name="T12" fmla="*/ 359 w 547"/>
                  <a:gd name="T13" fmla="*/ 64 h 112"/>
                  <a:gd name="T14" fmla="*/ 341 w 547"/>
                  <a:gd name="T15" fmla="*/ 35 h 112"/>
                  <a:gd name="T16" fmla="*/ 323 w 547"/>
                  <a:gd name="T17" fmla="*/ 64 h 112"/>
                  <a:gd name="T18" fmla="*/ 270 w 547"/>
                  <a:gd name="T19" fmla="*/ 111 h 112"/>
                  <a:gd name="T20" fmla="*/ 217 w 547"/>
                  <a:gd name="T21" fmla="*/ 64 h 112"/>
                  <a:gd name="T22" fmla="*/ 200 w 547"/>
                  <a:gd name="T23" fmla="*/ 35 h 112"/>
                  <a:gd name="T24" fmla="*/ 188 w 547"/>
                  <a:gd name="T25" fmla="*/ 64 h 112"/>
                  <a:gd name="T26" fmla="*/ 135 w 547"/>
                  <a:gd name="T27" fmla="*/ 111 h 112"/>
                  <a:gd name="T28" fmla="*/ 82 w 547"/>
                  <a:gd name="T29" fmla="*/ 64 h 112"/>
                  <a:gd name="T30" fmla="*/ 64 w 547"/>
                  <a:gd name="T31" fmla="*/ 35 h 112"/>
                  <a:gd name="T32" fmla="*/ 47 w 547"/>
                  <a:gd name="T33" fmla="*/ 64 h 112"/>
                  <a:gd name="T34" fmla="*/ 0 w 547"/>
                  <a:gd name="T35" fmla="*/ 111 h 112"/>
                  <a:gd name="T36" fmla="*/ 0 w 547"/>
                  <a:gd name="T37" fmla="*/ 76 h 112"/>
                  <a:gd name="T38" fmla="*/ 11 w 547"/>
                  <a:gd name="T39" fmla="*/ 47 h 112"/>
                  <a:gd name="T40" fmla="*/ 64 w 547"/>
                  <a:gd name="T41" fmla="*/ 0 h 112"/>
                  <a:gd name="T42" fmla="*/ 117 w 547"/>
                  <a:gd name="T43" fmla="*/ 47 h 112"/>
                  <a:gd name="T44" fmla="*/ 135 w 547"/>
                  <a:gd name="T45" fmla="*/ 76 h 112"/>
                  <a:gd name="T46" fmla="*/ 153 w 547"/>
                  <a:gd name="T47" fmla="*/ 47 h 112"/>
                  <a:gd name="T48" fmla="*/ 200 w 547"/>
                  <a:gd name="T49" fmla="*/ 0 h 112"/>
                  <a:gd name="T50" fmla="*/ 253 w 547"/>
                  <a:gd name="T51" fmla="*/ 47 h 112"/>
                  <a:gd name="T52" fmla="*/ 270 w 547"/>
                  <a:gd name="T53" fmla="*/ 76 h 112"/>
                  <a:gd name="T54" fmla="*/ 288 w 547"/>
                  <a:gd name="T55" fmla="*/ 47 h 112"/>
                  <a:gd name="T56" fmla="*/ 341 w 547"/>
                  <a:gd name="T57" fmla="*/ 0 h 112"/>
                  <a:gd name="T58" fmla="*/ 388 w 547"/>
                  <a:gd name="T59" fmla="*/ 47 h 112"/>
                  <a:gd name="T60" fmla="*/ 406 w 547"/>
                  <a:gd name="T61" fmla="*/ 76 h 112"/>
                  <a:gd name="T62" fmla="*/ 423 w 547"/>
                  <a:gd name="T63" fmla="*/ 47 h 112"/>
                  <a:gd name="T64" fmla="*/ 475 w 547"/>
                  <a:gd name="T65" fmla="*/ 0 h 112"/>
                  <a:gd name="T66" fmla="*/ 528 w 547"/>
                  <a:gd name="T67" fmla="*/ 47 h 112"/>
                  <a:gd name="T68" fmla="*/ 546 w 547"/>
                  <a:gd name="T69" fmla="*/ 76 h 112"/>
                  <a:gd name="T70" fmla="*/ 546 w 547"/>
                  <a:gd name="T7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112">
                    <a:moveTo>
                      <a:pt x="546" y="111"/>
                    </a:moveTo>
                    <a:lnTo>
                      <a:pt x="546" y="111"/>
                    </a:lnTo>
                    <a:cubicBezTo>
                      <a:pt x="517" y="111"/>
                      <a:pt x="499" y="88"/>
                      <a:pt x="493" y="64"/>
                    </a:cubicBezTo>
                    <a:cubicBezTo>
                      <a:pt x="487" y="53"/>
                      <a:pt x="481" y="35"/>
                      <a:pt x="475" y="35"/>
                    </a:cubicBezTo>
                    <a:cubicBezTo>
                      <a:pt x="470" y="35"/>
                      <a:pt x="464" y="53"/>
                      <a:pt x="458" y="64"/>
                    </a:cubicBezTo>
                    <a:cubicBezTo>
                      <a:pt x="453" y="88"/>
                      <a:pt x="435" y="111"/>
                      <a:pt x="406" y="111"/>
                    </a:cubicBezTo>
                    <a:cubicBezTo>
                      <a:pt x="376" y="111"/>
                      <a:pt x="365" y="88"/>
                      <a:pt x="359" y="64"/>
                    </a:cubicBezTo>
                    <a:cubicBezTo>
                      <a:pt x="353" y="53"/>
                      <a:pt x="347" y="35"/>
                      <a:pt x="341" y="35"/>
                    </a:cubicBezTo>
                    <a:cubicBezTo>
                      <a:pt x="335" y="35"/>
                      <a:pt x="329" y="53"/>
                      <a:pt x="323" y="64"/>
                    </a:cubicBezTo>
                    <a:cubicBezTo>
                      <a:pt x="312" y="88"/>
                      <a:pt x="300" y="111"/>
                      <a:pt x="270" y="111"/>
                    </a:cubicBezTo>
                    <a:cubicBezTo>
                      <a:pt x="241" y="111"/>
                      <a:pt x="229" y="88"/>
                      <a:pt x="217" y="64"/>
                    </a:cubicBezTo>
                    <a:cubicBezTo>
                      <a:pt x="217" y="53"/>
                      <a:pt x="206" y="35"/>
                      <a:pt x="200" y="35"/>
                    </a:cubicBezTo>
                    <a:cubicBezTo>
                      <a:pt x="200" y="35"/>
                      <a:pt x="188" y="53"/>
                      <a:pt x="188" y="64"/>
                    </a:cubicBezTo>
                    <a:cubicBezTo>
                      <a:pt x="176" y="88"/>
                      <a:pt x="164" y="111"/>
                      <a:pt x="135" y="111"/>
                    </a:cubicBezTo>
                    <a:cubicBezTo>
                      <a:pt x="106" y="111"/>
                      <a:pt x="94" y="88"/>
                      <a:pt x="82" y="64"/>
                    </a:cubicBezTo>
                    <a:cubicBezTo>
                      <a:pt x="76" y="53"/>
                      <a:pt x="70" y="35"/>
                      <a:pt x="64" y="35"/>
                    </a:cubicBezTo>
                    <a:cubicBezTo>
                      <a:pt x="58" y="35"/>
                      <a:pt x="52" y="53"/>
                      <a:pt x="47" y="64"/>
                    </a:cubicBezTo>
                    <a:cubicBezTo>
                      <a:pt x="41" y="88"/>
                      <a:pt x="29" y="111"/>
                      <a:pt x="0" y="111"/>
                    </a:cubicBezTo>
                    <a:cubicBezTo>
                      <a:pt x="0" y="76"/>
                      <a:pt x="0" y="76"/>
                      <a:pt x="0" y="76"/>
                    </a:cubicBezTo>
                    <a:cubicBezTo>
                      <a:pt x="0" y="76"/>
                      <a:pt x="11" y="58"/>
                      <a:pt x="11" y="47"/>
                    </a:cubicBezTo>
                    <a:cubicBezTo>
                      <a:pt x="23" y="29"/>
                      <a:pt x="35" y="0"/>
                      <a:pt x="64" y="0"/>
                    </a:cubicBezTo>
                    <a:cubicBezTo>
                      <a:pt x="94" y="0"/>
                      <a:pt x="106" y="29"/>
                      <a:pt x="117" y="47"/>
                    </a:cubicBezTo>
                    <a:cubicBezTo>
                      <a:pt x="123" y="58"/>
                      <a:pt x="129" y="76"/>
                      <a:pt x="135" y="76"/>
                    </a:cubicBezTo>
                    <a:cubicBezTo>
                      <a:pt x="141" y="76"/>
                      <a:pt x="147" y="58"/>
                      <a:pt x="153" y="47"/>
                    </a:cubicBezTo>
                    <a:cubicBezTo>
                      <a:pt x="159" y="29"/>
                      <a:pt x="170" y="0"/>
                      <a:pt x="200" y="0"/>
                    </a:cubicBezTo>
                    <a:cubicBezTo>
                      <a:pt x="235" y="0"/>
                      <a:pt x="247" y="29"/>
                      <a:pt x="253" y="47"/>
                    </a:cubicBezTo>
                    <a:cubicBezTo>
                      <a:pt x="259" y="58"/>
                      <a:pt x="264" y="76"/>
                      <a:pt x="270" y="76"/>
                    </a:cubicBezTo>
                    <a:cubicBezTo>
                      <a:pt x="276" y="76"/>
                      <a:pt x="282" y="58"/>
                      <a:pt x="288" y="47"/>
                    </a:cubicBezTo>
                    <a:cubicBezTo>
                      <a:pt x="300" y="29"/>
                      <a:pt x="312" y="0"/>
                      <a:pt x="341" y="0"/>
                    </a:cubicBezTo>
                    <a:cubicBezTo>
                      <a:pt x="371" y="0"/>
                      <a:pt x="382" y="29"/>
                      <a:pt x="388" y="47"/>
                    </a:cubicBezTo>
                    <a:cubicBezTo>
                      <a:pt x="394" y="58"/>
                      <a:pt x="406" y="76"/>
                      <a:pt x="406" y="76"/>
                    </a:cubicBezTo>
                    <a:cubicBezTo>
                      <a:pt x="412" y="76"/>
                      <a:pt x="418" y="58"/>
                      <a:pt x="423" y="47"/>
                    </a:cubicBezTo>
                    <a:cubicBezTo>
                      <a:pt x="435" y="29"/>
                      <a:pt x="447" y="0"/>
                      <a:pt x="475" y="0"/>
                    </a:cubicBezTo>
                    <a:cubicBezTo>
                      <a:pt x="505" y="0"/>
                      <a:pt x="517" y="29"/>
                      <a:pt x="528" y="47"/>
                    </a:cubicBezTo>
                    <a:cubicBezTo>
                      <a:pt x="528" y="58"/>
                      <a:pt x="540" y="76"/>
                      <a:pt x="546" y="76"/>
                    </a:cubicBezTo>
                    <a:cubicBezTo>
                      <a:pt x="546" y="111"/>
                      <a:pt x="546" y="111"/>
                      <a:pt x="546" y="111"/>
                    </a:cubicBezTo>
                  </a:path>
                </a:pathLst>
              </a:custGeom>
              <a:grpFill/>
              <a:ln>
                <a:noFill/>
              </a:ln>
              <a:effectLst/>
            </p:spPr>
            <p:txBody>
              <a:bodyPr wrap="none" anchor="ctr"/>
              <a:lstStyle/>
              <a:p>
                <a:pPr defTabSz="914400">
                  <a:defRPr/>
                </a:pPr>
                <a:endParaRPr lang="en-US" sz="900"/>
              </a:p>
            </p:txBody>
          </p:sp>
          <p:sp>
            <p:nvSpPr>
              <p:cNvPr id="149" name="Freeform 113"/>
              <p:cNvSpPr>
                <a:spLocks noChangeArrowheads="1"/>
              </p:cNvSpPr>
              <p:nvPr/>
            </p:nvSpPr>
            <p:spPr bwMode="auto">
              <a:xfrm>
                <a:off x="12164677" y="6715667"/>
                <a:ext cx="44657" cy="272017"/>
              </a:xfrm>
              <a:custGeom>
                <a:avLst/>
                <a:gdLst>
                  <a:gd name="T0" fmla="*/ 47 w 96"/>
                  <a:gd name="T1" fmla="*/ 589 h 590"/>
                  <a:gd name="T2" fmla="*/ 47 w 96"/>
                  <a:gd name="T3" fmla="*/ 589 h 590"/>
                  <a:gd name="T4" fmla="*/ 0 w 96"/>
                  <a:gd name="T5" fmla="*/ 542 h 590"/>
                  <a:gd name="T6" fmla="*/ 0 w 96"/>
                  <a:gd name="T7" fmla="*/ 47 h 590"/>
                  <a:gd name="T8" fmla="*/ 47 w 96"/>
                  <a:gd name="T9" fmla="*/ 0 h 590"/>
                  <a:gd name="T10" fmla="*/ 95 w 96"/>
                  <a:gd name="T11" fmla="*/ 47 h 590"/>
                  <a:gd name="T12" fmla="*/ 95 w 96"/>
                  <a:gd name="T13" fmla="*/ 542 h 590"/>
                  <a:gd name="T14" fmla="*/ 47 w 96"/>
                  <a:gd name="T15" fmla="*/ 58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90">
                    <a:moveTo>
                      <a:pt x="47" y="589"/>
                    </a:moveTo>
                    <a:lnTo>
                      <a:pt x="47" y="589"/>
                    </a:lnTo>
                    <a:cubicBezTo>
                      <a:pt x="18" y="589"/>
                      <a:pt x="0" y="571"/>
                      <a:pt x="0" y="542"/>
                    </a:cubicBezTo>
                    <a:cubicBezTo>
                      <a:pt x="0" y="47"/>
                      <a:pt x="0" y="47"/>
                      <a:pt x="0" y="47"/>
                    </a:cubicBezTo>
                    <a:cubicBezTo>
                      <a:pt x="0" y="23"/>
                      <a:pt x="18" y="0"/>
                      <a:pt x="47" y="0"/>
                    </a:cubicBezTo>
                    <a:cubicBezTo>
                      <a:pt x="71" y="0"/>
                      <a:pt x="95" y="23"/>
                      <a:pt x="95" y="47"/>
                    </a:cubicBezTo>
                    <a:cubicBezTo>
                      <a:pt x="95" y="542"/>
                      <a:pt x="95" y="542"/>
                      <a:pt x="95" y="542"/>
                    </a:cubicBezTo>
                    <a:cubicBezTo>
                      <a:pt x="95" y="571"/>
                      <a:pt x="71" y="589"/>
                      <a:pt x="47" y="589"/>
                    </a:cubicBezTo>
                  </a:path>
                </a:pathLst>
              </a:custGeom>
              <a:grpFill/>
              <a:ln>
                <a:noFill/>
              </a:ln>
              <a:effectLst/>
            </p:spPr>
            <p:txBody>
              <a:bodyPr wrap="none" anchor="ctr"/>
              <a:lstStyle/>
              <a:p>
                <a:pPr defTabSz="914400">
                  <a:defRPr/>
                </a:pPr>
                <a:endParaRPr lang="en-US" sz="900"/>
              </a:p>
            </p:txBody>
          </p:sp>
          <p:sp>
            <p:nvSpPr>
              <p:cNvPr id="150" name="Freeform 114"/>
              <p:cNvSpPr>
                <a:spLocks noChangeArrowheads="1"/>
              </p:cNvSpPr>
              <p:nvPr/>
            </p:nvSpPr>
            <p:spPr bwMode="auto">
              <a:xfrm>
                <a:off x="12420436" y="6813105"/>
                <a:ext cx="162388" cy="243597"/>
              </a:xfrm>
              <a:custGeom>
                <a:avLst/>
                <a:gdLst>
                  <a:gd name="T0" fmla="*/ 53 w 354"/>
                  <a:gd name="T1" fmla="*/ 530 h 531"/>
                  <a:gd name="T2" fmla="*/ 53 w 354"/>
                  <a:gd name="T3" fmla="*/ 530 h 531"/>
                  <a:gd name="T4" fmla="*/ 29 w 354"/>
                  <a:gd name="T5" fmla="*/ 524 h 531"/>
                  <a:gd name="T6" fmla="*/ 12 w 354"/>
                  <a:gd name="T7" fmla="*/ 459 h 531"/>
                  <a:gd name="T8" fmla="*/ 259 w 354"/>
                  <a:gd name="T9" fmla="*/ 29 h 531"/>
                  <a:gd name="T10" fmla="*/ 324 w 354"/>
                  <a:gd name="T11" fmla="*/ 12 h 531"/>
                  <a:gd name="T12" fmla="*/ 341 w 354"/>
                  <a:gd name="T13" fmla="*/ 76 h 531"/>
                  <a:gd name="T14" fmla="*/ 94 w 354"/>
                  <a:gd name="T15" fmla="*/ 506 h 531"/>
                  <a:gd name="T16" fmla="*/ 53 w 354"/>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531">
                    <a:moveTo>
                      <a:pt x="53" y="530"/>
                    </a:moveTo>
                    <a:lnTo>
                      <a:pt x="53" y="530"/>
                    </a:lnTo>
                    <a:cubicBezTo>
                      <a:pt x="47" y="530"/>
                      <a:pt x="35" y="530"/>
                      <a:pt x="29" y="524"/>
                    </a:cubicBezTo>
                    <a:cubicBezTo>
                      <a:pt x="6" y="512"/>
                      <a:pt x="0" y="483"/>
                      <a:pt x="12" y="459"/>
                    </a:cubicBezTo>
                    <a:cubicBezTo>
                      <a:pt x="259" y="29"/>
                      <a:pt x="259" y="29"/>
                      <a:pt x="259" y="29"/>
                    </a:cubicBezTo>
                    <a:cubicBezTo>
                      <a:pt x="271" y="6"/>
                      <a:pt x="300" y="0"/>
                      <a:pt x="324" y="12"/>
                    </a:cubicBezTo>
                    <a:cubicBezTo>
                      <a:pt x="347" y="23"/>
                      <a:pt x="353" y="53"/>
                      <a:pt x="341" y="76"/>
                    </a:cubicBezTo>
                    <a:cubicBezTo>
                      <a:pt x="94" y="506"/>
                      <a:pt x="94" y="506"/>
                      <a:pt x="94" y="506"/>
                    </a:cubicBezTo>
                    <a:cubicBezTo>
                      <a:pt x="88" y="524"/>
                      <a:pt x="70" y="530"/>
                      <a:pt x="53" y="530"/>
                    </a:cubicBezTo>
                  </a:path>
                </a:pathLst>
              </a:custGeom>
              <a:grpFill/>
              <a:ln>
                <a:noFill/>
              </a:ln>
              <a:effectLst/>
            </p:spPr>
            <p:txBody>
              <a:bodyPr wrap="none" anchor="ctr"/>
              <a:lstStyle/>
              <a:p>
                <a:pPr defTabSz="914400">
                  <a:defRPr/>
                </a:pPr>
                <a:endParaRPr lang="en-US" sz="900"/>
              </a:p>
            </p:txBody>
          </p:sp>
          <p:sp>
            <p:nvSpPr>
              <p:cNvPr id="151" name="Freeform 115"/>
              <p:cNvSpPr>
                <a:spLocks noChangeArrowheads="1"/>
              </p:cNvSpPr>
              <p:nvPr/>
            </p:nvSpPr>
            <p:spPr bwMode="auto">
              <a:xfrm>
                <a:off x="12611243" y="7087153"/>
                <a:ext cx="249671" cy="160368"/>
              </a:xfrm>
              <a:custGeom>
                <a:avLst/>
                <a:gdLst>
                  <a:gd name="T0" fmla="*/ 59 w 543"/>
                  <a:gd name="T1" fmla="*/ 347 h 348"/>
                  <a:gd name="T2" fmla="*/ 59 w 543"/>
                  <a:gd name="T3" fmla="*/ 347 h 348"/>
                  <a:gd name="T4" fmla="*/ 18 w 543"/>
                  <a:gd name="T5" fmla="*/ 323 h 348"/>
                  <a:gd name="T6" fmla="*/ 29 w 543"/>
                  <a:gd name="T7" fmla="*/ 264 h 348"/>
                  <a:gd name="T8" fmla="*/ 459 w 543"/>
                  <a:gd name="T9" fmla="*/ 11 h 348"/>
                  <a:gd name="T10" fmla="*/ 524 w 543"/>
                  <a:gd name="T11" fmla="*/ 29 h 348"/>
                  <a:gd name="T12" fmla="*/ 506 w 543"/>
                  <a:gd name="T13" fmla="*/ 94 h 348"/>
                  <a:gd name="T14" fmla="*/ 82 w 543"/>
                  <a:gd name="T15" fmla="*/ 341 h 348"/>
                  <a:gd name="T16" fmla="*/ 59 w 543"/>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8">
                    <a:moveTo>
                      <a:pt x="59" y="347"/>
                    </a:moveTo>
                    <a:lnTo>
                      <a:pt x="59" y="347"/>
                    </a:lnTo>
                    <a:cubicBezTo>
                      <a:pt x="41" y="347"/>
                      <a:pt x="23" y="341"/>
                      <a:pt x="18" y="323"/>
                    </a:cubicBezTo>
                    <a:cubicBezTo>
                      <a:pt x="0" y="306"/>
                      <a:pt x="12" y="276"/>
                      <a:pt x="29" y="264"/>
                    </a:cubicBezTo>
                    <a:cubicBezTo>
                      <a:pt x="459" y="11"/>
                      <a:pt x="459" y="11"/>
                      <a:pt x="459" y="11"/>
                    </a:cubicBezTo>
                    <a:cubicBezTo>
                      <a:pt x="483" y="0"/>
                      <a:pt x="512" y="5"/>
                      <a:pt x="524" y="29"/>
                    </a:cubicBezTo>
                    <a:cubicBezTo>
                      <a:pt x="542" y="52"/>
                      <a:pt x="530" y="82"/>
                      <a:pt x="506" y="94"/>
                    </a:cubicBezTo>
                    <a:cubicBezTo>
                      <a:pt x="82" y="341"/>
                      <a:pt x="82" y="341"/>
                      <a:pt x="82" y="341"/>
                    </a:cubicBezTo>
                    <a:cubicBezTo>
                      <a:pt x="71" y="347"/>
                      <a:pt x="65" y="347"/>
                      <a:pt x="59" y="347"/>
                    </a:cubicBezTo>
                  </a:path>
                </a:pathLst>
              </a:custGeom>
              <a:grpFill/>
              <a:ln>
                <a:noFill/>
              </a:ln>
              <a:effectLst/>
            </p:spPr>
            <p:txBody>
              <a:bodyPr wrap="none" anchor="ctr"/>
              <a:lstStyle/>
              <a:p>
                <a:pPr defTabSz="914400">
                  <a:defRPr/>
                </a:pPr>
                <a:endParaRPr lang="en-US" sz="900"/>
              </a:p>
            </p:txBody>
          </p:sp>
          <p:sp>
            <p:nvSpPr>
              <p:cNvPr id="152" name="Freeform 116"/>
              <p:cNvSpPr>
                <a:spLocks noChangeArrowheads="1"/>
              </p:cNvSpPr>
              <p:nvPr/>
            </p:nvSpPr>
            <p:spPr bwMode="auto">
              <a:xfrm>
                <a:off x="12684317" y="7466758"/>
                <a:ext cx="280119" cy="42630"/>
              </a:xfrm>
              <a:custGeom>
                <a:avLst/>
                <a:gdLst>
                  <a:gd name="T0" fmla="*/ 559 w 607"/>
                  <a:gd name="T1" fmla="*/ 93 h 94"/>
                  <a:gd name="T2" fmla="*/ 559 w 607"/>
                  <a:gd name="T3" fmla="*/ 93 h 94"/>
                  <a:gd name="T4" fmla="*/ 47 w 607"/>
                  <a:gd name="T5" fmla="*/ 93 h 94"/>
                  <a:gd name="T6" fmla="*/ 0 w 607"/>
                  <a:gd name="T7" fmla="*/ 47 h 94"/>
                  <a:gd name="T8" fmla="*/ 47 w 607"/>
                  <a:gd name="T9" fmla="*/ 0 h 94"/>
                  <a:gd name="T10" fmla="*/ 559 w 607"/>
                  <a:gd name="T11" fmla="*/ 0 h 94"/>
                  <a:gd name="T12" fmla="*/ 606 w 607"/>
                  <a:gd name="T13" fmla="*/ 47 h 94"/>
                  <a:gd name="T14" fmla="*/ 559 w 607"/>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94">
                    <a:moveTo>
                      <a:pt x="559" y="93"/>
                    </a:moveTo>
                    <a:lnTo>
                      <a:pt x="559" y="93"/>
                    </a:lnTo>
                    <a:cubicBezTo>
                      <a:pt x="47" y="93"/>
                      <a:pt x="47" y="93"/>
                      <a:pt x="47" y="93"/>
                    </a:cubicBezTo>
                    <a:cubicBezTo>
                      <a:pt x="23" y="93"/>
                      <a:pt x="0" y="70"/>
                      <a:pt x="0" y="47"/>
                    </a:cubicBezTo>
                    <a:cubicBezTo>
                      <a:pt x="0" y="18"/>
                      <a:pt x="23" y="0"/>
                      <a:pt x="47" y="0"/>
                    </a:cubicBezTo>
                    <a:cubicBezTo>
                      <a:pt x="559" y="0"/>
                      <a:pt x="559" y="0"/>
                      <a:pt x="559" y="0"/>
                    </a:cubicBezTo>
                    <a:cubicBezTo>
                      <a:pt x="589" y="0"/>
                      <a:pt x="606" y="18"/>
                      <a:pt x="606" y="47"/>
                    </a:cubicBezTo>
                    <a:cubicBezTo>
                      <a:pt x="606" y="70"/>
                      <a:pt x="589" y="93"/>
                      <a:pt x="559" y="93"/>
                    </a:cubicBezTo>
                  </a:path>
                </a:pathLst>
              </a:custGeom>
              <a:grpFill/>
              <a:ln>
                <a:noFill/>
              </a:ln>
              <a:effectLst/>
            </p:spPr>
            <p:txBody>
              <a:bodyPr wrap="none" anchor="ctr"/>
              <a:lstStyle/>
              <a:p>
                <a:pPr defTabSz="914400">
                  <a:defRPr/>
                </a:pPr>
                <a:endParaRPr lang="en-US" sz="900"/>
              </a:p>
            </p:txBody>
          </p:sp>
          <p:sp>
            <p:nvSpPr>
              <p:cNvPr id="153" name="Freeform 117"/>
              <p:cNvSpPr>
                <a:spLocks noChangeArrowheads="1"/>
              </p:cNvSpPr>
              <p:nvPr/>
            </p:nvSpPr>
            <p:spPr bwMode="auto">
              <a:xfrm>
                <a:off x="12611243" y="7722537"/>
                <a:ext cx="249671" cy="160369"/>
              </a:xfrm>
              <a:custGeom>
                <a:avLst/>
                <a:gdLst>
                  <a:gd name="T0" fmla="*/ 483 w 543"/>
                  <a:gd name="T1" fmla="*/ 348 h 349"/>
                  <a:gd name="T2" fmla="*/ 483 w 543"/>
                  <a:gd name="T3" fmla="*/ 348 h 349"/>
                  <a:gd name="T4" fmla="*/ 459 w 543"/>
                  <a:gd name="T5" fmla="*/ 342 h 349"/>
                  <a:gd name="T6" fmla="*/ 35 w 543"/>
                  <a:gd name="T7" fmla="*/ 94 h 349"/>
                  <a:gd name="T8" fmla="*/ 18 w 543"/>
                  <a:gd name="T9" fmla="*/ 30 h 349"/>
                  <a:gd name="T10" fmla="*/ 82 w 543"/>
                  <a:gd name="T11" fmla="*/ 12 h 349"/>
                  <a:gd name="T12" fmla="*/ 512 w 543"/>
                  <a:gd name="T13" fmla="*/ 259 h 349"/>
                  <a:gd name="T14" fmla="*/ 524 w 543"/>
                  <a:gd name="T15" fmla="*/ 324 h 349"/>
                  <a:gd name="T16" fmla="*/ 48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483" y="348"/>
                    </a:moveTo>
                    <a:lnTo>
                      <a:pt x="483" y="348"/>
                    </a:lnTo>
                    <a:cubicBezTo>
                      <a:pt x="477" y="348"/>
                      <a:pt x="471" y="348"/>
                      <a:pt x="459" y="342"/>
                    </a:cubicBezTo>
                    <a:cubicBezTo>
                      <a:pt x="35" y="94"/>
                      <a:pt x="35" y="94"/>
                      <a:pt x="35" y="94"/>
                    </a:cubicBezTo>
                    <a:cubicBezTo>
                      <a:pt x="12" y="83"/>
                      <a:pt x="0" y="53"/>
                      <a:pt x="18" y="30"/>
                    </a:cubicBezTo>
                    <a:cubicBezTo>
                      <a:pt x="29" y="6"/>
                      <a:pt x="59" y="0"/>
                      <a:pt x="82" y="12"/>
                    </a:cubicBezTo>
                    <a:cubicBezTo>
                      <a:pt x="512" y="259"/>
                      <a:pt x="512" y="259"/>
                      <a:pt x="512" y="259"/>
                    </a:cubicBezTo>
                    <a:cubicBezTo>
                      <a:pt x="530" y="271"/>
                      <a:pt x="542" y="300"/>
                      <a:pt x="524" y="324"/>
                    </a:cubicBezTo>
                    <a:cubicBezTo>
                      <a:pt x="518" y="342"/>
                      <a:pt x="501" y="348"/>
                      <a:pt x="483" y="348"/>
                    </a:cubicBezTo>
                  </a:path>
                </a:pathLst>
              </a:custGeom>
              <a:grpFill/>
              <a:ln>
                <a:noFill/>
              </a:ln>
              <a:effectLst/>
            </p:spPr>
            <p:txBody>
              <a:bodyPr wrap="none" anchor="ctr"/>
              <a:lstStyle/>
              <a:p>
                <a:pPr defTabSz="914400">
                  <a:defRPr/>
                </a:pPr>
                <a:endParaRPr lang="en-US" sz="900"/>
              </a:p>
            </p:txBody>
          </p:sp>
          <p:sp>
            <p:nvSpPr>
              <p:cNvPr id="154" name="Freeform 118"/>
              <p:cNvSpPr>
                <a:spLocks noChangeArrowheads="1"/>
              </p:cNvSpPr>
              <p:nvPr/>
            </p:nvSpPr>
            <p:spPr bwMode="auto">
              <a:xfrm>
                <a:off x="11785096" y="6813105"/>
                <a:ext cx="166448" cy="243597"/>
              </a:xfrm>
              <a:custGeom>
                <a:avLst/>
                <a:gdLst>
                  <a:gd name="T0" fmla="*/ 306 w 360"/>
                  <a:gd name="T1" fmla="*/ 530 h 531"/>
                  <a:gd name="T2" fmla="*/ 306 w 360"/>
                  <a:gd name="T3" fmla="*/ 530 h 531"/>
                  <a:gd name="T4" fmla="*/ 265 w 360"/>
                  <a:gd name="T5" fmla="*/ 506 h 531"/>
                  <a:gd name="T6" fmla="*/ 18 w 360"/>
                  <a:gd name="T7" fmla="*/ 76 h 531"/>
                  <a:gd name="T8" fmla="*/ 35 w 360"/>
                  <a:gd name="T9" fmla="*/ 12 h 531"/>
                  <a:gd name="T10" fmla="*/ 100 w 360"/>
                  <a:gd name="T11" fmla="*/ 29 h 531"/>
                  <a:gd name="T12" fmla="*/ 347 w 360"/>
                  <a:gd name="T13" fmla="*/ 459 h 531"/>
                  <a:gd name="T14" fmla="*/ 330 w 360"/>
                  <a:gd name="T15" fmla="*/ 524 h 531"/>
                  <a:gd name="T16" fmla="*/ 306 w 360"/>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31">
                    <a:moveTo>
                      <a:pt x="306" y="530"/>
                    </a:moveTo>
                    <a:lnTo>
                      <a:pt x="306" y="530"/>
                    </a:lnTo>
                    <a:cubicBezTo>
                      <a:pt x="288" y="530"/>
                      <a:pt x="271" y="524"/>
                      <a:pt x="265" y="506"/>
                    </a:cubicBezTo>
                    <a:cubicBezTo>
                      <a:pt x="18" y="76"/>
                      <a:pt x="18" y="76"/>
                      <a:pt x="18" y="76"/>
                    </a:cubicBezTo>
                    <a:cubicBezTo>
                      <a:pt x="0" y="53"/>
                      <a:pt x="12" y="23"/>
                      <a:pt x="35" y="12"/>
                    </a:cubicBezTo>
                    <a:cubicBezTo>
                      <a:pt x="53" y="0"/>
                      <a:pt x="83" y="6"/>
                      <a:pt x="100" y="29"/>
                    </a:cubicBezTo>
                    <a:cubicBezTo>
                      <a:pt x="347" y="459"/>
                      <a:pt x="347" y="459"/>
                      <a:pt x="347" y="459"/>
                    </a:cubicBezTo>
                    <a:cubicBezTo>
                      <a:pt x="359" y="483"/>
                      <a:pt x="353" y="512"/>
                      <a:pt x="330" y="524"/>
                    </a:cubicBezTo>
                    <a:cubicBezTo>
                      <a:pt x="318" y="530"/>
                      <a:pt x="312" y="530"/>
                      <a:pt x="306" y="530"/>
                    </a:cubicBezTo>
                  </a:path>
                </a:pathLst>
              </a:custGeom>
              <a:grpFill/>
              <a:ln>
                <a:noFill/>
              </a:ln>
              <a:effectLst/>
            </p:spPr>
            <p:txBody>
              <a:bodyPr wrap="none" anchor="ctr"/>
              <a:lstStyle/>
              <a:p>
                <a:pPr defTabSz="914400">
                  <a:defRPr/>
                </a:pPr>
                <a:endParaRPr lang="en-US" sz="900"/>
              </a:p>
            </p:txBody>
          </p:sp>
          <p:sp>
            <p:nvSpPr>
              <p:cNvPr id="155" name="Freeform 119"/>
              <p:cNvSpPr>
                <a:spLocks noChangeArrowheads="1"/>
              </p:cNvSpPr>
              <p:nvPr/>
            </p:nvSpPr>
            <p:spPr bwMode="auto">
              <a:xfrm>
                <a:off x="11511066" y="7087153"/>
                <a:ext cx="247641" cy="162398"/>
              </a:xfrm>
              <a:custGeom>
                <a:avLst/>
                <a:gdLst>
                  <a:gd name="T0" fmla="*/ 483 w 537"/>
                  <a:gd name="T1" fmla="*/ 353 h 354"/>
                  <a:gd name="T2" fmla="*/ 483 w 537"/>
                  <a:gd name="T3" fmla="*/ 353 h 354"/>
                  <a:gd name="T4" fmla="*/ 460 w 537"/>
                  <a:gd name="T5" fmla="*/ 347 h 354"/>
                  <a:gd name="T6" fmla="*/ 30 w 537"/>
                  <a:gd name="T7" fmla="*/ 94 h 354"/>
                  <a:gd name="T8" fmla="*/ 12 w 537"/>
                  <a:gd name="T9" fmla="*/ 29 h 354"/>
                  <a:gd name="T10" fmla="*/ 77 w 537"/>
                  <a:gd name="T11" fmla="*/ 17 h 354"/>
                  <a:gd name="T12" fmla="*/ 507 w 537"/>
                  <a:gd name="T13" fmla="*/ 264 h 354"/>
                  <a:gd name="T14" fmla="*/ 524 w 537"/>
                  <a:gd name="T15" fmla="*/ 329 h 354"/>
                  <a:gd name="T16" fmla="*/ 483 w 537"/>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54">
                    <a:moveTo>
                      <a:pt x="483" y="353"/>
                    </a:moveTo>
                    <a:lnTo>
                      <a:pt x="483" y="353"/>
                    </a:lnTo>
                    <a:cubicBezTo>
                      <a:pt x="477" y="353"/>
                      <a:pt x="471" y="347"/>
                      <a:pt x="460" y="347"/>
                    </a:cubicBezTo>
                    <a:cubicBezTo>
                      <a:pt x="30" y="94"/>
                      <a:pt x="30" y="94"/>
                      <a:pt x="30" y="94"/>
                    </a:cubicBezTo>
                    <a:cubicBezTo>
                      <a:pt x="12" y="82"/>
                      <a:pt x="0" y="52"/>
                      <a:pt x="12" y="29"/>
                    </a:cubicBezTo>
                    <a:cubicBezTo>
                      <a:pt x="30" y="11"/>
                      <a:pt x="59" y="0"/>
                      <a:pt x="77" y="17"/>
                    </a:cubicBezTo>
                    <a:cubicBezTo>
                      <a:pt x="507" y="264"/>
                      <a:pt x="507" y="264"/>
                      <a:pt x="507" y="264"/>
                    </a:cubicBezTo>
                    <a:cubicBezTo>
                      <a:pt x="530" y="276"/>
                      <a:pt x="536" y="306"/>
                      <a:pt x="524" y="329"/>
                    </a:cubicBezTo>
                    <a:cubicBezTo>
                      <a:pt x="519" y="341"/>
                      <a:pt x="501" y="353"/>
                      <a:pt x="483" y="353"/>
                    </a:cubicBezTo>
                  </a:path>
                </a:pathLst>
              </a:custGeom>
              <a:grpFill/>
              <a:ln>
                <a:noFill/>
              </a:ln>
              <a:effectLst/>
            </p:spPr>
            <p:txBody>
              <a:bodyPr wrap="none" anchor="ctr"/>
              <a:lstStyle/>
              <a:p>
                <a:pPr defTabSz="914400">
                  <a:defRPr/>
                </a:pPr>
                <a:endParaRPr lang="en-US" sz="900"/>
              </a:p>
            </p:txBody>
          </p:sp>
          <p:sp>
            <p:nvSpPr>
              <p:cNvPr id="156" name="Freeform 120"/>
              <p:cNvSpPr>
                <a:spLocks noChangeArrowheads="1"/>
              </p:cNvSpPr>
              <p:nvPr/>
            </p:nvSpPr>
            <p:spPr bwMode="auto">
              <a:xfrm>
                <a:off x="11413633" y="7466758"/>
                <a:ext cx="274030" cy="42630"/>
              </a:xfrm>
              <a:custGeom>
                <a:avLst/>
                <a:gdLst>
                  <a:gd name="T0" fmla="*/ 548 w 596"/>
                  <a:gd name="T1" fmla="*/ 93 h 94"/>
                  <a:gd name="T2" fmla="*/ 548 w 596"/>
                  <a:gd name="T3" fmla="*/ 93 h 94"/>
                  <a:gd name="T4" fmla="*/ 47 w 596"/>
                  <a:gd name="T5" fmla="*/ 93 h 94"/>
                  <a:gd name="T6" fmla="*/ 0 w 596"/>
                  <a:gd name="T7" fmla="*/ 47 h 94"/>
                  <a:gd name="T8" fmla="*/ 47 w 596"/>
                  <a:gd name="T9" fmla="*/ 0 h 94"/>
                  <a:gd name="T10" fmla="*/ 548 w 596"/>
                  <a:gd name="T11" fmla="*/ 0 h 94"/>
                  <a:gd name="T12" fmla="*/ 595 w 596"/>
                  <a:gd name="T13" fmla="*/ 47 h 94"/>
                  <a:gd name="T14" fmla="*/ 548 w 596"/>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94">
                    <a:moveTo>
                      <a:pt x="548" y="93"/>
                    </a:moveTo>
                    <a:lnTo>
                      <a:pt x="548" y="93"/>
                    </a:lnTo>
                    <a:cubicBezTo>
                      <a:pt x="47" y="93"/>
                      <a:pt x="47" y="93"/>
                      <a:pt x="47" y="93"/>
                    </a:cubicBezTo>
                    <a:cubicBezTo>
                      <a:pt x="24" y="93"/>
                      <a:pt x="0" y="70"/>
                      <a:pt x="0" y="47"/>
                    </a:cubicBezTo>
                    <a:cubicBezTo>
                      <a:pt x="0" y="18"/>
                      <a:pt x="24" y="0"/>
                      <a:pt x="47" y="0"/>
                    </a:cubicBezTo>
                    <a:cubicBezTo>
                      <a:pt x="548" y="0"/>
                      <a:pt x="548" y="0"/>
                      <a:pt x="548" y="0"/>
                    </a:cubicBezTo>
                    <a:cubicBezTo>
                      <a:pt x="571" y="0"/>
                      <a:pt x="595" y="18"/>
                      <a:pt x="595" y="47"/>
                    </a:cubicBezTo>
                    <a:cubicBezTo>
                      <a:pt x="595" y="70"/>
                      <a:pt x="571" y="93"/>
                      <a:pt x="548" y="93"/>
                    </a:cubicBezTo>
                  </a:path>
                </a:pathLst>
              </a:custGeom>
              <a:grpFill/>
              <a:ln>
                <a:noFill/>
              </a:ln>
              <a:effectLst/>
            </p:spPr>
            <p:txBody>
              <a:bodyPr wrap="none" anchor="ctr"/>
              <a:lstStyle/>
              <a:p>
                <a:pPr defTabSz="914400">
                  <a:defRPr/>
                </a:pPr>
                <a:endParaRPr lang="en-US" sz="900"/>
              </a:p>
            </p:txBody>
          </p:sp>
          <p:sp>
            <p:nvSpPr>
              <p:cNvPr id="157" name="Freeform 121"/>
              <p:cNvSpPr>
                <a:spLocks noChangeArrowheads="1"/>
              </p:cNvSpPr>
              <p:nvPr/>
            </p:nvSpPr>
            <p:spPr bwMode="auto">
              <a:xfrm>
                <a:off x="11511066" y="7722537"/>
                <a:ext cx="249671" cy="160369"/>
              </a:xfrm>
              <a:custGeom>
                <a:avLst/>
                <a:gdLst>
                  <a:gd name="T0" fmla="*/ 53 w 543"/>
                  <a:gd name="T1" fmla="*/ 348 h 349"/>
                  <a:gd name="T2" fmla="*/ 53 w 543"/>
                  <a:gd name="T3" fmla="*/ 348 h 349"/>
                  <a:gd name="T4" fmla="*/ 12 w 543"/>
                  <a:gd name="T5" fmla="*/ 324 h 349"/>
                  <a:gd name="T6" fmla="*/ 30 w 543"/>
                  <a:gd name="T7" fmla="*/ 259 h 349"/>
                  <a:gd name="T8" fmla="*/ 460 w 543"/>
                  <a:gd name="T9" fmla="*/ 12 h 349"/>
                  <a:gd name="T10" fmla="*/ 524 w 543"/>
                  <a:gd name="T11" fmla="*/ 30 h 349"/>
                  <a:gd name="T12" fmla="*/ 507 w 543"/>
                  <a:gd name="T13" fmla="*/ 94 h 349"/>
                  <a:gd name="T14" fmla="*/ 77 w 543"/>
                  <a:gd name="T15" fmla="*/ 342 h 349"/>
                  <a:gd name="T16" fmla="*/ 5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53" y="348"/>
                    </a:moveTo>
                    <a:lnTo>
                      <a:pt x="53" y="348"/>
                    </a:lnTo>
                    <a:cubicBezTo>
                      <a:pt x="42" y="348"/>
                      <a:pt x="24" y="342"/>
                      <a:pt x="12" y="324"/>
                    </a:cubicBezTo>
                    <a:cubicBezTo>
                      <a:pt x="0" y="300"/>
                      <a:pt x="12" y="271"/>
                      <a:pt x="30" y="259"/>
                    </a:cubicBezTo>
                    <a:cubicBezTo>
                      <a:pt x="460" y="12"/>
                      <a:pt x="460" y="12"/>
                      <a:pt x="460" y="12"/>
                    </a:cubicBezTo>
                    <a:cubicBezTo>
                      <a:pt x="483" y="0"/>
                      <a:pt x="513" y="6"/>
                      <a:pt x="524" y="30"/>
                    </a:cubicBezTo>
                    <a:cubicBezTo>
                      <a:pt x="542" y="53"/>
                      <a:pt x="530" y="83"/>
                      <a:pt x="507" y="94"/>
                    </a:cubicBezTo>
                    <a:cubicBezTo>
                      <a:pt x="77" y="342"/>
                      <a:pt x="77" y="342"/>
                      <a:pt x="77" y="342"/>
                    </a:cubicBezTo>
                    <a:cubicBezTo>
                      <a:pt x="71" y="348"/>
                      <a:pt x="65" y="348"/>
                      <a:pt x="53" y="348"/>
                    </a:cubicBezTo>
                  </a:path>
                </a:pathLst>
              </a:custGeom>
              <a:grpFill/>
              <a:ln>
                <a:noFill/>
              </a:ln>
              <a:effectLst/>
            </p:spPr>
            <p:txBody>
              <a:bodyPr wrap="none" anchor="ctr"/>
              <a:lstStyle/>
              <a:p>
                <a:pPr defTabSz="914400">
                  <a:defRPr/>
                </a:pPr>
                <a:endParaRPr lang="en-US" sz="900"/>
              </a:p>
            </p:txBody>
          </p:sp>
          <p:sp>
            <p:nvSpPr>
              <p:cNvPr id="158" name="Freeform 122"/>
              <p:cNvSpPr>
                <a:spLocks noChangeArrowheads="1"/>
              </p:cNvSpPr>
              <p:nvPr/>
            </p:nvSpPr>
            <p:spPr bwMode="auto">
              <a:xfrm>
                <a:off x="11770885" y="7054673"/>
                <a:ext cx="830208" cy="988599"/>
              </a:xfrm>
              <a:custGeom>
                <a:avLst/>
                <a:gdLst>
                  <a:gd name="T0" fmla="*/ 1318 w 1802"/>
                  <a:gd name="T1" fmla="*/ 2148 h 2149"/>
                  <a:gd name="T2" fmla="*/ 1318 w 1802"/>
                  <a:gd name="T3" fmla="*/ 2148 h 2149"/>
                  <a:gd name="T4" fmla="*/ 1318 w 1802"/>
                  <a:gd name="T5" fmla="*/ 2148 h 2149"/>
                  <a:gd name="T6" fmla="*/ 477 w 1802"/>
                  <a:gd name="T7" fmla="*/ 2148 h 2149"/>
                  <a:gd name="T8" fmla="*/ 400 w 1802"/>
                  <a:gd name="T9" fmla="*/ 2071 h 2149"/>
                  <a:gd name="T10" fmla="*/ 400 w 1802"/>
                  <a:gd name="T11" fmla="*/ 2060 h 2149"/>
                  <a:gd name="T12" fmla="*/ 341 w 1802"/>
                  <a:gd name="T13" fmla="*/ 1753 h 2149"/>
                  <a:gd name="T14" fmla="*/ 0 w 1802"/>
                  <a:gd name="T15" fmla="*/ 901 h 2149"/>
                  <a:gd name="T16" fmla="*/ 900 w 1802"/>
                  <a:gd name="T17" fmla="*/ 0 h 2149"/>
                  <a:gd name="T18" fmla="*/ 1801 w 1802"/>
                  <a:gd name="T19" fmla="*/ 901 h 2149"/>
                  <a:gd name="T20" fmla="*/ 1453 w 1802"/>
                  <a:gd name="T21" fmla="*/ 1753 h 2149"/>
                  <a:gd name="T22" fmla="*/ 1394 w 1802"/>
                  <a:gd name="T23" fmla="*/ 2054 h 2149"/>
                  <a:gd name="T24" fmla="*/ 1394 w 1802"/>
                  <a:gd name="T25" fmla="*/ 2071 h 2149"/>
                  <a:gd name="T26" fmla="*/ 1318 w 1802"/>
                  <a:gd name="T27" fmla="*/ 2148 h 2149"/>
                  <a:gd name="T28" fmla="*/ 477 w 1802"/>
                  <a:gd name="T29" fmla="*/ 1989 h 2149"/>
                  <a:gd name="T30" fmla="*/ 477 w 1802"/>
                  <a:gd name="T31" fmla="*/ 1989 h 2149"/>
                  <a:gd name="T32" fmla="*/ 400 w 1802"/>
                  <a:gd name="T33" fmla="*/ 2060 h 2149"/>
                  <a:gd name="T34" fmla="*/ 477 w 1802"/>
                  <a:gd name="T35" fmla="*/ 1989 h 2149"/>
                  <a:gd name="T36" fmla="*/ 1329 w 1802"/>
                  <a:gd name="T37" fmla="*/ 1995 h 2149"/>
                  <a:gd name="T38" fmla="*/ 1329 w 1802"/>
                  <a:gd name="T39" fmla="*/ 1995 h 2149"/>
                  <a:gd name="T40" fmla="*/ 1365 w 1802"/>
                  <a:gd name="T41" fmla="*/ 2007 h 2149"/>
                  <a:gd name="T42" fmla="*/ 1329 w 1802"/>
                  <a:gd name="T43" fmla="*/ 1995 h 2149"/>
                  <a:gd name="T44" fmla="*/ 559 w 1802"/>
                  <a:gd name="T45" fmla="*/ 1989 h 2149"/>
                  <a:gd name="T46" fmla="*/ 559 w 1802"/>
                  <a:gd name="T47" fmla="*/ 1989 h 2149"/>
                  <a:gd name="T48" fmla="*/ 1241 w 1802"/>
                  <a:gd name="T49" fmla="*/ 1989 h 2149"/>
                  <a:gd name="T50" fmla="*/ 1241 w 1802"/>
                  <a:gd name="T51" fmla="*/ 1924 h 2149"/>
                  <a:gd name="T52" fmla="*/ 1329 w 1802"/>
                  <a:gd name="T53" fmla="*/ 1659 h 2149"/>
                  <a:gd name="T54" fmla="*/ 1641 w 1802"/>
                  <a:gd name="T55" fmla="*/ 901 h 2149"/>
                  <a:gd name="T56" fmla="*/ 900 w 1802"/>
                  <a:gd name="T57" fmla="*/ 153 h 2149"/>
                  <a:gd name="T58" fmla="*/ 153 w 1802"/>
                  <a:gd name="T59" fmla="*/ 901 h 2149"/>
                  <a:gd name="T60" fmla="*/ 471 w 1802"/>
                  <a:gd name="T61" fmla="*/ 1659 h 2149"/>
                  <a:gd name="T62" fmla="*/ 553 w 1802"/>
                  <a:gd name="T63" fmla="*/ 1924 h 2149"/>
                  <a:gd name="T64" fmla="*/ 559 w 1802"/>
                  <a:gd name="T65" fmla="*/ 198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2" h="2149">
                    <a:moveTo>
                      <a:pt x="1318" y="2148"/>
                    </a:moveTo>
                    <a:lnTo>
                      <a:pt x="1318" y="2148"/>
                    </a:lnTo>
                    <a:lnTo>
                      <a:pt x="1318" y="2148"/>
                    </a:lnTo>
                    <a:cubicBezTo>
                      <a:pt x="477" y="2148"/>
                      <a:pt x="477" y="2148"/>
                      <a:pt x="477" y="2148"/>
                    </a:cubicBezTo>
                    <a:cubicBezTo>
                      <a:pt x="435" y="2148"/>
                      <a:pt x="400" y="2113"/>
                      <a:pt x="400" y="2071"/>
                    </a:cubicBezTo>
                    <a:cubicBezTo>
                      <a:pt x="400" y="2066"/>
                      <a:pt x="400" y="2066"/>
                      <a:pt x="400" y="2060"/>
                    </a:cubicBezTo>
                    <a:cubicBezTo>
                      <a:pt x="406" y="2001"/>
                      <a:pt x="400" y="1830"/>
                      <a:pt x="341" y="1753"/>
                    </a:cubicBezTo>
                    <a:cubicBezTo>
                      <a:pt x="5" y="1324"/>
                      <a:pt x="0" y="907"/>
                      <a:pt x="0" y="901"/>
                    </a:cubicBezTo>
                    <a:cubicBezTo>
                      <a:pt x="0" y="400"/>
                      <a:pt x="400" y="0"/>
                      <a:pt x="900" y="0"/>
                    </a:cubicBezTo>
                    <a:cubicBezTo>
                      <a:pt x="1394" y="0"/>
                      <a:pt x="1801" y="400"/>
                      <a:pt x="1801" y="901"/>
                    </a:cubicBezTo>
                    <a:cubicBezTo>
                      <a:pt x="1801" y="907"/>
                      <a:pt x="1794" y="1324"/>
                      <a:pt x="1453" y="1753"/>
                    </a:cubicBezTo>
                    <a:cubicBezTo>
                      <a:pt x="1394" y="1836"/>
                      <a:pt x="1394" y="2007"/>
                      <a:pt x="1394" y="2054"/>
                    </a:cubicBezTo>
                    <a:cubicBezTo>
                      <a:pt x="1394" y="2060"/>
                      <a:pt x="1394" y="2066"/>
                      <a:pt x="1394" y="2071"/>
                    </a:cubicBezTo>
                    <a:cubicBezTo>
                      <a:pt x="1394" y="2113"/>
                      <a:pt x="1365" y="2148"/>
                      <a:pt x="1318" y="2148"/>
                    </a:cubicBezTo>
                    <a:close/>
                    <a:moveTo>
                      <a:pt x="477" y="1989"/>
                    </a:moveTo>
                    <a:lnTo>
                      <a:pt x="477" y="1989"/>
                    </a:lnTo>
                    <a:cubicBezTo>
                      <a:pt x="435" y="1989"/>
                      <a:pt x="406" y="2024"/>
                      <a:pt x="400" y="2060"/>
                    </a:cubicBezTo>
                    <a:cubicBezTo>
                      <a:pt x="406" y="2018"/>
                      <a:pt x="441" y="1989"/>
                      <a:pt x="477" y="1989"/>
                    </a:cubicBezTo>
                    <a:close/>
                    <a:moveTo>
                      <a:pt x="1329" y="1995"/>
                    </a:moveTo>
                    <a:lnTo>
                      <a:pt x="1329" y="1995"/>
                    </a:lnTo>
                    <a:cubicBezTo>
                      <a:pt x="1341" y="1995"/>
                      <a:pt x="1353" y="2001"/>
                      <a:pt x="1365" y="2007"/>
                    </a:cubicBezTo>
                    <a:cubicBezTo>
                      <a:pt x="1353" y="2001"/>
                      <a:pt x="1341" y="1995"/>
                      <a:pt x="1329" y="1995"/>
                    </a:cubicBezTo>
                    <a:close/>
                    <a:moveTo>
                      <a:pt x="559" y="1989"/>
                    </a:moveTo>
                    <a:lnTo>
                      <a:pt x="559" y="1989"/>
                    </a:lnTo>
                    <a:cubicBezTo>
                      <a:pt x="1241" y="1989"/>
                      <a:pt x="1241" y="1989"/>
                      <a:pt x="1241" y="1989"/>
                    </a:cubicBezTo>
                    <a:cubicBezTo>
                      <a:pt x="1241" y="1954"/>
                      <a:pt x="1241" y="1924"/>
                      <a:pt x="1241" y="1924"/>
                    </a:cubicBezTo>
                    <a:cubicBezTo>
                      <a:pt x="1253" y="1812"/>
                      <a:pt x="1282" y="1724"/>
                      <a:pt x="1329" y="1659"/>
                    </a:cubicBezTo>
                    <a:cubicBezTo>
                      <a:pt x="1636" y="1271"/>
                      <a:pt x="1641" y="907"/>
                      <a:pt x="1641" y="901"/>
                    </a:cubicBezTo>
                    <a:cubicBezTo>
                      <a:pt x="1641" y="489"/>
                      <a:pt x="1312" y="153"/>
                      <a:pt x="900" y="153"/>
                    </a:cubicBezTo>
                    <a:cubicBezTo>
                      <a:pt x="488" y="153"/>
                      <a:pt x="153" y="489"/>
                      <a:pt x="153" y="901"/>
                    </a:cubicBezTo>
                    <a:cubicBezTo>
                      <a:pt x="153" y="907"/>
                      <a:pt x="164" y="1271"/>
                      <a:pt x="471" y="1659"/>
                    </a:cubicBezTo>
                    <a:cubicBezTo>
                      <a:pt x="518" y="1724"/>
                      <a:pt x="547" y="1812"/>
                      <a:pt x="553" y="1924"/>
                    </a:cubicBezTo>
                    <a:cubicBezTo>
                      <a:pt x="553" y="1924"/>
                      <a:pt x="559" y="1954"/>
                      <a:pt x="559" y="1989"/>
                    </a:cubicBezTo>
                    <a:close/>
                  </a:path>
                </a:pathLst>
              </a:custGeom>
              <a:grpFill/>
              <a:ln>
                <a:noFill/>
              </a:ln>
              <a:effectLst/>
            </p:spPr>
            <p:txBody>
              <a:bodyPr wrap="none" anchor="ctr"/>
              <a:lstStyle/>
              <a:p>
                <a:pPr defTabSz="914400">
                  <a:defRPr/>
                </a:pPr>
                <a:endParaRPr lang="en-US" sz="900"/>
              </a:p>
            </p:txBody>
          </p:sp>
          <p:sp>
            <p:nvSpPr>
              <p:cNvPr id="159" name="Freeform 123"/>
              <p:cNvSpPr>
                <a:spLocks noChangeArrowheads="1"/>
              </p:cNvSpPr>
              <p:nvPr/>
            </p:nvSpPr>
            <p:spPr bwMode="auto">
              <a:xfrm>
                <a:off x="11967782" y="8049362"/>
                <a:ext cx="434387" cy="73079"/>
              </a:xfrm>
              <a:custGeom>
                <a:avLst/>
                <a:gdLst>
                  <a:gd name="T0" fmla="*/ 865 w 943"/>
                  <a:gd name="T1" fmla="*/ 159 h 160"/>
                  <a:gd name="T2" fmla="*/ 865 w 943"/>
                  <a:gd name="T3" fmla="*/ 159 h 160"/>
                  <a:gd name="T4" fmla="*/ 77 w 943"/>
                  <a:gd name="T5" fmla="*/ 159 h 160"/>
                  <a:gd name="T6" fmla="*/ 0 w 943"/>
                  <a:gd name="T7" fmla="*/ 76 h 160"/>
                  <a:gd name="T8" fmla="*/ 77 w 943"/>
                  <a:gd name="T9" fmla="*/ 0 h 160"/>
                  <a:gd name="T10" fmla="*/ 865 w 943"/>
                  <a:gd name="T11" fmla="*/ 0 h 160"/>
                  <a:gd name="T12" fmla="*/ 942 w 943"/>
                  <a:gd name="T13" fmla="*/ 76 h 160"/>
                  <a:gd name="T14" fmla="*/ 865 w 943"/>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60">
                    <a:moveTo>
                      <a:pt x="865" y="159"/>
                    </a:moveTo>
                    <a:lnTo>
                      <a:pt x="865" y="159"/>
                    </a:lnTo>
                    <a:cubicBezTo>
                      <a:pt x="77" y="159"/>
                      <a:pt x="77" y="159"/>
                      <a:pt x="77" y="159"/>
                    </a:cubicBezTo>
                    <a:cubicBezTo>
                      <a:pt x="36" y="159"/>
                      <a:pt x="0" y="123"/>
                      <a:pt x="0" y="76"/>
                    </a:cubicBezTo>
                    <a:cubicBezTo>
                      <a:pt x="0" y="35"/>
                      <a:pt x="36" y="0"/>
                      <a:pt x="77" y="0"/>
                    </a:cubicBezTo>
                    <a:cubicBezTo>
                      <a:pt x="865" y="0"/>
                      <a:pt x="865" y="0"/>
                      <a:pt x="865" y="0"/>
                    </a:cubicBezTo>
                    <a:cubicBezTo>
                      <a:pt x="906" y="0"/>
                      <a:pt x="942" y="35"/>
                      <a:pt x="942" y="76"/>
                    </a:cubicBezTo>
                    <a:cubicBezTo>
                      <a:pt x="942" y="123"/>
                      <a:pt x="906" y="159"/>
                      <a:pt x="865" y="159"/>
                    </a:cubicBezTo>
                  </a:path>
                </a:pathLst>
              </a:custGeom>
              <a:grpFill/>
              <a:ln>
                <a:noFill/>
              </a:ln>
              <a:effectLst/>
            </p:spPr>
            <p:txBody>
              <a:bodyPr wrap="none" anchor="ctr"/>
              <a:lstStyle/>
              <a:p>
                <a:pPr defTabSz="914400">
                  <a:defRPr/>
                </a:pPr>
                <a:endParaRPr lang="en-US" sz="900"/>
              </a:p>
            </p:txBody>
          </p:sp>
          <p:sp>
            <p:nvSpPr>
              <p:cNvPr id="160" name="Freeform 124"/>
              <p:cNvSpPr>
                <a:spLocks noChangeArrowheads="1"/>
              </p:cNvSpPr>
              <p:nvPr/>
            </p:nvSpPr>
            <p:spPr bwMode="auto">
              <a:xfrm>
                <a:off x="11996199" y="8126502"/>
                <a:ext cx="379581" cy="71049"/>
              </a:xfrm>
              <a:custGeom>
                <a:avLst/>
                <a:gdLst>
                  <a:gd name="T0" fmla="*/ 747 w 825"/>
                  <a:gd name="T1" fmla="*/ 153 h 154"/>
                  <a:gd name="T2" fmla="*/ 747 w 825"/>
                  <a:gd name="T3" fmla="*/ 153 h 154"/>
                  <a:gd name="T4" fmla="*/ 77 w 825"/>
                  <a:gd name="T5" fmla="*/ 153 h 154"/>
                  <a:gd name="T6" fmla="*/ 0 w 825"/>
                  <a:gd name="T7" fmla="*/ 76 h 154"/>
                  <a:gd name="T8" fmla="*/ 77 w 825"/>
                  <a:gd name="T9" fmla="*/ 0 h 154"/>
                  <a:gd name="T10" fmla="*/ 747 w 825"/>
                  <a:gd name="T11" fmla="*/ 0 h 154"/>
                  <a:gd name="T12" fmla="*/ 824 w 825"/>
                  <a:gd name="T13" fmla="*/ 76 h 154"/>
                  <a:gd name="T14" fmla="*/ 747 w 825"/>
                  <a:gd name="T15" fmla="*/ 153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4">
                    <a:moveTo>
                      <a:pt x="747" y="153"/>
                    </a:moveTo>
                    <a:lnTo>
                      <a:pt x="747" y="153"/>
                    </a:lnTo>
                    <a:cubicBezTo>
                      <a:pt x="77" y="153"/>
                      <a:pt x="77" y="153"/>
                      <a:pt x="77" y="153"/>
                    </a:cubicBezTo>
                    <a:cubicBezTo>
                      <a:pt x="36" y="153"/>
                      <a:pt x="0" y="117"/>
                      <a:pt x="0" y="76"/>
                    </a:cubicBezTo>
                    <a:cubicBezTo>
                      <a:pt x="0" y="35"/>
                      <a:pt x="36" y="0"/>
                      <a:pt x="77" y="0"/>
                    </a:cubicBezTo>
                    <a:cubicBezTo>
                      <a:pt x="747" y="0"/>
                      <a:pt x="747" y="0"/>
                      <a:pt x="747" y="0"/>
                    </a:cubicBezTo>
                    <a:cubicBezTo>
                      <a:pt x="788" y="0"/>
                      <a:pt x="824" y="35"/>
                      <a:pt x="824" y="76"/>
                    </a:cubicBezTo>
                    <a:cubicBezTo>
                      <a:pt x="824" y="117"/>
                      <a:pt x="788" y="153"/>
                      <a:pt x="747" y="153"/>
                    </a:cubicBezTo>
                  </a:path>
                </a:pathLst>
              </a:custGeom>
              <a:grpFill/>
              <a:ln>
                <a:noFill/>
              </a:ln>
              <a:effectLst/>
            </p:spPr>
            <p:txBody>
              <a:bodyPr wrap="none" anchor="ctr"/>
              <a:lstStyle/>
              <a:p>
                <a:pPr defTabSz="914400">
                  <a:defRPr/>
                </a:pPr>
                <a:endParaRPr lang="en-US" sz="900"/>
              </a:p>
            </p:txBody>
          </p:sp>
          <p:sp>
            <p:nvSpPr>
              <p:cNvPr id="161" name="Freeform 125"/>
              <p:cNvSpPr>
                <a:spLocks noChangeArrowheads="1"/>
              </p:cNvSpPr>
              <p:nvPr/>
            </p:nvSpPr>
            <p:spPr bwMode="auto">
              <a:xfrm>
                <a:off x="12038826" y="8201610"/>
                <a:ext cx="290268" cy="73079"/>
              </a:xfrm>
              <a:custGeom>
                <a:avLst/>
                <a:gdLst>
                  <a:gd name="T0" fmla="*/ 552 w 630"/>
                  <a:gd name="T1" fmla="*/ 159 h 160"/>
                  <a:gd name="T2" fmla="*/ 552 w 630"/>
                  <a:gd name="T3" fmla="*/ 159 h 160"/>
                  <a:gd name="T4" fmla="*/ 82 w 630"/>
                  <a:gd name="T5" fmla="*/ 159 h 160"/>
                  <a:gd name="T6" fmla="*/ 0 w 630"/>
                  <a:gd name="T7" fmla="*/ 82 h 160"/>
                  <a:gd name="T8" fmla="*/ 82 w 630"/>
                  <a:gd name="T9" fmla="*/ 0 h 160"/>
                  <a:gd name="T10" fmla="*/ 552 w 630"/>
                  <a:gd name="T11" fmla="*/ 0 h 160"/>
                  <a:gd name="T12" fmla="*/ 629 w 630"/>
                  <a:gd name="T13" fmla="*/ 82 h 160"/>
                  <a:gd name="T14" fmla="*/ 552 w 630"/>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60">
                    <a:moveTo>
                      <a:pt x="552" y="159"/>
                    </a:moveTo>
                    <a:lnTo>
                      <a:pt x="552" y="159"/>
                    </a:lnTo>
                    <a:cubicBezTo>
                      <a:pt x="82" y="159"/>
                      <a:pt x="82" y="159"/>
                      <a:pt x="82" y="159"/>
                    </a:cubicBezTo>
                    <a:cubicBezTo>
                      <a:pt x="35" y="159"/>
                      <a:pt x="0" y="123"/>
                      <a:pt x="0" y="82"/>
                    </a:cubicBezTo>
                    <a:cubicBezTo>
                      <a:pt x="0" y="35"/>
                      <a:pt x="35" y="0"/>
                      <a:pt x="82" y="0"/>
                    </a:cubicBezTo>
                    <a:cubicBezTo>
                      <a:pt x="552" y="0"/>
                      <a:pt x="552" y="0"/>
                      <a:pt x="552" y="0"/>
                    </a:cubicBezTo>
                    <a:cubicBezTo>
                      <a:pt x="593" y="0"/>
                      <a:pt x="629" y="35"/>
                      <a:pt x="629" y="82"/>
                    </a:cubicBezTo>
                    <a:cubicBezTo>
                      <a:pt x="629" y="123"/>
                      <a:pt x="593" y="159"/>
                      <a:pt x="552" y="159"/>
                    </a:cubicBezTo>
                  </a:path>
                </a:pathLst>
              </a:custGeom>
              <a:grpFill/>
              <a:ln>
                <a:noFill/>
              </a:ln>
              <a:effectLst/>
            </p:spPr>
            <p:txBody>
              <a:bodyPr wrap="none" anchor="ctr"/>
              <a:lstStyle/>
              <a:p>
                <a:pPr defTabSz="914400">
                  <a:defRPr/>
                </a:pPr>
                <a:endParaRPr lang="en-US" sz="900"/>
              </a:p>
            </p:txBody>
          </p:sp>
        </p:grpSp>
        <p:sp>
          <p:nvSpPr>
            <p:cNvPr id="124" name="Freeform 130"/>
            <p:cNvSpPr>
              <a:spLocks noChangeArrowheads="1"/>
            </p:cNvSpPr>
            <p:nvPr/>
          </p:nvSpPr>
          <p:spPr bwMode="auto">
            <a:xfrm>
              <a:off x="3027363" y="4797425"/>
              <a:ext cx="142082" cy="143669"/>
            </a:xfrm>
            <a:custGeom>
              <a:avLst/>
              <a:gdLst>
                <a:gd name="T0" fmla="*/ 117005557 w 690"/>
                <a:gd name="T1" fmla="*/ 59317545 h 696"/>
                <a:gd name="T2" fmla="*/ 117005557 w 690"/>
                <a:gd name="T3" fmla="*/ 59317545 h 696"/>
                <a:gd name="T4" fmla="*/ 59097256 w 690"/>
                <a:gd name="T5" fmla="*/ 0 h 696"/>
                <a:gd name="T6" fmla="*/ 0 w 690"/>
                <a:gd name="T7" fmla="*/ 59317545 h 696"/>
                <a:gd name="T8" fmla="*/ 59097256 w 690"/>
                <a:gd name="T9" fmla="*/ 118806006 h 696"/>
                <a:gd name="T10" fmla="*/ 117005557 w 690"/>
                <a:gd name="T11" fmla="*/ 59317545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0" h="696">
                  <a:moveTo>
                    <a:pt x="689" y="347"/>
                  </a:moveTo>
                  <a:lnTo>
                    <a:pt x="689" y="347"/>
                  </a:lnTo>
                  <a:cubicBezTo>
                    <a:pt x="689" y="153"/>
                    <a:pt x="536" y="0"/>
                    <a:pt x="348" y="0"/>
                  </a:cubicBezTo>
                  <a:cubicBezTo>
                    <a:pt x="153" y="0"/>
                    <a:pt x="0" y="153"/>
                    <a:pt x="0" y="347"/>
                  </a:cubicBezTo>
                  <a:cubicBezTo>
                    <a:pt x="0" y="536"/>
                    <a:pt x="153" y="695"/>
                    <a:pt x="348" y="695"/>
                  </a:cubicBezTo>
                  <a:cubicBezTo>
                    <a:pt x="536" y="695"/>
                    <a:pt x="689" y="536"/>
                    <a:pt x="689" y="34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25" name="Freeform 131"/>
            <p:cNvSpPr>
              <a:spLocks noChangeArrowheads="1"/>
            </p:cNvSpPr>
            <p:nvPr/>
          </p:nvSpPr>
          <p:spPr bwMode="auto">
            <a:xfrm>
              <a:off x="2896394" y="3769519"/>
              <a:ext cx="111125" cy="109538"/>
            </a:xfrm>
            <a:custGeom>
              <a:avLst/>
              <a:gdLst>
                <a:gd name="T0" fmla="*/ 91920448 w 537"/>
                <a:gd name="T1" fmla="*/ 45236507 h 530"/>
                <a:gd name="T2" fmla="*/ 91920448 w 537"/>
                <a:gd name="T3" fmla="*/ 45236507 h 530"/>
                <a:gd name="T4" fmla="*/ 46474669 w 537"/>
                <a:gd name="T5" fmla="*/ 0 h 530"/>
                <a:gd name="T6" fmla="*/ 0 w 537"/>
                <a:gd name="T7" fmla="*/ 45236507 h 530"/>
                <a:gd name="T8" fmla="*/ 46474669 w 537"/>
                <a:gd name="T9" fmla="*/ 90302302 h 530"/>
                <a:gd name="T10" fmla="*/ 91920448 w 537"/>
                <a:gd name="T11" fmla="*/ 45236507 h 5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530">
                  <a:moveTo>
                    <a:pt x="536" y="265"/>
                  </a:moveTo>
                  <a:lnTo>
                    <a:pt x="536" y="265"/>
                  </a:lnTo>
                  <a:cubicBezTo>
                    <a:pt x="536" y="118"/>
                    <a:pt x="418" y="0"/>
                    <a:pt x="271" y="0"/>
                  </a:cubicBezTo>
                  <a:cubicBezTo>
                    <a:pt x="124" y="0"/>
                    <a:pt x="0" y="118"/>
                    <a:pt x="0" y="265"/>
                  </a:cubicBezTo>
                  <a:cubicBezTo>
                    <a:pt x="0" y="412"/>
                    <a:pt x="124" y="529"/>
                    <a:pt x="271" y="529"/>
                  </a:cubicBezTo>
                  <a:cubicBezTo>
                    <a:pt x="418" y="529"/>
                    <a:pt x="536" y="412"/>
                    <a:pt x="536" y="265"/>
                  </a:cubicBezTo>
                </a:path>
              </a:pathLst>
            </a:custGeom>
            <a:solidFill>
              <a:srgbClr val="4FBE9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26" name="Freeform 132"/>
            <p:cNvSpPr>
              <a:spLocks noChangeArrowheads="1"/>
            </p:cNvSpPr>
            <p:nvPr/>
          </p:nvSpPr>
          <p:spPr bwMode="auto">
            <a:xfrm>
              <a:off x="3357563" y="1793082"/>
              <a:ext cx="479425" cy="479425"/>
            </a:xfrm>
            <a:custGeom>
              <a:avLst/>
              <a:gdLst>
                <a:gd name="T0" fmla="*/ 2319 w 2320"/>
                <a:gd name="T1" fmla="*/ 1160 h 2321"/>
                <a:gd name="T2" fmla="*/ 2319 w 2320"/>
                <a:gd name="T3" fmla="*/ 1160 h 2321"/>
                <a:gd name="T4" fmla="*/ 1160 w 2320"/>
                <a:gd name="T5" fmla="*/ 0 h 2321"/>
                <a:gd name="T6" fmla="*/ 0 w 2320"/>
                <a:gd name="T7" fmla="*/ 1160 h 2321"/>
                <a:gd name="T8" fmla="*/ 1160 w 2320"/>
                <a:gd name="T9" fmla="*/ 2320 h 2321"/>
                <a:gd name="T10" fmla="*/ 2319 w 2320"/>
                <a:gd name="T11" fmla="*/ 1160 h 2321"/>
              </a:gdLst>
              <a:ahLst/>
              <a:cxnLst>
                <a:cxn ang="0">
                  <a:pos x="T0" y="T1"/>
                </a:cxn>
                <a:cxn ang="0">
                  <a:pos x="T2" y="T3"/>
                </a:cxn>
                <a:cxn ang="0">
                  <a:pos x="T4" y="T5"/>
                </a:cxn>
                <a:cxn ang="0">
                  <a:pos x="T6" y="T7"/>
                </a:cxn>
                <a:cxn ang="0">
                  <a:pos x="T8" y="T9"/>
                </a:cxn>
                <a:cxn ang="0">
                  <a:pos x="T10" y="T11"/>
                </a:cxn>
              </a:cxnLst>
              <a:rect l="0" t="0" r="r" b="b"/>
              <a:pathLst>
                <a:path w="2320" h="2321">
                  <a:moveTo>
                    <a:pt x="2319" y="1160"/>
                  </a:moveTo>
                  <a:lnTo>
                    <a:pt x="2319" y="1160"/>
                  </a:lnTo>
                  <a:cubicBezTo>
                    <a:pt x="2319" y="518"/>
                    <a:pt x="1801" y="0"/>
                    <a:pt x="1160" y="0"/>
                  </a:cubicBezTo>
                  <a:cubicBezTo>
                    <a:pt x="524" y="0"/>
                    <a:pt x="0" y="518"/>
                    <a:pt x="0" y="1160"/>
                  </a:cubicBezTo>
                  <a:cubicBezTo>
                    <a:pt x="0" y="1802"/>
                    <a:pt x="524" y="2320"/>
                    <a:pt x="1160" y="2320"/>
                  </a:cubicBezTo>
                  <a:cubicBezTo>
                    <a:pt x="1801" y="2320"/>
                    <a:pt x="2319" y="1802"/>
                    <a:pt x="2319" y="1160"/>
                  </a:cubicBezTo>
                </a:path>
              </a:pathLst>
            </a:custGeom>
            <a:solidFill>
              <a:schemeClr val="accent3"/>
            </a:solidFill>
            <a:ln>
              <a:noFill/>
            </a:ln>
            <a:effectLst/>
          </p:spPr>
          <p:txBody>
            <a:bodyPr wrap="none" anchor="ctr"/>
            <a:lstStyle/>
            <a:p>
              <a:pPr defTabSz="914400">
                <a:defRPr/>
              </a:pPr>
              <a:endParaRPr lang="en-US" sz="900"/>
            </a:p>
          </p:txBody>
        </p:sp>
        <p:sp>
          <p:nvSpPr>
            <p:cNvPr id="127" name="Freeform 133"/>
            <p:cNvSpPr>
              <a:spLocks noChangeArrowheads="1"/>
            </p:cNvSpPr>
            <p:nvPr/>
          </p:nvSpPr>
          <p:spPr bwMode="auto">
            <a:xfrm>
              <a:off x="1997869" y="2563813"/>
              <a:ext cx="349250" cy="350838"/>
            </a:xfrm>
            <a:custGeom>
              <a:avLst/>
              <a:gdLst>
                <a:gd name="T0" fmla="*/ 1690 w 1691"/>
                <a:gd name="T1" fmla="*/ 848 h 1697"/>
                <a:gd name="T2" fmla="*/ 1690 w 1691"/>
                <a:gd name="T3" fmla="*/ 848 h 1697"/>
                <a:gd name="T4" fmla="*/ 842 w 1691"/>
                <a:gd name="T5" fmla="*/ 0 h 1697"/>
                <a:gd name="T6" fmla="*/ 0 w 1691"/>
                <a:gd name="T7" fmla="*/ 848 h 1697"/>
                <a:gd name="T8" fmla="*/ 842 w 1691"/>
                <a:gd name="T9" fmla="*/ 1696 h 1697"/>
                <a:gd name="T10" fmla="*/ 1690 w 1691"/>
                <a:gd name="T11" fmla="*/ 848 h 1697"/>
              </a:gdLst>
              <a:ahLst/>
              <a:cxnLst>
                <a:cxn ang="0">
                  <a:pos x="T0" y="T1"/>
                </a:cxn>
                <a:cxn ang="0">
                  <a:pos x="T2" y="T3"/>
                </a:cxn>
                <a:cxn ang="0">
                  <a:pos x="T4" y="T5"/>
                </a:cxn>
                <a:cxn ang="0">
                  <a:pos x="T6" y="T7"/>
                </a:cxn>
                <a:cxn ang="0">
                  <a:pos x="T8" y="T9"/>
                </a:cxn>
                <a:cxn ang="0">
                  <a:pos x="T10" y="T11"/>
                </a:cxn>
              </a:cxnLst>
              <a:rect l="0" t="0" r="r" b="b"/>
              <a:pathLst>
                <a:path w="1691" h="1697">
                  <a:moveTo>
                    <a:pt x="1690" y="848"/>
                  </a:moveTo>
                  <a:lnTo>
                    <a:pt x="1690" y="848"/>
                  </a:lnTo>
                  <a:cubicBezTo>
                    <a:pt x="1690" y="383"/>
                    <a:pt x="1313" y="0"/>
                    <a:pt x="842" y="0"/>
                  </a:cubicBezTo>
                  <a:cubicBezTo>
                    <a:pt x="377" y="0"/>
                    <a:pt x="0" y="383"/>
                    <a:pt x="0" y="848"/>
                  </a:cubicBezTo>
                  <a:cubicBezTo>
                    <a:pt x="0" y="1319"/>
                    <a:pt x="377" y="1696"/>
                    <a:pt x="842" y="1696"/>
                  </a:cubicBezTo>
                  <a:cubicBezTo>
                    <a:pt x="1313" y="1696"/>
                    <a:pt x="1690" y="1319"/>
                    <a:pt x="1690" y="848"/>
                  </a:cubicBezTo>
                </a:path>
              </a:pathLst>
            </a:custGeom>
            <a:solidFill>
              <a:schemeClr val="accent4"/>
            </a:solidFill>
            <a:ln>
              <a:noFill/>
            </a:ln>
            <a:effectLst/>
          </p:spPr>
          <p:txBody>
            <a:bodyPr wrap="none" anchor="ctr"/>
            <a:lstStyle/>
            <a:p>
              <a:pPr defTabSz="914400">
                <a:defRPr/>
              </a:pPr>
              <a:endParaRPr lang="en-US" sz="900"/>
            </a:p>
          </p:txBody>
        </p:sp>
        <p:sp>
          <p:nvSpPr>
            <p:cNvPr id="128" name="Freeform 134"/>
            <p:cNvSpPr>
              <a:spLocks noChangeArrowheads="1"/>
            </p:cNvSpPr>
            <p:nvPr/>
          </p:nvSpPr>
          <p:spPr bwMode="auto">
            <a:xfrm>
              <a:off x="3463132" y="2540000"/>
              <a:ext cx="269081" cy="269082"/>
            </a:xfrm>
            <a:custGeom>
              <a:avLst/>
              <a:gdLst>
                <a:gd name="T0" fmla="*/ 1300 w 1301"/>
                <a:gd name="T1" fmla="*/ 654 h 1303"/>
                <a:gd name="T2" fmla="*/ 1300 w 1301"/>
                <a:gd name="T3" fmla="*/ 654 h 1303"/>
                <a:gd name="T4" fmla="*/ 648 w 1301"/>
                <a:gd name="T5" fmla="*/ 0 h 1303"/>
                <a:gd name="T6" fmla="*/ 0 w 1301"/>
                <a:gd name="T7" fmla="*/ 654 h 1303"/>
                <a:gd name="T8" fmla="*/ 648 w 1301"/>
                <a:gd name="T9" fmla="*/ 1302 h 1303"/>
                <a:gd name="T10" fmla="*/ 1300 w 1301"/>
                <a:gd name="T11" fmla="*/ 654 h 1303"/>
              </a:gdLst>
              <a:ahLst/>
              <a:cxnLst>
                <a:cxn ang="0">
                  <a:pos x="T0" y="T1"/>
                </a:cxn>
                <a:cxn ang="0">
                  <a:pos x="T2" y="T3"/>
                </a:cxn>
                <a:cxn ang="0">
                  <a:pos x="T4" y="T5"/>
                </a:cxn>
                <a:cxn ang="0">
                  <a:pos x="T6" y="T7"/>
                </a:cxn>
                <a:cxn ang="0">
                  <a:pos x="T8" y="T9"/>
                </a:cxn>
                <a:cxn ang="0">
                  <a:pos x="T10" y="T11"/>
                </a:cxn>
              </a:cxnLst>
              <a:rect l="0" t="0" r="r" b="b"/>
              <a:pathLst>
                <a:path w="1301" h="1303">
                  <a:moveTo>
                    <a:pt x="1300" y="654"/>
                  </a:moveTo>
                  <a:lnTo>
                    <a:pt x="1300" y="654"/>
                  </a:lnTo>
                  <a:cubicBezTo>
                    <a:pt x="1300" y="295"/>
                    <a:pt x="1006" y="0"/>
                    <a:pt x="648" y="0"/>
                  </a:cubicBezTo>
                  <a:cubicBezTo>
                    <a:pt x="289" y="0"/>
                    <a:pt x="0" y="295"/>
                    <a:pt x="0" y="654"/>
                  </a:cubicBezTo>
                  <a:cubicBezTo>
                    <a:pt x="0" y="1013"/>
                    <a:pt x="289" y="1302"/>
                    <a:pt x="648" y="1302"/>
                  </a:cubicBezTo>
                  <a:cubicBezTo>
                    <a:pt x="1006" y="1302"/>
                    <a:pt x="1300" y="1013"/>
                    <a:pt x="1300" y="654"/>
                  </a:cubicBezTo>
                </a:path>
              </a:pathLst>
            </a:custGeom>
            <a:solidFill>
              <a:schemeClr val="accent4"/>
            </a:solidFill>
            <a:ln>
              <a:noFill/>
            </a:ln>
            <a:effectLst/>
          </p:spPr>
          <p:txBody>
            <a:bodyPr wrap="none" anchor="ctr"/>
            <a:lstStyle/>
            <a:p>
              <a:pPr defTabSz="914400">
                <a:defRPr/>
              </a:pPr>
              <a:endParaRPr lang="en-US" sz="900"/>
            </a:p>
          </p:txBody>
        </p:sp>
        <p:sp>
          <p:nvSpPr>
            <p:cNvPr id="129" name="Freeform 135"/>
            <p:cNvSpPr>
              <a:spLocks noChangeArrowheads="1"/>
            </p:cNvSpPr>
            <p:nvPr/>
          </p:nvSpPr>
          <p:spPr bwMode="auto">
            <a:xfrm>
              <a:off x="2365375" y="4181475"/>
              <a:ext cx="459582" cy="458788"/>
            </a:xfrm>
            <a:custGeom>
              <a:avLst/>
              <a:gdLst>
                <a:gd name="T0" fmla="*/ 380252891 w 2221"/>
                <a:gd name="T1" fmla="*/ 189946291 h 2220"/>
                <a:gd name="T2" fmla="*/ 380252891 w 2221"/>
                <a:gd name="T3" fmla="*/ 189946291 h 2220"/>
                <a:gd name="T4" fmla="*/ 189612443 w 2221"/>
                <a:gd name="T5" fmla="*/ 0 h 2220"/>
                <a:gd name="T6" fmla="*/ 0 w 2221"/>
                <a:gd name="T7" fmla="*/ 189946291 h 2220"/>
                <a:gd name="T8" fmla="*/ 189612443 w 2221"/>
                <a:gd name="T9" fmla="*/ 379038246 h 2220"/>
                <a:gd name="T10" fmla="*/ 380252891 w 2221"/>
                <a:gd name="T11" fmla="*/ 189946291 h 2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1" h="2220">
                  <a:moveTo>
                    <a:pt x="2220" y="1112"/>
                  </a:moveTo>
                  <a:lnTo>
                    <a:pt x="2220" y="1112"/>
                  </a:lnTo>
                  <a:cubicBezTo>
                    <a:pt x="2220" y="500"/>
                    <a:pt x="1720" y="0"/>
                    <a:pt x="1107" y="0"/>
                  </a:cubicBezTo>
                  <a:cubicBezTo>
                    <a:pt x="495" y="0"/>
                    <a:pt x="0" y="500"/>
                    <a:pt x="0" y="1112"/>
                  </a:cubicBezTo>
                  <a:cubicBezTo>
                    <a:pt x="0" y="1725"/>
                    <a:pt x="495" y="2219"/>
                    <a:pt x="1107" y="2219"/>
                  </a:cubicBezTo>
                  <a:cubicBezTo>
                    <a:pt x="1720" y="2219"/>
                    <a:pt x="2220" y="1725"/>
                    <a:pt x="2220" y="111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0" name="Freeform 139"/>
            <p:cNvSpPr>
              <a:spLocks noChangeArrowheads="1"/>
            </p:cNvSpPr>
            <p:nvPr/>
          </p:nvSpPr>
          <p:spPr bwMode="auto">
            <a:xfrm>
              <a:off x="3279775" y="4310063"/>
              <a:ext cx="259557" cy="260350"/>
            </a:xfrm>
            <a:custGeom>
              <a:avLst/>
              <a:gdLst>
                <a:gd name="T0" fmla="*/ 1254 w 1255"/>
                <a:gd name="T1" fmla="*/ 624 h 1255"/>
                <a:gd name="T2" fmla="*/ 1254 w 1255"/>
                <a:gd name="T3" fmla="*/ 624 h 1255"/>
                <a:gd name="T4" fmla="*/ 630 w 1255"/>
                <a:gd name="T5" fmla="*/ 0 h 1255"/>
                <a:gd name="T6" fmla="*/ 0 w 1255"/>
                <a:gd name="T7" fmla="*/ 624 h 1255"/>
                <a:gd name="T8" fmla="*/ 630 w 1255"/>
                <a:gd name="T9" fmla="*/ 1254 h 1255"/>
                <a:gd name="T10" fmla="*/ 1254 w 1255"/>
                <a:gd name="T11" fmla="*/ 624 h 1255"/>
              </a:gdLst>
              <a:ahLst/>
              <a:cxnLst>
                <a:cxn ang="0">
                  <a:pos x="T0" y="T1"/>
                </a:cxn>
                <a:cxn ang="0">
                  <a:pos x="T2" y="T3"/>
                </a:cxn>
                <a:cxn ang="0">
                  <a:pos x="T4" y="T5"/>
                </a:cxn>
                <a:cxn ang="0">
                  <a:pos x="T6" y="T7"/>
                </a:cxn>
                <a:cxn ang="0">
                  <a:pos x="T8" y="T9"/>
                </a:cxn>
                <a:cxn ang="0">
                  <a:pos x="T10" y="T11"/>
                </a:cxn>
              </a:cxnLst>
              <a:rect l="0" t="0" r="r" b="b"/>
              <a:pathLst>
                <a:path w="1255" h="1255">
                  <a:moveTo>
                    <a:pt x="1254" y="624"/>
                  </a:moveTo>
                  <a:lnTo>
                    <a:pt x="1254" y="624"/>
                  </a:lnTo>
                  <a:cubicBezTo>
                    <a:pt x="1254" y="276"/>
                    <a:pt x="972" y="0"/>
                    <a:pt x="630" y="0"/>
                  </a:cubicBezTo>
                  <a:cubicBezTo>
                    <a:pt x="283" y="0"/>
                    <a:pt x="0" y="276"/>
                    <a:pt x="0" y="624"/>
                  </a:cubicBezTo>
                  <a:cubicBezTo>
                    <a:pt x="0" y="971"/>
                    <a:pt x="283" y="1254"/>
                    <a:pt x="630" y="1254"/>
                  </a:cubicBezTo>
                  <a:cubicBezTo>
                    <a:pt x="972" y="1254"/>
                    <a:pt x="1254" y="971"/>
                    <a:pt x="1254" y="624"/>
                  </a:cubicBezTo>
                </a:path>
              </a:pathLst>
            </a:custGeom>
            <a:solidFill>
              <a:schemeClr val="accent4"/>
            </a:solidFill>
            <a:ln>
              <a:noFill/>
            </a:ln>
            <a:effectLst/>
          </p:spPr>
          <p:txBody>
            <a:bodyPr wrap="none" anchor="ctr"/>
            <a:lstStyle/>
            <a:p>
              <a:pPr defTabSz="914400">
                <a:defRPr/>
              </a:pPr>
              <a:endParaRPr lang="en-US" sz="900"/>
            </a:p>
          </p:txBody>
        </p:sp>
        <p:sp>
          <p:nvSpPr>
            <p:cNvPr id="131" name="Freeform 140"/>
            <p:cNvSpPr>
              <a:spLocks noChangeArrowheads="1"/>
            </p:cNvSpPr>
            <p:nvPr/>
          </p:nvSpPr>
          <p:spPr bwMode="auto">
            <a:xfrm>
              <a:off x="2297113" y="3688557"/>
              <a:ext cx="286544" cy="285750"/>
            </a:xfrm>
            <a:custGeom>
              <a:avLst/>
              <a:gdLst>
                <a:gd name="T0" fmla="*/ 236799962 w 1385"/>
                <a:gd name="T1" fmla="*/ 118934398 h 1383"/>
                <a:gd name="T2" fmla="*/ 236799962 w 1385"/>
                <a:gd name="T3" fmla="*/ 118934398 h 1383"/>
                <a:gd name="T4" fmla="*/ 117886477 w 1385"/>
                <a:gd name="T5" fmla="*/ 0 h 1383"/>
                <a:gd name="T6" fmla="*/ 0 w 1385"/>
                <a:gd name="T7" fmla="*/ 118934398 h 1383"/>
                <a:gd name="T8" fmla="*/ 117886477 w 1385"/>
                <a:gd name="T9" fmla="*/ 236499758 h 1383"/>
                <a:gd name="T10" fmla="*/ 236799962 w 1385"/>
                <a:gd name="T11" fmla="*/ 118934398 h 13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5" h="1383">
                  <a:moveTo>
                    <a:pt x="1384" y="695"/>
                  </a:moveTo>
                  <a:lnTo>
                    <a:pt x="1384" y="695"/>
                  </a:lnTo>
                  <a:cubicBezTo>
                    <a:pt x="1384" y="312"/>
                    <a:pt x="1072" y="0"/>
                    <a:pt x="689" y="0"/>
                  </a:cubicBezTo>
                  <a:cubicBezTo>
                    <a:pt x="307" y="0"/>
                    <a:pt x="0" y="312"/>
                    <a:pt x="0" y="695"/>
                  </a:cubicBezTo>
                  <a:cubicBezTo>
                    <a:pt x="0" y="1076"/>
                    <a:pt x="307" y="1382"/>
                    <a:pt x="689" y="1382"/>
                  </a:cubicBezTo>
                  <a:cubicBezTo>
                    <a:pt x="1072" y="1382"/>
                    <a:pt x="1384" y="1076"/>
                    <a:pt x="1384" y="695"/>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2" name="Freeform 141"/>
            <p:cNvSpPr>
              <a:spLocks noChangeArrowheads="1"/>
            </p:cNvSpPr>
            <p:nvPr/>
          </p:nvSpPr>
          <p:spPr bwMode="auto">
            <a:xfrm>
              <a:off x="2366169" y="3747294"/>
              <a:ext cx="148431" cy="166688"/>
            </a:xfrm>
            <a:custGeom>
              <a:avLst/>
              <a:gdLst>
                <a:gd name="T0" fmla="*/ 121550745 w 719"/>
                <a:gd name="T1" fmla="*/ 93464387 h 807"/>
                <a:gd name="T2" fmla="*/ 121550745 w 719"/>
                <a:gd name="T3" fmla="*/ 93464387 h 807"/>
                <a:gd name="T4" fmla="*/ 121550745 w 719"/>
                <a:gd name="T5" fmla="*/ 93464387 h 807"/>
                <a:gd name="T6" fmla="*/ 121550745 w 719"/>
                <a:gd name="T7" fmla="*/ 28193115 h 807"/>
                <a:gd name="T8" fmla="*/ 121550745 w 719"/>
                <a:gd name="T9" fmla="*/ 5126209 h 807"/>
                <a:gd name="T10" fmla="*/ 119672545 w 719"/>
                <a:gd name="T11" fmla="*/ 1025324 h 807"/>
                <a:gd name="T12" fmla="*/ 115575519 w 719"/>
                <a:gd name="T13" fmla="*/ 0 h 807"/>
                <a:gd name="T14" fmla="*/ 40289417 w 719"/>
                <a:gd name="T15" fmla="*/ 18112136 h 807"/>
                <a:gd name="T16" fmla="*/ 36191978 w 719"/>
                <a:gd name="T17" fmla="*/ 23237931 h 807"/>
                <a:gd name="T18" fmla="*/ 36191978 w 719"/>
                <a:gd name="T19" fmla="*/ 46305250 h 807"/>
                <a:gd name="T20" fmla="*/ 36191978 w 719"/>
                <a:gd name="T21" fmla="*/ 101495131 h 807"/>
                <a:gd name="T22" fmla="*/ 33119312 w 719"/>
                <a:gd name="T23" fmla="*/ 100470219 h 807"/>
                <a:gd name="T24" fmla="*/ 20144502 w 719"/>
                <a:gd name="T25" fmla="*/ 104570691 h 807"/>
                <a:gd name="T26" fmla="*/ 2048719 w 719"/>
                <a:gd name="T27" fmla="*/ 128663334 h 807"/>
                <a:gd name="T28" fmla="*/ 15023116 w 719"/>
                <a:gd name="T29" fmla="*/ 137718989 h 807"/>
                <a:gd name="T30" fmla="*/ 28168447 w 719"/>
                <a:gd name="T31" fmla="*/ 134643429 h 807"/>
                <a:gd name="T32" fmla="*/ 46264229 w 719"/>
                <a:gd name="T33" fmla="*/ 111576523 h 807"/>
                <a:gd name="T34" fmla="*/ 46264229 w 719"/>
                <a:gd name="T35" fmla="*/ 111576523 h 807"/>
                <a:gd name="T36" fmla="*/ 46264229 w 719"/>
                <a:gd name="T37" fmla="*/ 50405722 h 807"/>
                <a:gd name="T38" fmla="*/ 111649014 w 719"/>
                <a:gd name="T39" fmla="*/ 35198534 h 807"/>
                <a:gd name="T40" fmla="*/ 111649014 w 719"/>
                <a:gd name="T41" fmla="*/ 83383408 h 807"/>
                <a:gd name="T42" fmla="*/ 107551988 w 719"/>
                <a:gd name="T43" fmla="*/ 82358084 h 807"/>
                <a:gd name="T44" fmla="*/ 94406658 w 719"/>
                <a:gd name="T45" fmla="*/ 86458968 h 807"/>
                <a:gd name="T46" fmla="*/ 76481395 w 719"/>
                <a:gd name="T47" fmla="*/ 110551198 h 807"/>
                <a:gd name="T48" fmla="*/ 90480152 w 719"/>
                <a:gd name="T49" fmla="*/ 119607266 h 807"/>
                <a:gd name="T50" fmla="*/ 103454549 w 719"/>
                <a:gd name="T51" fmla="*/ 116531706 h 807"/>
                <a:gd name="T52" fmla="*/ 121550745 w 719"/>
                <a:gd name="T53" fmla="*/ 93464387 h 8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9" h="807">
                  <a:moveTo>
                    <a:pt x="712" y="547"/>
                  </a:moveTo>
                  <a:lnTo>
                    <a:pt x="712" y="547"/>
                  </a:lnTo>
                  <a:cubicBezTo>
                    <a:pt x="712" y="165"/>
                    <a:pt x="712" y="165"/>
                    <a:pt x="712" y="165"/>
                  </a:cubicBezTo>
                  <a:cubicBezTo>
                    <a:pt x="712" y="30"/>
                    <a:pt x="712" y="30"/>
                    <a:pt x="712" y="30"/>
                  </a:cubicBezTo>
                  <a:cubicBezTo>
                    <a:pt x="712" y="18"/>
                    <a:pt x="707" y="12"/>
                    <a:pt x="701" y="6"/>
                  </a:cubicBezTo>
                  <a:cubicBezTo>
                    <a:pt x="695" y="0"/>
                    <a:pt x="683" y="0"/>
                    <a:pt x="677" y="0"/>
                  </a:cubicBezTo>
                  <a:cubicBezTo>
                    <a:pt x="236" y="106"/>
                    <a:pt x="236" y="106"/>
                    <a:pt x="236" y="106"/>
                  </a:cubicBezTo>
                  <a:cubicBezTo>
                    <a:pt x="224" y="112"/>
                    <a:pt x="212" y="124"/>
                    <a:pt x="212" y="136"/>
                  </a:cubicBezTo>
                  <a:cubicBezTo>
                    <a:pt x="212" y="271"/>
                    <a:pt x="212" y="271"/>
                    <a:pt x="212" y="271"/>
                  </a:cubicBezTo>
                  <a:cubicBezTo>
                    <a:pt x="212" y="594"/>
                    <a:pt x="212" y="594"/>
                    <a:pt x="212" y="594"/>
                  </a:cubicBezTo>
                  <a:cubicBezTo>
                    <a:pt x="206" y="594"/>
                    <a:pt x="200" y="588"/>
                    <a:pt x="194" y="588"/>
                  </a:cubicBezTo>
                  <a:cubicBezTo>
                    <a:pt x="171" y="588"/>
                    <a:pt x="141" y="600"/>
                    <a:pt x="118" y="612"/>
                  </a:cubicBezTo>
                  <a:cubicBezTo>
                    <a:pt x="59" y="635"/>
                    <a:pt x="0" y="700"/>
                    <a:pt x="12" y="753"/>
                  </a:cubicBezTo>
                  <a:cubicBezTo>
                    <a:pt x="18" y="788"/>
                    <a:pt x="47" y="806"/>
                    <a:pt x="88" y="806"/>
                  </a:cubicBezTo>
                  <a:cubicBezTo>
                    <a:pt x="112" y="806"/>
                    <a:pt x="141" y="800"/>
                    <a:pt x="165" y="788"/>
                  </a:cubicBezTo>
                  <a:cubicBezTo>
                    <a:pt x="224" y="765"/>
                    <a:pt x="277" y="706"/>
                    <a:pt x="271" y="653"/>
                  </a:cubicBezTo>
                  <a:cubicBezTo>
                    <a:pt x="271" y="295"/>
                    <a:pt x="271" y="295"/>
                    <a:pt x="271" y="295"/>
                  </a:cubicBezTo>
                  <a:cubicBezTo>
                    <a:pt x="654" y="206"/>
                    <a:pt x="654" y="206"/>
                    <a:pt x="654" y="206"/>
                  </a:cubicBezTo>
                  <a:cubicBezTo>
                    <a:pt x="654" y="488"/>
                    <a:pt x="654" y="488"/>
                    <a:pt x="654" y="488"/>
                  </a:cubicBezTo>
                  <a:cubicBezTo>
                    <a:pt x="648" y="482"/>
                    <a:pt x="642" y="482"/>
                    <a:pt x="630" y="482"/>
                  </a:cubicBezTo>
                  <a:cubicBezTo>
                    <a:pt x="606" y="482"/>
                    <a:pt x="583" y="488"/>
                    <a:pt x="553" y="506"/>
                  </a:cubicBezTo>
                  <a:cubicBezTo>
                    <a:pt x="495" y="529"/>
                    <a:pt x="436" y="588"/>
                    <a:pt x="448" y="647"/>
                  </a:cubicBezTo>
                  <a:cubicBezTo>
                    <a:pt x="453" y="682"/>
                    <a:pt x="483" y="700"/>
                    <a:pt x="530" y="700"/>
                  </a:cubicBezTo>
                  <a:cubicBezTo>
                    <a:pt x="553" y="700"/>
                    <a:pt x="577" y="694"/>
                    <a:pt x="606" y="682"/>
                  </a:cubicBezTo>
                  <a:cubicBezTo>
                    <a:pt x="660" y="659"/>
                    <a:pt x="718" y="600"/>
                    <a:pt x="712" y="54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3" name="Freeform 142"/>
            <p:cNvSpPr>
              <a:spLocks noChangeArrowheads="1"/>
            </p:cNvSpPr>
            <p:nvPr/>
          </p:nvSpPr>
          <p:spPr bwMode="auto">
            <a:xfrm>
              <a:off x="2482850" y="4310063"/>
              <a:ext cx="221457" cy="262732"/>
            </a:xfrm>
            <a:custGeom>
              <a:avLst/>
              <a:gdLst>
                <a:gd name="T0" fmla="*/ 179704210 w 1073"/>
                <a:gd name="T1" fmla="*/ 191755577 h 1272"/>
                <a:gd name="T2" fmla="*/ 179704210 w 1073"/>
                <a:gd name="T3" fmla="*/ 191755577 h 1272"/>
                <a:gd name="T4" fmla="*/ 125485963 w 1073"/>
                <a:gd name="T5" fmla="*/ 98436735 h 1272"/>
                <a:gd name="T6" fmla="*/ 125485963 w 1073"/>
                <a:gd name="T7" fmla="*/ 17060197 h 1272"/>
                <a:gd name="T8" fmla="*/ 132646871 w 1073"/>
                <a:gd name="T9" fmla="*/ 9041929 h 1272"/>
                <a:gd name="T10" fmla="*/ 123610703 w 1073"/>
                <a:gd name="T11" fmla="*/ 0 h 1272"/>
                <a:gd name="T12" fmla="*/ 60355874 w 1073"/>
                <a:gd name="T13" fmla="*/ 0 h 1272"/>
                <a:gd name="T14" fmla="*/ 51319706 w 1073"/>
                <a:gd name="T15" fmla="*/ 9041929 h 1272"/>
                <a:gd name="T16" fmla="*/ 57287267 w 1073"/>
                <a:gd name="T17" fmla="*/ 17060197 h 1272"/>
                <a:gd name="T18" fmla="*/ 57287267 w 1073"/>
                <a:gd name="T19" fmla="*/ 98436735 h 1272"/>
                <a:gd name="T20" fmla="*/ 3069020 w 1073"/>
                <a:gd name="T21" fmla="*/ 191755577 h 1272"/>
                <a:gd name="T22" fmla="*/ 3069020 w 1073"/>
                <a:gd name="T23" fmla="*/ 208815774 h 1272"/>
                <a:gd name="T24" fmla="*/ 18072749 w 1073"/>
                <a:gd name="T25" fmla="*/ 216834042 h 1272"/>
                <a:gd name="T26" fmla="*/ 164700481 w 1073"/>
                <a:gd name="T27" fmla="*/ 216834042 h 1272"/>
                <a:gd name="T28" fmla="*/ 179704210 w 1073"/>
                <a:gd name="T29" fmla="*/ 208815774 h 1272"/>
                <a:gd name="T30" fmla="*/ 179704210 w 1073"/>
                <a:gd name="T31" fmla="*/ 191755577 h 1272"/>
                <a:gd name="T32" fmla="*/ 55241117 w 1073"/>
                <a:gd name="T33" fmla="*/ 9041929 h 1272"/>
                <a:gd name="T34" fmla="*/ 55241117 w 1073"/>
                <a:gd name="T35" fmla="*/ 9041929 h 1272"/>
                <a:gd name="T36" fmla="*/ 60355874 w 1073"/>
                <a:gd name="T37" fmla="*/ 3923622 h 1272"/>
                <a:gd name="T38" fmla="*/ 123610703 w 1073"/>
                <a:gd name="T39" fmla="*/ 3923622 h 1272"/>
                <a:gd name="T40" fmla="*/ 128554982 w 1073"/>
                <a:gd name="T41" fmla="*/ 9041929 h 1272"/>
                <a:gd name="T42" fmla="*/ 123610703 w 1073"/>
                <a:gd name="T43" fmla="*/ 12965552 h 1272"/>
                <a:gd name="T44" fmla="*/ 60355874 w 1073"/>
                <a:gd name="T45" fmla="*/ 12965552 h 1272"/>
                <a:gd name="T46" fmla="*/ 55241117 w 1073"/>
                <a:gd name="T47" fmla="*/ 9041929 h 1272"/>
                <a:gd name="T48" fmla="*/ 176805669 w 1073"/>
                <a:gd name="T49" fmla="*/ 206939061 h 1272"/>
                <a:gd name="T50" fmla="*/ 176805669 w 1073"/>
                <a:gd name="T51" fmla="*/ 206939061 h 1272"/>
                <a:gd name="T52" fmla="*/ 164700481 w 1073"/>
                <a:gd name="T53" fmla="*/ 212910420 h 1272"/>
                <a:gd name="T54" fmla="*/ 18072749 w 1073"/>
                <a:gd name="T55" fmla="*/ 212910420 h 1272"/>
                <a:gd name="T56" fmla="*/ 6990430 w 1073"/>
                <a:gd name="T57" fmla="*/ 206939061 h 1272"/>
                <a:gd name="T58" fmla="*/ 6990430 w 1073"/>
                <a:gd name="T59" fmla="*/ 193802900 h 1272"/>
                <a:gd name="T60" fmla="*/ 61208678 w 1073"/>
                <a:gd name="T61" fmla="*/ 100313448 h 1272"/>
                <a:gd name="T62" fmla="*/ 61208678 w 1073"/>
                <a:gd name="T63" fmla="*/ 99460397 h 1272"/>
                <a:gd name="T64" fmla="*/ 61208678 w 1073"/>
                <a:gd name="T65" fmla="*/ 18083859 h 1272"/>
                <a:gd name="T66" fmla="*/ 121564552 w 1073"/>
                <a:gd name="T67" fmla="*/ 18083859 h 1272"/>
                <a:gd name="T68" fmla="*/ 121564552 w 1073"/>
                <a:gd name="T69" fmla="*/ 99460397 h 1272"/>
                <a:gd name="T70" fmla="*/ 176805669 w 1073"/>
                <a:gd name="T71" fmla="*/ 193802900 h 1272"/>
                <a:gd name="T72" fmla="*/ 176805669 w 1073"/>
                <a:gd name="T73" fmla="*/ 206939061 h 1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3" h="1272">
                  <a:moveTo>
                    <a:pt x="1054" y="1124"/>
                  </a:moveTo>
                  <a:lnTo>
                    <a:pt x="1054" y="1124"/>
                  </a:lnTo>
                  <a:cubicBezTo>
                    <a:pt x="736" y="577"/>
                    <a:pt x="736" y="577"/>
                    <a:pt x="736" y="577"/>
                  </a:cubicBezTo>
                  <a:cubicBezTo>
                    <a:pt x="736" y="100"/>
                    <a:pt x="736" y="100"/>
                    <a:pt x="736" y="100"/>
                  </a:cubicBezTo>
                  <a:cubicBezTo>
                    <a:pt x="760" y="94"/>
                    <a:pt x="778" y="76"/>
                    <a:pt x="778" y="53"/>
                  </a:cubicBezTo>
                  <a:cubicBezTo>
                    <a:pt x="778" y="23"/>
                    <a:pt x="754" y="0"/>
                    <a:pt x="725" y="0"/>
                  </a:cubicBezTo>
                  <a:cubicBezTo>
                    <a:pt x="354" y="0"/>
                    <a:pt x="354" y="0"/>
                    <a:pt x="354" y="0"/>
                  </a:cubicBezTo>
                  <a:cubicBezTo>
                    <a:pt x="324" y="0"/>
                    <a:pt x="301" y="23"/>
                    <a:pt x="301" y="53"/>
                  </a:cubicBezTo>
                  <a:cubicBezTo>
                    <a:pt x="301" y="76"/>
                    <a:pt x="312" y="94"/>
                    <a:pt x="336" y="100"/>
                  </a:cubicBezTo>
                  <a:cubicBezTo>
                    <a:pt x="336" y="577"/>
                    <a:pt x="336" y="577"/>
                    <a:pt x="336" y="577"/>
                  </a:cubicBezTo>
                  <a:cubicBezTo>
                    <a:pt x="18" y="1124"/>
                    <a:pt x="18" y="1124"/>
                    <a:pt x="18" y="1124"/>
                  </a:cubicBezTo>
                  <a:cubicBezTo>
                    <a:pt x="0" y="1154"/>
                    <a:pt x="0" y="1195"/>
                    <a:pt x="18" y="1224"/>
                  </a:cubicBezTo>
                  <a:cubicBezTo>
                    <a:pt x="36" y="1254"/>
                    <a:pt x="71" y="1271"/>
                    <a:pt x="106" y="1271"/>
                  </a:cubicBezTo>
                  <a:cubicBezTo>
                    <a:pt x="966" y="1271"/>
                    <a:pt x="966" y="1271"/>
                    <a:pt x="966" y="1271"/>
                  </a:cubicBezTo>
                  <a:cubicBezTo>
                    <a:pt x="1001" y="1271"/>
                    <a:pt x="1037" y="1254"/>
                    <a:pt x="1054" y="1224"/>
                  </a:cubicBezTo>
                  <a:cubicBezTo>
                    <a:pt x="1072" y="1195"/>
                    <a:pt x="1072" y="1154"/>
                    <a:pt x="1054" y="1124"/>
                  </a:cubicBezTo>
                  <a:close/>
                  <a:moveTo>
                    <a:pt x="324" y="53"/>
                  </a:moveTo>
                  <a:lnTo>
                    <a:pt x="324" y="53"/>
                  </a:lnTo>
                  <a:cubicBezTo>
                    <a:pt x="324" y="35"/>
                    <a:pt x="336" y="23"/>
                    <a:pt x="354" y="23"/>
                  </a:cubicBezTo>
                  <a:cubicBezTo>
                    <a:pt x="725" y="23"/>
                    <a:pt x="725" y="23"/>
                    <a:pt x="725" y="23"/>
                  </a:cubicBezTo>
                  <a:cubicBezTo>
                    <a:pt x="742" y="23"/>
                    <a:pt x="754" y="35"/>
                    <a:pt x="754" y="53"/>
                  </a:cubicBezTo>
                  <a:cubicBezTo>
                    <a:pt x="754" y="64"/>
                    <a:pt x="742" y="76"/>
                    <a:pt x="725" y="76"/>
                  </a:cubicBezTo>
                  <a:cubicBezTo>
                    <a:pt x="354" y="76"/>
                    <a:pt x="354" y="76"/>
                    <a:pt x="354" y="76"/>
                  </a:cubicBezTo>
                  <a:cubicBezTo>
                    <a:pt x="336" y="76"/>
                    <a:pt x="324" y="64"/>
                    <a:pt x="324" y="53"/>
                  </a:cubicBezTo>
                  <a:close/>
                  <a:moveTo>
                    <a:pt x="1037" y="1213"/>
                  </a:moveTo>
                  <a:lnTo>
                    <a:pt x="1037" y="1213"/>
                  </a:lnTo>
                  <a:cubicBezTo>
                    <a:pt x="1019" y="1236"/>
                    <a:pt x="995" y="1248"/>
                    <a:pt x="966" y="1248"/>
                  </a:cubicBezTo>
                  <a:cubicBezTo>
                    <a:pt x="106" y="1248"/>
                    <a:pt x="106" y="1248"/>
                    <a:pt x="106" y="1248"/>
                  </a:cubicBezTo>
                  <a:cubicBezTo>
                    <a:pt x="77" y="1248"/>
                    <a:pt x="53" y="1236"/>
                    <a:pt x="41" y="1213"/>
                  </a:cubicBezTo>
                  <a:cubicBezTo>
                    <a:pt x="30" y="1189"/>
                    <a:pt x="30" y="1159"/>
                    <a:pt x="41" y="1136"/>
                  </a:cubicBezTo>
                  <a:cubicBezTo>
                    <a:pt x="359" y="588"/>
                    <a:pt x="359" y="588"/>
                    <a:pt x="359" y="588"/>
                  </a:cubicBezTo>
                  <a:cubicBezTo>
                    <a:pt x="359" y="583"/>
                    <a:pt x="359" y="583"/>
                    <a:pt x="359" y="583"/>
                  </a:cubicBezTo>
                  <a:cubicBezTo>
                    <a:pt x="359" y="106"/>
                    <a:pt x="359" y="106"/>
                    <a:pt x="359" y="106"/>
                  </a:cubicBezTo>
                  <a:cubicBezTo>
                    <a:pt x="713" y="106"/>
                    <a:pt x="713" y="106"/>
                    <a:pt x="713" y="106"/>
                  </a:cubicBezTo>
                  <a:cubicBezTo>
                    <a:pt x="713" y="583"/>
                    <a:pt x="713" y="583"/>
                    <a:pt x="713" y="583"/>
                  </a:cubicBezTo>
                  <a:cubicBezTo>
                    <a:pt x="1037" y="1136"/>
                    <a:pt x="1037" y="1136"/>
                    <a:pt x="1037" y="1136"/>
                  </a:cubicBezTo>
                  <a:cubicBezTo>
                    <a:pt x="1048" y="1159"/>
                    <a:pt x="1048" y="1189"/>
                    <a:pt x="1037" y="12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4" name="Freeform 143"/>
            <p:cNvSpPr>
              <a:spLocks noChangeArrowheads="1"/>
            </p:cNvSpPr>
            <p:nvPr/>
          </p:nvSpPr>
          <p:spPr bwMode="auto">
            <a:xfrm>
              <a:off x="2559050" y="4248150"/>
              <a:ext cx="19844" cy="19844"/>
            </a:xfrm>
            <a:custGeom>
              <a:avLst/>
              <a:gdLst>
                <a:gd name="T0" fmla="*/ 8121570 w 96"/>
                <a:gd name="T1" fmla="*/ 16587913 h 95"/>
                <a:gd name="T2" fmla="*/ 8121570 w 96"/>
                <a:gd name="T3" fmla="*/ 16587913 h 95"/>
                <a:gd name="T4" fmla="*/ 16415536 w 96"/>
                <a:gd name="T5" fmla="*/ 8293956 h 95"/>
                <a:gd name="T6" fmla="*/ 8121570 w 96"/>
                <a:gd name="T7" fmla="*/ 0 h 95"/>
                <a:gd name="T8" fmla="*/ 0 w 96"/>
                <a:gd name="T9" fmla="*/ 8293956 h 95"/>
                <a:gd name="T10" fmla="*/ 8121570 w 96"/>
                <a:gd name="T11" fmla="*/ 16587913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5">
                  <a:moveTo>
                    <a:pt x="47" y="94"/>
                  </a:moveTo>
                  <a:lnTo>
                    <a:pt x="47" y="94"/>
                  </a:lnTo>
                  <a:cubicBezTo>
                    <a:pt x="77" y="94"/>
                    <a:pt x="95" y="71"/>
                    <a:pt x="95" y="47"/>
                  </a:cubicBezTo>
                  <a:cubicBezTo>
                    <a:pt x="95" y="24"/>
                    <a:pt x="77" y="0"/>
                    <a:pt x="47" y="0"/>
                  </a:cubicBezTo>
                  <a:cubicBezTo>
                    <a:pt x="24" y="0"/>
                    <a:pt x="0" y="24"/>
                    <a:pt x="0" y="47"/>
                  </a:cubicBezTo>
                  <a:cubicBezTo>
                    <a:pt x="0" y="71"/>
                    <a:pt x="24" y="94"/>
                    <a:pt x="47" y="9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5" name="Freeform 144"/>
            <p:cNvSpPr>
              <a:spLocks noChangeArrowheads="1"/>
            </p:cNvSpPr>
            <p:nvPr/>
          </p:nvSpPr>
          <p:spPr bwMode="auto">
            <a:xfrm>
              <a:off x="2590007" y="4207669"/>
              <a:ext cx="16669" cy="15875"/>
            </a:xfrm>
            <a:custGeom>
              <a:avLst/>
              <a:gdLst>
                <a:gd name="T0" fmla="*/ 6475926 w 78"/>
                <a:gd name="T1" fmla="*/ 12619182 h 77"/>
                <a:gd name="T2" fmla="*/ 6475926 w 78"/>
                <a:gd name="T3" fmla="*/ 12619182 h 77"/>
                <a:gd name="T4" fmla="*/ 13851096 w 78"/>
                <a:gd name="T5" fmla="*/ 6807695 h 77"/>
                <a:gd name="T6" fmla="*/ 6475926 w 78"/>
                <a:gd name="T7" fmla="*/ 0 h 77"/>
                <a:gd name="T8" fmla="*/ 0 w 78"/>
                <a:gd name="T9" fmla="*/ 6807695 h 77"/>
                <a:gd name="T10" fmla="*/ 6475926 w 78"/>
                <a:gd name="T11" fmla="*/ 1261918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77">
                  <a:moveTo>
                    <a:pt x="36" y="76"/>
                  </a:moveTo>
                  <a:lnTo>
                    <a:pt x="36" y="76"/>
                  </a:lnTo>
                  <a:cubicBezTo>
                    <a:pt x="59" y="76"/>
                    <a:pt x="77" y="59"/>
                    <a:pt x="77" y="41"/>
                  </a:cubicBezTo>
                  <a:cubicBezTo>
                    <a:pt x="77" y="18"/>
                    <a:pt x="59" y="0"/>
                    <a:pt x="36" y="0"/>
                  </a:cubicBezTo>
                  <a:cubicBezTo>
                    <a:pt x="18" y="0"/>
                    <a:pt x="0" y="18"/>
                    <a:pt x="0" y="41"/>
                  </a:cubicBezTo>
                  <a:cubicBezTo>
                    <a:pt x="0" y="59"/>
                    <a:pt x="18" y="76"/>
                    <a:pt x="36" y="7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6" name="Freeform 145"/>
            <p:cNvSpPr>
              <a:spLocks noChangeArrowheads="1"/>
            </p:cNvSpPr>
            <p:nvPr/>
          </p:nvSpPr>
          <p:spPr bwMode="auto">
            <a:xfrm>
              <a:off x="2607469" y="4237832"/>
              <a:ext cx="26194" cy="27781"/>
            </a:xfrm>
            <a:custGeom>
              <a:avLst/>
              <a:gdLst>
                <a:gd name="T0" fmla="*/ 10657531 w 130"/>
                <a:gd name="T1" fmla="*/ 23031085 h 131"/>
                <a:gd name="T2" fmla="*/ 10657531 w 130"/>
                <a:gd name="T3" fmla="*/ 23031085 h 131"/>
                <a:gd name="T4" fmla="*/ 21150647 w 130"/>
                <a:gd name="T5" fmla="*/ 11515755 h 131"/>
                <a:gd name="T6" fmla="*/ 10657531 w 130"/>
                <a:gd name="T7" fmla="*/ 0 h 131"/>
                <a:gd name="T8" fmla="*/ 0 w 130"/>
                <a:gd name="T9" fmla="*/ 11515755 h 131"/>
                <a:gd name="T10" fmla="*/ 10657531 w 130"/>
                <a:gd name="T11" fmla="*/ 23031085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1">
                  <a:moveTo>
                    <a:pt x="65" y="130"/>
                  </a:moveTo>
                  <a:lnTo>
                    <a:pt x="65" y="130"/>
                  </a:lnTo>
                  <a:cubicBezTo>
                    <a:pt x="100" y="130"/>
                    <a:pt x="129" y="100"/>
                    <a:pt x="129" y="65"/>
                  </a:cubicBezTo>
                  <a:cubicBezTo>
                    <a:pt x="129" y="30"/>
                    <a:pt x="100" y="0"/>
                    <a:pt x="65" y="0"/>
                  </a:cubicBezTo>
                  <a:cubicBezTo>
                    <a:pt x="29" y="0"/>
                    <a:pt x="0" y="30"/>
                    <a:pt x="0" y="65"/>
                  </a:cubicBezTo>
                  <a:cubicBezTo>
                    <a:pt x="0" y="100"/>
                    <a:pt x="29" y="130"/>
                    <a:pt x="65" y="13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7" name="Freeform 146"/>
            <p:cNvSpPr>
              <a:spLocks noChangeArrowheads="1"/>
            </p:cNvSpPr>
            <p:nvPr/>
          </p:nvSpPr>
          <p:spPr bwMode="auto">
            <a:xfrm>
              <a:off x="2582863" y="4291013"/>
              <a:ext cx="12700" cy="12700"/>
            </a:xfrm>
            <a:custGeom>
              <a:avLst/>
              <a:gdLst>
                <a:gd name="T0" fmla="*/ 5404697 w 60"/>
                <a:gd name="T1" fmla="*/ 10629900 h 60"/>
                <a:gd name="T2" fmla="*/ 5404697 w 60"/>
                <a:gd name="T3" fmla="*/ 10629900 h 60"/>
                <a:gd name="T4" fmla="*/ 10629053 w 60"/>
                <a:gd name="T5" fmla="*/ 5405120 h 60"/>
                <a:gd name="T6" fmla="*/ 5404697 w 60"/>
                <a:gd name="T7" fmla="*/ 0 h 60"/>
                <a:gd name="T8" fmla="*/ 0 w 60"/>
                <a:gd name="T9" fmla="*/ 5405120 h 60"/>
                <a:gd name="T10" fmla="*/ 5404697 w 60"/>
                <a:gd name="T11" fmla="*/ 1062990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60">
                  <a:moveTo>
                    <a:pt x="30" y="59"/>
                  </a:moveTo>
                  <a:lnTo>
                    <a:pt x="30" y="59"/>
                  </a:lnTo>
                  <a:cubicBezTo>
                    <a:pt x="41" y="59"/>
                    <a:pt x="59" y="47"/>
                    <a:pt x="59" y="30"/>
                  </a:cubicBezTo>
                  <a:cubicBezTo>
                    <a:pt x="59" y="12"/>
                    <a:pt x="41" y="0"/>
                    <a:pt x="30" y="0"/>
                  </a:cubicBezTo>
                  <a:cubicBezTo>
                    <a:pt x="12" y="0"/>
                    <a:pt x="0" y="12"/>
                    <a:pt x="0" y="30"/>
                  </a:cubicBezTo>
                  <a:cubicBezTo>
                    <a:pt x="0" y="47"/>
                    <a:pt x="12" y="59"/>
                    <a:pt x="30" y="5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8" name="Freeform 147"/>
            <p:cNvSpPr>
              <a:spLocks noChangeArrowheads="1"/>
            </p:cNvSpPr>
            <p:nvPr/>
          </p:nvSpPr>
          <p:spPr bwMode="auto">
            <a:xfrm>
              <a:off x="2495550" y="4475163"/>
              <a:ext cx="198438" cy="86519"/>
            </a:xfrm>
            <a:custGeom>
              <a:avLst/>
              <a:gdLst>
                <a:gd name="T0" fmla="*/ 131908695 w 961"/>
                <a:gd name="T1" fmla="*/ 7173024 h 419"/>
                <a:gd name="T2" fmla="*/ 131908695 w 961"/>
                <a:gd name="T3" fmla="*/ 7173024 h 419"/>
                <a:gd name="T4" fmla="*/ 109696085 w 961"/>
                <a:gd name="T5" fmla="*/ 7173024 h 419"/>
                <a:gd name="T6" fmla="*/ 103715703 w 961"/>
                <a:gd name="T7" fmla="*/ 4098812 h 419"/>
                <a:gd name="T8" fmla="*/ 96539328 w 961"/>
                <a:gd name="T9" fmla="*/ 7173024 h 419"/>
                <a:gd name="T10" fmla="*/ 83553544 w 961"/>
                <a:gd name="T11" fmla="*/ 7173024 h 419"/>
                <a:gd name="T12" fmla="*/ 69542742 w 961"/>
                <a:gd name="T13" fmla="*/ 0 h 419"/>
                <a:gd name="T14" fmla="*/ 56385985 w 961"/>
                <a:gd name="T15" fmla="*/ 7173024 h 419"/>
                <a:gd name="T16" fmla="*/ 31268464 w 961"/>
                <a:gd name="T17" fmla="*/ 7173024 h 419"/>
                <a:gd name="T18" fmla="*/ 1025020 w 961"/>
                <a:gd name="T19" fmla="*/ 60459642 h 419"/>
                <a:gd name="T20" fmla="*/ 1025020 w 961"/>
                <a:gd name="T21" fmla="*/ 67462106 h 419"/>
                <a:gd name="T22" fmla="*/ 8030834 w 961"/>
                <a:gd name="T23" fmla="*/ 71389945 h 419"/>
                <a:gd name="T24" fmla="*/ 154975764 w 961"/>
                <a:gd name="T25" fmla="*/ 71389945 h 419"/>
                <a:gd name="T26" fmla="*/ 161981165 w 961"/>
                <a:gd name="T27" fmla="*/ 67462106 h 419"/>
                <a:gd name="T28" fmla="*/ 161981165 w 961"/>
                <a:gd name="T29" fmla="*/ 60459642 h 419"/>
                <a:gd name="T30" fmla="*/ 131908695 w 961"/>
                <a:gd name="T31" fmla="*/ 7173024 h 419"/>
                <a:gd name="T32" fmla="*/ 51260061 w 961"/>
                <a:gd name="T33" fmla="*/ 55335818 h 419"/>
                <a:gd name="T34" fmla="*/ 51260061 w 961"/>
                <a:gd name="T35" fmla="*/ 55335818 h 419"/>
                <a:gd name="T36" fmla="*/ 42374769 w 961"/>
                <a:gd name="T37" fmla="*/ 46284155 h 419"/>
                <a:gd name="T38" fmla="*/ 51260061 w 961"/>
                <a:gd name="T39" fmla="*/ 37232078 h 419"/>
                <a:gd name="T40" fmla="*/ 60315914 w 961"/>
                <a:gd name="T41" fmla="*/ 46284155 h 419"/>
                <a:gd name="T42" fmla="*/ 51260061 w 961"/>
                <a:gd name="T43" fmla="*/ 55335818 h 419"/>
                <a:gd name="T44" fmla="*/ 69542742 w 961"/>
                <a:gd name="T45" fmla="*/ 22202551 h 419"/>
                <a:gd name="T46" fmla="*/ 69542742 w 961"/>
                <a:gd name="T47" fmla="*/ 22202551 h 419"/>
                <a:gd name="T48" fmla="*/ 63391386 w 961"/>
                <a:gd name="T49" fmla="*/ 15200087 h 419"/>
                <a:gd name="T50" fmla="*/ 69542742 w 961"/>
                <a:gd name="T51" fmla="*/ 9051663 h 419"/>
                <a:gd name="T52" fmla="*/ 76548143 w 961"/>
                <a:gd name="T53" fmla="*/ 15200087 h 419"/>
                <a:gd name="T54" fmla="*/ 69542742 w 961"/>
                <a:gd name="T55" fmla="*/ 22202551 h 419"/>
                <a:gd name="T56" fmla="*/ 103715703 w 961"/>
                <a:gd name="T57" fmla="*/ 9051663 h 419"/>
                <a:gd name="T58" fmla="*/ 103715703 w 961"/>
                <a:gd name="T59" fmla="*/ 9051663 h 419"/>
                <a:gd name="T60" fmla="*/ 106620613 w 961"/>
                <a:gd name="T61" fmla="*/ 12125875 h 419"/>
                <a:gd name="T62" fmla="*/ 103715703 w 961"/>
                <a:gd name="T63" fmla="*/ 14175488 h 419"/>
                <a:gd name="T64" fmla="*/ 100640232 w 961"/>
                <a:gd name="T65" fmla="*/ 12125875 h 419"/>
                <a:gd name="T66" fmla="*/ 103715703 w 961"/>
                <a:gd name="T67" fmla="*/ 9051663 h 419"/>
                <a:gd name="T68" fmla="*/ 95685282 w 961"/>
                <a:gd name="T69" fmla="*/ 49358367 h 419"/>
                <a:gd name="T70" fmla="*/ 95685282 w 961"/>
                <a:gd name="T71" fmla="*/ 49358367 h 419"/>
                <a:gd name="T72" fmla="*/ 81503092 w 961"/>
                <a:gd name="T73" fmla="*/ 35182879 h 419"/>
                <a:gd name="T74" fmla="*/ 95685282 w 961"/>
                <a:gd name="T75" fmla="*/ 21177951 h 419"/>
                <a:gd name="T76" fmla="*/ 109696085 w 961"/>
                <a:gd name="T77" fmla="*/ 35182879 h 419"/>
                <a:gd name="T78" fmla="*/ 95685282 w 961"/>
                <a:gd name="T79" fmla="*/ 49358367 h 419"/>
                <a:gd name="T80" fmla="*/ 118751938 w 961"/>
                <a:gd name="T81" fmla="*/ 62509255 h 419"/>
                <a:gd name="T82" fmla="*/ 118751938 w 961"/>
                <a:gd name="T83" fmla="*/ 62509255 h 419"/>
                <a:gd name="T84" fmla="*/ 114651447 w 961"/>
                <a:gd name="T85" fmla="*/ 58410030 h 419"/>
                <a:gd name="T86" fmla="*/ 118751938 w 961"/>
                <a:gd name="T87" fmla="*/ 54311218 h 419"/>
                <a:gd name="T88" fmla="*/ 122852842 w 961"/>
                <a:gd name="T89" fmla="*/ 58410030 h 419"/>
                <a:gd name="T90" fmla="*/ 118751938 w 961"/>
                <a:gd name="T91" fmla="*/ 62509255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1" h="419">
                  <a:moveTo>
                    <a:pt x="772" y="42"/>
                  </a:moveTo>
                  <a:lnTo>
                    <a:pt x="772" y="42"/>
                  </a:lnTo>
                  <a:cubicBezTo>
                    <a:pt x="642" y="42"/>
                    <a:pt x="642" y="42"/>
                    <a:pt x="642" y="42"/>
                  </a:cubicBezTo>
                  <a:cubicBezTo>
                    <a:pt x="636" y="30"/>
                    <a:pt x="619" y="24"/>
                    <a:pt x="607" y="24"/>
                  </a:cubicBezTo>
                  <a:cubicBezTo>
                    <a:pt x="589" y="24"/>
                    <a:pt x="577" y="30"/>
                    <a:pt x="565" y="42"/>
                  </a:cubicBezTo>
                  <a:cubicBezTo>
                    <a:pt x="489" y="42"/>
                    <a:pt x="489" y="42"/>
                    <a:pt x="489" y="42"/>
                  </a:cubicBezTo>
                  <a:cubicBezTo>
                    <a:pt x="471" y="18"/>
                    <a:pt x="442" y="0"/>
                    <a:pt x="407" y="0"/>
                  </a:cubicBezTo>
                  <a:cubicBezTo>
                    <a:pt x="377" y="0"/>
                    <a:pt x="348" y="18"/>
                    <a:pt x="330" y="42"/>
                  </a:cubicBezTo>
                  <a:cubicBezTo>
                    <a:pt x="183" y="42"/>
                    <a:pt x="183" y="42"/>
                    <a:pt x="183" y="42"/>
                  </a:cubicBezTo>
                  <a:cubicBezTo>
                    <a:pt x="6" y="354"/>
                    <a:pt x="6" y="354"/>
                    <a:pt x="6" y="354"/>
                  </a:cubicBezTo>
                  <a:cubicBezTo>
                    <a:pt x="0" y="366"/>
                    <a:pt x="0" y="383"/>
                    <a:pt x="6" y="395"/>
                  </a:cubicBezTo>
                  <a:cubicBezTo>
                    <a:pt x="12" y="413"/>
                    <a:pt x="30" y="418"/>
                    <a:pt x="47" y="418"/>
                  </a:cubicBezTo>
                  <a:cubicBezTo>
                    <a:pt x="907" y="418"/>
                    <a:pt x="907" y="418"/>
                    <a:pt x="907" y="418"/>
                  </a:cubicBezTo>
                  <a:cubicBezTo>
                    <a:pt x="925" y="418"/>
                    <a:pt x="942" y="413"/>
                    <a:pt x="948" y="395"/>
                  </a:cubicBezTo>
                  <a:cubicBezTo>
                    <a:pt x="960" y="383"/>
                    <a:pt x="960" y="366"/>
                    <a:pt x="948" y="354"/>
                  </a:cubicBezTo>
                  <a:lnTo>
                    <a:pt x="772" y="42"/>
                  </a:lnTo>
                  <a:close/>
                  <a:moveTo>
                    <a:pt x="300" y="324"/>
                  </a:moveTo>
                  <a:lnTo>
                    <a:pt x="300" y="324"/>
                  </a:lnTo>
                  <a:cubicBezTo>
                    <a:pt x="271" y="324"/>
                    <a:pt x="248" y="301"/>
                    <a:pt x="248" y="271"/>
                  </a:cubicBezTo>
                  <a:cubicBezTo>
                    <a:pt x="248" y="242"/>
                    <a:pt x="271" y="218"/>
                    <a:pt x="300" y="218"/>
                  </a:cubicBezTo>
                  <a:cubicBezTo>
                    <a:pt x="330" y="218"/>
                    <a:pt x="353" y="242"/>
                    <a:pt x="353" y="271"/>
                  </a:cubicBezTo>
                  <a:cubicBezTo>
                    <a:pt x="353" y="301"/>
                    <a:pt x="330" y="324"/>
                    <a:pt x="300" y="324"/>
                  </a:cubicBezTo>
                  <a:close/>
                  <a:moveTo>
                    <a:pt x="407" y="130"/>
                  </a:moveTo>
                  <a:lnTo>
                    <a:pt x="407" y="130"/>
                  </a:lnTo>
                  <a:cubicBezTo>
                    <a:pt x="389" y="130"/>
                    <a:pt x="371" y="112"/>
                    <a:pt x="371" y="89"/>
                  </a:cubicBezTo>
                  <a:cubicBezTo>
                    <a:pt x="371" y="71"/>
                    <a:pt x="389" y="53"/>
                    <a:pt x="407" y="53"/>
                  </a:cubicBezTo>
                  <a:cubicBezTo>
                    <a:pt x="430" y="53"/>
                    <a:pt x="448" y="71"/>
                    <a:pt x="448" y="89"/>
                  </a:cubicBezTo>
                  <a:cubicBezTo>
                    <a:pt x="448" y="112"/>
                    <a:pt x="430" y="130"/>
                    <a:pt x="407" y="130"/>
                  </a:cubicBezTo>
                  <a:close/>
                  <a:moveTo>
                    <a:pt x="607" y="53"/>
                  </a:moveTo>
                  <a:lnTo>
                    <a:pt x="607" y="53"/>
                  </a:lnTo>
                  <a:cubicBezTo>
                    <a:pt x="612" y="53"/>
                    <a:pt x="624" y="59"/>
                    <a:pt x="624" y="71"/>
                  </a:cubicBezTo>
                  <a:cubicBezTo>
                    <a:pt x="624" y="77"/>
                    <a:pt x="612" y="83"/>
                    <a:pt x="607" y="83"/>
                  </a:cubicBezTo>
                  <a:cubicBezTo>
                    <a:pt x="595" y="83"/>
                    <a:pt x="589" y="77"/>
                    <a:pt x="589" y="71"/>
                  </a:cubicBezTo>
                  <a:cubicBezTo>
                    <a:pt x="589" y="59"/>
                    <a:pt x="595" y="53"/>
                    <a:pt x="607" y="53"/>
                  </a:cubicBezTo>
                  <a:close/>
                  <a:moveTo>
                    <a:pt x="560" y="289"/>
                  </a:moveTo>
                  <a:lnTo>
                    <a:pt x="560" y="289"/>
                  </a:lnTo>
                  <a:cubicBezTo>
                    <a:pt x="518" y="289"/>
                    <a:pt x="477" y="248"/>
                    <a:pt x="477" y="206"/>
                  </a:cubicBezTo>
                  <a:cubicBezTo>
                    <a:pt x="477" y="159"/>
                    <a:pt x="518" y="124"/>
                    <a:pt x="560" y="124"/>
                  </a:cubicBezTo>
                  <a:cubicBezTo>
                    <a:pt x="607" y="124"/>
                    <a:pt x="642" y="159"/>
                    <a:pt x="642" y="206"/>
                  </a:cubicBezTo>
                  <a:cubicBezTo>
                    <a:pt x="642" y="248"/>
                    <a:pt x="607" y="289"/>
                    <a:pt x="560" y="289"/>
                  </a:cubicBezTo>
                  <a:close/>
                  <a:moveTo>
                    <a:pt x="695" y="366"/>
                  </a:moveTo>
                  <a:lnTo>
                    <a:pt x="695" y="366"/>
                  </a:lnTo>
                  <a:cubicBezTo>
                    <a:pt x="683" y="366"/>
                    <a:pt x="671" y="354"/>
                    <a:pt x="671" y="342"/>
                  </a:cubicBezTo>
                  <a:cubicBezTo>
                    <a:pt x="671" y="324"/>
                    <a:pt x="683" y="318"/>
                    <a:pt x="695" y="318"/>
                  </a:cubicBezTo>
                  <a:cubicBezTo>
                    <a:pt x="713" y="318"/>
                    <a:pt x="719" y="324"/>
                    <a:pt x="719" y="342"/>
                  </a:cubicBezTo>
                  <a:cubicBezTo>
                    <a:pt x="719" y="354"/>
                    <a:pt x="713" y="366"/>
                    <a:pt x="695" y="3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39" name="Freeform 148"/>
            <p:cNvSpPr>
              <a:spLocks noChangeArrowheads="1"/>
            </p:cNvSpPr>
            <p:nvPr/>
          </p:nvSpPr>
          <p:spPr bwMode="auto">
            <a:xfrm>
              <a:off x="3303588" y="4334669"/>
              <a:ext cx="161925" cy="209550"/>
            </a:xfrm>
            <a:custGeom>
              <a:avLst/>
              <a:gdLst>
                <a:gd name="T0" fmla="*/ 129998925 w 784"/>
                <a:gd name="T1" fmla="*/ 157147207 h 1014"/>
                <a:gd name="T2" fmla="*/ 72525464 w 784"/>
                <a:gd name="T3" fmla="*/ 130984456 h 1014"/>
                <a:gd name="T4" fmla="*/ 118880626 w 784"/>
                <a:gd name="T5" fmla="*/ 22229659 h 1014"/>
                <a:gd name="T6" fmla="*/ 49433802 w 784"/>
                <a:gd name="T7" fmla="*/ 120895471 h 1014"/>
                <a:gd name="T8" fmla="*/ 0 w 784"/>
                <a:gd name="T9" fmla="*/ 98665812 h 1014"/>
                <a:gd name="T10" fmla="*/ 133933042 w 784"/>
                <a:gd name="T11" fmla="*/ 0 h 1014"/>
                <a:gd name="T12" fmla="*/ 129998925 w 784"/>
                <a:gd name="T13" fmla="*/ 157147207 h 1014"/>
                <a:gd name="T14" fmla="*/ 56446972 w 784"/>
                <a:gd name="T15" fmla="*/ 173220974 h 1014"/>
                <a:gd name="T16" fmla="*/ 47381238 w 784"/>
                <a:gd name="T17" fmla="*/ 136969650 h 1014"/>
                <a:gd name="T18" fmla="*/ 79538634 w 784"/>
                <a:gd name="T19" fmla="*/ 149110324 h 1014"/>
                <a:gd name="T20" fmla="*/ 56446972 w 784"/>
                <a:gd name="T21" fmla="*/ 173220974 h 10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4" h="1014">
                  <a:moveTo>
                    <a:pt x="760" y="919"/>
                  </a:moveTo>
                  <a:lnTo>
                    <a:pt x="424" y="766"/>
                  </a:lnTo>
                  <a:lnTo>
                    <a:pt x="695" y="130"/>
                  </a:lnTo>
                  <a:lnTo>
                    <a:pt x="289" y="707"/>
                  </a:lnTo>
                  <a:lnTo>
                    <a:pt x="0" y="577"/>
                  </a:lnTo>
                  <a:lnTo>
                    <a:pt x="783" y="0"/>
                  </a:lnTo>
                  <a:lnTo>
                    <a:pt x="760" y="919"/>
                  </a:lnTo>
                  <a:close/>
                  <a:moveTo>
                    <a:pt x="330" y="1013"/>
                  </a:moveTo>
                  <a:lnTo>
                    <a:pt x="277" y="801"/>
                  </a:lnTo>
                  <a:lnTo>
                    <a:pt x="465" y="872"/>
                  </a:lnTo>
                  <a:lnTo>
                    <a:pt x="330" y="10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0" name="Freeform 150"/>
            <p:cNvSpPr>
              <a:spLocks noChangeArrowheads="1"/>
            </p:cNvSpPr>
            <p:nvPr/>
          </p:nvSpPr>
          <p:spPr bwMode="auto">
            <a:xfrm>
              <a:off x="3600450" y="2574925"/>
              <a:ext cx="86519" cy="93663"/>
            </a:xfrm>
            <a:custGeom>
              <a:avLst/>
              <a:gdLst>
                <a:gd name="T0" fmla="*/ 0 w 418"/>
                <a:gd name="T1" fmla="*/ 77177077 h 455"/>
                <a:gd name="T2" fmla="*/ 0 w 418"/>
                <a:gd name="T3" fmla="*/ 77177077 h 455"/>
                <a:gd name="T4" fmla="*/ 71554939 w 418"/>
                <a:gd name="T5" fmla="*/ 46068364 h 455"/>
                <a:gd name="T6" fmla="*/ 0 w 418"/>
                <a:gd name="T7" fmla="*/ 0 h 455"/>
                <a:gd name="T8" fmla="*/ 0 w 418"/>
                <a:gd name="T9" fmla="*/ 77177077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55">
                  <a:moveTo>
                    <a:pt x="0" y="454"/>
                  </a:moveTo>
                  <a:lnTo>
                    <a:pt x="0" y="454"/>
                  </a:lnTo>
                  <a:cubicBezTo>
                    <a:pt x="417" y="271"/>
                    <a:pt x="417" y="271"/>
                    <a:pt x="417" y="271"/>
                  </a:cubicBezTo>
                  <a:cubicBezTo>
                    <a:pt x="340" y="118"/>
                    <a:pt x="187" y="6"/>
                    <a:pt x="0" y="0"/>
                  </a:cubicBezTo>
                  <a:lnTo>
                    <a:pt x="0" y="454"/>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1" name="Freeform 151"/>
            <p:cNvSpPr>
              <a:spLocks noChangeArrowheads="1"/>
            </p:cNvSpPr>
            <p:nvPr/>
          </p:nvSpPr>
          <p:spPr bwMode="auto">
            <a:xfrm>
              <a:off x="3497263" y="2574925"/>
              <a:ext cx="157163" cy="199232"/>
            </a:xfrm>
            <a:custGeom>
              <a:avLst/>
              <a:gdLst>
                <a:gd name="T0" fmla="*/ 79382779 w 760"/>
                <a:gd name="T1" fmla="*/ 83235913 h 967"/>
                <a:gd name="T2" fmla="*/ 79382779 w 760"/>
                <a:gd name="T3" fmla="*/ 83235913 h 967"/>
                <a:gd name="T4" fmla="*/ 79382779 w 760"/>
                <a:gd name="T5" fmla="*/ 0 h 967"/>
                <a:gd name="T6" fmla="*/ 0 w 760"/>
                <a:gd name="T7" fmla="*/ 82214413 h 967"/>
                <a:gd name="T8" fmla="*/ 82455719 w 760"/>
                <a:gd name="T9" fmla="*/ 164429239 h 967"/>
                <a:gd name="T10" fmla="*/ 126500096 w 760"/>
                <a:gd name="T11" fmla="*/ 151322402 h 967"/>
                <a:gd name="T12" fmla="*/ 126500096 w 760"/>
                <a:gd name="T13" fmla="*/ 151322402 h 967"/>
                <a:gd name="T14" fmla="*/ 128548999 w 760"/>
                <a:gd name="T15" fmla="*/ 150301315 h 967"/>
                <a:gd name="T16" fmla="*/ 128548999 w 760"/>
                <a:gd name="T17" fmla="*/ 150301315 h 967"/>
                <a:gd name="T18" fmla="*/ 129573037 w 760"/>
                <a:gd name="T19" fmla="*/ 149279816 h 967"/>
                <a:gd name="T20" fmla="*/ 79382779 w 760"/>
                <a:gd name="T21" fmla="*/ 83235913 h 9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0" h="967">
                  <a:moveTo>
                    <a:pt x="465" y="489"/>
                  </a:moveTo>
                  <a:lnTo>
                    <a:pt x="465" y="489"/>
                  </a:lnTo>
                  <a:cubicBezTo>
                    <a:pt x="465" y="0"/>
                    <a:pt x="465" y="0"/>
                    <a:pt x="465" y="0"/>
                  </a:cubicBezTo>
                  <a:cubicBezTo>
                    <a:pt x="206" y="6"/>
                    <a:pt x="0" y="218"/>
                    <a:pt x="0" y="483"/>
                  </a:cubicBezTo>
                  <a:cubicBezTo>
                    <a:pt x="0" y="748"/>
                    <a:pt x="218" y="966"/>
                    <a:pt x="483" y="966"/>
                  </a:cubicBezTo>
                  <a:cubicBezTo>
                    <a:pt x="577" y="966"/>
                    <a:pt x="664" y="936"/>
                    <a:pt x="741" y="889"/>
                  </a:cubicBezTo>
                  <a:cubicBezTo>
                    <a:pt x="753" y="883"/>
                    <a:pt x="753" y="883"/>
                    <a:pt x="753" y="883"/>
                  </a:cubicBezTo>
                  <a:cubicBezTo>
                    <a:pt x="759" y="877"/>
                    <a:pt x="759" y="877"/>
                    <a:pt x="759" y="877"/>
                  </a:cubicBezTo>
                  <a:lnTo>
                    <a:pt x="465" y="489"/>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2" name="Freeform 152"/>
            <p:cNvSpPr>
              <a:spLocks noChangeArrowheads="1"/>
            </p:cNvSpPr>
            <p:nvPr/>
          </p:nvSpPr>
          <p:spPr bwMode="auto">
            <a:xfrm>
              <a:off x="3603625" y="2638425"/>
              <a:ext cx="93663" cy="113507"/>
            </a:xfrm>
            <a:custGeom>
              <a:avLst/>
              <a:gdLst>
                <a:gd name="T0" fmla="*/ 77341294 w 454"/>
                <a:gd name="T1" fmla="*/ 30152206 h 549"/>
                <a:gd name="T2" fmla="*/ 77341294 w 454"/>
                <a:gd name="T3" fmla="*/ 30152206 h 549"/>
                <a:gd name="T4" fmla="*/ 72219564 w 454"/>
                <a:gd name="T5" fmla="*/ 0 h 549"/>
                <a:gd name="T6" fmla="*/ 0 w 454"/>
                <a:gd name="T7" fmla="*/ 31174384 h 549"/>
                <a:gd name="T8" fmla="*/ 47121728 w 454"/>
                <a:gd name="T9" fmla="*/ 93353204 h 549"/>
                <a:gd name="T10" fmla="*/ 77341294 w 454"/>
                <a:gd name="T11" fmla="*/ 30152206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549">
                  <a:moveTo>
                    <a:pt x="453" y="177"/>
                  </a:moveTo>
                  <a:lnTo>
                    <a:pt x="453" y="177"/>
                  </a:lnTo>
                  <a:cubicBezTo>
                    <a:pt x="453" y="112"/>
                    <a:pt x="441" y="53"/>
                    <a:pt x="423" y="0"/>
                  </a:cubicBezTo>
                  <a:cubicBezTo>
                    <a:pt x="0" y="183"/>
                    <a:pt x="0" y="183"/>
                    <a:pt x="0" y="183"/>
                  </a:cubicBezTo>
                  <a:cubicBezTo>
                    <a:pt x="276" y="548"/>
                    <a:pt x="276" y="548"/>
                    <a:pt x="276" y="548"/>
                  </a:cubicBezTo>
                  <a:cubicBezTo>
                    <a:pt x="382" y="460"/>
                    <a:pt x="453" y="324"/>
                    <a:pt x="453" y="17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3" name="Freeform 153"/>
            <p:cNvSpPr>
              <a:spLocks noChangeArrowheads="1"/>
            </p:cNvSpPr>
            <p:nvPr/>
          </p:nvSpPr>
          <p:spPr bwMode="auto">
            <a:xfrm>
              <a:off x="3436144" y="2118519"/>
              <a:ext cx="296069" cy="28575"/>
            </a:xfrm>
            <a:custGeom>
              <a:avLst/>
              <a:gdLst>
                <a:gd name="T0" fmla="*/ 244523595 w 1430"/>
                <a:gd name="T1" fmla="*/ 0 h 137"/>
                <a:gd name="T2" fmla="*/ 0 w 1430"/>
                <a:gd name="T3" fmla="*/ 0 h 137"/>
                <a:gd name="T4" fmla="*/ 0 w 1430"/>
                <a:gd name="T5" fmla="*/ 23415231 h 137"/>
                <a:gd name="T6" fmla="*/ 244523595 w 1430"/>
                <a:gd name="T7" fmla="*/ 23415231 h 137"/>
                <a:gd name="T8" fmla="*/ 244523595 w 1430"/>
                <a:gd name="T9" fmla="*/ 0 h 137"/>
                <a:gd name="T10" fmla="*/ 233571959 w 1430"/>
                <a:gd name="T11" fmla="*/ 14290420 h 137"/>
                <a:gd name="T12" fmla="*/ 213380502 w 1430"/>
                <a:gd name="T13" fmla="*/ 14290420 h 137"/>
                <a:gd name="T14" fmla="*/ 213380502 w 1430"/>
                <a:gd name="T15" fmla="*/ 9125228 h 137"/>
                <a:gd name="T16" fmla="*/ 233571959 w 1430"/>
                <a:gd name="T17" fmla="*/ 9125228 h 137"/>
                <a:gd name="T18" fmla="*/ 233571959 w 1430"/>
                <a:gd name="T19" fmla="*/ 1429042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0" h="137">
                  <a:moveTo>
                    <a:pt x="1429" y="0"/>
                  </a:moveTo>
                  <a:lnTo>
                    <a:pt x="0" y="0"/>
                  </a:lnTo>
                  <a:lnTo>
                    <a:pt x="0" y="136"/>
                  </a:lnTo>
                  <a:lnTo>
                    <a:pt x="1429" y="136"/>
                  </a:lnTo>
                  <a:lnTo>
                    <a:pt x="1429" y="0"/>
                  </a:lnTo>
                  <a:close/>
                  <a:moveTo>
                    <a:pt x="1365" y="83"/>
                  </a:moveTo>
                  <a:lnTo>
                    <a:pt x="1247" y="83"/>
                  </a:lnTo>
                  <a:lnTo>
                    <a:pt x="1247" y="53"/>
                  </a:lnTo>
                  <a:lnTo>
                    <a:pt x="1365" y="53"/>
                  </a:lnTo>
                  <a:lnTo>
                    <a:pt x="1365"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sp>
          <p:nvSpPr>
            <p:cNvPr id="144" name="Freeform 154"/>
            <p:cNvSpPr>
              <a:spLocks noChangeArrowheads="1"/>
            </p:cNvSpPr>
            <p:nvPr/>
          </p:nvSpPr>
          <p:spPr bwMode="auto">
            <a:xfrm>
              <a:off x="3449638" y="1944688"/>
              <a:ext cx="267494" cy="165894"/>
            </a:xfrm>
            <a:custGeom>
              <a:avLst/>
              <a:gdLst>
                <a:gd name="T0" fmla="*/ 221179148 w 1296"/>
                <a:gd name="T1" fmla="*/ 0 h 802"/>
                <a:gd name="T2" fmla="*/ 0 w 1296"/>
                <a:gd name="T3" fmla="*/ 0 h 802"/>
                <a:gd name="T4" fmla="*/ 0 w 1296"/>
                <a:gd name="T5" fmla="*/ 137162897 h 802"/>
                <a:gd name="T6" fmla="*/ 221179148 w 1296"/>
                <a:gd name="T7" fmla="*/ 137162897 h 802"/>
                <a:gd name="T8" fmla="*/ 221179148 w 1296"/>
                <a:gd name="T9" fmla="*/ 0 h 802"/>
                <a:gd name="T10" fmla="*/ 197097257 w 1296"/>
                <a:gd name="T11" fmla="*/ 117984144 h 802"/>
                <a:gd name="T12" fmla="*/ 25277770 w 1296"/>
                <a:gd name="T13" fmla="*/ 117984144 h 802"/>
                <a:gd name="T14" fmla="*/ 25277770 w 1296"/>
                <a:gd name="T15" fmla="*/ 19178753 h 802"/>
                <a:gd name="T16" fmla="*/ 197097257 w 1296"/>
                <a:gd name="T17" fmla="*/ 19178753 h 802"/>
                <a:gd name="T18" fmla="*/ 197097257 w 1296"/>
                <a:gd name="T19" fmla="*/ 117984144 h 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6" h="802">
                  <a:moveTo>
                    <a:pt x="1295" y="0"/>
                  </a:moveTo>
                  <a:lnTo>
                    <a:pt x="0" y="0"/>
                  </a:lnTo>
                  <a:lnTo>
                    <a:pt x="0" y="801"/>
                  </a:lnTo>
                  <a:lnTo>
                    <a:pt x="1295" y="801"/>
                  </a:lnTo>
                  <a:lnTo>
                    <a:pt x="1295" y="0"/>
                  </a:lnTo>
                  <a:close/>
                  <a:moveTo>
                    <a:pt x="1154" y="689"/>
                  </a:moveTo>
                  <a:lnTo>
                    <a:pt x="148" y="689"/>
                  </a:lnTo>
                  <a:lnTo>
                    <a:pt x="148" y="112"/>
                  </a:lnTo>
                  <a:lnTo>
                    <a:pt x="1154" y="112"/>
                  </a:lnTo>
                  <a:lnTo>
                    <a:pt x="1154" y="6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900"/>
            </a:p>
          </p:txBody>
        </p:sp>
      </p:grpSp>
      <p:sp>
        <p:nvSpPr>
          <p:cNvPr id="162" name="矩形 161"/>
          <p:cNvSpPr/>
          <p:nvPr/>
        </p:nvSpPr>
        <p:spPr>
          <a:xfrm>
            <a:off x="0" y="5242958"/>
            <a:ext cx="12192000" cy="161504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2" accel="58000" fill="hold" grpId="0" nodeType="withEffect" p14:presetBounceEnd="54000">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14:bounceEnd="54000">
                                          <p:cBhvr additive="base">
                                            <p:cTn id="12" dur="2000" fill="hold"/>
                                            <p:tgtEl>
                                              <p:spTgt spid="23"/>
                                            </p:tgtEl>
                                            <p:attrNameLst>
                                              <p:attrName>ppt_x</p:attrName>
                                            </p:attrNameLst>
                                          </p:cBhvr>
                                          <p:tavLst>
                                            <p:tav tm="0">
                                              <p:val>
                                                <p:strVal val="1+#ppt_w/2"/>
                                              </p:val>
                                            </p:tav>
                                            <p:tav tm="100000">
                                              <p:val>
                                                <p:strVal val="#ppt_x"/>
                                              </p:val>
                                            </p:tav>
                                          </p:tavLst>
                                        </p:anim>
                                        <p:anim calcmode="lin" valueType="num" p14:bounceEnd="54000">
                                          <p:cBhvr additive="base">
                                            <p:cTn id="13"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2" accel="5800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1+#ppt_w/2"/>
                                              </p:val>
                                            </p:tav>
                                            <p:tav tm="100000">
                                              <p:val>
                                                <p:strVal val="#ppt_x"/>
                                              </p:val>
                                            </p:tav>
                                          </p:tavLst>
                                        </p:anim>
                                        <p:anim calcmode="lin" valueType="num">
                                          <p:cBhvr additive="base">
                                            <p:cTn id="13"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p:txBody>
          <a:bodyPr>
            <a:normAutofit fontScale="90000"/>
          </a:bodyPr>
          <a:p>
            <a:pPr marL="0" indent="0" algn="ctr">
              <a:lnSpc>
                <a:spcPct val="100000"/>
              </a:lnSpc>
              <a:spcBef>
                <a:spcPts val="0"/>
              </a:spcBef>
              <a:spcAft>
                <a:spcPts val="0"/>
              </a:spcAft>
              <a:buSzPct val="100000"/>
              <a:buNone/>
            </a:pPr>
            <a:r>
              <a:rPr lang="zh-CN" altLang="en-US" sz="4890" dirty="0">
                <a:solidFill>
                  <a:schemeClr val="accent1">
                    <a:lumMod val="50000"/>
                  </a:schemeClr>
                </a:solidFill>
                <a:ea typeface="微软雅黑" panose="020B0503020204020204" pitchFamily="34" charset="-122"/>
              </a:rPr>
              <a:t>第3节 药品上市许可</a:t>
            </a:r>
            <a:endParaRPr lang="zh-CN" altLang="en-US" sz="4890" dirty="0">
              <a:solidFill>
                <a:schemeClr val="accent1">
                  <a:lumMod val="50000"/>
                </a:schemeClr>
              </a:solidFill>
              <a:ea typeface="微软雅黑" panose="020B0503020204020204" pitchFamily="34" charset="-122"/>
            </a:endParaRPr>
          </a:p>
        </p:txBody>
      </p:sp>
      <p:sp>
        <p:nvSpPr>
          <p:cNvPr id="6" name="副标题 5"/>
          <p:cNvSpPr>
            <a:spLocks noGrp="1"/>
          </p:cNvSpPr>
          <p:nvPr>
            <p:ph type="subTitle" idx="1"/>
            <p:custDataLst>
              <p:tags r:id="rId2"/>
            </p:custDataLst>
          </p:nvPr>
        </p:nvSpPr>
        <p:spPr/>
        <p:txBody>
          <a:bodyPr>
            <a:normAutofit/>
          </a:bodyPr>
          <a:p>
            <a:r>
              <a:rPr lang="zh-CN" altLang="en-US" sz="1400">
                <a:solidFill>
                  <a:schemeClr val="dk1">
                    <a:lumMod val="75000"/>
                    <a:lumOff val="25000"/>
                  </a:schemeClr>
                </a:solidFill>
              </a:rPr>
              <a:t>广州医科大学药学</a:t>
            </a:r>
            <a:r>
              <a:rPr lang="zh-CN" altLang="en-US" sz="1400">
                <a:solidFill>
                  <a:schemeClr val="dk1">
                    <a:lumMod val="75000"/>
                    <a:lumOff val="25000"/>
                  </a:schemeClr>
                </a:solidFill>
              </a:rPr>
              <a:t>院</a:t>
            </a:r>
            <a:endParaRPr lang="zh-CN" altLang="en-US" sz="1400">
              <a:solidFill>
                <a:schemeClr val="dk1">
                  <a:lumMod val="75000"/>
                  <a:lumOff val="25000"/>
                </a:schemeClr>
              </a:solidFill>
            </a:endParaRPr>
          </a:p>
        </p:txBody>
      </p:sp>
      <p:sp>
        <p:nvSpPr>
          <p:cNvPr id="7" name="文本占位符 6"/>
          <p:cNvSpPr>
            <a:spLocks noGrp="1"/>
          </p:cNvSpPr>
          <p:nvPr>
            <p:ph type="body" sz="quarter" idx="13"/>
            <p:custDataLst>
              <p:tags r:id="rId3"/>
            </p:custDataLst>
          </p:nvPr>
        </p:nvSpPr>
        <p:spPr>
          <a:xfrm>
            <a:off x="5162647" y="4514688"/>
            <a:ext cx="2023152" cy="329211"/>
          </a:xfrm>
        </p:spPr>
        <p:txBody>
          <a:bodyPr/>
          <a:p>
            <a:r>
              <a:rPr lang="zh-CN" altLang="en-US">
                <a:solidFill>
                  <a:schemeClr val="dk1">
                    <a:lumMod val="85000"/>
                    <a:lumOff val="15000"/>
                  </a:schemeClr>
                </a:solidFill>
              </a:rPr>
              <a:t>赵</a:t>
            </a:r>
            <a:r>
              <a:rPr lang="zh-CN" altLang="en-US">
                <a:solidFill>
                  <a:schemeClr val="dk1">
                    <a:lumMod val="85000"/>
                    <a:lumOff val="15000"/>
                  </a:schemeClr>
                </a:solidFill>
              </a:rPr>
              <a:t>鑫</a:t>
            </a:r>
            <a:endParaRPr lang="zh-CN" altLang="en-US">
              <a:solidFill>
                <a:schemeClr val="dk1">
                  <a:lumMod val="85000"/>
                  <a:lumOff val="15000"/>
                </a:schemeClr>
              </a:solidFill>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组合 2"/>
          <p:cNvGrpSpPr/>
          <p:nvPr userDrawn="1">
            <p:custDataLst>
              <p:tags r:id="rId1"/>
            </p:custDataLst>
          </p:nvPr>
        </p:nvGrpSpPr>
        <p:grpSpPr>
          <a:xfrm rot="0">
            <a:off x="11310620" y="443230"/>
            <a:ext cx="521335" cy="428625"/>
            <a:chOff x="383382" y="4958557"/>
            <a:chExt cx="521493" cy="428627"/>
          </a:xfrm>
        </p:grpSpPr>
        <p:cxnSp>
          <p:nvCxnSpPr>
            <p:cNvPr id="15" name="直接连接符 1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 name="矩形 3"/>
          <p:cNvSpPr/>
          <p:nvPr>
            <p:custDataLst>
              <p:tags r:id="rId6"/>
            </p:custDataLst>
          </p:nvPr>
        </p:nvSpPr>
        <p:spPr>
          <a:xfrm>
            <a:off x="2697193" y="2870564"/>
            <a:ext cx="6797613" cy="1045116"/>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规范药品注册行为</a:t>
            </a:r>
            <a:endParaRPr kumimoji="0" lang="en-US" altLang="zh-CN" sz="2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保证药品的安全、有效和质量可控</a:t>
            </a:r>
            <a:endParaRPr kumimoji="0" lang="zh-CN" altLang="en-US" sz="2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custDataLst>
              <p:tags r:id="rId7"/>
            </p:custDataLst>
          </p:nvPr>
        </p:nvSpPr>
        <p:spPr>
          <a:xfrm>
            <a:off x="2697193" y="4775724"/>
            <a:ext cx="6797613" cy="3683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矩形: 圆角 8"/>
          <p:cNvSpPr/>
          <p:nvPr>
            <p:custDataLst>
              <p:tags r:id="rId8"/>
            </p:custDataLst>
          </p:nvPr>
        </p:nvSpPr>
        <p:spPr>
          <a:xfrm>
            <a:off x="6282961" y="5033501"/>
            <a:ext cx="3110245" cy="1214899"/>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dk1"/>
                </a:solidFill>
                <a:latin typeface="微软雅黑" panose="020B0503020204020204" pitchFamily="34" charset="-122"/>
                <a:ea typeface="微软雅黑" panose="020B0503020204020204" pitchFamily="34" charset="-122"/>
              </a:rPr>
              <a:t>从事</a:t>
            </a:r>
            <a:endParaRPr lang="en-US" altLang="zh-CN" sz="2400" dirty="0">
              <a:solidFill>
                <a:schemeClr val="dk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dk1"/>
                </a:solidFill>
                <a:latin typeface="微软雅黑" panose="020B0503020204020204" pitchFamily="34" charset="-122"/>
                <a:ea typeface="微软雅黑" panose="020B0503020204020204" pitchFamily="34" charset="-122"/>
              </a:rPr>
              <a:t>药品研制、注册及监督法动为目的</a:t>
            </a:r>
            <a:endParaRPr lang="zh-CN" altLang="en-US" sz="2400" dirty="0">
              <a:solidFill>
                <a:schemeClr val="dk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540182" y="1061090"/>
            <a:ext cx="4209691" cy="1814830"/>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2020</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日起施行</a:t>
            </a:r>
            <a:endPar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药品注册管理办法</a:t>
            </a: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圆角 10"/>
          <p:cNvSpPr/>
          <p:nvPr>
            <p:custDataLst>
              <p:tags r:id="rId9"/>
            </p:custDataLst>
          </p:nvPr>
        </p:nvSpPr>
        <p:spPr>
          <a:xfrm>
            <a:off x="2798793" y="5063920"/>
            <a:ext cx="3386107" cy="1214899"/>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在中华人民共和国境内以药品上市为目的</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4609747" y="4084092"/>
            <a:ext cx="2199736"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prstClr val="black"/>
                </a:solidFill>
                <a:latin typeface="微软雅黑" panose="020B0503020204020204" pitchFamily="34" charset="-122"/>
                <a:ea typeface="微软雅黑" panose="020B0503020204020204" pitchFamily="34" charset="-122"/>
              </a:rPr>
              <a:t>适用于</a:t>
            </a:r>
            <a:endParaRPr lang="zh-CN" altLang="en-US" sz="2800" dirty="0">
              <a:solidFill>
                <a:prstClr val="black"/>
              </a:solidFill>
              <a:latin typeface="微软雅黑" panose="020B0503020204020204" pitchFamily="34" charset="-122"/>
              <a:ea typeface="微软雅黑" panose="020B0503020204020204" pitchFamily="34" charset="-122"/>
            </a:endParaRPr>
          </a:p>
        </p:txBody>
      </p:sp>
      <p:sp>
        <p:nvSpPr>
          <p:cNvPr id="13" name="椭圆 12"/>
          <p:cNvSpPr/>
          <p:nvPr>
            <p:custDataLst>
              <p:tags r:id="rId10"/>
            </p:custDataLst>
          </p:nvPr>
        </p:nvSpPr>
        <p:spPr>
          <a:xfrm>
            <a:off x="2798793" y="3117165"/>
            <a:ext cx="567923" cy="551914"/>
          </a:xfrm>
          <a:prstGeom prst="ellipse">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 pos="0">
                <a:srgbClr val="DDA0C7">
                  <a:lumMod val="98000"/>
                  <a:lumOff val="2000"/>
                </a:srgbClr>
              </a:gs>
              <a:gs pos="50000">
                <a:srgbClr val="DDA0C7"/>
              </a:gs>
              <a:gs pos="100000">
                <a:srgbClr val="DDA0C7">
                  <a:lumMod val="99000"/>
                </a:srgbClr>
              </a:gs>
            </a:gsLst>
            <a:lin ang="5400000" scaled="0"/>
          </a:gra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为</a:t>
            </a:r>
            <a:endParaRPr kumimoji="0" lang="zh-CN" altLang="en-US" sz="3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4" name="标题 1"/>
          <p:cNvSpPr>
            <a:spLocks noGrp="1"/>
          </p:cNvSpPr>
          <p:nvPr>
            <p:ph type="title" idx="4294967295"/>
          </p:nvPr>
        </p:nvSpPr>
        <p:spPr>
          <a:xfrm>
            <a:off x="677334" y="609600"/>
            <a:ext cx="8596668" cy="1320800"/>
          </a:xfr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buClrTx/>
              <a:buSzTx/>
              <a:buFontTx/>
            </a:pPr>
            <a:r>
              <a:rPr lang="zh-CN" altLang="en-US" dirty="0">
                <a:solidFill>
                  <a:schemeClr val="accent1">
                    <a:lumMod val="50000"/>
                  </a:schemeClr>
                </a:solidFill>
                <a:latin typeface="汉仪旗黑-85S" charset="0"/>
                <a:ea typeface="汉仪旗黑-85S" charset="0"/>
                <a:sym typeface="+mn-ea"/>
              </a:rPr>
              <a:t>药品注册管理办法</a:t>
            </a:r>
            <a:endParaRPr lang="zh-CN" altLang="en-US" dirty="0">
              <a:solidFill>
                <a:schemeClr val="accent1">
                  <a:lumMod val="50000"/>
                </a:schemeClr>
              </a:solidFill>
              <a:latin typeface="汉仪旗黑-85S" charset="0"/>
              <a:ea typeface="汉仪旗黑-85S" charset="0"/>
              <a:sym typeface="+mn-ea"/>
            </a:endParaRPr>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rot="0">
            <a:off x="11310620" y="443230"/>
            <a:ext cx="521335" cy="428625"/>
            <a:chOff x="383382" y="4958557"/>
            <a:chExt cx="521493" cy="428627"/>
          </a:xfrm>
        </p:grpSpPr>
        <p:cxnSp>
          <p:nvCxnSpPr>
            <p:cNvPr id="15" name="直接连接符 1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6"/>
            </p:custDataLst>
          </p:nvPr>
        </p:nvSpPr>
        <p:spPr>
          <a:xfrm>
            <a:off x="2853073" y="960904"/>
            <a:ext cx="6420929" cy="1938020"/>
          </a:xfrm>
          <a:prstGeom prst="rect">
            <a:avLst/>
          </a:prstGeom>
          <a:noFill/>
          <a:ln>
            <a:solidFill>
              <a:schemeClr val="dk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药品注册</a:t>
            </a:r>
            <a:r>
              <a:rPr kumimoji="0" lang="zh-CN" altLang="en-US"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是指</a:t>
            </a:r>
            <a:endParaRPr kumimoji="0" lang="en-US" altLang="zh-CN"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药品注册申请人（申请人）</a:t>
            </a:r>
            <a:endParaRPr kumimoji="0" lang="en-US" altLang="zh-CN"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44958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依照</a:t>
            </a: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法定程序和相关要求</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44958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提出</a:t>
            </a: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药物临床试验、药品上市许可、再注册等申请以及补充申请</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custDataLst>
              <p:tags r:id="rId7"/>
            </p:custDataLst>
          </p:nvPr>
        </p:nvSpPr>
        <p:spPr>
          <a:xfrm>
            <a:off x="2853073" y="3277041"/>
            <a:ext cx="6420929" cy="1198880"/>
          </a:xfrm>
          <a:prstGeom prst="rect">
            <a:avLst/>
          </a:prstGeom>
          <a:noFill/>
          <a:ln>
            <a:solidFill>
              <a:schemeClr val="dk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药品监督管理部门</a:t>
            </a:r>
            <a:endParaRPr kumimoji="0" lang="en-US" altLang="zh-CN"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44958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基于</a:t>
            </a: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法律法规和现有科学认知</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44958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进行</a:t>
            </a: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安全性</a:t>
            </a: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有效性</a:t>
            </a: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和</a:t>
            </a: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质量可控性</a:t>
            </a: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等审查</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custDataLst>
              <p:tags r:id="rId8"/>
            </p:custDataLst>
          </p:nvPr>
        </p:nvSpPr>
        <p:spPr>
          <a:xfrm>
            <a:off x="2853073" y="4923999"/>
            <a:ext cx="6420929" cy="460375"/>
          </a:xfrm>
          <a:prstGeom prst="rect">
            <a:avLst/>
          </a:prstGeom>
          <a:noFill/>
          <a:ln>
            <a:solidFill>
              <a:schemeClr val="dk1"/>
            </a:solidFill>
          </a:ln>
        </p:spPr>
        <p:txBody>
          <a:bodyPr wrap="square" rtlCol="0">
            <a:spAutoFit/>
          </a:bodyPr>
          <a:lstStyle/>
          <a:p>
            <a:pPr marL="36195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决定</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是否同意其申请的活动</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custDataLst>
              <p:tags r:id="rId9"/>
            </p:custDataLst>
          </p:nvPr>
        </p:nvSpPr>
        <p:spPr>
          <a:xfrm>
            <a:off x="2853073" y="5832293"/>
            <a:ext cx="6420929" cy="829945"/>
          </a:xfrm>
          <a:prstGeom prst="rect">
            <a:avLst/>
          </a:prstGeom>
          <a:noFill/>
          <a:ln>
            <a:solidFill>
              <a:schemeClr val="dk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申请人取得药品注册证书后</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a:t>
            </a:r>
            <a:r>
              <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药品上市许可持有人（持有人）</a:t>
            </a:r>
            <a:endParaRPr kumimoji="0" lang="zh-CN" altLang="en-US" sz="24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标题 1"/>
          <p:cNvSpPr txBox="1"/>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药品注册 </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rot="0">
            <a:off x="11310620" y="443230"/>
            <a:ext cx="521335" cy="428625"/>
            <a:chOff x="383382" y="4958557"/>
            <a:chExt cx="521493" cy="428627"/>
          </a:xfrm>
        </p:grpSpPr>
        <p:cxnSp>
          <p:nvCxnSpPr>
            <p:cNvPr id="5" name="直接连接符 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7"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677334" y="609600"/>
            <a:ext cx="8596668" cy="1320800"/>
          </a:xfr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buClrTx/>
              <a:buSzTx/>
              <a:buFontTx/>
            </a:pPr>
            <a:r>
              <a:rPr lang="zh-CN" altLang="en-US" dirty="0">
                <a:solidFill>
                  <a:schemeClr val="accent1">
                    <a:lumMod val="50000"/>
                  </a:schemeClr>
                </a:solidFill>
                <a:latin typeface="汉仪旗黑-85S" charset="0"/>
                <a:ea typeface="汉仪旗黑-85S" charset="0"/>
                <a:sym typeface="+mn-ea"/>
              </a:rPr>
              <a:t>药品注册分类体系</a:t>
            </a:r>
            <a:endParaRPr lang="zh-CN" altLang="en-US" dirty="0">
              <a:solidFill>
                <a:schemeClr val="accent1">
                  <a:lumMod val="50000"/>
                </a:schemeClr>
              </a:solidFill>
              <a:latin typeface="汉仪旗黑-85S" charset="0"/>
              <a:ea typeface="汉仪旗黑-85S" charset="0"/>
              <a:sym typeface="+mn-ea"/>
            </a:endParaRPr>
          </a:p>
        </p:txBody>
      </p:sp>
      <p:sp>
        <p:nvSpPr>
          <p:cNvPr id="6" name="矩形 5"/>
          <p:cNvSpPr/>
          <p:nvPr>
            <p:custDataLst>
              <p:tags r:id="rId6"/>
            </p:custDataLst>
          </p:nvPr>
        </p:nvSpPr>
        <p:spPr>
          <a:xfrm>
            <a:off x="1485900" y="1547813"/>
            <a:ext cx="2438410" cy="561975"/>
          </a:xfrm>
          <a:prstGeom prst="rect">
            <a:avLst/>
          </a:prstGeom>
          <a:solidFill>
            <a:schemeClr val="accent6"/>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化学药</a:t>
            </a: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custDataLst>
              <p:tags r:id="rId7"/>
            </p:custDataLst>
          </p:nvPr>
        </p:nvSpPr>
        <p:spPr>
          <a:xfrm>
            <a:off x="1485899" y="2311401"/>
            <a:ext cx="2438410" cy="561975"/>
          </a:xfrm>
          <a:prstGeom prst="rect">
            <a:avLst/>
          </a:prstGeom>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 pos="0">
                <a:srgbClr val="9FAEE0">
                  <a:lumMod val="90000"/>
                  <a:lumOff val="10000"/>
                </a:srgbClr>
              </a:gs>
              <a:gs pos="50000">
                <a:srgbClr val="9FAEE0">
                  <a:lumMod val="95000"/>
                  <a:lumOff val="5000"/>
                </a:srgbClr>
              </a:gs>
              <a:gs pos="100000">
                <a:srgbClr val="9FAEE0">
                  <a:lumMod val="95000"/>
                  <a:lumOff val="5000"/>
                </a:srgbClr>
              </a:gs>
            </a:gsLst>
            <a:lin ang="5400000" scaled="0"/>
          </a:gra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创新药</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custDataLst>
              <p:tags r:id="rId8"/>
            </p:custDataLst>
          </p:nvPr>
        </p:nvSpPr>
        <p:spPr>
          <a:xfrm>
            <a:off x="1485898" y="2932114"/>
            <a:ext cx="2438410" cy="561975"/>
          </a:xfrm>
          <a:prstGeom prst="rect">
            <a:avLst/>
          </a:prstGeom>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 pos="0">
                <a:srgbClr val="9FAEE0">
                  <a:lumMod val="90000"/>
                  <a:lumOff val="10000"/>
                </a:srgbClr>
              </a:gs>
              <a:gs pos="50000">
                <a:srgbClr val="9FAEE0">
                  <a:lumMod val="95000"/>
                  <a:lumOff val="5000"/>
                </a:srgbClr>
              </a:gs>
              <a:gs pos="100000">
                <a:srgbClr val="9FAEE0">
                  <a:lumMod val="95000"/>
                  <a:lumOff val="5000"/>
                </a:srgbClr>
              </a:gs>
            </a:gsLst>
            <a:lin ang="5400000" scaled="0"/>
          </a:gra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改良型新药</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custDataLst>
              <p:tags r:id="rId9"/>
            </p:custDataLst>
          </p:nvPr>
        </p:nvSpPr>
        <p:spPr>
          <a:xfrm>
            <a:off x="1485898" y="3552827"/>
            <a:ext cx="2438410" cy="561975"/>
          </a:xfrm>
          <a:prstGeom prst="rect">
            <a:avLst/>
          </a:prstGeom>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 pos="0">
                <a:srgbClr val="9FAEE0">
                  <a:lumMod val="90000"/>
                  <a:lumOff val="10000"/>
                </a:srgbClr>
              </a:gs>
              <a:gs pos="50000">
                <a:srgbClr val="9FAEE0">
                  <a:lumMod val="95000"/>
                  <a:lumOff val="5000"/>
                </a:srgbClr>
              </a:gs>
              <a:gs pos="100000">
                <a:srgbClr val="9FAEE0">
                  <a:lumMod val="95000"/>
                  <a:lumOff val="5000"/>
                </a:srgbClr>
              </a:gs>
            </a:gsLst>
            <a:lin ang="5400000" scaled="0"/>
          </a:gra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仿制药</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custDataLst>
              <p:tags r:id="rId10"/>
            </p:custDataLst>
          </p:nvPr>
        </p:nvSpPr>
        <p:spPr>
          <a:xfrm>
            <a:off x="1485895" y="4513233"/>
            <a:ext cx="2438410" cy="561975"/>
          </a:xfrm>
          <a:prstGeom prst="rect">
            <a:avLst/>
          </a:prstGeom>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 pos="0">
                <a:srgbClr val="9FAEE0">
                  <a:lumMod val="90000"/>
                  <a:lumOff val="10000"/>
                </a:srgbClr>
              </a:gs>
              <a:gs pos="50000">
                <a:srgbClr val="9FAEE0">
                  <a:lumMod val="95000"/>
                  <a:lumOff val="5000"/>
                </a:srgbClr>
              </a:gs>
              <a:gs pos="100000">
                <a:srgbClr val="9FAEE0">
                  <a:lumMod val="95000"/>
                  <a:lumOff val="5000"/>
                </a:srgbClr>
              </a:gs>
            </a:gsLst>
            <a:lin ang="5400000" scaled="0"/>
          </a:gra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custDataLst>
              <p:tags r:id="rId11"/>
            </p:custDataLst>
          </p:nvPr>
        </p:nvSpPr>
        <p:spPr>
          <a:xfrm>
            <a:off x="1485895" y="5651503"/>
            <a:ext cx="2438410" cy="561975"/>
          </a:xfrm>
          <a:prstGeom prst="rect">
            <a:avLst/>
          </a:prstGeom>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 pos="0">
                <a:srgbClr val="9FAEE0">
                  <a:lumMod val="90000"/>
                  <a:lumOff val="10000"/>
                </a:srgbClr>
              </a:gs>
              <a:gs pos="50000">
                <a:srgbClr val="9FAEE0">
                  <a:lumMod val="95000"/>
                  <a:lumOff val="5000"/>
                </a:srgbClr>
              </a:gs>
              <a:gs pos="100000">
                <a:srgbClr val="9FAEE0">
                  <a:lumMod val="95000"/>
                  <a:lumOff val="5000"/>
                </a:srgbClr>
              </a:gs>
            </a:gsLst>
            <a:lin ang="5400000" scaled="0"/>
          </a:gra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境外生产药品</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custDataLst>
              <p:tags r:id="rId12"/>
            </p:custDataLst>
          </p:nvPr>
        </p:nvSpPr>
        <p:spPr>
          <a:xfrm>
            <a:off x="4467212" y="1505501"/>
            <a:ext cx="2438410" cy="561975"/>
          </a:xfrm>
          <a:prstGeom prst="rect">
            <a:avLst/>
          </a:prstGeom>
          <a:solidFill>
            <a:schemeClr val="accent2"/>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中药</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custDataLst>
              <p:tags r:id="rId13"/>
            </p:custDataLst>
          </p:nvPr>
        </p:nvSpPr>
        <p:spPr>
          <a:xfrm>
            <a:off x="4467211" y="2269089"/>
            <a:ext cx="2438410" cy="561975"/>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 pos="0">
                <a:srgbClr val="EDA499">
                  <a:lumMod val="90000"/>
                  <a:lumOff val="10000"/>
                </a:srgbClr>
              </a:gs>
              <a:gs pos="50000">
                <a:srgbClr val="EDA499">
                  <a:lumMod val="95000"/>
                  <a:lumOff val="5000"/>
                </a:srgbClr>
              </a:gs>
              <a:gs pos="100000">
                <a:srgbClr val="EDA499">
                  <a:lumMod val="95000"/>
                  <a:lumOff val="5000"/>
                </a:srgbClr>
              </a:gs>
            </a:gsLst>
            <a:lin ang="5400000" scaled="0"/>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创新药</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custDataLst>
              <p:tags r:id="rId14"/>
            </p:custDataLst>
          </p:nvPr>
        </p:nvSpPr>
        <p:spPr>
          <a:xfrm>
            <a:off x="4467210" y="2889802"/>
            <a:ext cx="2438410" cy="561975"/>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 pos="0">
                <a:srgbClr val="EDA499">
                  <a:lumMod val="90000"/>
                  <a:lumOff val="10000"/>
                </a:srgbClr>
              </a:gs>
              <a:gs pos="50000">
                <a:srgbClr val="EDA499">
                  <a:lumMod val="95000"/>
                  <a:lumOff val="5000"/>
                </a:srgbClr>
              </a:gs>
              <a:gs pos="100000">
                <a:srgbClr val="EDA499">
                  <a:lumMod val="95000"/>
                  <a:lumOff val="5000"/>
                </a:srgbClr>
              </a:gs>
            </a:gsLst>
            <a:lin ang="5400000" scaled="0"/>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改良型新药</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custDataLst>
              <p:tags r:id="rId15"/>
            </p:custDataLst>
          </p:nvPr>
        </p:nvSpPr>
        <p:spPr>
          <a:xfrm>
            <a:off x="4467210" y="3510515"/>
            <a:ext cx="2438406" cy="714375"/>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 pos="0">
                <a:srgbClr val="EDA499">
                  <a:lumMod val="90000"/>
                  <a:lumOff val="10000"/>
                </a:srgbClr>
              </a:gs>
              <a:gs pos="50000">
                <a:srgbClr val="EDA499">
                  <a:lumMod val="95000"/>
                  <a:lumOff val="5000"/>
                </a:srgbClr>
              </a:gs>
              <a:gs pos="100000">
                <a:srgbClr val="EDA499">
                  <a:lumMod val="95000"/>
                  <a:lumOff val="5000"/>
                </a:srgbClr>
              </a:gs>
            </a:gsLst>
            <a:lin ang="5400000" scaled="0"/>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古代经典名方</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中药复方制剂</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custDataLst>
              <p:tags r:id="rId16"/>
            </p:custDataLst>
          </p:nvPr>
        </p:nvSpPr>
        <p:spPr>
          <a:xfrm>
            <a:off x="4467202" y="4292877"/>
            <a:ext cx="2438410" cy="561975"/>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 pos="0">
                <a:srgbClr val="EDA499">
                  <a:lumMod val="90000"/>
                  <a:lumOff val="10000"/>
                </a:srgbClr>
              </a:gs>
              <a:gs pos="50000">
                <a:srgbClr val="EDA499">
                  <a:lumMod val="95000"/>
                  <a:lumOff val="5000"/>
                </a:srgbClr>
              </a:gs>
              <a:gs pos="100000">
                <a:srgbClr val="EDA499">
                  <a:lumMod val="95000"/>
                  <a:lumOff val="5000"/>
                </a:srgbClr>
              </a:gs>
            </a:gsLst>
            <a:lin ang="5400000" scaled="0"/>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同名同方药</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custDataLst>
              <p:tags r:id="rId17"/>
            </p:custDataLst>
          </p:nvPr>
        </p:nvSpPr>
        <p:spPr>
          <a:xfrm>
            <a:off x="4467208" y="5609191"/>
            <a:ext cx="2438410" cy="561975"/>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 pos="0">
                <a:srgbClr val="EDA499">
                  <a:lumMod val="90000"/>
                  <a:lumOff val="10000"/>
                </a:srgbClr>
              </a:gs>
              <a:gs pos="50000">
                <a:srgbClr val="EDA499">
                  <a:lumMod val="95000"/>
                  <a:lumOff val="5000"/>
                </a:srgbClr>
              </a:gs>
              <a:gs pos="100000">
                <a:srgbClr val="EDA499">
                  <a:lumMod val="95000"/>
                  <a:lumOff val="5000"/>
                </a:srgbClr>
              </a:gs>
            </a:gsLst>
            <a:lin ang="5400000" scaled="0"/>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境外生产药品</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custDataLst>
              <p:tags r:id="rId18"/>
            </p:custDataLst>
          </p:nvPr>
        </p:nvSpPr>
        <p:spPr>
          <a:xfrm>
            <a:off x="7448540" y="1540330"/>
            <a:ext cx="2438410" cy="561975"/>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生物制品</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custDataLst>
              <p:tags r:id="rId19"/>
            </p:custDataLst>
          </p:nvPr>
        </p:nvSpPr>
        <p:spPr>
          <a:xfrm>
            <a:off x="7448539" y="2303918"/>
            <a:ext cx="2438410" cy="561975"/>
          </a:xfrm>
          <a:prstGeom prst="rect">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 pos="0">
                <a:srgbClr val="E2B08A">
                  <a:lumMod val="90000"/>
                  <a:lumOff val="10000"/>
                </a:srgbClr>
              </a:gs>
              <a:gs pos="50000">
                <a:srgbClr val="E2B08A">
                  <a:lumMod val="95000"/>
                  <a:lumOff val="5000"/>
                </a:srgbClr>
              </a:gs>
              <a:gs pos="100000">
                <a:srgbClr val="E2B08A">
                  <a:lumMod val="95000"/>
                  <a:lumOff val="5000"/>
                </a:srgbClr>
              </a:gs>
            </a:gsLst>
            <a:lin ang="5400000" scaled="0"/>
          </a:gra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创新药</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custDataLst>
              <p:tags r:id="rId20"/>
            </p:custDataLst>
          </p:nvPr>
        </p:nvSpPr>
        <p:spPr>
          <a:xfrm>
            <a:off x="7448538" y="2924631"/>
            <a:ext cx="2438410" cy="561975"/>
          </a:xfrm>
          <a:prstGeom prst="rect">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 pos="0">
                <a:srgbClr val="E2B08A">
                  <a:lumMod val="90000"/>
                  <a:lumOff val="10000"/>
                </a:srgbClr>
              </a:gs>
              <a:gs pos="50000">
                <a:srgbClr val="E2B08A">
                  <a:lumMod val="95000"/>
                  <a:lumOff val="5000"/>
                </a:srgbClr>
              </a:gs>
              <a:gs pos="100000">
                <a:srgbClr val="E2B08A">
                  <a:lumMod val="95000"/>
                  <a:lumOff val="5000"/>
                </a:srgbClr>
              </a:gs>
            </a:gsLst>
            <a:lin ang="5400000" scaled="0"/>
          </a:gra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改良型新药</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custDataLst>
              <p:tags r:id="rId21"/>
            </p:custDataLst>
          </p:nvPr>
        </p:nvSpPr>
        <p:spPr>
          <a:xfrm>
            <a:off x="7448538" y="3545344"/>
            <a:ext cx="2438410" cy="561975"/>
          </a:xfrm>
          <a:prstGeom prst="rect">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 pos="0">
                <a:srgbClr val="E2B08A">
                  <a:lumMod val="90000"/>
                  <a:lumOff val="10000"/>
                </a:srgbClr>
              </a:gs>
              <a:gs pos="50000">
                <a:srgbClr val="E2B08A">
                  <a:lumMod val="95000"/>
                  <a:lumOff val="5000"/>
                </a:srgbClr>
              </a:gs>
              <a:gs pos="100000">
                <a:srgbClr val="E2B08A">
                  <a:lumMod val="95000"/>
                  <a:lumOff val="5000"/>
                </a:srgbClr>
              </a:gs>
            </a:gsLst>
            <a:lin ang="5400000" scaled="0"/>
          </a:gra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生物类似药</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custDataLst>
              <p:tags r:id="rId22"/>
            </p:custDataLst>
          </p:nvPr>
        </p:nvSpPr>
        <p:spPr>
          <a:xfrm>
            <a:off x="7448536" y="4573865"/>
            <a:ext cx="2438410" cy="561975"/>
          </a:xfrm>
          <a:prstGeom prst="rect">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 pos="0">
                <a:srgbClr val="E2B08A">
                  <a:lumMod val="90000"/>
                  <a:lumOff val="10000"/>
                </a:srgbClr>
              </a:gs>
              <a:gs pos="50000">
                <a:srgbClr val="E2B08A">
                  <a:lumMod val="95000"/>
                  <a:lumOff val="5000"/>
                </a:srgbClr>
              </a:gs>
              <a:gs pos="100000">
                <a:srgbClr val="E2B08A">
                  <a:lumMod val="95000"/>
                  <a:lumOff val="5000"/>
                </a:srgbClr>
              </a:gs>
            </a:gsLst>
            <a:lin ang="5400000" scaled="0"/>
          </a:gra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custDataLst>
              <p:tags r:id="rId23"/>
            </p:custDataLst>
          </p:nvPr>
        </p:nvSpPr>
        <p:spPr>
          <a:xfrm>
            <a:off x="7448536" y="5602386"/>
            <a:ext cx="2438410" cy="561975"/>
          </a:xfrm>
          <a:prstGeom prst="rect">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 pos="0">
                <a:srgbClr val="E2B08A">
                  <a:lumMod val="90000"/>
                  <a:lumOff val="10000"/>
                </a:srgbClr>
              </a:gs>
              <a:gs pos="50000">
                <a:srgbClr val="E2B08A">
                  <a:lumMod val="95000"/>
                  <a:lumOff val="5000"/>
                </a:srgbClr>
              </a:gs>
              <a:gs pos="100000">
                <a:srgbClr val="E2B08A">
                  <a:lumMod val="95000"/>
                  <a:lumOff val="5000"/>
                </a:srgbClr>
              </a:gs>
            </a:gsLst>
            <a:lin ang="5400000" scaled="0"/>
          </a:gra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境外生产药品</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custDataLst>
              <p:tags r:id="rId24"/>
            </p:custDataLst>
          </p:nvPr>
        </p:nvSpPr>
        <p:spPr>
          <a:xfrm>
            <a:off x="4467202" y="4951034"/>
            <a:ext cx="2438410" cy="561975"/>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 pos="0">
                <a:srgbClr val="EDA499">
                  <a:lumMod val="90000"/>
                  <a:lumOff val="10000"/>
                </a:srgbClr>
              </a:gs>
              <a:gs pos="50000">
                <a:srgbClr val="EDA499">
                  <a:lumMod val="95000"/>
                  <a:lumOff val="5000"/>
                </a:srgbClr>
              </a:gs>
              <a:gs pos="100000">
                <a:srgbClr val="EDA499">
                  <a:lumMod val="95000"/>
                  <a:lumOff val="5000"/>
                </a:srgbClr>
              </a:gs>
            </a:gsLst>
            <a:lin ang="5400000" scaled="0"/>
          </a:gra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ustDataLst>
      <p:tags r:id="rId2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rot="0">
            <a:off x="11310620" y="443230"/>
            <a:ext cx="521335" cy="428625"/>
            <a:chOff x="383382" y="4958557"/>
            <a:chExt cx="521493" cy="428627"/>
          </a:xfrm>
        </p:grpSpPr>
        <p:cxnSp>
          <p:nvCxnSpPr>
            <p:cNvPr id="15" name="直接连接符 1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677334" y="609600"/>
            <a:ext cx="8596668" cy="1320800"/>
          </a:xfr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buClrTx/>
              <a:buSzTx/>
              <a:buFontTx/>
            </a:pPr>
            <a:r>
              <a:rPr lang="zh-CN" altLang="en-US" dirty="0">
                <a:solidFill>
                  <a:schemeClr val="accent1">
                    <a:lumMod val="50000"/>
                  </a:schemeClr>
                </a:solidFill>
                <a:latin typeface="汉仪旗黑-85S" charset="0"/>
                <a:ea typeface="汉仪旗黑-85S" charset="0"/>
                <a:sym typeface="+mn-ea"/>
              </a:rPr>
              <a:t>药品注册管理体系</a:t>
            </a:r>
            <a:endParaRPr lang="zh-CN" altLang="en-US" dirty="0">
              <a:solidFill>
                <a:schemeClr val="accent1">
                  <a:lumMod val="50000"/>
                </a:schemeClr>
              </a:solidFill>
              <a:latin typeface="汉仪旗黑-85S" charset="0"/>
              <a:ea typeface="汉仪旗黑-85S" charset="0"/>
              <a:sym typeface="+mn-ea"/>
            </a:endParaRPr>
          </a:p>
        </p:txBody>
      </p:sp>
      <p:sp>
        <p:nvSpPr>
          <p:cNvPr id="4" name="矩形: 圆角 3"/>
          <p:cNvSpPr/>
          <p:nvPr>
            <p:custDataLst>
              <p:tags r:id="rId6"/>
            </p:custDataLst>
          </p:nvPr>
        </p:nvSpPr>
        <p:spPr>
          <a:xfrm>
            <a:off x="3981631" y="1523774"/>
            <a:ext cx="3505200" cy="783772"/>
          </a:xfrm>
          <a:prstGeom prst="roundRect">
            <a:avLst/>
          </a:prstGeom>
          <a:gradFill flip="none" rotWithShape="1">
            <a:gsLst>
              <a:gs pos="0">
                <a:srgbClr val="9263BC">
                  <a:lumMod val="67000"/>
                </a:srgbClr>
              </a:gs>
              <a:gs pos="48000">
                <a:srgbClr val="C1A6D9">
                  <a:lumMod val="97000"/>
                  <a:lumOff val="3000"/>
                </a:srgbClr>
              </a:gs>
              <a:gs pos="100000">
                <a:srgbClr val="DACAE8">
                  <a:lumMod val="60000"/>
                  <a:lumOff val="40000"/>
                </a:srgbClr>
              </a:gs>
            </a:gsLst>
            <a:lin ang="162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zh-CN" sz="2800" dirty="0">
                <a:solidFill>
                  <a:schemeClr val="dk1"/>
                </a:solidFill>
                <a:latin typeface="微软雅黑" panose="020B0503020204020204" pitchFamily="34" charset="-122"/>
                <a:ea typeface="微软雅黑" panose="020B0503020204020204" pitchFamily="34" charset="-122"/>
              </a:rPr>
              <a:t>国家药品监督管理局</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
        <p:nvSpPr>
          <p:cNvPr id="6" name="矩形: 圆角 5"/>
          <p:cNvSpPr/>
          <p:nvPr>
            <p:custDataLst>
              <p:tags r:id="rId7"/>
            </p:custDataLst>
          </p:nvPr>
        </p:nvSpPr>
        <p:spPr>
          <a:xfrm>
            <a:off x="1295399" y="3700661"/>
            <a:ext cx="3422469" cy="783772"/>
          </a:xfrm>
          <a:prstGeom prst="roundRect">
            <a:avLst/>
          </a:prstGeom>
          <a:gradFill flip="none" rotWithShape="1">
            <a:gsLst>
              <a:gs pos="0">
                <a:srgbClr val="9263BC">
                  <a:lumMod val="67000"/>
                </a:srgbClr>
              </a:gs>
              <a:gs pos="48000">
                <a:srgbClr val="C1A6D9">
                  <a:lumMod val="97000"/>
                  <a:lumOff val="3000"/>
                </a:srgbClr>
              </a:gs>
              <a:gs pos="100000">
                <a:srgbClr val="DACAE8">
                  <a:lumMod val="60000"/>
                  <a:lumOff val="40000"/>
                </a:srgbClr>
              </a:gs>
            </a:gsLst>
            <a:lin ang="162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药品专业技术机构</a:t>
            </a:r>
            <a:endParaRPr kumimoji="0" lang="zh-CN" altLang="en-US" sz="2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9" name="矩形: 圆角 8"/>
          <p:cNvSpPr/>
          <p:nvPr>
            <p:custDataLst>
              <p:tags r:id="rId8"/>
            </p:custDataLst>
          </p:nvPr>
        </p:nvSpPr>
        <p:spPr>
          <a:xfrm>
            <a:off x="7397931" y="3726089"/>
            <a:ext cx="3422469" cy="783772"/>
          </a:xfrm>
          <a:prstGeom prst="roundRect">
            <a:avLst/>
          </a:prstGeom>
          <a:gradFill flip="none" rotWithShape="1">
            <a:gsLst>
              <a:gs pos="0">
                <a:srgbClr val="9263BC">
                  <a:lumMod val="67000"/>
                </a:srgbClr>
              </a:gs>
              <a:gs pos="48000">
                <a:srgbClr val="C1A6D9">
                  <a:lumMod val="97000"/>
                  <a:lumOff val="3000"/>
                </a:srgbClr>
              </a:gs>
              <a:gs pos="100000">
                <a:srgbClr val="DACAE8">
                  <a:lumMod val="60000"/>
                  <a:lumOff val="40000"/>
                </a:srgbClr>
              </a:gs>
            </a:gsLst>
            <a:lin ang="162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省级药监局</a:t>
            </a:r>
            <a:endParaRPr kumimoji="0" lang="zh-CN" altLang="en-US" sz="2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custDataLst>
              <p:tags r:id="rId9"/>
            </p:custDataLst>
          </p:nvPr>
        </p:nvSpPr>
        <p:spPr>
          <a:xfrm>
            <a:off x="1698171" y="2396899"/>
            <a:ext cx="8334103" cy="1150484"/>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主管全国药品注册管理工作，负责建立药品注册管理工作体系和制度，制定药品注册管理规范，依法组织药品注册审评审批以及相关的监督管理工作。</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custDataLst>
              <p:tags r:id="rId10"/>
            </p:custDataLst>
          </p:nvPr>
        </p:nvSpPr>
        <p:spPr>
          <a:xfrm>
            <a:off x="513803" y="4637711"/>
            <a:ext cx="5347065" cy="2139610"/>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审评：药品审评中心</a:t>
            </a:r>
            <a:endParaRPr kumimoji="0"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注册检验：中检院</a:t>
            </a:r>
            <a:endParaRPr kumimoji="0"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通用名称核准：药典委</a:t>
            </a:r>
            <a:endParaRPr kumimoji="0"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注册核查：药品核查中心</a:t>
            </a:r>
            <a:endParaRPr kumimoji="0"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监测与评价：药品评价中心</a:t>
            </a:r>
            <a:endParaRPr kumimoji="0"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制证送达：受理中心</a:t>
            </a:r>
            <a:endParaRPr kumimoji="0" lang="en-US" altLang="zh-CN"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信息化建设与管理：信息中心</a:t>
            </a:r>
            <a:endParaRPr kumimoji="0" lang="zh-CN" altLang="en-US" sz="20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custDataLst>
              <p:tags r:id="rId11"/>
            </p:custDataLst>
          </p:nvPr>
        </p:nvSpPr>
        <p:spPr>
          <a:xfrm>
            <a:off x="6331134" y="4637711"/>
            <a:ext cx="5733866" cy="2088754"/>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境内生产药品再注册申请的受理、审查和审批；</a:t>
            </a:r>
            <a:endParaRPr kumimoji="0"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药品上市后变更的备案、报告事项管理；</a:t>
            </a:r>
            <a:endParaRPr kumimoji="0" lang="en-US" altLang="zh-CN"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组织对药物非临床安全性评价研究机构、药物临床试验机构的日常监管及违法行为的查处；</a:t>
            </a:r>
            <a:endParaRPr kumimoji="0"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参与国家局组织的药品注册核查、检验等工作；</a:t>
            </a:r>
            <a:endParaRPr kumimoji="0"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国家局委托实施的药品注册相关事项。</a:t>
            </a:r>
            <a:endParaRPr kumimoji="0" lang="zh-CN" altLang="en-US" sz="2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ustDataLst>
      <p:tags r:id="rId1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rot="0">
            <a:off x="11310620" y="443230"/>
            <a:ext cx="521335" cy="428625"/>
            <a:chOff x="383382" y="4958557"/>
            <a:chExt cx="521493" cy="428627"/>
          </a:xfrm>
        </p:grpSpPr>
        <p:cxnSp>
          <p:nvCxnSpPr>
            <p:cNvPr id="15" name="直接连接符 1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677334" y="609600"/>
            <a:ext cx="8596668" cy="1320800"/>
          </a:xfr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buClrTx/>
              <a:buSzTx/>
              <a:buFontTx/>
            </a:pPr>
            <a:r>
              <a:rPr lang="zh-CN" altLang="en-US" dirty="0">
                <a:solidFill>
                  <a:schemeClr val="accent1">
                    <a:lumMod val="50000"/>
                  </a:schemeClr>
                </a:solidFill>
                <a:latin typeface="汉仪旗黑-85S" charset="0"/>
                <a:ea typeface="汉仪旗黑-85S" charset="0"/>
                <a:sym typeface="+mn-ea"/>
              </a:rPr>
              <a:t>药品上市路径</a:t>
            </a:r>
            <a:endParaRPr lang="zh-CN" altLang="en-US" dirty="0">
              <a:solidFill>
                <a:schemeClr val="accent1">
                  <a:lumMod val="50000"/>
                </a:schemeClr>
              </a:solidFill>
              <a:latin typeface="汉仪旗黑-85S" charset="0"/>
              <a:ea typeface="汉仪旗黑-85S" charset="0"/>
              <a:sym typeface="+mn-ea"/>
            </a:endParaRPr>
          </a:p>
        </p:txBody>
      </p:sp>
      <p:graphicFrame>
        <p:nvGraphicFramePr>
          <p:cNvPr id="4" name="内容占位符 3"/>
          <p:cNvGraphicFramePr>
            <a:graphicFrameLocks noGrp="1"/>
          </p:cNvGraphicFramePr>
          <p:nvPr>
            <p:ph idx="4294967295"/>
          </p:nvPr>
        </p:nvGraphicFramePr>
        <p:xfrm>
          <a:off x="674076" y="1878378"/>
          <a:ext cx="11318631"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rot="0">
            <a:off x="11310620" y="443230"/>
            <a:ext cx="521335" cy="428625"/>
            <a:chOff x="383382" y="4958557"/>
            <a:chExt cx="521493" cy="428627"/>
          </a:xfrm>
        </p:grpSpPr>
        <p:cxnSp>
          <p:nvCxnSpPr>
            <p:cNvPr id="15" name="直接连接符 1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1"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 name="矩形: 圆角 2"/>
          <p:cNvSpPr/>
          <p:nvPr>
            <p:custDataLst>
              <p:tags r:id="rId6"/>
            </p:custDataLst>
          </p:nvPr>
        </p:nvSpPr>
        <p:spPr>
          <a:xfrm>
            <a:off x="3438398" y="856246"/>
            <a:ext cx="3838941" cy="5955633"/>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 name="箭头: 五边形 3"/>
          <p:cNvSpPr/>
          <p:nvPr>
            <p:custDataLst>
              <p:tags r:id="rId7"/>
            </p:custDataLst>
          </p:nvPr>
        </p:nvSpPr>
        <p:spPr>
          <a:xfrm>
            <a:off x="3865520" y="609600"/>
            <a:ext cx="1750595" cy="493293"/>
          </a:xfrm>
          <a:prstGeom prst="homePlat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dk1"/>
                </a:solidFill>
                <a:latin typeface="微软雅黑" panose="020B0503020204020204" pitchFamily="34" charset="-122"/>
                <a:ea typeface="微软雅黑" panose="020B0503020204020204" pitchFamily="34" charset="-122"/>
              </a:rPr>
              <a:t>药品审评中心</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9" name="矩形: 圆角 8"/>
          <p:cNvSpPr/>
          <p:nvPr>
            <p:custDataLst>
              <p:tags r:id="rId8"/>
            </p:custDataLst>
          </p:nvPr>
        </p:nvSpPr>
        <p:spPr>
          <a:xfrm>
            <a:off x="3535045" y="1151255"/>
            <a:ext cx="2559685" cy="1378585"/>
          </a:xfrm>
          <a:prstGeom prst="roundRect">
            <a:avLst/>
          </a:prstGeom>
          <a:solidFill>
            <a:schemeClr val="accent5">
              <a:hueOff val="0"/>
              <a:satOff val="0"/>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矩形: 圆角 4"/>
          <p:cNvSpPr txBox="1"/>
          <p:nvPr>
            <p:custDataLst>
              <p:tags r:id="rId9"/>
            </p:custDataLst>
          </p:nvPr>
        </p:nvSpPr>
        <p:spPr>
          <a:xfrm>
            <a:off x="3619500" y="1218565"/>
            <a:ext cx="2389505" cy="1243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zh-CN" altLang="en-US" sz="2000" kern="1200" dirty="0">
                <a:solidFill>
                  <a:schemeClr val="dk1"/>
                </a:solidFill>
                <a:latin typeface="微软雅黑" panose="020B0503020204020204" pitchFamily="34" charset="-122"/>
                <a:ea typeface="微软雅黑" panose="020B0503020204020204" pitchFamily="34" charset="-122"/>
              </a:rPr>
              <a:t>应当组织</a:t>
            </a:r>
            <a:endParaRPr lang="en-US" altLang="zh-CN" sz="2000" kern="1200" dirty="0">
              <a:solidFill>
                <a:schemeClr val="dk1"/>
              </a:solidFill>
              <a:latin typeface="微软雅黑" panose="020B0503020204020204" pitchFamily="34" charset="-122"/>
              <a:ea typeface="微软雅黑" panose="020B0503020204020204" pitchFamily="34" charset="-122"/>
            </a:endParaRPr>
          </a:p>
          <a:p>
            <a:pPr marL="0" lvl="0" indent="0" algn="ctr" defTabSz="1511300">
              <a:lnSpc>
                <a:spcPct val="90000"/>
              </a:lnSpc>
              <a:spcBef>
                <a:spcPct val="0"/>
              </a:spcBef>
              <a:spcAft>
                <a:spcPct val="35000"/>
              </a:spcAft>
              <a:buNone/>
            </a:pPr>
            <a:r>
              <a:rPr lang="zh-CN" altLang="en-US" sz="2000" kern="1200" dirty="0">
                <a:solidFill>
                  <a:schemeClr val="dk1"/>
                </a:solidFill>
                <a:latin typeface="微软雅黑" panose="020B0503020204020204" pitchFamily="34" charset="-122"/>
                <a:ea typeface="微软雅黑" panose="020B0503020204020204" pitchFamily="34" charset="-122"/>
              </a:rPr>
              <a:t>药学、医学</a:t>
            </a:r>
            <a:endParaRPr lang="en-US" altLang="zh-CN" sz="2000" kern="1200" dirty="0">
              <a:solidFill>
                <a:schemeClr val="dk1"/>
              </a:solidFill>
              <a:latin typeface="微软雅黑" panose="020B0503020204020204" pitchFamily="34" charset="-122"/>
              <a:ea typeface="微软雅黑" panose="020B0503020204020204" pitchFamily="34" charset="-122"/>
            </a:endParaRPr>
          </a:p>
          <a:p>
            <a:pPr marL="0" lvl="0" indent="0" algn="ctr" defTabSz="1511300">
              <a:lnSpc>
                <a:spcPct val="90000"/>
              </a:lnSpc>
              <a:spcBef>
                <a:spcPct val="0"/>
              </a:spcBef>
              <a:spcAft>
                <a:spcPct val="35000"/>
              </a:spcAft>
              <a:buNone/>
            </a:pPr>
            <a:r>
              <a:rPr lang="zh-CN" altLang="en-US" sz="2000" kern="1200" dirty="0">
                <a:solidFill>
                  <a:schemeClr val="dk1"/>
                </a:solidFill>
                <a:latin typeface="微软雅黑" panose="020B0503020204020204" pitchFamily="34" charset="-122"/>
                <a:ea typeface="微软雅黑" panose="020B0503020204020204" pitchFamily="34" charset="-122"/>
              </a:rPr>
              <a:t>和其他技术人员</a:t>
            </a:r>
            <a:endParaRPr lang="zh-CN" altLang="en-US" sz="2000" kern="1200" dirty="0">
              <a:solidFill>
                <a:schemeClr val="dk1"/>
              </a:solidFill>
              <a:latin typeface="微软雅黑" panose="020B0503020204020204" pitchFamily="34" charset="-122"/>
              <a:ea typeface="微软雅黑" panose="020B0503020204020204" pitchFamily="34" charset="-122"/>
            </a:endParaRPr>
          </a:p>
        </p:txBody>
      </p:sp>
      <p:sp>
        <p:nvSpPr>
          <p:cNvPr id="7" name="矩形: 圆角 6"/>
          <p:cNvSpPr/>
          <p:nvPr>
            <p:custDataLst>
              <p:tags r:id="rId10"/>
            </p:custDataLst>
          </p:nvPr>
        </p:nvSpPr>
        <p:spPr>
          <a:xfrm>
            <a:off x="4814570" y="2423795"/>
            <a:ext cx="2389505" cy="1378585"/>
          </a:xfrm>
          <a:prstGeom prst="roundRect">
            <a:avLst/>
          </a:prstGeom>
          <a:solidFill>
            <a:schemeClr val="accent5">
              <a:hueOff val="-1307943"/>
              <a:satOff val="7781"/>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5">
              <a:hueOff val="-1307943"/>
              <a:satOff val="7781"/>
              <a:lumOff val="3137"/>
              <a:alphaOff val="0"/>
            </a:schemeClr>
          </a:fillRef>
          <a:effectRef idx="0">
            <a:schemeClr val="accent5">
              <a:hueOff val="-1307943"/>
              <a:satOff val="7781"/>
              <a:lumOff val="3137"/>
              <a:alphaOff val="0"/>
            </a:schemeClr>
          </a:effectRef>
          <a:fontRef idx="minor">
            <a:schemeClr val="lt1"/>
          </a:fontRef>
        </p:style>
      </p:sp>
      <p:sp>
        <p:nvSpPr>
          <p:cNvPr id="8" name="矩形: 圆角 6"/>
          <p:cNvSpPr txBox="1"/>
          <p:nvPr>
            <p:custDataLst>
              <p:tags r:id="rId11"/>
            </p:custDataLst>
          </p:nvPr>
        </p:nvSpPr>
        <p:spPr>
          <a:xfrm>
            <a:off x="4893945" y="2491105"/>
            <a:ext cx="2230755" cy="1176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120000"/>
              </a:lnSpc>
              <a:spcBef>
                <a:spcPct val="0"/>
              </a:spcBef>
              <a:spcAft>
                <a:spcPct val="35000"/>
              </a:spcAft>
              <a:buNone/>
            </a:pPr>
            <a:r>
              <a:rPr lang="zh-CN" altLang="en-US" sz="2000" dirty="0">
                <a:solidFill>
                  <a:schemeClr val="lt1"/>
                </a:solidFill>
                <a:latin typeface="微软雅黑" panose="020B0503020204020204" pitchFamily="34" charset="-122"/>
                <a:ea typeface="微软雅黑" panose="020B0503020204020204" pitchFamily="34" charset="-122"/>
              </a:rPr>
              <a:t>按要求对已受理的药品上市许可申请进行审评</a:t>
            </a:r>
            <a:endParaRPr lang="zh-CN" altLang="en-US" sz="2000" kern="1200" dirty="0">
              <a:solidFill>
                <a:schemeClr val="lt1"/>
              </a:solidFill>
              <a:latin typeface="微软雅黑" panose="020B0503020204020204" pitchFamily="34" charset="-122"/>
              <a:ea typeface="微软雅黑" panose="020B0503020204020204" pitchFamily="34" charset="-122"/>
            </a:endParaRPr>
          </a:p>
        </p:txBody>
      </p:sp>
      <p:sp>
        <p:nvSpPr>
          <p:cNvPr id="13" name="矩形: 圆角 12"/>
          <p:cNvSpPr/>
          <p:nvPr>
            <p:custDataLst>
              <p:tags r:id="rId12"/>
            </p:custDataLst>
          </p:nvPr>
        </p:nvSpPr>
        <p:spPr>
          <a:xfrm>
            <a:off x="3535045" y="3989705"/>
            <a:ext cx="3669665" cy="1378585"/>
          </a:xfrm>
          <a:prstGeom prst="roundRect">
            <a:avLst/>
          </a:prstGeom>
          <a:solidFill>
            <a:schemeClr val="accent5">
              <a:hueOff val="-1307943"/>
              <a:satOff val="7781"/>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5">
              <a:hueOff val="-1307943"/>
              <a:satOff val="7781"/>
              <a:lumOff val="3137"/>
              <a:alphaOff val="0"/>
            </a:schemeClr>
          </a:fillRef>
          <a:effectRef idx="0">
            <a:schemeClr val="accent5">
              <a:hueOff val="-1307943"/>
              <a:satOff val="7781"/>
              <a:lumOff val="3137"/>
              <a:alphaOff val="0"/>
            </a:schemeClr>
          </a:effectRef>
          <a:fontRef idx="minor">
            <a:schemeClr val="lt1"/>
          </a:fontRef>
        </p:style>
      </p:sp>
      <p:sp>
        <p:nvSpPr>
          <p:cNvPr id="14" name="矩形: 圆角 6"/>
          <p:cNvSpPr txBox="1"/>
          <p:nvPr>
            <p:custDataLst>
              <p:tags r:id="rId13"/>
            </p:custDataLst>
          </p:nvPr>
        </p:nvSpPr>
        <p:spPr>
          <a:xfrm>
            <a:off x="3674110" y="4191635"/>
            <a:ext cx="3425825" cy="1176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120000"/>
              </a:lnSpc>
              <a:spcBef>
                <a:spcPct val="0"/>
              </a:spcBef>
              <a:spcAft>
                <a:spcPct val="35000"/>
              </a:spcAft>
              <a:buNone/>
            </a:pPr>
            <a:r>
              <a:rPr lang="zh-CN" altLang="en-US" sz="2000" dirty="0">
                <a:solidFill>
                  <a:schemeClr val="lt1"/>
                </a:solidFill>
                <a:latin typeface="微软雅黑" panose="020B0503020204020204" pitchFamily="34" charset="-122"/>
                <a:ea typeface="微软雅黑" panose="020B0503020204020204" pitchFamily="34" charset="-122"/>
              </a:rPr>
              <a:t>基于风险</a:t>
            </a:r>
            <a:endParaRPr lang="en-US" altLang="zh-CN" sz="2000" dirty="0">
              <a:solidFill>
                <a:schemeClr val="lt1"/>
              </a:solidFill>
              <a:latin typeface="微软雅黑" panose="020B0503020204020204" pitchFamily="34" charset="-122"/>
              <a:ea typeface="微软雅黑" panose="020B0503020204020204" pitchFamily="34" charset="-122"/>
            </a:endParaRPr>
          </a:p>
          <a:p>
            <a:pPr marL="0" lvl="0" indent="0" algn="ctr" defTabSz="1511300">
              <a:lnSpc>
                <a:spcPct val="120000"/>
              </a:lnSpc>
              <a:spcBef>
                <a:spcPct val="0"/>
              </a:spcBef>
              <a:spcAft>
                <a:spcPct val="35000"/>
              </a:spcAft>
              <a:buNone/>
            </a:pPr>
            <a:r>
              <a:rPr lang="zh-CN" altLang="en-US" sz="2000" dirty="0">
                <a:solidFill>
                  <a:schemeClr val="lt1"/>
                </a:solidFill>
                <a:latin typeface="微软雅黑" panose="020B0503020204020204" pitchFamily="34" charset="-122"/>
                <a:ea typeface="微软雅黑" panose="020B0503020204020204" pitchFamily="34" charset="-122"/>
              </a:rPr>
              <a:t>启动药品注册核查、检验</a:t>
            </a:r>
            <a:endParaRPr lang="zh-CN" altLang="en-US" sz="2000" kern="1200" dirty="0">
              <a:solidFill>
                <a:schemeClr val="lt1"/>
              </a:solidFill>
              <a:latin typeface="微软雅黑" panose="020B0503020204020204" pitchFamily="34" charset="-122"/>
              <a:ea typeface="微软雅黑" panose="020B0503020204020204" pitchFamily="34" charset="-122"/>
            </a:endParaRPr>
          </a:p>
        </p:txBody>
      </p:sp>
      <p:sp>
        <p:nvSpPr>
          <p:cNvPr id="16" name="矩形: 圆角 15"/>
          <p:cNvSpPr/>
          <p:nvPr>
            <p:custDataLst>
              <p:tags r:id="rId14"/>
            </p:custDataLst>
          </p:nvPr>
        </p:nvSpPr>
        <p:spPr>
          <a:xfrm>
            <a:off x="3545840" y="5416550"/>
            <a:ext cx="3658235" cy="1143000"/>
          </a:xfrm>
          <a:prstGeom prst="roundRect">
            <a:avLst/>
          </a:prstGeom>
          <a:solidFill>
            <a:schemeClr val="accent5">
              <a:hueOff val="-1307943"/>
              <a:satOff val="7781"/>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5">
              <a:hueOff val="-1307943"/>
              <a:satOff val="7781"/>
              <a:lumOff val="3137"/>
              <a:alphaOff val="0"/>
            </a:schemeClr>
          </a:fillRef>
          <a:effectRef idx="0">
            <a:schemeClr val="accent5">
              <a:hueOff val="-1307943"/>
              <a:satOff val="7781"/>
              <a:lumOff val="3137"/>
              <a:alphaOff val="0"/>
            </a:schemeClr>
          </a:effectRef>
          <a:fontRef idx="minor">
            <a:schemeClr val="lt1"/>
          </a:fontRef>
        </p:style>
      </p:sp>
      <p:sp>
        <p:nvSpPr>
          <p:cNvPr id="17" name="矩形: 圆角 6"/>
          <p:cNvSpPr txBox="1"/>
          <p:nvPr>
            <p:custDataLst>
              <p:tags r:id="rId15"/>
            </p:custDataLst>
          </p:nvPr>
        </p:nvSpPr>
        <p:spPr>
          <a:xfrm>
            <a:off x="3667760" y="5472430"/>
            <a:ext cx="3415665" cy="97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120000"/>
              </a:lnSpc>
              <a:spcBef>
                <a:spcPct val="0"/>
              </a:spcBef>
              <a:spcAft>
                <a:spcPct val="35000"/>
              </a:spcAft>
              <a:buNone/>
            </a:pPr>
            <a:r>
              <a:rPr lang="zh-CN" altLang="en-US" sz="2000" dirty="0">
                <a:solidFill>
                  <a:schemeClr val="lt1"/>
                </a:solidFill>
                <a:latin typeface="微软雅黑" panose="020B0503020204020204" pitchFamily="34" charset="-122"/>
                <a:ea typeface="微软雅黑" panose="020B0503020204020204" pitchFamily="34" charset="-122"/>
              </a:rPr>
              <a:t>相关技术机构应当在规定时限内完成核查、检验工作</a:t>
            </a:r>
            <a:endParaRPr lang="zh-CN" altLang="en-US" sz="2000" kern="1200" dirty="0">
              <a:solidFill>
                <a:schemeClr val="lt1"/>
              </a:solidFill>
              <a:latin typeface="微软雅黑" panose="020B0503020204020204" pitchFamily="34" charset="-122"/>
              <a:ea typeface="微软雅黑" panose="020B0503020204020204" pitchFamily="34" charset="-122"/>
            </a:endParaRPr>
          </a:p>
        </p:txBody>
      </p:sp>
      <p:sp>
        <p:nvSpPr>
          <p:cNvPr id="18" name="流程图: 终止 17"/>
          <p:cNvSpPr/>
          <p:nvPr>
            <p:custDataLst>
              <p:tags r:id="rId16"/>
            </p:custDataLst>
          </p:nvPr>
        </p:nvSpPr>
        <p:spPr>
          <a:xfrm>
            <a:off x="3767319" y="3831656"/>
            <a:ext cx="1542423" cy="496483"/>
          </a:xfrm>
          <a:prstGeom prst="flowChartTerminator">
            <a:avLst/>
          </a:prstGeom>
          <a:solidFill>
            <a:schemeClr val="accent1"/>
          </a:solidFill>
          <a:ln>
            <a:solidFill>
              <a:schemeClr val="accent1">
                <a:shade val="50000"/>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a:solidFill>
                  <a:schemeClr val="dk1"/>
                </a:solidFill>
                <a:latin typeface="微软雅黑" panose="020B0503020204020204" pitchFamily="34" charset="-122"/>
                <a:ea typeface="微软雅黑" panose="020B0503020204020204" pitchFamily="34" charset="-122"/>
              </a:rPr>
              <a:t>审评过程中</a:t>
            </a:r>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 name="矩形: 圆角 18"/>
          <p:cNvSpPr/>
          <p:nvPr>
            <p:custDataLst>
              <p:tags r:id="rId17"/>
            </p:custDataLst>
          </p:nvPr>
        </p:nvSpPr>
        <p:spPr>
          <a:xfrm>
            <a:off x="7909453" y="824410"/>
            <a:ext cx="3838941" cy="5955633"/>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0" name="箭头: 五边形 19"/>
          <p:cNvSpPr/>
          <p:nvPr>
            <p:custDataLst>
              <p:tags r:id="rId18"/>
            </p:custDataLst>
          </p:nvPr>
        </p:nvSpPr>
        <p:spPr>
          <a:xfrm>
            <a:off x="8336575" y="577764"/>
            <a:ext cx="1750595" cy="493293"/>
          </a:xfrm>
          <a:prstGeom prst="homePlat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dk1"/>
                </a:solidFill>
                <a:latin typeface="微软雅黑" panose="020B0503020204020204" pitchFamily="34" charset="-122"/>
                <a:ea typeface="微软雅黑" panose="020B0503020204020204" pitchFamily="34" charset="-122"/>
              </a:rPr>
              <a:t>药品审评中心</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22" name="矩形: 圆角 21"/>
          <p:cNvSpPr/>
          <p:nvPr>
            <p:custDataLst>
              <p:tags r:id="rId19"/>
            </p:custDataLst>
          </p:nvPr>
        </p:nvSpPr>
        <p:spPr>
          <a:xfrm>
            <a:off x="8006080" y="1118870"/>
            <a:ext cx="1965325" cy="2516505"/>
          </a:xfrm>
          <a:prstGeom prst="roundRect">
            <a:avLst/>
          </a:prstGeom>
          <a:solidFill>
            <a:schemeClr val="accent5">
              <a:hueOff val="0"/>
              <a:satOff val="0"/>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矩形: 圆角 4"/>
          <p:cNvSpPr txBox="1"/>
          <p:nvPr/>
        </p:nvSpPr>
        <p:spPr>
          <a:xfrm>
            <a:off x="8070850" y="1242060"/>
            <a:ext cx="1835150" cy="2270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根据药品注册</a:t>
            </a:r>
            <a:endParaRPr lang="en-US"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ctr" defTabSz="1511300">
              <a:lnSpc>
                <a:spcPct val="90000"/>
              </a:lnSpc>
              <a:spcBef>
                <a:spcPct val="0"/>
              </a:spcBef>
              <a:spcAft>
                <a:spcPct val="35000"/>
              </a:spcAft>
              <a:buNone/>
            </a:pPr>
            <a:r>
              <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申报资料</a:t>
            </a:r>
            <a:endParaRPr lang="en-US"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ctr" defTabSz="1511300">
              <a:lnSpc>
                <a:spcPct val="90000"/>
              </a:lnSpc>
              <a:spcBef>
                <a:spcPct val="0"/>
              </a:spcBef>
              <a:spcAft>
                <a:spcPct val="35000"/>
              </a:spcAft>
              <a:buNone/>
            </a:pPr>
            <a:r>
              <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核查结果</a:t>
            </a:r>
            <a:endParaRPr lang="en-US"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ctr" defTabSz="1511300">
              <a:lnSpc>
                <a:spcPct val="90000"/>
              </a:lnSpc>
              <a:spcBef>
                <a:spcPct val="0"/>
              </a:spcBef>
              <a:spcAft>
                <a:spcPct val="35000"/>
              </a:spcAft>
              <a:buNone/>
            </a:pPr>
            <a:r>
              <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检验结果</a:t>
            </a:r>
            <a:endParaRPr lang="en-US"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ctr" defTabSz="1511300">
              <a:lnSpc>
                <a:spcPct val="90000"/>
              </a:lnSpc>
              <a:spcBef>
                <a:spcPct val="0"/>
              </a:spcBef>
              <a:spcAft>
                <a:spcPct val="35000"/>
              </a:spcAft>
              <a:buNone/>
            </a:pPr>
            <a:r>
              <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等</a:t>
            </a:r>
            <a:endPar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圆角 24"/>
          <p:cNvSpPr/>
          <p:nvPr>
            <p:custDataLst>
              <p:tags r:id="rId20"/>
            </p:custDataLst>
          </p:nvPr>
        </p:nvSpPr>
        <p:spPr>
          <a:xfrm>
            <a:off x="9840595" y="2377440"/>
            <a:ext cx="1908175" cy="2485390"/>
          </a:xfrm>
          <a:prstGeom prst="roundRect">
            <a:avLst/>
          </a:prstGeom>
          <a:solidFill>
            <a:schemeClr val="accent5">
              <a:hueOff val="-1307943"/>
              <a:satOff val="7781"/>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5">
              <a:hueOff val="-1307943"/>
              <a:satOff val="7781"/>
              <a:lumOff val="3137"/>
              <a:alphaOff val="0"/>
            </a:schemeClr>
          </a:fillRef>
          <a:effectRef idx="0">
            <a:schemeClr val="accent5">
              <a:hueOff val="-1307943"/>
              <a:satOff val="7781"/>
              <a:lumOff val="3137"/>
              <a:alphaOff val="0"/>
            </a:schemeClr>
          </a:effectRef>
          <a:fontRef idx="minor">
            <a:schemeClr val="lt1"/>
          </a:fontRef>
        </p:style>
      </p:sp>
      <p:sp>
        <p:nvSpPr>
          <p:cNvPr id="26" name="矩形: 圆角 6"/>
          <p:cNvSpPr txBox="1"/>
          <p:nvPr/>
        </p:nvSpPr>
        <p:spPr>
          <a:xfrm>
            <a:off x="9903460" y="2512060"/>
            <a:ext cx="1781175" cy="2351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120000"/>
              </a:lnSpc>
              <a:spcBef>
                <a:spcPct val="0"/>
              </a:spcBef>
              <a:spcAft>
                <a:spcPct val="35000"/>
              </a:spcAft>
              <a:buNone/>
            </a:pPr>
            <a:r>
              <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对药品的</a:t>
            </a:r>
            <a:endParaRPr lang="en-US"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ctr" defTabSz="1511300">
              <a:lnSpc>
                <a:spcPct val="120000"/>
              </a:lnSpc>
              <a:spcBef>
                <a:spcPct val="0"/>
              </a:spcBef>
              <a:spcAft>
                <a:spcPct val="35000"/>
              </a:spcAft>
              <a:buNone/>
            </a:pPr>
            <a:r>
              <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安全性</a:t>
            </a:r>
            <a:endParaRPr lang="en-US"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ctr" defTabSz="1511300">
              <a:lnSpc>
                <a:spcPct val="120000"/>
              </a:lnSpc>
              <a:spcBef>
                <a:spcPct val="0"/>
              </a:spcBef>
              <a:spcAft>
                <a:spcPct val="35000"/>
              </a:spcAft>
              <a:buNone/>
            </a:pPr>
            <a:r>
              <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有效性</a:t>
            </a:r>
            <a:endParaRPr lang="en-US"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ctr" defTabSz="1511300">
              <a:lnSpc>
                <a:spcPct val="120000"/>
              </a:lnSpc>
              <a:spcBef>
                <a:spcPct val="0"/>
              </a:spcBef>
              <a:spcAft>
                <a:spcPct val="35000"/>
              </a:spcAft>
              <a:buNone/>
            </a:pPr>
            <a:r>
              <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质量可控性等</a:t>
            </a:r>
            <a:endParaRPr lang="zh-CN" altLang="zh-CN" sz="20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矩形: 圆角 30"/>
          <p:cNvSpPr/>
          <p:nvPr>
            <p:custDataLst>
              <p:tags r:id="rId21"/>
            </p:custDataLst>
          </p:nvPr>
        </p:nvSpPr>
        <p:spPr>
          <a:xfrm>
            <a:off x="7999730" y="5685155"/>
            <a:ext cx="3658235" cy="842010"/>
          </a:xfrm>
          <a:prstGeom prst="roundRect">
            <a:avLst/>
          </a:prstGeom>
          <a:solidFill>
            <a:schemeClr val="accent5">
              <a:hueOff val="-1307943"/>
              <a:satOff val="7781"/>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5">
              <a:hueOff val="-1307943"/>
              <a:satOff val="7781"/>
              <a:lumOff val="3137"/>
              <a:alphaOff val="0"/>
            </a:schemeClr>
          </a:fillRef>
          <a:effectRef idx="0">
            <a:schemeClr val="accent5">
              <a:hueOff val="-1307943"/>
              <a:satOff val="7781"/>
              <a:lumOff val="3137"/>
              <a:alphaOff val="0"/>
            </a:schemeClr>
          </a:effectRef>
          <a:fontRef idx="minor">
            <a:schemeClr val="lt1"/>
          </a:fontRef>
        </p:style>
      </p:sp>
      <p:sp>
        <p:nvSpPr>
          <p:cNvPr id="32" name="矩形: 圆角 6"/>
          <p:cNvSpPr txBox="1"/>
          <p:nvPr/>
        </p:nvSpPr>
        <p:spPr>
          <a:xfrm>
            <a:off x="8121015" y="5726430"/>
            <a:ext cx="3415665" cy="7188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120000"/>
              </a:lnSpc>
              <a:spcBef>
                <a:spcPct val="0"/>
              </a:spcBef>
              <a:spcAft>
                <a:spcPct val="35000"/>
              </a:spcAft>
              <a:buNone/>
            </a:pPr>
            <a:r>
              <a:rPr lang="zh-CN" altLang="zh-CN"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非处方药还应当转药品评价中心进行非处方药适宜性审查</a:t>
            </a:r>
            <a:endParaRPr lang="zh-CN" altLang="zh-CN"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圆角 34"/>
          <p:cNvSpPr/>
          <p:nvPr>
            <p:custDataLst>
              <p:tags r:id="rId22"/>
            </p:custDataLst>
          </p:nvPr>
        </p:nvSpPr>
        <p:spPr>
          <a:xfrm>
            <a:off x="8011160" y="4963795"/>
            <a:ext cx="3674110" cy="598805"/>
          </a:xfrm>
          <a:prstGeom prst="roundRect">
            <a:avLst/>
          </a:prstGeom>
          <a:solidFill>
            <a:schemeClr val="accent5">
              <a:hueOff val="-1307943"/>
              <a:satOff val="7781"/>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5">
              <a:hueOff val="-1307943"/>
              <a:satOff val="7781"/>
              <a:lumOff val="3137"/>
              <a:alphaOff val="0"/>
            </a:schemeClr>
          </a:fillRef>
          <a:effectRef idx="0">
            <a:schemeClr val="accent5">
              <a:hueOff val="-1307943"/>
              <a:satOff val="7781"/>
              <a:lumOff val="3137"/>
              <a:alphaOff val="0"/>
            </a:schemeClr>
          </a:effectRef>
          <a:fontRef idx="minor">
            <a:schemeClr val="lt1"/>
          </a:fontRef>
        </p:style>
      </p:sp>
      <p:sp>
        <p:nvSpPr>
          <p:cNvPr id="36" name="矩形: 圆角 6"/>
          <p:cNvSpPr txBox="1"/>
          <p:nvPr/>
        </p:nvSpPr>
        <p:spPr>
          <a:xfrm>
            <a:off x="8133080" y="4993005"/>
            <a:ext cx="3429635" cy="511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120000"/>
              </a:lnSpc>
              <a:spcBef>
                <a:spcPct val="0"/>
              </a:spcBef>
              <a:spcAft>
                <a:spcPct val="35000"/>
              </a:spcAft>
              <a:buNone/>
            </a:pPr>
            <a:r>
              <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进行综合审评</a:t>
            </a:r>
            <a:endPar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标题 1"/>
          <p:cNvSpPr txBox="1"/>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accent1">
                    <a:lumMod val="50000"/>
                  </a:schemeClr>
                </a:solidFill>
                <a:latin typeface="微软雅黑" panose="020B0503020204020204" pitchFamily="34" charset="-122"/>
                <a:ea typeface="微软雅黑" panose="020B0503020204020204" pitchFamily="34" charset="-122"/>
              </a:rPr>
              <a:t>药品审评过程</a:t>
            </a:r>
            <a:endParaRPr lang="zh-CN" altLang="en-US" dirty="0">
              <a:solidFill>
                <a:schemeClr val="accent1">
                  <a:lumMod val="50000"/>
                </a:schemeClr>
              </a:solidFill>
              <a:latin typeface="微软雅黑" panose="020B0503020204020204" pitchFamily="34" charset="-122"/>
              <a:ea typeface="微软雅黑" panose="020B0503020204020204" pitchFamily="34" charset="-122"/>
            </a:endParaRPr>
          </a:p>
        </p:txBody>
      </p:sp>
    </p:spTree>
    <p:custDataLst>
      <p:tags r:id="rId2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347803" y="668157"/>
            <a:ext cx="1754230" cy="646331"/>
          </a:xfrm>
          <a:prstGeom prst="rect">
            <a:avLst/>
          </a:prstGeom>
          <a:noFill/>
        </p:spPr>
        <p:txBody>
          <a:bodyPr wrap="square" rtlCol="0">
            <a:spAutoFit/>
          </a:bodyPr>
          <a:lstStyle/>
          <a:p>
            <a:r>
              <a:rPr lang="zh-CN" altLang="en-US" sz="3600" b="1" spc="600" dirty="0">
                <a:solidFill>
                  <a:srgbClr val="00B050"/>
                </a:solidFill>
                <a:cs typeface="+mn-ea"/>
                <a:sym typeface="+mn-lt"/>
              </a:rPr>
              <a:t>目 录</a:t>
            </a:r>
            <a:endParaRPr lang="zh-CN" altLang="en-US" sz="3600" b="1" spc="600" dirty="0">
              <a:solidFill>
                <a:srgbClr val="00B050"/>
              </a:solidFill>
              <a:cs typeface="+mn-ea"/>
              <a:sym typeface="+mn-lt"/>
            </a:endParaRPr>
          </a:p>
        </p:txBody>
      </p:sp>
      <p:sp>
        <p:nvSpPr>
          <p:cNvPr id="12" name="矩形 11"/>
          <p:cNvSpPr/>
          <p:nvPr/>
        </p:nvSpPr>
        <p:spPr>
          <a:xfrm>
            <a:off x="5822128" y="899436"/>
            <a:ext cx="2039341" cy="369332"/>
          </a:xfrm>
          <a:prstGeom prst="rect">
            <a:avLst/>
          </a:prstGeom>
        </p:spPr>
        <p:txBody>
          <a:bodyPr wrap="none">
            <a:spAutoFit/>
          </a:bodyPr>
          <a:lstStyle/>
          <a:p>
            <a:r>
              <a:rPr lang="en-US" altLang="zh-CN" spc="600" dirty="0">
                <a:solidFill>
                  <a:srgbClr val="00B050"/>
                </a:solidFill>
                <a:cs typeface="+mn-ea"/>
                <a:sym typeface="+mn-lt"/>
              </a:rPr>
              <a:t>DIRECTORY</a:t>
            </a:r>
            <a:endParaRPr lang="zh-CN" altLang="en-US" spc="600" dirty="0">
              <a:solidFill>
                <a:srgbClr val="00B050"/>
              </a:solidFill>
              <a:cs typeface="+mn-ea"/>
              <a:sym typeface="+mn-lt"/>
            </a:endParaRPr>
          </a:p>
        </p:txBody>
      </p:sp>
      <p:sp>
        <p:nvSpPr>
          <p:cNvPr id="41" name="圆角矩形 8"/>
          <p:cNvSpPr/>
          <p:nvPr/>
        </p:nvSpPr>
        <p:spPr>
          <a:xfrm>
            <a:off x="1804670" y="1863090"/>
            <a:ext cx="3937635" cy="57594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ndParaRPr>
          </a:p>
        </p:txBody>
      </p:sp>
      <p:sp>
        <p:nvSpPr>
          <p:cNvPr id="42" name="椭圆 41"/>
          <p:cNvSpPr/>
          <p:nvPr/>
        </p:nvSpPr>
        <p:spPr>
          <a:xfrm>
            <a:off x="2018568" y="1826147"/>
            <a:ext cx="650383" cy="65038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Impact" panose="020B0806030902050204" pitchFamily="34" charset="0"/>
                <a:ea typeface="微软雅黑" panose="020B0503020204020204" pitchFamily="34" charset="-122"/>
              </a:rPr>
              <a:t>01</a:t>
            </a:r>
            <a:endParaRPr lang="zh-CN" altLang="en-US" sz="2000" b="1" dirty="0">
              <a:solidFill>
                <a:schemeClr val="bg1"/>
              </a:solidFill>
              <a:latin typeface="Impact" panose="020B0806030902050204" pitchFamily="34" charset="0"/>
              <a:ea typeface="微软雅黑" panose="020B0503020204020204" pitchFamily="34" charset="-122"/>
            </a:endParaRPr>
          </a:p>
        </p:txBody>
      </p:sp>
      <p:sp>
        <p:nvSpPr>
          <p:cNvPr id="43" name="TextBox 30"/>
          <p:cNvSpPr txBox="1"/>
          <p:nvPr/>
        </p:nvSpPr>
        <p:spPr>
          <a:xfrm>
            <a:off x="3358515" y="1975485"/>
            <a:ext cx="1836420" cy="368935"/>
          </a:xfrm>
          <a:prstGeom prst="rect">
            <a:avLst/>
          </a:prstGeom>
          <a:noFill/>
        </p:spPr>
        <p:txBody>
          <a:bodyPr wrap="square" lIns="0" tIns="0" rIns="0" bIns="0" rtlCol="0">
            <a:spAutoFit/>
          </a:bodyPr>
          <a:lstStyle/>
          <a:p>
            <a:r>
              <a:rPr lang="zh-CN" altLang="en-US" sz="2400" b="1" spc="300" dirty="0">
                <a:solidFill>
                  <a:schemeClr val="tx1">
                    <a:lumMod val="85000"/>
                    <a:lumOff val="15000"/>
                  </a:schemeClr>
                </a:solidFill>
                <a:latin typeface="+mj-ea"/>
                <a:ea typeface="+mj-ea"/>
              </a:rPr>
              <a:t>课程性</a:t>
            </a:r>
            <a:r>
              <a:rPr lang="zh-CN" altLang="en-US" sz="2400" b="1" spc="300" dirty="0">
                <a:solidFill>
                  <a:schemeClr val="tx1">
                    <a:lumMod val="85000"/>
                    <a:lumOff val="15000"/>
                  </a:schemeClr>
                </a:solidFill>
                <a:latin typeface="+mj-ea"/>
                <a:ea typeface="+mj-ea"/>
              </a:rPr>
              <a:t>质 </a:t>
            </a:r>
            <a:endParaRPr lang="zh-CN" altLang="en-US" sz="1600" spc="300" dirty="0">
              <a:solidFill>
                <a:schemeClr val="bg1">
                  <a:lumMod val="65000"/>
                </a:schemeClr>
              </a:solidFill>
              <a:latin typeface="+mj-ea"/>
              <a:ea typeface="+mj-ea"/>
            </a:endParaRPr>
          </a:p>
        </p:txBody>
      </p:sp>
      <p:sp>
        <p:nvSpPr>
          <p:cNvPr id="44" name="圆角矩形 11"/>
          <p:cNvSpPr/>
          <p:nvPr/>
        </p:nvSpPr>
        <p:spPr>
          <a:xfrm>
            <a:off x="1804670" y="2655570"/>
            <a:ext cx="3937635" cy="57594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ndParaRPr>
          </a:p>
        </p:txBody>
      </p:sp>
      <p:sp>
        <p:nvSpPr>
          <p:cNvPr id="45" name="椭圆 44"/>
          <p:cNvSpPr/>
          <p:nvPr/>
        </p:nvSpPr>
        <p:spPr>
          <a:xfrm>
            <a:off x="2018568" y="2618235"/>
            <a:ext cx="650383" cy="65038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Impact" panose="020B0806030902050204" pitchFamily="34" charset="0"/>
                <a:ea typeface="微软雅黑" panose="020B0503020204020204" pitchFamily="34" charset="-122"/>
              </a:rPr>
              <a:t>02</a:t>
            </a:r>
            <a:endParaRPr lang="zh-CN" altLang="en-US" sz="2000" b="1" dirty="0">
              <a:solidFill>
                <a:schemeClr val="bg1"/>
              </a:solidFill>
              <a:latin typeface="Impact" panose="020B0806030902050204" pitchFamily="34" charset="0"/>
              <a:ea typeface="微软雅黑" panose="020B0503020204020204" pitchFamily="34" charset="-122"/>
            </a:endParaRPr>
          </a:p>
        </p:txBody>
      </p:sp>
      <p:sp>
        <p:nvSpPr>
          <p:cNvPr id="46" name="TextBox 30"/>
          <p:cNvSpPr txBox="1"/>
          <p:nvPr/>
        </p:nvSpPr>
        <p:spPr>
          <a:xfrm>
            <a:off x="3358515" y="2783205"/>
            <a:ext cx="1384935" cy="368935"/>
          </a:xfrm>
          <a:prstGeom prst="rect">
            <a:avLst/>
          </a:prstGeom>
          <a:noFill/>
        </p:spPr>
        <p:txBody>
          <a:bodyPr wrap="square" lIns="0" tIns="0" rIns="0" bIns="0" rtlCol="0">
            <a:spAutoFit/>
          </a:bodyPr>
          <a:lstStyle/>
          <a:p>
            <a:r>
              <a:rPr lang="zh-CN" altLang="en-US" sz="2400" b="1" spc="300" dirty="0">
                <a:solidFill>
                  <a:schemeClr val="tx1">
                    <a:lumMod val="85000"/>
                    <a:lumOff val="15000"/>
                  </a:schemeClr>
                </a:solidFill>
                <a:latin typeface="+mj-ea"/>
                <a:ea typeface="+mj-ea"/>
              </a:rPr>
              <a:t>教学目</a:t>
            </a:r>
            <a:r>
              <a:rPr lang="zh-CN" altLang="en-US" sz="2400" b="1" spc="300" dirty="0">
                <a:solidFill>
                  <a:schemeClr val="tx1">
                    <a:lumMod val="85000"/>
                    <a:lumOff val="15000"/>
                  </a:schemeClr>
                </a:solidFill>
                <a:latin typeface="+mj-ea"/>
                <a:ea typeface="+mj-ea"/>
              </a:rPr>
              <a:t>标</a:t>
            </a:r>
            <a:endParaRPr lang="zh-CN" altLang="en-US" sz="2400" b="1" spc="300" dirty="0">
              <a:solidFill>
                <a:schemeClr val="tx1">
                  <a:lumMod val="85000"/>
                  <a:lumOff val="15000"/>
                </a:schemeClr>
              </a:solidFill>
              <a:latin typeface="+mj-ea"/>
              <a:ea typeface="+mj-ea"/>
            </a:endParaRPr>
          </a:p>
        </p:txBody>
      </p:sp>
      <p:sp>
        <p:nvSpPr>
          <p:cNvPr id="47" name="圆角矩形 14"/>
          <p:cNvSpPr/>
          <p:nvPr/>
        </p:nvSpPr>
        <p:spPr>
          <a:xfrm>
            <a:off x="1804670" y="3447415"/>
            <a:ext cx="3937635" cy="57594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ndParaRPr>
          </a:p>
        </p:txBody>
      </p:sp>
      <p:sp>
        <p:nvSpPr>
          <p:cNvPr id="48" name="椭圆 47"/>
          <p:cNvSpPr/>
          <p:nvPr/>
        </p:nvSpPr>
        <p:spPr>
          <a:xfrm>
            <a:off x="2018568" y="3410323"/>
            <a:ext cx="650383" cy="65038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Impact" panose="020B0806030902050204" pitchFamily="34" charset="0"/>
                <a:ea typeface="微软雅黑" panose="020B0503020204020204" pitchFamily="34" charset="-122"/>
              </a:rPr>
              <a:t>03</a:t>
            </a:r>
            <a:endParaRPr lang="zh-CN" altLang="en-US" sz="2000" b="1" dirty="0">
              <a:solidFill>
                <a:schemeClr val="bg1"/>
              </a:solidFill>
              <a:latin typeface="Impact" panose="020B0806030902050204" pitchFamily="34" charset="0"/>
              <a:ea typeface="微软雅黑" panose="020B0503020204020204" pitchFamily="34" charset="-122"/>
            </a:endParaRPr>
          </a:p>
        </p:txBody>
      </p:sp>
      <p:sp>
        <p:nvSpPr>
          <p:cNvPr id="49" name="TextBox 30"/>
          <p:cNvSpPr txBox="1"/>
          <p:nvPr/>
        </p:nvSpPr>
        <p:spPr>
          <a:xfrm>
            <a:off x="3358515" y="3550920"/>
            <a:ext cx="1522095" cy="368935"/>
          </a:xfrm>
          <a:prstGeom prst="rect">
            <a:avLst/>
          </a:prstGeom>
          <a:noFill/>
        </p:spPr>
        <p:txBody>
          <a:bodyPr wrap="square" lIns="0" tIns="0" rIns="0" bIns="0" rtlCol="0">
            <a:spAutoFit/>
          </a:bodyPr>
          <a:lstStyle/>
          <a:p>
            <a:r>
              <a:rPr lang="zh-CN" altLang="en-US" sz="2400" b="1" spc="300" dirty="0">
                <a:solidFill>
                  <a:schemeClr val="tx1">
                    <a:lumMod val="85000"/>
                    <a:lumOff val="15000"/>
                  </a:schemeClr>
                </a:solidFill>
                <a:latin typeface="+mj-ea"/>
                <a:ea typeface="+mj-ea"/>
              </a:rPr>
              <a:t>学情分</a:t>
            </a:r>
            <a:r>
              <a:rPr lang="zh-CN" altLang="en-US" sz="2400" b="1" spc="300" dirty="0">
                <a:solidFill>
                  <a:schemeClr val="tx1">
                    <a:lumMod val="85000"/>
                    <a:lumOff val="15000"/>
                  </a:schemeClr>
                </a:solidFill>
                <a:latin typeface="+mj-ea"/>
                <a:ea typeface="+mj-ea"/>
              </a:rPr>
              <a:t>析 </a:t>
            </a:r>
            <a:endParaRPr lang="zh-CN" altLang="en-US" sz="2000" spc="300" dirty="0">
              <a:solidFill>
                <a:schemeClr val="bg1">
                  <a:lumMod val="65000"/>
                </a:schemeClr>
              </a:solidFill>
              <a:latin typeface="+mj-ea"/>
              <a:ea typeface="+mj-ea"/>
            </a:endParaRPr>
          </a:p>
        </p:txBody>
      </p:sp>
      <p:sp>
        <p:nvSpPr>
          <p:cNvPr id="50" name="圆角矩形 17"/>
          <p:cNvSpPr/>
          <p:nvPr/>
        </p:nvSpPr>
        <p:spPr>
          <a:xfrm>
            <a:off x="1804670" y="4239260"/>
            <a:ext cx="3937000" cy="57594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ndParaRPr>
          </a:p>
        </p:txBody>
      </p:sp>
      <p:sp>
        <p:nvSpPr>
          <p:cNvPr id="51" name="椭圆 50"/>
          <p:cNvSpPr/>
          <p:nvPr/>
        </p:nvSpPr>
        <p:spPr>
          <a:xfrm>
            <a:off x="2018568" y="4202411"/>
            <a:ext cx="650383" cy="650383"/>
          </a:xfrm>
          <a:prstGeom prst="ellipse">
            <a:avLst/>
          </a:pr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Impact" panose="020B0806030902050204" pitchFamily="34" charset="0"/>
                <a:ea typeface="微软雅黑" panose="020B0503020204020204" pitchFamily="34" charset="-122"/>
              </a:rPr>
              <a:t>04</a:t>
            </a:r>
            <a:endParaRPr lang="zh-CN" altLang="en-US" sz="2000" b="1" dirty="0">
              <a:solidFill>
                <a:schemeClr val="bg1"/>
              </a:solidFill>
              <a:latin typeface="Impact" panose="020B0806030902050204" pitchFamily="34" charset="0"/>
              <a:ea typeface="微软雅黑" panose="020B0503020204020204" pitchFamily="34" charset="-122"/>
            </a:endParaRPr>
          </a:p>
        </p:txBody>
      </p:sp>
      <p:sp>
        <p:nvSpPr>
          <p:cNvPr id="52" name="TextBox 30"/>
          <p:cNvSpPr txBox="1"/>
          <p:nvPr/>
        </p:nvSpPr>
        <p:spPr>
          <a:xfrm>
            <a:off x="3216275" y="4329430"/>
            <a:ext cx="2353310" cy="368935"/>
          </a:xfrm>
          <a:prstGeom prst="rect">
            <a:avLst/>
          </a:prstGeom>
          <a:noFill/>
        </p:spPr>
        <p:txBody>
          <a:bodyPr wrap="square" lIns="0" tIns="0" rIns="0" bIns="0" rtlCol="0">
            <a:spAutoFit/>
          </a:bodyPr>
          <a:lstStyle/>
          <a:p>
            <a:r>
              <a:rPr lang="zh-CN" altLang="en-US" sz="2400" b="1" spc="300" dirty="0">
                <a:solidFill>
                  <a:schemeClr val="tx1">
                    <a:lumMod val="85000"/>
                    <a:lumOff val="15000"/>
                  </a:schemeClr>
                </a:solidFill>
                <a:latin typeface="+mj-ea"/>
                <a:ea typeface="+mj-ea"/>
              </a:rPr>
              <a:t>教学重难</a:t>
            </a:r>
            <a:r>
              <a:rPr lang="zh-CN" altLang="en-US" sz="2400" b="1" spc="300" dirty="0">
                <a:solidFill>
                  <a:schemeClr val="tx1">
                    <a:lumMod val="85000"/>
                    <a:lumOff val="15000"/>
                  </a:schemeClr>
                </a:solidFill>
                <a:latin typeface="+mj-ea"/>
                <a:ea typeface="+mj-ea"/>
              </a:rPr>
              <a:t>点</a:t>
            </a:r>
            <a:endParaRPr lang="zh-CN" altLang="en-US" sz="2400" b="1" spc="300" dirty="0">
              <a:solidFill>
                <a:schemeClr val="tx1">
                  <a:lumMod val="85000"/>
                  <a:lumOff val="15000"/>
                </a:schemeClr>
              </a:solidFill>
              <a:latin typeface="+mj-ea"/>
              <a:ea typeface="+mj-ea"/>
            </a:endParaRPr>
          </a:p>
        </p:txBody>
      </p:sp>
      <p:sp>
        <p:nvSpPr>
          <p:cNvPr id="2" name="圆角矩形 17"/>
          <p:cNvSpPr/>
          <p:nvPr/>
        </p:nvSpPr>
        <p:spPr>
          <a:xfrm>
            <a:off x="6458585" y="1836420"/>
            <a:ext cx="3961130" cy="57594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Agency FB" panose="020B0503020202020204" pitchFamily="34" charset="0"/>
            </a:endParaRPr>
          </a:p>
        </p:txBody>
      </p:sp>
      <p:sp>
        <p:nvSpPr>
          <p:cNvPr id="3" name="椭圆 2"/>
          <p:cNvSpPr/>
          <p:nvPr/>
        </p:nvSpPr>
        <p:spPr>
          <a:xfrm>
            <a:off x="6672483" y="1799571"/>
            <a:ext cx="650383" cy="65038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a:solidFill>
                  <a:schemeClr val="bg1"/>
                </a:solidFill>
                <a:latin typeface="Impact" panose="020B0806030902050204" pitchFamily="34" charset="0"/>
                <a:ea typeface="微软雅黑" panose="020B0503020204020204" pitchFamily="34" charset="-122"/>
              </a:rPr>
              <a:t>05</a:t>
            </a:r>
            <a:endParaRPr lang="zh-CN" altLang="en-US" sz="2000" b="1" dirty="0">
              <a:solidFill>
                <a:schemeClr val="bg1"/>
              </a:solidFill>
              <a:latin typeface="Impact" panose="020B0806030902050204" pitchFamily="34" charset="0"/>
              <a:ea typeface="微软雅黑" panose="020B0503020204020204" pitchFamily="34" charset="-122"/>
            </a:endParaRPr>
          </a:p>
        </p:txBody>
      </p:sp>
      <p:sp>
        <p:nvSpPr>
          <p:cNvPr id="4" name="TextBox 30"/>
          <p:cNvSpPr txBox="1"/>
          <p:nvPr/>
        </p:nvSpPr>
        <p:spPr>
          <a:xfrm>
            <a:off x="7825105" y="1939925"/>
            <a:ext cx="2494915" cy="368935"/>
          </a:xfrm>
          <a:prstGeom prst="rect">
            <a:avLst/>
          </a:prstGeom>
          <a:noFill/>
        </p:spPr>
        <p:txBody>
          <a:bodyPr wrap="square" lIns="0" tIns="0" rIns="0" bIns="0" rtlCol="0">
            <a:spAutoFit/>
          </a:bodyPr>
          <a:p>
            <a:r>
              <a:rPr lang="zh-CN" altLang="en-US" sz="2400" b="1" spc="300" dirty="0">
                <a:solidFill>
                  <a:schemeClr val="tx1">
                    <a:lumMod val="85000"/>
                    <a:lumOff val="15000"/>
                  </a:schemeClr>
                </a:solidFill>
                <a:latin typeface="+mj-ea"/>
                <a:ea typeface="+mj-ea"/>
              </a:rPr>
              <a:t>教学手段</a:t>
            </a:r>
            <a:endParaRPr lang="zh-CN" altLang="en-US" sz="2400" b="1" spc="300" dirty="0">
              <a:solidFill>
                <a:schemeClr val="tx1">
                  <a:lumMod val="85000"/>
                  <a:lumOff val="15000"/>
                </a:schemeClr>
              </a:solidFill>
              <a:latin typeface="+mj-ea"/>
              <a:ea typeface="+mj-ea"/>
            </a:endParaRPr>
          </a:p>
        </p:txBody>
      </p:sp>
      <p:sp>
        <p:nvSpPr>
          <p:cNvPr id="5" name="圆角矩形 17"/>
          <p:cNvSpPr/>
          <p:nvPr/>
        </p:nvSpPr>
        <p:spPr>
          <a:xfrm>
            <a:off x="6430010" y="3436620"/>
            <a:ext cx="3975735" cy="57594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Agency FB" panose="020B0503020202020204" pitchFamily="34" charset="0"/>
            </a:endParaRPr>
          </a:p>
        </p:txBody>
      </p:sp>
      <p:sp>
        <p:nvSpPr>
          <p:cNvPr id="6" name="椭圆 5"/>
          <p:cNvSpPr/>
          <p:nvPr/>
        </p:nvSpPr>
        <p:spPr>
          <a:xfrm>
            <a:off x="6643908" y="3399771"/>
            <a:ext cx="650383" cy="650383"/>
          </a:xfrm>
          <a:prstGeom prst="ellipse">
            <a:avLst/>
          </a:prstGeom>
          <a:gradFill>
            <a:gsLst>
              <a:gs pos="0">
                <a:srgbClr val="7B32B2"/>
              </a:gs>
              <a:gs pos="100000">
                <a:srgbClr val="401A5D"/>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a:solidFill>
                  <a:schemeClr val="bg1"/>
                </a:solidFill>
                <a:latin typeface="Impact" panose="020B0806030902050204" pitchFamily="34" charset="0"/>
                <a:ea typeface="微软雅黑" panose="020B0503020204020204" pitchFamily="34" charset="-122"/>
              </a:rPr>
              <a:t>07</a:t>
            </a:r>
            <a:endParaRPr lang="zh-CN" altLang="en-US" sz="2000" b="1" dirty="0">
              <a:solidFill>
                <a:schemeClr val="bg1"/>
              </a:solidFill>
              <a:latin typeface="Impact" panose="020B0806030902050204" pitchFamily="34" charset="0"/>
              <a:ea typeface="微软雅黑" panose="020B0503020204020204" pitchFamily="34" charset="-122"/>
            </a:endParaRPr>
          </a:p>
        </p:txBody>
      </p:sp>
      <p:sp>
        <p:nvSpPr>
          <p:cNvPr id="7" name="TextBox 30"/>
          <p:cNvSpPr txBox="1"/>
          <p:nvPr/>
        </p:nvSpPr>
        <p:spPr>
          <a:xfrm>
            <a:off x="7832725" y="3531870"/>
            <a:ext cx="1792605" cy="368935"/>
          </a:xfrm>
          <a:prstGeom prst="rect">
            <a:avLst/>
          </a:prstGeom>
          <a:noFill/>
        </p:spPr>
        <p:txBody>
          <a:bodyPr wrap="square" lIns="0" tIns="0" rIns="0" bIns="0" rtlCol="0">
            <a:spAutoFit/>
          </a:bodyPr>
          <a:p>
            <a:r>
              <a:rPr lang="zh-CN" altLang="en-US" sz="2400" b="1" spc="300" dirty="0">
                <a:solidFill>
                  <a:schemeClr val="tx1">
                    <a:lumMod val="85000"/>
                    <a:lumOff val="15000"/>
                  </a:schemeClr>
                </a:solidFill>
                <a:latin typeface="+mj-ea"/>
                <a:ea typeface="+mj-ea"/>
              </a:rPr>
              <a:t>课后提</a:t>
            </a:r>
            <a:r>
              <a:rPr lang="zh-CN" altLang="en-US" sz="2400" b="1" spc="300" dirty="0">
                <a:solidFill>
                  <a:schemeClr val="tx1">
                    <a:lumMod val="85000"/>
                    <a:lumOff val="15000"/>
                  </a:schemeClr>
                </a:solidFill>
                <a:latin typeface="+mj-ea"/>
                <a:ea typeface="+mj-ea"/>
              </a:rPr>
              <a:t>升</a:t>
            </a:r>
            <a:endParaRPr lang="zh-CN" altLang="en-US" sz="2400" b="1" spc="300" dirty="0">
              <a:solidFill>
                <a:schemeClr val="tx1">
                  <a:lumMod val="85000"/>
                  <a:lumOff val="15000"/>
                </a:schemeClr>
              </a:solidFill>
              <a:latin typeface="+mj-ea"/>
              <a:ea typeface="+mj-ea"/>
            </a:endParaRPr>
          </a:p>
        </p:txBody>
      </p:sp>
      <p:sp>
        <p:nvSpPr>
          <p:cNvPr id="8" name="圆角矩形 17"/>
          <p:cNvSpPr/>
          <p:nvPr/>
        </p:nvSpPr>
        <p:spPr>
          <a:xfrm>
            <a:off x="6458585" y="4257675"/>
            <a:ext cx="3961130" cy="57594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Agency FB" panose="020B0503020202020204" pitchFamily="34" charset="0"/>
            </a:endParaRPr>
          </a:p>
        </p:txBody>
      </p:sp>
      <p:sp>
        <p:nvSpPr>
          <p:cNvPr id="10" name="椭圆 9"/>
          <p:cNvSpPr/>
          <p:nvPr/>
        </p:nvSpPr>
        <p:spPr>
          <a:xfrm>
            <a:off x="6672483" y="4220826"/>
            <a:ext cx="650383" cy="650383"/>
          </a:xfrm>
          <a:prstGeom prst="ellipse">
            <a:avLst/>
          </a:prstGeom>
          <a:gradFill>
            <a:gsLst>
              <a:gs pos="19000">
                <a:srgbClr val="FFB9B9"/>
              </a:gs>
              <a:gs pos="64000">
                <a:srgbClr val="FF8F8E"/>
              </a:gs>
              <a:gs pos="44000">
                <a:srgbClr val="FE9E9F"/>
              </a:gs>
              <a:gs pos="84000">
                <a:srgbClr val="FF7373"/>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a:solidFill>
                  <a:schemeClr val="bg1"/>
                </a:solidFill>
                <a:latin typeface="Impact" panose="020B0806030902050204" pitchFamily="34" charset="0"/>
                <a:ea typeface="微软雅黑" panose="020B0503020204020204" pitchFamily="34" charset="-122"/>
              </a:rPr>
              <a:t>08</a:t>
            </a:r>
            <a:endParaRPr lang="zh-CN" altLang="en-US" sz="2000" b="1" dirty="0">
              <a:solidFill>
                <a:schemeClr val="bg1"/>
              </a:solidFill>
              <a:latin typeface="Impact" panose="020B0806030902050204" pitchFamily="34" charset="0"/>
              <a:ea typeface="微软雅黑" panose="020B0503020204020204" pitchFamily="34" charset="-122"/>
            </a:endParaRPr>
          </a:p>
        </p:txBody>
      </p:sp>
      <p:sp>
        <p:nvSpPr>
          <p:cNvPr id="11" name="TextBox 30"/>
          <p:cNvSpPr txBox="1"/>
          <p:nvPr/>
        </p:nvSpPr>
        <p:spPr>
          <a:xfrm>
            <a:off x="7593965" y="4396740"/>
            <a:ext cx="2496185" cy="368935"/>
          </a:xfrm>
          <a:prstGeom prst="rect">
            <a:avLst/>
          </a:prstGeom>
          <a:noFill/>
        </p:spPr>
        <p:txBody>
          <a:bodyPr wrap="square" lIns="0" tIns="0" rIns="0" bIns="0" rtlCol="0">
            <a:spAutoFit/>
          </a:bodyPr>
          <a:p>
            <a:r>
              <a:rPr lang="zh-CN" altLang="en-US" sz="2400" b="1" spc="300" dirty="0">
                <a:solidFill>
                  <a:schemeClr val="tx1">
                    <a:lumMod val="85000"/>
                    <a:lumOff val="15000"/>
                  </a:schemeClr>
                </a:solidFill>
                <a:latin typeface="+mj-ea"/>
                <a:ea typeface="+mj-ea"/>
              </a:rPr>
              <a:t>教学总结与反</a:t>
            </a:r>
            <a:r>
              <a:rPr lang="zh-CN" altLang="en-US" sz="2400" b="1" spc="300" dirty="0">
                <a:solidFill>
                  <a:schemeClr val="tx1">
                    <a:lumMod val="85000"/>
                    <a:lumOff val="15000"/>
                  </a:schemeClr>
                </a:solidFill>
                <a:latin typeface="+mj-ea"/>
                <a:ea typeface="+mj-ea"/>
              </a:rPr>
              <a:t>思</a:t>
            </a:r>
            <a:endParaRPr lang="zh-CN" altLang="en-US" sz="2400" b="1" spc="300" dirty="0">
              <a:solidFill>
                <a:schemeClr val="tx1">
                  <a:lumMod val="85000"/>
                  <a:lumOff val="15000"/>
                </a:schemeClr>
              </a:solidFill>
              <a:latin typeface="+mj-ea"/>
              <a:ea typeface="+mj-ea"/>
            </a:endParaRPr>
          </a:p>
        </p:txBody>
      </p:sp>
      <p:sp>
        <p:nvSpPr>
          <p:cNvPr id="13" name="圆角矩形 17"/>
          <p:cNvSpPr/>
          <p:nvPr/>
        </p:nvSpPr>
        <p:spPr>
          <a:xfrm>
            <a:off x="6444615" y="2628265"/>
            <a:ext cx="3961130" cy="57594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Agency FB" panose="020B0503020202020204" pitchFamily="34" charset="0"/>
            </a:endParaRPr>
          </a:p>
        </p:txBody>
      </p:sp>
      <p:sp>
        <p:nvSpPr>
          <p:cNvPr id="14" name="椭圆 13"/>
          <p:cNvSpPr/>
          <p:nvPr/>
        </p:nvSpPr>
        <p:spPr>
          <a:xfrm>
            <a:off x="6658513" y="2591416"/>
            <a:ext cx="650383" cy="6503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a:solidFill>
                  <a:schemeClr val="bg1"/>
                </a:solidFill>
                <a:latin typeface="Impact" panose="020B0806030902050204" pitchFamily="34" charset="0"/>
                <a:ea typeface="微软雅黑" panose="020B0503020204020204" pitchFamily="34" charset="-122"/>
              </a:rPr>
              <a:t>06</a:t>
            </a:r>
            <a:endParaRPr lang="zh-CN" altLang="en-US" sz="2000" b="1" dirty="0">
              <a:solidFill>
                <a:schemeClr val="bg1"/>
              </a:solidFill>
              <a:latin typeface="Impact" panose="020B0806030902050204" pitchFamily="34" charset="0"/>
              <a:ea typeface="微软雅黑" panose="020B0503020204020204" pitchFamily="34" charset="-122"/>
            </a:endParaRPr>
          </a:p>
        </p:txBody>
      </p:sp>
      <p:sp>
        <p:nvSpPr>
          <p:cNvPr id="15" name="TextBox 30"/>
          <p:cNvSpPr txBox="1"/>
          <p:nvPr/>
        </p:nvSpPr>
        <p:spPr>
          <a:xfrm>
            <a:off x="7811135" y="2731770"/>
            <a:ext cx="2494915" cy="368935"/>
          </a:xfrm>
          <a:prstGeom prst="rect">
            <a:avLst/>
          </a:prstGeom>
          <a:noFill/>
        </p:spPr>
        <p:txBody>
          <a:bodyPr wrap="square" lIns="0" tIns="0" rIns="0" bIns="0" rtlCol="0">
            <a:spAutoFit/>
          </a:bodyPr>
          <a:p>
            <a:r>
              <a:rPr lang="zh-CN" altLang="en-US" sz="2400" b="1" spc="300" dirty="0">
                <a:solidFill>
                  <a:schemeClr val="tx1">
                    <a:lumMod val="85000"/>
                    <a:lumOff val="15000"/>
                  </a:schemeClr>
                </a:solidFill>
                <a:latin typeface="+mj-ea"/>
                <a:ea typeface="+mj-ea"/>
              </a:rPr>
              <a:t>课</a:t>
            </a:r>
            <a:r>
              <a:rPr lang="zh-CN" altLang="en-US" sz="2400" b="1" spc="300" dirty="0">
                <a:solidFill>
                  <a:schemeClr val="tx1">
                    <a:lumMod val="85000"/>
                    <a:lumOff val="15000"/>
                  </a:schemeClr>
                </a:solidFill>
                <a:latin typeface="+mj-ea"/>
                <a:ea typeface="+mj-ea"/>
              </a:rPr>
              <a:t>程资源</a:t>
            </a:r>
            <a:endParaRPr lang="zh-CN" altLang="en-US" sz="2400" b="1" spc="300" dirty="0">
              <a:solidFill>
                <a:schemeClr val="tx1">
                  <a:lumMod val="85000"/>
                  <a:lumOff val="1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par>
                          <p:cTn id="11" fill="hold">
                            <p:stCondLst>
                              <p:cond delay="2250"/>
                            </p:stCondLst>
                            <p:childTnLst>
                              <p:par>
                                <p:cTn id="12" presetID="16" presetClass="entr" presetSubtype="21"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inVertical)">
                                      <p:cBhvr>
                                        <p:cTn id="14" dur="500"/>
                                        <p:tgtEl>
                                          <p:spTgt spid="41"/>
                                        </p:tgtEl>
                                      </p:cBhvr>
                                    </p:animEffect>
                                  </p:childTnLst>
                                </p:cTn>
                              </p:par>
                            </p:childTnLst>
                          </p:cTn>
                        </p:par>
                        <p:par>
                          <p:cTn id="15" fill="hold">
                            <p:stCondLst>
                              <p:cond delay="2750"/>
                            </p:stCondLst>
                            <p:childTnLst>
                              <p:par>
                                <p:cTn id="16" presetID="10"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par>
                          <p:cTn id="19" fill="hold">
                            <p:stCondLst>
                              <p:cond delay="3250"/>
                            </p:stCondLst>
                            <p:childTnLst>
                              <p:par>
                                <p:cTn id="20" presetID="42"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par>
                          <p:cTn id="25" fill="hold">
                            <p:stCondLst>
                              <p:cond delay="425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475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par>
                          <p:cTn id="33" fill="hold">
                            <p:stCondLst>
                              <p:cond delay="5250"/>
                            </p:stCondLst>
                            <p:childTnLst>
                              <p:par>
                                <p:cTn id="34" presetID="42"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1000" fill="hold"/>
                                        <p:tgtEl>
                                          <p:spTgt spid="46"/>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16" presetClass="entr" presetSubtype="2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childTnLst>
                          </p:cTn>
                        </p:par>
                        <p:par>
                          <p:cTn id="43" fill="hold">
                            <p:stCondLst>
                              <p:cond delay="6750"/>
                            </p:stCondLst>
                            <p:childTnLst>
                              <p:par>
                                <p:cTn id="44" presetID="10" presetClass="entr" presetSubtype="0"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par>
                          <p:cTn id="47" fill="hold">
                            <p:stCondLst>
                              <p:cond delay="725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8250"/>
                            </p:stCondLst>
                            <p:childTnLst>
                              <p:par>
                                <p:cTn id="54" presetID="16" presetClass="entr" presetSubtype="21"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barn(inVertical)">
                                      <p:cBhvr>
                                        <p:cTn id="56" dur="500"/>
                                        <p:tgtEl>
                                          <p:spTgt spid="50"/>
                                        </p:tgtEl>
                                      </p:cBhvr>
                                    </p:animEffect>
                                  </p:childTnLst>
                                </p:cTn>
                              </p:par>
                            </p:childTnLst>
                          </p:cTn>
                        </p:par>
                        <p:par>
                          <p:cTn id="57" fill="hold">
                            <p:stCondLst>
                              <p:cond delay="875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9250"/>
                            </p:stCondLst>
                            <p:childTnLst>
                              <p:par>
                                <p:cTn id="62" presetID="42"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10250"/>
                            </p:stCondLst>
                            <p:childTnLst>
                              <p:par>
                                <p:cTn id="68" presetID="16" presetClass="entr" presetSubtype="21" fill="hold" grpId="0"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barn(inVertical)">
                                      <p:cBhvr>
                                        <p:cTn id="70" dur="500"/>
                                        <p:tgtEl>
                                          <p:spTgt spid="2"/>
                                        </p:tgtEl>
                                      </p:cBhvr>
                                    </p:animEffect>
                                  </p:childTnLst>
                                </p:cTn>
                              </p:par>
                            </p:childTnLst>
                          </p:cTn>
                        </p:par>
                        <p:par>
                          <p:cTn id="71" fill="hold">
                            <p:stCondLst>
                              <p:cond delay="10750"/>
                            </p:stCondLst>
                            <p:childTnLst>
                              <p:par>
                                <p:cTn id="72" presetID="10" presetClass="entr" presetSubtype="0"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par>
                          <p:cTn id="75" fill="hold">
                            <p:stCondLst>
                              <p:cond delay="11250"/>
                            </p:stCondLst>
                            <p:childTnLst>
                              <p:par>
                                <p:cTn id="76" presetID="42" presetClass="entr" presetSubtype="0"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childTnLst>
                          </p:cTn>
                        </p:par>
                        <p:par>
                          <p:cTn id="81" fill="hold">
                            <p:stCondLst>
                              <p:cond delay="12250"/>
                            </p:stCondLst>
                            <p:childTnLst>
                              <p:par>
                                <p:cTn id="82" presetID="16" presetClass="entr" presetSubtype="21" fill="hold" grpId="0"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barn(inVertical)">
                                      <p:cBhvr>
                                        <p:cTn id="84" dur="500"/>
                                        <p:tgtEl>
                                          <p:spTgt spid="5"/>
                                        </p:tgtEl>
                                      </p:cBhvr>
                                    </p:animEffect>
                                  </p:childTnLst>
                                </p:cTn>
                              </p:par>
                            </p:childTnLst>
                          </p:cTn>
                        </p:par>
                        <p:par>
                          <p:cTn id="85" fill="hold">
                            <p:stCondLst>
                              <p:cond delay="12750"/>
                            </p:stCondLst>
                            <p:childTnLst>
                              <p:par>
                                <p:cTn id="86" presetID="10" presetClass="entr" presetSubtype="0"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500"/>
                                        <p:tgtEl>
                                          <p:spTgt spid="6"/>
                                        </p:tgtEl>
                                      </p:cBhvr>
                                    </p:animEffect>
                                  </p:childTnLst>
                                </p:cTn>
                              </p:par>
                            </p:childTnLst>
                          </p:cTn>
                        </p:par>
                        <p:par>
                          <p:cTn id="89" fill="hold">
                            <p:stCondLst>
                              <p:cond delay="13250"/>
                            </p:stCondLst>
                            <p:childTnLst>
                              <p:par>
                                <p:cTn id="90" presetID="42" presetClass="entr" presetSubtype="0" fill="hold" grpId="0" nodeType="after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1000"/>
                                        <p:tgtEl>
                                          <p:spTgt spid="7"/>
                                        </p:tgtEl>
                                      </p:cBhvr>
                                    </p:animEffect>
                                    <p:anim calcmode="lin" valueType="num">
                                      <p:cBhvr>
                                        <p:cTn id="93" dur="1000" fill="hold"/>
                                        <p:tgtEl>
                                          <p:spTgt spid="7"/>
                                        </p:tgtEl>
                                        <p:attrNameLst>
                                          <p:attrName>ppt_x</p:attrName>
                                        </p:attrNameLst>
                                      </p:cBhvr>
                                      <p:tavLst>
                                        <p:tav tm="0">
                                          <p:val>
                                            <p:strVal val="#ppt_x"/>
                                          </p:val>
                                        </p:tav>
                                        <p:tav tm="100000">
                                          <p:val>
                                            <p:strVal val="#ppt_x"/>
                                          </p:val>
                                        </p:tav>
                                      </p:tavLst>
                                    </p:anim>
                                    <p:anim calcmode="lin" valueType="num">
                                      <p:cBhvr>
                                        <p:cTn id="94" dur="1000" fill="hold"/>
                                        <p:tgtEl>
                                          <p:spTgt spid="7"/>
                                        </p:tgtEl>
                                        <p:attrNameLst>
                                          <p:attrName>ppt_y</p:attrName>
                                        </p:attrNameLst>
                                      </p:cBhvr>
                                      <p:tavLst>
                                        <p:tav tm="0">
                                          <p:val>
                                            <p:strVal val="#ppt_y+.1"/>
                                          </p:val>
                                        </p:tav>
                                        <p:tav tm="100000">
                                          <p:val>
                                            <p:strVal val="#ppt_y"/>
                                          </p:val>
                                        </p:tav>
                                      </p:tavLst>
                                    </p:anim>
                                  </p:childTnLst>
                                </p:cTn>
                              </p:par>
                            </p:childTnLst>
                          </p:cTn>
                        </p:par>
                        <p:par>
                          <p:cTn id="95" fill="hold">
                            <p:stCondLst>
                              <p:cond delay="14250"/>
                            </p:stCondLst>
                            <p:childTnLst>
                              <p:par>
                                <p:cTn id="96" presetID="16" presetClass="entr" presetSubtype="21"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barn(inVertical)">
                                      <p:cBhvr>
                                        <p:cTn id="98" dur="500"/>
                                        <p:tgtEl>
                                          <p:spTgt spid="8"/>
                                        </p:tgtEl>
                                      </p:cBhvr>
                                    </p:animEffect>
                                  </p:childTnLst>
                                </p:cTn>
                              </p:par>
                            </p:childTnLst>
                          </p:cTn>
                        </p:par>
                        <p:par>
                          <p:cTn id="99" fill="hold">
                            <p:stCondLst>
                              <p:cond delay="14750"/>
                            </p:stCondLst>
                            <p:childTnLst>
                              <p:par>
                                <p:cTn id="100" presetID="10" presetClass="entr" presetSubtype="0"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fade">
                                      <p:cBhvr>
                                        <p:cTn id="102" dur="500"/>
                                        <p:tgtEl>
                                          <p:spTgt spid="10"/>
                                        </p:tgtEl>
                                      </p:cBhvr>
                                    </p:animEffect>
                                  </p:childTnLst>
                                </p:cTn>
                              </p:par>
                            </p:childTnLst>
                          </p:cTn>
                        </p:par>
                        <p:par>
                          <p:cTn id="103" fill="hold">
                            <p:stCondLst>
                              <p:cond delay="1525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childTnLst>
                          </p:cTn>
                        </p:par>
                        <p:par>
                          <p:cTn id="109" fill="hold">
                            <p:stCondLst>
                              <p:cond delay="16250"/>
                            </p:stCondLst>
                            <p:childTnLst>
                              <p:par>
                                <p:cTn id="110" presetID="16" presetClass="entr" presetSubtype="21" fill="hold" grpId="0"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barn(inVertical)">
                                      <p:cBhvr>
                                        <p:cTn id="112" dur="500"/>
                                        <p:tgtEl>
                                          <p:spTgt spid="13"/>
                                        </p:tgtEl>
                                      </p:cBhvr>
                                    </p:animEffect>
                                  </p:childTnLst>
                                </p:cTn>
                              </p:par>
                            </p:childTnLst>
                          </p:cTn>
                        </p:par>
                        <p:par>
                          <p:cTn id="113" fill="hold">
                            <p:stCondLst>
                              <p:cond delay="16750"/>
                            </p:stCondLst>
                            <p:childTnLst>
                              <p:par>
                                <p:cTn id="114" presetID="10" presetClass="entr" presetSubtype="0" fill="hold" grpId="0" nodeType="after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500"/>
                                        <p:tgtEl>
                                          <p:spTgt spid="14"/>
                                        </p:tgtEl>
                                      </p:cBhvr>
                                    </p:animEffect>
                                  </p:childTnLst>
                                </p:cTn>
                              </p:par>
                            </p:childTnLst>
                          </p:cTn>
                        </p:par>
                        <p:par>
                          <p:cTn id="117" fill="hold">
                            <p:stCondLst>
                              <p:cond delay="17250"/>
                            </p:stCondLst>
                            <p:childTnLst>
                              <p:par>
                                <p:cTn id="118" presetID="42" presetClass="entr" presetSubtype="0" fill="hold" grpId="0" nodeType="after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1000"/>
                                        <p:tgtEl>
                                          <p:spTgt spid="15"/>
                                        </p:tgtEl>
                                      </p:cBhvr>
                                    </p:animEffect>
                                    <p:anim calcmode="lin" valueType="num">
                                      <p:cBhvr>
                                        <p:cTn id="121" dur="1000" fill="hold"/>
                                        <p:tgtEl>
                                          <p:spTgt spid="15"/>
                                        </p:tgtEl>
                                        <p:attrNameLst>
                                          <p:attrName>ppt_x</p:attrName>
                                        </p:attrNameLst>
                                      </p:cBhvr>
                                      <p:tavLst>
                                        <p:tav tm="0">
                                          <p:val>
                                            <p:strVal val="#ppt_x"/>
                                          </p:val>
                                        </p:tav>
                                        <p:tav tm="100000">
                                          <p:val>
                                            <p:strVal val="#ppt_x"/>
                                          </p:val>
                                        </p:tav>
                                      </p:tavLst>
                                    </p:anim>
                                    <p:anim calcmode="lin" valueType="num">
                                      <p:cBhvr>
                                        <p:cTn id="1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41" grpId="0" bldLvl="0" animBg="1"/>
      <p:bldP spid="42" grpId="0" bldLvl="0" animBg="1"/>
      <p:bldP spid="43" grpId="0"/>
      <p:bldP spid="44" grpId="0" bldLvl="0" animBg="1"/>
      <p:bldP spid="45" grpId="0" bldLvl="0" animBg="1"/>
      <p:bldP spid="46" grpId="0"/>
      <p:bldP spid="47" grpId="0" bldLvl="0" animBg="1"/>
      <p:bldP spid="48" grpId="0" bldLvl="0" animBg="1"/>
      <p:bldP spid="49" grpId="0"/>
      <p:bldP spid="50" grpId="0" bldLvl="0" animBg="1"/>
      <p:bldP spid="51" grpId="0" bldLvl="0" animBg="1"/>
      <p:bldP spid="52" grpId="0"/>
      <p:bldP spid="2" grpId="0" bldLvl="0" animBg="1"/>
      <p:bldP spid="3" grpId="0" bldLvl="0" animBg="1"/>
      <p:bldP spid="4" grpId="0"/>
      <p:bldP spid="5" grpId="0" bldLvl="0" animBg="1"/>
      <p:bldP spid="6" grpId="0" bldLvl="0" animBg="1"/>
      <p:bldP spid="7" grpId="0"/>
      <p:bldP spid="8" grpId="0" bldLvl="0" animBg="1"/>
      <p:bldP spid="10" grpId="0" bldLvl="0" animBg="1"/>
      <p:bldP spid="11" grpId="0"/>
      <p:bldP spid="13" grpId="0" bldLvl="0" animBg="1"/>
      <p:bldP spid="14" grpId="0" bldLvl="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rot="0">
            <a:off x="11310620" y="443230"/>
            <a:ext cx="521335" cy="428625"/>
            <a:chOff x="383382" y="4958557"/>
            <a:chExt cx="521493" cy="428627"/>
          </a:xfrm>
        </p:grpSpPr>
        <p:cxnSp>
          <p:nvCxnSpPr>
            <p:cNvPr id="5" name="直接连接符 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1"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 name="任意多边形: 形状 2"/>
          <p:cNvSpPr/>
          <p:nvPr>
            <p:custDataLst>
              <p:tags r:id="rId6"/>
            </p:custDataLst>
          </p:nvPr>
        </p:nvSpPr>
        <p:spPr>
          <a:xfrm>
            <a:off x="1320800" y="3724275"/>
            <a:ext cx="1070610" cy="868680"/>
          </a:xfrm>
          <a:custGeom>
            <a:avLst/>
            <a:gdLst>
              <a:gd name="connsiteX0" fmla="*/ 0 w 1108708"/>
              <a:gd name="connsiteY0" fmla="*/ 564765 h 1129529"/>
              <a:gd name="connsiteX1" fmla="*/ 554354 w 1108708"/>
              <a:gd name="connsiteY1" fmla="*/ 0 h 1129529"/>
              <a:gd name="connsiteX2" fmla="*/ 1108708 w 1108708"/>
              <a:gd name="connsiteY2" fmla="*/ 564765 h 1129529"/>
              <a:gd name="connsiteX3" fmla="*/ 554354 w 1108708"/>
              <a:gd name="connsiteY3" fmla="*/ 1129530 h 1129529"/>
              <a:gd name="connsiteX4" fmla="*/ 0 w 1108708"/>
              <a:gd name="connsiteY4" fmla="*/ 564765 h 1129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708" h="1129529">
                <a:moveTo>
                  <a:pt x="0" y="564765"/>
                </a:moveTo>
                <a:cubicBezTo>
                  <a:pt x="0" y="252854"/>
                  <a:pt x="248193" y="0"/>
                  <a:pt x="554354" y="0"/>
                </a:cubicBezTo>
                <a:cubicBezTo>
                  <a:pt x="860515" y="0"/>
                  <a:pt x="1108708" y="252854"/>
                  <a:pt x="1108708" y="564765"/>
                </a:cubicBezTo>
                <a:cubicBezTo>
                  <a:pt x="1108708" y="876676"/>
                  <a:pt x="860515" y="1129530"/>
                  <a:pt x="554354" y="1129530"/>
                </a:cubicBezTo>
                <a:cubicBezTo>
                  <a:pt x="248193" y="1129530"/>
                  <a:pt x="0" y="876676"/>
                  <a:pt x="0" y="564765"/>
                </a:cubicBezTo>
                <a:close/>
              </a:path>
            </a:pathLst>
          </a:custGeom>
          <a:solidFill>
            <a:schemeClr val="accent3">
              <a:hueOff val="0"/>
              <a:satOff val="0"/>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7767" tIns="190816" rIns="187767" bIns="190816" numCol="1" spcCol="1270" anchor="ctr" anchorCtr="0">
            <a:noAutofit/>
          </a:bodyPr>
          <a:lstStyle/>
          <a:p>
            <a:pPr marL="0" lvl="0" indent="0" algn="ctr" defTabSz="889000">
              <a:lnSpc>
                <a:spcPct val="90000"/>
              </a:lnSpc>
              <a:spcBef>
                <a:spcPct val="0"/>
              </a:spcBef>
              <a:spcAft>
                <a:spcPct val="35000"/>
              </a:spcAft>
              <a:buNone/>
            </a:pPr>
            <a:r>
              <a:rPr lang="zh-CN" altLang="en-US" b="1" kern="1200" dirty="0">
                <a:solidFill>
                  <a:schemeClr val="dk1"/>
                </a:solidFill>
                <a:latin typeface="微软雅黑" panose="020B0503020204020204" pitchFamily="34" charset="-122"/>
                <a:ea typeface="微软雅黑" panose="020B0503020204020204" pitchFamily="34" charset="-122"/>
              </a:rPr>
              <a:t>质量标准</a:t>
            </a:r>
            <a:endParaRPr lang="zh-CN" altLang="en-US" b="1" kern="1200" dirty="0">
              <a:solidFill>
                <a:schemeClr val="dk1"/>
              </a:solidFill>
              <a:latin typeface="微软雅黑" panose="020B0503020204020204" pitchFamily="34" charset="-122"/>
              <a:ea typeface="微软雅黑" panose="020B0503020204020204" pitchFamily="34" charset="-122"/>
            </a:endParaRPr>
          </a:p>
        </p:txBody>
      </p:sp>
      <p:sp>
        <p:nvSpPr>
          <p:cNvPr id="4" name="任意多边形: 形状 3"/>
          <p:cNvSpPr/>
          <p:nvPr>
            <p:custDataLst>
              <p:tags r:id="rId7"/>
            </p:custDataLst>
          </p:nvPr>
        </p:nvSpPr>
        <p:spPr>
          <a:xfrm>
            <a:off x="2411730" y="3999230"/>
            <a:ext cx="466725" cy="372110"/>
          </a:xfrm>
          <a:custGeom>
            <a:avLst/>
            <a:gdLst>
              <a:gd name="connsiteX0" fmla="*/ 64094 w 483546"/>
              <a:gd name="connsiteY0" fmla="*/ 184908 h 483546"/>
              <a:gd name="connsiteX1" fmla="*/ 184908 w 483546"/>
              <a:gd name="connsiteY1" fmla="*/ 184908 h 483546"/>
              <a:gd name="connsiteX2" fmla="*/ 184908 w 483546"/>
              <a:gd name="connsiteY2" fmla="*/ 64094 h 483546"/>
              <a:gd name="connsiteX3" fmla="*/ 298638 w 483546"/>
              <a:gd name="connsiteY3" fmla="*/ 64094 h 483546"/>
              <a:gd name="connsiteX4" fmla="*/ 298638 w 483546"/>
              <a:gd name="connsiteY4" fmla="*/ 184908 h 483546"/>
              <a:gd name="connsiteX5" fmla="*/ 419452 w 483546"/>
              <a:gd name="connsiteY5" fmla="*/ 184908 h 483546"/>
              <a:gd name="connsiteX6" fmla="*/ 419452 w 483546"/>
              <a:gd name="connsiteY6" fmla="*/ 298638 h 483546"/>
              <a:gd name="connsiteX7" fmla="*/ 298638 w 483546"/>
              <a:gd name="connsiteY7" fmla="*/ 298638 h 483546"/>
              <a:gd name="connsiteX8" fmla="*/ 298638 w 483546"/>
              <a:gd name="connsiteY8" fmla="*/ 419452 h 483546"/>
              <a:gd name="connsiteX9" fmla="*/ 184908 w 483546"/>
              <a:gd name="connsiteY9" fmla="*/ 419452 h 483546"/>
              <a:gd name="connsiteX10" fmla="*/ 184908 w 483546"/>
              <a:gd name="connsiteY10" fmla="*/ 298638 h 483546"/>
              <a:gd name="connsiteX11" fmla="*/ 64094 w 483546"/>
              <a:gd name="connsiteY11" fmla="*/ 298638 h 483546"/>
              <a:gd name="connsiteX12" fmla="*/ 64094 w 483546"/>
              <a:gd name="connsiteY12" fmla="*/ 184908 h 4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546" h="483546">
                <a:moveTo>
                  <a:pt x="64094" y="184908"/>
                </a:moveTo>
                <a:lnTo>
                  <a:pt x="184908" y="184908"/>
                </a:lnTo>
                <a:lnTo>
                  <a:pt x="184908" y="64094"/>
                </a:lnTo>
                <a:lnTo>
                  <a:pt x="298638" y="64094"/>
                </a:lnTo>
                <a:lnTo>
                  <a:pt x="298638" y="184908"/>
                </a:lnTo>
                <a:lnTo>
                  <a:pt x="419452" y="184908"/>
                </a:lnTo>
                <a:lnTo>
                  <a:pt x="419452" y="298638"/>
                </a:lnTo>
                <a:lnTo>
                  <a:pt x="298638" y="298638"/>
                </a:lnTo>
                <a:lnTo>
                  <a:pt x="298638" y="419452"/>
                </a:lnTo>
                <a:lnTo>
                  <a:pt x="184908" y="419452"/>
                </a:lnTo>
                <a:lnTo>
                  <a:pt x="184908" y="298638"/>
                </a:lnTo>
                <a:lnTo>
                  <a:pt x="64094" y="298638"/>
                </a:lnTo>
                <a:lnTo>
                  <a:pt x="64094" y="184908"/>
                </a:lnTo>
                <a:close/>
              </a:path>
            </a:pathLst>
          </a:custGeom>
          <a:solidFill>
            <a:schemeClr val="accent3">
              <a:hueOff val="0"/>
              <a:satOff val="0"/>
              <a:alphaOff val="0"/>
            </a:scheme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4094" tIns="184908" rIns="64094" bIns="184908" numCol="1" spcCol="1270" anchor="ctr" anchorCtr="0">
            <a:noAutofit/>
          </a:bodyPr>
          <a:lstStyle/>
          <a:p>
            <a:pPr marL="0" lvl="0" indent="0" algn="ctr" defTabSz="355600">
              <a:lnSpc>
                <a:spcPct val="90000"/>
              </a:lnSpc>
              <a:spcBef>
                <a:spcPct val="0"/>
              </a:spcBef>
              <a:spcAft>
                <a:spcPct val="35000"/>
              </a:spcAft>
              <a:buNone/>
            </a:pPr>
            <a:endParaRPr lang="zh-CN" altLang="en-US" kern="1200">
              <a:solidFill>
                <a:schemeClr val="lt1"/>
              </a:solidFill>
              <a:latin typeface="微软雅黑" panose="020B0503020204020204" pitchFamily="34" charset="-122"/>
              <a:ea typeface="微软雅黑" panose="020B0503020204020204" pitchFamily="34" charset="-122"/>
            </a:endParaRPr>
          </a:p>
        </p:txBody>
      </p:sp>
      <p:sp>
        <p:nvSpPr>
          <p:cNvPr id="6" name="任意多边形: 形状 5"/>
          <p:cNvSpPr/>
          <p:nvPr>
            <p:custDataLst>
              <p:tags r:id="rId8"/>
            </p:custDataLst>
          </p:nvPr>
        </p:nvSpPr>
        <p:spPr>
          <a:xfrm>
            <a:off x="3017520" y="3733165"/>
            <a:ext cx="1047750" cy="843280"/>
          </a:xfrm>
          <a:custGeom>
            <a:avLst/>
            <a:gdLst>
              <a:gd name="connsiteX0" fmla="*/ 0 w 1085644"/>
              <a:gd name="connsiteY0" fmla="*/ 548201 h 1096402"/>
              <a:gd name="connsiteX1" fmla="*/ 542822 w 1085644"/>
              <a:gd name="connsiteY1" fmla="*/ 0 h 1096402"/>
              <a:gd name="connsiteX2" fmla="*/ 1085644 w 1085644"/>
              <a:gd name="connsiteY2" fmla="*/ 548201 h 1096402"/>
              <a:gd name="connsiteX3" fmla="*/ 542822 w 1085644"/>
              <a:gd name="connsiteY3" fmla="*/ 1096402 h 1096402"/>
              <a:gd name="connsiteX4" fmla="*/ 0 w 1085644"/>
              <a:gd name="connsiteY4" fmla="*/ 548201 h 109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644" h="1096402">
                <a:moveTo>
                  <a:pt x="0" y="548201"/>
                </a:moveTo>
                <a:cubicBezTo>
                  <a:pt x="0" y="245438"/>
                  <a:pt x="243030" y="0"/>
                  <a:pt x="542822" y="0"/>
                </a:cubicBezTo>
                <a:cubicBezTo>
                  <a:pt x="842614" y="0"/>
                  <a:pt x="1085644" y="245438"/>
                  <a:pt x="1085644" y="548201"/>
                </a:cubicBezTo>
                <a:cubicBezTo>
                  <a:pt x="1085644" y="850964"/>
                  <a:pt x="842614" y="1096402"/>
                  <a:pt x="542822" y="1096402"/>
                </a:cubicBezTo>
                <a:cubicBezTo>
                  <a:pt x="243030" y="1096402"/>
                  <a:pt x="0" y="850964"/>
                  <a:pt x="0" y="548201"/>
                </a:cubicBezTo>
                <a:close/>
              </a:path>
            </a:pathLst>
          </a:custGeom>
          <a:solidFill>
            <a:schemeClr val="accent3">
              <a:hueOff val="-93612"/>
              <a:satOff val="-2521"/>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3">
              <a:hueOff val="-93612"/>
              <a:satOff val="-2521"/>
              <a:lumOff val="-5219"/>
              <a:alphaOff val="0"/>
            </a:schemeClr>
          </a:fillRef>
          <a:effectRef idx="0">
            <a:schemeClr val="accent3">
              <a:hueOff val="-93612"/>
              <a:satOff val="-2521"/>
              <a:lumOff val="-5219"/>
              <a:alphaOff val="0"/>
            </a:schemeClr>
          </a:effectRef>
          <a:fontRef idx="minor">
            <a:schemeClr val="lt1"/>
          </a:fontRef>
        </p:style>
        <p:txBody>
          <a:bodyPr spcFirstLastPara="0" vert="horz" wrap="square" lIns="184389" tIns="185964" rIns="184389" bIns="185964" numCol="1" spcCol="1270" anchor="ctr" anchorCtr="0">
            <a:noAutofit/>
          </a:bodyPr>
          <a:lstStyle/>
          <a:p>
            <a:pPr marL="0" lvl="0" indent="0" algn="ctr" defTabSz="889000">
              <a:lnSpc>
                <a:spcPct val="90000"/>
              </a:lnSpc>
              <a:spcBef>
                <a:spcPct val="0"/>
              </a:spcBef>
              <a:spcAft>
                <a:spcPct val="35000"/>
              </a:spcAft>
              <a:buNone/>
            </a:pPr>
            <a:r>
              <a:rPr lang="zh-CN" altLang="en-US" b="1" kern="1200" dirty="0">
                <a:solidFill>
                  <a:schemeClr val="dk1"/>
                </a:solidFill>
                <a:latin typeface="微软雅黑" panose="020B0503020204020204" pitchFamily="34" charset="-122"/>
                <a:ea typeface="微软雅黑" panose="020B0503020204020204" pitchFamily="34" charset="-122"/>
              </a:rPr>
              <a:t>生产工艺</a:t>
            </a:r>
            <a:endParaRPr lang="zh-CN" altLang="en-US" b="1" kern="1200" dirty="0">
              <a:solidFill>
                <a:schemeClr val="dk1"/>
              </a:solidFill>
              <a:latin typeface="微软雅黑" panose="020B0503020204020204" pitchFamily="34" charset="-122"/>
              <a:ea typeface="微软雅黑" panose="020B0503020204020204" pitchFamily="34" charset="-122"/>
            </a:endParaRPr>
          </a:p>
        </p:txBody>
      </p:sp>
      <p:sp>
        <p:nvSpPr>
          <p:cNvPr id="7" name="任意多边形: 形状 6"/>
          <p:cNvSpPr/>
          <p:nvPr>
            <p:custDataLst>
              <p:tags r:id="rId9"/>
            </p:custDataLst>
          </p:nvPr>
        </p:nvSpPr>
        <p:spPr>
          <a:xfrm>
            <a:off x="4199890" y="4018915"/>
            <a:ext cx="405765" cy="337185"/>
          </a:xfrm>
          <a:custGeom>
            <a:avLst/>
            <a:gdLst>
              <a:gd name="connsiteX0" fmla="*/ 55669 w 419988"/>
              <a:gd name="connsiteY0" fmla="*/ 170002 h 438785"/>
              <a:gd name="connsiteX1" fmla="*/ 160603 w 419988"/>
              <a:gd name="connsiteY1" fmla="*/ 170002 h 438785"/>
              <a:gd name="connsiteX2" fmla="*/ 160603 w 419988"/>
              <a:gd name="connsiteY2" fmla="*/ 58161 h 438785"/>
              <a:gd name="connsiteX3" fmla="*/ 259385 w 419988"/>
              <a:gd name="connsiteY3" fmla="*/ 58161 h 438785"/>
              <a:gd name="connsiteX4" fmla="*/ 259385 w 419988"/>
              <a:gd name="connsiteY4" fmla="*/ 170002 h 438785"/>
              <a:gd name="connsiteX5" fmla="*/ 364319 w 419988"/>
              <a:gd name="connsiteY5" fmla="*/ 170002 h 438785"/>
              <a:gd name="connsiteX6" fmla="*/ 364319 w 419988"/>
              <a:gd name="connsiteY6" fmla="*/ 268783 h 438785"/>
              <a:gd name="connsiteX7" fmla="*/ 259385 w 419988"/>
              <a:gd name="connsiteY7" fmla="*/ 268783 h 438785"/>
              <a:gd name="connsiteX8" fmla="*/ 259385 w 419988"/>
              <a:gd name="connsiteY8" fmla="*/ 380624 h 438785"/>
              <a:gd name="connsiteX9" fmla="*/ 160603 w 419988"/>
              <a:gd name="connsiteY9" fmla="*/ 380624 h 438785"/>
              <a:gd name="connsiteX10" fmla="*/ 160603 w 419988"/>
              <a:gd name="connsiteY10" fmla="*/ 268783 h 438785"/>
              <a:gd name="connsiteX11" fmla="*/ 55669 w 419988"/>
              <a:gd name="connsiteY11" fmla="*/ 268783 h 438785"/>
              <a:gd name="connsiteX12" fmla="*/ 55669 w 419988"/>
              <a:gd name="connsiteY12" fmla="*/ 170002 h 43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988" h="438785">
                <a:moveTo>
                  <a:pt x="55669" y="170002"/>
                </a:moveTo>
                <a:lnTo>
                  <a:pt x="160603" y="170002"/>
                </a:lnTo>
                <a:lnTo>
                  <a:pt x="160603" y="58161"/>
                </a:lnTo>
                <a:lnTo>
                  <a:pt x="259385" y="58161"/>
                </a:lnTo>
                <a:lnTo>
                  <a:pt x="259385" y="170002"/>
                </a:lnTo>
                <a:lnTo>
                  <a:pt x="364319" y="170002"/>
                </a:lnTo>
                <a:lnTo>
                  <a:pt x="364319" y="268783"/>
                </a:lnTo>
                <a:lnTo>
                  <a:pt x="259385" y="268783"/>
                </a:lnTo>
                <a:lnTo>
                  <a:pt x="259385" y="380624"/>
                </a:lnTo>
                <a:lnTo>
                  <a:pt x="160603" y="380624"/>
                </a:lnTo>
                <a:lnTo>
                  <a:pt x="160603" y="268783"/>
                </a:lnTo>
                <a:lnTo>
                  <a:pt x="55669" y="268783"/>
                </a:lnTo>
                <a:lnTo>
                  <a:pt x="55669" y="170002"/>
                </a:lnTo>
                <a:close/>
              </a:path>
            </a:pathLst>
          </a:custGeom>
          <a:solidFill>
            <a:schemeClr val="accent3">
              <a:hueOff val="-140419"/>
              <a:satOff val="-3786"/>
              <a:alphaOff val="0"/>
            </a:schemeClr>
          </a:solidFill>
        </p:spPr>
        <p:style>
          <a:lnRef idx="0">
            <a:schemeClr val="lt1">
              <a:hueOff val="0"/>
              <a:satOff val="0"/>
              <a:lumOff val="0"/>
              <a:alphaOff val="0"/>
            </a:schemeClr>
          </a:lnRef>
          <a:fillRef idx="1">
            <a:schemeClr val="accent3">
              <a:hueOff val="-140419"/>
              <a:satOff val="-3786"/>
              <a:lumOff val="-7834"/>
              <a:alphaOff val="0"/>
            </a:schemeClr>
          </a:fillRef>
          <a:effectRef idx="0">
            <a:schemeClr val="accent3">
              <a:hueOff val="-140419"/>
              <a:satOff val="-3786"/>
              <a:lumOff val="-7834"/>
              <a:alphaOff val="0"/>
            </a:schemeClr>
          </a:effectRef>
          <a:fontRef idx="minor">
            <a:schemeClr val="lt1"/>
          </a:fontRef>
        </p:style>
        <p:txBody>
          <a:bodyPr spcFirstLastPara="0" vert="horz" wrap="square" lIns="55669" tIns="170002" rIns="55669" bIns="170002" numCol="1" spcCol="1270" anchor="ctr" anchorCtr="0">
            <a:noAutofit/>
          </a:bodyPr>
          <a:lstStyle/>
          <a:p>
            <a:pPr marL="0" lvl="0" indent="0" algn="ctr" defTabSz="311150">
              <a:lnSpc>
                <a:spcPct val="90000"/>
              </a:lnSpc>
              <a:spcBef>
                <a:spcPct val="0"/>
              </a:spcBef>
              <a:spcAft>
                <a:spcPct val="35000"/>
              </a:spcAft>
              <a:buNone/>
            </a:pPr>
            <a:endParaRPr lang="zh-CN" altLang="en-US" kern="1200">
              <a:solidFill>
                <a:schemeClr val="lt1"/>
              </a:solidFill>
              <a:latin typeface="微软雅黑" panose="020B0503020204020204" pitchFamily="34" charset="-122"/>
              <a:ea typeface="微软雅黑" panose="020B0503020204020204" pitchFamily="34" charset="-122"/>
            </a:endParaRPr>
          </a:p>
        </p:txBody>
      </p:sp>
      <p:sp>
        <p:nvSpPr>
          <p:cNvPr id="8" name="任意多边形: 形状 7"/>
          <p:cNvSpPr/>
          <p:nvPr>
            <p:custDataLst>
              <p:tags r:id="rId10"/>
            </p:custDataLst>
          </p:nvPr>
        </p:nvSpPr>
        <p:spPr>
          <a:xfrm>
            <a:off x="4904740" y="3676650"/>
            <a:ext cx="1331595" cy="994410"/>
          </a:xfrm>
          <a:custGeom>
            <a:avLst/>
            <a:gdLst>
              <a:gd name="connsiteX0" fmla="*/ 0 w 1379466"/>
              <a:gd name="connsiteY0" fmla="*/ 646437 h 1292874"/>
              <a:gd name="connsiteX1" fmla="*/ 689733 w 1379466"/>
              <a:gd name="connsiteY1" fmla="*/ 0 h 1292874"/>
              <a:gd name="connsiteX2" fmla="*/ 1379466 w 1379466"/>
              <a:gd name="connsiteY2" fmla="*/ 646437 h 1292874"/>
              <a:gd name="connsiteX3" fmla="*/ 689733 w 1379466"/>
              <a:gd name="connsiteY3" fmla="*/ 1292874 h 1292874"/>
              <a:gd name="connsiteX4" fmla="*/ 0 w 1379466"/>
              <a:gd name="connsiteY4" fmla="*/ 646437 h 1292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466" h="1292874">
                <a:moveTo>
                  <a:pt x="0" y="646437"/>
                </a:moveTo>
                <a:cubicBezTo>
                  <a:pt x="0" y="289420"/>
                  <a:pt x="308804" y="0"/>
                  <a:pt x="689733" y="0"/>
                </a:cubicBezTo>
                <a:cubicBezTo>
                  <a:pt x="1070662" y="0"/>
                  <a:pt x="1379466" y="289420"/>
                  <a:pt x="1379466" y="646437"/>
                </a:cubicBezTo>
                <a:cubicBezTo>
                  <a:pt x="1379466" y="1003454"/>
                  <a:pt x="1070662" y="1292874"/>
                  <a:pt x="689733" y="1292874"/>
                </a:cubicBezTo>
                <a:cubicBezTo>
                  <a:pt x="308804" y="1292874"/>
                  <a:pt x="0" y="1003454"/>
                  <a:pt x="0" y="646437"/>
                </a:cubicBezTo>
                <a:close/>
              </a:path>
            </a:pathLst>
          </a:custGeom>
          <a:solidFill>
            <a:schemeClr val="accent3">
              <a:hueOff val="-187225"/>
              <a:satOff val="-5051"/>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3">
              <a:hueOff val="-187225"/>
              <a:satOff val="-5051"/>
              <a:lumOff val="-10448"/>
              <a:alphaOff val="0"/>
            </a:schemeClr>
          </a:fillRef>
          <a:effectRef idx="0">
            <a:schemeClr val="accent3">
              <a:hueOff val="-187225"/>
              <a:satOff val="-5051"/>
              <a:lumOff val="-10448"/>
              <a:alphaOff val="0"/>
            </a:schemeClr>
          </a:effectRef>
          <a:fontRef idx="minor">
            <a:schemeClr val="lt1"/>
          </a:fontRef>
        </p:style>
        <p:txBody>
          <a:bodyPr spcFirstLastPara="0" vert="horz" wrap="square" lIns="227418" tIns="214737" rIns="227418" bIns="214737" numCol="1" spcCol="1270" anchor="ctr" anchorCtr="0">
            <a:noAutofit/>
          </a:bodyPr>
          <a:lstStyle/>
          <a:p>
            <a:pPr marL="0" lvl="0" indent="0" algn="ctr" defTabSz="889000">
              <a:lnSpc>
                <a:spcPct val="90000"/>
              </a:lnSpc>
              <a:spcBef>
                <a:spcPct val="0"/>
              </a:spcBef>
              <a:spcAft>
                <a:spcPct val="35000"/>
              </a:spcAft>
              <a:buNone/>
            </a:pPr>
            <a:r>
              <a:rPr lang="zh-CN" altLang="en-US" b="1" kern="1200" dirty="0">
                <a:solidFill>
                  <a:schemeClr val="dk1"/>
                </a:solidFill>
                <a:latin typeface="微软雅黑" panose="020B0503020204020204" pitchFamily="34" charset="-122"/>
                <a:ea typeface="微软雅黑" panose="020B0503020204020204" pitchFamily="34" charset="-122"/>
              </a:rPr>
              <a:t>说明书和标签</a:t>
            </a:r>
            <a:endParaRPr lang="zh-CN" altLang="en-US" b="1" kern="1200" dirty="0">
              <a:solidFill>
                <a:schemeClr val="dk1"/>
              </a:solidFill>
              <a:latin typeface="微软雅黑" panose="020B0503020204020204" pitchFamily="34" charset="-122"/>
              <a:ea typeface="微软雅黑" panose="020B0503020204020204" pitchFamily="34" charset="-122"/>
            </a:endParaRPr>
          </a:p>
        </p:txBody>
      </p:sp>
      <p:sp>
        <p:nvSpPr>
          <p:cNvPr id="10" name="任意多边形: 形状 9"/>
          <p:cNvSpPr/>
          <p:nvPr>
            <p:custDataLst>
              <p:tags r:id="rId11"/>
            </p:custDataLst>
          </p:nvPr>
        </p:nvSpPr>
        <p:spPr>
          <a:xfrm>
            <a:off x="1856105" y="4631690"/>
            <a:ext cx="3562985" cy="784225"/>
          </a:xfrm>
          <a:custGeom>
            <a:avLst/>
            <a:gdLst>
              <a:gd name="connsiteX0" fmla="*/ 0 w 2088626"/>
              <a:gd name="connsiteY0" fmla="*/ 710164 h 1420327"/>
              <a:gd name="connsiteX1" fmla="*/ 1044313 w 2088626"/>
              <a:gd name="connsiteY1" fmla="*/ 0 h 1420327"/>
              <a:gd name="connsiteX2" fmla="*/ 2088626 w 2088626"/>
              <a:gd name="connsiteY2" fmla="*/ 710164 h 1420327"/>
              <a:gd name="connsiteX3" fmla="*/ 1044313 w 2088626"/>
              <a:gd name="connsiteY3" fmla="*/ 1420328 h 1420327"/>
              <a:gd name="connsiteX4" fmla="*/ 0 w 2088626"/>
              <a:gd name="connsiteY4" fmla="*/ 710164 h 14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626" h="1420327">
                <a:moveTo>
                  <a:pt x="0" y="710164"/>
                </a:moveTo>
                <a:cubicBezTo>
                  <a:pt x="0" y="317951"/>
                  <a:pt x="467555" y="0"/>
                  <a:pt x="1044313" y="0"/>
                </a:cubicBezTo>
                <a:cubicBezTo>
                  <a:pt x="1621071" y="0"/>
                  <a:pt x="2088626" y="317951"/>
                  <a:pt x="2088626" y="710164"/>
                </a:cubicBezTo>
                <a:cubicBezTo>
                  <a:pt x="2088626" y="1102377"/>
                  <a:pt x="1621071" y="1420328"/>
                  <a:pt x="1044313" y="1420328"/>
                </a:cubicBezTo>
                <a:cubicBezTo>
                  <a:pt x="467555" y="1420328"/>
                  <a:pt x="0" y="1102377"/>
                  <a:pt x="0" y="710164"/>
                </a:cubicBezTo>
                <a:close/>
              </a:path>
            </a:pathLst>
          </a:custGeom>
          <a:solidFill>
            <a:schemeClr val="accent3">
              <a:hueOff val="-280837"/>
              <a:satOff val="-7582"/>
              <a:alphaOff val="0"/>
            </a:schemeClr>
          </a:solidFill>
          <a:ln>
            <a:solidFill>
              <a:schemeClr val="lt1">
                <a:hueOff val="0"/>
                <a:satOff val="0"/>
                <a:alphaOff val="0"/>
                <a:lumMod val="95000"/>
              </a:schemeClr>
            </a:solidFill>
          </a:ln>
        </p:spPr>
        <p:style>
          <a:lnRef idx="2">
            <a:schemeClr val="lt1">
              <a:hueOff val="0"/>
              <a:satOff val="0"/>
              <a:lumOff val="0"/>
              <a:alphaOff val="0"/>
            </a:schemeClr>
          </a:lnRef>
          <a:fillRef idx="1">
            <a:schemeClr val="accent3">
              <a:hueOff val="-280837"/>
              <a:satOff val="-7582"/>
              <a:lumOff val="-15677"/>
              <a:alphaOff val="0"/>
            </a:schemeClr>
          </a:fillRef>
          <a:effectRef idx="0">
            <a:schemeClr val="accent3">
              <a:hueOff val="-280837"/>
              <a:satOff val="-7582"/>
              <a:lumOff val="-15677"/>
              <a:alphaOff val="0"/>
            </a:schemeClr>
          </a:effectRef>
          <a:fontRef idx="minor">
            <a:schemeClr val="lt1"/>
          </a:fontRef>
        </p:style>
        <p:txBody>
          <a:bodyPr spcFirstLastPara="0" vert="horz" wrap="square" lIns="331272" tIns="233402" rIns="331272" bIns="233402" numCol="1" spcCol="1270" anchor="ctr" anchorCtr="0">
            <a:noAutofit/>
          </a:bodyPr>
          <a:lstStyle/>
          <a:p>
            <a:pPr marL="0" lvl="0" indent="0" algn="ctr" defTabSz="889000">
              <a:lnSpc>
                <a:spcPct val="90000"/>
              </a:lnSpc>
              <a:spcBef>
                <a:spcPct val="0"/>
              </a:spcBef>
              <a:spcAft>
                <a:spcPct val="35000"/>
              </a:spcAft>
              <a:buNone/>
            </a:pPr>
            <a:r>
              <a:rPr lang="zh-CN" altLang="en-US" b="1" kern="1200" dirty="0">
                <a:solidFill>
                  <a:schemeClr val="dk1"/>
                </a:solidFill>
                <a:latin typeface="微软雅黑" panose="020B0503020204020204" pitchFamily="34" charset="-122"/>
                <a:ea typeface="微软雅黑" panose="020B0503020204020204" pitchFamily="34" charset="-122"/>
              </a:rPr>
              <a:t>作为药品注册证书的附件一并发给申请人</a:t>
            </a:r>
            <a:endParaRPr lang="zh-CN" altLang="en-US" b="1" kern="1200" dirty="0">
              <a:solidFill>
                <a:schemeClr val="dk1"/>
              </a:solidFill>
              <a:latin typeface="微软雅黑" panose="020B0503020204020204" pitchFamily="34" charset="-122"/>
              <a:ea typeface="微软雅黑" panose="020B0503020204020204" pitchFamily="34" charset="-122"/>
            </a:endParaRPr>
          </a:p>
        </p:txBody>
      </p:sp>
      <p:sp>
        <p:nvSpPr>
          <p:cNvPr id="11" name="矩形: 圆角 10"/>
          <p:cNvSpPr/>
          <p:nvPr>
            <p:custDataLst>
              <p:tags r:id="rId12"/>
            </p:custDataLst>
          </p:nvPr>
        </p:nvSpPr>
        <p:spPr>
          <a:xfrm>
            <a:off x="2217420" y="5530850"/>
            <a:ext cx="3970020" cy="351155"/>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必要时还应当附药品上市后研究要求</a:t>
            </a:r>
            <a:endParaRPr lang="zh-CN" altLang="zh-CN"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圆顶角 11"/>
          <p:cNvSpPr/>
          <p:nvPr>
            <p:custDataLst>
              <p:tags r:id="rId13"/>
            </p:custDataLst>
          </p:nvPr>
        </p:nvSpPr>
        <p:spPr>
          <a:xfrm>
            <a:off x="1320800" y="5962015"/>
            <a:ext cx="4914900" cy="620395"/>
          </a:xfrm>
          <a:prstGeom prst="round2Same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上述信息纳入药品品种档案，并根据上市后变更情况及时更新</a:t>
            </a:r>
            <a:endParaRPr lang="zh-CN" altLang="en-US"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椭圆 13"/>
          <p:cNvSpPr/>
          <p:nvPr>
            <p:custDataLst>
              <p:tags r:id="rId14"/>
            </p:custDataLst>
          </p:nvPr>
        </p:nvSpPr>
        <p:spPr>
          <a:xfrm>
            <a:off x="3486840" y="502043"/>
            <a:ext cx="1230720" cy="1182594"/>
          </a:xfrm>
          <a:prstGeom prst="ellips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dk1"/>
                </a:solidFill>
                <a:latin typeface="微软雅黑" panose="020B0503020204020204" pitchFamily="34" charset="-122"/>
                <a:ea typeface="微软雅黑" panose="020B0503020204020204" pitchFamily="34" charset="-122"/>
              </a:rPr>
              <a:t>综合审评结论通过的</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15" name="矩形: 圆角 14"/>
          <p:cNvSpPr/>
          <p:nvPr>
            <p:custDataLst>
              <p:tags r:id="rId15"/>
            </p:custDataLst>
          </p:nvPr>
        </p:nvSpPr>
        <p:spPr>
          <a:xfrm>
            <a:off x="3486840" y="1524918"/>
            <a:ext cx="1230721" cy="1529927"/>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dirty="0">
                <a:solidFill>
                  <a:schemeClr val="dk1"/>
                </a:solidFill>
                <a:latin typeface="微软雅黑" panose="020B0503020204020204" pitchFamily="34" charset="-122"/>
                <a:ea typeface="微软雅黑" panose="020B0503020204020204" pitchFamily="34" charset="-122"/>
              </a:rPr>
              <a:t>批准药品上市，发给药品注册证书</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19" name="椭圆 18"/>
          <p:cNvSpPr/>
          <p:nvPr>
            <p:custDataLst>
              <p:tags r:id="rId16"/>
            </p:custDataLst>
          </p:nvPr>
        </p:nvSpPr>
        <p:spPr>
          <a:xfrm>
            <a:off x="8116570" y="3814445"/>
            <a:ext cx="1489710" cy="1182370"/>
          </a:xfrm>
          <a:prstGeom prst="ellipse">
            <a:avLst/>
          </a:prstGeom>
          <a:solidFill>
            <a:srgbClr val="FFC000"/>
          </a:solidFill>
          <a:ln>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dk1"/>
                </a:solidFill>
                <a:latin typeface="微软雅黑" panose="020B0503020204020204" pitchFamily="34" charset="-122"/>
                <a:ea typeface="微软雅黑" panose="020B0503020204020204" pitchFamily="34" charset="-122"/>
              </a:rPr>
              <a:t>综合审评结论不通过的</a:t>
            </a:r>
            <a:endParaRPr lang="zh-CN" altLang="en-US" sz="1600" dirty="0">
              <a:solidFill>
                <a:schemeClr val="dk1"/>
              </a:solidFill>
              <a:latin typeface="微软雅黑" panose="020B0503020204020204" pitchFamily="34" charset="-122"/>
              <a:ea typeface="微软雅黑" panose="020B0503020204020204" pitchFamily="34" charset="-122"/>
            </a:endParaRPr>
          </a:p>
        </p:txBody>
      </p:sp>
      <p:sp>
        <p:nvSpPr>
          <p:cNvPr id="20" name="矩形: 圆角 19"/>
          <p:cNvSpPr/>
          <p:nvPr>
            <p:custDataLst>
              <p:tags r:id="rId17"/>
            </p:custDataLst>
          </p:nvPr>
        </p:nvSpPr>
        <p:spPr>
          <a:xfrm>
            <a:off x="8246110" y="4904740"/>
            <a:ext cx="1230630" cy="1529715"/>
          </a:xfrm>
          <a:prstGeom prst="roundRect">
            <a:avLst/>
          </a:prstGeom>
          <a:solidFill>
            <a:srgbClr val="FFC000"/>
          </a:solidFill>
          <a:ln>
            <a:solidFill>
              <a:schemeClr val="dk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dk1"/>
                </a:solidFill>
                <a:latin typeface="微软雅黑" panose="020B0503020204020204" pitchFamily="34" charset="-122"/>
                <a:ea typeface="微软雅黑" panose="020B0503020204020204" pitchFamily="34" charset="-122"/>
              </a:rPr>
              <a:t>作出不予批准决定</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16" name="矩形: 剪去单角 15"/>
          <p:cNvSpPr/>
          <p:nvPr>
            <p:custDataLst>
              <p:tags r:id="rId18"/>
            </p:custDataLst>
          </p:nvPr>
        </p:nvSpPr>
        <p:spPr>
          <a:xfrm rot="10800000">
            <a:off x="7370895" y="465016"/>
            <a:ext cx="1917467" cy="416872"/>
          </a:xfrm>
          <a:prstGeom prst="snip1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19"/>
            </p:custDataLst>
          </p:nvPr>
        </p:nvSpPr>
        <p:spPr>
          <a:xfrm>
            <a:off x="7351395" y="466725"/>
            <a:ext cx="2138045" cy="368300"/>
          </a:xfrm>
          <a:prstGeom prst="rect">
            <a:avLst/>
          </a:prstGeom>
          <a:noFill/>
        </p:spPr>
        <p:txBody>
          <a:bodyPr wrap="square" rtlCol="0">
            <a:spAutoFit/>
          </a:bodyPr>
          <a:lstStyle/>
          <a:p>
            <a:r>
              <a:rPr lang="zh-CN" altLang="en-US" dirty="0">
                <a:solidFill>
                  <a:schemeClr val="dk1"/>
                </a:solidFill>
                <a:latin typeface="微软雅黑" panose="020B0503020204020204" pitchFamily="34" charset="-122"/>
                <a:ea typeface="微软雅黑" panose="020B0503020204020204" pitchFamily="34" charset="-122"/>
              </a:rPr>
              <a:t>药品注册证书载明</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403850" y="844550"/>
            <a:ext cx="695325" cy="368300"/>
          </a:xfrm>
          <a:prstGeom prst="rect">
            <a:avLst/>
          </a:prstGeom>
          <a:noFill/>
        </p:spPr>
        <p:txBody>
          <a:bodyPr wrap="square">
            <a:spAutoFit/>
          </a:bodyPr>
          <a:lstStyle/>
          <a:p>
            <a:r>
              <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药品</a:t>
            </a:r>
            <a:endPar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流程图: 终止 23"/>
          <p:cNvSpPr/>
          <p:nvPr>
            <p:custDataLst>
              <p:tags r:id="rId20"/>
            </p:custDataLst>
          </p:nvPr>
        </p:nvSpPr>
        <p:spPr>
          <a:xfrm>
            <a:off x="5441315" y="1229360"/>
            <a:ext cx="1331595" cy="470535"/>
          </a:xfrm>
          <a:prstGeom prst="flowChartTerminator">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批准文号</a:t>
            </a:r>
            <a:endPar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流程图: 终止 24"/>
          <p:cNvSpPr/>
          <p:nvPr>
            <p:custDataLst>
              <p:tags r:id="rId21"/>
            </p:custDataLst>
          </p:nvPr>
        </p:nvSpPr>
        <p:spPr>
          <a:xfrm>
            <a:off x="6635115" y="1229360"/>
            <a:ext cx="1257300" cy="462915"/>
          </a:xfrm>
          <a:prstGeom prst="flowChartTerminator">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持有人</a:t>
            </a:r>
            <a:endPar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流程图: 终止 25"/>
          <p:cNvSpPr/>
          <p:nvPr>
            <p:custDataLst>
              <p:tags r:id="rId22"/>
            </p:custDataLst>
          </p:nvPr>
        </p:nvSpPr>
        <p:spPr>
          <a:xfrm>
            <a:off x="7701915" y="1228725"/>
            <a:ext cx="1230630" cy="470535"/>
          </a:xfrm>
          <a:prstGeom prst="flowChartTerminator">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生产企业</a:t>
            </a:r>
            <a:endPar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文本框 27"/>
          <p:cNvSpPr txBox="1"/>
          <p:nvPr>
            <p:custDataLst>
              <p:tags r:id="rId23"/>
            </p:custDataLst>
          </p:nvPr>
        </p:nvSpPr>
        <p:spPr>
          <a:xfrm>
            <a:off x="8861425" y="1460500"/>
            <a:ext cx="667385" cy="645160"/>
          </a:xfrm>
          <a:prstGeom prst="rect">
            <a:avLst/>
          </a:prstGeom>
          <a:noFill/>
        </p:spPr>
        <p:txBody>
          <a:bodyPr wrap="square" rtlCol="0">
            <a:spAutoFit/>
          </a:bodyPr>
          <a:lstStyle/>
          <a:p>
            <a:r>
              <a:rPr lang="zh-CN" altLang="en-US" dirty="0">
                <a:solidFill>
                  <a:schemeClr val="dk1"/>
                </a:solidFill>
                <a:latin typeface="微软雅黑" panose="020B0503020204020204" pitchFamily="34" charset="-122"/>
                <a:ea typeface="微软雅黑" panose="020B0503020204020204" pitchFamily="34" charset="-122"/>
              </a:rPr>
              <a:t>等</a:t>
            </a:r>
            <a:endParaRPr lang="en-US" altLang="zh-CN" dirty="0">
              <a:solidFill>
                <a:schemeClr val="dk1"/>
              </a:solidFill>
              <a:latin typeface="微软雅黑" panose="020B0503020204020204" pitchFamily="34" charset="-122"/>
              <a:ea typeface="微软雅黑" panose="020B0503020204020204" pitchFamily="34" charset="-122"/>
            </a:endParaRPr>
          </a:p>
          <a:p>
            <a:r>
              <a:rPr lang="zh-CN" altLang="en-US" dirty="0">
                <a:solidFill>
                  <a:schemeClr val="dk1"/>
                </a:solidFill>
                <a:latin typeface="微软雅黑" panose="020B0503020204020204" pitchFamily="34" charset="-122"/>
                <a:ea typeface="微软雅黑" panose="020B0503020204020204" pitchFamily="34" charset="-122"/>
              </a:rPr>
              <a:t>信息</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18" name="矩形: 圆角 17"/>
          <p:cNvSpPr/>
          <p:nvPr>
            <p:custDataLst>
              <p:tags r:id="rId24"/>
            </p:custDataLst>
          </p:nvPr>
        </p:nvSpPr>
        <p:spPr>
          <a:xfrm>
            <a:off x="5441315" y="1958975"/>
            <a:ext cx="2811780" cy="732155"/>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非处方药的药品注册证书</a:t>
            </a:r>
            <a:endParaRPr lang="en-US"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还应当注明</a:t>
            </a:r>
            <a:endPar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文本框 30"/>
          <p:cNvSpPr txBox="1"/>
          <p:nvPr/>
        </p:nvSpPr>
        <p:spPr>
          <a:xfrm>
            <a:off x="5440680" y="2787650"/>
            <a:ext cx="1953895" cy="368300"/>
          </a:xfrm>
          <a:prstGeom prst="rect">
            <a:avLst/>
          </a:prstGeom>
          <a:noFill/>
        </p:spPr>
        <p:txBody>
          <a:bodyPr wrap="square">
            <a:spAutoFit/>
          </a:bodyPr>
          <a:lstStyle/>
          <a:p>
            <a:r>
              <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非处方药类别</a:t>
            </a:r>
            <a:endParaRPr lang="zh-CN" altLang="zh-CN" sz="1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矩形: 圆角 29"/>
          <p:cNvSpPr/>
          <p:nvPr>
            <p:custDataLst>
              <p:tags r:id="rId25"/>
            </p:custDataLst>
          </p:nvPr>
        </p:nvSpPr>
        <p:spPr>
          <a:xfrm>
            <a:off x="5240359" y="333601"/>
            <a:ext cx="4451685" cy="285235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 name="矩形: 圆角 34"/>
          <p:cNvSpPr/>
          <p:nvPr>
            <p:custDataLst>
              <p:tags r:id="rId26"/>
            </p:custDataLst>
          </p:nvPr>
        </p:nvSpPr>
        <p:spPr>
          <a:xfrm>
            <a:off x="1024463" y="3474334"/>
            <a:ext cx="5594685" cy="3300504"/>
          </a:xfrm>
          <a:prstGeom prst="roundRect">
            <a:avLst/>
          </a:prstGeom>
          <a:noFill/>
          <a:ln w="9525"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6" name="标题 1"/>
          <p:cNvSpPr txBox="1"/>
          <p:nvPr/>
        </p:nvSpPr>
        <p:spPr>
          <a:xfrm>
            <a:off x="383312" y="330781"/>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accent1">
                    <a:lumMod val="50000"/>
                  </a:schemeClr>
                </a:solidFill>
                <a:latin typeface="微软雅黑" panose="020B0503020204020204" pitchFamily="34" charset="-122"/>
                <a:ea typeface="微软雅黑" panose="020B0503020204020204" pitchFamily="34" charset="-122"/>
              </a:rPr>
              <a:t>药品审评过程</a:t>
            </a:r>
            <a:endParaRPr lang="zh-CN" altLang="en-US" dirty="0">
              <a:solidFill>
                <a:schemeClr val="accent1">
                  <a:lumMod val="50000"/>
                </a:schemeClr>
              </a:solidFill>
              <a:latin typeface="微软雅黑" panose="020B0503020204020204" pitchFamily="34" charset="-122"/>
              <a:ea typeface="微软雅黑" panose="020B0503020204020204" pitchFamily="34" charset="-122"/>
            </a:endParaRPr>
          </a:p>
        </p:txBody>
      </p:sp>
    </p:spTree>
    <p:custDataLst>
      <p:tags r:id="rId2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rot="0">
            <a:off x="11310620" y="443230"/>
            <a:ext cx="521335" cy="428625"/>
            <a:chOff x="383382" y="4958557"/>
            <a:chExt cx="521493" cy="428627"/>
          </a:xfrm>
        </p:grpSpPr>
        <p:cxnSp>
          <p:nvCxnSpPr>
            <p:cNvPr id="15" name="直接连接符 1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677334" y="609600"/>
            <a:ext cx="8596668" cy="1320800"/>
          </a:xfr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buClrTx/>
              <a:buSzTx/>
              <a:buFontTx/>
            </a:pPr>
            <a:r>
              <a:rPr lang="zh-CN" altLang="en-US" dirty="0">
                <a:solidFill>
                  <a:schemeClr val="accent1">
                    <a:lumMod val="50000"/>
                  </a:schemeClr>
                </a:solidFill>
                <a:latin typeface="汉仪旗黑-85S" charset="0"/>
                <a:ea typeface="汉仪旗黑-85S" charset="0"/>
                <a:sym typeface="+mn-ea"/>
              </a:rPr>
              <a:t>药品批准上市后</a:t>
            </a:r>
            <a:endParaRPr lang="zh-CN" altLang="en-US" dirty="0">
              <a:solidFill>
                <a:schemeClr val="accent1">
                  <a:lumMod val="50000"/>
                </a:schemeClr>
              </a:solidFill>
              <a:latin typeface="汉仪旗黑-85S" charset="0"/>
              <a:ea typeface="汉仪旗黑-85S" charset="0"/>
              <a:sym typeface="+mn-ea"/>
            </a:endParaRPr>
          </a:p>
        </p:txBody>
      </p:sp>
      <p:sp>
        <p:nvSpPr>
          <p:cNvPr id="3" name="矩形: 圆角 2"/>
          <p:cNvSpPr/>
          <p:nvPr>
            <p:custDataLst>
              <p:tags r:id="rId6"/>
            </p:custDataLst>
          </p:nvPr>
        </p:nvSpPr>
        <p:spPr>
          <a:xfrm>
            <a:off x="407963" y="3098642"/>
            <a:ext cx="2619184" cy="2942224"/>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应当按照</a:t>
            </a:r>
            <a:endParaRPr lang="en-US" altLang="zh-CN"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0000"/>
              </a:lnSpc>
            </a:pPr>
            <a:r>
              <a:rPr lang="zh-CN" altLang="en-US"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国家药品监督管理局核准的生产工艺和质量标准生产药品</a:t>
            </a:r>
            <a:endParaRPr lang="zh-CN" altLang="en-US"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圆角 3"/>
          <p:cNvSpPr/>
          <p:nvPr>
            <p:custDataLst>
              <p:tags r:id="rId7"/>
            </p:custDataLst>
          </p:nvPr>
        </p:nvSpPr>
        <p:spPr>
          <a:xfrm>
            <a:off x="3548527" y="3048518"/>
            <a:ext cx="2619184" cy="3001692"/>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并按照</a:t>
            </a:r>
            <a:endParaRPr lang="en-US" altLang="zh-CN"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30000"/>
              </a:lnSpc>
            </a:pPr>
            <a:r>
              <a:rPr lang="zh-CN" altLang="en-US"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药品生产质量管理规范要求进行细化和实施</a:t>
            </a:r>
            <a:endParaRPr lang="zh-CN" altLang="en-US"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流程图: 终止 4"/>
          <p:cNvSpPr/>
          <p:nvPr>
            <p:custDataLst>
              <p:tags r:id="rId8"/>
            </p:custDataLst>
          </p:nvPr>
        </p:nvSpPr>
        <p:spPr>
          <a:xfrm>
            <a:off x="1998233" y="2599142"/>
            <a:ext cx="2425864" cy="679571"/>
          </a:xfrm>
          <a:prstGeom prst="flowChartTerminator">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持有人</a:t>
            </a:r>
            <a:endParaRPr lang="zh-CN" altLang="zh-CN" sz="2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custDataLst>
              <p:tags r:id="rId9"/>
            </p:custDataLst>
          </p:nvPr>
        </p:nvSpPr>
        <p:spPr>
          <a:xfrm>
            <a:off x="1816751" y="1807576"/>
            <a:ext cx="2776991" cy="521970"/>
          </a:xfrm>
          <a:prstGeom prst="rect">
            <a:avLst/>
          </a:prstGeom>
          <a:noFill/>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药品批准上市后</a:t>
            </a:r>
            <a:endParaRPr lang="zh-CN" altLang="en-US" sz="2800" dirty="0">
              <a:solidFill>
                <a:schemeClr val="dk1"/>
              </a:solidFill>
              <a:latin typeface="微软雅黑" panose="020B0503020204020204" pitchFamily="34" charset="-122"/>
              <a:ea typeface="微软雅黑" panose="020B0503020204020204" pitchFamily="34" charset="-122"/>
            </a:endParaRPr>
          </a:p>
        </p:txBody>
      </p:sp>
      <p:cxnSp>
        <p:nvCxnSpPr>
          <p:cNvPr id="8" name="直接连接符 7"/>
          <p:cNvCxnSpPr>
            <a:stCxn id="11" idx="2"/>
            <a:endCxn id="13" idx="0"/>
          </p:cNvCxnSpPr>
          <p:nvPr>
            <p:custDataLst>
              <p:tags r:id="rId10"/>
            </p:custDataLst>
          </p:nvPr>
        </p:nvCxnSpPr>
        <p:spPr>
          <a:xfrm flipH="1">
            <a:off x="9113520" y="2079625"/>
            <a:ext cx="0" cy="1359535"/>
          </a:xfrm>
          <a:prstGeom prst="line">
            <a:avLst/>
          </a:prstGeom>
          <a:ln w="38100">
            <a:solidFill>
              <a:schemeClr val="dk1"/>
            </a:solidFill>
          </a:ln>
        </p:spPr>
        <p:style>
          <a:lnRef idx="1">
            <a:schemeClr val="dk1"/>
          </a:lnRef>
          <a:fillRef idx="0">
            <a:schemeClr val="dk1"/>
          </a:fillRef>
          <a:effectRef idx="0">
            <a:schemeClr val="dk1"/>
          </a:effectRef>
          <a:fontRef idx="minor">
            <a:schemeClr val="tx1"/>
          </a:fontRef>
        </p:style>
      </p:cxnSp>
      <p:sp>
        <p:nvSpPr>
          <p:cNvPr id="9" name="矩形: 圆角 8"/>
          <p:cNvSpPr/>
          <p:nvPr>
            <p:custDataLst>
              <p:tags r:id="rId11"/>
            </p:custDataLst>
          </p:nvPr>
        </p:nvSpPr>
        <p:spPr>
          <a:xfrm>
            <a:off x="9269095" y="3933190"/>
            <a:ext cx="2515235" cy="2107565"/>
          </a:xfrm>
          <a:prstGeom prst="roundRect">
            <a:avLst/>
          </a:prstGeom>
          <a:solidFill>
            <a:schemeClr val="accent3"/>
          </a:solidFill>
          <a:ln>
            <a:solidFill>
              <a:schemeClr val="accent3">
                <a:shade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并在有效期</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届满前</a:t>
            </a:r>
            <a:r>
              <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个月</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申请药品再注册</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圆角 9"/>
          <p:cNvSpPr/>
          <p:nvPr>
            <p:custDataLst>
              <p:tags r:id="rId12"/>
            </p:custDataLst>
          </p:nvPr>
        </p:nvSpPr>
        <p:spPr>
          <a:xfrm>
            <a:off x="6529070" y="3933190"/>
            <a:ext cx="2619375" cy="2107565"/>
          </a:xfrm>
          <a:prstGeom prst="roundRect">
            <a:avLst/>
          </a:prstGeom>
          <a:solidFill>
            <a:schemeClr val="accent3"/>
          </a:solidFill>
          <a:ln>
            <a:solidFill>
              <a:schemeClr val="accent3">
                <a:shade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应当持续保证</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上市药品的安全性、有效性和质量可控性</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1" name="矩形: 圆角 10"/>
          <p:cNvSpPr/>
          <p:nvPr>
            <p:custDataLst>
              <p:tags r:id="rId13"/>
            </p:custDataLst>
          </p:nvPr>
        </p:nvSpPr>
        <p:spPr>
          <a:xfrm>
            <a:off x="7026275" y="1308100"/>
            <a:ext cx="4175125" cy="771525"/>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药品注册证书有效期为五年</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2" name="流程图: 终止 11"/>
          <p:cNvSpPr/>
          <p:nvPr>
            <p:custDataLst>
              <p:tags r:id="rId14"/>
            </p:custDataLst>
          </p:nvPr>
        </p:nvSpPr>
        <p:spPr>
          <a:xfrm>
            <a:off x="7704455" y="2400300"/>
            <a:ext cx="2811145" cy="853440"/>
          </a:xfrm>
          <a:prstGeom prst="flowChartTerminator">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药品注册证书有效期内</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3" name="矩形: 圆角 12"/>
          <p:cNvSpPr/>
          <p:nvPr>
            <p:custDataLst>
              <p:tags r:id="rId15"/>
            </p:custDataLst>
          </p:nvPr>
        </p:nvSpPr>
        <p:spPr>
          <a:xfrm>
            <a:off x="8194675" y="3439160"/>
            <a:ext cx="1837690" cy="668020"/>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持有人</a:t>
            </a:r>
            <a:endParaRPr kumimoji="0" lang="zh-CN" altLang="en-US"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ustDataLst>
      <p:tags r:id="rId1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rot="0">
            <a:off x="11310620" y="443230"/>
            <a:ext cx="521335" cy="428625"/>
            <a:chOff x="383382" y="4958557"/>
            <a:chExt cx="521493" cy="428627"/>
          </a:xfrm>
        </p:grpSpPr>
        <p:cxnSp>
          <p:nvCxnSpPr>
            <p:cNvPr id="15" name="直接连接符 1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677334" y="609600"/>
            <a:ext cx="8596668" cy="1320800"/>
          </a:xfr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buClrTx/>
              <a:buSzTx/>
              <a:buFontTx/>
            </a:pPr>
            <a:r>
              <a:rPr lang="zh-CN" altLang="en-US" dirty="0">
                <a:solidFill>
                  <a:schemeClr val="accent1">
                    <a:lumMod val="50000"/>
                  </a:schemeClr>
                </a:solidFill>
                <a:latin typeface="汉仪旗黑-85S" charset="0"/>
                <a:ea typeface="汉仪旗黑-85S" charset="0"/>
                <a:sym typeface="+mn-ea"/>
              </a:rPr>
              <a:t>关联审评审批制度</a:t>
            </a:r>
            <a:endParaRPr lang="zh-CN" altLang="en-US" dirty="0">
              <a:solidFill>
                <a:schemeClr val="accent1">
                  <a:lumMod val="50000"/>
                </a:schemeClr>
              </a:solidFill>
              <a:latin typeface="汉仪旗黑-85S" charset="0"/>
              <a:ea typeface="汉仪旗黑-85S" charset="0"/>
              <a:sym typeface="+mn-ea"/>
            </a:endParaRPr>
          </a:p>
        </p:txBody>
      </p:sp>
      <p:graphicFrame>
        <p:nvGraphicFramePr>
          <p:cNvPr id="7" name="图示 6"/>
          <p:cNvGraphicFramePr/>
          <p:nvPr/>
        </p:nvGraphicFramePr>
        <p:xfrm>
          <a:off x="930275" y="1481455"/>
          <a:ext cx="3821430" cy="4861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矩形: 剪去对角 7"/>
          <p:cNvSpPr/>
          <p:nvPr>
            <p:custDataLst>
              <p:tags r:id="rId11"/>
            </p:custDataLst>
          </p:nvPr>
        </p:nvSpPr>
        <p:spPr>
          <a:xfrm>
            <a:off x="5010150" y="1378585"/>
            <a:ext cx="6435725" cy="1177925"/>
          </a:xfrm>
          <a:prstGeom prst="snip2Diag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zh-CN" altLang="en-US" sz="2000" dirty="0">
                <a:solidFill>
                  <a:schemeClr val="dk1"/>
                </a:solidFill>
                <a:latin typeface="微软雅黑" panose="020B0503020204020204" pitchFamily="34" charset="-122"/>
                <a:ea typeface="微软雅黑" panose="020B0503020204020204" pitchFamily="34" charset="-122"/>
              </a:rPr>
              <a:t>原辅包生产企业按要求在原辅包登记与信息公示平台登记相关产品信息和研究资料。原</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9" name="矩形: 剪去对角 8"/>
          <p:cNvSpPr/>
          <p:nvPr>
            <p:custDataLst>
              <p:tags r:id="rId12"/>
            </p:custDataLst>
          </p:nvPr>
        </p:nvSpPr>
        <p:spPr>
          <a:xfrm>
            <a:off x="5010150" y="2644775"/>
            <a:ext cx="6435725" cy="1177925"/>
          </a:xfrm>
          <a:prstGeom prst="snip2Diag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zh-CN" altLang="en-US" sz="2000" dirty="0">
                <a:solidFill>
                  <a:schemeClr val="dk1"/>
                </a:solidFill>
                <a:latin typeface="微软雅黑" panose="020B0503020204020204" pitchFamily="34" charset="-122"/>
                <a:ea typeface="微软雅黑" panose="020B0503020204020204" pitchFamily="34" charset="-122"/>
              </a:rPr>
              <a:t>制剂注册申请时，可选用已登记品种进行关联申报。</a:t>
            </a:r>
            <a:endParaRPr lang="en-US" altLang="zh-CN" sz="2000" dirty="0">
              <a:solidFill>
                <a:schemeClr val="dk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chemeClr val="dk1"/>
                </a:solidFill>
                <a:latin typeface="微软雅黑" panose="020B0503020204020204" pitchFamily="34" charset="-122"/>
                <a:ea typeface="微软雅黑" panose="020B0503020204020204" pitchFamily="34" charset="-122"/>
              </a:rPr>
              <a:t>使用未登记品种的，相关研究资料与制剂申请一并申报。</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0" name="矩形: 剪去对角 9"/>
          <p:cNvSpPr/>
          <p:nvPr>
            <p:custDataLst>
              <p:tags r:id="rId13"/>
            </p:custDataLst>
          </p:nvPr>
        </p:nvSpPr>
        <p:spPr>
          <a:xfrm>
            <a:off x="5010150" y="3887470"/>
            <a:ext cx="6435725" cy="1610360"/>
          </a:xfrm>
          <a:prstGeom prst="snip2Diag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zh-CN" altLang="en-US" sz="2000" dirty="0">
                <a:solidFill>
                  <a:schemeClr val="dk1"/>
                </a:solidFill>
                <a:latin typeface="微软雅黑" panose="020B0503020204020204" pitchFamily="34" charset="-122"/>
                <a:ea typeface="微软雅黑" panose="020B0503020204020204" pitchFamily="34" charset="-122"/>
              </a:rPr>
              <a:t>审评制剂时，对原辅包进行关联审评。</a:t>
            </a:r>
            <a:endParaRPr lang="en-US" altLang="zh-CN" sz="2000" dirty="0">
              <a:solidFill>
                <a:schemeClr val="dk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chemeClr val="dk1"/>
                </a:solidFill>
                <a:latin typeface="微软雅黑" panose="020B0503020204020204" pitchFamily="34" charset="-122"/>
                <a:ea typeface="微软雅黑" panose="020B0503020204020204" pitchFamily="34" charset="-122"/>
              </a:rPr>
              <a:t>化学原料药在制剂审批时一并审批，仿制境内已上市药品所用化学原料药可以申请单独审评审批。</a:t>
            </a:r>
            <a:endParaRPr lang="en-US" altLang="zh-CN" sz="2000" dirty="0">
              <a:solidFill>
                <a:schemeClr val="dk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chemeClr val="dk1"/>
                </a:solidFill>
                <a:latin typeface="微软雅黑" panose="020B0503020204020204" pitchFamily="34" charset="-122"/>
                <a:ea typeface="微软雅黑" panose="020B0503020204020204" pitchFamily="34" charset="-122"/>
              </a:rPr>
              <a:t>化学原料药发给批准通知书及核准后的生产工艺、质量标准和标签</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1" name="矩形: 剪去对角 10"/>
          <p:cNvSpPr/>
          <p:nvPr>
            <p:custDataLst>
              <p:tags r:id="rId14"/>
            </p:custDataLst>
          </p:nvPr>
        </p:nvSpPr>
        <p:spPr>
          <a:xfrm>
            <a:off x="5010150" y="5562600"/>
            <a:ext cx="6435725" cy="1177925"/>
          </a:xfrm>
          <a:prstGeom prst="snip2Diag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zh-CN" altLang="en-US" sz="2000" dirty="0">
                <a:solidFill>
                  <a:schemeClr val="dk1"/>
                </a:solidFill>
                <a:latin typeface="微软雅黑" panose="020B0503020204020204" pitchFamily="34" charset="-122"/>
                <a:ea typeface="微软雅黑" panose="020B0503020204020204" pitchFamily="34" charset="-122"/>
              </a:rPr>
              <a:t>关联审评审批通过后，更新登记状态标识。</a:t>
            </a:r>
            <a:endParaRPr lang="en-US" altLang="zh-CN" sz="2000" dirty="0">
              <a:solidFill>
                <a:schemeClr val="dk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chemeClr val="dk1"/>
                </a:solidFill>
                <a:latin typeface="微软雅黑" panose="020B0503020204020204" pitchFamily="34" charset="-122"/>
                <a:ea typeface="微软雅黑" panose="020B0503020204020204" pitchFamily="34" charset="-122"/>
              </a:rPr>
              <a:t>公开原辅包关联审评相关信息。</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rot="0">
            <a:off x="11310620" y="443230"/>
            <a:ext cx="521335" cy="428625"/>
            <a:chOff x="383382" y="4958557"/>
            <a:chExt cx="521493" cy="428627"/>
          </a:xfrm>
        </p:grpSpPr>
        <p:cxnSp>
          <p:nvCxnSpPr>
            <p:cNvPr id="15" name="直接连接符 14"/>
            <p:cNvCxnSpPr/>
            <p:nvPr userDrawn="1">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5"/>
            </p:custDataLst>
          </p:nvPr>
        </p:nvSpPr>
        <p:spPr>
          <a:xfrm rot="10800000">
            <a:off x="157480" y="6153785"/>
            <a:ext cx="1443990" cy="704215"/>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11200" y="1693545"/>
            <a:ext cx="2698115" cy="6451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境内生产药品的批准文号格式为：</a:t>
            </a:r>
            <a:endParaRPr kumimoji="0" lang="zh-CN" altLang="en-US"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矩形: 圆角 26"/>
          <p:cNvSpPr/>
          <p:nvPr/>
        </p:nvSpPr>
        <p:spPr>
          <a:xfrm>
            <a:off x="1033145" y="2508250"/>
            <a:ext cx="2170430" cy="349885"/>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国药准字</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Z</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nvSpPr>
        <p:spPr>
          <a:xfrm>
            <a:off x="1811655" y="2858135"/>
            <a:ext cx="496570" cy="460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矩形: 圆角 28"/>
          <p:cNvSpPr/>
          <p:nvPr/>
        </p:nvSpPr>
        <p:spPr>
          <a:xfrm>
            <a:off x="1033145" y="3300095"/>
            <a:ext cx="2170430" cy="349885"/>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四位年号</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p:cNvSpPr txBox="1"/>
          <p:nvPr/>
        </p:nvSpPr>
        <p:spPr>
          <a:xfrm>
            <a:off x="1840230" y="3597275"/>
            <a:ext cx="496570" cy="460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矩形: 圆角 30"/>
          <p:cNvSpPr/>
          <p:nvPr/>
        </p:nvSpPr>
        <p:spPr>
          <a:xfrm>
            <a:off x="1061085" y="4039235"/>
            <a:ext cx="2170430" cy="349885"/>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四位顺序号</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文本框 32"/>
          <p:cNvSpPr txBox="1"/>
          <p:nvPr/>
        </p:nvSpPr>
        <p:spPr>
          <a:xfrm>
            <a:off x="3451860" y="1668780"/>
            <a:ext cx="2698115" cy="5835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中国香港、澳门、台湾地区生产药品的批准文号格式为：</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矩形: 圆角 33"/>
          <p:cNvSpPr/>
          <p:nvPr/>
        </p:nvSpPr>
        <p:spPr>
          <a:xfrm>
            <a:off x="3580130" y="2483485"/>
            <a:ext cx="2519680" cy="349885"/>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国药准字</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Z</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a:t>
            </a:r>
            <a:endPar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文本框 34"/>
          <p:cNvSpPr txBox="1"/>
          <p:nvPr/>
        </p:nvSpPr>
        <p:spPr>
          <a:xfrm>
            <a:off x="4552315" y="2833370"/>
            <a:ext cx="496570" cy="460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矩形: 圆角 35"/>
          <p:cNvSpPr/>
          <p:nvPr/>
        </p:nvSpPr>
        <p:spPr>
          <a:xfrm>
            <a:off x="3638550" y="3275330"/>
            <a:ext cx="2461260" cy="349885"/>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四位年号</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文本框 36"/>
          <p:cNvSpPr txBox="1"/>
          <p:nvPr/>
        </p:nvSpPr>
        <p:spPr>
          <a:xfrm>
            <a:off x="4580255" y="3573145"/>
            <a:ext cx="496570" cy="460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矩形: 圆角 37"/>
          <p:cNvSpPr/>
          <p:nvPr/>
        </p:nvSpPr>
        <p:spPr>
          <a:xfrm>
            <a:off x="3638550" y="4076065"/>
            <a:ext cx="2449830" cy="349885"/>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四位顺序号</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文本框 39"/>
          <p:cNvSpPr txBox="1"/>
          <p:nvPr/>
        </p:nvSpPr>
        <p:spPr>
          <a:xfrm>
            <a:off x="6146800" y="1657350"/>
            <a:ext cx="2698115" cy="6451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境外生产药品的批准文号格式为：</a:t>
            </a: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矩形: 圆角 40"/>
          <p:cNvSpPr/>
          <p:nvPr/>
        </p:nvSpPr>
        <p:spPr>
          <a:xfrm>
            <a:off x="6365240" y="2465705"/>
            <a:ext cx="2376170" cy="349885"/>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国药准字</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Z</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J</a:t>
            </a:r>
            <a:endPar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文本框 41"/>
          <p:cNvSpPr txBox="1"/>
          <p:nvPr/>
        </p:nvSpPr>
        <p:spPr>
          <a:xfrm>
            <a:off x="7247255" y="2821940"/>
            <a:ext cx="496570" cy="460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矩形: 圆角 42"/>
          <p:cNvSpPr/>
          <p:nvPr/>
        </p:nvSpPr>
        <p:spPr>
          <a:xfrm>
            <a:off x="6468745" y="3263900"/>
            <a:ext cx="2170430" cy="349885"/>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四位年号</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文本框 43"/>
          <p:cNvSpPr txBox="1"/>
          <p:nvPr/>
        </p:nvSpPr>
        <p:spPr>
          <a:xfrm>
            <a:off x="7275830" y="3561715"/>
            <a:ext cx="496570" cy="4603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en-US" altLang="zh-CN"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矩形: 圆角 44"/>
          <p:cNvSpPr/>
          <p:nvPr/>
        </p:nvSpPr>
        <p:spPr>
          <a:xfrm>
            <a:off x="6496685" y="4003675"/>
            <a:ext cx="2170430" cy="349885"/>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四位顺序号</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914400" y="4876800"/>
            <a:ext cx="7827428" cy="919092"/>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其中，</a:t>
            </a:r>
            <a:r>
              <a:rPr kumimoji="0" lang="en-US" altLang="zh-CN"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a:t>
            </a:r>
            <a:r>
              <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代表化学药，</a:t>
            </a:r>
            <a:r>
              <a:rPr kumimoji="0" lang="en-US" altLang="zh-CN"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Z</a:t>
            </a:r>
            <a:r>
              <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代表中药，</a:t>
            </a:r>
            <a:r>
              <a:rPr kumimoji="0" lang="en-US" altLang="zh-CN"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a:t>
            </a:r>
            <a:r>
              <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代表生物制品。</a:t>
            </a: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药品批准文号，不因上市后的注册事项的变更而改变。</a:t>
            </a: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矩形: 圆角 46"/>
          <p:cNvSpPr/>
          <p:nvPr/>
        </p:nvSpPr>
        <p:spPr>
          <a:xfrm>
            <a:off x="8891399" y="1797654"/>
            <a:ext cx="3300602" cy="3989670"/>
          </a:xfrm>
          <a:prstGeom prst="roundRect">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药品监督管理部门制作的</a:t>
            </a:r>
            <a:endParaRPr kumimoji="0" lang="en-US" altLang="zh-CN" sz="18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defTabSz="914400" eaLnBrk="1" fontAlgn="auto" latinLnBrk="0" hangingPunct="1">
              <a:lnSpc>
                <a:spcPct val="2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药品注册批准证明</a:t>
            </a:r>
            <a:r>
              <a:rPr kumimoji="0" lang="zh-CN" altLang="en-US" sz="18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电子文件</a:t>
            </a:r>
            <a:endParaRPr kumimoji="0" lang="en-US" altLang="zh-CN" sz="18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defTabSz="914400" eaLnBrk="1" fontAlgn="auto" latinLnBrk="0" hangingPunct="1">
              <a:lnSpc>
                <a:spcPct val="2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及原料药批准文件</a:t>
            </a:r>
            <a:r>
              <a:rPr kumimoji="0" lang="zh-CN" altLang="en-US" sz="18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电子文件</a:t>
            </a:r>
            <a:r>
              <a:rPr kumimoji="0" lang="zh-CN" altLang="en-US" sz="18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与</a:t>
            </a:r>
            <a:r>
              <a:rPr kumimoji="0" lang="zh-CN" altLang="en-US" sz="18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纸质文件</a:t>
            </a:r>
            <a:endParaRPr kumimoji="0" lang="en-US" altLang="zh-CN" sz="1800" b="1"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defTabSz="914400" eaLnBrk="1" fontAlgn="auto" latinLnBrk="0" hangingPunct="1">
              <a:lnSpc>
                <a:spcPct val="2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具有同等法律效力。</a:t>
            </a:r>
            <a:endParaRPr kumimoji="0" lang="zh-CN" altLang="en-US" sz="18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8" name="标题 1"/>
          <p:cNvSpPr txBox="1"/>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accent1">
                    <a:lumMod val="50000"/>
                  </a:schemeClr>
                </a:solidFill>
                <a:latin typeface="微软雅黑" panose="020B0503020204020204" pitchFamily="34" charset="-122"/>
                <a:ea typeface="微软雅黑" panose="020B0503020204020204" pitchFamily="34" charset="-122"/>
              </a:rPr>
              <a:t>药品批准文号</a:t>
            </a:r>
            <a:endParaRPr lang="zh-CN" altLang="en-US" dirty="0">
              <a:solidFill>
                <a:schemeClr val="accent1">
                  <a:lumMod val="50000"/>
                </a:schemeClr>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73782" y="245442"/>
            <a:ext cx="2873649" cy="615553"/>
          </a:xfrm>
          <a:prstGeom prst="rect">
            <a:avLst/>
          </a:prstGeom>
        </p:spPr>
        <p:txBody>
          <a:bodyPr wrap="square">
            <a:spAutoFit/>
          </a:bodyPr>
          <a:lstStyle/>
          <a:p>
            <a:pPr algn="ctr"/>
            <a:r>
              <a:rPr lang="zh-CN" altLang="en-US" sz="3400" b="1" spc="600" dirty="0">
                <a:cs typeface="+mn-ea"/>
                <a:sym typeface="+mn-lt"/>
              </a:rPr>
              <a:t>课程性质 </a:t>
            </a:r>
            <a:endParaRPr lang="zh-CN" altLang="en-US" sz="3400" b="1" spc="600" dirty="0">
              <a:cs typeface="+mn-ea"/>
              <a:sym typeface="+mn-lt"/>
            </a:endParaRPr>
          </a:p>
        </p:txBody>
      </p:sp>
      <p:sp>
        <p:nvSpPr>
          <p:cNvPr id="63" name="矩形 62"/>
          <p:cNvSpPr/>
          <p:nvPr/>
        </p:nvSpPr>
        <p:spPr>
          <a:xfrm>
            <a:off x="6591935" y="1236980"/>
            <a:ext cx="4752340" cy="4276725"/>
          </a:xfrm>
          <a:prstGeom prst="rect">
            <a:avLst/>
          </a:prstGeom>
        </p:spPr>
        <p:txBody>
          <a:bodyPr wrap="square">
            <a:spAutoFit/>
          </a:bodyPr>
          <a:lstStyle/>
          <a:p>
            <a:pPr>
              <a:lnSpc>
                <a:spcPct val="150000"/>
              </a:lnSpc>
              <a:spcAft>
                <a:spcPts val="600"/>
              </a:spcAft>
            </a:pPr>
            <a:r>
              <a:rPr lang="zh-CN" altLang="en-US" sz="2800" b="1" spc="300" dirty="0">
                <a:solidFill>
                  <a:schemeClr val="accent1">
                    <a:lumMod val="75000"/>
                  </a:schemeClr>
                </a:solidFill>
                <a:latin typeface="+mj-ea"/>
                <a:ea typeface="+mj-ea"/>
              </a:rPr>
              <a:t>药学、临床药学专业的核心课程</a:t>
            </a:r>
            <a:endParaRPr lang="zh-CN" altLang="en-US" sz="2800" b="1" spc="300" dirty="0">
              <a:solidFill>
                <a:schemeClr val="accent1">
                  <a:lumMod val="75000"/>
                </a:schemeClr>
              </a:solidFill>
              <a:latin typeface="+mj-ea"/>
              <a:ea typeface="+mj-ea"/>
            </a:endParaRPr>
          </a:p>
          <a:p>
            <a:pPr>
              <a:lnSpc>
                <a:spcPct val="150000"/>
              </a:lnSpc>
              <a:spcAft>
                <a:spcPts val="600"/>
              </a:spcAft>
            </a:pPr>
            <a:r>
              <a:rPr lang="zh-CN" altLang="en-US" sz="3200" b="1" spc="300" dirty="0">
                <a:solidFill>
                  <a:schemeClr val="accent2"/>
                </a:solidFill>
                <a:latin typeface="+mj-ea"/>
                <a:ea typeface="+mj-ea"/>
              </a:rPr>
              <a:t>本次微课内容：</a:t>
            </a:r>
            <a:endParaRPr lang="zh-CN" altLang="en-US" sz="3200" b="1" spc="300" dirty="0">
              <a:solidFill>
                <a:schemeClr val="accent2"/>
              </a:solidFill>
              <a:latin typeface="+mj-ea"/>
              <a:ea typeface="+mj-ea"/>
            </a:endParaRPr>
          </a:p>
          <a:p>
            <a:pPr>
              <a:lnSpc>
                <a:spcPct val="150000"/>
              </a:lnSpc>
              <a:spcAft>
                <a:spcPts val="600"/>
              </a:spcAft>
            </a:pPr>
            <a:r>
              <a:rPr lang="en-US" altLang="zh-CN" sz="2400" b="1" spc="300" dirty="0">
                <a:solidFill>
                  <a:schemeClr val="accent2"/>
                </a:solidFill>
                <a:latin typeface="+mj-ea"/>
                <a:ea typeface="+mj-ea"/>
              </a:rPr>
              <a:t>   </a:t>
            </a:r>
            <a:r>
              <a:rPr lang="zh-CN" altLang="en-US" sz="2400" b="1" spc="300" dirty="0">
                <a:solidFill>
                  <a:schemeClr val="accent2"/>
                </a:solidFill>
                <a:latin typeface="+mj-ea"/>
                <a:ea typeface="+mj-ea"/>
              </a:rPr>
              <a:t>第四章 药品注册管理</a:t>
            </a:r>
            <a:endParaRPr lang="zh-CN" altLang="en-US" sz="2400" b="1" spc="300" dirty="0">
              <a:solidFill>
                <a:schemeClr val="accent2"/>
              </a:solidFill>
              <a:latin typeface="+mj-ea"/>
              <a:ea typeface="+mj-ea"/>
            </a:endParaRPr>
          </a:p>
          <a:p>
            <a:pPr>
              <a:lnSpc>
                <a:spcPct val="150000"/>
              </a:lnSpc>
              <a:spcAft>
                <a:spcPts val="600"/>
              </a:spcAft>
            </a:pPr>
            <a:r>
              <a:rPr lang="en-US" altLang="zh-CN" sz="2400" b="1" spc="300" dirty="0">
                <a:solidFill>
                  <a:schemeClr val="accent2"/>
                </a:solidFill>
                <a:latin typeface="+mj-ea"/>
                <a:ea typeface="+mj-ea"/>
              </a:rPr>
              <a:t>   </a:t>
            </a:r>
            <a:r>
              <a:rPr lang="zh-CN" altLang="en-US" sz="2400" b="1" spc="300" dirty="0">
                <a:solidFill>
                  <a:schemeClr val="accent2"/>
                </a:solidFill>
                <a:latin typeface="+mj-ea"/>
                <a:ea typeface="+mj-ea"/>
              </a:rPr>
              <a:t>第</a:t>
            </a:r>
            <a:r>
              <a:rPr lang="en-US" altLang="zh-CN" sz="2400" b="1" spc="300" dirty="0">
                <a:solidFill>
                  <a:schemeClr val="accent2"/>
                </a:solidFill>
                <a:latin typeface="+mj-ea"/>
                <a:ea typeface="+mj-ea"/>
              </a:rPr>
              <a:t>3</a:t>
            </a:r>
            <a:r>
              <a:rPr lang="zh-CN" altLang="en-US" sz="2400" b="1" spc="300" dirty="0">
                <a:solidFill>
                  <a:schemeClr val="accent2"/>
                </a:solidFill>
                <a:latin typeface="+mj-ea"/>
                <a:ea typeface="+mj-ea"/>
              </a:rPr>
              <a:t>节 药品上市管理</a:t>
            </a:r>
            <a:endParaRPr lang="zh-CN" altLang="en-US" sz="2400" b="1" spc="300" dirty="0">
              <a:solidFill>
                <a:schemeClr val="accent2"/>
              </a:solidFill>
              <a:latin typeface="+mj-ea"/>
              <a:ea typeface="+mj-ea"/>
            </a:endParaRPr>
          </a:p>
          <a:p>
            <a:pPr>
              <a:lnSpc>
                <a:spcPct val="150000"/>
              </a:lnSpc>
              <a:spcAft>
                <a:spcPts val="600"/>
              </a:spcAft>
            </a:pPr>
            <a:r>
              <a:rPr lang="zh-CN" altLang="en-US" sz="3200" b="1" spc="300" dirty="0">
                <a:solidFill>
                  <a:schemeClr val="accent2"/>
                </a:solidFill>
                <a:latin typeface="+mj-ea"/>
                <a:ea typeface="+mj-ea"/>
              </a:rPr>
              <a:t>本次微课属</a:t>
            </a:r>
            <a:r>
              <a:rPr lang="zh-CN" altLang="en-US" sz="3200" b="1" spc="300" dirty="0">
                <a:solidFill>
                  <a:schemeClr val="accent2"/>
                </a:solidFill>
                <a:latin typeface="+mj-ea"/>
                <a:ea typeface="+mj-ea"/>
              </a:rPr>
              <a:t>于新授课程</a:t>
            </a:r>
            <a:endParaRPr lang="zh-CN" altLang="en-US" sz="3200" b="1" spc="300" dirty="0">
              <a:solidFill>
                <a:schemeClr val="accent2"/>
              </a:solidFill>
              <a:latin typeface="+mj-ea"/>
              <a:ea typeface="+mj-ea"/>
            </a:endParaRPr>
          </a:p>
        </p:txBody>
      </p:sp>
      <p:grpSp>
        <p:nvGrpSpPr>
          <p:cNvPr id="66" name="组合 65"/>
          <p:cNvGrpSpPr/>
          <p:nvPr/>
        </p:nvGrpSpPr>
        <p:grpSpPr>
          <a:xfrm>
            <a:off x="736600" y="1857829"/>
            <a:ext cx="3098800" cy="3403600"/>
            <a:chOff x="736600" y="2641600"/>
            <a:chExt cx="3098800" cy="3403600"/>
          </a:xfrm>
        </p:grpSpPr>
        <p:sp>
          <p:nvSpPr>
            <p:cNvPr id="67" name="矩形 66"/>
            <p:cNvSpPr/>
            <p:nvPr/>
          </p:nvSpPr>
          <p:spPr>
            <a:xfrm>
              <a:off x="736600" y="2641600"/>
              <a:ext cx="3098800" cy="3403600"/>
            </a:xfrm>
            <a:prstGeom prst="rect">
              <a:avLst/>
            </a:prstGeom>
            <a:blipFill dpi="0" rotWithShape="1">
              <a:blip r:embed="rId1" cstate="screen"/>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汉仪旗黑-35S"/>
                <a:ea typeface="汉仪旗黑-35S"/>
                <a:cs typeface="+mn-cs"/>
              </a:endParaRPr>
            </a:p>
          </p:txBody>
        </p:sp>
        <p:sp>
          <p:nvSpPr>
            <p:cNvPr id="68" name="矩形 67"/>
            <p:cNvSpPr/>
            <p:nvPr/>
          </p:nvSpPr>
          <p:spPr>
            <a:xfrm>
              <a:off x="736600" y="2641600"/>
              <a:ext cx="3098800" cy="3403600"/>
            </a:xfrm>
            <a:prstGeom prst="rect">
              <a:avLst/>
            </a:prstGeom>
            <a:solidFill>
              <a:schemeClr val="accent4">
                <a:lumMod val="75000"/>
                <a:alpha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汉仪旗黑-35S"/>
                <a:ea typeface="汉仪旗黑-35S"/>
                <a:cs typeface="+mn-cs"/>
              </a:endParaRPr>
            </a:p>
          </p:txBody>
        </p:sp>
      </p:grpSp>
      <p:sp>
        <p:nvSpPr>
          <p:cNvPr id="71" name="Freeform 490"/>
          <p:cNvSpPr>
            <a:spLocks noEditPoints="1"/>
          </p:cNvSpPr>
          <p:nvPr/>
        </p:nvSpPr>
        <p:spPr bwMode="auto">
          <a:xfrm>
            <a:off x="1974850" y="2722880"/>
            <a:ext cx="621665" cy="678815"/>
          </a:xfrm>
          <a:custGeom>
            <a:avLst/>
            <a:gdLst>
              <a:gd name="T0" fmla="*/ 787 w 7822"/>
              <a:gd name="T1" fmla="*/ 3012 h 8538"/>
              <a:gd name="T2" fmla="*/ 7356 w 7822"/>
              <a:gd name="T3" fmla="*/ 7179 h 8538"/>
              <a:gd name="T4" fmla="*/ 6577 w 7822"/>
              <a:gd name="T5" fmla="*/ 6177 h 8538"/>
              <a:gd name="T6" fmla="*/ 5527 w 7822"/>
              <a:gd name="T7" fmla="*/ 5479 h 8538"/>
              <a:gd name="T8" fmla="*/ 4296 w 7822"/>
              <a:gd name="T9" fmla="*/ 5148 h 8538"/>
              <a:gd name="T10" fmla="*/ 3209 w 7822"/>
              <a:gd name="T11" fmla="*/ 5193 h 8538"/>
              <a:gd name="T12" fmla="*/ 2232 w 7822"/>
              <a:gd name="T13" fmla="*/ 5508 h 8538"/>
              <a:gd name="T14" fmla="*/ 1331 w 7822"/>
              <a:gd name="T15" fmla="*/ 6101 h 8538"/>
              <a:gd name="T16" fmla="*/ 620 w 7822"/>
              <a:gd name="T17" fmla="*/ 6920 h 8538"/>
              <a:gd name="T18" fmla="*/ 23 w 7822"/>
              <a:gd name="T19" fmla="*/ 7598 h 8538"/>
              <a:gd name="T20" fmla="*/ 583 w 7822"/>
              <a:gd name="T21" fmla="*/ 6572 h 8538"/>
              <a:gd name="T22" fmla="*/ 1388 w 7822"/>
              <a:gd name="T23" fmla="*/ 5756 h 8538"/>
              <a:gd name="T24" fmla="*/ 2383 w 7822"/>
              <a:gd name="T25" fmla="*/ 5192 h 8538"/>
              <a:gd name="T26" fmla="*/ 5127 w 7822"/>
              <a:gd name="T27" fmla="*/ 1333 h 8538"/>
              <a:gd name="T28" fmla="*/ 3911 w 7822"/>
              <a:gd name="T29" fmla="*/ 4899 h 8538"/>
              <a:gd name="T30" fmla="*/ 5255 w 7822"/>
              <a:gd name="T31" fmla="*/ 5124 h 8538"/>
              <a:gd name="T32" fmla="*/ 6431 w 7822"/>
              <a:gd name="T33" fmla="*/ 5755 h 8538"/>
              <a:gd name="T34" fmla="*/ 7349 w 7822"/>
              <a:gd name="T35" fmla="*/ 6728 h 8538"/>
              <a:gd name="T36" fmla="*/ 6740 w 7822"/>
              <a:gd name="T37" fmla="*/ 3189 h 8538"/>
              <a:gd name="T38" fmla="*/ 1971 w 7822"/>
              <a:gd name="T39" fmla="*/ 7238 h 8538"/>
              <a:gd name="T40" fmla="*/ 1624 w 7822"/>
              <a:gd name="T41" fmla="*/ 6908 h 8538"/>
              <a:gd name="T42" fmla="*/ 1624 w 7822"/>
              <a:gd name="T43" fmla="*/ 6441 h 8538"/>
              <a:gd name="T44" fmla="*/ 1971 w 7822"/>
              <a:gd name="T45" fmla="*/ 6111 h 8538"/>
              <a:gd name="T46" fmla="*/ 2437 w 7822"/>
              <a:gd name="T47" fmla="*/ 6135 h 8538"/>
              <a:gd name="T48" fmla="*/ 2750 w 7822"/>
              <a:gd name="T49" fmla="*/ 6497 h 8538"/>
              <a:gd name="T50" fmla="*/ 2705 w 7822"/>
              <a:gd name="T51" fmla="*/ 6961 h 8538"/>
              <a:gd name="T52" fmla="*/ 2326 w 7822"/>
              <a:gd name="T53" fmla="*/ 7256 h 8538"/>
              <a:gd name="T54" fmla="*/ 2337 w 7822"/>
              <a:gd name="T55" fmla="*/ 7009 h 8538"/>
              <a:gd name="T56" fmla="*/ 2531 w 7822"/>
              <a:gd name="T57" fmla="*/ 6785 h 8538"/>
              <a:gd name="T58" fmla="*/ 2502 w 7822"/>
              <a:gd name="T59" fmla="*/ 6498 h 8538"/>
              <a:gd name="T60" fmla="*/ 2269 w 7822"/>
              <a:gd name="T61" fmla="*/ 6317 h 8538"/>
              <a:gd name="T62" fmla="*/ 1985 w 7822"/>
              <a:gd name="T63" fmla="*/ 6359 h 8538"/>
              <a:gd name="T64" fmla="*/ 1814 w 7822"/>
              <a:gd name="T65" fmla="*/ 6601 h 8538"/>
              <a:gd name="T66" fmla="*/ 1870 w 7822"/>
              <a:gd name="T67" fmla="*/ 6882 h 8538"/>
              <a:gd name="T68" fmla="*/ 2121 w 7822"/>
              <a:gd name="T69" fmla="*/ 7041 h 8538"/>
              <a:gd name="T70" fmla="*/ 4423 w 7822"/>
              <a:gd name="T71" fmla="*/ 6536 h 8538"/>
              <a:gd name="T72" fmla="*/ 4264 w 7822"/>
              <a:gd name="T73" fmla="*/ 6311 h 8538"/>
              <a:gd name="T74" fmla="*/ 4317 w 7822"/>
              <a:gd name="T75" fmla="*/ 6049 h 8538"/>
              <a:gd name="T76" fmla="*/ 4550 w 7822"/>
              <a:gd name="T77" fmla="*/ 5901 h 8538"/>
              <a:gd name="T78" fmla="*/ 4808 w 7822"/>
              <a:gd name="T79" fmla="*/ 5965 h 8538"/>
              <a:gd name="T80" fmla="*/ 4945 w 7822"/>
              <a:gd name="T81" fmla="*/ 6206 h 8538"/>
              <a:gd name="T82" fmla="*/ 4868 w 7822"/>
              <a:gd name="T83" fmla="*/ 6460 h 8538"/>
              <a:gd name="T84" fmla="*/ 4620 w 7822"/>
              <a:gd name="T85" fmla="*/ 6586 h 8538"/>
              <a:gd name="T86" fmla="*/ 4712 w 7822"/>
              <a:gd name="T87" fmla="*/ 6275 h 8538"/>
              <a:gd name="T88" fmla="*/ 4636 w 7822"/>
              <a:gd name="T89" fmla="*/ 6131 h 8538"/>
              <a:gd name="T90" fmla="*/ 4492 w 7822"/>
              <a:gd name="T91" fmla="*/ 6207 h 8538"/>
              <a:gd name="T92" fmla="*/ 4568 w 7822"/>
              <a:gd name="T93" fmla="*/ 6351 h 8538"/>
              <a:gd name="T94" fmla="*/ 5776 w 7822"/>
              <a:gd name="T95" fmla="*/ 6831 h 8538"/>
              <a:gd name="T96" fmla="*/ 5357 w 7822"/>
              <a:gd name="T97" fmla="*/ 6975 h 8538"/>
              <a:gd name="T98" fmla="*/ 5041 w 7822"/>
              <a:gd name="T99" fmla="*/ 7256 h 8538"/>
              <a:gd name="T100" fmla="*/ 4855 w 7822"/>
              <a:gd name="T101" fmla="*/ 7659 h 8538"/>
              <a:gd name="T102" fmla="*/ 4842 w 7822"/>
              <a:gd name="T103" fmla="*/ 8081 h 8538"/>
              <a:gd name="T104" fmla="*/ 5005 w 7822"/>
              <a:gd name="T105" fmla="*/ 8494 h 8538"/>
              <a:gd name="T106" fmla="*/ 5057 w 7822"/>
              <a:gd name="T107" fmla="*/ 7898 h 8538"/>
              <a:gd name="T108" fmla="*/ 5307 w 7822"/>
              <a:gd name="T109" fmla="*/ 7301 h 8538"/>
              <a:gd name="T110" fmla="*/ 5907 w 7822"/>
              <a:gd name="T111" fmla="*/ 7054 h 8538"/>
              <a:gd name="T112" fmla="*/ 6506 w 7822"/>
              <a:gd name="T113" fmla="*/ 7305 h 8538"/>
              <a:gd name="T114" fmla="*/ 6757 w 7822"/>
              <a:gd name="T115" fmla="*/ 7244 h 8538"/>
              <a:gd name="T116" fmla="*/ 6417 w 7822"/>
              <a:gd name="T117" fmla="*/ 6955 h 8538"/>
              <a:gd name="T118" fmla="*/ 6969 w 7822"/>
              <a:gd name="T119" fmla="*/ 4568 h 8538"/>
              <a:gd name="T120" fmla="*/ 1776 w 7822"/>
              <a:gd name="T121" fmla="*/ 4436 h 8538"/>
              <a:gd name="T122" fmla="*/ 5546 w 7822"/>
              <a:gd name="T123" fmla="*/ 0 h 8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22" h="8538">
                <a:moveTo>
                  <a:pt x="1148" y="1446"/>
                </a:moveTo>
                <a:lnTo>
                  <a:pt x="902" y="1693"/>
                </a:lnTo>
                <a:lnTo>
                  <a:pt x="1148" y="1940"/>
                </a:lnTo>
                <a:lnTo>
                  <a:pt x="986" y="2102"/>
                </a:lnTo>
                <a:lnTo>
                  <a:pt x="739" y="1855"/>
                </a:lnTo>
                <a:lnTo>
                  <a:pt x="493" y="2102"/>
                </a:lnTo>
                <a:lnTo>
                  <a:pt x="330" y="1940"/>
                </a:lnTo>
                <a:lnTo>
                  <a:pt x="577" y="1693"/>
                </a:lnTo>
                <a:lnTo>
                  <a:pt x="330" y="1446"/>
                </a:lnTo>
                <a:lnTo>
                  <a:pt x="493" y="1284"/>
                </a:lnTo>
                <a:lnTo>
                  <a:pt x="739" y="1530"/>
                </a:lnTo>
                <a:lnTo>
                  <a:pt x="986" y="1284"/>
                </a:lnTo>
                <a:lnTo>
                  <a:pt x="1148" y="1446"/>
                </a:lnTo>
                <a:close/>
                <a:moveTo>
                  <a:pt x="787" y="3242"/>
                </a:moveTo>
                <a:lnTo>
                  <a:pt x="1104" y="3242"/>
                </a:lnTo>
                <a:lnTo>
                  <a:pt x="1104" y="3012"/>
                </a:lnTo>
                <a:lnTo>
                  <a:pt x="787" y="3012"/>
                </a:lnTo>
                <a:lnTo>
                  <a:pt x="787" y="3242"/>
                </a:lnTo>
                <a:close/>
                <a:moveTo>
                  <a:pt x="160" y="5488"/>
                </a:moveTo>
                <a:lnTo>
                  <a:pt x="478" y="5488"/>
                </a:lnTo>
                <a:lnTo>
                  <a:pt x="478" y="5258"/>
                </a:lnTo>
                <a:lnTo>
                  <a:pt x="160" y="5258"/>
                </a:lnTo>
                <a:lnTo>
                  <a:pt x="160" y="5488"/>
                </a:lnTo>
                <a:close/>
                <a:moveTo>
                  <a:pt x="7822" y="7664"/>
                </a:moveTo>
                <a:lnTo>
                  <a:pt x="7605" y="7740"/>
                </a:lnTo>
                <a:lnTo>
                  <a:pt x="7605" y="7740"/>
                </a:lnTo>
                <a:lnTo>
                  <a:pt x="7578" y="7668"/>
                </a:lnTo>
                <a:lnTo>
                  <a:pt x="7551" y="7596"/>
                </a:lnTo>
                <a:lnTo>
                  <a:pt x="7521" y="7524"/>
                </a:lnTo>
                <a:lnTo>
                  <a:pt x="7491" y="7454"/>
                </a:lnTo>
                <a:lnTo>
                  <a:pt x="7459" y="7384"/>
                </a:lnTo>
                <a:lnTo>
                  <a:pt x="7425" y="7315"/>
                </a:lnTo>
                <a:lnTo>
                  <a:pt x="7392" y="7247"/>
                </a:lnTo>
                <a:lnTo>
                  <a:pt x="7356" y="7179"/>
                </a:lnTo>
                <a:lnTo>
                  <a:pt x="7319" y="7113"/>
                </a:lnTo>
                <a:lnTo>
                  <a:pt x="7281" y="7048"/>
                </a:lnTo>
                <a:lnTo>
                  <a:pt x="7241" y="6983"/>
                </a:lnTo>
                <a:lnTo>
                  <a:pt x="7201" y="6920"/>
                </a:lnTo>
                <a:lnTo>
                  <a:pt x="7160" y="6857"/>
                </a:lnTo>
                <a:lnTo>
                  <a:pt x="7116" y="6795"/>
                </a:lnTo>
                <a:lnTo>
                  <a:pt x="7073" y="6733"/>
                </a:lnTo>
                <a:lnTo>
                  <a:pt x="7028" y="6673"/>
                </a:lnTo>
                <a:lnTo>
                  <a:pt x="6981" y="6614"/>
                </a:lnTo>
                <a:lnTo>
                  <a:pt x="6935" y="6556"/>
                </a:lnTo>
                <a:lnTo>
                  <a:pt x="6887" y="6499"/>
                </a:lnTo>
                <a:lnTo>
                  <a:pt x="6837" y="6442"/>
                </a:lnTo>
                <a:lnTo>
                  <a:pt x="6787" y="6388"/>
                </a:lnTo>
                <a:lnTo>
                  <a:pt x="6736" y="6333"/>
                </a:lnTo>
                <a:lnTo>
                  <a:pt x="6683" y="6280"/>
                </a:lnTo>
                <a:lnTo>
                  <a:pt x="6630" y="6227"/>
                </a:lnTo>
                <a:lnTo>
                  <a:pt x="6577" y="6177"/>
                </a:lnTo>
                <a:lnTo>
                  <a:pt x="6521" y="6126"/>
                </a:lnTo>
                <a:lnTo>
                  <a:pt x="6465" y="6078"/>
                </a:lnTo>
                <a:lnTo>
                  <a:pt x="6408" y="6029"/>
                </a:lnTo>
                <a:lnTo>
                  <a:pt x="6351" y="5983"/>
                </a:lnTo>
                <a:lnTo>
                  <a:pt x="6292" y="5937"/>
                </a:lnTo>
                <a:lnTo>
                  <a:pt x="6233" y="5892"/>
                </a:lnTo>
                <a:lnTo>
                  <a:pt x="6172" y="5849"/>
                </a:lnTo>
                <a:lnTo>
                  <a:pt x="6112" y="5807"/>
                </a:lnTo>
                <a:lnTo>
                  <a:pt x="6049" y="5766"/>
                </a:lnTo>
                <a:lnTo>
                  <a:pt x="5986" y="5726"/>
                </a:lnTo>
                <a:lnTo>
                  <a:pt x="5923" y="5687"/>
                </a:lnTo>
                <a:lnTo>
                  <a:pt x="5859" y="5649"/>
                </a:lnTo>
                <a:lnTo>
                  <a:pt x="5794" y="5613"/>
                </a:lnTo>
                <a:lnTo>
                  <a:pt x="5729" y="5577"/>
                </a:lnTo>
                <a:lnTo>
                  <a:pt x="5662" y="5543"/>
                </a:lnTo>
                <a:lnTo>
                  <a:pt x="5595" y="5510"/>
                </a:lnTo>
                <a:lnTo>
                  <a:pt x="5527" y="5479"/>
                </a:lnTo>
                <a:lnTo>
                  <a:pt x="5460" y="5449"/>
                </a:lnTo>
                <a:lnTo>
                  <a:pt x="5390" y="5420"/>
                </a:lnTo>
                <a:lnTo>
                  <a:pt x="5321" y="5392"/>
                </a:lnTo>
                <a:lnTo>
                  <a:pt x="5251" y="5366"/>
                </a:lnTo>
                <a:lnTo>
                  <a:pt x="5181" y="5341"/>
                </a:lnTo>
                <a:lnTo>
                  <a:pt x="5110" y="5318"/>
                </a:lnTo>
                <a:lnTo>
                  <a:pt x="5038" y="5295"/>
                </a:lnTo>
                <a:lnTo>
                  <a:pt x="4965" y="5274"/>
                </a:lnTo>
                <a:lnTo>
                  <a:pt x="4893" y="5254"/>
                </a:lnTo>
                <a:lnTo>
                  <a:pt x="4820" y="5236"/>
                </a:lnTo>
                <a:lnTo>
                  <a:pt x="4746" y="5219"/>
                </a:lnTo>
                <a:lnTo>
                  <a:pt x="4672" y="5204"/>
                </a:lnTo>
                <a:lnTo>
                  <a:pt x="4597" y="5190"/>
                </a:lnTo>
                <a:lnTo>
                  <a:pt x="4523" y="5177"/>
                </a:lnTo>
                <a:lnTo>
                  <a:pt x="4448" y="5166"/>
                </a:lnTo>
                <a:lnTo>
                  <a:pt x="4372" y="5156"/>
                </a:lnTo>
                <a:lnTo>
                  <a:pt x="4296" y="5148"/>
                </a:lnTo>
                <a:lnTo>
                  <a:pt x="4219" y="5141"/>
                </a:lnTo>
                <a:lnTo>
                  <a:pt x="4143" y="5136"/>
                </a:lnTo>
                <a:lnTo>
                  <a:pt x="4066" y="5132"/>
                </a:lnTo>
                <a:lnTo>
                  <a:pt x="3988" y="5130"/>
                </a:lnTo>
                <a:lnTo>
                  <a:pt x="3911" y="5129"/>
                </a:lnTo>
                <a:lnTo>
                  <a:pt x="3911" y="5129"/>
                </a:lnTo>
                <a:lnTo>
                  <a:pt x="3851" y="5129"/>
                </a:lnTo>
                <a:lnTo>
                  <a:pt x="3791" y="5131"/>
                </a:lnTo>
                <a:lnTo>
                  <a:pt x="3731" y="5133"/>
                </a:lnTo>
                <a:lnTo>
                  <a:pt x="3672" y="5136"/>
                </a:lnTo>
                <a:lnTo>
                  <a:pt x="3613" y="5140"/>
                </a:lnTo>
                <a:lnTo>
                  <a:pt x="3554" y="5146"/>
                </a:lnTo>
                <a:lnTo>
                  <a:pt x="3495" y="5151"/>
                </a:lnTo>
                <a:lnTo>
                  <a:pt x="3435" y="5158"/>
                </a:lnTo>
                <a:lnTo>
                  <a:pt x="3650" y="6370"/>
                </a:lnTo>
                <a:lnTo>
                  <a:pt x="3423" y="6410"/>
                </a:lnTo>
                <a:lnTo>
                  <a:pt x="3209" y="5193"/>
                </a:lnTo>
                <a:lnTo>
                  <a:pt x="3209" y="5193"/>
                </a:lnTo>
                <a:lnTo>
                  <a:pt x="3144" y="5206"/>
                </a:lnTo>
                <a:lnTo>
                  <a:pt x="3081" y="5218"/>
                </a:lnTo>
                <a:lnTo>
                  <a:pt x="3018" y="5233"/>
                </a:lnTo>
                <a:lnTo>
                  <a:pt x="2956" y="5248"/>
                </a:lnTo>
                <a:lnTo>
                  <a:pt x="2892" y="5265"/>
                </a:lnTo>
                <a:lnTo>
                  <a:pt x="2831" y="5282"/>
                </a:lnTo>
                <a:lnTo>
                  <a:pt x="2769" y="5300"/>
                </a:lnTo>
                <a:lnTo>
                  <a:pt x="2708" y="5320"/>
                </a:lnTo>
                <a:lnTo>
                  <a:pt x="2647" y="5340"/>
                </a:lnTo>
                <a:lnTo>
                  <a:pt x="2587" y="5361"/>
                </a:lnTo>
                <a:lnTo>
                  <a:pt x="2527" y="5383"/>
                </a:lnTo>
                <a:lnTo>
                  <a:pt x="2466" y="5406"/>
                </a:lnTo>
                <a:lnTo>
                  <a:pt x="2407" y="5430"/>
                </a:lnTo>
                <a:lnTo>
                  <a:pt x="2348" y="5456"/>
                </a:lnTo>
                <a:lnTo>
                  <a:pt x="2290" y="5481"/>
                </a:lnTo>
                <a:lnTo>
                  <a:pt x="2232" y="5508"/>
                </a:lnTo>
                <a:lnTo>
                  <a:pt x="2175" y="5536"/>
                </a:lnTo>
                <a:lnTo>
                  <a:pt x="2118" y="5565"/>
                </a:lnTo>
                <a:lnTo>
                  <a:pt x="2062" y="5595"/>
                </a:lnTo>
                <a:lnTo>
                  <a:pt x="2006" y="5625"/>
                </a:lnTo>
                <a:lnTo>
                  <a:pt x="1951" y="5657"/>
                </a:lnTo>
                <a:lnTo>
                  <a:pt x="1896" y="5689"/>
                </a:lnTo>
                <a:lnTo>
                  <a:pt x="1841" y="5722"/>
                </a:lnTo>
                <a:lnTo>
                  <a:pt x="1787" y="5756"/>
                </a:lnTo>
                <a:lnTo>
                  <a:pt x="1735" y="5791"/>
                </a:lnTo>
                <a:lnTo>
                  <a:pt x="1682" y="5827"/>
                </a:lnTo>
                <a:lnTo>
                  <a:pt x="1629" y="5864"/>
                </a:lnTo>
                <a:lnTo>
                  <a:pt x="1579" y="5901"/>
                </a:lnTo>
                <a:lnTo>
                  <a:pt x="1527" y="5940"/>
                </a:lnTo>
                <a:lnTo>
                  <a:pt x="1477" y="5979"/>
                </a:lnTo>
                <a:lnTo>
                  <a:pt x="1428" y="6019"/>
                </a:lnTo>
                <a:lnTo>
                  <a:pt x="1378" y="6059"/>
                </a:lnTo>
                <a:lnTo>
                  <a:pt x="1331" y="6101"/>
                </a:lnTo>
                <a:lnTo>
                  <a:pt x="1282" y="6143"/>
                </a:lnTo>
                <a:lnTo>
                  <a:pt x="1236" y="6185"/>
                </a:lnTo>
                <a:lnTo>
                  <a:pt x="1190" y="6229"/>
                </a:lnTo>
                <a:lnTo>
                  <a:pt x="1144" y="6274"/>
                </a:lnTo>
                <a:lnTo>
                  <a:pt x="1099" y="6319"/>
                </a:lnTo>
                <a:lnTo>
                  <a:pt x="1055" y="6365"/>
                </a:lnTo>
                <a:lnTo>
                  <a:pt x="1011" y="6413"/>
                </a:lnTo>
                <a:lnTo>
                  <a:pt x="969" y="6460"/>
                </a:lnTo>
                <a:lnTo>
                  <a:pt x="927" y="6509"/>
                </a:lnTo>
                <a:lnTo>
                  <a:pt x="886" y="6557"/>
                </a:lnTo>
                <a:lnTo>
                  <a:pt x="846" y="6607"/>
                </a:lnTo>
                <a:lnTo>
                  <a:pt x="806" y="6658"/>
                </a:lnTo>
                <a:lnTo>
                  <a:pt x="767" y="6709"/>
                </a:lnTo>
                <a:lnTo>
                  <a:pt x="729" y="6761"/>
                </a:lnTo>
                <a:lnTo>
                  <a:pt x="692" y="6814"/>
                </a:lnTo>
                <a:lnTo>
                  <a:pt x="655" y="6866"/>
                </a:lnTo>
                <a:lnTo>
                  <a:pt x="620" y="6920"/>
                </a:lnTo>
                <a:lnTo>
                  <a:pt x="585" y="6975"/>
                </a:lnTo>
                <a:lnTo>
                  <a:pt x="552" y="7031"/>
                </a:lnTo>
                <a:lnTo>
                  <a:pt x="519" y="7087"/>
                </a:lnTo>
                <a:lnTo>
                  <a:pt x="486" y="7142"/>
                </a:lnTo>
                <a:lnTo>
                  <a:pt x="456" y="7199"/>
                </a:lnTo>
                <a:lnTo>
                  <a:pt x="425" y="7257"/>
                </a:lnTo>
                <a:lnTo>
                  <a:pt x="396" y="7315"/>
                </a:lnTo>
                <a:lnTo>
                  <a:pt x="367" y="7374"/>
                </a:lnTo>
                <a:lnTo>
                  <a:pt x="340" y="7435"/>
                </a:lnTo>
                <a:lnTo>
                  <a:pt x="313" y="7495"/>
                </a:lnTo>
                <a:lnTo>
                  <a:pt x="287" y="7555"/>
                </a:lnTo>
                <a:lnTo>
                  <a:pt x="263" y="7616"/>
                </a:lnTo>
                <a:lnTo>
                  <a:pt x="240" y="7678"/>
                </a:lnTo>
                <a:lnTo>
                  <a:pt x="216" y="7740"/>
                </a:lnTo>
                <a:lnTo>
                  <a:pt x="0" y="7664"/>
                </a:lnTo>
                <a:lnTo>
                  <a:pt x="0" y="7664"/>
                </a:lnTo>
                <a:lnTo>
                  <a:pt x="23" y="7598"/>
                </a:lnTo>
                <a:lnTo>
                  <a:pt x="49" y="7533"/>
                </a:lnTo>
                <a:lnTo>
                  <a:pt x="75" y="7467"/>
                </a:lnTo>
                <a:lnTo>
                  <a:pt x="102" y="7403"/>
                </a:lnTo>
                <a:lnTo>
                  <a:pt x="130" y="7340"/>
                </a:lnTo>
                <a:lnTo>
                  <a:pt x="159" y="7276"/>
                </a:lnTo>
                <a:lnTo>
                  <a:pt x="190" y="7214"/>
                </a:lnTo>
                <a:lnTo>
                  <a:pt x="221" y="7152"/>
                </a:lnTo>
                <a:lnTo>
                  <a:pt x="252" y="7091"/>
                </a:lnTo>
                <a:lnTo>
                  <a:pt x="286" y="7031"/>
                </a:lnTo>
                <a:lnTo>
                  <a:pt x="320" y="6971"/>
                </a:lnTo>
                <a:lnTo>
                  <a:pt x="354" y="6912"/>
                </a:lnTo>
                <a:lnTo>
                  <a:pt x="390" y="6854"/>
                </a:lnTo>
                <a:lnTo>
                  <a:pt x="427" y="6796"/>
                </a:lnTo>
                <a:lnTo>
                  <a:pt x="465" y="6739"/>
                </a:lnTo>
                <a:lnTo>
                  <a:pt x="503" y="6682"/>
                </a:lnTo>
                <a:lnTo>
                  <a:pt x="542" y="6627"/>
                </a:lnTo>
                <a:lnTo>
                  <a:pt x="583" y="6572"/>
                </a:lnTo>
                <a:lnTo>
                  <a:pt x="624" y="6517"/>
                </a:lnTo>
                <a:lnTo>
                  <a:pt x="665" y="6464"/>
                </a:lnTo>
                <a:lnTo>
                  <a:pt x="709" y="6411"/>
                </a:lnTo>
                <a:lnTo>
                  <a:pt x="752" y="6359"/>
                </a:lnTo>
                <a:lnTo>
                  <a:pt x="796" y="6309"/>
                </a:lnTo>
                <a:lnTo>
                  <a:pt x="842" y="6258"/>
                </a:lnTo>
                <a:lnTo>
                  <a:pt x="888" y="6208"/>
                </a:lnTo>
                <a:lnTo>
                  <a:pt x="934" y="6159"/>
                </a:lnTo>
                <a:lnTo>
                  <a:pt x="982" y="6111"/>
                </a:lnTo>
                <a:lnTo>
                  <a:pt x="1030" y="6064"/>
                </a:lnTo>
                <a:lnTo>
                  <a:pt x="1080" y="6018"/>
                </a:lnTo>
                <a:lnTo>
                  <a:pt x="1129" y="5972"/>
                </a:lnTo>
                <a:lnTo>
                  <a:pt x="1180" y="5927"/>
                </a:lnTo>
                <a:lnTo>
                  <a:pt x="1231" y="5884"/>
                </a:lnTo>
                <a:lnTo>
                  <a:pt x="1282" y="5840"/>
                </a:lnTo>
                <a:lnTo>
                  <a:pt x="1335" y="5798"/>
                </a:lnTo>
                <a:lnTo>
                  <a:pt x="1388" y="5756"/>
                </a:lnTo>
                <a:lnTo>
                  <a:pt x="1442" y="5716"/>
                </a:lnTo>
                <a:lnTo>
                  <a:pt x="1496" y="5676"/>
                </a:lnTo>
                <a:lnTo>
                  <a:pt x="1551" y="5638"/>
                </a:lnTo>
                <a:lnTo>
                  <a:pt x="1607" y="5600"/>
                </a:lnTo>
                <a:lnTo>
                  <a:pt x="1664" y="5563"/>
                </a:lnTo>
                <a:lnTo>
                  <a:pt x="1721" y="5526"/>
                </a:lnTo>
                <a:lnTo>
                  <a:pt x="1778" y="5491"/>
                </a:lnTo>
                <a:lnTo>
                  <a:pt x="1836" y="5458"/>
                </a:lnTo>
                <a:lnTo>
                  <a:pt x="1895" y="5424"/>
                </a:lnTo>
                <a:lnTo>
                  <a:pt x="1954" y="5391"/>
                </a:lnTo>
                <a:lnTo>
                  <a:pt x="2014" y="5361"/>
                </a:lnTo>
                <a:lnTo>
                  <a:pt x="2074" y="5330"/>
                </a:lnTo>
                <a:lnTo>
                  <a:pt x="2135" y="5301"/>
                </a:lnTo>
                <a:lnTo>
                  <a:pt x="2197" y="5272"/>
                </a:lnTo>
                <a:lnTo>
                  <a:pt x="2258" y="5245"/>
                </a:lnTo>
                <a:lnTo>
                  <a:pt x="2320" y="5217"/>
                </a:lnTo>
                <a:lnTo>
                  <a:pt x="2383" y="5192"/>
                </a:lnTo>
                <a:lnTo>
                  <a:pt x="2446" y="5168"/>
                </a:lnTo>
                <a:lnTo>
                  <a:pt x="2510" y="5145"/>
                </a:lnTo>
                <a:lnTo>
                  <a:pt x="2574" y="5121"/>
                </a:lnTo>
                <a:lnTo>
                  <a:pt x="2638" y="5100"/>
                </a:lnTo>
                <a:lnTo>
                  <a:pt x="2704" y="5080"/>
                </a:lnTo>
                <a:lnTo>
                  <a:pt x="2769" y="5060"/>
                </a:lnTo>
                <a:lnTo>
                  <a:pt x="2834" y="5042"/>
                </a:lnTo>
                <a:lnTo>
                  <a:pt x="2901" y="5025"/>
                </a:lnTo>
                <a:lnTo>
                  <a:pt x="2967" y="5009"/>
                </a:lnTo>
                <a:lnTo>
                  <a:pt x="3034" y="4994"/>
                </a:lnTo>
                <a:lnTo>
                  <a:pt x="3101" y="4980"/>
                </a:lnTo>
                <a:lnTo>
                  <a:pt x="3169" y="4966"/>
                </a:lnTo>
                <a:lnTo>
                  <a:pt x="2421" y="729"/>
                </a:lnTo>
                <a:lnTo>
                  <a:pt x="2648" y="689"/>
                </a:lnTo>
                <a:lnTo>
                  <a:pt x="2724" y="1122"/>
                </a:lnTo>
                <a:lnTo>
                  <a:pt x="5090" y="1122"/>
                </a:lnTo>
                <a:lnTo>
                  <a:pt x="5127" y="1333"/>
                </a:lnTo>
                <a:lnTo>
                  <a:pt x="6768" y="1333"/>
                </a:lnTo>
                <a:lnTo>
                  <a:pt x="6494" y="2358"/>
                </a:lnTo>
                <a:lnTo>
                  <a:pt x="7152" y="3419"/>
                </a:lnTo>
                <a:lnTo>
                  <a:pt x="4737" y="3419"/>
                </a:lnTo>
                <a:lnTo>
                  <a:pt x="4737" y="3208"/>
                </a:lnTo>
                <a:lnTo>
                  <a:pt x="3092" y="3208"/>
                </a:lnTo>
                <a:lnTo>
                  <a:pt x="3395" y="4932"/>
                </a:lnTo>
                <a:lnTo>
                  <a:pt x="3395" y="4932"/>
                </a:lnTo>
                <a:lnTo>
                  <a:pt x="3460" y="4924"/>
                </a:lnTo>
                <a:lnTo>
                  <a:pt x="3523" y="4918"/>
                </a:lnTo>
                <a:lnTo>
                  <a:pt x="3587" y="4912"/>
                </a:lnTo>
                <a:lnTo>
                  <a:pt x="3652" y="4907"/>
                </a:lnTo>
                <a:lnTo>
                  <a:pt x="3716" y="4904"/>
                </a:lnTo>
                <a:lnTo>
                  <a:pt x="3780" y="4901"/>
                </a:lnTo>
                <a:lnTo>
                  <a:pt x="3846" y="4900"/>
                </a:lnTo>
                <a:lnTo>
                  <a:pt x="3911" y="4899"/>
                </a:lnTo>
                <a:lnTo>
                  <a:pt x="3911" y="4899"/>
                </a:lnTo>
                <a:lnTo>
                  <a:pt x="3993" y="4900"/>
                </a:lnTo>
                <a:lnTo>
                  <a:pt x="4074" y="4902"/>
                </a:lnTo>
                <a:lnTo>
                  <a:pt x="4156" y="4906"/>
                </a:lnTo>
                <a:lnTo>
                  <a:pt x="4237" y="4912"/>
                </a:lnTo>
                <a:lnTo>
                  <a:pt x="4318" y="4919"/>
                </a:lnTo>
                <a:lnTo>
                  <a:pt x="4398" y="4927"/>
                </a:lnTo>
                <a:lnTo>
                  <a:pt x="4478" y="4938"/>
                </a:lnTo>
                <a:lnTo>
                  <a:pt x="4558" y="4950"/>
                </a:lnTo>
                <a:lnTo>
                  <a:pt x="4637" y="4963"/>
                </a:lnTo>
                <a:lnTo>
                  <a:pt x="4717" y="4978"/>
                </a:lnTo>
                <a:lnTo>
                  <a:pt x="4795" y="4995"/>
                </a:lnTo>
                <a:lnTo>
                  <a:pt x="4873" y="5013"/>
                </a:lnTo>
                <a:lnTo>
                  <a:pt x="4951" y="5032"/>
                </a:lnTo>
                <a:lnTo>
                  <a:pt x="5028" y="5053"/>
                </a:lnTo>
                <a:lnTo>
                  <a:pt x="5104" y="5075"/>
                </a:lnTo>
                <a:lnTo>
                  <a:pt x="5179" y="5098"/>
                </a:lnTo>
                <a:lnTo>
                  <a:pt x="5255" y="5124"/>
                </a:lnTo>
                <a:lnTo>
                  <a:pt x="5330" y="5150"/>
                </a:lnTo>
                <a:lnTo>
                  <a:pt x="5404" y="5178"/>
                </a:lnTo>
                <a:lnTo>
                  <a:pt x="5478" y="5207"/>
                </a:lnTo>
                <a:lnTo>
                  <a:pt x="5551" y="5238"/>
                </a:lnTo>
                <a:lnTo>
                  <a:pt x="5622" y="5270"/>
                </a:lnTo>
                <a:lnTo>
                  <a:pt x="5694" y="5303"/>
                </a:lnTo>
                <a:lnTo>
                  <a:pt x="5765" y="5338"/>
                </a:lnTo>
                <a:lnTo>
                  <a:pt x="5835" y="5373"/>
                </a:lnTo>
                <a:lnTo>
                  <a:pt x="5905" y="5411"/>
                </a:lnTo>
                <a:lnTo>
                  <a:pt x="5973" y="5449"/>
                </a:lnTo>
                <a:lnTo>
                  <a:pt x="6041" y="5489"/>
                </a:lnTo>
                <a:lnTo>
                  <a:pt x="6108" y="5530"/>
                </a:lnTo>
                <a:lnTo>
                  <a:pt x="6175" y="5573"/>
                </a:lnTo>
                <a:lnTo>
                  <a:pt x="6240" y="5617"/>
                </a:lnTo>
                <a:lnTo>
                  <a:pt x="6305" y="5661"/>
                </a:lnTo>
                <a:lnTo>
                  <a:pt x="6369" y="5708"/>
                </a:lnTo>
                <a:lnTo>
                  <a:pt x="6431" y="5755"/>
                </a:lnTo>
                <a:lnTo>
                  <a:pt x="6493" y="5804"/>
                </a:lnTo>
                <a:lnTo>
                  <a:pt x="6554" y="5853"/>
                </a:lnTo>
                <a:lnTo>
                  <a:pt x="6615" y="5904"/>
                </a:lnTo>
                <a:lnTo>
                  <a:pt x="6675" y="5955"/>
                </a:lnTo>
                <a:lnTo>
                  <a:pt x="6733" y="6008"/>
                </a:lnTo>
                <a:lnTo>
                  <a:pt x="6790" y="6063"/>
                </a:lnTo>
                <a:lnTo>
                  <a:pt x="6847" y="6118"/>
                </a:lnTo>
                <a:lnTo>
                  <a:pt x="6901" y="6174"/>
                </a:lnTo>
                <a:lnTo>
                  <a:pt x="6955" y="6232"/>
                </a:lnTo>
                <a:lnTo>
                  <a:pt x="7009" y="6290"/>
                </a:lnTo>
                <a:lnTo>
                  <a:pt x="7061" y="6350"/>
                </a:lnTo>
                <a:lnTo>
                  <a:pt x="7112" y="6410"/>
                </a:lnTo>
                <a:lnTo>
                  <a:pt x="7162" y="6472"/>
                </a:lnTo>
                <a:lnTo>
                  <a:pt x="7210" y="6534"/>
                </a:lnTo>
                <a:lnTo>
                  <a:pt x="7258" y="6598"/>
                </a:lnTo>
                <a:lnTo>
                  <a:pt x="7304" y="6663"/>
                </a:lnTo>
                <a:lnTo>
                  <a:pt x="7349" y="6728"/>
                </a:lnTo>
                <a:lnTo>
                  <a:pt x="7394" y="6795"/>
                </a:lnTo>
                <a:lnTo>
                  <a:pt x="7437" y="6862"/>
                </a:lnTo>
                <a:lnTo>
                  <a:pt x="7478" y="6931"/>
                </a:lnTo>
                <a:lnTo>
                  <a:pt x="7518" y="7000"/>
                </a:lnTo>
                <a:lnTo>
                  <a:pt x="7557" y="7071"/>
                </a:lnTo>
                <a:lnTo>
                  <a:pt x="7595" y="7141"/>
                </a:lnTo>
                <a:lnTo>
                  <a:pt x="7632" y="7214"/>
                </a:lnTo>
                <a:lnTo>
                  <a:pt x="7667" y="7287"/>
                </a:lnTo>
                <a:lnTo>
                  <a:pt x="7701" y="7361"/>
                </a:lnTo>
                <a:lnTo>
                  <a:pt x="7733" y="7436"/>
                </a:lnTo>
                <a:lnTo>
                  <a:pt x="7764" y="7510"/>
                </a:lnTo>
                <a:lnTo>
                  <a:pt x="7793" y="7587"/>
                </a:lnTo>
                <a:lnTo>
                  <a:pt x="7822" y="7664"/>
                </a:lnTo>
                <a:lnTo>
                  <a:pt x="7822" y="7664"/>
                </a:lnTo>
                <a:close/>
                <a:moveTo>
                  <a:pt x="5168" y="1563"/>
                </a:moveTo>
                <a:lnTo>
                  <a:pt x="5455" y="3189"/>
                </a:lnTo>
                <a:lnTo>
                  <a:pt x="6740" y="3189"/>
                </a:lnTo>
                <a:lnTo>
                  <a:pt x="6247" y="2394"/>
                </a:lnTo>
                <a:lnTo>
                  <a:pt x="6469" y="1563"/>
                </a:lnTo>
                <a:lnTo>
                  <a:pt x="5168" y="1563"/>
                </a:lnTo>
                <a:close/>
                <a:moveTo>
                  <a:pt x="3059" y="2978"/>
                </a:moveTo>
                <a:lnTo>
                  <a:pt x="5184" y="2978"/>
                </a:lnTo>
                <a:lnTo>
                  <a:pt x="4897" y="1351"/>
                </a:lnTo>
                <a:lnTo>
                  <a:pt x="2772" y="1351"/>
                </a:lnTo>
                <a:lnTo>
                  <a:pt x="3059" y="2978"/>
                </a:lnTo>
                <a:close/>
                <a:moveTo>
                  <a:pt x="2176" y="7275"/>
                </a:moveTo>
                <a:lnTo>
                  <a:pt x="2176" y="7275"/>
                </a:lnTo>
                <a:lnTo>
                  <a:pt x="2146" y="7274"/>
                </a:lnTo>
                <a:lnTo>
                  <a:pt x="2115" y="7272"/>
                </a:lnTo>
                <a:lnTo>
                  <a:pt x="2086" y="7268"/>
                </a:lnTo>
                <a:lnTo>
                  <a:pt x="2056" y="7263"/>
                </a:lnTo>
                <a:lnTo>
                  <a:pt x="2027" y="7256"/>
                </a:lnTo>
                <a:lnTo>
                  <a:pt x="1998" y="7248"/>
                </a:lnTo>
                <a:lnTo>
                  <a:pt x="1971" y="7238"/>
                </a:lnTo>
                <a:lnTo>
                  <a:pt x="1943" y="7228"/>
                </a:lnTo>
                <a:lnTo>
                  <a:pt x="1917" y="7216"/>
                </a:lnTo>
                <a:lnTo>
                  <a:pt x="1891" y="7203"/>
                </a:lnTo>
                <a:lnTo>
                  <a:pt x="1866" y="7188"/>
                </a:lnTo>
                <a:lnTo>
                  <a:pt x="1841" y="7172"/>
                </a:lnTo>
                <a:lnTo>
                  <a:pt x="1818" y="7156"/>
                </a:lnTo>
                <a:lnTo>
                  <a:pt x="1796" y="7138"/>
                </a:lnTo>
                <a:lnTo>
                  <a:pt x="1774" y="7119"/>
                </a:lnTo>
                <a:lnTo>
                  <a:pt x="1753" y="7099"/>
                </a:lnTo>
                <a:lnTo>
                  <a:pt x="1733" y="7078"/>
                </a:lnTo>
                <a:lnTo>
                  <a:pt x="1714" y="7056"/>
                </a:lnTo>
                <a:lnTo>
                  <a:pt x="1697" y="7034"/>
                </a:lnTo>
                <a:lnTo>
                  <a:pt x="1680" y="7011"/>
                </a:lnTo>
                <a:lnTo>
                  <a:pt x="1664" y="6986"/>
                </a:lnTo>
                <a:lnTo>
                  <a:pt x="1649" y="6961"/>
                </a:lnTo>
                <a:lnTo>
                  <a:pt x="1637" y="6935"/>
                </a:lnTo>
                <a:lnTo>
                  <a:pt x="1624" y="6908"/>
                </a:lnTo>
                <a:lnTo>
                  <a:pt x="1613" y="6881"/>
                </a:lnTo>
                <a:lnTo>
                  <a:pt x="1604" y="6854"/>
                </a:lnTo>
                <a:lnTo>
                  <a:pt x="1595" y="6825"/>
                </a:lnTo>
                <a:lnTo>
                  <a:pt x="1589" y="6796"/>
                </a:lnTo>
                <a:lnTo>
                  <a:pt x="1584" y="6766"/>
                </a:lnTo>
                <a:lnTo>
                  <a:pt x="1580" y="6737"/>
                </a:lnTo>
                <a:lnTo>
                  <a:pt x="1578" y="6706"/>
                </a:lnTo>
                <a:lnTo>
                  <a:pt x="1577" y="6675"/>
                </a:lnTo>
                <a:lnTo>
                  <a:pt x="1577" y="6675"/>
                </a:lnTo>
                <a:lnTo>
                  <a:pt x="1578" y="6644"/>
                </a:lnTo>
                <a:lnTo>
                  <a:pt x="1580" y="6614"/>
                </a:lnTo>
                <a:lnTo>
                  <a:pt x="1584" y="6584"/>
                </a:lnTo>
                <a:lnTo>
                  <a:pt x="1589" y="6554"/>
                </a:lnTo>
                <a:lnTo>
                  <a:pt x="1595" y="6526"/>
                </a:lnTo>
                <a:lnTo>
                  <a:pt x="1604" y="6497"/>
                </a:lnTo>
                <a:lnTo>
                  <a:pt x="1613" y="6469"/>
                </a:lnTo>
                <a:lnTo>
                  <a:pt x="1624" y="6441"/>
                </a:lnTo>
                <a:lnTo>
                  <a:pt x="1637" y="6415"/>
                </a:lnTo>
                <a:lnTo>
                  <a:pt x="1649" y="6390"/>
                </a:lnTo>
                <a:lnTo>
                  <a:pt x="1664" y="6364"/>
                </a:lnTo>
                <a:lnTo>
                  <a:pt x="1680" y="6340"/>
                </a:lnTo>
                <a:lnTo>
                  <a:pt x="1697" y="6316"/>
                </a:lnTo>
                <a:lnTo>
                  <a:pt x="1714" y="6294"/>
                </a:lnTo>
                <a:lnTo>
                  <a:pt x="1733" y="6272"/>
                </a:lnTo>
                <a:lnTo>
                  <a:pt x="1753" y="6252"/>
                </a:lnTo>
                <a:lnTo>
                  <a:pt x="1774" y="6232"/>
                </a:lnTo>
                <a:lnTo>
                  <a:pt x="1796" y="6213"/>
                </a:lnTo>
                <a:lnTo>
                  <a:pt x="1818" y="6195"/>
                </a:lnTo>
                <a:lnTo>
                  <a:pt x="1841" y="6178"/>
                </a:lnTo>
                <a:lnTo>
                  <a:pt x="1866" y="6162"/>
                </a:lnTo>
                <a:lnTo>
                  <a:pt x="1891" y="6147"/>
                </a:lnTo>
                <a:lnTo>
                  <a:pt x="1917" y="6135"/>
                </a:lnTo>
                <a:lnTo>
                  <a:pt x="1943" y="6122"/>
                </a:lnTo>
                <a:lnTo>
                  <a:pt x="1971" y="6111"/>
                </a:lnTo>
                <a:lnTo>
                  <a:pt x="1998" y="6102"/>
                </a:lnTo>
                <a:lnTo>
                  <a:pt x="2027" y="6095"/>
                </a:lnTo>
                <a:lnTo>
                  <a:pt x="2056" y="6087"/>
                </a:lnTo>
                <a:lnTo>
                  <a:pt x="2086" y="6082"/>
                </a:lnTo>
                <a:lnTo>
                  <a:pt x="2115" y="6079"/>
                </a:lnTo>
                <a:lnTo>
                  <a:pt x="2146" y="6076"/>
                </a:lnTo>
                <a:lnTo>
                  <a:pt x="2176" y="6076"/>
                </a:lnTo>
                <a:lnTo>
                  <a:pt x="2176" y="6076"/>
                </a:lnTo>
                <a:lnTo>
                  <a:pt x="2208" y="6076"/>
                </a:lnTo>
                <a:lnTo>
                  <a:pt x="2238" y="6079"/>
                </a:lnTo>
                <a:lnTo>
                  <a:pt x="2268" y="6082"/>
                </a:lnTo>
                <a:lnTo>
                  <a:pt x="2298" y="6087"/>
                </a:lnTo>
                <a:lnTo>
                  <a:pt x="2326" y="6095"/>
                </a:lnTo>
                <a:lnTo>
                  <a:pt x="2355" y="6102"/>
                </a:lnTo>
                <a:lnTo>
                  <a:pt x="2383" y="6111"/>
                </a:lnTo>
                <a:lnTo>
                  <a:pt x="2411" y="6122"/>
                </a:lnTo>
                <a:lnTo>
                  <a:pt x="2437" y="6135"/>
                </a:lnTo>
                <a:lnTo>
                  <a:pt x="2462" y="6147"/>
                </a:lnTo>
                <a:lnTo>
                  <a:pt x="2488" y="6162"/>
                </a:lnTo>
                <a:lnTo>
                  <a:pt x="2512" y="6178"/>
                </a:lnTo>
                <a:lnTo>
                  <a:pt x="2536" y="6195"/>
                </a:lnTo>
                <a:lnTo>
                  <a:pt x="2558" y="6213"/>
                </a:lnTo>
                <a:lnTo>
                  <a:pt x="2580" y="6232"/>
                </a:lnTo>
                <a:lnTo>
                  <a:pt x="2600" y="6252"/>
                </a:lnTo>
                <a:lnTo>
                  <a:pt x="2620" y="6272"/>
                </a:lnTo>
                <a:lnTo>
                  <a:pt x="2639" y="6294"/>
                </a:lnTo>
                <a:lnTo>
                  <a:pt x="2657" y="6316"/>
                </a:lnTo>
                <a:lnTo>
                  <a:pt x="2674" y="6340"/>
                </a:lnTo>
                <a:lnTo>
                  <a:pt x="2690" y="6364"/>
                </a:lnTo>
                <a:lnTo>
                  <a:pt x="2705" y="6390"/>
                </a:lnTo>
                <a:lnTo>
                  <a:pt x="2717" y="6415"/>
                </a:lnTo>
                <a:lnTo>
                  <a:pt x="2730" y="6441"/>
                </a:lnTo>
                <a:lnTo>
                  <a:pt x="2741" y="6469"/>
                </a:lnTo>
                <a:lnTo>
                  <a:pt x="2750" y="6497"/>
                </a:lnTo>
                <a:lnTo>
                  <a:pt x="2757" y="6526"/>
                </a:lnTo>
                <a:lnTo>
                  <a:pt x="2765" y="6554"/>
                </a:lnTo>
                <a:lnTo>
                  <a:pt x="2770" y="6584"/>
                </a:lnTo>
                <a:lnTo>
                  <a:pt x="2773" y="6614"/>
                </a:lnTo>
                <a:lnTo>
                  <a:pt x="2776" y="6644"/>
                </a:lnTo>
                <a:lnTo>
                  <a:pt x="2776" y="6675"/>
                </a:lnTo>
                <a:lnTo>
                  <a:pt x="2776" y="6675"/>
                </a:lnTo>
                <a:lnTo>
                  <a:pt x="2776" y="6706"/>
                </a:lnTo>
                <a:lnTo>
                  <a:pt x="2773" y="6737"/>
                </a:lnTo>
                <a:lnTo>
                  <a:pt x="2770" y="6766"/>
                </a:lnTo>
                <a:lnTo>
                  <a:pt x="2765" y="6796"/>
                </a:lnTo>
                <a:lnTo>
                  <a:pt x="2757" y="6825"/>
                </a:lnTo>
                <a:lnTo>
                  <a:pt x="2750" y="6854"/>
                </a:lnTo>
                <a:lnTo>
                  <a:pt x="2741" y="6881"/>
                </a:lnTo>
                <a:lnTo>
                  <a:pt x="2730" y="6908"/>
                </a:lnTo>
                <a:lnTo>
                  <a:pt x="2717" y="6935"/>
                </a:lnTo>
                <a:lnTo>
                  <a:pt x="2705" y="6961"/>
                </a:lnTo>
                <a:lnTo>
                  <a:pt x="2690" y="6986"/>
                </a:lnTo>
                <a:lnTo>
                  <a:pt x="2674" y="7011"/>
                </a:lnTo>
                <a:lnTo>
                  <a:pt x="2657" y="7034"/>
                </a:lnTo>
                <a:lnTo>
                  <a:pt x="2639" y="7056"/>
                </a:lnTo>
                <a:lnTo>
                  <a:pt x="2620" y="7078"/>
                </a:lnTo>
                <a:lnTo>
                  <a:pt x="2600" y="7099"/>
                </a:lnTo>
                <a:lnTo>
                  <a:pt x="2580" y="7119"/>
                </a:lnTo>
                <a:lnTo>
                  <a:pt x="2558" y="7138"/>
                </a:lnTo>
                <a:lnTo>
                  <a:pt x="2536" y="7156"/>
                </a:lnTo>
                <a:lnTo>
                  <a:pt x="2512" y="7172"/>
                </a:lnTo>
                <a:lnTo>
                  <a:pt x="2488" y="7188"/>
                </a:lnTo>
                <a:lnTo>
                  <a:pt x="2462" y="7203"/>
                </a:lnTo>
                <a:lnTo>
                  <a:pt x="2437" y="7216"/>
                </a:lnTo>
                <a:lnTo>
                  <a:pt x="2411" y="7228"/>
                </a:lnTo>
                <a:lnTo>
                  <a:pt x="2383" y="7238"/>
                </a:lnTo>
                <a:lnTo>
                  <a:pt x="2355" y="7248"/>
                </a:lnTo>
                <a:lnTo>
                  <a:pt x="2326" y="7256"/>
                </a:lnTo>
                <a:lnTo>
                  <a:pt x="2298" y="7263"/>
                </a:lnTo>
                <a:lnTo>
                  <a:pt x="2268" y="7268"/>
                </a:lnTo>
                <a:lnTo>
                  <a:pt x="2238" y="7272"/>
                </a:lnTo>
                <a:lnTo>
                  <a:pt x="2208" y="7274"/>
                </a:lnTo>
                <a:lnTo>
                  <a:pt x="2176" y="7275"/>
                </a:lnTo>
                <a:lnTo>
                  <a:pt x="2176" y="7275"/>
                </a:lnTo>
                <a:close/>
                <a:moveTo>
                  <a:pt x="2176" y="7046"/>
                </a:moveTo>
                <a:lnTo>
                  <a:pt x="2176" y="7046"/>
                </a:lnTo>
                <a:lnTo>
                  <a:pt x="2195" y="7044"/>
                </a:lnTo>
                <a:lnTo>
                  <a:pt x="2214" y="7043"/>
                </a:lnTo>
                <a:lnTo>
                  <a:pt x="2233" y="7041"/>
                </a:lnTo>
                <a:lnTo>
                  <a:pt x="2251" y="7038"/>
                </a:lnTo>
                <a:lnTo>
                  <a:pt x="2269" y="7034"/>
                </a:lnTo>
                <a:lnTo>
                  <a:pt x="2287" y="7029"/>
                </a:lnTo>
                <a:lnTo>
                  <a:pt x="2304" y="7022"/>
                </a:lnTo>
                <a:lnTo>
                  <a:pt x="2321" y="7016"/>
                </a:lnTo>
                <a:lnTo>
                  <a:pt x="2337" y="7009"/>
                </a:lnTo>
                <a:lnTo>
                  <a:pt x="2354" y="7000"/>
                </a:lnTo>
                <a:lnTo>
                  <a:pt x="2368" y="6992"/>
                </a:lnTo>
                <a:lnTo>
                  <a:pt x="2383" y="6982"/>
                </a:lnTo>
                <a:lnTo>
                  <a:pt x="2398" y="6972"/>
                </a:lnTo>
                <a:lnTo>
                  <a:pt x="2413" y="6961"/>
                </a:lnTo>
                <a:lnTo>
                  <a:pt x="2425" y="6949"/>
                </a:lnTo>
                <a:lnTo>
                  <a:pt x="2438" y="6937"/>
                </a:lnTo>
                <a:lnTo>
                  <a:pt x="2451" y="6924"/>
                </a:lnTo>
                <a:lnTo>
                  <a:pt x="2462" y="6911"/>
                </a:lnTo>
                <a:lnTo>
                  <a:pt x="2474" y="6897"/>
                </a:lnTo>
                <a:lnTo>
                  <a:pt x="2483" y="6882"/>
                </a:lnTo>
                <a:lnTo>
                  <a:pt x="2493" y="6867"/>
                </a:lnTo>
                <a:lnTo>
                  <a:pt x="2502" y="6852"/>
                </a:lnTo>
                <a:lnTo>
                  <a:pt x="2511" y="6836"/>
                </a:lnTo>
                <a:lnTo>
                  <a:pt x="2518" y="6819"/>
                </a:lnTo>
                <a:lnTo>
                  <a:pt x="2524" y="6802"/>
                </a:lnTo>
                <a:lnTo>
                  <a:pt x="2531" y="6785"/>
                </a:lnTo>
                <a:lnTo>
                  <a:pt x="2535" y="6767"/>
                </a:lnTo>
                <a:lnTo>
                  <a:pt x="2539" y="6749"/>
                </a:lnTo>
                <a:lnTo>
                  <a:pt x="2542" y="6731"/>
                </a:lnTo>
                <a:lnTo>
                  <a:pt x="2546" y="6713"/>
                </a:lnTo>
                <a:lnTo>
                  <a:pt x="2547" y="6694"/>
                </a:lnTo>
                <a:lnTo>
                  <a:pt x="2547" y="6675"/>
                </a:lnTo>
                <a:lnTo>
                  <a:pt x="2547" y="6675"/>
                </a:lnTo>
                <a:lnTo>
                  <a:pt x="2547" y="6656"/>
                </a:lnTo>
                <a:lnTo>
                  <a:pt x="2546" y="6637"/>
                </a:lnTo>
                <a:lnTo>
                  <a:pt x="2542" y="6619"/>
                </a:lnTo>
                <a:lnTo>
                  <a:pt x="2539" y="6601"/>
                </a:lnTo>
                <a:lnTo>
                  <a:pt x="2535" y="6583"/>
                </a:lnTo>
                <a:lnTo>
                  <a:pt x="2531" y="6565"/>
                </a:lnTo>
                <a:lnTo>
                  <a:pt x="2524" y="6548"/>
                </a:lnTo>
                <a:lnTo>
                  <a:pt x="2518" y="6531"/>
                </a:lnTo>
                <a:lnTo>
                  <a:pt x="2511" y="6515"/>
                </a:lnTo>
                <a:lnTo>
                  <a:pt x="2502" y="6498"/>
                </a:lnTo>
                <a:lnTo>
                  <a:pt x="2493" y="6484"/>
                </a:lnTo>
                <a:lnTo>
                  <a:pt x="2483" y="6469"/>
                </a:lnTo>
                <a:lnTo>
                  <a:pt x="2474" y="6454"/>
                </a:lnTo>
                <a:lnTo>
                  <a:pt x="2462" y="6440"/>
                </a:lnTo>
                <a:lnTo>
                  <a:pt x="2451" y="6427"/>
                </a:lnTo>
                <a:lnTo>
                  <a:pt x="2438" y="6414"/>
                </a:lnTo>
                <a:lnTo>
                  <a:pt x="2425" y="6401"/>
                </a:lnTo>
                <a:lnTo>
                  <a:pt x="2413" y="6390"/>
                </a:lnTo>
                <a:lnTo>
                  <a:pt x="2398" y="6378"/>
                </a:lnTo>
                <a:lnTo>
                  <a:pt x="2383" y="6369"/>
                </a:lnTo>
                <a:lnTo>
                  <a:pt x="2368" y="6359"/>
                </a:lnTo>
                <a:lnTo>
                  <a:pt x="2354" y="6350"/>
                </a:lnTo>
                <a:lnTo>
                  <a:pt x="2337" y="6341"/>
                </a:lnTo>
                <a:lnTo>
                  <a:pt x="2321" y="6334"/>
                </a:lnTo>
                <a:lnTo>
                  <a:pt x="2304" y="6328"/>
                </a:lnTo>
                <a:lnTo>
                  <a:pt x="2287" y="6321"/>
                </a:lnTo>
                <a:lnTo>
                  <a:pt x="2269" y="6317"/>
                </a:lnTo>
                <a:lnTo>
                  <a:pt x="2251" y="6313"/>
                </a:lnTo>
                <a:lnTo>
                  <a:pt x="2233" y="6310"/>
                </a:lnTo>
                <a:lnTo>
                  <a:pt x="2214" y="6306"/>
                </a:lnTo>
                <a:lnTo>
                  <a:pt x="2195" y="6305"/>
                </a:lnTo>
                <a:lnTo>
                  <a:pt x="2176" y="6305"/>
                </a:lnTo>
                <a:lnTo>
                  <a:pt x="2176" y="6305"/>
                </a:lnTo>
                <a:lnTo>
                  <a:pt x="2157" y="6305"/>
                </a:lnTo>
                <a:lnTo>
                  <a:pt x="2139" y="6306"/>
                </a:lnTo>
                <a:lnTo>
                  <a:pt x="2121" y="6310"/>
                </a:lnTo>
                <a:lnTo>
                  <a:pt x="2103" y="6313"/>
                </a:lnTo>
                <a:lnTo>
                  <a:pt x="2085" y="6317"/>
                </a:lnTo>
                <a:lnTo>
                  <a:pt x="2067" y="6321"/>
                </a:lnTo>
                <a:lnTo>
                  <a:pt x="2050" y="6328"/>
                </a:lnTo>
                <a:lnTo>
                  <a:pt x="2033" y="6334"/>
                </a:lnTo>
                <a:lnTo>
                  <a:pt x="2016" y="6341"/>
                </a:lnTo>
                <a:lnTo>
                  <a:pt x="2000" y="6350"/>
                </a:lnTo>
                <a:lnTo>
                  <a:pt x="1985" y="6359"/>
                </a:lnTo>
                <a:lnTo>
                  <a:pt x="1970" y="6369"/>
                </a:lnTo>
                <a:lnTo>
                  <a:pt x="1955" y="6378"/>
                </a:lnTo>
                <a:lnTo>
                  <a:pt x="1941" y="6390"/>
                </a:lnTo>
                <a:lnTo>
                  <a:pt x="1928" y="6401"/>
                </a:lnTo>
                <a:lnTo>
                  <a:pt x="1915" y="6414"/>
                </a:lnTo>
                <a:lnTo>
                  <a:pt x="1903" y="6427"/>
                </a:lnTo>
                <a:lnTo>
                  <a:pt x="1892" y="6440"/>
                </a:lnTo>
                <a:lnTo>
                  <a:pt x="1880" y="6454"/>
                </a:lnTo>
                <a:lnTo>
                  <a:pt x="1870" y="6469"/>
                </a:lnTo>
                <a:lnTo>
                  <a:pt x="1860" y="6484"/>
                </a:lnTo>
                <a:lnTo>
                  <a:pt x="1852" y="6498"/>
                </a:lnTo>
                <a:lnTo>
                  <a:pt x="1843" y="6515"/>
                </a:lnTo>
                <a:lnTo>
                  <a:pt x="1836" y="6531"/>
                </a:lnTo>
                <a:lnTo>
                  <a:pt x="1830" y="6548"/>
                </a:lnTo>
                <a:lnTo>
                  <a:pt x="1823" y="6565"/>
                </a:lnTo>
                <a:lnTo>
                  <a:pt x="1818" y="6583"/>
                </a:lnTo>
                <a:lnTo>
                  <a:pt x="1814" y="6601"/>
                </a:lnTo>
                <a:lnTo>
                  <a:pt x="1811" y="6619"/>
                </a:lnTo>
                <a:lnTo>
                  <a:pt x="1808" y="6637"/>
                </a:lnTo>
                <a:lnTo>
                  <a:pt x="1807" y="6656"/>
                </a:lnTo>
                <a:lnTo>
                  <a:pt x="1806" y="6675"/>
                </a:lnTo>
                <a:lnTo>
                  <a:pt x="1806" y="6675"/>
                </a:lnTo>
                <a:lnTo>
                  <a:pt x="1807" y="6694"/>
                </a:lnTo>
                <a:lnTo>
                  <a:pt x="1808" y="6713"/>
                </a:lnTo>
                <a:lnTo>
                  <a:pt x="1811" y="6731"/>
                </a:lnTo>
                <a:lnTo>
                  <a:pt x="1814" y="6749"/>
                </a:lnTo>
                <a:lnTo>
                  <a:pt x="1818" y="6767"/>
                </a:lnTo>
                <a:lnTo>
                  <a:pt x="1823" y="6785"/>
                </a:lnTo>
                <a:lnTo>
                  <a:pt x="1830" y="6802"/>
                </a:lnTo>
                <a:lnTo>
                  <a:pt x="1836" y="6819"/>
                </a:lnTo>
                <a:lnTo>
                  <a:pt x="1843" y="6836"/>
                </a:lnTo>
                <a:lnTo>
                  <a:pt x="1852" y="6852"/>
                </a:lnTo>
                <a:lnTo>
                  <a:pt x="1860" y="6867"/>
                </a:lnTo>
                <a:lnTo>
                  <a:pt x="1870" y="6882"/>
                </a:lnTo>
                <a:lnTo>
                  <a:pt x="1880" y="6897"/>
                </a:lnTo>
                <a:lnTo>
                  <a:pt x="1892" y="6911"/>
                </a:lnTo>
                <a:lnTo>
                  <a:pt x="1903" y="6924"/>
                </a:lnTo>
                <a:lnTo>
                  <a:pt x="1915" y="6937"/>
                </a:lnTo>
                <a:lnTo>
                  <a:pt x="1928" y="6949"/>
                </a:lnTo>
                <a:lnTo>
                  <a:pt x="1941" y="6961"/>
                </a:lnTo>
                <a:lnTo>
                  <a:pt x="1955" y="6972"/>
                </a:lnTo>
                <a:lnTo>
                  <a:pt x="1970" y="6982"/>
                </a:lnTo>
                <a:lnTo>
                  <a:pt x="1985" y="6992"/>
                </a:lnTo>
                <a:lnTo>
                  <a:pt x="2000" y="7000"/>
                </a:lnTo>
                <a:lnTo>
                  <a:pt x="2016" y="7009"/>
                </a:lnTo>
                <a:lnTo>
                  <a:pt x="2033" y="7016"/>
                </a:lnTo>
                <a:lnTo>
                  <a:pt x="2050" y="7022"/>
                </a:lnTo>
                <a:lnTo>
                  <a:pt x="2067" y="7029"/>
                </a:lnTo>
                <a:lnTo>
                  <a:pt x="2085" y="7034"/>
                </a:lnTo>
                <a:lnTo>
                  <a:pt x="2103" y="7038"/>
                </a:lnTo>
                <a:lnTo>
                  <a:pt x="2121" y="7041"/>
                </a:lnTo>
                <a:lnTo>
                  <a:pt x="2139" y="7043"/>
                </a:lnTo>
                <a:lnTo>
                  <a:pt x="2157" y="7044"/>
                </a:lnTo>
                <a:lnTo>
                  <a:pt x="2176" y="7046"/>
                </a:lnTo>
                <a:lnTo>
                  <a:pt x="2176" y="7046"/>
                </a:lnTo>
                <a:close/>
                <a:moveTo>
                  <a:pt x="4603" y="6586"/>
                </a:moveTo>
                <a:lnTo>
                  <a:pt x="4603" y="6586"/>
                </a:lnTo>
                <a:lnTo>
                  <a:pt x="4585" y="6586"/>
                </a:lnTo>
                <a:lnTo>
                  <a:pt x="4567" y="6584"/>
                </a:lnTo>
                <a:lnTo>
                  <a:pt x="4550" y="6582"/>
                </a:lnTo>
                <a:lnTo>
                  <a:pt x="4533" y="6578"/>
                </a:lnTo>
                <a:lnTo>
                  <a:pt x="4516" y="6575"/>
                </a:lnTo>
                <a:lnTo>
                  <a:pt x="4499" y="6570"/>
                </a:lnTo>
                <a:lnTo>
                  <a:pt x="4484" y="6565"/>
                </a:lnTo>
                <a:lnTo>
                  <a:pt x="4468" y="6558"/>
                </a:lnTo>
                <a:lnTo>
                  <a:pt x="4453" y="6552"/>
                </a:lnTo>
                <a:lnTo>
                  <a:pt x="4438" y="6544"/>
                </a:lnTo>
                <a:lnTo>
                  <a:pt x="4423" y="6536"/>
                </a:lnTo>
                <a:lnTo>
                  <a:pt x="4410" y="6527"/>
                </a:lnTo>
                <a:lnTo>
                  <a:pt x="4396" y="6517"/>
                </a:lnTo>
                <a:lnTo>
                  <a:pt x="4383" y="6507"/>
                </a:lnTo>
                <a:lnTo>
                  <a:pt x="4371" y="6496"/>
                </a:lnTo>
                <a:lnTo>
                  <a:pt x="4358" y="6485"/>
                </a:lnTo>
                <a:lnTo>
                  <a:pt x="4348" y="6473"/>
                </a:lnTo>
                <a:lnTo>
                  <a:pt x="4336" y="6460"/>
                </a:lnTo>
                <a:lnTo>
                  <a:pt x="4326" y="6448"/>
                </a:lnTo>
                <a:lnTo>
                  <a:pt x="4317" y="6434"/>
                </a:lnTo>
                <a:lnTo>
                  <a:pt x="4307" y="6419"/>
                </a:lnTo>
                <a:lnTo>
                  <a:pt x="4299" y="6406"/>
                </a:lnTo>
                <a:lnTo>
                  <a:pt x="4292" y="6391"/>
                </a:lnTo>
                <a:lnTo>
                  <a:pt x="4284" y="6375"/>
                </a:lnTo>
                <a:lnTo>
                  <a:pt x="4279" y="6359"/>
                </a:lnTo>
                <a:lnTo>
                  <a:pt x="4273" y="6343"/>
                </a:lnTo>
                <a:lnTo>
                  <a:pt x="4268" y="6328"/>
                </a:lnTo>
                <a:lnTo>
                  <a:pt x="4264" y="6311"/>
                </a:lnTo>
                <a:lnTo>
                  <a:pt x="4261" y="6294"/>
                </a:lnTo>
                <a:lnTo>
                  <a:pt x="4259" y="6276"/>
                </a:lnTo>
                <a:lnTo>
                  <a:pt x="4258" y="6259"/>
                </a:lnTo>
                <a:lnTo>
                  <a:pt x="4258" y="6241"/>
                </a:lnTo>
                <a:lnTo>
                  <a:pt x="4258" y="6241"/>
                </a:lnTo>
                <a:lnTo>
                  <a:pt x="4258" y="6223"/>
                </a:lnTo>
                <a:lnTo>
                  <a:pt x="4259" y="6206"/>
                </a:lnTo>
                <a:lnTo>
                  <a:pt x="4261" y="6188"/>
                </a:lnTo>
                <a:lnTo>
                  <a:pt x="4264" y="6171"/>
                </a:lnTo>
                <a:lnTo>
                  <a:pt x="4268" y="6156"/>
                </a:lnTo>
                <a:lnTo>
                  <a:pt x="4273" y="6139"/>
                </a:lnTo>
                <a:lnTo>
                  <a:pt x="4279" y="6123"/>
                </a:lnTo>
                <a:lnTo>
                  <a:pt x="4284" y="6107"/>
                </a:lnTo>
                <a:lnTo>
                  <a:pt x="4292" y="6092"/>
                </a:lnTo>
                <a:lnTo>
                  <a:pt x="4299" y="6077"/>
                </a:lnTo>
                <a:lnTo>
                  <a:pt x="4307" y="6063"/>
                </a:lnTo>
                <a:lnTo>
                  <a:pt x="4317" y="6049"/>
                </a:lnTo>
                <a:lnTo>
                  <a:pt x="4326" y="6035"/>
                </a:lnTo>
                <a:lnTo>
                  <a:pt x="4336" y="6022"/>
                </a:lnTo>
                <a:lnTo>
                  <a:pt x="4348" y="6010"/>
                </a:lnTo>
                <a:lnTo>
                  <a:pt x="4358" y="5998"/>
                </a:lnTo>
                <a:lnTo>
                  <a:pt x="4371" y="5986"/>
                </a:lnTo>
                <a:lnTo>
                  <a:pt x="4383" y="5975"/>
                </a:lnTo>
                <a:lnTo>
                  <a:pt x="4396" y="5965"/>
                </a:lnTo>
                <a:lnTo>
                  <a:pt x="4410" y="5955"/>
                </a:lnTo>
                <a:lnTo>
                  <a:pt x="4423" y="5947"/>
                </a:lnTo>
                <a:lnTo>
                  <a:pt x="4438" y="5938"/>
                </a:lnTo>
                <a:lnTo>
                  <a:pt x="4453" y="5931"/>
                </a:lnTo>
                <a:lnTo>
                  <a:pt x="4468" y="5924"/>
                </a:lnTo>
                <a:lnTo>
                  <a:pt x="4484" y="5917"/>
                </a:lnTo>
                <a:lnTo>
                  <a:pt x="4499" y="5912"/>
                </a:lnTo>
                <a:lnTo>
                  <a:pt x="4516" y="5908"/>
                </a:lnTo>
                <a:lnTo>
                  <a:pt x="4533" y="5904"/>
                </a:lnTo>
                <a:lnTo>
                  <a:pt x="4550" y="5901"/>
                </a:lnTo>
                <a:lnTo>
                  <a:pt x="4567" y="5898"/>
                </a:lnTo>
                <a:lnTo>
                  <a:pt x="4585" y="5897"/>
                </a:lnTo>
                <a:lnTo>
                  <a:pt x="4603" y="5896"/>
                </a:lnTo>
                <a:lnTo>
                  <a:pt x="4603" y="5896"/>
                </a:lnTo>
                <a:lnTo>
                  <a:pt x="4620" y="5897"/>
                </a:lnTo>
                <a:lnTo>
                  <a:pt x="4637" y="5898"/>
                </a:lnTo>
                <a:lnTo>
                  <a:pt x="4654" y="5901"/>
                </a:lnTo>
                <a:lnTo>
                  <a:pt x="4671" y="5904"/>
                </a:lnTo>
                <a:lnTo>
                  <a:pt x="4688" y="5908"/>
                </a:lnTo>
                <a:lnTo>
                  <a:pt x="4705" y="5912"/>
                </a:lnTo>
                <a:lnTo>
                  <a:pt x="4721" y="5917"/>
                </a:lnTo>
                <a:lnTo>
                  <a:pt x="4737" y="5924"/>
                </a:lnTo>
                <a:lnTo>
                  <a:pt x="4751" y="5931"/>
                </a:lnTo>
                <a:lnTo>
                  <a:pt x="4766" y="5938"/>
                </a:lnTo>
                <a:lnTo>
                  <a:pt x="4781" y="5947"/>
                </a:lnTo>
                <a:lnTo>
                  <a:pt x="4795" y="5955"/>
                </a:lnTo>
                <a:lnTo>
                  <a:pt x="4808" y="5965"/>
                </a:lnTo>
                <a:lnTo>
                  <a:pt x="4821" y="5975"/>
                </a:lnTo>
                <a:lnTo>
                  <a:pt x="4834" y="5986"/>
                </a:lnTo>
                <a:lnTo>
                  <a:pt x="4846" y="5998"/>
                </a:lnTo>
                <a:lnTo>
                  <a:pt x="4857" y="6010"/>
                </a:lnTo>
                <a:lnTo>
                  <a:pt x="4868" y="6022"/>
                </a:lnTo>
                <a:lnTo>
                  <a:pt x="4878" y="6035"/>
                </a:lnTo>
                <a:lnTo>
                  <a:pt x="4887" y="6049"/>
                </a:lnTo>
                <a:lnTo>
                  <a:pt x="4897" y="6063"/>
                </a:lnTo>
                <a:lnTo>
                  <a:pt x="4905" y="6077"/>
                </a:lnTo>
                <a:lnTo>
                  <a:pt x="4913" y="6092"/>
                </a:lnTo>
                <a:lnTo>
                  <a:pt x="4920" y="6107"/>
                </a:lnTo>
                <a:lnTo>
                  <a:pt x="4926" y="6123"/>
                </a:lnTo>
                <a:lnTo>
                  <a:pt x="4932" y="6139"/>
                </a:lnTo>
                <a:lnTo>
                  <a:pt x="4936" y="6156"/>
                </a:lnTo>
                <a:lnTo>
                  <a:pt x="4940" y="6171"/>
                </a:lnTo>
                <a:lnTo>
                  <a:pt x="4943" y="6188"/>
                </a:lnTo>
                <a:lnTo>
                  <a:pt x="4945" y="6206"/>
                </a:lnTo>
                <a:lnTo>
                  <a:pt x="4946" y="6223"/>
                </a:lnTo>
                <a:lnTo>
                  <a:pt x="4946" y="6241"/>
                </a:lnTo>
                <a:lnTo>
                  <a:pt x="4946" y="6241"/>
                </a:lnTo>
                <a:lnTo>
                  <a:pt x="4946" y="6259"/>
                </a:lnTo>
                <a:lnTo>
                  <a:pt x="4945" y="6276"/>
                </a:lnTo>
                <a:lnTo>
                  <a:pt x="4943" y="6294"/>
                </a:lnTo>
                <a:lnTo>
                  <a:pt x="4940" y="6311"/>
                </a:lnTo>
                <a:lnTo>
                  <a:pt x="4936" y="6328"/>
                </a:lnTo>
                <a:lnTo>
                  <a:pt x="4932" y="6343"/>
                </a:lnTo>
                <a:lnTo>
                  <a:pt x="4926" y="6359"/>
                </a:lnTo>
                <a:lnTo>
                  <a:pt x="4920" y="6375"/>
                </a:lnTo>
                <a:lnTo>
                  <a:pt x="4913" y="6391"/>
                </a:lnTo>
                <a:lnTo>
                  <a:pt x="4905" y="6406"/>
                </a:lnTo>
                <a:lnTo>
                  <a:pt x="4897" y="6419"/>
                </a:lnTo>
                <a:lnTo>
                  <a:pt x="4887" y="6434"/>
                </a:lnTo>
                <a:lnTo>
                  <a:pt x="4878" y="6448"/>
                </a:lnTo>
                <a:lnTo>
                  <a:pt x="4868" y="6460"/>
                </a:lnTo>
                <a:lnTo>
                  <a:pt x="4857" y="6473"/>
                </a:lnTo>
                <a:lnTo>
                  <a:pt x="4846" y="6485"/>
                </a:lnTo>
                <a:lnTo>
                  <a:pt x="4834" y="6496"/>
                </a:lnTo>
                <a:lnTo>
                  <a:pt x="4821" y="6507"/>
                </a:lnTo>
                <a:lnTo>
                  <a:pt x="4808" y="6517"/>
                </a:lnTo>
                <a:lnTo>
                  <a:pt x="4795" y="6527"/>
                </a:lnTo>
                <a:lnTo>
                  <a:pt x="4781" y="6536"/>
                </a:lnTo>
                <a:lnTo>
                  <a:pt x="4766" y="6544"/>
                </a:lnTo>
                <a:lnTo>
                  <a:pt x="4751" y="6552"/>
                </a:lnTo>
                <a:lnTo>
                  <a:pt x="4737" y="6558"/>
                </a:lnTo>
                <a:lnTo>
                  <a:pt x="4721" y="6565"/>
                </a:lnTo>
                <a:lnTo>
                  <a:pt x="4705" y="6570"/>
                </a:lnTo>
                <a:lnTo>
                  <a:pt x="4688" y="6575"/>
                </a:lnTo>
                <a:lnTo>
                  <a:pt x="4671" y="6578"/>
                </a:lnTo>
                <a:lnTo>
                  <a:pt x="4654" y="6582"/>
                </a:lnTo>
                <a:lnTo>
                  <a:pt x="4637" y="6584"/>
                </a:lnTo>
                <a:lnTo>
                  <a:pt x="4620" y="6586"/>
                </a:lnTo>
                <a:lnTo>
                  <a:pt x="4603" y="6586"/>
                </a:lnTo>
                <a:lnTo>
                  <a:pt x="4603" y="6586"/>
                </a:lnTo>
                <a:close/>
                <a:moveTo>
                  <a:pt x="4603" y="6356"/>
                </a:moveTo>
                <a:lnTo>
                  <a:pt x="4603" y="6356"/>
                </a:lnTo>
                <a:lnTo>
                  <a:pt x="4614" y="6356"/>
                </a:lnTo>
                <a:lnTo>
                  <a:pt x="4625" y="6354"/>
                </a:lnTo>
                <a:lnTo>
                  <a:pt x="4636" y="6351"/>
                </a:lnTo>
                <a:lnTo>
                  <a:pt x="4647" y="6347"/>
                </a:lnTo>
                <a:lnTo>
                  <a:pt x="4656" y="6342"/>
                </a:lnTo>
                <a:lnTo>
                  <a:pt x="4666" y="6336"/>
                </a:lnTo>
                <a:lnTo>
                  <a:pt x="4675" y="6330"/>
                </a:lnTo>
                <a:lnTo>
                  <a:pt x="4684" y="6322"/>
                </a:lnTo>
                <a:lnTo>
                  <a:pt x="4691" y="6314"/>
                </a:lnTo>
                <a:lnTo>
                  <a:pt x="4698" y="6305"/>
                </a:lnTo>
                <a:lnTo>
                  <a:pt x="4703" y="6296"/>
                </a:lnTo>
                <a:lnTo>
                  <a:pt x="4708" y="6285"/>
                </a:lnTo>
                <a:lnTo>
                  <a:pt x="4712" y="6275"/>
                </a:lnTo>
                <a:lnTo>
                  <a:pt x="4714" y="6264"/>
                </a:lnTo>
                <a:lnTo>
                  <a:pt x="4717" y="6253"/>
                </a:lnTo>
                <a:lnTo>
                  <a:pt x="4717" y="6241"/>
                </a:lnTo>
                <a:lnTo>
                  <a:pt x="4717" y="6241"/>
                </a:lnTo>
                <a:lnTo>
                  <a:pt x="4717" y="6229"/>
                </a:lnTo>
                <a:lnTo>
                  <a:pt x="4714" y="6218"/>
                </a:lnTo>
                <a:lnTo>
                  <a:pt x="4712" y="6207"/>
                </a:lnTo>
                <a:lnTo>
                  <a:pt x="4708" y="6197"/>
                </a:lnTo>
                <a:lnTo>
                  <a:pt x="4703" y="6186"/>
                </a:lnTo>
                <a:lnTo>
                  <a:pt x="4698" y="6177"/>
                </a:lnTo>
                <a:lnTo>
                  <a:pt x="4691" y="6168"/>
                </a:lnTo>
                <a:lnTo>
                  <a:pt x="4684" y="6160"/>
                </a:lnTo>
                <a:lnTo>
                  <a:pt x="4675" y="6153"/>
                </a:lnTo>
                <a:lnTo>
                  <a:pt x="4666" y="6146"/>
                </a:lnTo>
                <a:lnTo>
                  <a:pt x="4656" y="6140"/>
                </a:lnTo>
                <a:lnTo>
                  <a:pt x="4647" y="6136"/>
                </a:lnTo>
                <a:lnTo>
                  <a:pt x="4636" y="6131"/>
                </a:lnTo>
                <a:lnTo>
                  <a:pt x="4625" y="6128"/>
                </a:lnTo>
                <a:lnTo>
                  <a:pt x="4614" y="6127"/>
                </a:lnTo>
                <a:lnTo>
                  <a:pt x="4603" y="6126"/>
                </a:lnTo>
                <a:lnTo>
                  <a:pt x="4603" y="6126"/>
                </a:lnTo>
                <a:lnTo>
                  <a:pt x="4590" y="6127"/>
                </a:lnTo>
                <a:lnTo>
                  <a:pt x="4580" y="6128"/>
                </a:lnTo>
                <a:lnTo>
                  <a:pt x="4568" y="6131"/>
                </a:lnTo>
                <a:lnTo>
                  <a:pt x="4557" y="6136"/>
                </a:lnTo>
                <a:lnTo>
                  <a:pt x="4548" y="6140"/>
                </a:lnTo>
                <a:lnTo>
                  <a:pt x="4538" y="6146"/>
                </a:lnTo>
                <a:lnTo>
                  <a:pt x="4529" y="6153"/>
                </a:lnTo>
                <a:lnTo>
                  <a:pt x="4522" y="6160"/>
                </a:lnTo>
                <a:lnTo>
                  <a:pt x="4513" y="6168"/>
                </a:lnTo>
                <a:lnTo>
                  <a:pt x="4507" y="6177"/>
                </a:lnTo>
                <a:lnTo>
                  <a:pt x="4501" y="6186"/>
                </a:lnTo>
                <a:lnTo>
                  <a:pt x="4496" y="6197"/>
                </a:lnTo>
                <a:lnTo>
                  <a:pt x="4492" y="6207"/>
                </a:lnTo>
                <a:lnTo>
                  <a:pt x="4490" y="6218"/>
                </a:lnTo>
                <a:lnTo>
                  <a:pt x="4488" y="6229"/>
                </a:lnTo>
                <a:lnTo>
                  <a:pt x="4488" y="6241"/>
                </a:lnTo>
                <a:lnTo>
                  <a:pt x="4488" y="6241"/>
                </a:lnTo>
                <a:lnTo>
                  <a:pt x="4488" y="6253"/>
                </a:lnTo>
                <a:lnTo>
                  <a:pt x="4490" y="6264"/>
                </a:lnTo>
                <a:lnTo>
                  <a:pt x="4492" y="6275"/>
                </a:lnTo>
                <a:lnTo>
                  <a:pt x="4496" y="6285"/>
                </a:lnTo>
                <a:lnTo>
                  <a:pt x="4501" y="6296"/>
                </a:lnTo>
                <a:lnTo>
                  <a:pt x="4507" y="6305"/>
                </a:lnTo>
                <a:lnTo>
                  <a:pt x="4513" y="6314"/>
                </a:lnTo>
                <a:lnTo>
                  <a:pt x="4522" y="6322"/>
                </a:lnTo>
                <a:lnTo>
                  <a:pt x="4529" y="6330"/>
                </a:lnTo>
                <a:lnTo>
                  <a:pt x="4538" y="6336"/>
                </a:lnTo>
                <a:lnTo>
                  <a:pt x="4548" y="6342"/>
                </a:lnTo>
                <a:lnTo>
                  <a:pt x="4557" y="6347"/>
                </a:lnTo>
                <a:lnTo>
                  <a:pt x="4568" y="6351"/>
                </a:lnTo>
                <a:lnTo>
                  <a:pt x="4580" y="6354"/>
                </a:lnTo>
                <a:lnTo>
                  <a:pt x="4590" y="6356"/>
                </a:lnTo>
                <a:lnTo>
                  <a:pt x="4603" y="6356"/>
                </a:lnTo>
                <a:lnTo>
                  <a:pt x="4603" y="6356"/>
                </a:lnTo>
                <a:close/>
                <a:moveTo>
                  <a:pt x="6067" y="6838"/>
                </a:moveTo>
                <a:lnTo>
                  <a:pt x="6067" y="6838"/>
                </a:lnTo>
                <a:lnTo>
                  <a:pt x="6041" y="6834"/>
                </a:lnTo>
                <a:lnTo>
                  <a:pt x="6015" y="6830"/>
                </a:lnTo>
                <a:lnTo>
                  <a:pt x="5988" y="6828"/>
                </a:lnTo>
                <a:lnTo>
                  <a:pt x="5961" y="6826"/>
                </a:lnTo>
                <a:lnTo>
                  <a:pt x="5934" y="6825"/>
                </a:lnTo>
                <a:lnTo>
                  <a:pt x="5908" y="6824"/>
                </a:lnTo>
                <a:lnTo>
                  <a:pt x="5882" y="6825"/>
                </a:lnTo>
                <a:lnTo>
                  <a:pt x="5855" y="6825"/>
                </a:lnTo>
                <a:lnTo>
                  <a:pt x="5829" y="6827"/>
                </a:lnTo>
                <a:lnTo>
                  <a:pt x="5803" y="6829"/>
                </a:lnTo>
                <a:lnTo>
                  <a:pt x="5776" y="6831"/>
                </a:lnTo>
                <a:lnTo>
                  <a:pt x="5751" y="6836"/>
                </a:lnTo>
                <a:lnTo>
                  <a:pt x="5725" y="6839"/>
                </a:lnTo>
                <a:lnTo>
                  <a:pt x="5699" y="6844"/>
                </a:lnTo>
                <a:lnTo>
                  <a:pt x="5673" y="6849"/>
                </a:lnTo>
                <a:lnTo>
                  <a:pt x="5648" y="6855"/>
                </a:lnTo>
                <a:lnTo>
                  <a:pt x="5622" y="6862"/>
                </a:lnTo>
                <a:lnTo>
                  <a:pt x="5597" y="6868"/>
                </a:lnTo>
                <a:lnTo>
                  <a:pt x="5573" y="6877"/>
                </a:lnTo>
                <a:lnTo>
                  <a:pt x="5547" y="6885"/>
                </a:lnTo>
                <a:lnTo>
                  <a:pt x="5523" y="6894"/>
                </a:lnTo>
                <a:lnTo>
                  <a:pt x="5498" y="6904"/>
                </a:lnTo>
                <a:lnTo>
                  <a:pt x="5474" y="6914"/>
                </a:lnTo>
                <a:lnTo>
                  <a:pt x="5450" y="6925"/>
                </a:lnTo>
                <a:lnTo>
                  <a:pt x="5426" y="6936"/>
                </a:lnTo>
                <a:lnTo>
                  <a:pt x="5403" y="6949"/>
                </a:lnTo>
                <a:lnTo>
                  <a:pt x="5380" y="6961"/>
                </a:lnTo>
                <a:lnTo>
                  <a:pt x="5357" y="6975"/>
                </a:lnTo>
                <a:lnTo>
                  <a:pt x="5333" y="6989"/>
                </a:lnTo>
                <a:lnTo>
                  <a:pt x="5311" y="7002"/>
                </a:lnTo>
                <a:lnTo>
                  <a:pt x="5289" y="7018"/>
                </a:lnTo>
                <a:lnTo>
                  <a:pt x="5267" y="7034"/>
                </a:lnTo>
                <a:lnTo>
                  <a:pt x="5267" y="7034"/>
                </a:lnTo>
                <a:lnTo>
                  <a:pt x="5246" y="7050"/>
                </a:lnTo>
                <a:lnTo>
                  <a:pt x="5225" y="7067"/>
                </a:lnTo>
                <a:lnTo>
                  <a:pt x="5204" y="7083"/>
                </a:lnTo>
                <a:lnTo>
                  <a:pt x="5184" y="7101"/>
                </a:lnTo>
                <a:lnTo>
                  <a:pt x="5165" y="7119"/>
                </a:lnTo>
                <a:lnTo>
                  <a:pt x="5146" y="7137"/>
                </a:lnTo>
                <a:lnTo>
                  <a:pt x="5127" y="7156"/>
                </a:lnTo>
                <a:lnTo>
                  <a:pt x="5109" y="7175"/>
                </a:lnTo>
                <a:lnTo>
                  <a:pt x="5091" y="7195"/>
                </a:lnTo>
                <a:lnTo>
                  <a:pt x="5074" y="7215"/>
                </a:lnTo>
                <a:lnTo>
                  <a:pt x="5057" y="7235"/>
                </a:lnTo>
                <a:lnTo>
                  <a:pt x="5041" y="7256"/>
                </a:lnTo>
                <a:lnTo>
                  <a:pt x="5026" y="7277"/>
                </a:lnTo>
                <a:lnTo>
                  <a:pt x="5011" y="7299"/>
                </a:lnTo>
                <a:lnTo>
                  <a:pt x="4997" y="7321"/>
                </a:lnTo>
                <a:lnTo>
                  <a:pt x="4983" y="7343"/>
                </a:lnTo>
                <a:lnTo>
                  <a:pt x="4970" y="7366"/>
                </a:lnTo>
                <a:lnTo>
                  <a:pt x="4957" y="7388"/>
                </a:lnTo>
                <a:lnTo>
                  <a:pt x="4944" y="7411"/>
                </a:lnTo>
                <a:lnTo>
                  <a:pt x="4933" y="7436"/>
                </a:lnTo>
                <a:lnTo>
                  <a:pt x="4922" y="7459"/>
                </a:lnTo>
                <a:lnTo>
                  <a:pt x="4912" y="7483"/>
                </a:lnTo>
                <a:lnTo>
                  <a:pt x="4901" y="7507"/>
                </a:lnTo>
                <a:lnTo>
                  <a:pt x="4893" y="7532"/>
                </a:lnTo>
                <a:lnTo>
                  <a:pt x="4883" y="7557"/>
                </a:lnTo>
                <a:lnTo>
                  <a:pt x="4876" y="7582"/>
                </a:lnTo>
                <a:lnTo>
                  <a:pt x="4868" y="7607"/>
                </a:lnTo>
                <a:lnTo>
                  <a:pt x="4861" y="7633"/>
                </a:lnTo>
                <a:lnTo>
                  <a:pt x="4855" y="7659"/>
                </a:lnTo>
                <a:lnTo>
                  <a:pt x="4849" y="7685"/>
                </a:lnTo>
                <a:lnTo>
                  <a:pt x="4844" y="7712"/>
                </a:lnTo>
                <a:lnTo>
                  <a:pt x="4840" y="7738"/>
                </a:lnTo>
                <a:lnTo>
                  <a:pt x="4840" y="7738"/>
                </a:lnTo>
                <a:lnTo>
                  <a:pt x="4836" y="7765"/>
                </a:lnTo>
                <a:lnTo>
                  <a:pt x="4833" y="7792"/>
                </a:lnTo>
                <a:lnTo>
                  <a:pt x="4830" y="7818"/>
                </a:lnTo>
                <a:lnTo>
                  <a:pt x="4828" y="7845"/>
                </a:lnTo>
                <a:lnTo>
                  <a:pt x="4827" y="7871"/>
                </a:lnTo>
                <a:lnTo>
                  <a:pt x="4827" y="7897"/>
                </a:lnTo>
                <a:lnTo>
                  <a:pt x="4827" y="7924"/>
                </a:lnTo>
                <a:lnTo>
                  <a:pt x="4828" y="7950"/>
                </a:lnTo>
                <a:lnTo>
                  <a:pt x="4829" y="7976"/>
                </a:lnTo>
                <a:lnTo>
                  <a:pt x="4832" y="8003"/>
                </a:lnTo>
                <a:lnTo>
                  <a:pt x="4835" y="8029"/>
                </a:lnTo>
                <a:lnTo>
                  <a:pt x="4838" y="8056"/>
                </a:lnTo>
                <a:lnTo>
                  <a:pt x="4842" y="8081"/>
                </a:lnTo>
                <a:lnTo>
                  <a:pt x="4846" y="8107"/>
                </a:lnTo>
                <a:lnTo>
                  <a:pt x="4852" y="8132"/>
                </a:lnTo>
                <a:lnTo>
                  <a:pt x="4858" y="8158"/>
                </a:lnTo>
                <a:lnTo>
                  <a:pt x="4864" y="8183"/>
                </a:lnTo>
                <a:lnTo>
                  <a:pt x="4872" y="8208"/>
                </a:lnTo>
                <a:lnTo>
                  <a:pt x="4879" y="8234"/>
                </a:lnTo>
                <a:lnTo>
                  <a:pt x="4887" y="8258"/>
                </a:lnTo>
                <a:lnTo>
                  <a:pt x="4897" y="8283"/>
                </a:lnTo>
                <a:lnTo>
                  <a:pt x="4906" y="8308"/>
                </a:lnTo>
                <a:lnTo>
                  <a:pt x="4917" y="8332"/>
                </a:lnTo>
                <a:lnTo>
                  <a:pt x="4927" y="8356"/>
                </a:lnTo>
                <a:lnTo>
                  <a:pt x="4939" y="8379"/>
                </a:lnTo>
                <a:lnTo>
                  <a:pt x="4951" y="8403"/>
                </a:lnTo>
                <a:lnTo>
                  <a:pt x="4963" y="8427"/>
                </a:lnTo>
                <a:lnTo>
                  <a:pt x="4977" y="8450"/>
                </a:lnTo>
                <a:lnTo>
                  <a:pt x="4991" y="8472"/>
                </a:lnTo>
                <a:lnTo>
                  <a:pt x="5005" y="8494"/>
                </a:lnTo>
                <a:lnTo>
                  <a:pt x="5020" y="8517"/>
                </a:lnTo>
                <a:lnTo>
                  <a:pt x="5036" y="8538"/>
                </a:lnTo>
                <a:lnTo>
                  <a:pt x="5221" y="8402"/>
                </a:lnTo>
                <a:lnTo>
                  <a:pt x="5221" y="8402"/>
                </a:lnTo>
                <a:lnTo>
                  <a:pt x="5197" y="8368"/>
                </a:lnTo>
                <a:lnTo>
                  <a:pt x="5174" y="8333"/>
                </a:lnTo>
                <a:lnTo>
                  <a:pt x="5154" y="8296"/>
                </a:lnTo>
                <a:lnTo>
                  <a:pt x="5136" y="8259"/>
                </a:lnTo>
                <a:lnTo>
                  <a:pt x="5119" y="8221"/>
                </a:lnTo>
                <a:lnTo>
                  <a:pt x="5105" y="8182"/>
                </a:lnTo>
                <a:lnTo>
                  <a:pt x="5092" y="8143"/>
                </a:lnTo>
                <a:lnTo>
                  <a:pt x="5081" y="8103"/>
                </a:lnTo>
                <a:lnTo>
                  <a:pt x="5072" y="8063"/>
                </a:lnTo>
                <a:lnTo>
                  <a:pt x="5066" y="8023"/>
                </a:lnTo>
                <a:lnTo>
                  <a:pt x="5060" y="7982"/>
                </a:lnTo>
                <a:lnTo>
                  <a:pt x="5057" y="7941"/>
                </a:lnTo>
                <a:lnTo>
                  <a:pt x="5057" y="7898"/>
                </a:lnTo>
                <a:lnTo>
                  <a:pt x="5058" y="7857"/>
                </a:lnTo>
                <a:lnTo>
                  <a:pt x="5061" y="7815"/>
                </a:lnTo>
                <a:lnTo>
                  <a:pt x="5067" y="7773"/>
                </a:lnTo>
                <a:lnTo>
                  <a:pt x="5067" y="7773"/>
                </a:lnTo>
                <a:lnTo>
                  <a:pt x="5074" y="7732"/>
                </a:lnTo>
                <a:lnTo>
                  <a:pt x="5084" y="7691"/>
                </a:lnTo>
                <a:lnTo>
                  <a:pt x="5095" y="7651"/>
                </a:lnTo>
                <a:lnTo>
                  <a:pt x="5108" y="7611"/>
                </a:lnTo>
                <a:lnTo>
                  <a:pt x="5124" y="7573"/>
                </a:lnTo>
                <a:lnTo>
                  <a:pt x="5140" y="7535"/>
                </a:lnTo>
                <a:lnTo>
                  <a:pt x="5159" y="7498"/>
                </a:lnTo>
                <a:lnTo>
                  <a:pt x="5179" y="7462"/>
                </a:lnTo>
                <a:lnTo>
                  <a:pt x="5202" y="7427"/>
                </a:lnTo>
                <a:lnTo>
                  <a:pt x="5226" y="7394"/>
                </a:lnTo>
                <a:lnTo>
                  <a:pt x="5251" y="7362"/>
                </a:lnTo>
                <a:lnTo>
                  <a:pt x="5279" y="7330"/>
                </a:lnTo>
                <a:lnTo>
                  <a:pt x="5307" y="7301"/>
                </a:lnTo>
                <a:lnTo>
                  <a:pt x="5338" y="7272"/>
                </a:lnTo>
                <a:lnTo>
                  <a:pt x="5369" y="7245"/>
                </a:lnTo>
                <a:lnTo>
                  <a:pt x="5403" y="7218"/>
                </a:lnTo>
                <a:lnTo>
                  <a:pt x="5403" y="7218"/>
                </a:lnTo>
                <a:lnTo>
                  <a:pt x="5438" y="7194"/>
                </a:lnTo>
                <a:lnTo>
                  <a:pt x="5474" y="7172"/>
                </a:lnTo>
                <a:lnTo>
                  <a:pt x="5510" y="7152"/>
                </a:lnTo>
                <a:lnTo>
                  <a:pt x="5547" y="7133"/>
                </a:lnTo>
                <a:lnTo>
                  <a:pt x="5585" y="7117"/>
                </a:lnTo>
                <a:lnTo>
                  <a:pt x="5623" y="7102"/>
                </a:lnTo>
                <a:lnTo>
                  <a:pt x="5662" y="7090"/>
                </a:lnTo>
                <a:lnTo>
                  <a:pt x="5702" y="7078"/>
                </a:lnTo>
                <a:lnTo>
                  <a:pt x="5743" y="7070"/>
                </a:lnTo>
                <a:lnTo>
                  <a:pt x="5784" y="7062"/>
                </a:lnTo>
                <a:lnTo>
                  <a:pt x="5825" y="7058"/>
                </a:lnTo>
                <a:lnTo>
                  <a:pt x="5866" y="7055"/>
                </a:lnTo>
                <a:lnTo>
                  <a:pt x="5907" y="7054"/>
                </a:lnTo>
                <a:lnTo>
                  <a:pt x="5949" y="7056"/>
                </a:lnTo>
                <a:lnTo>
                  <a:pt x="5991" y="7059"/>
                </a:lnTo>
                <a:lnTo>
                  <a:pt x="6032" y="7064"/>
                </a:lnTo>
                <a:lnTo>
                  <a:pt x="6032" y="7064"/>
                </a:lnTo>
                <a:lnTo>
                  <a:pt x="6075" y="7072"/>
                </a:lnTo>
                <a:lnTo>
                  <a:pt x="6116" y="7081"/>
                </a:lnTo>
                <a:lnTo>
                  <a:pt x="6156" y="7093"/>
                </a:lnTo>
                <a:lnTo>
                  <a:pt x="6195" y="7106"/>
                </a:lnTo>
                <a:lnTo>
                  <a:pt x="6234" y="7121"/>
                </a:lnTo>
                <a:lnTo>
                  <a:pt x="6272" y="7138"/>
                </a:lnTo>
                <a:lnTo>
                  <a:pt x="6308" y="7156"/>
                </a:lnTo>
                <a:lnTo>
                  <a:pt x="6344" y="7177"/>
                </a:lnTo>
                <a:lnTo>
                  <a:pt x="6378" y="7199"/>
                </a:lnTo>
                <a:lnTo>
                  <a:pt x="6412" y="7223"/>
                </a:lnTo>
                <a:lnTo>
                  <a:pt x="6445" y="7249"/>
                </a:lnTo>
                <a:lnTo>
                  <a:pt x="6475" y="7276"/>
                </a:lnTo>
                <a:lnTo>
                  <a:pt x="6506" y="7305"/>
                </a:lnTo>
                <a:lnTo>
                  <a:pt x="6534" y="7335"/>
                </a:lnTo>
                <a:lnTo>
                  <a:pt x="6562" y="7367"/>
                </a:lnTo>
                <a:lnTo>
                  <a:pt x="6587" y="7401"/>
                </a:lnTo>
                <a:lnTo>
                  <a:pt x="6587" y="7401"/>
                </a:lnTo>
                <a:lnTo>
                  <a:pt x="6610" y="7433"/>
                </a:lnTo>
                <a:lnTo>
                  <a:pt x="6632" y="7468"/>
                </a:lnTo>
                <a:lnTo>
                  <a:pt x="6652" y="7504"/>
                </a:lnTo>
                <a:lnTo>
                  <a:pt x="6670" y="7541"/>
                </a:lnTo>
                <a:lnTo>
                  <a:pt x="6878" y="7444"/>
                </a:lnTo>
                <a:lnTo>
                  <a:pt x="6878" y="7444"/>
                </a:lnTo>
                <a:lnTo>
                  <a:pt x="6855" y="7397"/>
                </a:lnTo>
                <a:lnTo>
                  <a:pt x="6830" y="7351"/>
                </a:lnTo>
                <a:lnTo>
                  <a:pt x="6802" y="7307"/>
                </a:lnTo>
                <a:lnTo>
                  <a:pt x="6787" y="7286"/>
                </a:lnTo>
                <a:lnTo>
                  <a:pt x="6773" y="7265"/>
                </a:lnTo>
                <a:lnTo>
                  <a:pt x="6773" y="7265"/>
                </a:lnTo>
                <a:lnTo>
                  <a:pt x="6757" y="7244"/>
                </a:lnTo>
                <a:lnTo>
                  <a:pt x="6740" y="7223"/>
                </a:lnTo>
                <a:lnTo>
                  <a:pt x="6723" y="7202"/>
                </a:lnTo>
                <a:lnTo>
                  <a:pt x="6705" y="7182"/>
                </a:lnTo>
                <a:lnTo>
                  <a:pt x="6687" y="7161"/>
                </a:lnTo>
                <a:lnTo>
                  <a:pt x="6668" y="7142"/>
                </a:lnTo>
                <a:lnTo>
                  <a:pt x="6650" y="7125"/>
                </a:lnTo>
                <a:lnTo>
                  <a:pt x="6630" y="7107"/>
                </a:lnTo>
                <a:lnTo>
                  <a:pt x="6611" y="7089"/>
                </a:lnTo>
                <a:lnTo>
                  <a:pt x="6591" y="7072"/>
                </a:lnTo>
                <a:lnTo>
                  <a:pt x="6570" y="7055"/>
                </a:lnTo>
                <a:lnTo>
                  <a:pt x="6550" y="7039"/>
                </a:lnTo>
                <a:lnTo>
                  <a:pt x="6529" y="7023"/>
                </a:lnTo>
                <a:lnTo>
                  <a:pt x="6507" y="7009"/>
                </a:lnTo>
                <a:lnTo>
                  <a:pt x="6485" y="6994"/>
                </a:lnTo>
                <a:lnTo>
                  <a:pt x="6463" y="6980"/>
                </a:lnTo>
                <a:lnTo>
                  <a:pt x="6441" y="6967"/>
                </a:lnTo>
                <a:lnTo>
                  <a:pt x="6417" y="6955"/>
                </a:lnTo>
                <a:lnTo>
                  <a:pt x="6394" y="6942"/>
                </a:lnTo>
                <a:lnTo>
                  <a:pt x="6371" y="6931"/>
                </a:lnTo>
                <a:lnTo>
                  <a:pt x="6347" y="6920"/>
                </a:lnTo>
                <a:lnTo>
                  <a:pt x="6322" y="6909"/>
                </a:lnTo>
                <a:lnTo>
                  <a:pt x="6298" y="6899"/>
                </a:lnTo>
                <a:lnTo>
                  <a:pt x="6274" y="6889"/>
                </a:lnTo>
                <a:lnTo>
                  <a:pt x="6249" y="6881"/>
                </a:lnTo>
                <a:lnTo>
                  <a:pt x="6223" y="6874"/>
                </a:lnTo>
                <a:lnTo>
                  <a:pt x="6198" y="6865"/>
                </a:lnTo>
                <a:lnTo>
                  <a:pt x="6173" y="6859"/>
                </a:lnTo>
                <a:lnTo>
                  <a:pt x="6146" y="6853"/>
                </a:lnTo>
                <a:lnTo>
                  <a:pt x="6121" y="6847"/>
                </a:lnTo>
                <a:lnTo>
                  <a:pt x="6095" y="6842"/>
                </a:lnTo>
                <a:lnTo>
                  <a:pt x="6067" y="6838"/>
                </a:lnTo>
                <a:lnTo>
                  <a:pt x="6067" y="6838"/>
                </a:lnTo>
                <a:close/>
                <a:moveTo>
                  <a:pt x="7216" y="4321"/>
                </a:moveTo>
                <a:lnTo>
                  <a:pt x="6969" y="4568"/>
                </a:lnTo>
                <a:lnTo>
                  <a:pt x="6721" y="4321"/>
                </a:lnTo>
                <a:lnTo>
                  <a:pt x="6559" y="4484"/>
                </a:lnTo>
                <a:lnTo>
                  <a:pt x="6806" y="4730"/>
                </a:lnTo>
                <a:lnTo>
                  <a:pt x="6559" y="4978"/>
                </a:lnTo>
                <a:lnTo>
                  <a:pt x="6721" y="5140"/>
                </a:lnTo>
                <a:lnTo>
                  <a:pt x="6969" y="4893"/>
                </a:lnTo>
                <a:lnTo>
                  <a:pt x="7216" y="5140"/>
                </a:lnTo>
                <a:lnTo>
                  <a:pt x="7378" y="4977"/>
                </a:lnTo>
                <a:lnTo>
                  <a:pt x="7131" y="4730"/>
                </a:lnTo>
                <a:lnTo>
                  <a:pt x="7378" y="4484"/>
                </a:lnTo>
                <a:lnTo>
                  <a:pt x="7216" y="4321"/>
                </a:lnTo>
                <a:close/>
                <a:moveTo>
                  <a:pt x="2360" y="3853"/>
                </a:moveTo>
                <a:lnTo>
                  <a:pt x="2149" y="4063"/>
                </a:lnTo>
                <a:lnTo>
                  <a:pt x="1938" y="3853"/>
                </a:lnTo>
                <a:lnTo>
                  <a:pt x="1776" y="4015"/>
                </a:lnTo>
                <a:lnTo>
                  <a:pt x="1987" y="4225"/>
                </a:lnTo>
                <a:lnTo>
                  <a:pt x="1776" y="4436"/>
                </a:lnTo>
                <a:lnTo>
                  <a:pt x="1938" y="4598"/>
                </a:lnTo>
                <a:lnTo>
                  <a:pt x="2149" y="4388"/>
                </a:lnTo>
                <a:lnTo>
                  <a:pt x="2360" y="4598"/>
                </a:lnTo>
                <a:lnTo>
                  <a:pt x="2522" y="4436"/>
                </a:lnTo>
                <a:lnTo>
                  <a:pt x="2311" y="4225"/>
                </a:lnTo>
                <a:lnTo>
                  <a:pt x="2522" y="4015"/>
                </a:lnTo>
                <a:lnTo>
                  <a:pt x="2360" y="3853"/>
                </a:lnTo>
                <a:close/>
                <a:moveTo>
                  <a:pt x="4590" y="4339"/>
                </a:moveTo>
                <a:lnTo>
                  <a:pt x="4908" y="4339"/>
                </a:lnTo>
                <a:lnTo>
                  <a:pt x="4908" y="4109"/>
                </a:lnTo>
                <a:lnTo>
                  <a:pt x="4590" y="4109"/>
                </a:lnTo>
                <a:lnTo>
                  <a:pt x="4590" y="4339"/>
                </a:lnTo>
                <a:close/>
                <a:moveTo>
                  <a:pt x="5546" y="0"/>
                </a:moveTo>
                <a:lnTo>
                  <a:pt x="5229" y="0"/>
                </a:lnTo>
                <a:lnTo>
                  <a:pt x="5229" y="229"/>
                </a:lnTo>
                <a:lnTo>
                  <a:pt x="5546" y="229"/>
                </a:lnTo>
                <a:lnTo>
                  <a:pt x="554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汉仪旗黑-35S"/>
              <a:ea typeface="汉仪旗黑-35S"/>
            </a:endParaRPr>
          </a:p>
        </p:txBody>
      </p:sp>
      <p:pic>
        <p:nvPicPr>
          <p:cNvPr id="2" name="图片 1"/>
          <p:cNvPicPr>
            <a:picLocks noChangeAspect="1"/>
          </p:cNvPicPr>
          <p:nvPr/>
        </p:nvPicPr>
        <p:blipFill>
          <a:blip r:embed="rId2"/>
          <a:stretch>
            <a:fillRect/>
          </a:stretch>
        </p:blipFill>
        <p:spPr>
          <a:xfrm>
            <a:off x="3294380" y="1191895"/>
            <a:ext cx="3176270" cy="47358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14:presetBounceEnd="50000">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14:bounceEnd="50000">
                                          <p:cBhvr additive="base">
                                            <p:cTn id="12" dur="1000" fill="hold"/>
                                            <p:tgtEl>
                                              <p:spTgt spid="66"/>
                                            </p:tgtEl>
                                            <p:attrNameLst>
                                              <p:attrName>ppt_x</p:attrName>
                                            </p:attrNameLst>
                                          </p:cBhvr>
                                          <p:tavLst>
                                            <p:tav tm="0">
                                              <p:val>
                                                <p:strVal val="0-#ppt_w/2"/>
                                              </p:val>
                                            </p:tav>
                                            <p:tav tm="100000">
                                              <p:val>
                                                <p:strVal val="#ppt_x"/>
                                              </p:val>
                                            </p:tav>
                                          </p:tavLst>
                                        </p:anim>
                                        <p:anim calcmode="lin" valueType="num" p14:bounceEnd="50000">
                                          <p:cBhvr additive="base">
                                            <p:cTn id="13" dur="1000" fill="hold"/>
                                            <p:tgtEl>
                                              <p:spTgt spid="66"/>
                                            </p:tgtEl>
                                            <p:attrNameLst>
                                              <p:attrName>ppt_y</p:attrName>
                                            </p:attrNameLst>
                                          </p:cBhvr>
                                          <p:tavLst>
                                            <p:tav tm="0">
                                              <p:val>
                                                <p:strVal val="#ppt_y"/>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1000" fill="hold"/>
                                            <p:tgtEl>
                                              <p:spTgt spid="66"/>
                                            </p:tgtEl>
                                            <p:attrNameLst>
                                              <p:attrName>ppt_x</p:attrName>
                                            </p:attrNameLst>
                                          </p:cBhvr>
                                          <p:tavLst>
                                            <p:tav tm="0">
                                              <p:val>
                                                <p:strVal val="0-#ppt_w/2"/>
                                              </p:val>
                                            </p:tav>
                                            <p:tav tm="100000">
                                              <p:val>
                                                <p:strVal val="#ppt_x"/>
                                              </p:val>
                                            </p:tav>
                                          </p:tavLst>
                                        </p:anim>
                                        <p:anim calcmode="lin" valueType="num">
                                          <p:cBhvr additive="base">
                                            <p:cTn id="13" dur="1000" fill="hold"/>
                                            <p:tgtEl>
                                              <p:spTgt spid="66"/>
                                            </p:tgtEl>
                                            <p:attrNameLst>
                                              <p:attrName>ppt_y</p:attrName>
                                            </p:attrNameLst>
                                          </p:cBhvr>
                                          <p:tavLst>
                                            <p:tav tm="0">
                                              <p:val>
                                                <p:strVal val="#ppt_y"/>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60251" y="243538"/>
            <a:ext cx="3887590" cy="615553"/>
          </a:xfrm>
          <a:prstGeom prst="rect">
            <a:avLst/>
          </a:prstGeom>
        </p:spPr>
        <p:txBody>
          <a:bodyPr wrap="square">
            <a:spAutoFit/>
          </a:bodyPr>
          <a:lstStyle/>
          <a:p>
            <a:pPr algn="ctr"/>
            <a:r>
              <a:rPr lang="zh-CN" altLang="en-US" sz="3400" b="1" spc="600" dirty="0">
                <a:cs typeface="+mn-ea"/>
                <a:sym typeface="+mn-lt"/>
              </a:rPr>
              <a:t>教学目标</a:t>
            </a:r>
            <a:endParaRPr lang="zh-CN" altLang="en-US" sz="3400" b="1" spc="600" dirty="0">
              <a:cs typeface="+mn-ea"/>
              <a:sym typeface="+mn-lt"/>
            </a:endParaRPr>
          </a:p>
        </p:txBody>
      </p:sp>
      <p:grpSp>
        <p:nvGrpSpPr>
          <p:cNvPr id="117" name="组合 116"/>
          <p:cNvGrpSpPr/>
          <p:nvPr/>
        </p:nvGrpSpPr>
        <p:grpSpPr>
          <a:xfrm>
            <a:off x="475615" y="1953260"/>
            <a:ext cx="3590925" cy="3431540"/>
            <a:chOff x="611560" y="1366732"/>
            <a:chExt cx="3587596" cy="3428146"/>
          </a:xfrm>
        </p:grpSpPr>
        <p:pic>
          <p:nvPicPr>
            <p:cNvPr id="118" name="图片 117"/>
            <p:cNvPicPr>
              <a:picLocks noChangeAspect="1"/>
            </p:cNvPicPr>
            <p:nvPr/>
          </p:nvPicPr>
          <p:blipFill>
            <a:blip r:embed="rId1"/>
            <a:stretch>
              <a:fillRect/>
            </a:stretch>
          </p:blipFill>
          <p:spPr>
            <a:xfrm>
              <a:off x="611560" y="1366732"/>
              <a:ext cx="3587596" cy="3428146"/>
            </a:xfrm>
            <a:prstGeom prst="rect">
              <a:avLst/>
            </a:prstGeom>
          </p:spPr>
        </p:pic>
        <p:sp>
          <p:nvSpPr>
            <p:cNvPr id="119" name="MH_Picture_3"/>
            <p:cNvSpPr/>
            <p:nvPr>
              <p:custDataLst>
                <p:tags r:id="rId2"/>
              </p:custDataLst>
            </p:nvPr>
          </p:nvSpPr>
          <p:spPr>
            <a:xfrm>
              <a:off x="746051" y="1496013"/>
              <a:ext cx="3204000" cy="1946273"/>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grpSp>
        <p:nvGrpSpPr>
          <p:cNvPr id="120" name="组合 119"/>
          <p:cNvGrpSpPr/>
          <p:nvPr/>
        </p:nvGrpSpPr>
        <p:grpSpPr>
          <a:xfrm>
            <a:off x="4507562" y="1115842"/>
            <a:ext cx="1248000" cy="1248000"/>
            <a:chOff x="4427568" y="1080577"/>
            <a:chExt cx="936000" cy="936000"/>
          </a:xfrm>
        </p:grpSpPr>
        <p:sp>
          <p:nvSpPr>
            <p:cNvPr id="121" name="MH_Other_10"/>
            <p:cNvSpPr/>
            <p:nvPr>
              <p:custDataLst>
                <p:tags r:id="rId4"/>
              </p:custDataLst>
            </p:nvPr>
          </p:nvSpPr>
          <p:spPr>
            <a:xfrm>
              <a:off x="4427568" y="1080577"/>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grpSp>
          <p:nvGrpSpPr>
            <p:cNvPr id="122" name="组合 121"/>
            <p:cNvGrpSpPr/>
            <p:nvPr/>
          </p:nvGrpSpPr>
          <p:grpSpPr>
            <a:xfrm>
              <a:off x="4600269" y="1273948"/>
              <a:ext cx="590599" cy="590599"/>
              <a:chOff x="1117184" y="1303577"/>
              <a:chExt cx="720000" cy="720000"/>
            </a:xfrm>
          </p:grpSpPr>
          <p:sp>
            <p:nvSpPr>
              <p:cNvPr id="123" name="MH_Title_1"/>
              <p:cNvSpPr/>
              <p:nvPr>
                <p:custDataLst>
                  <p:tags r:id="rId5"/>
                </p:custDataLst>
              </p:nvPr>
            </p:nvSpPr>
            <p:spPr>
              <a:xfrm>
                <a:off x="1117184" y="1303577"/>
                <a:ext cx="720000" cy="72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600" dirty="0">
                  <a:cs typeface="+mn-ea"/>
                  <a:sym typeface="+mn-lt"/>
                </a:endParaRPr>
              </a:p>
            </p:txBody>
          </p:sp>
          <p:sp>
            <p:nvSpPr>
              <p:cNvPr id="124" name="KSO_Shape"/>
              <p:cNvSpPr/>
              <p:nvPr/>
            </p:nvSpPr>
            <p:spPr bwMode="auto">
              <a:xfrm>
                <a:off x="1246586" y="1470899"/>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grpSp>
        <p:nvGrpSpPr>
          <p:cNvPr id="125" name="组合 124"/>
          <p:cNvGrpSpPr/>
          <p:nvPr/>
        </p:nvGrpSpPr>
        <p:grpSpPr>
          <a:xfrm>
            <a:off x="4519627" y="3106331"/>
            <a:ext cx="1248000" cy="1248000"/>
            <a:chOff x="4427568" y="2283822"/>
            <a:chExt cx="936000" cy="936000"/>
          </a:xfrm>
        </p:grpSpPr>
        <p:sp>
          <p:nvSpPr>
            <p:cNvPr id="126" name="MH_Other_10"/>
            <p:cNvSpPr/>
            <p:nvPr>
              <p:custDataLst>
                <p:tags r:id="rId6"/>
              </p:custDataLst>
            </p:nvPr>
          </p:nvSpPr>
          <p:spPr>
            <a:xfrm>
              <a:off x="4427568" y="2283822"/>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grpSp>
          <p:nvGrpSpPr>
            <p:cNvPr id="127" name="组合 126"/>
            <p:cNvGrpSpPr/>
            <p:nvPr/>
          </p:nvGrpSpPr>
          <p:grpSpPr>
            <a:xfrm>
              <a:off x="4607568" y="2491911"/>
              <a:ext cx="576000" cy="576000"/>
              <a:chOff x="5975988" y="2859822"/>
              <a:chExt cx="720000" cy="720000"/>
            </a:xfrm>
          </p:grpSpPr>
          <p:sp>
            <p:nvSpPr>
              <p:cNvPr id="128" name="MH_Title_1"/>
              <p:cNvSpPr/>
              <p:nvPr>
                <p:custDataLst>
                  <p:tags r:id="rId7"/>
                </p:custDataLst>
              </p:nvPr>
            </p:nvSpPr>
            <p:spPr>
              <a:xfrm>
                <a:off x="5975988" y="2859822"/>
                <a:ext cx="720000" cy="72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600" dirty="0">
                  <a:cs typeface="+mn-ea"/>
                  <a:sym typeface="+mn-lt"/>
                </a:endParaRPr>
              </a:p>
            </p:txBody>
          </p:sp>
          <p:sp>
            <p:nvSpPr>
              <p:cNvPr id="129" name="KSO_Shape"/>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grpSp>
        <p:nvGrpSpPr>
          <p:cNvPr id="130" name="组合 129"/>
          <p:cNvGrpSpPr/>
          <p:nvPr/>
        </p:nvGrpSpPr>
        <p:grpSpPr>
          <a:xfrm>
            <a:off x="4519627" y="4820593"/>
            <a:ext cx="1248000" cy="1248000"/>
            <a:chOff x="4427568" y="3651974"/>
            <a:chExt cx="936000" cy="936000"/>
          </a:xfrm>
        </p:grpSpPr>
        <p:sp>
          <p:nvSpPr>
            <p:cNvPr id="131" name="MH_Other_10"/>
            <p:cNvSpPr/>
            <p:nvPr>
              <p:custDataLst>
                <p:tags r:id="rId8"/>
              </p:custDataLst>
            </p:nvPr>
          </p:nvSpPr>
          <p:spPr>
            <a:xfrm>
              <a:off x="4427568" y="3651974"/>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grpSp>
          <p:nvGrpSpPr>
            <p:cNvPr id="132" name="组合 131"/>
            <p:cNvGrpSpPr/>
            <p:nvPr/>
          </p:nvGrpSpPr>
          <p:grpSpPr>
            <a:xfrm>
              <a:off x="4607568" y="3859270"/>
              <a:ext cx="576000" cy="576000"/>
              <a:chOff x="4535568" y="3787270"/>
              <a:chExt cx="720000" cy="720000"/>
            </a:xfrm>
          </p:grpSpPr>
          <p:sp>
            <p:nvSpPr>
              <p:cNvPr id="133" name="MH_Title_1"/>
              <p:cNvSpPr/>
              <p:nvPr>
                <p:custDataLst>
                  <p:tags r:id="rId9"/>
                </p:custDataLst>
              </p:nvPr>
            </p:nvSpPr>
            <p:spPr>
              <a:xfrm>
                <a:off x="4535568" y="3787270"/>
                <a:ext cx="720000" cy="72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600" dirty="0">
                  <a:cs typeface="+mn-ea"/>
                  <a:sym typeface="+mn-lt"/>
                </a:endParaRPr>
              </a:p>
            </p:txBody>
          </p:sp>
          <p:sp>
            <p:nvSpPr>
              <p:cNvPr id="134" name="KSO_Shape"/>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grpSp>
        <p:nvGrpSpPr>
          <p:cNvPr id="135" name="组合 134"/>
          <p:cNvGrpSpPr/>
          <p:nvPr/>
        </p:nvGrpSpPr>
        <p:grpSpPr>
          <a:xfrm>
            <a:off x="6137276" y="1108710"/>
            <a:ext cx="5165724" cy="1116330"/>
            <a:chOff x="5636089" y="1230252"/>
            <a:chExt cx="2608319" cy="837442"/>
          </a:xfrm>
        </p:grpSpPr>
        <p:sp>
          <p:nvSpPr>
            <p:cNvPr id="136" name="MH_Text_1"/>
            <p:cNvSpPr txBox="1">
              <a:spLocks noChangeArrowheads="1"/>
            </p:cNvSpPr>
            <p:nvPr>
              <p:custDataLst>
                <p:tags r:id="rId10"/>
              </p:custDataLst>
            </p:nvPr>
          </p:nvSpPr>
          <p:spPr bwMode="auto">
            <a:xfrm>
              <a:off x="5652120" y="150155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285750" indent="-285750">
                <a:lnSpc>
                  <a:spcPct val="130000"/>
                </a:lnSpc>
                <a:spcBef>
                  <a:spcPts val="0"/>
                </a:spcBef>
                <a:spcAft>
                  <a:spcPts val="0"/>
                </a:spcAft>
                <a:buFont typeface="Arial" panose="020B0604020202020204" pitchFamily="34" charset="0"/>
                <a:buChar char="•"/>
                <a:defRPr/>
              </a:pPr>
              <a:r>
                <a:rPr lang="zh-CN" altLang="en-US" sz="1400" b="1" spc="300" dirty="0">
                  <a:solidFill>
                    <a:schemeClr val="accent2"/>
                  </a:solidFill>
                  <a:latin typeface="+mn-lt"/>
                  <a:cs typeface="+mn-ea"/>
                  <a:sym typeface="+mn-lt"/>
                </a:rPr>
                <a:t>学生需要</a:t>
              </a:r>
              <a:r>
                <a:rPr lang="zh-CN" altLang="en-US" sz="1400" b="1" spc="300" dirty="0">
                  <a:solidFill>
                    <a:srgbClr val="FF0000"/>
                  </a:solidFill>
                  <a:latin typeface="+mn-lt"/>
                  <a:cs typeface="+mn-ea"/>
                  <a:sym typeface="+mn-lt"/>
                </a:rPr>
                <a:t>掌握</a:t>
              </a:r>
              <a:r>
                <a:rPr lang="zh-CN" altLang="en-US" sz="1400" b="1" spc="300" dirty="0">
                  <a:solidFill>
                    <a:schemeClr val="accent2"/>
                  </a:solidFill>
                  <a:latin typeface="+mn-lt"/>
                  <a:cs typeface="+mn-ea"/>
                  <a:sym typeface="+mn-lt"/>
                </a:rPr>
                <a:t>药品注册申请的类型；药品注册的审批程序；药品的关联审批。  </a:t>
              </a:r>
              <a:endParaRPr lang="zh-CN" altLang="en-US" sz="1400" b="1" spc="300" dirty="0">
                <a:solidFill>
                  <a:schemeClr val="accent2"/>
                </a:solidFill>
                <a:latin typeface="+mn-lt"/>
                <a:cs typeface="+mn-ea"/>
                <a:sym typeface="+mn-lt"/>
              </a:endParaRPr>
            </a:p>
            <a:p>
              <a:pPr marL="285750" indent="-285750">
                <a:lnSpc>
                  <a:spcPct val="130000"/>
                </a:lnSpc>
                <a:spcBef>
                  <a:spcPts val="0"/>
                </a:spcBef>
                <a:spcAft>
                  <a:spcPts val="0"/>
                </a:spcAft>
                <a:buFont typeface="Arial" panose="020B0604020202020204" pitchFamily="34" charset="0"/>
                <a:buChar char="•"/>
                <a:defRPr/>
              </a:pPr>
              <a:r>
                <a:rPr lang="zh-CN" altLang="en-US" sz="1400" b="1" spc="300" dirty="0">
                  <a:solidFill>
                    <a:schemeClr val="accent2"/>
                  </a:solidFill>
                  <a:latin typeface="+mn-lt"/>
                  <a:cs typeface="+mn-ea"/>
                  <a:sym typeface="+mn-lt"/>
                </a:rPr>
                <a:t>学生需要</a:t>
              </a:r>
              <a:r>
                <a:rPr lang="zh-CN" altLang="en-US" sz="1400" b="1" spc="300" dirty="0">
                  <a:solidFill>
                    <a:srgbClr val="00B050"/>
                  </a:solidFill>
                  <a:latin typeface="+mn-lt"/>
                  <a:cs typeface="+mn-ea"/>
                  <a:sym typeface="+mn-lt"/>
                </a:rPr>
                <a:t>熟悉</a:t>
              </a:r>
              <a:r>
                <a:rPr lang="zh-CN" altLang="en-US" sz="1400" b="1" spc="300" dirty="0">
                  <a:solidFill>
                    <a:schemeClr val="accent2"/>
                  </a:solidFill>
                  <a:latin typeface="+mn-lt"/>
                  <a:cs typeface="+mn-ea"/>
                  <a:sym typeface="+mn-lt"/>
                </a:rPr>
                <a:t>药品注册的概念；药品批准文号的格</a:t>
              </a:r>
              <a:r>
                <a:rPr lang="zh-CN" altLang="en-US" sz="1400" b="1" spc="300" dirty="0">
                  <a:solidFill>
                    <a:schemeClr val="accent2"/>
                  </a:solidFill>
                  <a:latin typeface="+mn-lt"/>
                  <a:cs typeface="+mn-ea"/>
                  <a:sym typeface="+mn-lt"/>
                </a:rPr>
                <a:t>式；</a:t>
              </a:r>
              <a:endParaRPr lang="zh-CN" altLang="en-US" sz="1400" b="1" spc="300" dirty="0">
                <a:solidFill>
                  <a:schemeClr val="accent2"/>
                </a:solidFill>
                <a:latin typeface="+mn-lt"/>
                <a:cs typeface="+mn-ea"/>
                <a:sym typeface="+mn-lt"/>
              </a:endParaRPr>
            </a:p>
            <a:p>
              <a:pPr marL="285750" indent="-285750">
                <a:lnSpc>
                  <a:spcPct val="130000"/>
                </a:lnSpc>
                <a:spcBef>
                  <a:spcPts val="0"/>
                </a:spcBef>
                <a:spcAft>
                  <a:spcPts val="0"/>
                </a:spcAft>
                <a:buFont typeface="Arial" panose="020B0604020202020204" pitchFamily="34" charset="0"/>
                <a:buChar char="•"/>
                <a:defRPr/>
              </a:pPr>
              <a:r>
                <a:rPr lang="zh-CN" altLang="en-US" sz="1400" b="1" spc="300" dirty="0">
                  <a:solidFill>
                    <a:schemeClr val="accent2"/>
                  </a:solidFill>
                  <a:latin typeface="+mn-lt"/>
                  <a:cs typeface="+mn-ea"/>
                  <a:sym typeface="+mn-lt"/>
                </a:rPr>
                <a:t>学生需要了解</a:t>
              </a:r>
              <a:r>
                <a:rPr lang="zh-CN" altLang="en-US" sz="1400" b="1" spc="300" dirty="0">
                  <a:solidFill>
                    <a:schemeClr val="accent2"/>
                  </a:solidFill>
                  <a:latin typeface="+mn-lt"/>
                  <a:cs typeface="+mn-ea"/>
                  <a:sym typeface="+mn-lt"/>
                </a:rPr>
                <a:t>我国的药品注册管理体系。</a:t>
              </a:r>
              <a:endParaRPr lang="zh-CN" altLang="en-US" sz="1400" b="1" spc="300" dirty="0">
                <a:solidFill>
                  <a:schemeClr val="accent2"/>
                </a:solidFill>
                <a:latin typeface="+mn-lt"/>
                <a:cs typeface="+mn-ea"/>
                <a:sym typeface="+mn-lt"/>
              </a:endParaRPr>
            </a:p>
          </p:txBody>
        </p:sp>
        <p:sp>
          <p:nvSpPr>
            <p:cNvPr id="137" name="MH_SubTitle_1"/>
            <p:cNvSpPr txBox="1">
              <a:spLocks noChangeArrowheads="1"/>
            </p:cNvSpPr>
            <p:nvPr>
              <p:custDataLst>
                <p:tags r:id="rId11"/>
              </p:custDataLst>
            </p:nvPr>
          </p:nvSpPr>
          <p:spPr bwMode="auto">
            <a:xfrm>
              <a:off x="5636089" y="1230252"/>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spc="300" dirty="0">
                  <a:solidFill>
                    <a:schemeClr val="tx1"/>
                  </a:solidFill>
                  <a:sym typeface="+mn-lt"/>
                </a:rPr>
                <a:t>知识目标：</a:t>
              </a:r>
              <a:endParaRPr lang="zh-CN" altLang="en-US" sz="2400" spc="300" dirty="0">
                <a:solidFill>
                  <a:schemeClr val="tx1"/>
                </a:solidFill>
                <a:sym typeface="+mn-lt"/>
              </a:endParaRPr>
            </a:p>
          </p:txBody>
        </p:sp>
      </p:grpSp>
      <p:cxnSp>
        <p:nvCxnSpPr>
          <p:cNvPr id="138" name="直接连接符 137"/>
          <p:cNvCxnSpPr/>
          <p:nvPr/>
        </p:nvCxnSpPr>
        <p:spPr>
          <a:xfrm>
            <a:off x="6287467" y="2900241"/>
            <a:ext cx="508912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a:off x="6169025" y="3042920"/>
            <a:ext cx="5133975" cy="1108710"/>
            <a:chOff x="5652120" y="2496108"/>
            <a:chExt cx="2592288" cy="831726"/>
          </a:xfrm>
        </p:grpSpPr>
        <p:sp>
          <p:nvSpPr>
            <p:cNvPr id="140" name="MH_Text_1"/>
            <p:cNvSpPr txBox="1">
              <a:spLocks noChangeArrowheads="1"/>
            </p:cNvSpPr>
            <p:nvPr>
              <p:custDataLst>
                <p:tags r:id="rId12"/>
              </p:custDataLst>
            </p:nvPr>
          </p:nvSpPr>
          <p:spPr bwMode="auto">
            <a:xfrm>
              <a:off x="5652120" y="276169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285750" indent="-285750">
                <a:lnSpc>
                  <a:spcPct val="130000"/>
                </a:lnSpc>
                <a:buFont typeface="Arial" panose="020B0604020202020204" pitchFamily="34" charset="0"/>
                <a:buChar char="•"/>
                <a:defRPr/>
              </a:pPr>
              <a:r>
                <a:rPr lang="zh-CN" altLang="en-US" sz="1400" b="1" spc="300" dirty="0">
                  <a:solidFill>
                    <a:schemeClr val="accent2"/>
                  </a:solidFill>
                  <a:latin typeface="+mn-lt"/>
                  <a:cs typeface="+mn-ea"/>
                  <a:sym typeface="+mn-lt"/>
                </a:rPr>
                <a:t>通过本章的学习，学生能通过列表归纳、分组讨论等方法进行合作和探究性学习，理解和运用我国药品注册管理的法律法规分析和解决药品注册问题，培养合作意识和创造性思维能力。</a:t>
              </a:r>
              <a:endParaRPr lang="zh-CN" altLang="en-US" sz="1400" b="1" spc="300" dirty="0">
                <a:solidFill>
                  <a:schemeClr val="accent2"/>
                </a:solidFill>
                <a:latin typeface="+mn-lt"/>
                <a:cs typeface="+mn-ea"/>
                <a:sym typeface="+mn-lt"/>
              </a:endParaRPr>
            </a:p>
          </p:txBody>
        </p:sp>
        <p:sp>
          <p:nvSpPr>
            <p:cNvPr id="141" name="MH_SubTitle_1"/>
            <p:cNvSpPr txBox="1">
              <a:spLocks noChangeArrowheads="1"/>
            </p:cNvSpPr>
            <p:nvPr>
              <p:custDataLst>
                <p:tags r:id="rId13"/>
              </p:custDataLst>
            </p:nvPr>
          </p:nvSpPr>
          <p:spPr bwMode="auto">
            <a:xfrm>
              <a:off x="5652120" y="249610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spc="300" dirty="0">
                  <a:solidFill>
                    <a:schemeClr val="tx1"/>
                  </a:solidFill>
                  <a:sym typeface="+mn-lt"/>
                </a:rPr>
                <a:t>能力目标</a:t>
              </a:r>
              <a:endParaRPr lang="zh-CN" altLang="en-US" sz="1600" spc="300" dirty="0">
                <a:solidFill>
                  <a:schemeClr val="tx1"/>
                </a:solidFill>
                <a:sym typeface="+mn-lt"/>
              </a:endParaRPr>
            </a:p>
          </p:txBody>
        </p:sp>
      </p:grpSp>
      <p:grpSp>
        <p:nvGrpSpPr>
          <p:cNvPr id="142" name="组合 141"/>
          <p:cNvGrpSpPr/>
          <p:nvPr/>
        </p:nvGrpSpPr>
        <p:grpSpPr>
          <a:xfrm>
            <a:off x="6301739" y="4801235"/>
            <a:ext cx="5154930" cy="1058546"/>
            <a:chOff x="5681938" y="3637634"/>
            <a:chExt cx="2602869" cy="794094"/>
          </a:xfrm>
        </p:grpSpPr>
        <p:sp>
          <p:nvSpPr>
            <p:cNvPr id="143" name="MH_Text_1"/>
            <p:cNvSpPr txBox="1">
              <a:spLocks noChangeArrowheads="1"/>
            </p:cNvSpPr>
            <p:nvPr>
              <p:custDataLst>
                <p:tags r:id="rId14"/>
              </p:custDataLst>
            </p:nvPr>
          </p:nvSpPr>
          <p:spPr bwMode="auto">
            <a:xfrm>
              <a:off x="5692519" y="3865586"/>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285750" indent="-285750">
                <a:lnSpc>
                  <a:spcPct val="150000"/>
                </a:lnSpc>
                <a:buFont typeface="Arial" panose="020B0604020202020204" pitchFamily="34" charset="0"/>
                <a:buChar char="•"/>
                <a:defRPr/>
              </a:pPr>
              <a:r>
                <a:rPr lang="zh-CN" altLang="en-US" sz="1400" b="1" spc="300" dirty="0">
                  <a:solidFill>
                    <a:schemeClr val="accent2"/>
                  </a:solidFill>
                  <a:latin typeface="+mn-lt"/>
                  <a:cs typeface="+mn-ea"/>
                  <a:sym typeface="+mn-lt"/>
                </a:rPr>
                <a:t>体会药品上市许可的监管过程中，国家对于药品注册管理的科学监管思路。</a:t>
              </a:r>
              <a:endParaRPr lang="zh-CN" altLang="en-US" sz="1400" b="1" spc="300" dirty="0">
                <a:solidFill>
                  <a:schemeClr val="accent2"/>
                </a:solidFill>
                <a:latin typeface="+mn-lt"/>
                <a:cs typeface="+mn-ea"/>
                <a:sym typeface="+mn-lt"/>
              </a:endParaRPr>
            </a:p>
          </p:txBody>
        </p:sp>
        <p:sp>
          <p:nvSpPr>
            <p:cNvPr id="144" name="MH_SubTitle_1"/>
            <p:cNvSpPr txBox="1">
              <a:spLocks noChangeArrowheads="1"/>
            </p:cNvSpPr>
            <p:nvPr>
              <p:custDataLst>
                <p:tags r:id="rId15"/>
              </p:custDataLst>
            </p:nvPr>
          </p:nvSpPr>
          <p:spPr bwMode="auto">
            <a:xfrm>
              <a:off x="5681938" y="3637634"/>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spc="300" dirty="0">
                  <a:solidFill>
                    <a:schemeClr val="tx1"/>
                  </a:solidFill>
                  <a:sym typeface="+mn-lt"/>
                </a:rPr>
                <a:t>素质目标</a:t>
              </a:r>
              <a:endParaRPr lang="zh-CN" altLang="en-US" sz="2400" spc="300" dirty="0">
                <a:solidFill>
                  <a:schemeClr val="tx1"/>
                </a:solidFill>
                <a:sym typeface="+mn-lt"/>
              </a:endParaRPr>
            </a:p>
          </p:txBody>
        </p:sp>
      </p:grpSp>
      <p:cxnSp>
        <p:nvCxnSpPr>
          <p:cNvPr id="145" name="直接连接符 144"/>
          <p:cNvCxnSpPr/>
          <p:nvPr/>
        </p:nvCxnSpPr>
        <p:spPr>
          <a:xfrm>
            <a:off x="6287467" y="4628433"/>
            <a:ext cx="508912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nodeType="afterEffect" p14:presetBounceEnd="50000">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14:bounceEnd="50000">
                                          <p:cBhvr additive="base">
                                            <p:cTn id="11" dur="2000" fill="hold"/>
                                            <p:tgtEl>
                                              <p:spTgt spid="117"/>
                                            </p:tgtEl>
                                            <p:attrNameLst>
                                              <p:attrName>ppt_x</p:attrName>
                                            </p:attrNameLst>
                                          </p:cBhvr>
                                          <p:tavLst>
                                            <p:tav tm="0">
                                              <p:val>
                                                <p:strVal val="0-#ppt_w/2"/>
                                              </p:val>
                                            </p:tav>
                                            <p:tav tm="100000">
                                              <p:val>
                                                <p:strVal val="#ppt_x"/>
                                              </p:val>
                                            </p:tav>
                                          </p:tavLst>
                                        </p:anim>
                                        <p:anim calcmode="lin" valueType="num" p14:bounceEnd="50000">
                                          <p:cBhvr additive="base">
                                            <p:cTn id="12" dur="2000" fill="hold"/>
                                            <p:tgtEl>
                                              <p:spTgt spid="11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1000"/>
                                            <p:tgtEl>
                                              <p:spTgt spid="120"/>
                                            </p:tgtEl>
                                          </p:cBhvr>
                                        </p:animEffect>
                                      </p:childTnLst>
                                    </p:cTn>
                                  </p:par>
                                  <p:par>
                                    <p:cTn id="16" presetID="42" presetClass="path" presetSubtype="0" accel="50000" decel="50000" autoRev="1" fill="hold" nodeType="withEffect">
                                      <p:stCondLst>
                                        <p:cond delay="0"/>
                                      </p:stCondLst>
                                      <p:childTnLst>
                                        <p:animMotion origin="layout" path="M 3.33333E-6 -3.07621E-6 L -0.27952 0.22709 " pathEditMode="relative" rAng="0" ptsTypes="AA">
                                          <p:cBhvr>
                                            <p:cTn id="17" dur="1000" fill="hold"/>
                                            <p:tgtEl>
                                              <p:spTgt spid="120"/>
                                            </p:tgtEl>
                                            <p:attrNameLst>
                                              <p:attrName>ppt_x</p:attrName>
                                              <p:attrName>ppt_y</p:attrName>
                                            </p:attrNameLst>
                                          </p:cBhvr>
                                          <p:rCtr x="-13976" y="11355"/>
                                        </p:animMotion>
                                      </p:childTnLst>
                                    </p:cTn>
                                  </p:par>
                                  <p:par>
                                    <p:cTn id="18" presetID="8" presetClass="emph" presetSubtype="0" fill="hold" nodeType="withEffect">
                                      <p:stCondLst>
                                        <p:cond delay="0"/>
                                      </p:stCondLst>
                                      <p:childTnLst>
                                        <p:animRot by="21600000">
                                          <p:cBhvr>
                                            <p:cTn id="19" dur="2000" fill="hold"/>
                                            <p:tgtEl>
                                              <p:spTgt spid="120"/>
                                            </p:tgtEl>
                                            <p:attrNameLst>
                                              <p:attrName>r</p:attrName>
                                            </p:attrNameLst>
                                          </p:cBhvr>
                                        </p:animRot>
                                      </p:childTnLst>
                                    </p:cTn>
                                  </p:par>
                                  <p:par>
                                    <p:cTn id="20" presetID="10" presetClass="entr" presetSubtype="0" fill="hold" nodeType="withEffect">
                                      <p:stCondLst>
                                        <p:cond delay="125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accel="50000" decel="50000" autoRev="1" fill="hold" nodeType="withEffect">
                                      <p:stCondLst>
                                        <p:cond delay="250"/>
                                      </p:stCondLst>
                                      <p:childTnLst>
                                        <p:animMotion origin="layout" path="M 3.33333E-6 4.06048E-6 L -0.27952 -0.02284 " pathEditMode="relative" rAng="0" ptsTypes="AA">
                                          <p:cBhvr>
                                            <p:cTn id="24" dur="1000" fill="hold"/>
                                            <p:tgtEl>
                                              <p:spTgt spid="125"/>
                                            </p:tgtEl>
                                            <p:attrNameLst>
                                              <p:attrName>ppt_x</p:attrName>
                                              <p:attrName>ppt_y</p:attrName>
                                            </p:attrNameLst>
                                          </p:cBhvr>
                                          <p:rCtr x="-13976" y="-1142"/>
                                        </p:animMotion>
                                      </p:childTnLst>
                                    </p:cTn>
                                  </p:par>
                                  <p:par>
                                    <p:cTn id="25" presetID="8" presetClass="emph" presetSubtype="0" fill="hold" nodeType="withEffect">
                                      <p:stCondLst>
                                        <p:cond delay="250"/>
                                      </p:stCondLst>
                                      <p:childTnLst>
                                        <p:animRot by="21600000">
                                          <p:cBhvr>
                                            <p:cTn id="26" dur="2000" fill="hold"/>
                                            <p:tgtEl>
                                              <p:spTgt spid="125"/>
                                            </p:tgtEl>
                                            <p:attrNameLst>
                                              <p:attrName>r</p:attrName>
                                            </p:attrNameLst>
                                          </p:cBhvr>
                                        </p:animRot>
                                      </p:childTnLst>
                                    </p:cTn>
                                  </p:par>
                                  <p:par>
                                    <p:cTn id="27" presetID="10" presetClass="entr" presetSubtype="0" fill="hold" nodeType="withEffect">
                                      <p:stCondLst>
                                        <p:cond delay="150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1000"/>
                                            <p:tgtEl>
                                              <p:spTgt spid="130"/>
                                            </p:tgtEl>
                                          </p:cBhvr>
                                        </p:animEffect>
                                      </p:childTnLst>
                                    </p:cTn>
                                  </p:par>
                                  <p:par>
                                    <p:cTn id="30" presetID="42" presetClass="path" presetSubtype="0" accel="50000" decel="50000" autoRev="1" fill="hold" nodeType="withEffect">
                                      <p:stCondLst>
                                        <p:cond delay="500"/>
                                      </p:stCondLst>
                                      <p:childTnLst>
                                        <p:animMotion origin="layout" path="M 3.33333E-6 1.19716E-6 L -0.27952 -0.27276 " pathEditMode="relative" rAng="0" ptsTypes="AA">
                                          <p:cBhvr>
                                            <p:cTn id="31" dur="1000" fill="hold"/>
                                            <p:tgtEl>
                                              <p:spTgt spid="130"/>
                                            </p:tgtEl>
                                            <p:attrNameLst>
                                              <p:attrName>ppt_x</p:attrName>
                                              <p:attrName>ppt_y</p:attrName>
                                            </p:attrNameLst>
                                          </p:cBhvr>
                                          <p:rCtr x="-13976" y="-13638"/>
                                        </p:animMotion>
                                      </p:childTnLst>
                                    </p:cTn>
                                  </p:par>
                                  <p:par>
                                    <p:cTn id="32" presetID="8" presetClass="emph" presetSubtype="0" fill="hold" nodeType="withEffect">
                                      <p:stCondLst>
                                        <p:cond delay="500"/>
                                      </p:stCondLst>
                                      <p:childTnLst>
                                        <p:animRot by="21600000">
                                          <p:cBhvr>
                                            <p:cTn id="33" dur="2000" fill="hold"/>
                                            <p:tgtEl>
                                              <p:spTgt spid="130"/>
                                            </p:tgtEl>
                                            <p:attrNameLst>
                                              <p:attrName>r</p:attrName>
                                            </p:attrNameLst>
                                          </p:cBhvr>
                                        </p:animRo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fade">
                                          <p:cBhvr>
                                            <p:cTn id="41" dur="500"/>
                                            <p:tgtEl>
                                              <p:spTgt spid="138"/>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500"/>
                                            <p:tgtEl>
                                              <p:spTgt spid="139"/>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45"/>
                                            </p:tgtEl>
                                            <p:attrNameLst>
                                              <p:attrName>style.visibility</p:attrName>
                                            </p:attrNameLst>
                                          </p:cBhvr>
                                          <p:to>
                                            <p:strVal val="visible"/>
                                          </p:to>
                                        </p:set>
                                        <p:animEffect transition="in" filter="fade">
                                          <p:cBhvr>
                                            <p:cTn id="49" dur="500"/>
                                            <p:tgtEl>
                                              <p:spTgt spid="145"/>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142"/>
                                            </p:tgtEl>
                                            <p:attrNameLst>
                                              <p:attrName>style.visibility</p:attrName>
                                            </p:attrNameLst>
                                          </p:cBhvr>
                                          <p:to>
                                            <p:strVal val="visible"/>
                                          </p:to>
                                        </p:set>
                                        <p:animEffect transition="in" filter="fade">
                                          <p:cBhvr>
                                            <p:cTn id="53"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2000" fill="hold"/>
                                            <p:tgtEl>
                                              <p:spTgt spid="117"/>
                                            </p:tgtEl>
                                            <p:attrNameLst>
                                              <p:attrName>ppt_x</p:attrName>
                                            </p:attrNameLst>
                                          </p:cBhvr>
                                          <p:tavLst>
                                            <p:tav tm="0">
                                              <p:val>
                                                <p:strVal val="0-#ppt_w/2"/>
                                              </p:val>
                                            </p:tav>
                                            <p:tav tm="100000">
                                              <p:val>
                                                <p:strVal val="#ppt_x"/>
                                              </p:val>
                                            </p:tav>
                                          </p:tavLst>
                                        </p:anim>
                                        <p:anim calcmode="lin" valueType="num">
                                          <p:cBhvr additive="base">
                                            <p:cTn id="12" dur="2000" fill="hold"/>
                                            <p:tgtEl>
                                              <p:spTgt spid="11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1000"/>
                                            <p:tgtEl>
                                              <p:spTgt spid="120"/>
                                            </p:tgtEl>
                                          </p:cBhvr>
                                        </p:animEffect>
                                      </p:childTnLst>
                                    </p:cTn>
                                  </p:par>
                                  <p:par>
                                    <p:cTn id="16" presetID="42" presetClass="path" presetSubtype="0" accel="50000" decel="50000" autoRev="1" fill="hold" nodeType="withEffect">
                                      <p:stCondLst>
                                        <p:cond delay="0"/>
                                      </p:stCondLst>
                                      <p:childTnLst>
                                        <p:animMotion origin="layout" path="M 3.33333E-6 -3.07621E-6 L -0.27952 0.22709 " pathEditMode="relative" rAng="0" ptsTypes="AA">
                                          <p:cBhvr>
                                            <p:cTn id="17" dur="1000" fill="hold"/>
                                            <p:tgtEl>
                                              <p:spTgt spid="120"/>
                                            </p:tgtEl>
                                            <p:attrNameLst>
                                              <p:attrName>ppt_x</p:attrName>
                                              <p:attrName>ppt_y</p:attrName>
                                            </p:attrNameLst>
                                          </p:cBhvr>
                                          <p:rCtr x="-13976" y="11355"/>
                                        </p:animMotion>
                                      </p:childTnLst>
                                    </p:cTn>
                                  </p:par>
                                  <p:par>
                                    <p:cTn id="18" presetID="8" presetClass="emph" presetSubtype="0" fill="hold" nodeType="withEffect">
                                      <p:stCondLst>
                                        <p:cond delay="0"/>
                                      </p:stCondLst>
                                      <p:childTnLst>
                                        <p:animRot by="21600000">
                                          <p:cBhvr>
                                            <p:cTn id="19" dur="2000" fill="hold"/>
                                            <p:tgtEl>
                                              <p:spTgt spid="120"/>
                                            </p:tgtEl>
                                            <p:attrNameLst>
                                              <p:attrName>r</p:attrName>
                                            </p:attrNameLst>
                                          </p:cBhvr>
                                        </p:animRot>
                                      </p:childTnLst>
                                    </p:cTn>
                                  </p:par>
                                  <p:par>
                                    <p:cTn id="20" presetID="10" presetClass="entr" presetSubtype="0" fill="hold" nodeType="withEffect">
                                      <p:stCondLst>
                                        <p:cond delay="125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accel="50000" decel="50000" autoRev="1" fill="hold" nodeType="withEffect">
                                      <p:stCondLst>
                                        <p:cond delay="250"/>
                                      </p:stCondLst>
                                      <p:childTnLst>
                                        <p:animMotion origin="layout" path="M 3.33333E-6 4.06048E-6 L -0.27952 -0.02284 " pathEditMode="relative" rAng="0" ptsTypes="AA">
                                          <p:cBhvr>
                                            <p:cTn id="24" dur="1000" fill="hold"/>
                                            <p:tgtEl>
                                              <p:spTgt spid="125"/>
                                            </p:tgtEl>
                                            <p:attrNameLst>
                                              <p:attrName>ppt_x</p:attrName>
                                              <p:attrName>ppt_y</p:attrName>
                                            </p:attrNameLst>
                                          </p:cBhvr>
                                          <p:rCtr x="-13976" y="-1142"/>
                                        </p:animMotion>
                                      </p:childTnLst>
                                    </p:cTn>
                                  </p:par>
                                  <p:par>
                                    <p:cTn id="25" presetID="8" presetClass="emph" presetSubtype="0" fill="hold" nodeType="withEffect">
                                      <p:stCondLst>
                                        <p:cond delay="250"/>
                                      </p:stCondLst>
                                      <p:childTnLst>
                                        <p:animRot by="21600000">
                                          <p:cBhvr>
                                            <p:cTn id="26" dur="2000" fill="hold"/>
                                            <p:tgtEl>
                                              <p:spTgt spid="125"/>
                                            </p:tgtEl>
                                            <p:attrNameLst>
                                              <p:attrName>r</p:attrName>
                                            </p:attrNameLst>
                                          </p:cBhvr>
                                        </p:animRot>
                                      </p:childTnLst>
                                    </p:cTn>
                                  </p:par>
                                  <p:par>
                                    <p:cTn id="27" presetID="10" presetClass="entr" presetSubtype="0" fill="hold" nodeType="withEffect">
                                      <p:stCondLst>
                                        <p:cond delay="150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1000"/>
                                            <p:tgtEl>
                                              <p:spTgt spid="130"/>
                                            </p:tgtEl>
                                          </p:cBhvr>
                                        </p:animEffect>
                                      </p:childTnLst>
                                    </p:cTn>
                                  </p:par>
                                  <p:par>
                                    <p:cTn id="30" presetID="42" presetClass="path" presetSubtype="0" accel="50000" decel="50000" autoRev="1" fill="hold" nodeType="withEffect">
                                      <p:stCondLst>
                                        <p:cond delay="500"/>
                                      </p:stCondLst>
                                      <p:childTnLst>
                                        <p:animMotion origin="layout" path="M 3.33333E-6 1.19716E-6 L -0.27952 -0.27276 " pathEditMode="relative" rAng="0" ptsTypes="AA">
                                          <p:cBhvr>
                                            <p:cTn id="31" dur="1000" fill="hold"/>
                                            <p:tgtEl>
                                              <p:spTgt spid="130"/>
                                            </p:tgtEl>
                                            <p:attrNameLst>
                                              <p:attrName>ppt_x</p:attrName>
                                              <p:attrName>ppt_y</p:attrName>
                                            </p:attrNameLst>
                                          </p:cBhvr>
                                          <p:rCtr x="-13976" y="-13638"/>
                                        </p:animMotion>
                                      </p:childTnLst>
                                    </p:cTn>
                                  </p:par>
                                  <p:par>
                                    <p:cTn id="32" presetID="8" presetClass="emph" presetSubtype="0" fill="hold" nodeType="withEffect">
                                      <p:stCondLst>
                                        <p:cond delay="500"/>
                                      </p:stCondLst>
                                      <p:childTnLst>
                                        <p:animRot by="21600000">
                                          <p:cBhvr>
                                            <p:cTn id="33" dur="2000" fill="hold"/>
                                            <p:tgtEl>
                                              <p:spTgt spid="130"/>
                                            </p:tgtEl>
                                            <p:attrNameLst>
                                              <p:attrName>r</p:attrName>
                                            </p:attrNameLst>
                                          </p:cBhvr>
                                        </p:animRo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fade">
                                          <p:cBhvr>
                                            <p:cTn id="41" dur="500"/>
                                            <p:tgtEl>
                                              <p:spTgt spid="138"/>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500"/>
                                            <p:tgtEl>
                                              <p:spTgt spid="139"/>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45"/>
                                            </p:tgtEl>
                                            <p:attrNameLst>
                                              <p:attrName>style.visibility</p:attrName>
                                            </p:attrNameLst>
                                          </p:cBhvr>
                                          <p:to>
                                            <p:strVal val="visible"/>
                                          </p:to>
                                        </p:set>
                                        <p:animEffect transition="in" filter="fade">
                                          <p:cBhvr>
                                            <p:cTn id="49" dur="500"/>
                                            <p:tgtEl>
                                              <p:spTgt spid="145"/>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142"/>
                                            </p:tgtEl>
                                            <p:attrNameLst>
                                              <p:attrName>style.visibility</p:attrName>
                                            </p:attrNameLst>
                                          </p:cBhvr>
                                          <p:to>
                                            <p:strVal val="visible"/>
                                          </p:to>
                                        </p:set>
                                        <p:animEffect transition="in" filter="fade">
                                          <p:cBhvr>
                                            <p:cTn id="53"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48197" y="211552"/>
            <a:ext cx="3654799" cy="615553"/>
          </a:xfrm>
          <a:prstGeom prst="rect">
            <a:avLst/>
          </a:prstGeom>
        </p:spPr>
        <p:txBody>
          <a:bodyPr wrap="square">
            <a:spAutoFit/>
          </a:bodyPr>
          <a:lstStyle/>
          <a:p>
            <a:pPr algn="ctr"/>
            <a:r>
              <a:rPr lang="zh-CN" altLang="en-US" sz="3400" b="1" spc="600" dirty="0">
                <a:cs typeface="+mn-ea"/>
                <a:sym typeface="+mn-lt"/>
              </a:rPr>
              <a:t>学情分析</a:t>
            </a:r>
            <a:endParaRPr lang="zh-CN" altLang="en-US" sz="3400" b="1" spc="600" dirty="0">
              <a:cs typeface="+mn-ea"/>
              <a:sym typeface="+mn-lt"/>
            </a:endParaRPr>
          </a:p>
        </p:txBody>
      </p:sp>
      <p:grpSp>
        <p:nvGrpSpPr>
          <p:cNvPr id="3" name="Group 183"/>
          <p:cNvGrpSpPr/>
          <p:nvPr/>
        </p:nvGrpSpPr>
        <p:grpSpPr bwMode="auto">
          <a:xfrm>
            <a:off x="1045260" y="2202546"/>
            <a:ext cx="4192588" cy="2789238"/>
            <a:chOff x="2462" y="1898"/>
            <a:chExt cx="2641" cy="1757"/>
          </a:xfrm>
        </p:grpSpPr>
        <p:sp>
          <p:nvSpPr>
            <p:cNvPr id="4" name="Freeform 7"/>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tx2">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6" name="Freeform 8"/>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bg2">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7" name="Freeform 9"/>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grpSp>
      <p:grpSp>
        <p:nvGrpSpPr>
          <p:cNvPr id="8" name="Group 197"/>
          <p:cNvGrpSpPr/>
          <p:nvPr/>
        </p:nvGrpSpPr>
        <p:grpSpPr bwMode="auto">
          <a:xfrm>
            <a:off x="2326153" y="1984839"/>
            <a:ext cx="1990725" cy="1236663"/>
            <a:chOff x="3260" y="1752"/>
            <a:chExt cx="1254" cy="779"/>
          </a:xfrm>
        </p:grpSpPr>
        <p:grpSp>
          <p:nvGrpSpPr>
            <p:cNvPr id="9" name="Group 194"/>
            <p:cNvGrpSpPr/>
            <p:nvPr/>
          </p:nvGrpSpPr>
          <p:grpSpPr bwMode="auto">
            <a:xfrm>
              <a:off x="3260" y="1752"/>
              <a:ext cx="1035" cy="779"/>
              <a:chOff x="3260" y="1752"/>
              <a:chExt cx="1035" cy="779"/>
            </a:xfrm>
          </p:grpSpPr>
          <p:sp>
            <p:nvSpPr>
              <p:cNvPr id="11" name="Freeform 10"/>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Lst>
                <a:ahLst/>
                <a:cxnLst>
                  <a:cxn ang="0">
                    <a:pos x="T0" y="T1"/>
                  </a:cxn>
                  <a:cxn ang="0">
                    <a:pos x="T2" y="T3"/>
                  </a:cxn>
                  <a:cxn ang="0">
                    <a:pos x="T4" y="T5"/>
                  </a:cxn>
                  <a:cxn ang="0">
                    <a:pos x="T6" y="T7"/>
                  </a:cxn>
                  <a:cxn ang="0">
                    <a:pos x="T8" y="T9"/>
                  </a:cxn>
                </a:cxnLst>
                <a:rect l="0" t="0" r="r" b="b"/>
                <a:pathLst>
                  <a:path w="525" h="536">
                    <a:moveTo>
                      <a:pt x="525" y="536"/>
                    </a:moveTo>
                    <a:lnTo>
                      <a:pt x="525" y="272"/>
                    </a:lnTo>
                    <a:lnTo>
                      <a:pt x="0" y="0"/>
                    </a:lnTo>
                    <a:lnTo>
                      <a:pt x="12" y="255"/>
                    </a:lnTo>
                    <a:lnTo>
                      <a:pt x="525" y="536"/>
                    </a:lnTo>
                    <a:close/>
                  </a:path>
                </a:pathLst>
              </a:custGeom>
              <a:solidFill>
                <a:schemeClr val="accent5">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12" name="Freeform 11"/>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Lst>
                <a:ahLst/>
                <a:cxnLst>
                  <a:cxn ang="0">
                    <a:pos x="T0" y="T1"/>
                  </a:cxn>
                  <a:cxn ang="0">
                    <a:pos x="T2" y="T3"/>
                  </a:cxn>
                  <a:cxn ang="0">
                    <a:pos x="T4" y="T5"/>
                  </a:cxn>
                  <a:cxn ang="0">
                    <a:pos x="T6" y="T7"/>
                  </a:cxn>
                  <a:cxn ang="0">
                    <a:pos x="T8" y="T9"/>
                  </a:cxn>
                </a:cxnLst>
                <a:rect l="0" t="0" r="r" b="b"/>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13" name="Freeform 12"/>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3"/>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grpSp>
        <p:sp>
          <p:nvSpPr>
            <p:cNvPr id="10" name="Text Box 27"/>
            <p:cNvSpPr txBox="1">
              <a:spLocks noChangeArrowheads="1"/>
            </p:cNvSpPr>
            <p:nvPr/>
          </p:nvSpPr>
          <p:spPr bwMode="auto">
            <a:xfrm>
              <a:off x="3561" y="1855"/>
              <a:ext cx="953" cy="18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id-ID" sz="2000" b="1" i="0" u="none" strike="noStrike" kern="0" cap="none" spc="0" normalizeH="0" baseline="-25000" noProof="0" dirty="0">
                  <a:ln>
                    <a:noFill/>
                  </a:ln>
                  <a:solidFill>
                    <a:schemeClr val="bg1"/>
                  </a:solidFill>
                  <a:effectLst/>
                  <a:uLnTx/>
                  <a:uFillTx/>
                </a:rPr>
                <a:t>基础</a:t>
              </a:r>
              <a:endParaRPr kumimoji="0" lang="zh-CN" altLang="id-ID" sz="2000" b="1" i="0" u="none" strike="noStrike" kern="0" cap="none" spc="0" normalizeH="0" baseline="-25000" noProof="0" dirty="0">
                <a:ln>
                  <a:noFill/>
                </a:ln>
                <a:solidFill>
                  <a:schemeClr val="bg1"/>
                </a:solidFill>
                <a:effectLst/>
                <a:uLnTx/>
                <a:uFillTx/>
              </a:endParaRPr>
            </a:p>
          </p:txBody>
        </p:sp>
      </p:grpSp>
      <p:grpSp>
        <p:nvGrpSpPr>
          <p:cNvPr id="14" name="Group 196"/>
          <p:cNvGrpSpPr/>
          <p:nvPr/>
        </p:nvGrpSpPr>
        <p:grpSpPr bwMode="auto">
          <a:xfrm>
            <a:off x="1418033" y="2382005"/>
            <a:ext cx="2028825" cy="1365250"/>
            <a:chOff x="2670" y="2002"/>
            <a:chExt cx="1278" cy="860"/>
          </a:xfrm>
        </p:grpSpPr>
        <p:grpSp>
          <p:nvGrpSpPr>
            <p:cNvPr id="15" name="Group 193"/>
            <p:cNvGrpSpPr/>
            <p:nvPr/>
          </p:nvGrpSpPr>
          <p:grpSpPr bwMode="auto">
            <a:xfrm>
              <a:off x="2670" y="2002"/>
              <a:ext cx="1103" cy="860"/>
              <a:chOff x="2670" y="2002"/>
              <a:chExt cx="1103" cy="860"/>
            </a:xfrm>
          </p:grpSpPr>
          <p:sp>
            <p:nvSpPr>
              <p:cNvPr id="17" name="Freeform 13"/>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18" name="Freeform 14"/>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Lst>
                <a:ahLst/>
                <a:cxnLst>
                  <a:cxn ang="0">
                    <a:pos x="T0" y="T1"/>
                  </a:cxn>
                  <a:cxn ang="0">
                    <a:pos x="T2" y="T3"/>
                  </a:cxn>
                  <a:cxn ang="0">
                    <a:pos x="T4" y="T5"/>
                  </a:cxn>
                  <a:cxn ang="0">
                    <a:pos x="T6" y="T7"/>
                  </a:cxn>
                  <a:cxn ang="0">
                    <a:pos x="T8" y="T9"/>
                  </a:cxn>
                </a:cxnLst>
                <a:rect l="0" t="0" r="r" b="b"/>
                <a:pathLst>
                  <a:path w="584" h="591">
                    <a:moveTo>
                      <a:pt x="15" y="591"/>
                    </a:moveTo>
                    <a:lnTo>
                      <a:pt x="584" y="265"/>
                    </a:lnTo>
                    <a:lnTo>
                      <a:pt x="584" y="0"/>
                    </a:lnTo>
                    <a:lnTo>
                      <a:pt x="0" y="314"/>
                    </a:lnTo>
                    <a:lnTo>
                      <a:pt x="15" y="591"/>
                    </a:lnTo>
                    <a:close/>
                  </a:path>
                </a:pathLst>
              </a:custGeom>
              <a:solidFill>
                <a:schemeClr val="accent6">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19" name="Freeform 15"/>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grpSp>
        <p:sp>
          <p:nvSpPr>
            <p:cNvPr id="16" name="Text Box 30"/>
            <p:cNvSpPr txBox="1">
              <a:spLocks noChangeArrowheads="1"/>
            </p:cNvSpPr>
            <p:nvPr/>
          </p:nvSpPr>
          <p:spPr bwMode="auto">
            <a:xfrm>
              <a:off x="2995" y="2137"/>
              <a:ext cx="953" cy="18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id-ID" sz="2000" b="1" i="0" u="none" strike="noStrike" kern="0" cap="none" spc="0" normalizeH="0" baseline="-25000" noProof="0" dirty="0">
                  <a:ln>
                    <a:noFill/>
                  </a:ln>
                  <a:solidFill>
                    <a:schemeClr val="bg1"/>
                  </a:solidFill>
                  <a:effectLst/>
                  <a:uLnTx/>
                  <a:uFillTx/>
                </a:rPr>
                <a:t>对</a:t>
              </a:r>
              <a:r>
                <a:rPr kumimoji="0" lang="zh-CN" altLang="id-ID" sz="2000" b="1" i="0" u="none" strike="noStrike" kern="0" cap="none" spc="0" normalizeH="0" baseline="-25000" noProof="0" dirty="0">
                  <a:ln>
                    <a:noFill/>
                  </a:ln>
                  <a:solidFill>
                    <a:schemeClr val="bg1"/>
                  </a:solidFill>
                  <a:effectLst/>
                  <a:uLnTx/>
                  <a:uFillTx/>
                </a:rPr>
                <a:t>象</a:t>
              </a:r>
              <a:endParaRPr kumimoji="0" lang="zh-CN" altLang="id-ID" sz="2000" b="1" i="0" u="none" strike="noStrike" kern="0" cap="none" spc="0" normalizeH="0" baseline="-25000" noProof="0" dirty="0">
                <a:ln>
                  <a:noFill/>
                </a:ln>
                <a:solidFill>
                  <a:schemeClr val="bg1"/>
                </a:solidFill>
                <a:effectLst/>
                <a:uLnTx/>
                <a:uFillTx/>
              </a:endParaRPr>
            </a:p>
          </p:txBody>
        </p:sp>
      </p:grpSp>
      <p:grpSp>
        <p:nvGrpSpPr>
          <p:cNvPr id="20" name="Group 195"/>
          <p:cNvGrpSpPr/>
          <p:nvPr/>
        </p:nvGrpSpPr>
        <p:grpSpPr bwMode="auto">
          <a:xfrm>
            <a:off x="3159810" y="2359709"/>
            <a:ext cx="2041525" cy="1362075"/>
            <a:chOff x="3794" y="1997"/>
            <a:chExt cx="1286" cy="858"/>
          </a:xfrm>
        </p:grpSpPr>
        <p:grpSp>
          <p:nvGrpSpPr>
            <p:cNvPr id="21" name="Group 187"/>
            <p:cNvGrpSpPr/>
            <p:nvPr/>
          </p:nvGrpSpPr>
          <p:grpSpPr bwMode="auto">
            <a:xfrm>
              <a:off x="3794" y="1997"/>
              <a:ext cx="1103" cy="858"/>
              <a:chOff x="3794" y="1997"/>
              <a:chExt cx="1103" cy="858"/>
            </a:xfrm>
          </p:grpSpPr>
          <p:sp>
            <p:nvSpPr>
              <p:cNvPr id="23" name="Freeform 16"/>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2">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24" name="Freeform 17"/>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Lst>
                <a:ahLst/>
                <a:cxnLst>
                  <a:cxn ang="0">
                    <a:pos x="T0" y="T1"/>
                  </a:cxn>
                  <a:cxn ang="0">
                    <a:pos x="T2" y="T3"/>
                  </a:cxn>
                  <a:cxn ang="0">
                    <a:pos x="T4" y="T5"/>
                  </a:cxn>
                  <a:cxn ang="0">
                    <a:pos x="T6" y="T7"/>
                  </a:cxn>
                  <a:cxn ang="0">
                    <a:pos x="T8" y="T9"/>
                  </a:cxn>
                </a:cxnLst>
                <a:rect l="0" t="0" r="r" b="b"/>
                <a:pathLst>
                  <a:path w="598" h="584">
                    <a:moveTo>
                      <a:pt x="2" y="0"/>
                    </a:moveTo>
                    <a:lnTo>
                      <a:pt x="0" y="265"/>
                    </a:lnTo>
                    <a:lnTo>
                      <a:pt x="584" y="584"/>
                    </a:lnTo>
                    <a:lnTo>
                      <a:pt x="598" y="310"/>
                    </a:lnTo>
                    <a:lnTo>
                      <a:pt x="2" y="0"/>
                    </a:lnTo>
                    <a:close/>
                  </a:path>
                </a:pathLst>
              </a:custGeom>
              <a:gradFill rotWithShape="1">
                <a:gsLst>
                  <a:gs pos="0">
                    <a:srgbClr val="A9A9A9"/>
                  </a:gs>
                  <a:gs pos="100000">
                    <a:srgbClr val="5A5A5A"/>
                  </a:gs>
                </a:gsLst>
                <a:lin ang="27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25" name="Freeform 18"/>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2"/>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grpSp>
        <p:sp>
          <p:nvSpPr>
            <p:cNvPr id="22" name="Text Box 28"/>
            <p:cNvSpPr txBox="1">
              <a:spLocks noChangeArrowheads="1"/>
            </p:cNvSpPr>
            <p:nvPr/>
          </p:nvSpPr>
          <p:spPr bwMode="auto">
            <a:xfrm>
              <a:off x="4127" y="2128"/>
              <a:ext cx="953" cy="18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id-ID" sz="2000" b="1" i="0" u="none" strike="noStrike" kern="0" cap="none" spc="0" normalizeH="0" baseline="-25000" noProof="0" dirty="0">
                  <a:ln>
                    <a:noFill/>
                  </a:ln>
                  <a:solidFill>
                    <a:schemeClr val="bg1"/>
                  </a:solidFill>
                  <a:effectLst/>
                  <a:uLnTx/>
                  <a:uFillTx/>
                </a:rPr>
                <a:t>目标</a:t>
              </a:r>
              <a:endParaRPr kumimoji="0" lang="zh-CN" altLang="id-ID" sz="2000" b="1" i="0" u="none" strike="noStrike" kern="0" cap="none" spc="0" normalizeH="0" baseline="-25000" noProof="0" dirty="0">
                <a:ln>
                  <a:noFill/>
                </a:ln>
                <a:solidFill>
                  <a:schemeClr val="bg1"/>
                </a:solidFill>
                <a:effectLst/>
                <a:uLnTx/>
                <a:uFillTx/>
              </a:endParaRPr>
            </a:p>
          </p:txBody>
        </p:sp>
      </p:grpSp>
      <p:grpSp>
        <p:nvGrpSpPr>
          <p:cNvPr id="26" name="Group 186"/>
          <p:cNvGrpSpPr/>
          <p:nvPr/>
        </p:nvGrpSpPr>
        <p:grpSpPr bwMode="auto">
          <a:xfrm>
            <a:off x="2218423" y="2805796"/>
            <a:ext cx="2100263" cy="1516063"/>
            <a:chOff x="3201" y="2278"/>
            <a:chExt cx="1323" cy="955"/>
          </a:xfrm>
        </p:grpSpPr>
        <p:grpSp>
          <p:nvGrpSpPr>
            <p:cNvPr id="27" name="Group 86"/>
            <p:cNvGrpSpPr/>
            <p:nvPr/>
          </p:nvGrpSpPr>
          <p:grpSpPr bwMode="auto">
            <a:xfrm>
              <a:off x="3201" y="2278"/>
              <a:ext cx="1179" cy="955"/>
              <a:chOff x="3201" y="2278"/>
              <a:chExt cx="1179" cy="955"/>
            </a:xfrm>
          </p:grpSpPr>
          <p:sp>
            <p:nvSpPr>
              <p:cNvPr id="29" name="Freeform 19"/>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30" name="Freeform 20"/>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31" name="Freeform 21"/>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grpSp>
        <p:sp>
          <p:nvSpPr>
            <p:cNvPr id="28" name="Text Box 29"/>
            <p:cNvSpPr txBox="1">
              <a:spLocks noChangeArrowheads="1"/>
            </p:cNvSpPr>
            <p:nvPr/>
          </p:nvSpPr>
          <p:spPr bwMode="auto">
            <a:xfrm>
              <a:off x="3571" y="2447"/>
              <a:ext cx="953" cy="18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flatTx/>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id-ID" sz="2000" b="1" i="0" u="none" strike="noStrike" kern="0" cap="none" spc="0" normalizeH="0" baseline="-25000" noProof="0" dirty="0">
                  <a:ln>
                    <a:noFill/>
                  </a:ln>
                  <a:solidFill>
                    <a:schemeClr val="bg1"/>
                  </a:solidFill>
                  <a:effectLst/>
                  <a:uLnTx/>
                  <a:uFillTx/>
                </a:rPr>
                <a:t>方法</a:t>
              </a:r>
              <a:endParaRPr kumimoji="0" lang="zh-CN" altLang="id-ID" sz="2000" b="1" i="0" u="none" strike="noStrike" kern="0" cap="none" spc="0" normalizeH="0" baseline="-25000" noProof="0" dirty="0">
                <a:ln>
                  <a:noFill/>
                </a:ln>
                <a:solidFill>
                  <a:schemeClr val="bg1"/>
                </a:solidFill>
                <a:effectLst/>
                <a:uLnTx/>
                <a:uFillTx/>
              </a:endParaRPr>
            </a:p>
          </p:txBody>
        </p:sp>
      </p:grpSp>
      <p:grpSp>
        <p:nvGrpSpPr>
          <p:cNvPr id="32" name="Group 91"/>
          <p:cNvGrpSpPr/>
          <p:nvPr/>
        </p:nvGrpSpPr>
        <p:grpSpPr>
          <a:xfrm>
            <a:off x="5859412" y="1676482"/>
            <a:ext cx="2567051" cy="1566354"/>
            <a:chOff x="852122" y="862698"/>
            <a:chExt cx="1806486" cy="1566354"/>
          </a:xfrm>
        </p:grpSpPr>
        <p:sp>
          <p:nvSpPr>
            <p:cNvPr id="33" name="Rectangle 1436"/>
            <p:cNvSpPr>
              <a:spLocks noChangeArrowheads="1"/>
            </p:cNvSpPr>
            <p:nvPr/>
          </p:nvSpPr>
          <p:spPr bwMode="auto">
            <a:xfrm>
              <a:off x="1236534" y="889376"/>
              <a:ext cx="35749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altLang="en-US" sz="2000" i="0" u="none" strike="noStrike" cap="none" normalizeH="0" baseline="0" dirty="0">
                  <a:ln>
                    <a:noFill/>
                  </a:ln>
                  <a:solidFill>
                    <a:schemeClr val="accent1">
                      <a:lumMod val="75000"/>
                    </a:schemeClr>
                  </a:solidFill>
                  <a:effectLst/>
                  <a:cs typeface="Arial" panose="020B0604020202020204" pitchFamily="34" charset="0"/>
                </a:rPr>
                <a:t>对</a:t>
              </a:r>
              <a:r>
                <a:rPr kumimoji="0" lang="zh-CN" altLang="en-US" sz="2000" i="0" u="none" strike="noStrike" cap="none" normalizeH="0" baseline="0" dirty="0">
                  <a:ln>
                    <a:noFill/>
                  </a:ln>
                  <a:solidFill>
                    <a:schemeClr val="accent1">
                      <a:lumMod val="75000"/>
                    </a:schemeClr>
                  </a:solidFill>
                  <a:effectLst/>
                  <a:cs typeface="Arial" panose="020B0604020202020204" pitchFamily="34" charset="0"/>
                </a:rPr>
                <a:t>象</a:t>
              </a:r>
              <a:endParaRPr kumimoji="0" lang="zh-CN" altLang="en-US" sz="2000" i="0" u="none" strike="noStrike" cap="none" normalizeH="0" baseline="0" dirty="0">
                <a:ln>
                  <a:noFill/>
                </a:ln>
                <a:solidFill>
                  <a:schemeClr val="accent1">
                    <a:lumMod val="75000"/>
                  </a:schemeClr>
                </a:solidFill>
                <a:effectLst/>
                <a:cs typeface="Arial" panose="020B0604020202020204" pitchFamily="34" charset="0"/>
              </a:endParaRPr>
            </a:p>
          </p:txBody>
        </p:sp>
        <p:sp>
          <p:nvSpPr>
            <p:cNvPr id="34" name="Rectangle 1436"/>
            <p:cNvSpPr>
              <a:spLocks noChangeArrowheads="1"/>
            </p:cNvSpPr>
            <p:nvPr/>
          </p:nvSpPr>
          <p:spPr bwMode="auto">
            <a:xfrm>
              <a:off x="914401" y="862698"/>
              <a:ext cx="198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2400" dirty="0">
                  <a:solidFill>
                    <a:schemeClr val="accent1">
                      <a:lumMod val="75000"/>
                    </a:schemeClr>
                  </a:solidFill>
                  <a:latin typeface="Impact" panose="020B0806030902050204" pitchFamily="34" charset="0"/>
                  <a:cs typeface="Arial" panose="020B0604020202020204" pitchFamily="34" charset="0"/>
                </a:rPr>
                <a:t>0</a:t>
              </a:r>
              <a:r>
                <a:rPr lang="id-ID" sz="2400" dirty="0">
                  <a:solidFill>
                    <a:schemeClr val="accent1">
                      <a:lumMod val="75000"/>
                    </a:schemeClr>
                  </a:solidFill>
                  <a:latin typeface="Impact" panose="020B0806030902050204" pitchFamily="34" charset="0"/>
                  <a:cs typeface="Arial" panose="020B0604020202020204" pitchFamily="34" charset="0"/>
                </a:rPr>
                <a:t>1</a:t>
              </a:r>
              <a:endParaRPr kumimoji="0" lang="en-US" sz="2400" i="0" u="none" strike="noStrike" cap="none" normalizeH="0" baseline="0" dirty="0">
                <a:ln>
                  <a:noFill/>
                </a:ln>
                <a:solidFill>
                  <a:schemeClr val="accent1">
                    <a:lumMod val="75000"/>
                  </a:schemeClr>
                </a:solidFill>
                <a:effectLst/>
                <a:latin typeface="Impact" panose="020B0806030902050204" pitchFamily="34" charset="0"/>
                <a:cs typeface="Arial" panose="020B0604020202020204" pitchFamily="34" charset="0"/>
              </a:endParaRPr>
            </a:p>
          </p:txBody>
        </p:sp>
        <p:sp>
          <p:nvSpPr>
            <p:cNvPr id="35" name="Content Placeholder 2"/>
            <p:cNvSpPr txBox="1"/>
            <p:nvPr/>
          </p:nvSpPr>
          <p:spPr>
            <a:xfrm>
              <a:off x="852122" y="1280541"/>
              <a:ext cx="1806486" cy="1148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Clr>
                  <a:schemeClr val="accent1">
                    <a:lumMod val="75000"/>
                  </a:schemeClr>
                </a:buClr>
                <a:buSzPct val="145000"/>
                <a:buNone/>
              </a:pPr>
              <a:r>
                <a:rPr lang="zh-CN" altLang="en-US" sz="1400" dirty="0">
                  <a:ln>
                    <a:noFill/>
                  </a:ln>
                  <a:solidFill>
                    <a:schemeClr val="accent1">
                      <a:lumMod val="75000"/>
                    </a:schemeClr>
                  </a:solidFill>
                  <a:effectLst/>
                  <a:cs typeface="Arial" panose="020B0604020202020204" pitchFamily="34" charset="0"/>
                  <a:sym typeface="+mn-ea"/>
                </a:rPr>
                <a:t>三年级的药学类本科生，已经学习了药物化学，药剂学等药学类核心课</a:t>
              </a:r>
              <a:endParaRPr lang="zh-CN" altLang="en-US" sz="1400" dirty="0">
                <a:ln>
                  <a:noFill/>
                </a:ln>
                <a:solidFill>
                  <a:schemeClr val="accent1">
                    <a:lumMod val="75000"/>
                  </a:schemeClr>
                </a:solidFill>
                <a:effectLst/>
                <a:cs typeface="Arial" panose="020B0604020202020204" pitchFamily="34" charset="0"/>
              </a:endParaRPr>
            </a:p>
          </p:txBody>
        </p:sp>
      </p:grpSp>
      <p:grpSp>
        <p:nvGrpSpPr>
          <p:cNvPr id="36" name="Group 95"/>
          <p:cNvGrpSpPr/>
          <p:nvPr/>
        </p:nvGrpSpPr>
        <p:grpSpPr>
          <a:xfrm>
            <a:off x="8741105" y="1676482"/>
            <a:ext cx="2514417" cy="1517459"/>
            <a:chOff x="840503" y="862698"/>
            <a:chExt cx="1769446" cy="1517459"/>
          </a:xfrm>
        </p:grpSpPr>
        <p:sp>
          <p:nvSpPr>
            <p:cNvPr id="37" name="Rectangle 1436"/>
            <p:cNvSpPr>
              <a:spLocks noChangeArrowheads="1"/>
            </p:cNvSpPr>
            <p:nvPr/>
          </p:nvSpPr>
          <p:spPr bwMode="auto">
            <a:xfrm>
              <a:off x="1269155" y="889376"/>
              <a:ext cx="35749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zh-CN" altLang="id-ID" sz="2000" dirty="0">
                  <a:solidFill>
                    <a:schemeClr val="accent4">
                      <a:lumMod val="75000"/>
                    </a:schemeClr>
                  </a:solidFill>
                  <a:cs typeface="Arial" panose="020B0604020202020204" pitchFamily="34" charset="0"/>
                </a:rPr>
                <a:t>方法</a:t>
              </a:r>
              <a:endParaRPr lang="zh-CN" altLang="id-ID" sz="2000" dirty="0">
                <a:solidFill>
                  <a:schemeClr val="accent4">
                    <a:lumMod val="75000"/>
                  </a:schemeClr>
                </a:solidFill>
                <a:cs typeface="Arial" panose="020B0604020202020204" pitchFamily="34" charset="0"/>
              </a:endParaRPr>
            </a:p>
          </p:txBody>
        </p:sp>
        <p:sp>
          <p:nvSpPr>
            <p:cNvPr id="38" name="Rectangle 1436"/>
            <p:cNvSpPr>
              <a:spLocks noChangeArrowheads="1"/>
            </p:cNvSpPr>
            <p:nvPr/>
          </p:nvSpPr>
          <p:spPr bwMode="auto">
            <a:xfrm>
              <a:off x="914401" y="862698"/>
              <a:ext cx="228794"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2400" dirty="0">
                  <a:solidFill>
                    <a:schemeClr val="accent4">
                      <a:lumMod val="75000"/>
                    </a:schemeClr>
                  </a:solidFill>
                  <a:latin typeface="Impact" panose="020B0806030902050204" pitchFamily="34" charset="0"/>
                  <a:cs typeface="Arial" panose="020B0604020202020204" pitchFamily="34" charset="0"/>
                </a:rPr>
                <a:t>0</a:t>
              </a:r>
              <a:r>
                <a:rPr lang="en-US" altLang="id-ID" sz="2400" dirty="0">
                  <a:solidFill>
                    <a:schemeClr val="accent4">
                      <a:lumMod val="75000"/>
                    </a:schemeClr>
                  </a:solidFill>
                  <a:latin typeface="Impact" panose="020B0806030902050204" pitchFamily="34" charset="0"/>
                  <a:cs typeface="Arial" panose="020B0604020202020204" pitchFamily="34" charset="0"/>
                </a:rPr>
                <a:t>3</a:t>
              </a:r>
              <a:endParaRPr kumimoji="0" lang="en-US" altLang="id-ID" sz="2400" i="0" u="none" strike="noStrike" cap="none" normalizeH="0" baseline="0" dirty="0">
                <a:ln>
                  <a:noFill/>
                </a:ln>
                <a:solidFill>
                  <a:schemeClr val="accent4">
                    <a:lumMod val="75000"/>
                  </a:schemeClr>
                </a:solidFill>
                <a:effectLst/>
                <a:latin typeface="Impact" panose="020B0806030902050204" pitchFamily="34" charset="0"/>
                <a:cs typeface="Arial" panose="020B0604020202020204" pitchFamily="34" charset="0"/>
              </a:endParaRPr>
            </a:p>
          </p:txBody>
        </p:sp>
        <p:sp>
          <p:nvSpPr>
            <p:cNvPr id="39" name="Content Placeholder 2"/>
            <p:cNvSpPr txBox="1"/>
            <p:nvPr/>
          </p:nvSpPr>
          <p:spPr>
            <a:xfrm>
              <a:off x="840503" y="1231646"/>
              <a:ext cx="1769446" cy="1148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Clr>
                  <a:schemeClr val="accent1">
                    <a:lumMod val="75000"/>
                  </a:schemeClr>
                </a:buClr>
                <a:buSzPct val="145000"/>
                <a:buNone/>
              </a:pPr>
              <a:r>
                <a:rPr lang="zh-CN" altLang="id-ID" sz="1400" dirty="0">
                  <a:solidFill>
                    <a:schemeClr val="accent4">
                      <a:lumMod val="75000"/>
                    </a:schemeClr>
                  </a:solidFill>
                  <a:cs typeface="Arial" panose="020B0604020202020204" pitchFamily="34" charset="0"/>
                  <a:sym typeface="+mn-ea"/>
                </a:rPr>
                <a:t>注意融会贯通、学以致用、举一反三；案例讨论过程中，主动参与、乐于探究、善于思</a:t>
              </a:r>
              <a:r>
                <a:rPr lang="zh-CN" altLang="id-ID" sz="1400" dirty="0">
                  <a:solidFill>
                    <a:schemeClr val="accent4">
                      <a:lumMod val="75000"/>
                    </a:schemeClr>
                  </a:solidFill>
                  <a:cs typeface="Arial" panose="020B0604020202020204" pitchFamily="34" charset="0"/>
                  <a:sym typeface="+mn-ea"/>
                </a:rPr>
                <a:t>考</a:t>
              </a:r>
              <a:endParaRPr lang="zh-CN" altLang="id-ID" sz="1400" dirty="0">
                <a:solidFill>
                  <a:schemeClr val="accent4">
                    <a:lumMod val="75000"/>
                  </a:schemeClr>
                </a:solidFill>
                <a:cs typeface="Arial" panose="020B0604020202020204" pitchFamily="34" charset="0"/>
                <a:sym typeface="+mn-ea"/>
              </a:endParaRPr>
            </a:p>
          </p:txBody>
        </p:sp>
      </p:grpSp>
      <p:grpSp>
        <p:nvGrpSpPr>
          <p:cNvPr id="40" name="Group 99"/>
          <p:cNvGrpSpPr/>
          <p:nvPr/>
        </p:nvGrpSpPr>
        <p:grpSpPr>
          <a:xfrm>
            <a:off x="5859412" y="3746896"/>
            <a:ext cx="2567051" cy="1531429"/>
            <a:chOff x="852122" y="862698"/>
            <a:chExt cx="1806486" cy="1531429"/>
          </a:xfrm>
        </p:grpSpPr>
        <p:sp>
          <p:nvSpPr>
            <p:cNvPr id="41" name="Rectangle 1436"/>
            <p:cNvSpPr>
              <a:spLocks noChangeArrowheads="1"/>
            </p:cNvSpPr>
            <p:nvPr/>
          </p:nvSpPr>
          <p:spPr bwMode="auto">
            <a:xfrm>
              <a:off x="1301776" y="893821"/>
              <a:ext cx="35749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altLang="en-US" sz="2000" i="0" u="none" strike="noStrike" cap="none" normalizeH="0" baseline="0" dirty="0">
                  <a:ln>
                    <a:noFill/>
                  </a:ln>
                  <a:solidFill>
                    <a:schemeClr val="accent3">
                      <a:lumMod val="75000"/>
                    </a:schemeClr>
                  </a:solidFill>
                  <a:effectLst/>
                  <a:cs typeface="Arial" panose="020B0604020202020204" pitchFamily="34" charset="0"/>
                </a:rPr>
                <a:t>基础</a:t>
              </a:r>
              <a:endParaRPr kumimoji="0" lang="zh-CN" altLang="en-US" sz="2000" i="0" u="none" strike="noStrike" cap="none" normalizeH="0" baseline="0" dirty="0">
                <a:ln>
                  <a:noFill/>
                </a:ln>
                <a:solidFill>
                  <a:schemeClr val="accent3">
                    <a:lumMod val="75000"/>
                  </a:schemeClr>
                </a:solidFill>
                <a:effectLst/>
                <a:cs typeface="Arial" panose="020B0604020202020204" pitchFamily="34" charset="0"/>
              </a:endParaRPr>
            </a:p>
          </p:txBody>
        </p:sp>
        <p:sp>
          <p:nvSpPr>
            <p:cNvPr id="42" name="Rectangle 1436"/>
            <p:cNvSpPr>
              <a:spLocks noChangeArrowheads="1"/>
            </p:cNvSpPr>
            <p:nvPr/>
          </p:nvSpPr>
          <p:spPr bwMode="auto">
            <a:xfrm>
              <a:off x="914401" y="862698"/>
              <a:ext cx="222537"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2400" dirty="0">
                  <a:solidFill>
                    <a:schemeClr val="accent3">
                      <a:lumMod val="75000"/>
                    </a:schemeClr>
                  </a:solidFill>
                  <a:latin typeface="Impact" panose="020B0806030902050204" pitchFamily="34" charset="0"/>
                  <a:cs typeface="Arial" panose="020B0604020202020204" pitchFamily="34" charset="0"/>
                </a:rPr>
                <a:t>0</a:t>
              </a:r>
              <a:r>
                <a:rPr lang="en-US" altLang="id-ID" sz="2400" dirty="0">
                  <a:solidFill>
                    <a:schemeClr val="accent3">
                      <a:lumMod val="75000"/>
                    </a:schemeClr>
                  </a:solidFill>
                  <a:latin typeface="Impact" panose="020B0806030902050204" pitchFamily="34" charset="0"/>
                  <a:cs typeface="Arial" panose="020B0604020202020204" pitchFamily="34" charset="0"/>
                </a:rPr>
                <a:t>2</a:t>
              </a:r>
              <a:endParaRPr kumimoji="0" lang="en-US" altLang="id-ID" sz="2400" i="0" u="none" strike="noStrike" cap="none" normalizeH="0" baseline="0" dirty="0">
                <a:ln>
                  <a:noFill/>
                </a:ln>
                <a:solidFill>
                  <a:schemeClr val="accent3">
                    <a:lumMod val="75000"/>
                  </a:schemeClr>
                </a:solidFill>
                <a:effectLst/>
                <a:latin typeface="Impact" panose="020B0806030902050204" pitchFamily="34" charset="0"/>
                <a:cs typeface="Arial" panose="020B0604020202020204" pitchFamily="34" charset="0"/>
              </a:endParaRPr>
            </a:p>
          </p:txBody>
        </p:sp>
        <p:sp>
          <p:nvSpPr>
            <p:cNvPr id="43" name="Content Placeholder 2"/>
            <p:cNvSpPr txBox="1"/>
            <p:nvPr/>
          </p:nvSpPr>
          <p:spPr>
            <a:xfrm>
              <a:off x="852122" y="1245616"/>
              <a:ext cx="1806486" cy="1148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just">
                <a:lnSpc>
                  <a:spcPct val="150000"/>
                </a:lnSpc>
                <a:spcAft>
                  <a:spcPts val="600"/>
                </a:spcAft>
                <a:buClr>
                  <a:schemeClr val="accent1">
                    <a:lumMod val="75000"/>
                  </a:schemeClr>
                </a:buClr>
                <a:buSzPct val="145000"/>
                <a:buNone/>
              </a:pPr>
              <a:r>
                <a:rPr lang="zh-CN" altLang="en-US" sz="1400" dirty="0">
                  <a:ln>
                    <a:noFill/>
                  </a:ln>
                  <a:solidFill>
                    <a:schemeClr val="accent3">
                      <a:lumMod val="75000"/>
                    </a:schemeClr>
                  </a:solidFill>
                  <a:effectLst/>
                  <a:cs typeface="Arial" panose="020B0604020202020204" pitchFamily="34" charset="0"/>
                  <a:sym typeface="+mn-ea"/>
                </a:rPr>
                <a:t>有所了解药品注册管理内容，</a:t>
              </a:r>
              <a:endParaRPr lang="zh-CN" altLang="en-US" sz="1400" dirty="0">
                <a:ln>
                  <a:noFill/>
                </a:ln>
                <a:solidFill>
                  <a:schemeClr val="accent3">
                    <a:lumMod val="75000"/>
                  </a:schemeClr>
                </a:solidFill>
                <a:effectLst/>
                <a:cs typeface="Arial" panose="020B0604020202020204" pitchFamily="34" charset="0"/>
                <a:sym typeface="+mn-ea"/>
              </a:endParaRPr>
            </a:p>
            <a:p>
              <a:pPr marL="0" algn="just">
                <a:lnSpc>
                  <a:spcPct val="150000"/>
                </a:lnSpc>
                <a:spcAft>
                  <a:spcPts val="600"/>
                </a:spcAft>
                <a:buClr>
                  <a:schemeClr val="accent1">
                    <a:lumMod val="75000"/>
                  </a:schemeClr>
                </a:buClr>
                <a:buSzPct val="145000"/>
                <a:buNone/>
              </a:pPr>
              <a:r>
                <a:rPr lang="zh-CN" altLang="en-US" sz="1400" dirty="0">
                  <a:ln>
                    <a:noFill/>
                  </a:ln>
                  <a:solidFill>
                    <a:schemeClr val="accent3">
                      <a:lumMod val="75000"/>
                    </a:schemeClr>
                  </a:solidFill>
                  <a:effectLst/>
                  <a:cs typeface="Arial" panose="020B0604020202020204" pitchFamily="34" charset="0"/>
                  <a:sym typeface="+mn-ea"/>
                </a:rPr>
                <a:t>但不系统不深入</a:t>
              </a:r>
              <a:endParaRPr lang="zh-CN" altLang="en-US" sz="1400" dirty="0">
                <a:ln>
                  <a:noFill/>
                </a:ln>
                <a:solidFill>
                  <a:schemeClr val="accent3">
                    <a:lumMod val="75000"/>
                  </a:schemeClr>
                </a:solidFill>
                <a:effectLst/>
                <a:cs typeface="Arial" panose="020B0604020202020204" pitchFamily="34" charset="0"/>
              </a:endParaRPr>
            </a:p>
          </p:txBody>
        </p:sp>
      </p:grpSp>
      <p:grpSp>
        <p:nvGrpSpPr>
          <p:cNvPr id="44" name="Group 103"/>
          <p:cNvGrpSpPr/>
          <p:nvPr/>
        </p:nvGrpSpPr>
        <p:grpSpPr>
          <a:xfrm>
            <a:off x="8740470" y="3746896"/>
            <a:ext cx="2514417" cy="1531429"/>
            <a:chOff x="847206" y="862698"/>
            <a:chExt cx="1769446" cy="1531429"/>
          </a:xfrm>
        </p:grpSpPr>
        <p:sp>
          <p:nvSpPr>
            <p:cNvPr id="45" name="Rectangle 1436"/>
            <p:cNvSpPr>
              <a:spLocks noChangeArrowheads="1"/>
            </p:cNvSpPr>
            <p:nvPr/>
          </p:nvSpPr>
          <p:spPr bwMode="auto">
            <a:xfrm>
              <a:off x="1269155" y="893821"/>
              <a:ext cx="35749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kumimoji="0" lang="zh-CN" altLang="en-US" sz="2000" i="0" u="none" strike="noStrike" cap="none" normalizeH="0" baseline="0" dirty="0">
                  <a:ln>
                    <a:noFill/>
                  </a:ln>
                  <a:solidFill>
                    <a:schemeClr val="accent2">
                      <a:lumMod val="75000"/>
                    </a:schemeClr>
                  </a:solidFill>
                  <a:effectLst/>
                  <a:cs typeface="Arial" panose="020B0604020202020204" pitchFamily="34" charset="0"/>
                </a:rPr>
                <a:t>目标</a:t>
              </a:r>
              <a:endParaRPr kumimoji="0" lang="zh-CN" altLang="en-US" sz="2000" i="0" u="none" strike="noStrike" cap="none" normalizeH="0" baseline="0" dirty="0">
                <a:ln>
                  <a:noFill/>
                </a:ln>
                <a:solidFill>
                  <a:schemeClr val="accent2">
                    <a:lumMod val="75000"/>
                  </a:schemeClr>
                </a:solidFill>
                <a:effectLst/>
                <a:cs typeface="Arial" panose="020B0604020202020204" pitchFamily="34" charset="0"/>
              </a:endParaRPr>
            </a:p>
          </p:txBody>
        </p:sp>
        <p:sp>
          <p:nvSpPr>
            <p:cNvPr id="46" name="Rectangle 1436"/>
            <p:cNvSpPr>
              <a:spLocks noChangeArrowheads="1"/>
            </p:cNvSpPr>
            <p:nvPr/>
          </p:nvSpPr>
          <p:spPr bwMode="auto">
            <a:xfrm>
              <a:off x="914401" y="862698"/>
              <a:ext cx="224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2400" dirty="0">
                  <a:solidFill>
                    <a:schemeClr val="accent2">
                      <a:lumMod val="75000"/>
                    </a:schemeClr>
                  </a:solidFill>
                  <a:latin typeface="Impact" panose="020B0806030902050204" pitchFamily="34" charset="0"/>
                  <a:cs typeface="Arial" panose="020B0604020202020204" pitchFamily="34" charset="0"/>
                </a:rPr>
                <a:t>0</a:t>
              </a:r>
              <a:r>
                <a:rPr lang="id-ID" sz="2400" dirty="0">
                  <a:solidFill>
                    <a:schemeClr val="accent2">
                      <a:lumMod val="75000"/>
                    </a:schemeClr>
                  </a:solidFill>
                  <a:latin typeface="Impact" panose="020B0806030902050204" pitchFamily="34" charset="0"/>
                  <a:cs typeface="Arial" panose="020B0604020202020204" pitchFamily="34" charset="0"/>
                </a:rPr>
                <a:t>4</a:t>
              </a:r>
              <a:endParaRPr kumimoji="0" lang="en-US" sz="2400" i="0" u="none" strike="noStrike" cap="none" normalizeH="0" baseline="0" dirty="0">
                <a:ln>
                  <a:noFill/>
                </a:ln>
                <a:solidFill>
                  <a:schemeClr val="accent2">
                    <a:lumMod val="75000"/>
                  </a:schemeClr>
                </a:solidFill>
                <a:effectLst/>
                <a:latin typeface="Impact" panose="020B0806030902050204" pitchFamily="34" charset="0"/>
                <a:cs typeface="Arial" panose="020B0604020202020204" pitchFamily="34" charset="0"/>
              </a:endParaRPr>
            </a:p>
          </p:txBody>
        </p:sp>
        <p:sp>
          <p:nvSpPr>
            <p:cNvPr id="47" name="Content Placeholder 2"/>
            <p:cNvSpPr txBox="1"/>
            <p:nvPr/>
          </p:nvSpPr>
          <p:spPr>
            <a:xfrm>
              <a:off x="847206" y="1245616"/>
              <a:ext cx="1769446" cy="1148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Aft>
                  <a:spcPts val="600"/>
                </a:spcAft>
                <a:buClr>
                  <a:schemeClr val="accent1">
                    <a:lumMod val="75000"/>
                  </a:schemeClr>
                </a:buClr>
                <a:buSzPct val="145000"/>
                <a:buNone/>
              </a:pPr>
              <a:r>
                <a:rPr lang="zh-CN" altLang="en-US" sz="1400" dirty="0">
                  <a:ln>
                    <a:noFill/>
                  </a:ln>
                  <a:solidFill>
                    <a:schemeClr val="accent2">
                      <a:lumMod val="75000"/>
                    </a:schemeClr>
                  </a:solidFill>
                  <a:effectLst/>
                  <a:cs typeface="Arial" panose="020B0604020202020204" pitchFamily="34" charset="0"/>
                  <a:sym typeface="+mn-ea"/>
                </a:rPr>
                <a:t>注重搜集和处理信息，获取新知识学会解决问题，注意逻辑线索，构建属于自己的药品注册知识结构</a:t>
              </a:r>
              <a:endParaRPr lang="zh-CN" altLang="en-US" sz="1400" dirty="0">
                <a:ln>
                  <a:noFill/>
                </a:ln>
                <a:solidFill>
                  <a:schemeClr val="accent2">
                    <a:lumMod val="75000"/>
                  </a:schemeClr>
                </a:solidFill>
                <a:effectLst/>
                <a:cs typeface="Arial" panose="020B0604020202020204" pitchFamily="34" charset="0"/>
              </a:endParaRPr>
            </a:p>
          </p:txBody>
        </p:sp>
      </p:grpSp>
      <p:cxnSp>
        <p:nvCxnSpPr>
          <p:cNvPr id="49" name="Straight Connector 108"/>
          <p:cNvCxnSpPr/>
          <p:nvPr/>
        </p:nvCxnSpPr>
        <p:spPr>
          <a:xfrm>
            <a:off x="806102" y="5908166"/>
            <a:ext cx="10539632" cy="0"/>
          </a:xfrm>
          <a:prstGeom prst="line">
            <a:avLst/>
          </a:prstGeom>
          <a:ln w="12700">
            <a:solidFill>
              <a:schemeClr val="bg2">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0-#ppt_h/2"/>
                                          </p:val>
                                        </p:tav>
                                        <p:tav tm="100000">
                                          <p:val>
                                            <p:strVal val="#ppt_y"/>
                                          </p:val>
                                        </p:tav>
                                      </p:tavLst>
                                    </p:anim>
                                  </p:childTnLst>
                                </p:cTn>
                              </p:par>
                              <p:par>
                                <p:cTn id="12" presetID="2" presetClass="entr" presetSubtype="1"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150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2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25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2" presetClass="entr" presetSubtype="4" fill="hold" nodeType="withEffect">
                                  <p:stCondLst>
                                    <p:cond delay="450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ppt_x"/>
                                          </p:val>
                                        </p:tav>
                                        <p:tav tm="100000">
                                          <p:val>
                                            <p:strVal val="#ppt_x"/>
                                          </p:val>
                                        </p:tav>
                                      </p:tavLst>
                                    </p:anim>
                                    <p:anim calcmode="lin" valueType="num">
                                      <p:cBhvr additive="base">
                                        <p:cTn id="4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a:stretch>
            <a:fillRect/>
          </a:stretch>
        </p:blipFill>
        <p:spPr>
          <a:xfrm>
            <a:off x="931545" y="1705610"/>
            <a:ext cx="3536315" cy="2344420"/>
          </a:xfrm>
          <a:prstGeom prst="rect">
            <a:avLst/>
          </a:prstGeom>
        </p:spPr>
      </p:pic>
      <p:pic>
        <p:nvPicPr>
          <p:cNvPr id="40" name="图片 39"/>
          <p:cNvPicPr>
            <a:picLocks noChangeAspect="1"/>
          </p:cNvPicPr>
          <p:nvPr/>
        </p:nvPicPr>
        <p:blipFill>
          <a:blip r:embed="rId2"/>
          <a:stretch>
            <a:fillRect/>
          </a:stretch>
        </p:blipFill>
        <p:spPr>
          <a:xfrm>
            <a:off x="7644130" y="1697355"/>
            <a:ext cx="3587115" cy="2352040"/>
          </a:xfrm>
          <a:prstGeom prst="rect">
            <a:avLst/>
          </a:prstGeom>
        </p:spPr>
      </p:pic>
      <p:sp>
        <p:nvSpPr>
          <p:cNvPr id="5" name="矩形 4"/>
          <p:cNvSpPr/>
          <p:nvPr/>
        </p:nvSpPr>
        <p:spPr>
          <a:xfrm>
            <a:off x="4205141" y="253868"/>
            <a:ext cx="3781718" cy="615553"/>
          </a:xfrm>
          <a:prstGeom prst="rect">
            <a:avLst/>
          </a:prstGeom>
        </p:spPr>
        <p:txBody>
          <a:bodyPr wrap="square">
            <a:spAutoFit/>
          </a:bodyPr>
          <a:lstStyle/>
          <a:p>
            <a:pPr algn="ctr"/>
            <a:r>
              <a:rPr lang="zh-CN" altLang="en-US" sz="3400" b="1" spc="600" dirty="0">
                <a:cs typeface="+mn-ea"/>
                <a:sym typeface="+mn-lt"/>
              </a:rPr>
              <a:t>教学重点</a:t>
            </a:r>
            <a:endParaRPr lang="zh-CN" altLang="en-US" sz="3400" b="1" spc="600" dirty="0">
              <a:cs typeface="+mn-ea"/>
              <a:sym typeface="+mn-lt"/>
            </a:endParaRPr>
          </a:p>
        </p:txBody>
      </p:sp>
      <p:sp>
        <p:nvSpPr>
          <p:cNvPr id="3" name="圆角矩形 42"/>
          <p:cNvSpPr/>
          <p:nvPr/>
        </p:nvSpPr>
        <p:spPr>
          <a:xfrm>
            <a:off x="4551680" y="4547235"/>
            <a:ext cx="3034030" cy="149288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35" tIns="67916" rIns="135835" bIns="67916" anchor="ctr"/>
          <a:lstStyle/>
          <a:p>
            <a:pPr algn="ctr"/>
            <a:endParaRPr lang="zh-CN" altLang="en-US" spc="300">
              <a:solidFill>
                <a:prstClr val="white"/>
              </a:solidFill>
              <a:cs typeface="+mn-ea"/>
              <a:sym typeface="+mn-lt"/>
            </a:endParaRPr>
          </a:p>
        </p:txBody>
      </p:sp>
      <p:sp>
        <p:nvSpPr>
          <p:cNvPr id="4" name="圆角矩形 43"/>
          <p:cNvSpPr/>
          <p:nvPr/>
        </p:nvSpPr>
        <p:spPr>
          <a:xfrm>
            <a:off x="7920355" y="4547870"/>
            <a:ext cx="3034030" cy="149288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35" tIns="67916" rIns="135835" bIns="67916" anchor="ctr"/>
          <a:lstStyle/>
          <a:p>
            <a:pPr algn="ctr"/>
            <a:endParaRPr lang="zh-CN" altLang="en-US" spc="300">
              <a:solidFill>
                <a:prstClr val="white"/>
              </a:solidFill>
              <a:cs typeface="+mn-ea"/>
              <a:sym typeface="+mn-lt"/>
            </a:endParaRPr>
          </a:p>
        </p:txBody>
      </p:sp>
      <p:grpSp>
        <p:nvGrpSpPr>
          <p:cNvPr id="9" name="组合 8"/>
          <p:cNvGrpSpPr/>
          <p:nvPr/>
        </p:nvGrpSpPr>
        <p:grpSpPr>
          <a:xfrm>
            <a:off x="4754493" y="4806967"/>
            <a:ext cx="864000" cy="864000"/>
            <a:chOff x="4427568" y="2283822"/>
            <a:chExt cx="936000" cy="936000"/>
          </a:xfrm>
        </p:grpSpPr>
        <p:sp>
          <p:nvSpPr>
            <p:cNvPr id="10" name="MH_Other_10"/>
            <p:cNvSpPr/>
            <p:nvPr>
              <p:custDataLst>
                <p:tags r:id="rId3"/>
              </p:custDataLst>
            </p:nvPr>
          </p:nvSpPr>
          <p:spPr>
            <a:xfrm>
              <a:off x="4427568" y="2283822"/>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pc="300" dirty="0">
                <a:solidFill>
                  <a:prstClr val="white"/>
                </a:solidFill>
                <a:cs typeface="+mn-ea"/>
                <a:sym typeface="+mn-lt"/>
              </a:endParaRPr>
            </a:p>
          </p:txBody>
        </p:sp>
        <p:grpSp>
          <p:nvGrpSpPr>
            <p:cNvPr id="11" name="组合 10"/>
            <p:cNvGrpSpPr/>
            <p:nvPr/>
          </p:nvGrpSpPr>
          <p:grpSpPr>
            <a:xfrm>
              <a:off x="4607568" y="2491911"/>
              <a:ext cx="576000" cy="576000"/>
              <a:chOff x="5975988" y="2859822"/>
              <a:chExt cx="720000" cy="720000"/>
            </a:xfrm>
          </p:grpSpPr>
          <p:sp>
            <p:nvSpPr>
              <p:cNvPr id="12" name="MH_Title_1"/>
              <p:cNvSpPr/>
              <p:nvPr>
                <p:custDataLst>
                  <p:tags r:id="rId4"/>
                </p:custDataLst>
              </p:nvPr>
            </p:nvSpPr>
            <p:spPr>
              <a:xfrm>
                <a:off x="5975988" y="2859822"/>
                <a:ext cx="720000" cy="72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800" spc="300" dirty="0">
                  <a:cs typeface="+mn-ea"/>
                  <a:sym typeface="+mn-lt"/>
                </a:endParaRPr>
              </a:p>
            </p:txBody>
          </p:sp>
          <p:sp>
            <p:nvSpPr>
              <p:cNvPr id="13" name="KSO_Shape"/>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pc="300">
                  <a:solidFill>
                    <a:srgbClr val="FFFFFF"/>
                  </a:solidFill>
                  <a:latin typeface="+mn-lt"/>
                  <a:ea typeface="+mn-ea"/>
                  <a:cs typeface="+mn-ea"/>
                  <a:sym typeface="+mn-lt"/>
                </a:endParaRPr>
              </a:p>
            </p:txBody>
          </p:sp>
        </p:grpSp>
      </p:grpSp>
      <p:grpSp>
        <p:nvGrpSpPr>
          <p:cNvPr id="14" name="组合 13"/>
          <p:cNvGrpSpPr/>
          <p:nvPr/>
        </p:nvGrpSpPr>
        <p:grpSpPr>
          <a:xfrm>
            <a:off x="8112224" y="4806967"/>
            <a:ext cx="864000" cy="864000"/>
            <a:chOff x="4427568" y="3651974"/>
            <a:chExt cx="936000" cy="936000"/>
          </a:xfrm>
        </p:grpSpPr>
        <p:sp>
          <p:nvSpPr>
            <p:cNvPr id="15" name="MH_Other_10"/>
            <p:cNvSpPr/>
            <p:nvPr>
              <p:custDataLst>
                <p:tags r:id="rId5"/>
              </p:custDataLst>
            </p:nvPr>
          </p:nvSpPr>
          <p:spPr>
            <a:xfrm>
              <a:off x="4427568" y="3651974"/>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pc="300" dirty="0">
                <a:solidFill>
                  <a:prstClr val="white"/>
                </a:solidFill>
                <a:cs typeface="+mn-ea"/>
                <a:sym typeface="+mn-lt"/>
              </a:endParaRPr>
            </a:p>
          </p:txBody>
        </p:sp>
        <p:grpSp>
          <p:nvGrpSpPr>
            <p:cNvPr id="16" name="组合 15"/>
            <p:cNvGrpSpPr/>
            <p:nvPr/>
          </p:nvGrpSpPr>
          <p:grpSpPr>
            <a:xfrm>
              <a:off x="4607568" y="3859270"/>
              <a:ext cx="576000" cy="576000"/>
              <a:chOff x="4535568" y="3787270"/>
              <a:chExt cx="720000" cy="720000"/>
            </a:xfrm>
          </p:grpSpPr>
          <p:sp>
            <p:nvSpPr>
              <p:cNvPr id="17" name="MH_Title_1"/>
              <p:cNvSpPr/>
              <p:nvPr>
                <p:custDataLst>
                  <p:tags r:id="rId6"/>
                </p:custDataLst>
              </p:nvPr>
            </p:nvSpPr>
            <p:spPr>
              <a:xfrm>
                <a:off x="4535568" y="3787270"/>
                <a:ext cx="720000" cy="72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800" spc="300" dirty="0">
                  <a:cs typeface="+mn-ea"/>
                  <a:sym typeface="+mn-lt"/>
                </a:endParaRPr>
              </a:p>
            </p:txBody>
          </p:sp>
          <p:sp>
            <p:nvSpPr>
              <p:cNvPr id="18" name="KSO_Shape"/>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pc="300">
                  <a:solidFill>
                    <a:srgbClr val="FFFFFF"/>
                  </a:solidFill>
                  <a:latin typeface="+mn-lt"/>
                  <a:ea typeface="+mn-ea"/>
                  <a:cs typeface="+mn-ea"/>
                  <a:sym typeface="+mn-lt"/>
                </a:endParaRPr>
              </a:p>
            </p:txBody>
          </p:sp>
        </p:grpSp>
      </p:grpSp>
      <p:sp>
        <p:nvSpPr>
          <p:cNvPr id="22" name="圆角矩形 4"/>
          <p:cNvSpPr/>
          <p:nvPr/>
        </p:nvSpPr>
        <p:spPr>
          <a:xfrm>
            <a:off x="1183005" y="4547870"/>
            <a:ext cx="3034030" cy="149288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35" tIns="67916" rIns="135835" bIns="67916" anchor="ctr"/>
          <a:lstStyle/>
          <a:p>
            <a:pPr algn="ctr"/>
            <a:endParaRPr lang="zh-CN" altLang="en-US" spc="300">
              <a:solidFill>
                <a:prstClr val="white"/>
              </a:solidFill>
              <a:cs typeface="+mn-ea"/>
              <a:sym typeface="+mn-lt"/>
            </a:endParaRPr>
          </a:p>
        </p:txBody>
      </p:sp>
      <p:grpSp>
        <p:nvGrpSpPr>
          <p:cNvPr id="23" name="组合 22"/>
          <p:cNvGrpSpPr/>
          <p:nvPr/>
        </p:nvGrpSpPr>
        <p:grpSpPr>
          <a:xfrm>
            <a:off x="1396763" y="4806967"/>
            <a:ext cx="864000" cy="864000"/>
            <a:chOff x="4427568" y="1080577"/>
            <a:chExt cx="936000" cy="936000"/>
          </a:xfrm>
        </p:grpSpPr>
        <p:sp>
          <p:nvSpPr>
            <p:cNvPr id="24" name="MH_Other_10"/>
            <p:cNvSpPr/>
            <p:nvPr>
              <p:custDataLst>
                <p:tags r:id="rId7"/>
              </p:custDataLst>
            </p:nvPr>
          </p:nvSpPr>
          <p:spPr>
            <a:xfrm>
              <a:off x="4427568" y="1080577"/>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pc="300" dirty="0">
                <a:solidFill>
                  <a:prstClr val="white"/>
                </a:solidFill>
                <a:cs typeface="+mn-ea"/>
                <a:sym typeface="+mn-lt"/>
              </a:endParaRPr>
            </a:p>
          </p:txBody>
        </p:sp>
        <p:grpSp>
          <p:nvGrpSpPr>
            <p:cNvPr id="25" name="组合 24"/>
            <p:cNvGrpSpPr/>
            <p:nvPr/>
          </p:nvGrpSpPr>
          <p:grpSpPr>
            <a:xfrm>
              <a:off x="4600269" y="1284581"/>
              <a:ext cx="590599" cy="590599"/>
              <a:chOff x="1117184" y="1316540"/>
              <a:chExt cx="720000" cy="720000"/>
            </a:xfrm>
          </p:grpSpPr>
          <p:sp>
            <p:nvSpPr>
              <p:cNvPr id="26" name="MH_Title_1"/>
              <p:cNvSpPr/>
              <p:nvPr>
                <p:custDataLst>
                  <p:tags r:id="rId8"/>
                </p:custDataLst>
              </p:nvPr>
            </p:nvSpPr>
            <p:spPr>
              <a:xfrm>
                <a:off x="1117184" y="1316540"/>
                <a:ext cx="720000" cy="72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800" spc="300" dirty="0">
                  <a:cs typeface="+mn-ea"/>
                  <a:sym typeface="+mn-lt"/>
                </a:endParaRPr>
              </a:p>
            </p:txBody>
          </p:sp>
          <p:sp>
            <p:nvSpPr>
              <p:cNvPr id="27" name="KSO_Shape"/>
              <p:cNvSpPr/>
              <p:nvPr/>
            </p:nvSpPr>
            <p:spPr bwMode="auto">
              <a:xfrm>
                <a:off x="1246585" y="1483861"/>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pc="300">
                  <a:solidFill>
                    <a:srgbClr val="FFFFFF"/>
                  </a:solidFill>
                  <a:latin typeface="+mn-lt"/>
                  <a:ea typeface="+mn-ea"/>
                  <a:cs typeface="+mn-ea"/>
                  <a:sym typeface="+mn-lt"/>
                </a:endParaRPr>
              </a:p>
            </p:txBody>
          </p:sp>
        </p:grpSp>
      </p:grpSp>
      <p:sp>
        <p:nvSpPr>
          <p:cNvPr id="29" name="MH_Text_1"/>
          <p:cNvSpPr txBox="1">
            <a:spLocks noChangeArrowheads="1"/>
          </p:cNvSpPr>
          <p:nvPr>
            <p:custDataLst>
              <p:tags r:id="rId9"/>
            </p:custDataLst>
          </p:nvPr>
        </p:nvSpPr>
        <p:spPr bwMode="auto">
          <a:xfrm>
            <a:off x="2335530" y="4713605"/>
            <a:ext cx="2086610" cy="7550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50000"/>
              </a:lnSpc>
              <a:defRPr/>
            </a:pPr>
            <a:r>
              <a:rPr lang="zh-CN" altLang="en-US" sz="2000" b="1" spc="300" dirty="0">
                <a:solidFill>
                  <a:schemeClr val="tx1"/>
                </a:solidFill>
                <a:latin typeface="+mn-lt"/>
                <a:cs typeface="+mn-ea"/>
                <a:sym typeface="+mn-ea"/>
              </a:rPr>
              <a:t>药品上市许可的途径</a:t>
            </a:r>
            <a:endParaRPr lang="zh-CN" altLang="en-US" sz="2000" b="1" spc="300" dirty="0">
              <a:solidFill>
                <a:schemeClr val="tx1"/>
              </a:solidFill>
              <a:latin typeface="+mn-lt"/>
              <a:cs typeface="+mn-ea"/>
              <a:sym typeface="+mn-ea"/>
            </a:endParaRPr>
          </a:p>
        </p:txBody>
      </p:sp>
      <p:sp>
        <p:nvSpPr>
          <p:cNvPr id="32" name="MH_Text_1"/>
          <p:cNvSpPr txBox="1">
            <a:spLocks noChangeArrowheads="1"/>
          </p:cNvSpPr>
          <p:nvPr>
            <p:custDataLst>
              <p:tags r:id="rId10"/>
            </p:custDataLst>
          </p:nvPr>
        </p:nvSpPr>
        <p:spPr bwMode="auto">
          <a:xfrm>
            <a:off x="5636260" y="4806950"/>
            <a:ext cx="1959610" cy="7550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lnSpc>
                <a:spcPct val="150000"/>
              </a:lnSpc>
              <a:buClrTx/>
              <a:buSzTx/>
              <a:buFontTx/>
              <a:defRPr/>
            </a:pPr>
            <a:r>
              <a:rPr lang="zh-CN" altLang="en-US" sz="2000" b="1" spc="300" dirty="0">
                <a:latin typeface="+mn-lt"/>
                <a:cs typeface="+mn-ea"/>
                <a:sym typeface="+mn-ea"/>
              </a:rPr>
              <a:t>药品注册的审批程序</a:t>
            </a:r>
            <a:endParaRPr lang="zh-CN" altLang="en-US" sz="2000" b="1" spc="300" dirty="0">
              <a:latin typeface="+mn-lt"/>
              <a:cs typeface="+mn-ea"/>
              <a:sym typeface="+mn-lt"/>
            </a:endParaRPr>
          </a:p>
        </p:txBody>
      </p:sp>
      <p:sp>
        <p:nvSpPr>
          <p:cNvPr id="36" name="MH_SubTitle_1"/>
          <p:cNvSpPr txBox="1">
            <a:spLocks noChangeArrowheads="1"/>
          </p:cNvSpPr>
          <p:nvPr>
            <p:custDataLst>
              <p:tags r:id="rId11"/>
            </p:custDataLst>
          </p:nvPr>
        </p:nvSpPr>
        <p:spPr bwMode="auto">
          <a:xfrm>
            <a:off x="9015095" y="5240020"/>
            <a:ext cx="2064385" cy="4311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lnSpc>
                <a:spcPct val="150000"/>
              </a:lnSpc>
              <a:buClrTx/>
              <a:buSzTx/>
              <a:buFontTx/>
              <a:defRPr/>
            </a:pPr>
            <a:r>
              <a:rPr lang="zh-CN" altLang="en-US" sz="2000" b="1" spc="300" dirty="0">
                <a:latin typeface="+mn-lt"/>
                <a:cs typeface="+mn-ea"/>
                <a:sym typeface="+mn-lt"/>
              </a:rPr>
              <a:t>药品</a:t>
            </a:r>
            <a:r>
              <a:rPr lang="zh-CN" altLang="en-US" sz="2000" b="1" spc="300" dirty="0">
                <a:latin typeface="+mn-lt"/>
                <a:cs typeface="+mn-ea"/>
                <a:sym typeface="+mn-ea"/>
              </a:rPr>
              <a:t>注册的关联审批</a:t>
            </a:r>
            <a:endParaRPr lang="zh-CN" altLang="en-US" sz="2000" b="1" spc="300" dirty="0">
              <a:latin typeface="+mn-lt"/>
              <a:cs typeface="+mn-ea"/>
              <a:sym typeface="+mn-lt"/>
            </a:endParaRPr>
          </a:p>
        </p:txBody>
      </p:sp>
      <p:pic>
        <p:nvPicPr>
          <p:cNvPr id="2" name="图片 1"/>
          <p:cNvPicPr>
            <a:picLocks noChangeAspect="1"/>
          </p:cNvPicPr>
          <p:nvPr/>
        </p:nvPicPr>
        <p:blipFill>
          <a:blip r:embed="rId12"/>
          <a:stretch>
            <a:fillRect/>
          </a:stretch>
        </p:blipFill>
        <p:spPr>
          <a:xfrm>
            <a:off x="3919220" y="1452880"/>
            <a:ext cx="4067810" cy="26835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900" decel="100000" fill="hold"/>
                                        <p:tgtEl>
                                          <p:spTgt spid="2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8" presetClass="emph" presetSubtype="0" fill="hold" nodeType="withEffect">
                                  <p:stCondLst>
                                    <p:cond delay="500"/>
                                  </p:stCondLst>
                                  <p:childTnLst>
                                    <p:animRot by="21600000">
                                      <p:cBhvr>
                                        <p:cTn id="21" dur="500" fill="hold"/>
                                        <p:tgtEl>
                                          <p:spTgt spid="23"/>
                                        </p:tgtEl>
                                        <p:attrNameLst>
                                          <p:attrName>r</p:attrName>
                                        </p:attrNameLst>
                                      </p:cBhvr>
                                    </p:animRot>
                                  </p:childTnLst>
                                </p:cTn>
                              </p:par>
                            </p:childTnLst>
                          </p:cTn>
                        </p:par>
                        <p:par>
                          <p:cTn id="22" fill="hold">
                            <p:stCondLst>
                              <p:cond delay="1500"/>
                            </p:stCondLst>
                            <p:childTnLst>
                              <p:par>
                                <p:cTn id="23" presetID="37"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par>
                                <p:cTn id="34" presetID="8" presetClass="emph" presetSubtype="0" fill="hold" nodeType="withEffect">
                                  <p:stCondLst>
                                    <p:cond delay="500"/>
                                  </p:stCondLst>
                                  <p:childTnLst>
                                    <p:animRot by="21600000">
                                      <p:cBhvr>
                                        <p:cTn id="35" dur="500" fill="hold"/>
                                        <p:tgtEl>
                                          <p:spTgt spid="9"/>
                                        </p:tgtEl>
                                        <p:attrNameLst>
                                          <p:attrName>r</p:attrName>
                                        </p:attrNameLst>
                                      </p:cBhvr>
                                    </p:animRot>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3" presetID="47" presetClass="entr" presetSubtype="0" fill="hold" nodeType="withEffect">
                                  <p:stCondLst>
                                    <p:cond delay="5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par>
                                <p:cTn id="48" presetID="8" presetClass="emph" presetSubtype="0" fill="hold" nodeType="withEffect">
                                  <p:stCondLst>
                                    <p:cond delay="500"/>
                                  </p:stCondLst>
                                  <p:childTnLst>
                                    <p:animRot by="21600000">
                                      <p:cBhvr>
                                        <p:cTn id="49"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ldLvl="0" animBg="1"/>
      <p:bldP spid="4" grpId="0" bldLvl="0" animBg="1"/>
      <p:bldP spid="2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94076" y="270897"/>
            <a:ext cx="4003848" cy="615553"/>
          </a:xfrm>
          <a:prstGeom prst="rect">
            <a:avLst/>
          </a:prstGeom>
        </p:spPr>
        <p:txBody>
          <a:bodyPr wrap="square">
            <a:spAutoFit/>
          </a:bodyPr>
          <a:lstStyle/>
          <a:p>
            <a:pPr algn="ctr"/>
            <a:r>
              <a:rPr lang="zh-CN" altLang="en-US" sz="3400" b="1" spc="600" dirty="0">
                <a:cs typeface="+mn-ea"/>
                <a:sym typeface="+mn-lt"/>
              </a:rPr>
              <a:t>教学难点</a:t>
            </a:r>
            <a:endParaRPr lang="zh-CN" altLang="en-US" sz="3400" b="1" spc="600" dirty="0">
              <a:cs typeface="+mn-ea"/>
              <a:sym typeface="+mn-lt"/>
            </a:endParaRPr>
          </a:p>
        </p:txBody>
      </p:sp>
      <p:grpSp>
        <p:nvGrpSpPr>
          <p:cNvPr id="4" name="Group 105"/>
          <p:cNvGrpSpPr/>
          <p:nvPr/>
        </p:nvGrpSpPr>
        <p:grpSpPr>
          <a:xfrm>
            <a:off x="-13854" y="2717548"/>
            <a:ext cx="5022914" cy="791818"/>
            <a:chOff x="-13854" y="2717548"/>
            <a:chExt cx="5022914" cy="791818"/>
          </a:xfrm>
        </p:grpSpPr>
        <p:grpSp>
          <p:nvGrpSpPr>
            <p:cNvPr id="6" name="Group 106"/>
            <p:cNvGrpSpPr/>
            <p:nvPr/>
          </p:nvGrpSpPr>
          <p:grpSpPr>
            <a:xfrm>
              <a:off x="-13854" y="2736725"/>
              <a:ext cx="5022914" cy="772641"/>
              <a:chOff x="2372379" y="2199623"/>
              <a:chExt cx="3409948" cy="524529"/>
            </a:xfrm>
          </p:grpSpPr>
          <p:sp>
            <p:nvSpPr>
              <p:cNvPr id="8" name="Flowchart: Delay 108"/>
              <p:cNvSpPr/>
              <p:nvPr/>
            </p:nvSpPr>
            <p:spPr>
              <a:xfrm>
                <a:off x="5257800" y="2199623"/>
                <a:ext cx="524527" cy="524527"/>
              </a:xfrm>
              <a:prstGeom prst="flowChartDela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09"/>
              <p:cNvSpPr/>
              <p:nvPr/>
            </p:nvSpPr>
            <p:spPr>
              <a:xfrm>
                <a:off x="2372379" y="2199735"/>
                <a:ext cx="2885421" cy="52441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107"/>
            <p:cNvSpPr txBox="1"/>
            <p:nvPr/>
          </p:nvSpPr>
          <p:spPr>
            <a:xfrm>
              <a:off x="4299838" y="2717548"/>
              <a:ext cx="354705" cy="646331"/>
            </a:xfrm>
            <a:prstGeom prst="rect">
              <a:avLst/>
            </a:prstGeom>
            <a:noFill/>
          </p:spPr>
          <p:txBody>
            <a:bodyPr wrap="square" rtlCol="0">
              <a:spAutoFit/>
            </a:bodyPr>
            <a:lstStyle/>
            <a:p>
              <a:pPr algn="ctr"/>
              <a:r>
                <a:rPr lang="id-ID" sz="3600" dirty="0">
                  <a:solidFill>
                    <a:schemeClr val="bg1">
                      <a:lumMod val="95000"/>
                    </a:schemeClr>
                  </a:solidFill>
                  <a:latin typeface="FontAwesome" pitchFamily="2" charset="0"/>
                </a:rPr>
                <a:t></a:t>
              </a:r>
              <a:endParaRPr lang="id-ID" sz="3600" dirty="0">
                <a:solidFill>
                  <a:schemeClr val="bg1">
                    <a:lumMod val="95000"/>
                  </a:schemeClr>
                </a:solidFill>
                <a:latin typeface="FontAwesome" pitchFamily="2" charset="0"/>
              </a:endParaRPr>
            </a:p>
          </p:txBody>
        </p:sp>
      </p:grpSp>
      <p:grpSp>
        <p:nvGrpSpPr>
          <p:cNvPr id="10" name="Group 110"/>
          <p:cNvGrpSpPr/>
          <p:nvPr/>
        </p:nvGrpSpPr>
        <p:grpSpPr>
          <a:xfrm rot="5400000">
            <a:off x="1181402" y="929264"/>
            <a:ext cx="772641" cy="3163157"/>
            <a:chOff x="2255886" y="2778044"/>
            <a:chExt cx="524529" cy="2147399"/>
          </a:xfrm>
        </p:grpSpPr>
        <p:grpSp>
          <p:nvGrpSpPr>
            <p:cNvPr id="11" name="Group 111"/>
            <p:cNvGrpSpPr/>
            <p:nvPr/>
          </p:nvGrpSpPr>
          <p:grpSpPr>
            <a:xfrm rot="16200000">
              <a:off x="1444451" y="3589479"/>
              <a:ext cx="2147399" cy="524529"/>
              <a:chOff x="3634928" y="2199623"/>
              <a:chExt cx="2147399" cy="524529"/>
            </a:xfrm>
            <a:solidFill>
              <a:schemeClr val="accent2"/>
            </a:solidFill>
          </p:grpSpPr>
          <p:sp>
            <p:nvSpPr>
              <p:cNvPr id="13" name="Flowchart: Delay 113"/>
              <p:cNvSpPr/>
              <p:nvPr/>
            </p:nvSpPr>
            <p:spPr>
              <a:xfrm>
                <a:off x="5257800" y="2199623"/>
                <a:ext cx="524527" cy="524527"/>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14"/>
              <p:cNvSpPr/>
              <p:nvPr/>
            </p:nvSpPr>
            <p:spPr>
              <a:xfrm>
                <a:off x="3634928" y="2199735"/>
                <a:ext cx="1622872" cy="5244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11"/>
            <p:cNvSpPr/>
            <p:nvPr/>
          </p:nvSpPr>
          <p:spPr bwMode="auto">
            <a:xfrm rot="16200000">
              <a:off x="2396315" y="2938876"/>
              <a:ext cx="228839" cy="226277"/>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grpSp>
        <p:nvGrpSpPr>
          <p:cNvPr id="15" name="Group 115"/>
          <p:cNvGrpSpPr/>
          <p:nvPr/>
        </p:nvGrpSpPr>
        <p:grpSpPr>
          <a:xfrm rot="5400000">
            <a:off x="1609870" y="1730055"/>
            <a:ext cx="772639" cy="4020088"/>
            <a:chOff x="1971841" y="2414349"/>
            <a:chExt cx="524528" cy="2729151"/>
          </a:xfrm>
        </p:grpSpPr>
        <p:grpSp>
          <p:nvGrpSpPr>
            <p:cNvPr id="16" name="Group 116"/>
            <p:cNvGrpSpPr/>
            <p:nvPr/>
          </p:nvGrpSpPr>
          <p:grpSpPr>
            <a:xfrm rot="16200000">
              <a:off x="869529" y="3516661"/>
              <a:ext cx="2729151" cy="524528"/>
              <a:chOff x="3053176" y="2199623"/>
              <a:chExt cx="2729151" cy="524528"/>
            </a:xfrm>
          </p:grpSpPr>
          <p:sp>
            <p:nvSpPr>
              <p:cNvPr id="18" name="Flowchart: Delay 118"/>
              <p:cNvSpPr/>
              <p:nvPr/>
            </p:nvSpPr>
            <p:spPr>
              <a:xfrm>
                <a:off x="5257800" y="2199623"/>
                <a:ext cx="524527" cy="524527"/>
              </a:xfrm>
              <a:prstGeom prst="flowChartDelay">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19"/>
              <p:cNvSpPr/>
              <p:nvPr/>
            </p:nvSpPr>
            <p:spPr>
              <a:xfrm>
                <a:off x="3053176" y="2199734"/>
                <a:ext cx="2204623" cy="52441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reeform 16"/>
            <p:cNvSpPr/>
            <p:nvPr/>
          </p:nvSpPr>
          <p:spPr bwMode="auto">
            <a:xfrm rot="16200000">
              <a:off x="2121178" y="2584844"/>
              <a:ext cx="225850" cy="18353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grpSp>
        <p:nvGrpSpPr>
          <p:cNvPr id="20" name="Group 120"/>
          <p:cNvGrpSpPr/>
          <p:nvPr/>
        </p:nvGrpSpPr>
        <p:grpSpPr>
          <a:xfrm rot="5400000">
            <a:off x="1309530" y="2634490"/>
            <a:ext cx="772639" cy="3419408"/>
            <a:chOff x="2371074" y="3756133"/>
            <a:chExt cx="524528" cy="2321363"/>
          </a:xfrm>
        </p:grpSpPr>
        <p:grpSp>
          <p:nvGrpSpPr>
            <p:cNvPr id="21" name="Group 121"/>
            <p:cNvGrpSpPr/>
            <p:nvPr/>
          </p:nvGrpSpPr>
          <p:grpSpPr>
            <a:xfrm rot="16200000">
              <a:off x="1472656" y="4654551"/>
              <a:ext cx="2321363" cy="524528"/>
              <a:chOff x="3460964" y="2199623"/>
              <a:chExt cx="2321363" cy="524528"/>
            </a:xfrm>
          </p:grpSpPr>
          <p:sp>
            <p:nvSpPr>
              <p:cNvPr id="23" name="Flowchart: Delay 123"/>
              <p:cNvSpPr/>
              <p:nvPr/>
            </p:nvSpPr>
            <p:spPr>
              <a:xfrm>
                <a:off x="5257800" y="2199623"/>
                <a:ext cx="524527" cy="524527"/>
              </a:xfrm>
              <a:prstGeom prst="flowChartDelay">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24"/>
              <p:cNvSpPr/>
              <p:nvPr/>
            </p:nvSpPr>
            <p:spPr>
              <a:xfrm>
                <a:off x="3460964" y="2199734"/>
                <a:ext cx="1796835" cy="5244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122"/>
            <p:cNvSpPr/>
            <p:nvPr/>
          </p:nvSpPr>
          <p:spPr bwMode="auto">
            <a:xfrm rot="16200000">
              <a:off x="2564886" y="3913406"/>
              <a:ext cx="116847" cy="209979"/>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endParaRPr>
            </a:p>
          </p:txBody>
        </p:sp>
      </p:grpSp>
      <p:grpSp>
        <p:nvGrpSpPr>
          <p:cNvPr id="25" name="Group 125"/>
          <p:cNvGrpSpPr/>
          <p:nvPr/>
        </p:nvGrpSpPr>
        <p:grpSpPr>
          <a:xfrm rot="5400000">
            <a:off x="812707" y="1943622"/>
            <a:ext cx="772642" cy="2425764"/>
            <a:chOff x="2257956" y="3496702"/>
            <a:chExt cx="524530" cy="1646799"/>
          </a:xfrm>
        </p:grpSpPr>
        <p:grpSp>
          <p:nvGrpSpPr>
            <p:cNvPr id="26" name="Group 126"/>
            <p:cNvGrpSpPr/>
            <p:nvPr/>
          </p:nvGrpSpPr>
          <p:grpSpPr>
            <a:xfrm rot="16200000">
              <a:off x="1696821" y="4057837"/>
              <a:ext cx="1646799" cy="524530"/>
              <a:chOff x="4135528" y="2199623"/>
              <a:chExt cx="1646799" cy="524530"/>
            </a:xfrm>
          </p:grpSpPr>
          <p:sp>
            <p:nvSpPr>
              <p:cNvPr id="28" name="Flowchart: Delay 128"/>
              <p:cNvSpPr/>
              <p:nvPr/>
            </p:nvSpPr>
            <p:spPr>
              <a:xfrm>
                <a:off x="5257800" y="2199623"/>
                <a:ext cx="524527" cy="524527"/>
              </a:xfrm>
              <a:prstGeom prst="flowChartDela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29"/>
              <p:cNvSpPr/>
              <p:nvPr/>
            </p:nvSpPr>
            <p:spPr>
              <a:xfrm>
                <a:off x="4135528" y="2199736"/>
                <a:ext cx="1122273" cy="52441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11"/>
            <p:cNvSpPr/>
            <p:nvPr/>
          </p:nvSpPr>
          <p:spPr bwMode="auto">
            <a:xfrm rot="16200000">
              <a:off x="2408413" y="3679522"/>
              <a:ext cx="223612" cy="28251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grpSp>
        <p:nvGrpSpPr>
          <p:cNvPr id="30" name="Group 130"/>
          <p:cNvGrpSpPr>
            <a:grpSpLocks noChangeAspect="1"/>
          </p:cNvGrpSpPr>
          <p:nvPr/>
        </p:nvGrpSpPr>
        <p:grpSpPr>
          <a:xfrm>
            <a:off x="5451475" y="1467485"/>
            <a:ext cx="5079365" cy="1329690"/>
            <a:chOff x="3221664" y="1587381"/>
            <a:chExt cx="562039" cy="1289169"/>
          </a:xfrm>
        </p:grpSpPr>
        <p:sp>
          <p:nvSpPr>
            <p:cNvPr id="31" name="Rectangle 131"/>
            <p:cNvSpPr/>
            <p:nvPr/>
          </p:nvSpPr>
          <p:spPr>
            <a:xfrm>
              <a:off x="3221664" y="1587381"/>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32"/>
            <p:cNvSpPr/>
            <p:nvPr/>
          </p:nvSpPr>
          <p:spPr>
            <a:xfrm>
              <a:off x="3221664" y="1720878"/>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33"/>
            <p:cNvSpPr/>
            <p:nvPr/>
          </p:nvSpPr>
          <p:spPr>
            <a:xfrm>
              <a:off x="3221664" y="1854376"/>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34"/>
            <p:cNvSpPr/>
            <p:nvPr/>
          </p:nvSpPr>
          <p:spPr>
            <a:xfrm>
              <a:off x="3221664" y="1987873"/>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35"/>
            <p:cNvSpPr/>
            <p:nvPr/>
          </p:nvSpPr>
          <p:spPr>
            <a:xfrm>
              <a:off x="3221664" y="2121371"/>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36"/>
            <p:cNvSpPr/>
            <p:nvPr/>
          </p:nvSpPr>
          <p:spPr>
            <a:xfrm>
              <a:off x="3221664" y="2254868"/>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37"/>
            <p:cNvSpPr/>
            <p:nvPr/>
          </p:nvSpPr>
          <p:spPr>
            <a:xfrm>
              <a:off x="3221664" y="2388365"/>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38"/>
            <p:cNvSpPr/>
            <p:nvPr/>
          </p:nvSpPr>
          <p:spPr>
            <a:xfrm>
              <a:off x="3221664" y="2521863"/>
              <a:ext cx="77199" cy="8769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139"/>
            <p:cNvSpPr/>
            <p:nvPr/>
          </p:nvSpPr>
          <p:spPr>
            <a:xfrm>
              <a:off x="3221664" y="2655360"/>
              <a:ext cx="77199" cy="8769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140"/>
            <p:cNvSpPr/>
            <p:nvPr/>
          </p:nvSpPr>
          <p:spPr>
            <a:xfrm>
              <a:off x="3221664" y="2788856"/>
              <a:ext cx="77199" cy="8769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141"/>
            <p:cNvSpPr/>
            <p:nvPr/>
          </p:nvSpPr>
          <p:spPr>
            <a:xfrm>
              <a:off x="3340645" y="1587381"/>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142"/>
            <p:cNvSpPr/>
            <p:nvPr/>
          </p:nvSpPr>
          <p:spPr>
            <a:xfrm>
              <a:off x="3340645" y="1720878"/>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143"/>
            <p:cNvSpPr/>
            <p:nvPr/>
          </p:nvSpPr>
          <p:spPr>
            <a:xfrm>
              <a:off x="3340645" y="1854376"/>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144"/>
            <p:cNvSpPr/>
            <p:nvPr/>
          </p:nvSpPr>
          <p:spPr>
            <a:xfrm>
              <a:off x="3340645" y="1987873"/>
              <a:ext cx="77199" cy="87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145"/>
            <p:cNvSpPr/>
            <p:nvPr/>
          </p:nvSpPr>
          <p:spPr>
            <a:xfrm>
              <a:off x="3340645" y="2121371"/>
              <a:ext cx="77199" cy="87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146"/>
            <p:cNvSpPr/>
            <p:nvPr/>
          </p:nvSpPr>
          <p:spPr>
            <a:xfrm>
              <a:off x="3340645" y="2254868"/>
              <a:ext cx="77199" cy="87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147"/>
            <p:cNvSpPr/>
            <p:nvPr/>
          </p:nvSpPr>
          <p:spPr>
            <a:xfrm>
              <a:off x="3340645" y="2388365"/>
              <a:ext cx="77199" cy="87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148"/>
            <p:cNvSpPr/>
            <p:nvPr/>
          </p:nvSpPr>
          <p:spPr>
            <a:xfrm>
              <a:off x="3340645" y="2521863"/>
              <a:ext cx="77199" cy="87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149"/>
            <p:cNvSpPr/>
            <p:nvPr/>
          </p:nvSpPr>
          <p:spPr>
            <a:xfrm>
              <a:off x="3340645" y="2655360"/>
              <a:ext cx="77199" cy="87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150"/>
            <p:cNvSpPr/>
            <p:nvPr/>
          </p:nvSpPr>
          <p:spPr>
            <a:xfrm>
              <a:off x="3340645" y="2788856"/>
              <a:ext cx="77199" cy="87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151"/>
            <p:cNvSpPr/>
            <p:nvPr/>
          </p:nvSpPr>
          <p:spPr>
            <a:xfrm>
              <a:off x="3461419" y="1587381"/>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152"/>
            <p:cNvSpPr/>
            <p:nvPr/>
          </p:nvSpPr>
          <p:spPr>
            <a:xfrm>
              <a:off x="3461419" y="1720878"/>
              <a:ext cx="77199" cy="8769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153"/>
            <p:cNvSpPr/>
            <p:nvPr/>
          </p:nvSpPr>
          <p:spPr>
            <a:xfrm>
              <a:off x="3461419" y="1854376"/>
              <a:ext cx="77199" cy="8769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154"/>
            <p:cNvSpPr/>
            <p:nvPr/>
          </p:nvSpPr>
          <p:spPr>
            <a:xfrm>
              <a:off x="3461419" y="1987873"/>
              <a:ext cx="77199" cy="8769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155"/>
            <p:cNvSpPr/>
            <p:nvPr/>
          </p:nvSpPr>
          <p:spPr>
            <a:xfrm>
              <a:off x="3461419" y="2121371"/>
              <a:ext cx="77199" cy="8769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156"/>
            <p:cNvSpPr/>
            <p:nvPr/>
          </p:nvSpPr>
          <p:spPr>
            <a:xfrm>
              <a:off x="3461419" y="2254868"/>
              <a:ext cx="77199" cy="8769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157"/>
            <p:cNvSpPr/>
            <p:nvPr/>
          </p:nvSpPr>
          <p:spPr>
            <a:xfrm>
              <a:off x="3461419" y="2388365"/>
              <a:ext cx="77199" cy="8769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158"/>
            <p:cNvSpPr/>
            <p:nvPr/>
          </p:nvSpPr>
          <p:spPr>
            <a:xfrm>
              <a:off x="3461419" y="2521863"/>
              <a:ext cx="77199" cy="8769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59"/>
            <p:cNvSpPr/>
            <p:nvPr/>
          </p:nvSpPr>
          <p:spPr>
            <a:xfrm>
              <a:off x="3461419" y="2655360"/>
              <a:ext cx="77199" cy="8769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160"/>
            <p:cNvSpPr/>
            <p:nvPr/>
          </p:nvSpPr>
          <p:spPr>
            <a:xfrm>
              <a:off x="3461419" y="2788856"/>
              <a:ext cx="77199" cy="8769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161"/>
            <p:cNvSpPr/>
            <p:nvPr/>
          </p:nvSpPr>
          <p:spPr>
            <a:xfrm>
              <a:off x="3580401" y="1587381"/>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162"/>
            <p:cNvSpPr/>
            <p:nvPr/>
          </p:nvSpPr>
          <p:spPr>
            <a:xfrm>
              <a:off x="3580401" y="1720878"/>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163"/>
            <p:cNvSpPr/>
            <p:nvPr/>
          </p:nvSpPr>
          <p:spPr>
            <a:xfrm>
              <a:off x="3580401" y="1854376"/>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164"/>
            <p:cNvSpPr/>
            <p:nvPr/>
          </p:nvSpPr>
          <p:spPr>
            <a:xfrm>
              <a:off x="3580401" y="1987873"/>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165"/>
            <p:cNvSpPr/>
            <p:nvPr/>
          </p:nvSpPr>
          <p:spPr>
            <a:xfrm>
              <a:off x="3580401" y="2121371"/>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166"/>
            <p:cNvSpPr/>
            <p:nvPr/>
          </p:nvSpPr>
          <p:spPr>
            <a:xfrm>
              <a:off x="3580401" y="2254868"/>
              <a:ext cx="77199" cy="8769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167"/>
            <p:cNvSpPr/>
            <p:nvPr/>
          </p:nvSpPr>
          <p:spPr>
            <a:xfrm>
              <a:off x="3580401" y="2388365"/>
              <a:ext cx="77199" cy="8769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168"/>
            <p:cNvSpPr/>
            <p:nvPr/>
          </p:nvSpPr>
          <p:spPr>
            <a:xfrm>
              <a:off x="3580401" y="2521863"/>
              <a:ext cx="77199" cy="8769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169"/>
            <p:cNvSpPr/>
            <p:nvPr/>
          </p:nvSpPr>
          <p:spPr>
            <a:xfrm>
              <a:off x="3580401" y="2655360"/>
              <a:ext cx="77199" cy="8769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170"/>
            <p:cNvSpPr/>
            <p:nvPr/>
          </p:nvSpPr>
          <p:spPr>
            <a:xfrm>
              <a:off x="3580401" y="2788856"/>
              <a:ext cx="77199" cy="8769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171"/>
            <p:cNvSpPr/>
            <p:nvPr/>
          </p:nvSpPr>
          <p:spPr>
            <a:xfrm>
              <a:off x="3706504" y="1587381"/>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172"/>
            <p:cNvSpPr/>
            <p:nvPr/>
          </p:nvSpPr>
          <p:spPr>
            <a:xfrm>
              <a:off x="3706504" y="1720878"/>
              <a:ext cx="77199" cy="8769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73"/>
            <p:cNvSpPr/>
            <p:nvPr/>
          </p:nvSpPr>
          <p:spPr>
            <a:xfrm>
              <a:off x="3706504" y="1854376"/>
              <a:ext cx="77199" cy="87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174"/>
            <p:cNvSpPr/>
            <p:nvPr/>
          </p:nvSpPr>
          <p:spPr>
            <a:xfrm>
              <a:off x="3706504" y="1987873"/>
              <a:ext cx="77199" cy="87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175"/>
            <p:cNvSpPr/>
            <p:nvPr/>
          </p:nvSpPr>
          <p:spPr>
            <a:xfrm>
              <a:off x="3706504" y="2121371"/>
              <a:ext cx="77199" cy="87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176"/>
            <p:cNvSpPr/>
            <p:nvPr/>
          </p:nvSpPr>
          <p:spPr>
            <a:xfrm>
              <a:off x="3706504" y="2254868"/>
              <a:ext cx="77199" cy="87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177"/>
            <p:cNvSpPr/>
            <p:nvPr/>
          </p:nvSpPr>
          <p:spPr>
            <a:xfrm>
              <a:off x="3706504" y="2388365"/>
              <a:ext cx="77199" cy="87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178"/>
            <p:cNvSpPr/>
            <p:nvPr/>
          </p:nvSpPr>
          <p:spPr>
            <a:xfrm>
              <a:off x="3706504" y="2521863"/>
              <a:ext cx="77199" cy="87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179"/>
            <p:cNvSpPr/>
            <p:nvPr/>
          </p:nvSpPr>
          <p:spPr>
            <a:xfrm>
              <a:off x="3706504" y="2655360"/>
              <a:ext cx="77199" cy="87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180"/>
            <p:cNvSpPr/>
            <p:nvPr/>
          </p:nvSpPr>
          <p:spPr>
            <a:xfrm>
              <a:off x="3706504" y="2788856"/>
              <a:ext cx="77199" cy="87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文本框 1"/>
          <p:cNvSpPr txBox="1"/>
          <p:nvPr/>
        </p:nvSpPr>
        <p:spPr>
          <a:xfrm>
            <a:off x="5426710" y="3210877"/>
            <a:ext cx="5080000" cy="2861310"/>
          </a:xfrm>
          <a:prstGeom prst="rect">
            <a:avLst/>
          </a:prstGeom>
          <a:noFill/>
          <a:ln w="9525">
            <a:noFill/>
          </a:ln>
        </p:spPr>
        <p:txBody>
          <a:bodyPr>
            <a:spAutoFit/>
          </a:bodyPr>
          <a:p>
            <a:pPr indent="0"/>
            <a:r>
              <a:rPr lang="zh-CN" altLang="en-US" sz="2000" b="1" spc="300" dirty="0">
                <a:cs typeface="+mn-ea"/>
              </a:rPr>
              <a:t>药品批准文号的格</a:t>
            </a:r>
            <a:r>
              <a:rPr lang="zh-CN" altLang="en-US" sz="2000" b="1" spc="300" dirty="0">
                <a:cs typeface="+mn-ea"/>
              </a:rPr>
              <a:t>式</a:t>
            </a:r>
            <a:endParaRPr lang="zh-CN" altLang="en-US" sz="2000" b="1" spc="300" dirty="0">
              <a:cs typeface="+mn-ea"/>
            </a:endParaRPr>
          </a:p>
          <a:p>
            <a:pPr indent="0"/>
            <a:endParaRPr lang="zh-CN" altLang="en-US" sz="2000" b="1" spc="300" dirty="0">
              <a:latin typeface="等线" panose="02010600030101010101" charset="-122"/>
              <a:ea typeface="等线" panose="02010600030101010101" charset="-122"/>
              <a:cs typeface="+mn-ea"/>
            </a:endParaRPr>
          </a:p>
          <a:p>
            <a:pPr marL="342900" indent="-342900">
              <a:buFont typeface="Arial" panose="020B0604020202020204" pitchFamily="34" charset="0"/>
              <a:buChar char="•"/>
            </a:pPr>
            <a:r>
              <a:rPr lang="zh-CN" altLang="en-US" sz="2000" b="1" spc="300" dirty="0">
                <a:latin typeface="等线" panose="02010600030101010101" charset="-122"/>
                <a:ea typeface="等线" panose="02010600030101010101" charset="-122"/>
                <a:cs typeface="+mn-ea"/>
                <a:sym typeface="+mn-ea"/>
              </a:rPr>
              <a:t>新版药品注册管理办法中药品批准文号的格式与较多网络资源的相差较大，学</a:t>
            </a:r>
            <a:r>
              <a:rPr lang="zh-CN" altLang="en-US" sz="2000" b="1" spc="300" dirty="0">
                <a:latin typeface="等线" panose="02010600030101010101" charset="-122"/>
                <a:ea typeface="等线" panose="02010600030101010101" charset="-122"/>
                <a:cs typeface="+mn-ea"/>
                <a:sym typeface="+mn-ea"/>
              </a:rPr>
              <a:t>生易混淆。</a:t>
            </a:r>
            <a:endParaRPr lang="zh-CN" altLang="en-US" sz="2000" b="1" spc="300" dirty="0">
              <a:latin typeface="等线" panose="02010600030101010101" charset="-122"/>
              <a:ea typeface="等线" panose="02010600030101010101" charset="-122"/>
              <a:cs typeface="+mn-ea"/>
              <a:sym typeface="+mn-ea"/>
            </a:endParaRPr>
          </a:p>
          <a:p>
            <a:pPr marL="342900" indent="-342900">
              <a:buFont typeface="Arial" panose="020B0604020202020204" pitchFamily="34" charset="0"/>
              <a:buChar char="•"/>
            </a:pPr>
            <a:r>
              <a:rPr lang="zh-CN" altLang="en-US" sz="2000" b="1" spc="300" dirty="0">
                <a:latin typeface="等线" panose="02010600030101010101" charset="-122"/>
                <a:ea typeface="等线" panose="02010600030101010101" charset="-122"/>
                <a:cs typeface="+mn-ea"/>
                <a:sym typeface="+mn-ea"/>
              </a:rPr>
              <a:t>需要对相关知识点进行</a:t>
            </a:r>
            <a:r>
              <a:rPr lang="zh-CN" altLang="en-US" sz="2000" b="1" spc="300" dirty="0">
                <a:latin typeface="等线" panose="02010600030101010101" charset="-122"/>
                <a:ea typeface="等线" panose="02010600030101010101" charset="-122"/>
                <a:cs typeface="+mn-ea"/>
                <a:sym typeface="+mn-ea"/>
              </a:rPr>
              <a:t>比较</a:t>
            </a:r>
            <a:r>
              <a:rPr lang="zh-CN" altLang="en-US" sz="2000" b="1" spc="300" dirty="0">
                <a:latin typeface="等线" panose="02010600030101010101" charset="-122"/>
                <a:ea typeface="等线" panose="02010600030101010101" charset="-122"/>
                <a:cs typeface="+mn-ea"/>
                <a:sym typeface="+mn-ea"/>
              </a:rPr>
              <a:t>讲授后，让学生寻找资源，深入学习</a:t>
            </a:r>
            <a:r>
              <a:rPr lang="zh-CN" altLang="en-US" sz="2000" b="1" spc="300" dirty="0">
                <a:cs typeface="+mn-ea"/>
                <a:sym typeface="+mn-ea"/>
              </a:rPr>
              <a:t>。</a:t>
            </a:r>
            <a:endParaRPr lang="zh-CN" altLang="en-US" sz="2000"/>
          </a:p>
          <a:p>
            <a:pPr marL="342900" indent="-342900">
              <a:buFont typeface="Arial" panose="020B0604020202020204" pitchFamily="34" charset="0"/>
              <a:buChar char="•"/>
            </a:pPr>
            <a:endParaRPr lang="zh-CN" altLang="en-US" sz="2000" b="1" spc="300" dirty="0">
              <a:cs typeface="+mn-ea"/>
            </a:endParaRPr>
          </a:p>
          <a:p>
            <a:endParaRPr lang="zh-CN" altLang="en-US" sz="2000" b="1" spc="300" dirty="0">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8" fill="hold" nodeType="withEffect">
                                  <p:stCondLst>
                                    <p:cond delay="200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1000"/>
                                        <p:tgtEl>
                                          <p:spTgt spid="25"/>
                                        </p:tgtEl>
                                      </p:cBhvr>
                                    </p:animEffect>
                                  </p:childTnLst>
                                </p:cTn>
                              </p:par>
                              <p:par>
                                <p:cTn id="14" presetID="22" presetClass="entr" presetSubtype="8" fill="hold"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par>
                                <p:cTn id="17" presetID="22" presetClass="entr" presetSubtype="8" fill="hold" nodeType="with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par>
                                <p:cTn id="20" presetID="22" presetClass="entr" presetSubtype="8" fill="hold" nodeType="withEffect">
                                  <p:stCondLst>
                                    <p:cond delay="20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000"/>
                                        <p:tgtEl>
                                          <p:spTgt spid="20"/>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02615" y="226576"/>
            <a:ext cx="5696832" cy="614045"/>
          </a:xfrm>
          <a:prstGeom prst="rect">
            <a:avLst/>
          </a:prstGeom>
        </p:spPr>
        <p:txBody>
          <a:bodyPr wrap="square">
            <a:spAutoFit/>
          </a:bodyPr>
          <a:lstStyle/>
          <a:p>
            <a:pPr algn="ctr"/>
            <a:r>
              <a:rPr lang="zh-CN" altLang="en-US" sz="3400" b="1" spc="600" dirty="0">
                <a:cs typeface="+mn-ea"/>
                <a:sym typeface="+mn-lt"/>
              </a:rPr>
              <a:t>教学手段</a:t>
            </a:r>
            <a:endParaRPr lang="zh-CN" altLang="en-US" sz="3400" b="1" spc="600" dirty="0">
              <a:cs typeface="+mn-ea"/>
              <a:sym typeface="+mn-lt"/>
            </a:endParaRPr>
          </a:p>
        </p:txBody>
      </p:sp>
      <p:grpSp>
        <p:nvGrpSpPr>
          <p:cNvPr id="3" name="Group 1"/>
          <p:cNvGrpSpPr/>
          <p:nvPr/>
        </p:nvGrpSpPr>
        <p:grpSpPr>
          <a:xfrm>
            <a:off x="-111419" y="1819531"/>
            <a:ext cx="6168809" cy="3476480"/>
            <a:chOff x="-96905" y="2371074"/>
            <a:chExt cx="6168809" cy="3476480"/>
          </a:xfrm>
        </p:grpSpPr>
        <p:sp>
          <p:nvSpPr>
            <p:cNvPr id="4" name="五边形 74"/>
            <p:cNvSpPr/>
            <p:nvPr/>
          </p:nvSpPr>
          <p:spPr>
            <a:xfrm flipV="1">
              <a:off x="2182470" y="3189919"/>
              <a:ext cx="2402716" cy="550370"/>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endParaRPr>
            </a:p>
          </p:txBody>
        </p:sp>
        <p:sp>
          <p:nvSpPr>
            <p:cNvPr id="6" name="任意多边形 75"/>
            <p:cNvSpPr/>
            <p:nvPr/>
          </p:nvSpPr>
          <p:spPr>
            <a:xfrm rot="5400000" flipV="1">
              <a:off x="386874" y="1946517"/>
              <a:ext cx="1380528" cy="2229641"/>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endParaRPr>
            </a:p>
          </p:txBody>
        </p:sp>
        <p:sp>
          <p:nvSpPr>
            <p:cNvPr id="7" name="五边形 76"/>
            <p:cNvSpPr/>
            <p:nvPr/>
          </p:nvSpPr>
          <p:spPr>
            <a:xfrm flipV="1">
              <a:off x="2182469" y="3729503"/>
              <a:ext cx="3050789" cy="550370"/>
            </a:xfrm>
            <a:prstGeom prst="homePlat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endParaRPr>
            </a:p>
          </p:txBody>
        </p:sp>
        <p:sp>
          <p:nvSpPr>
            <p:cNvPr id="8" name="任意多边形 77"/>
            <p:cNvSpPr/>
            <p:nvPr/>
          </p:nvSpPr>
          <p:spPr>
            <a:xfrm rot="5400000" flipV="1">
              <a:off x="620468" y="2719379"/>
              <a:ext cx="927542" cy="2215439"/>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endParaRPr>
            </a:p>
          </p:txBody>
        </p:sp>
        <p:sp>
          <p:nvSpPr>
            <p:cNvPr id="9" name="五边形 78"/>
            <p:cNvSpPr/>
            <p:nvPr/>
          </p:nvSpPr>
          <p:spPr>
            <a:xfrm flipV="1">
              <a:off x="2182473" y="4279874"/>
              <a:ext cx="2349331" cy="550370"/>
            </a:xfrm>
            <a:prstGeom prst="homePlat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endParaRPr>
            </a:p>
          </p:txBody>
        </p:sp>
        <p:sp>
          <p:nvSpPr>
            <p:cNvPr id="10" name="任意多边形 79"/>
            <p:cNvSpPr/>
            <p:nvPr/>
          </p:nvSpPr>
          <p:spPr>
            <a:xfrm rot="5400000" flipV="1">
              <a:off x="697674" y="3439037"/>
              <a:ext cx="787333" cy="2229641"/>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11" name="五边形 80"/>
            <p:cNvSpPr/>
            <p:nvPr/>
          </p:nvSpPr>
          <p:spPr>
            <a:xfrm flipV="1">
              <a:off x="2182473" y="4829162"/>
              <a:ext cx="2711673" cy="550370"/>
            </a:xfrm>
            <a:prstGeom prst="homePlat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endParaRPr>
            </a:p>
          </p:txBody>
        </p:sp>
        <p:sp>
          <p:nvSpPr>
            <p:cNvPr id="12" name="任意多边形 81"/>
            <p:cNvSpPr/>
            <p:nvPr/>
          </p:nvSpPr>
          <p:spPr>
            <a:xfrm rot="5400000" flipV="1">
              <a:off x="540299" y="4200426"/>
              <a:ext cx="1009924" cy="2284331"/>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endParaRPr>
            </a:p>
          </p:txBody>
        </p:sp>
        <p:sp>
          <p:nvSpPr>
            <p:cNvPr id="13" name="Donut 34"/>
            <p:cNvSpPr>
              <a:spLocks noChangeArrowheads="1"/>
            </p:cNvSpPr>
            <p:nvPr/>
          </p:nvSpPr>
          <p:spPr bwMode="auto">
            <a:xfrm>
              <a:off x="4873218" y="4358061"/>
              <a:ext cx="432048" cy="43204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lumMod val="75000"/>
              </a:schemeClr>
            </a:solidFill>
            <a:ln w="9525">
              <a:noFill/>
              <a:miter lim="800000"/>
            </a:ln>
            <a:effectLst/>
          </p:spPr>
          <p:txBody>
            <a:bodyPr anchor="ctr"/>
            <a:lstStyle/>
            <a:p>
              <a:pPr algn="ctr">
                <a:defRPr/>
              </a:pPr>
              <a:endParaRPr lang="en-US" sz="1400" b="1" dirty="0">
                <a:solidFill>
                  <a:schemeClr val="bg1"/>
                </a:solidFill>
                <a:ea typeface="+mn-ea"/>
              </a:endParaRPr>
            </a:p>
          </p:txBody>
        </p:sp>
        <p:grpSp>
          <p:nvGrpSpPr>
            <p:cNvPr id="14" name="Gruppe 344"/>
            <p:cNvGrpSpPr/>
            <p:nvPr/>
          </p:nvGrpSpPr>
          <p:grpSpPr bwMode="auto">
            <a:xfrm>
              <a:off x="5024081" y="4464302"/>
              <a:ext cx="130323" cy="219566"/>
              <a:chOff x="2113770" y="1516292"/>
              <a:chExt cx="264374" cy="444598"/>
            </a:xfrm>
            <a:solidFill>
              <a:schemeClr val="accent3">
                <a:lumMod val="75000"/>
              </a:schemeClr>
            </a:solidFill>
          </p:grpSpPr>
          <p:sp>
            <p:nvSpPr>
              <p:cNvPr id="29"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defTabSz="914400" fontAlgn="auto">
                  <a:spcBef>
                    <a:spcPts val="0"/>
                  </a:spcBef>
                  <a:spcAft>
                    <a:spcPts val="0"/>
                  </a:spcAft>
                  <a:defRPr/>
                </a:pPr>
                <a:endParaRPr lang="en-US" sz="1400" b="1" kern="0" dirty="0">
                  <a:solidFill>
                    <a:schemeClr val="bg1"/>
                  </a:solidFill>
                  <a:ea typeface="MS PGothic" panose="020B0600070205080204" pitchFamily="34" charset="-128"/>
                </a:endParaRPr>
              </a:p>
            </p:txBody>
          </p:sp>
          <p:sp>
            <p:nvSpPr>
              <p:cNvPr id="30"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defTabSz="914400" fontAlgn="auto">
                  <a:spcBef>
                    <a:spcPts val="0"/>
                  </a:spcBef>
                  <a:spcAft>
                    <a:spcPts val="0"/>
                  </a:spcAft>
                  <a:defRPr/>
                </a:pPr>
                <a:endParaRPr lang="en-US" sz="1400" b="1" kern="0" dirty="0">
                  <a:solidFill>
                    <a:schemeClr val="bg1"/>
                  </a:solidFill>
                  <a:ea typeface="MS PGothic" panose="020B0600070205080204" pitchFamily="34" charset="-128"/>
                </a:endParaRPr>
              </a:p>
            </p:txBody>
          </p:sp>
          <p:sp>
            <p:nvSpPr>
              <p:cNvPr id="31" name="Freeform 17"/>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defTabSz="914400" fontAlgn="auto">
                  <a:spcBef>
                    <a:spcPts val="0"/>
                  </a:spcBef>
                  <a:spcAft>
                    <a:spcPts val="0"/>
                  </a:spcAft>
                  <a:defRPr/>
                </a:pPr>
                <a:endParaRPr lang="en-US" sz="1400" b="1" kern="0" dirty="0">
                  <a:solidFill>
                    <a:schemeClr val="bg1"/>
                  </a:solidFill>
                  <a:ea typeface="MS PGothic" panose="020B0600070205080204" pitchFamily="34" charset="-128"/>
                </a:endParaRPr>
              </a:p>
            </p:txBody>
          </p:sp>
        </p:grpSp>
        <p:sp>
          <p:nvSpPr>
            <p:cNvPr id="15" name="Donut 12"/>
            <p:cNvSpPr>
              <a:spLocks noChangeArrowheads="1"/>
            </p:cNvSpPr>
            <p:nvPr/>
          </p:nvSpPr>
          <p:spPr bwMode="auto">
            <a:xfrm flipV="1">
              <a:off x="4945936" y="3235169"/>
              <a:ext cx="431338" cy="431339"/>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lumMod val="75000"/>
              </a:schemeClr>
            </a:solidFill>
            <a:ln w="9525">
              <a:noFill/>
              <a:miter lim="800000"/>
            </a:ln>
            <a:effectLst/>
          </p:spPr>
          <p:txBody>
            <a:bodyPr anchor="ctr"/>
            <a:lstStyle/>
            <a:p>
              <a:pPr algn="ctr">
                <a:defRPr/>
              </a:pPr>
              <a:endParaRPr lang="en-US" dirty="0">
                <a:ea typeface="+mn-ea"/>
              </a:endParaRPr>
            </a:p>
          </p:txBody>
        </p:sp>
        <p:sp>
          <p:nvSpPr>
            <p:cNvPr id="16" name="Freeform 41"/>
            <p:cNvSpPr>
              <a:spLocks noEditPoints="1"/>
            </p:cNvSpPr>
            <p:nvPr/>
          </p:nvSpPr>
          <p:spPr bwMode="auto">
            <a:xfrm>
              <a:off x="5057135" y="3356992"/>
              <a:ext cx="208941" cy="18769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lumMod val="75000"/>
              </a:schemeClr>
            </a:solid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34" charset="-128"/>
              </a:endParaRPr>
            </a:p>
          </p:txBody>
        </p:sp>
        <p:sp>
          <p:nvSpPr>
            <p:cNvPr id="17" name="Donut 13"/>
            <p:cNvSpPr>
              <a:spLocks noChangeArrowheads="1"/>
            </p:cNvSpPr>
            <p:nvPr/>
          </p:nvSpPr>
          <p:spPr bwMode="auto">
            <a:xfrm flipV="1">
              <a:off x="5315314" y="4890644"/>
              <a:ext cx="432048" cy="43275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lumMod val="75000"/>
              </a:schemeClr>
            </a:solidFill>
            <a:ln w="9525">
              <a:noFill/>
              <a:miter lim="800000"/>
            </a:ln>
            <a:effectLst/>
          </p:spPr>
          <p:txBody>
            <a:bodyPr anchor="ctr"/>
            <a:lstStyle/>
            <a:p>
              <a:pPr algn="ctr">
                <a:defRPr/>
              </a:pPr>
              <a:endParaRPr lang="en-US" dirty="0">
                <a:ea typeface="+mn-ea"/>
              </a:endParaRPr>
            </a:p>
          </p:txBody>
        </p:sp>
        <p:sp>
          <p:nvSpPr>
            <p:cNvPr id="18" name="Freeform 41"/>
            <p:cNvSpPr>
              <a:spLocks noEditPoints="1"/>
            </p:cNvSpPr>
            <p:nvPr/>
          </p:nvSpPr>
          <p:spPr bwMode="auto">
            <a:xfrm>
              <a:off x="5425097" y="5021675"/>
              <a:ext cx="212482" cy="17069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4">
                <a:lumMod val="75000"/>
              </a:schemeClr>
            </a:solid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34" charset="-128"/>
              </a:endParaRPr>
            </a:p>
          </p:txBody>
        </p:sp>
        <p:sp>
          <p:nvSpPr>
            <p:cNvPr id="19" name="Donut 14"/>
            <p:cNvSpPr>
              <a:spLocks noChangeArrowheads="1"/>
            </p:cNvSpPr>
            <p:nvPr/>
          </p:nvSpPr>
          <p:spPr bwMode="auto">
            <a:xfrm flipV="1">
              <a:off x="5449282" y="3791137"/>
              <a:ext cx="431339" cy="431339"/>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lumMod val="75000"/>
              </a:schemeClr>
            </a:solidFill>
            <a:ln w="9525">
              <a:noFill/>
              <a:miter lim="800000"/>
            </a:ln>
            <a:effectLst/>
          </p:spPr>
          <p:txBody>
            <a:bodyPr anchor="ctr"/>
            <a:lstStyle/>
            <a:p>
              <a:pPr algn="ctr">
                <a:defRPr/>
              </a:pPr>
              <a:endParaRPr lang="en-US" dirty="0">
                <a:ea typeface="+mn-ea"/>
              </a:endParaRPr>
            </a:p>
          </p:txBody>
        </p:sp>
        <p:sp>
          <p:nvSpPr>
            <p:cNvPr id="20" name="Freeform 17"/>
            <p:cNvSpPr>
              <a:spLocks noEditPoints="1"/>
            </p:cNvSpPr>
            <p:nvPr/>
          </p:nvSpPr>
          <p:spPr bwMode="auto">
            <a:xfrm>
              <a:off x="5575355" y="3902336"/>
              <a:ext cx="179193" cy="208941"/>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2">
                <a:lumMod val="75000"/>
              </a:schemeClr>
            </a:solid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34" charset="-128"/>
              </a:endParaRPr>
            </a:p>
          </p:txBody>
        </p:sp>
        <p:cxnSp>
          <p:nvCxnSpPr>
            <p:cNvPr id="21" name="直接连接符 97"/>
            <p:cNvCxnSpPr/>
            <p:nvPr/>
          </p:nvCxnSpPr>
          <p:spPr>
            <a:xfrm rot="5400000">
              <a:off x="5386240" y="3465429"/>
              <a:ext cx="360040" cy="1588"/>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直接连接符 98"/>
            <p:cNvCxnSpPr/>
            <p:nvPr/>
          </p:nvCxnSpPr>
          <p:spPr>
            <a:xfrm rot="5400000">
              <a:off x="5891090" y="4020603"/>
              <a:ext cx="360040" cy="1588"/>
            </a:xfrm>
            <a:prstGeom prst="line">
              <a:avLst/>
            </a:prstGeom>
            <a:ln w="28575">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3" name="直接连接符 99"/>
            <p:cNvCxnSpPr/>
            <p:nvPr/>
          </p:nvCxnSpPr>
          <p:spPr>
            <a:xfrm rot="5400000">
              <a:off x="5303306" y="4596667"/>
              <a:ext cx="360040" cy="1588"/>
            </a:xfrm>
            <a:prstGeom prst="line">
              <a:avLst/>
            </a:prstGeom>
            <a:ln w="28575">
              <a:solidFill>
                <a:schemeClr val="accent3">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4" name="直接连接符 100"/>
            <p:cNvCxnSpPr/>
            <p:nvPr/>
          </p:nvCxnSpPr>
          <p:spPr>
            <a:xfrm rot="5400000">
              <a:off x="5747074" y="5142587"/>
              <a:ext cx="360040" cy="1588"/>
            </a:xfrm>
            <a:prstGeom prst="line">
              <a:avLst/>
            </a:prstGeom>
            <a:ln w="28575">
              <a:solidFill>
                <a:schemeClr val="accent4">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5" name="TextBox 48"/>
            <p:cNvSpPr txBox="1"/>
            <p:nvPr/>
          </p:nvSpPr>
          <p:spPr>
            <a:xfrm>
              <a:off x="3649082" y="3275361"/>
              <a:ext cx="792088" cy="307777"/>
            </a:xfrm>
            <a:prstGeom prst="rect">
              <a:avLst/>
            </a:prstGeom>
            <a:noFill/>
          </p:spPr>
          <p:txBody>
            <a:bodyPr wrap="square" rtlCol="0">
              <a:spAutoFit/>
            </a:bodyPr>
            <a:lstStyle/>
            <a:p>
              <a:r>
                <a:rPr lang="en-US" altLang="zh-CN" sz="1400" dirty="0">
                  <a:solidFill>
                    <a:schemeClr val="bg1"/>
                  </a:solidFill>
                  <a:latin typeface="Impact" panose="020B0806030902050204" pitchFamily="34" charset="0"/>
                </a:rPr>
                <a:t>Part 1</a:t>
              </a:r>
              <a:endParaRPr lang="zh-CN" altLang="en-US" sz="1400" dirty="0">
                <a:solidFill>
                  <a:schemeClr val="bg1"/>
                </a:solidFill>
                <a:latin typeface="Impact" panose="020B0806030902050204" pitchFamily="34" charset="0"/>
              </a:endParaRPr>
            </a:p>
          </p:txBody>
        </p:sp>
        <p:sp>
          <p:nvSpPr>
            <p:cNvPr id="27" name="TextBox 50"/>
            <p:cNvSpPr txBox="1"/>
            <p:nvPr/>
          </p:nvSpPr>
          <p:spPr>
            <a:xfrm>
              <a:off x="3598842" y="4357153"/>
              <a:ext cx="792088" cy="306705"/>
            </a:xfrm>
            <a:prstGeom prst="rect">
              <a:avLst/>
            </a:prstGeom>
            <a:noFill/>
          </p:spPr>
          <p:txBody>
            <a:bodyPr wrap="square" rtlCol="0">
              <a:spAutoFit/>
            </a:bodyPr>
            <a:lstStyle/>
            <a:p>
              <a:r>
                <a:rPr lang="en-US" altLang="zh-CN" sz="1400" dirty="0">
                  <a:solidFill>
                    <a:schemeClr val="bg1"/>
                  </a:solidFill>
                  <a:latin typeface="Impact" panose="020B0806030902050204" pitchFamily="34" charset="0"/>
                </a:rPr>
                <a:t>Part 2</a:t>
              </a:r>
              <a:endParaRPr lang="zh-CN" altLang="en-US" sz="1400" dirty="0">
                <a:solidFill>
                  <a:schemeClr val="bg1"/>
                </a:solidFill>
                <a:latin typeface="Impact" panose="020B0806030902050204" pitchFamily="34" charset="0"/>
              </a:endParaRPr>
            </a:p>
          </p:txBody>
        </p:sp>
      </p:grpSp>
      <p:sp>
        <p:nvSpPr>
          <p:cNvPr id="32" name="TextBox 63"/>
          <p:cNvSpPr txBox="1"/>
          <p:nvPr/>
        </p:nvSpPr>
        <p:spPr>
          <a:xfrm>
            <a:off x="5769535" y="3708370"/>
            <a:ext cx="5548170" cy="645160"/>
          </a:xfrm>
          <a:prstGeom prst="rect">
            <a:avLst/>
          </a:prstGeom>
          <a:noFill/>
        </p:spPr>
        <p:txBody>
          <a:bodyPr wrap="square" rtlCol="0">
            <a:spAutoFit/>
          </a:bodyPr>
          <a:lstStyle/>
          <a:p>
            <a:pPr>
              <a:lnSpc>
                <a:spcPct val="150000"/>
              </a:lnSpc>
            </a:pPr>
            <a:r>
              <a:rPr sz="2400" b="1" spc="300" dirty="0">
                <a:solidFill>
                  <a:schemeClr val="tx1">
                    <a:lumMod val="75000"/>
                    <a:lumOff val="25000"/>
                  </a:schemeClr>
                </a:solidFill>
                <a:latin typeface="微软雅黑" panose="020B0503020204020204" pitchFamily="34" charset="-122"/>
                <a:ea typeface="微软雅黑" panose="020B0503020204020204" pitchFamily="34" charset="-122"/>
                <a:sym typeface="+mn-ea"/>
              </a:rPr>
              <a:t>启发式教学</a:t>
            </a:r>
            <a:r>
              <a:rPr sz="2400" b="1" spc="300" dirty="0">
                <a:solidFill>
                  <a:schemeClr val="tx1">
                    <a:lumMod val="75000"/>
                    <a:lumOff val="25000"/>
                  </a:schemeClr>
                </a:solidFill>
                <a:latin typeface="微软雅黑" panose="020B0503020204020204" pitchFamily="34" charset="-122"/>
                <a:ea typeface="微软雅黑" panose="020B0503020204020204" pitchFamily="34" charset="-122"/>
              </a:rPr>
              <a:t>法</a:t>
            </a:r>
            <a:endParaRPr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64"/>
          <p:cNvSpPr txBox="1"/>
          <p:nvPr/>
        </p:nvSpPr>
        <p:spPr>
          <a:xfrm>
            <a:off x="6239851" y="4359631"/>
            <a:ext cx="5548170" cy="414020"/>
          </a:xfrm>
          <a:prstGeom prst="rect">
            <a:avLst/>
          </a:prstGeom>
          <a:noFill/>
        </p:spPr>
        <p:txBody>
          <a:bodyPr wrap="square" rtlCol="0">
            <a:spAutoFit/>
          </a:bodyPr>
          <a:lstStyle/>
          <a:p>
            <a:pPr>
              <a:lnSpc>
                <a:spcPct val="150000"/>
              </a:lnSpc>
            </a:pPr>
            <a:r>
              <a:rPr sz="1400" b="1" spc="300" dirty="0">
                <a:solidFill>
                  <a:schemeClr val="tx1">
                    <a:lumMod val="75000"/>
                    <a:lumOff val="25000"/>
                  </a:schemeClr>
                </a:solidFill>
                <a:latin typeface="微软雅黑" panose="020B0503020204020204" pitchFamily="34" charset="-122"/>
                <a:ea typeface="微软雅黑" panose="020B0503020204020204" pitchFamily="34" charset="-122"/>
              </a:rPr>
              <a:t>对药品</a:t>
            </a:r>
            <a:r>
              <a:rPr lang="zh-CN" sz="1400" b="1" spc="300" dirty="0">
                <a:solidFill>
                  <a:schemeClr val="tx1">
                    <a:lumMod val="75000"/>
                    <a:lumOff val="25000"/>
                  </a:schemeClr>
                </a:solidFill>
                <a:latin typeface="微软雅黑" panose="020B0503020204020204" pitchFamily="34" charset="-122"/>
                <a:ea typeface="微软雅黑" panose="020B0503020204020204" pitchFamily="34" charset="-122"/>
              </a:rPr>
              <a:t>上市许可</a:t>
            </a:r>
            <a:r>
              <a:rPr sz="1400" b="1" spc="300" dirty="0">
                <a:solidFill>
                  <a:schemeClr val="tx1">
                    <a:lumMod val="75000"/>
                    <a:lumOff val="25000"/>
                  </a:schemeClr>
                </a:solidFill>
                <a:latin typeface="微软雅黑" panose="020B0503020204020204" pitchFamily="34" charset="-122"/>
                <a:ea typeface="微软雅黑" panose="020B0503020204020204" pitchFamily="34" charset="-122"/>
              </a:rPr>
              <a:t>采用启发式教学法</a:t>
            </a:r>
            <a:endParaRPr sz="1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65"/>
          <p:cNvSpPr txBox="1"/>
          <p:nvPr/>
        </p:nvSpPr>
        <p:spPr>
          <a:xfrm>
            <a:off x="5741134" y="2532842"/>
            <a:ext cx="5548170" cy="645160"/>
          </a:xfrm>
          <a:prstGeom prst="rect">
            <a:avLst/>
          </a:prstGeom>
          <a:noFill/>
        </p:spPr>
        <p:txBody>
          <a:bodyPr wrap="square" rtlCol="0">
            <a:spAutoFit/>
          </a:bodyPr>
          <a:lstStyle/>
          <a:p>
            <a:pPr>
              <a:lnSpc>
                <a:spcPct val="150000"/>
              </a:lnSpc>
            </a:pPr>
            <a:r>
              <a:rPr sz="2400" b="1" spc="300" dirty="0">
                <a:solidFill>
                  <a:schemeClr val="tx1">
                    <a:lumMod val="75000"/>
                    <a:lumOff val="25000"/>
                  </a:schemeClr>
                </a:solidFill>
                <a:latin typeface="微软雅黑" panose="020B0503020204020204" pitchFamily="34" charset="-122"/>
                <a:ea typeface="微软雅黑" panose="020B0503020204020204" pitchFamily="34" charset="-122"/>
                <a:sym typeface="+mn-ea"/>
              </a:rPr>
              <a:t>比较讨论教学法</a:t>
            </a:r>
            <a:endParaRPr 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66"/>
          <p:cNvSpPr txBox="1"/>
          <p:nvPr/>
        </p:nvSpPr>
        <p:spPr>
          <a:xfrm>
            <a:off x="6246937" y="3263682"/>
            <a:ext cx="5548170" cy="414020"/>
          </a:xfrm>
          <a:prstGeom prst="rect">
            <a:avLst/>
          </a:prstGeom>
          <a:noFill/>
        </p:spPr>
        <p:txBody>
          <a:bodyPr wrap="square" rtlCol="0">
            <a:spAutoFit/>
          </a:bodyPr>
          <a:lstStyle/>
          <a:p>
            <a:pPr>
              <a:lnSpc>
                <a:spcPct val="150000"/>
              </a:lnSpc>
            </a:pPr>
            <a:r>
              <a:rPr sz="1400" b="1" spc="300" dirty="0">
                <a:solidFill>
                  <a:schemeClr val="tx1">
                    <a:lumMod val="75000"/>
                    <a:lumOff val="25000"/>
                  </a:schemeClr>
                </a:solidFill>
                <a:latin typeface="微软雅黑" panose="020B0503020204020204" pitchFamily="34" charset="-122"/>
                <a:ea typeface="微软雅黑" panose="020B0503020204020204" pitchFamily="34" charset="-122"/>
              </a:rPr>
              <a:t>对药品</a:t>
            </a:r>
            <a:r>
              <a:rPr lang="zh-CN" sz="1400" b="1" spc="300" dirty="0">
                <a:solidFill>
                  <a:schemeClr val="tx1">
                    <a:lumMod val="75000"/>
                    <a:lumOff val="25000"/>
                  </a:schemeClr>
                </a:solidFill>
                <a:latin typeface="微软雅黑" panose="020B0503020204020204" pitchFamily="34" charset="-122"/>
                <a:ea typeface="微软雅黑" panose="020B0503020204020204" pitchFamily="34" charset="-122"/>
              </a:rPr>
              <a:t>批准文号格式</a:t>
            </a:r>
            <a:r>
              <a:rPr sz="1400" b="1" spc="300" dirty="0">
                <a:solidFill>
                  <a:schemeClr val="tx1">
                    <a:lumMod val="75000"/>
                    <a:lumOff val="25000"/>
                  </a:schemeClr>
                </a:solidFill>
                <a:latin typeface="微软雅黑" panose="020B0503020204020204" pitchFamily="34" charset="-122"/>
                <a:ea typeface="微软雅黑" panose="020B0503020204020204" pitchFamily="34" charset="-122"/>
              </a:rPr>
              <a:t>的教学中采用比较教学法</a:t>
            </a:r>
            <a:r>
              <a:rPr lang="zh-CN" altLang="en-US" sz="1400" b="1" spc="3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sz="1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32710" y="1315085"/>
            <a:ext cx="7903210" cy="706755"/>
          </a:xfrm>
          <a:prstGeom prst="rect">
            <a:avLst/>
          </a:prstGeom>
          <a:noFill/>
        </p:spPr>
        <p:txBody>
          <a:bodyPr wrap="square" rtlCol="0">
            <a:spAutoFit/>
          </a:bodyPr>
          <a:p>
            <a:r>
              <a:rPr sz="2000" b="1" spc="300" dirty="0">
                <a:solidFill>
                  <a:schemeClr val="tx1">
                    <a:lumMod val="75000"/>
                    <a:lumOff val="25000"/>
                  </a:schemeClr>
                </a:solidFill>
                <a:latin typeface="微软雅黑" panose="020B0503020204020204" pitchFamily="34" charset="-122"/>
                <a:ea typeface="微软雅黑" panose="020B0503020204020204" pitchFamily="34" charset="-122"/>
              </a:rPr>
              <a:t>在教学</a:t>
            </a:r>
            <a:r>
              <a:rPr lang="zh-CN" sz="2000" b="1" spc="300" dirty="0">
                <a:solidFill>
                  <a:schemeClr val="tx1">
                    <a:lumMod val="75000"/>
                    <a:lumOff val="25000"/>
                  </a:schemeClr>
                </a:solidFill>
                <a:latin typeface="微软雅黑" panose="020B0503020204020204" pitchFamily="34" charset="-122"/>
                <a:ea typeface="微软雅黑" panose="020B0503020204020204" pitchFamily="34" charset="-122"/>
              </a:rPr>
              <a:t>讲授</a:t>
            </a:r>
            <a:r>
              <a:rPr sz="2000" b="1" spc="300" dirty="0">
                <a:solidFill>
                  <a:schemeClr val="tx1">
                    <a:lumMod val="75000"/>
                    <a:lumOff val="25000"/>
                  </a:schemeClr>
                </a:solidFill>
                <a:latin typeface="微软雅黑" panose="020B0503020204020204" pitchFamily="34" charset="-122"/>
                <a:ea typeface="微软雅黑" panose="020B0503020204020204" pitchFamily="34" charset="-122"/>
              </a:rPr>
              <a:t>中</a:t>
            </a:r>
            <a:r>
              <a:rPr lang="zh-CN" sz="2000" b="1" spc="300" dirty="0">
                <a:solidFill>
                  <a:schemeClr val="tx1">
                    <a:lumMod val="75000"/>
                    <a:lumOff val="25000"/>
                  </a:schemeClr>
                </a:solidFill>
                <a:latin typeface="微软雅黑" panose="020B0503020204020204" pitchFamily="34" charset="-122"/>
                <a:ea typeface="微软雅黑" panose="020B0503020204020204" pitchFamily="34" charset="-122"/>
              </a:rPr>
              <a:t>，设计教学案例分析，让</a:t>
            </a:r>
            <a:r>
              <a:rPr sz="2000" b="1" spc="300" dirty="0">
                <a:solidFill>
                  <a:schemeClr val="tx1">
                    <a:lumMod val="75000"/>
                    <a:lumOff val="25000"/>
                  </a:schemeClr>
                </a:solidFill>
                <a:latin typeface="微软雅黑" panose="020B0503020204020204" pitchFamily="34" charset="-122"/>
                <a:ea typeface="微软雅黑" panose="020B0503020204020204" pitchFamily="34" charset="-122"/>
              </a:rPr>
              <a:t>学生分组讨论，</a:t>
            </a:r>
            <a:r>
              <a:rPr lang="zh-CN" sz="2000" b="1" spc="300" dirty="0">
                <a:solidFill>
                  <a:schemeClr val="tx1">
                    <a:lumMod val="75000"/>
                    <a:lumOff val="25000"/>
                  </a:schemeClr>
                </a:solidFill>
                <a:latin typeface="微软雅黑" panose="020B0503020204020204" pitchFamily="34" charset="-122"/>
                <a:ea typeface="微软雅黑" panose="020B0503020204020204" pitchFamily="34" charset="-122"/>
              </a:rPr>
              <a:t>主动</a:t>
            </a:r>
            <a:r>
              <a:rPr sz="2000" b="1" spc="300" dirty="0">
                <a:solidFill>
                  <a:schemeClr val="tx1">
                    <a:lumMod val="75000"/>
                    <a:lumOff val="25000"/>
                  </a:schemeClr>
                </a:solidFill>
                <a:latin typeface="微软雅黑" panose="020B0503020204020204" pitchFamily="34" charset="-122"/>
                <a:ea typeface="微软雅黑" panose="020B0503020204020204" pitchFamily="34" charset="-122"/>
              </a:rPr>
              <a:t>参与到课堂中，引导学生来分析理论，得出结论。</a:t>
            </a:r>
            <a:endParaRPr sz="20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par>
                                <p:cTn id="11" presetID="22" presetClass="entr" presetSubtype="8" fill="hold" grpId="0" nodeType="withEffect">
                                  <p:stCondLst>
                                    <p:cond delay="35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1000"/>
                                        <p:tgtEl>
                                          <p:spTgt spid="32"/>
                                        </p:tgtEl>
                                      </p:cBhvr>
                                    </p:animEffect>
                                  </p:childTnLst>
                                </p:cTn>
                              </p:par>
                              <p:par>
                                <p:cTn id="14" presetID="22" presetClass="entr" presetSubtype="8" fill="hold" grpId="0" nodeType="withEffect">
                                  <p:stCondLst>
                                    <p:cond delay="350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1000"/>
                                        <p:tgtEl>
                                          <p:spTgt spid="33"/>
                                        </p:tgtEl>
                                      </p:cBhvr>
                                    </p:animEffect>
                                  </p:childTnLst>
                                </p:cTn>
                              </p:par>
                              <p:par>
                                <p:cTn id="17" presetID="22" presetClass="entr" presetSubtype="8" fill="hold" grpId="0" nodeType="withEffect">
                                  <p:stCondLst>
                                    <p:cond delay="350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par>
                                <p:cTn id="20" presetID="22" presetClass="entr" presetSubtype="8" fill="hold" grpId="0" nodeType="withEffect">
                                  <p:stCondLst>
                                    <p:cond delay="350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42444" y="412794"/>
            <a:ext cx="6907735" cy="614045"/>
          </a:xfrm>
          <a:prstGeom prst="rect">
            <a:avLst/>
          </a:prstGeom>
        </p:spPr>
        <p:txBody>
          <a:bodyPr wrap="square">
            <a:spAutoFit/>
          </a:bodyPr>
          <a:lstStyle/>
          <a:p>
            <a:pPr algn="ctr"/>
            <a:r>
              <a:rPr lang="zh-CN" altLang="en-US" sz="3400" b="1" spc="600" dirty="0">
                <a:cs typeface="+mn-ea"/>
                <a:sym typeface="+mn-lt"/>
              </a:rPr>
              <a:t>课程</a:t>
            </a:r>
            <a:r>
              <a:rPr lang="zh-CN" altLang="en-US" sz="3400" b="1" spc="600" dirty="0">
                <a:cs typeface="+mn-ea"/>
                <a:sym typeface="+mn-lt"/>
              </a:rPr>
              <a:t>资源</a:t>
            </a:r>
            <a:endParaRPr lang="zh-CN" altLang="en-US" sz="3400" b="1" spc="600" dirty="0">
              <a:cs typeface="+mn-ea"/>
              <a:sym typeface="+mn-lt"/>
            </a:endParaRPr>
          </a:p>
        </p:txBody>
      </p:sp>
      <p:sp>
        <p:nvSpPr>
          <p:cNvPr id="3" name="矩形 2"/>
          <p:cNvSpPr/>
          <p:nvPr/>
        </p:nvSpPr>
        <p:spPr>
          <a:xfrm>
            <a:off x="1265555" y="1507409"/>
            <a:ext cx="5797485" cy="1233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800">
              <a:cs typeface="+mn-ea"/>
              <a:sym typeface="+mn-lt"/>
            </a:endParaRPr>
          </a:p>
          <a:p>
            <a:pPr algn="l"/>
            <a:r>
              <a:rPr lang="zh-CN" altLang="en-US" sz="2800">
                <a:cs typeface="+mn-ea"/>
                <a:sym typeface="+mn-lt"/>
              </a:rPr>
              <a:t>药品注册管理办法的官方解读</a:t>
            </a:r>
            <a:endParaRPr lang="zh-CN" altLang="en-US">
              <a:cs typeface="+mn-ea"/>
              <a:sym typeface="+mn-lt"/>
            </a:endParaRPr>
          </a:p>
          <a:p>
            <a:pPr algn="ctr"/>
            <a:endParaRPr lang="zh-CN" altLang="en-US">
              <a:cs typeface="+mn-ea"/>
              <a:sym typeface="+mn-lt"/>
            </a:endParaRPr>
          </a:p>
        </p:txBody>
      </p:sp>
      <p:sp>
        <p:nvSpPr>
          <p:cNvPr id="4" name="矩形 3"/>
          <p:cNvSpPr/>
          <p:nvPr/>
        </p:nvSpPr>
        <p:spPr>
          <a:xfrm>
            <a:off x="1265555" y="2875866"/>
            <a:ext cx="5797485" cy="12333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2711515" y="4228384"/>
            <a:ext cx="5797485" cy="1233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514790" y="5497146"/>
            <a:ext cx="5797485" cy="12333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3351392" y="4152648"/>
            <a:ext cx="867267" cy="2558202"/>
            <a:chOff x="6231117" y="3379900"/>
            <a:chExt cx="867267" cy="2558202"/>
          </a:xfrm>
        </p:grpSpPr>
        <p:grpSp>
          <p:nvGrpSpPr>
            <p:cNvPr id="9" name="组合 8"/>
            <p:cNvGrpSpPr/>
            <p:nvPr/>
          </p:nvGrpSpPr>
          <p:grpSpPr>
            <a:xfrm>
              <a:off x="6231117" y="3379900"/>
              <a:ext cx="867267" cy="1189742"/>
              <a:chOff x="6231117" y="3379900"/>
              <a:chExt cx="867267" cy="1189742"/>
            </a:xfrm>
          </p:grpSpPr>
          <p:sp>
            <p:nvSpPr>
              <p:cNvPr id="14" name="矩形 13"/>
              <p:cNvSpPr/>
              <p:nvPr/>
            </p:nvSpPr>
            <p:spPr>
              <a:xfrm>
                <a:off x="6231117" y="3538977"/>
                <a:ext cx="867267" cy="867267"/>
              </a:xfrm>
              <a:prstGeom prst="rect">
                <a:avLst/>
              </a:prstGeom>
              <a:ln>
                <a:noFill/>
              </a:ln>
              <a:effectLst>
                <a:outerShdw blurRad="50800" dist="25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直角三角形 14"/>
              <p:cNvSpPr/>
              <p:nvPr/>
            </p:nvSpPr>
            <p:spPr>
              <a:xfrm rot="16200000">
                <a:off x="6231117" y="3379900"/>
                <a:ext cx="163398" cy="16339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直角三角形 15"/>
              <p:cNvSpPr/>
              <p:nvPr/>
            </p:nvSpPr>
            <p:spPr>
              <a:xfrm rot="10800000">
                <a:off x="6231117" y="4406244"/>
                <a:ext cx="163398" cy="16339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p:cNvGrpSpPr/>
            <p:nvPr/>
          </p:nvGrpSpPr>
          <p:grpSpPr>
            <a:xfrm>
              <a:off x="6231117" y="4748360"/>
              <a:ext cx="867267" cy="1189742"/>
              <a:chOff x="6231117" y="3379900"/>
              <a:chExt cx="867267" cy="1189742"/>
            </a:xfrm>
          </p:grpSpPr>
          <p:sp>
            <p:nvSpPr>
              <p:cNvPr id="11" name="矩形 10"/>
              <p:cNvSpPr/>
              <p:nvPr/>
            </p:nvSpPr>
            <p:spPr>
              <a:xfrm>
                <a:off x="6231117" y="3538977"/>
                <a:ext cx="867267" cy="867267"/>
              </a:xfrm>
              <a:prstGeom prst="rect">
                <a:avLst/>
              </a:prstGeom>
              <a:ln>
                <a:noFill/>
              </a:ln>
              <a:effectLst>
                <a:outerShdw blurRad="50800" dist="25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直角三角形 11"/>
              <p:cNvSpPr/>
              <p:nvPr/>
            </p:nvSpPr>
            <p:spPr>
              <a:xfrm rot="16200000">
                <a:off x="6231117" y="3379900"/>
                <a:ext cx="163398" cy="16339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直角三角形 12"/>
              <p:cNvSpPr/>
              <p:nvPr/>
            </p:nvSpPr>
            <p:spPr>
              <a:xfrm rot="10800000">
                <a:off x="6231117" y="4406244"/>
                <a:ext cx="163398" cy="16339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7" name="组合 16"/>
          <p:cNvGrpSpPr/>
          <p:nvPr/>
        </p:nvGrpSpPr>
        <p:grpSpPr>
          <a:xfrm>
            <a:off x="6359168" y="1531368"/>
            <a:ext cx="867267" cy="2558202"/>
            <a:chOff x="5093613" y="3379900"/>
            <a:chExt cx="867267" cy="2558202"/>
          </a:xfrm>
        </p:grpSpPr>
        <p:grpSp>
          <p:nvGrpSpPr>
            <p:cNvPr id="18" name="组合 17"/>
            <p:cNvGrpSpPr/>
            <p:nvPr/>
          </p:nvGrpSpPr>
          <p:grpSpPr>
            <a:xfrm flipH="1">
              <a:off x="5093613" y="3379900"/>
              <a:ext cx="867267" cy="2558202"/>
              <a:chOff x="6231117" y="3379900"/>
              <a:chExt cx="867267" cy="2558202"/>
            </a:xfrm>
          </p:grpSpPr>
          <p:grpSp>
            <p:nvGrpSpPr>
              <p:cNvPr id="20" name="组合 19"/>
              <p:cNvGrpSpPr/>
              <p:nvPr/>
            </p:nvGrpSpPr>
            <p:grpSpPr>
              <a:xfrm>
                <a:off x="6231117" y="3379900"/>
                <a:ext cx="867267" cy="1189742"/>
                <a:chOff x="6231117" y="3379900"/>
                <a:chExt cx="867267" cy="1189742"/>
              </a:xfrm>
            </p:grpSpPr>
            <p:sp>
              <p:nvSpPr>
                <p:cNvPr id="24" name="矩形 23"/>
                <p:cNvSpPr/>
                <p:nvPr/>
              </p:nvSpPr>
              <p:spPr>
                <a:xfrm>
                  <a:off x="6231117" y="3538977"/>
                  <a:ext cx="867267" cy="867267"/>
                </a:xfrm>
                <a:prstGeom prst="rect">
                  <a:avLst/>
                </a:prstGeom>
                <a:solidFill>
                  <a:schemeClr val="bg1"/>
                </a:solidFill>
                <a:ln>
                  <a:noFill/>
                </a:ln>
                <a:effectLst>
                  <a:outerShdw blurRad="50800" dist="25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直角三角形 24"/>
                <p:cNvSpPr/>
                <p:nvPr/>
              </p:nvSpPr>
              <p:spPr>
                <a:xfrm rot="16200000">
                  <a:off x="6231117" y="3379900"/>
                  <a:ext cx="163398" cy="16339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直角三角形 25"/>
                <p:cNvSpPr/>
                <p:nvPr/>
              </p:nvSpPr>
              <p:spPr>
                <a:xfrm rot="10800000">
                  <a:off x="6231117" y="4406244"/>
                  <a:ext cx="163398" cy="16339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6231117" y="4748360"/>
                <a:ext cx="163398" cy="1189742"/>
                <a:chOff x="6231117" y="3379900"/>
                <a:chExt cx="163398" cy="1189742"/>
              </a:xfrm>
            </p:grpSpPr>
            <p:sp>
              <p:nvSpPr>
                <p:cNvPr id="22" name="直角三角形 21"/>
                <p:cNvSpPr/>
                <p:nvPr/>
              </p:nvSpPr>
              <p:spPr>
                <a:xfrm rot="16200000">
                  <a:off x="6231117" y="3379900"/>
                  <a:ext cx="163398" cy="16339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直角三角形 22"/>
                <p:cNvSpPr/>
                <p:nvPr/>
              </p:nvSpPr>
              <p:spPr>
                <a:xfrm rot="10800000">
                  <a:off x="6231117" y="4406244"/>
                  <a:ext cx="163398" cy="16339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9" name="矩形 18"/>
            <p:cNvSpPr/>
            <p:nvPr/>
          </p:nvSpPr>
          <p:spPr>
            <a:xfrm flipH="1">
              <a:off x="5093613" y="4907437"/>
              <a:ext cx="867267" cy="867267"/>
            </a:xfrm>
            <a:prstGeom prst="rect">
              <a:avLst/>
            </a:prstGeom>
            <a:solidFill>
              <a:schemeClr val="bg1"/>
            </a:solidFill>
            <a:ln>
              <a:noFill/>
            </a:ln>
            <a:effectLst>
              <a:outerShdw blurRad="50800" dist="25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矩形 28"/>
          <p:cNvSpPr/>
          <p:nvPr/>
        </p:nvSpPr>
        <p:spPr>
          <a:xfrm>
            <a:off x="1388341" y="3185660"/>
            <a:ext cx="4336735" cy="645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2400" spc="300" dirty="0">
                <a:solidFill>
                  <a:schemeClr val="bg1"/>
                </a:solidFill>
                <a:cs typeface="+mn-ea"/>
                <a:sym typeface="+mn-lt"/>
              </a:rPr>
              <a:t>各大平台的优秀慕课资源</a:t>
            </a:r>
            <a:endParaRPr lang="zh-CN" altLang="en-US" sz="2400" spc="300" dirty="0">
              <a:solidFill>
                <a:schemeClr val="bg1"/>
              </a:solidFill>
              <a:cs typeface="+mn-ea"/>
              <a:sym typeface="+mn-lt"/>
            </a:endParaRPr>
          </a:p>
        </p:txBody>
      </p:sp>
      <p:sp>
        <p:nvSpPr>
          <p:cNvPr id="31" name="矩形 30"/>
          <p:cNvSpPr/>
          <p:nvPr/>
        </p:nvSpPr>
        <p:spPr>
          <a:xfrm>
            <a:off x="4378247" y="4427471"/>
            <a:ext cx="4336735" cy="506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b="1" spc="300" dirty="0">
                <a:cs typeface="+mn-ea"/>
                <a:sym typeface="+mn-lt"/>
              </a:rPr>
              <a:t>药品注册监管的案例库</a:t>
            </a:r>
            <a:endParaRPr lang="zh-CN" altLang="en-US" b="1" spc="300" dirty="0">
              <a:cs typeface="+mn-ea"/>
              <a:sym typeface="+mn-lt"/>
            </a:endParaRPr>
          </a:p>
        </p:txBody>
      </p:sp>
      <p:sp>
        <p:nvSpPr>
          <p:cNvPr id="33" name="矩形 32"/>
          <p:cNvSpPr/>
          <p:nvPr/>
        </p:nvSpPr>
        <p:spPr>
          <a:xfrm>
            <a:off x="4378506" y="5859010"/>
            <a:ext cx="4336735" cy="506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800" b="1" spc="300" dirty="0">
                <a:cs typeface="+mn-ea"/>
                <a:sym typeface="+mn-lt"/>
              </a:rPr>
              <a:t>自建SPOC的课程资源 </a:t>
            </a:r>
            <a:endParaRPr lang="zh-CN" altLang="en-US" sz="1800" b="1" spc="300" dirty="0">
              <a:cs typeface="+mn-ea"/>
              <a:sym typeface="+mn-lt"/>
            </a:endParaRPr>
          </a:p>
        </p:txBody>
      </p:sp>
      <p:sp>
        <p:nvSpPr>
          <p:cNvPr id="35" name="KSO_Shape"/>
          <p:cNvSpPr/>
          <p:nvPr/>
        </p:nvSpPr>
        <p:spPr>
          <a:xfrm>
            <a:off x="6566453" y="1865040"/>
            <a:ext cx="496585" cy="519078"/>
          </a:xfrm>
          <a:custGeom>
            <a:avLst/>
            <a:gdLst>
              <a:gd name="connsiteX0" fmla="*/ 10295531 w 10295617"/>
              <a:gd name="connsiteY0" fmla="*/ 6044312 h 10760938"/>
              <a:gd name="connsiteX1" fmla="*/ 10295617 w 10295617"/>
              <a:gd name="connsiteY1" fmla="*/ 6046023 h 10760938"/>
              <a:gd name="connsiteX2" fmla="*/ 10295311 w 10295617"/>
              <a:gd name="connsiteY2" fmla="*/ 6046023 h 10760938"/>
              <a:gd name="connsiteX3" fmla="*/ 86 w 10295617"/>
              <a:gd name="connsiteY3" fmla="*/ 6044312 h 10760938"/>
              <a:gd name="connsiteX4" fmla="*/ 306 w 10295617"/>
              <a:gd name="connsiteY4" fmla="*/ 6046023 h 10760938"/>
              <a:gd name="connsiteX5" fmla="*/ 0 w 10295617"/>
              <a:gd name="connsiteY5" fmla="*/ 6046023 h 10760938"/>
              <a:gd name="connsiteX6" fmla="*/ 5147809 w 10295617"/>
              <a:gd name="connsiteY6" fmla="*/ 0 h 10760938"/>
              <a:gd name="connsiteX7" fmla="*/ 5325006 w 10295617"/>
              <a:gd name="connsiteY7" fmla="*/ 177197 h 10760938"/>
              <a:gd name="connsiteX8" fmla="*/ 5325006 w 10295617"/>
              <a:gd name="connsiteY8" fmla="*/ 837837 h 10760938"/>
              <a:gd name="connsiteX9" fmla="*/ 5396256 w 10295617"/>
              <a:gd name="connsiteY9" fmla="*/ 839547 h 10760938"/>
              <a:gd name="connsiteX10" fmla="*/ 10269039 w 10295617"/>
              <a:gd name="connsiteY10" fmla="*/ 5513084 h 10760938"/>
              <a:gd name="connsiteX11" fmla="*/ 10295425 w 10295617"/>
              <a:gd name="connsiteY11" fmla="*/ 6042158 h 10760938"/>
              <a:gd name="connsiteX12" fmla="*/ 10260748 w 10295617"/>
              <a:gd name="connsiteY12" fmla="*/ 5773580 h 10760938"/>
              <a:gd name="connsiteX13" fmla="*/ 8579250 w 10295617"/>
              <a:gd name="connsiteY13" fmla="*/ 4703575 h 10760938"/>
              <a:gd name="connsiteX14" fmla="*/ 6897754 w 10295617"/>
              <a:gd name="connsiteY14" fmla="*/ 5773580 h 10760938"/>
              <a:gd name="connsiteX15" fmla="*/ 6863530 w 10295617"/>
              <a:gd name="connsiteY15" fmla="*/ 6038646 h 10760938"/>
              <a:gd name="connsiteX16" fmla="*/ 6829306 w 10295617"/>
              <a:gd name="connsiteY16" fmla="*/ 5773580 h 10760938"/>
              <a:gd name="connsiteX17" fmla="*/ 5451635 w 10295617"/>
              <a:gd name="connsiteY17" fmla="*/ 4724506 h 10760938"/>
              <a:gd name="connsiteX18" fmla="*/ 5325006 w 10295617"/>
              <a:gd name="connsiteY18" fmla="*/ 4711318 h 10760938"/>
              <a:gd name="connsiteX19" fmla="*/ 5325006 w 10295617"/>
              <a:gd name="connsiteY19" fmla="*/ 9805674 h 10760938"/>
              <a:gd name="connsiteX20" fmla="*/ 5325006 w 10295617"/>
              <a:gd name="connsiteY20" fmla="*/ 9821152 h 10760938"/>
              <a:gd name="connsiteX21" fmla="*/ 5323964 w 10295617"/>
              <a:gd name="connsiteY21" fmla="*/ 9821152 h 10760938"/>
              <a:gd name="connsiteX22" fmla="*/ 5316404 w 10295617"/>
              <a:gd name="connsiteY22" fmla="*/ 9933477 h 10760938"/>
              <a:gd name="connsiteX23" fmla="*/ 4838721 w 10295617"/>
              <a:gd name="connsiteY23" fmla="*/ 10637788 h 10760938"/>
              <a:gd name="connsiteX24" fmla="*/ 3875045 w 10295617"/>
              <a:gd name="connsiteY24" fmla="*/ 10623063 h 10760938"/>
              <a:gd name="connsiteX25" fmla="*/ 3414410 w 10295617"/>
              <a:gd name="connsiteY25" fmla="*/ 9776480 h 10760938"/>
              <a:gd name="connsiteX26" fmla="*/ 3769699 w 10295617"/>
              <a:gd name="connsiteY26" fmla="*/ 9787246 h 10760938"/>
              <a:gd name="connsiteX27" fmla="*/ 4058978 w 10295617"/>
              <a:gd name="connsiteY27" fmla="*/ 10318901 h 10760938"/>
              <a:gd name="connsiteX28" fmla="*/ 4664167 w 10295617"/>
              <a:gd name="connsiteY28" fmla="*/ 10328148 h 10760938"/>
              <a:gd name="connsiteX29" fmla="*/ 4969554 w 10295617"/>
              <a:gd name="connsiteY29" fmla="*/ 9805580 h 10760938"/>
              <a:gd name="connsiteX30" fmla="*/ 4970612 w 10295617"/>
              <a:gd name="connsiteY30" fmla="*/ 9805580 h 10760938"/>
              <a:gd name="connsiteX31" fmla="*/ 4970612 w 10295617"/>
              <a:gd name="connsiteY31" fmla="*/ 4711318 h 10760938"/>
              <a:gd name="connsiteX32" fmla="*/ 4843983 w 10295617"/>
              <a:gd name="connsiteY32" fmla="*/ 4724506 h 10760938"/>
              <a:gd name="connsiteX33" fmla="*/ 3466313 w 10295617"/>
              <a:gd name="connsiteY33" fmla="*/ 5773580 h 10760938"/>
              <a:gd name="connsiteX34" fmla="*/ 3432089 w 10295617"/>
              <a:gd name="connsiteY34" fmla="*/ 6038646 h 10760938"/>
              <a:gd name="connsiteX35" fmla="*/ 3397865 w 10295617"/>
              <a:gd name="connsiteY35" fmla="*/ 5773580 h 10760938"/>
              <a:gd name="connsiteX36" fmla="*/ 1716367 w 10295617"/>
              <a:gd name="connsiteY36" fmla="*/ 4703575 h 10760938"/>
              <a:gd name="connsiteX37" fmla="*/ 34871 w 10295617"/>
              <a:gd name="connsiteY37" fmla="*/ 5773580 h 10760938"/>
              <a:gd name="connsiteX38" fmla="*/ 194 w 10295617"/>
              <a:gd name="connsiteY38" fmla="*/ 6042158 h 10760938"/>
              <a:gd name="connsiteX39" fmla="*/ 26578 w 10295617"/>
              <a:gd name="connsiteY39" fmla="*/ 5513084 h 10760938"/>
              <a:gd name="connsiteX40" fmla="*/ 4899361 w 10295617"/>
              <a:gd name="connsiteY40" fmla="*/ 839547 h 10760938"/>
              <a:gd name="connsiteX41" fmla="*/ 4970612 w 10295617"/>
              <a:gd name="connsiteY41" fmla="*/ 837837 h 10760938"/>
              <a:gd name="connsiteX42" fmla="*/ 4970612 w 10295617"/>
              <a:gd name="connsiteY42" fmla="*/ 177197 h 10760938"/>
              <a:gd name="connsiteX43" fmla="*/ 5147809 w 10295617"/>
              <a:gd name="connsiteY43" fmla="*/ 0 h 107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95617" h="10760938">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90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cs typeface="+mn-ea"/>
              <a:sym typeface="+mn-lt"/>
            </a:endParaRPr>
          </a:p>
        </p:txBody>
      </p:sp>
      <p:sp>
        <p:nvSpPr>
          <p:cNvPr id="36" name="KSO_Shape"/>
          <p:cNvSpPr/>
          <p:nvPr/>
        </p:nvSpPr>
        <p:spPr bwMode="blackWhite">
          <a:xfrm>
            <a:off x="6517929" y="3278472"/>
            <a:ext cx="545107" cy="412464"/>
          </a:xfrm>
          <a:custGeom>
            <a:avLst/>
            <a:gdLst>
              <a:gd name="connsiteX0" fmla="*/ 531814 w 3414714"/>
              <a:gd name="connsiteY0" fmla="*/ 925173 h 2581641"/>
              <a:gd name="connsiteX1" fmla="*/ 529800 w 3414714"/>
              <a:gd name="connsiteY1" fmla="*/ 925852 h 2581641"/>
              <a:gd name="connsiteX2" fmla="*/ 51424 w 3414714"/>
              <a:gd name="connsiteY2" fmla="*/ 2000304 h 2581641"/>
              <a:gd name="connsiteX3" fmla="*/ 531813 w 3414714"/>
              <a:gd name="connsiteY3" fmla="*/ 2000869 h 2581641"/>
              <a:gd name="connsiteX4" fmla="*/ 539614 w 3414714"/>
              <a:gd name="connsiteY4" fmla="*/ 922542 h 2581641"/>
              <a:gd name="connsiteX5" fmla="*/ 539013 w 3414714"/>
              <a:gd name="connsiteY5" fmla="*/ 922745 h 2581641"/>
              <a:gd name="connsiteX6" fmla="*/ 539013 w 3414714"/>
              <a:gd name="connsiteY6" fmla="*/ 2000877 h 2581641"/>
              <a:gd name="connsiteX7" fmla="*/ 997569 w 3414714"/>
              <a:gd name="connsiteY7" fmla="*/ 2001416 h 2581641"/>
              <a:gd name="connsiteX8" fmla="*/ 1663703 w 3414714"/>
              <a:gd name="connsiteY8" fmla="*/ 317500 h 2581641"/>
              <a:gd name="connsiteX9" fmla="*/ 1596234 w 3414714"/>
              <a:gd name="connsiteY9" fmla="*/ 382588 h 2581641"/>
              <a:gd name="connsiteX10" fmla="*/ 1663703 w 3414714"/>
              <a:gd name="connsiteY10" fmla="*/ 447676 h 2581641"/>
              <a:gd name="connsiteX11" fmla="*/ 1731172 w 3414714"/>
              <a:gd name="connsiteY11" fmla="*/ 382588 h 2581641"/>
              <a:gd name="connsiteX12" fmla="*/ 1663703 w 3414714"/>
              <a:gd name="connsiteY12" fmla="*/ 317500 h 2581641"/>
              <a:gd name="connsiteX13" fmla="*/ 2901625 w 3414714"/>
              <a:gd name="connsiteY13" fmla="*/ 126896 h 2581641"/>
              <a:gd name="connsiteX14" fmla="*/ 2421235 w 3414714"/>
              <a:gd name="connsiteY14" fmla="*/ 1205870 h 2581641"/>
              <a:gd name="connsiteX15" fmla="*/ 2901624 w 3414714"/>
              <a:gd name="connsiteY15" fmla="*/ 1206435 h 2581641"/>
              <a:gd name="connsiteX16" fmla="*/ 2908824 w 3414714"/>
              <a:gd name="connsiteY16" fmla="*/ 126691 h 2581641"/>
              <a:gd name="connsiteX17" fmla="*/ 2908824 w 3414714"/>
              <a:gd name="connsiteY17" fmla="*/ 1206443 h 2581641"/>
              <a:gd name="connsiteX18" fmla="*/ 3367380 w 3414714"/>
              <a:gd name="connsiteY18" fmla="*/ 1206982 h 2581641"/>
              <a:gd name="connsiteX19" fmla="*/ 2935299 w 3414714"/>
              <a:gd name="connsiteY19" fmla="*/ 0 h 2581641"/>
              <a:gd name="connsiteX20" fmla="*/ 2991974 w 3414714"/>
              <a:gd name="connsiteY20" fmla="*/ 95262 h 2581641"/>
              <a:gd name="connsiteX21" fmla="*/ 2914412 w 3414714"/>
              <a:gd name="connsiteY21" fmla="*/ 121427 h 2581641"/>
              <a:gd name="connsiteX22" fmla="*/ 3375206 w 3414714"/>
              <a:gd name="connsiteY22" fmla="*/ 1206991 h 2581641"/>
              <a:gd name="connsiteX23" fmla="*/ 3412193 w 3414714"/>
              <a:gd name="connsiteY23" fmla="*/ 1207035 h 2581641"/>
              <a:gd name="connsiteX24" fmla="*/ 3414714 w 3414714"/>
              <a:gd name="connsiteY24" fmla="*/ 1254591 h 2581641"/>
              <a:gd name="connsiteX25" fmla="*/ 3408412 w 3414714"/>
              <a:gd name="connsiteY25" fmla="*/ 1294830 h 2581641"/>
              <a:gd name="connsiteX26" fmla="*/ 3395807 w 3414714"/>
              <a:gd name="connsiteY26" fmla="*/ 1327754 h 2581641"/>
              <a:gd name="connsiteX27" fmla="*/ 3378161 w 3414714"/>
              <a:gd name="connsiteY27" fmla="*/ 1358238 h 2581641"/>
              <a:gd name="connsiteX28" fmla="*/ 3359255 w 3414714"/>
              <a:gd name="connsiteY28" fmla="*/ 1385065 h 2581641"/>
              <a:gd name="connsiteX29" fmla="*/ 3330264 w 3414714"/>
              <a:gd name="connsiteY29" fmla="*/ 1408233 h 2581641"/>
              <a:gd name="connsiteX30" fmla="*/ 3298754 w 3414714"/>
              <a:gd name="connsiteY30" fmla="*/ 1432621 h 2581641"/>
              <a:gd name="connsiteX31" fmla="*/ 3271024 w 3414714"/>
              <a:gd name="connsiteY31" fmla="*/ 1450911 h 2581641"/>
              <a:gd name="connsiteX32" fmla="*/ 3234471 w 3414714"/>
              <a:gd name="connsiteY32" fmla="*/ 1472860 h 2581641"/>
              <a:gd name="connsiteX33" fmla="*/ 3200439 w 3414714"/>
              <a:gd name="connsiteY33" fmla="*/ 1486274 h 2581641"/>
              <a:gd name="connsiteX34" fmla="*/ 3151282 w 3414714"/>
              <a:gd name="connsiteY34" fmla="*/ 1503345 h 2581641"/>
              <a:gd name="connsiteX35" fmla="*/ 3099604 w 3414714"/>
              <a:gd name="connsiteY35" fmla="*/ 1516758 h 2581641"/>
              <a:gd name="connsiteX36" fmla="*/ 3051708 w 3414714"/>
              <a:gd name="connsiteY36" fmla="*/ 1528952 h 2581641"/>
              <a:gd name="connsiteX37" fmla="*/ 2987426 w 3414714"/>
              <a:gd name="connsiteY37" fmla="*/ 1535049 h 2581641"/>
              <a:gd name="connsiteX38" fmla="*/ 2933227 w 3414714"/>
              <a:gd name="connsiteY38" fmla="*/ 1538707 h 2581641"/>
              <a:gd name="connsiteX39" fmla="*/ 2876507 w 3414714"/>
              <a:gd name="connsiteY39" fmla="*/ 1541146 h 2581641"/>
              <a:gd name="connsiteX40" fmla="*/ 2816006 w 3414714"/>
              <a:gd name="connsiteY40" fmla="*/ 1535049 h 2581641"/>
              <a:gd name="connsiteX41" fmla="*/ 2769370 w 3414714"/>
              <a:gd name="connsiteY41" fmla="*/ 1530171 h 2581641"/>
              <a:gd name="connsiteX42" fmla="*/ 2720213 w 3414714"/>
              <a:gd name="connsiteY42" fmla="*/ 1522855 h 2581641"/>
              <a:gd name="connsiteX43" fmla="*/ 2671056 w 3414714"/>
              <a:gd name="connsiteY43" fmla="*/ 1511881 h 2581641"/>
              <a:gd name="connsiteX44" fmla="*/ 2618117 w 3414714"/>
              <a:gd name="connsiteY44" fmla="*/ 1494809 h 2581641"/>
              <a:gd name="connsiteX45" fmla="*/ 2572742 w 3414714"/>
              <a:gd name="connsiteY45" fmla="*/ 1477738 h 2581641"/>
              <a:gd name="connsiteX46" fmla="*/ 2517282 w 3414714"/>
              <a:gd name="connsiteY46" fmla="*/ 1452131 h 2581641"/>
              <a:gd name="connsiteX47" fmla="*/ 2463084 w 3414714"/>
              <a:gd name="connsiteY47" fmla="*/ 1415549 h 2581641"/>
              <a:gd name="connsiteX48" fmla="*/ 2417708 w 3414714"/>
              <a:gd name="connsiteY48" fmla="*/ 1375310 h 2581641"/>
              <a:gd name="connsiteX49" fmla="*/ 2389978 w 3414714"/>
              <a:gd name="connsiteY49" fmla="*/ 1330192 h 2581641"/>
              <a:gd name="connsiteX50" fmla="*/ 2374853 w 3414714"/>
              <a:gd name="connsiteY50" fmla="*/ 1285075 h 2581641"/>
              <a:gd name="connsiteX51" fmla="*/ 2369811 w 3414714"/>
              <a:gd name="connsiteY51" fmla="*/ 1239958 h 2581641"/>
              <a:gd name="connsiteX52" fmla="*/ 2374853 w 3414714"/>
              <a:gd name="connsiteY52" fmla="*/ 1205815 h 2581641"/>
              <a:gd name="connsiteX53" fmla="*/ 2413357 w 3414714"/>
              <a:gd name="connsiteY53" fmla="*/ 1205861 h 2581641"/>
              <a:gd name="connsiteX54" fmla="*/ 2892955 w 3414714"/>
              <a:gd name="connsiteY54" fmla="*/ 128665 h 2581641"/>
              <a:gd name="connsiteX55" fmla="*/ 1692701 w 3414714"/>
              <a:gd name="connsiteY55" fmla="*/ 533559 h 2581641"/>
              <a:gd name="connsiteX56" fmla="*/ 1825718 w 3414714"/>
              <a:gd name="connsiteY56" fmla="*/ 1360974 h 2581641"/>
              <a:gd name="connsiteX57" fmla="*/ 1825718 w 3414714"/>
              <a:gd name="connsiteY57" fmla="*/ 2229737 h 2581641"/>
              <a:gd name="connsiteX58" fmla="*/ 1935409 w 3414714"/>
              <a:gd name="connsiteY58" fmla="*/ 2229737 h 2581641"/>
              <a:gd name="connsiteX59" fmla="*/ 2207747 w 3414714"/>
              <a:gd name="connsiteY59" fmla="*/ 2375142 h 2581641"/>
              <a:gd name="connsiteX60" fmla="*/ 2207747 w 3414714"/>
              <a:gd name="connsiteY60" fmla="*/ 2581641 h 2581641"/>
              <a:gd name="connsiteX61" fmla="*/ 1118395 w 3414714"/>
              <a:gd name="connsiteY61" fmla="*/ 2581641 h 2581641"/>
              <a:gd name="connsiteX62" fmla="*/ 1118395 w 3414714"/>
              <a:gd name="connsiteY62" fmla="*/ 2394692 h 2581641"/>
              <a:gd name="connsiteX63" fmla="*/ 1335257 w 3414714"/>
              <a:gd name="connsiteY63" fmla="*/ 2250509 h 2581641"/>
              <a:gd name="connsiteX64" fmla="*/ 1462600 w 3414714"/>
              <a:gd name="connsiteY64" fmla="*/ 2250509 h 2581641"/>
              <a:gd name="connsiteX65" fmla="*/ 1462600 w 3414714"/>
              <a:gd name="connsiteY65" fmla="*/ 1360974 h 2581641"/>
              <a:gd name="connsiteX66" fmla="*/ 1621812 w 3414714"/>
              <a:gd name="connsiteY66" fmla="*/ 557473 h 2581641"/>
              <a:gd name="connsiteX67" fmla="*/ 546456 w 3414714"/>
              <a:gd name="connsiteY67" fmla="*/ 920234 h 2581641"/>
              <a:gd name="connsiteX68" fmla="*/ 1005395 w 3414714"/>
              <a:gd name="connsiteY68" fmla="*/ 2001425 h 2581641"/>
              <a:gd name="connsiteX69" fmla="*/ 1042382 w 3414714"/>
              <a:gd name="connsiteY69" fmla="*/ 2001469 h 2581641"/>
              <a:gd name="connsiteX70" fmla="*/ 1044903 w 3414714"/>
              <a:gd name="connsiteY70" fmla="*/ 2049025 h 2581641"/>
              <a:gd name="connsiteX71" fmla="*/ 1038601 w 3414714"/>
              <a:gd name="connsiteY71" fmla="*/ 2089264 h 2581641"/>
              <a:gd name="connsiteX72" fmla="*/ 1025996 w 3414714"/>
              <a:gd name="connsiteY72" fmla="*/ 2122188 h 2581641"/>
              <a:gd name="connsiteX73" fmla="*/ 1008350 w 3414714"/>
              <a:gd name="connsiteY73" fmla="*/ 2152672 h 2581641"/>
              <a:gd name="connsiteX74" fmla="*/ 989444 w 3414714"/>
              <a:gd name="connsiteY74" fmla="*/ 2179499 h 2581641"/>
              <a:gd name="connsiteX75" fmla="*/ 960453 w 3414714"/>
              <a:gd name="connsiteY75" fmla="*/ 2202667 h 2581641"/>
              <a:gd name="connsiteX76" fmla="*/ 928943 w 3414714"/>
              <a:gd name="connsiteY76" fmla="*/ 2227055 h 2581641"/>
              <a:gd name="connsiteX77" fmla="*/ 901213 w 3414714"/>
              <a:gd name="connsiteY77" fmla="*/ 2245345 h 2581641"/>
              <a:gd name="connsiteX78" fmla="*/ 864660 w 3414714"/>
              <a:gd name="connsiteY78" fmla="*/ 2267294 h 2581641"/>
              <a:gd name="connsiteX79" fmla="*/ 830628 w 3414714"/>
              <a:gd name="connsiteY79" fmla="*/ 2280708 h 2581641"/>
              <a:gd name="connsiteX80" fmla="*/ 781471 w 3414714"/>
              <a:gd name="connsiteY80" fmla="*/ 2297779 h 2581641"/>
              <a:gd name="connsiteX81" fmla="*/ 729793 w 3414714"/>
              <a:gd name="connsiteY81" fmla="*/ 2311192 h 2581641"/>
              <a:gd name="connsiteX82" fmla="*/ 681897 w 3414714"/>
              <a:gd name="connsiteY82" fmla="*/ 2323386 h 2581641"/>
              <a:gd name="connsiteX83" fmla="*/ 617615 w 3414714"/>
              <a:gd name="connsiteY83" fmla="*/ 2329483 h 2581641"/>
              <a:gd name="connsiteX84" fmla="*/ 563416 w 3414714"/>
              <a:gd name="connsiteY84" fmla="*/ 2333141 h 2581641"/>
              <a:gd name="connsiteX85" fmla="*/ 506696 w 3414714"/>
              <a:gd name="connsiteY85" fmla="*/ 2335580 h 2581641"/>
              <a:gd name="connsiteX86" fmla="*/ 446195 w 3414714"/>
              <a:gd name="connsiteY86" fmla="*/ 2329483 h 2581641"/>
              <a:gd name="connsiteX87" fmla="*/ 399559 w 3414714"/>
              <a:gd name="connsiteY87" fmla="*/ 2324605 h 2581641"/>
              <a:gd name="connsiteX88" fmla="*/ 350402 w 3414714"/>
              <a:gd name="connsiteY88" fmla="*/ 2317289 h 2581641"/>
              <a:gd name="connsiteX89" fmla="*/ 301245 w 3414714"/>
              <a:gd name="connsiteY89" fmla="*/ 2306315 h 2581641"/>
              <a:gd name="connsiteX90" fmla="*/ 248306 w 3414714"/>
              <a:gd name="connsiteY90" fmla="*/ 2289243 h 2581641"/>
              <a:gd name="connsiteX91" fmla="*/ 202931 w 3414714"/>
              <a:gd name="connsiteY91" fmla="*/ 2272172 h 2581641"/>
              <a:gd name="connsiteX92" fmla="*/ 147471 w 3414714"/>
              <a:gd name="connsiteY92" fmla="*/ 2246565 h 2581641"/>
              <a:gd name="connsiteX93" fmla="*/ 93273 w 3414714"/>
              <a:gd name="connsiteY93" fmla="*/ 2209983 h 2581641"/>
              <a:gd name="connsiteX94" fmla="*/ 47897 w 3414714"/>
              <a:gd name="connsiteY94" fmla="*/ 2169744 h 2581641"/>
              <a:gd name="connsiteX95" fmla="*/ 20167 w 3414714"/>
              <a:gd name="connsiteY95" fmla="*/ 2124626 h 2581641"/>
              <a:gd name="connsiteX96" fmla="*/ 5042 w 3414714"/>
              <a:gd name="connsiteY96" fmla="*/ 2079509 h 2581641"/>
              <a:gd name="connsiteX97" fmla="*/ 0 w 3414714"/>
              <a:gd name="connsiteY97" fmla="*/ 2034392 h 2581641"/>
              <a:gd name="connsiteX98" fmla="*/ 5042 w 3414714"/>
              <a:gd name="connsiteY98" fmla="*/ 2000249 h 2581641"/>
              <a:gd name="connsiteX99" fmla="*/ 43546 w 3414714"/>
              <a:gd name="connsiteY99" fmla="*/ 2000295 h 2581641"/>
              <a:gd name="connsiteX100" fmla="*/ 520525 w 3414714"/>
              <a:gd name="connsiteY100" fmla="*/ 928981 h 2581641"/>
              <a:gd name="connsiteX101" fmla="*/ 421483 w 3414714"/>
              <a:gd name="connsiteY101" fmla="*/ 962392 h 2581641"/>
              <a:gd name="connsiteX102" fmla="*/ 431559 w 3414714"/>
              <a:gd name="connsiteY102" fmla="*/ 832933 h 2581641"/>
              <a:gd name="connsiteX103" fmla="*/ 1471845 w 3414714"/>
              <a:gd name="connsiteY103" fmla="*/ 280901 h 2581641"/>
              <a:gd name="connsiteX104" fmla="*/ 1662019 w 3414714"/>
              <a:gd name="connsiteY104" fmla="*/ 217393 h 25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14714" h="2581641">
                <a:moveTo>
                  <a:pt x="531814" y="925173"/>
                </a:moveTo>
                <a:lnTo>
                  <a:pt x="529800" y="925852"/>
                </a:lnTo>
                <a:lnTo>
                  <a:pt x="51424" y="2000304"/>
                </a:lnTo>
                <a:lnTo>
                  <a:pt x="531813" y="2000869"/>
                </a:lnTo>
                <a:close/>
                <a:moveTo>
                  <a:pt x="539614" y="922542"/>
                </a:moveTo>
                <a:lnTo>
                  <a:pt x="539013" y="922745"/>
                </a:lnTo>
                <a:lnTo>
                  <a:pt x="539013" y="2000877"/>
                </a:lnTo>
                <a:lnTo>
                  <a:pt x="997569" y="2001416"/>
                </a:lnTo>
                <a:close/>
                <a:moveTo>
                  <a:pt x="1663703" y="317500"/>
                </a:moveTo>
                <a:cubicBezTo>
                  <a:pt x="1626441" y="317500"/>
                  <a:pt x="1596234" y="346641"/>
                  <a:pt x="1596234" y="382588"/>
                </a:cubicBezTo>
                <a:cubicBezTo>
                  <a:pt x="1596234" y="418535"/>
                  <a:pt x="1626441" y="447676"/>
                  <a:pt x="1663703" y="447676"/>
                </a:cubicBezTo>
                <a:cubicBezTo>
                  <a:pt x="1700965" y="447676"/>
                  <a:pt x="1731172" y="418535"/>
                  <a:pt x="1731172" y="382588"/>
                </a:cubicBezTo>
                <a:cubicBezTo>
                  <a:pt x="1731172" y="346641"/>
                  <a:pt x="1700965" y="317500"/>
                  <a:pt x="1663703" y="317500"/>
                </a:cubicBezTo>
                <a:close/>
                <a:moveTo>
                  <a:pt x="2901625" y="126896"/>
                </a:moveTo>
                <a:lnTo>
                  <a:pt x="2421235" y="1205870"/>
                </a:lnTo>
                <a:lnTo>
                  <a:pt x="2901624" y="1206435"/>
                </a:lnTo>
                <a:close/>
                <a:moveTo>
                  <a:pt x="2908824" y="126691"/>
                </a:moveTo>
                <a:lnTo>
                  <a:pt x="2908824" y="1206443"/>
                </a:lnTo>
                <a:lnTo>
                  <a:pt x="3367380" y="1206982"/>
                </a:lnTo>
                <a:close/>
                <a:moveTo>
                  <a:pt x="2935299" y="0"/>
                </a:moveTo>
                <a:lnTo>
                  <a:pt x="2991974" y="95262"/>
                </a:lnTo>
                <a:lnTo>
                  <a:pt x="2914412" y="121427"/>
                </a:lnTo>
                <a:lnTo>
                  <a:pt x="3375206" y="1206991"/>
                </a:lnTo>
                <a:lnTo>
                  <a:pt x="3412193" y="1207035"/>
                </a:lnTo>
                <a:lnTo>
                  <a:pt x="3414714" y="1254591"/>
                </a:lnTo>
                <a:lnTo>
                  <a:pt x="3408412" y="1294830"/>
                </a:lnTo>
                <a:lnTo>
                  <a:pt x="3395807" y="1327754"/>
                </a:lnTo>
                <a:lnTo>
                  <a:pt x="3378161" y="1358238"/>
                </a:lnTo>
                <a:lnTo>
                  <a:pt x="3359255" y="1385065"/>
                </a:lnTo>
                <a:lnTo>
                  <a:pt x="3330264" y="1408233"/>
                </a:lnTo>
                <a:lnTo>
                  <a:pt x="3298754" y="1432621"/>
                </a:lnTo>
                <a:lnTo>
                  <a:pt x="3271024" y="1450911"/>
                </a:lnTo>
                <a:lnTo>
                  <a:pt x="3234471" y="1472860"/>
                </a:lnTo>
                <a:lnTo>
                  <a:pt x="3200439" y="1486274"/>
                </a:lnTo>
                <a:lnTo>
                  <a:pt x="3151282" y="1503345"/>
                </a:lnTo>
                <a:lnTo>
                  <a:pt x="3099604" y="1516758"/>
                </a:lnTo>
                <a:lnTo>
                  <a:pt x="3051708" y="1528952"/>
                </a:lnTo>
                <a:lnTo>
                  <a:pt x="2987426" y="1535049"/>
                </a:lnTo>
                <a:lnTo>
                  <a:pt x="2933227" y="1538707"/>
                </a:lnTo>
                <a:lnTo>
                  <a:pt x="2876507" y="1541146"/>
                </a:lnTo>
                <a:lnTo>
                  <a:pt x="2816006" y="1535049"/>
                </a:lnTo>
                <a:lnTo>
                  <a:pt x="2769370" y="1530171"/>
                </a:lnTo>
                <a:lnTo>
                  <a:pt x="2720213" y="1522855"/>
                </a:lnTo>
                <a:lnTo>
                  <a:pt x="2671056" y="1511881"/>
                </a:lnTo>
                <a:lnTo>
                  <a:pt x="2618117" y="1494809"/>
                </a:lnTo>
                <a:lnTo>
                  <a:pt x="2572742" y="1477738"/>
                </a:lnTo>
                <a:lnTo>
                  <a:pt x="2517282" y="1452131"/>
                </a:lnTo>
                <a:lnTo>
                  <a:pt x="2463084" y="1415549"/>
                </a:lnTo>
                <a:lnTo>
                  <a:pt x="2417708" y="1375310"/>
                </a:lnTo>
                <a:lnTo>
                  <a:pt x="2389978" y="1330192"/>
                </a:lnTo>
                <a:lnTo>
                  <a:pt x="2374853" y="1285075"/>
                </a:lnTo>
                <a:lnTo>
                  <a:pt x="2369811" y="1239958"/>
                </a:lnTo>
                <a:lnTo>
                  <a:pt x="2374853" y="1205815"/>
                </a:lnTo>
                <a:lnTo>
                  <a:pt x="2413357" y="1205861"/>
                </a:lnTo>
                <a:lnTo>
                  <a:pt x="2892955" y="128665"/>
                </a:lnTo>
                <a:lnTo>
                  <a:pt x="1692701" y="533559"/>
                </a:lnTo>
                <a:lnTo>
                  <a:pt x="1825718" y="1360974"/>
                </a:lnTo>
                <a:lnTo>
                  <a:pt x="1825718" y="2229737"/>
                </a:lnTo>
                <a:lnTo>
                  <a:pt x="1935409" y="2229737"/>
                </a:lnTo>
                <a:lnTo>
                  <a:pt x="2207747" y="2375142"/>
                </a:lnTo>
                <a:lnTo>
                  <a:pt x="2207747" y="2581641"/>
                </a:lnTo>
                <a:lnTo>
                  <a:pt x="1118395" y="2581641"/>
                </a:lnTo>
                <a:lnTo>
                  <a:pt x="1118395" y="2394692"/>
                </a:lnTo>
                <a:lnTo>
                  <a:pt x="1335257" y="2250509"/>
                </a:lnTo>
                <a:lnTo>
                  <a:pt x="1462600" y="2250509"/>
                </a:lnTo>
                <a:lnTo>
                  <a:pt x="1462600" y="1360974"/>
                </a:lnTo>
                <a:lnTo>
                  <a:pt x="1621812" y="557473"/>
                </a:lnTo>
                <a:lnTo>
                  <a:pt x="546456" y="920234"/>
                </a:lnTo>
                <a:lnTo>
                  <a:pt x="1005395" y="2001425"/>
                </a:lnTo>
                <a:lnTo>
                  <a:pt x="1042382" y="2001469"/>
                </a:lnTo>
                <a:lnTo>
                  <a:pt x="1044903" y="2049025"/>
                </a:lnTo>
                <a:lnTo>
                  <a:pt x="1038601" y="2089264"/>
                </a:lnTo>
                <a:lnTo>
                  <a:pt x="1025996" y="2122188"/>
                </a:lnTo>
                <a:lnTo>
                  <a:pt x="1008350" y="2152672"/>
                </a:lnTo>
                <a:lnTo>
                  <a:pt x="989444" y="2179499"/>
                </a:lnTo>
                <a:lnTo>
                  <a:pt x="960453" y="2202667"/>
                </a:lnTo>
                <a:lnTo>
                  <a:pt x="928943" y="2227055"/>
                </a:lnTo>
                <a:lnTo>
                  <a:pt x="901213" y="2245345"/>
                </a:lnTo>
                <a:lnTo>
                  <a:pt x="864660" y="2267294"/>
                </a:lnTo>
                <a:lnTo>
                  <a:pt x="830628" y="2280708"/>
                </a:lnTo>
                <a:lnTo>
                  <a:pt x="781471" y="2297779"/>
                </a:lnTo>
                <a:lnTo>
                  <a:pt x="729793" y="2311192"/>
                </a:lnTo>
                <a:lnTo>
                  <a:pt x="681897" y="2323386"/>
                </a:lnTo>
                <a:lnTo>
                  <a:pt x="617615" y="2329483"/>
                </a:lnTo>
                <a:lnTo>
                  <a:pt x="563416" y="2333141"/>
                </a:lnTo>
                <a:lnTo>
                  <a:pt x="506696" y="2335580"/>
                </a:lnTo>
                <a:lnTo>
                  <a:pt x="446195" y="2329483"/>
                </a:lnTo>
                <a:lnTo>
                  <a:pt x="399559" y="2324605"/>
                </a:lnTo>
                <a:lnTo>
                  <a:pt x="350402" y="2317289"/>
                </a:lnTo>
                <a:lnTo>
                  <a:pt x="301245" y="2306315"/>
                </a:lnTo>
                <a:lnTo>
                  <a:pt x="248306" y="2289243"/>
                </a:lnTo>
                <a:lnTo>
                  <a:pt x="202931" y="2272172"/>
                </a:lnTo>
                <a:lnTo>
                  <a:pt x="147471" y="2246565"/>
                </a:lnTo>
                <a:lnTo>
                  <a:pt x="93273" y="2209983"/>
                </a:lnTo>
                <a:lnTo>
                  <a:pt x="47897" y="2169744"/>
                </a:lnTo>
                <a:lnTo>
                  <a:pt x="20167" y="2124626"/>
                </a:lnTo>
                <a:lnTo>
                  <a:pt x="5042" y="2079509"/>
                </a:lnTo>
                <a:lnTo>
                  <a:pt x="0" y="2034392"/>
                </a:lnTo>
                <a:lnTo>
                  <a:pt x="5042" y="2000249"/>
                </a:lnTo>
                <a:lnTo>
                  <a:pt x="43546" y="2000295"/>
                </a:lnTo>
                <a:lnTo>
                  <a:pt x="520525" y="928981"/>
                </a:lnTo>
                <a:lnTo>
                  <a:pt x="421483" y="962392"/>
                </a:lnTo>
                <a:lnTo>
                  <a:pt x="431559" y="832933"/>
                </a:lnTo>
                <a:lnTo>
                  <a:pt x="1471845" y="280901"/>
                </a:lnTo>
                <a:lnTo>
                  <a:pt x="1662019" y="217393"/>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lnSpc>
                <a:spcPct val="120000"/>
              </a:lnSpc>
              <a:spcBef>
                <a:spcPts val="0"/>
              </a:spcBef>
              <a:spcAft>
                <a:spcPts val="0"/>
              </a:spcAft>
              <a:defRPr/>
            </a:pPr>
            <a:endParaRPr lang="zh-CN" altLang="en-US" dirty="0">
              <a:solidFill>
                <a:srgbClr val="FFFFFF"/>
              </a:solidFill>
              <a:cs typeface="+mn-ea"/>
              <a:sym typeface="+mn-lt"/>
            </a:endParaRPr>
          </a:p>
        </p:txBody>
      </p:sp>
      <p:sp>
        <p:nvSpPr>
          <p:cNvPr id="37" name="KSO_Shape"/>
          <p:cNvSpPr/>
          <p:nvPr/>
        </p:nvSpPr>
        <p:spPr bwMode="auto">
          <a:xfrm>
            <a:off x="3603951" y="4509212"/>
            <a:ext cx="419845" cy="412148"/>
          </a:xfrm>
          <a:custGeom>
            <a:avLst/>
            <a:gdLst>
              <a:gd name="T0" fmla="*/ 291065635 w 5643"/>
              <a:gd name="T1" fmla="*/ 74701230 h 5531"/>
              <a:gd name="T2" fmla="*/ 0 w 5643"/>
              <a:gd name="T3" fmla="*/ 631761781 h 5531"/>
              <a:gd name="T4" fmla="*/ 124221326 w 5643"/>
              <a:gd name="T5" fmla="*/ 234954587 h 5531"/>
              <a:gd name="T6" fmla="*/ 105986935 w 5643"/>
              <a:gd name="T7" fmla="*/ 239752000 h 5531"/>
              <a:gd name="T8" fmla="*/ 90259798 w 5643"/>
              <a:gd name="T9" fmla="*/ 249346489 h 5531"/>
              <a:gd name="T10" fmla="*/ 77837969 w 5643"/>
              <a:gd name="T11" fmla="*/ 262939104 h 5531"/>
              <a:gd name="T12" fmla="*/ 69860128 w 5643"/>
              <a:gd name="T13" fmla="*/ 279615264 h 5531"/>
              <a:gd name="T14" fmla="*/ 66897132 w 5643"/>
              <a:gd name="T15" fmla="*/ 298576357 h 5531"/>
              <a:gd name="T16" fmla="*/ 68264694 w 5643"/>
              <a:gd name="T17" fmla="*/ 509887056 h 5531"/>
              <a:gd name="T18" fmla="*/ 74760869 w 5643"/>
              <a:gd name="T19" fmla="*/ 527362841 h 5531"/>
              <a:gd name="T20" fmla="*/ 85587265 w 5643"/>
              <a:gd name="T21" fmla="*/ 542211865 h 5531"/>
              <a:gd name="T22" fmla="*/ 100402919 w 5643"/>
              <a:gd name="T23" fmla="*/ 553062763 h 5531"/>
              <a:gd name="T24" fmla="*/ 117839256 w 5643"/>
              <a:gd name="T25" fmla="*/ 559573369 h 5531"/>
              <a:gd name="T26" fmla="*/ 420757212 w 5643"/>
              <a:gd name="T27" fmla="*/ 560944059 h 5531"/>
              <a:gd name="T28" fmla="*/ 439675215 w 5643"/>
              <a:gd name="T29" fmla="*/ 557974457 h 5531"/>
              <a:gd name="T30" fmla="*/ 456314173 w 5643"/>
              <a:gd name="T31" fmla="*/ 549978880 h 5531"/>
              <a:gd name="T32" fmla="*/ 469876031 w 5643"/>
              <a:gd name="T33" fmla="*/ 537528732 h 5531"/>
              <a:gd name="T34" fmla="*/ 479448969 w 5643"/>
              <a:gd name="T35" fmla="*/ 521766140 h 5531"/>
              <a:gd name="T36" fmla="*/ 484121502 w 5643"/>
              <a:gd name="T37" fmla="*/ 503490392 h 5531"/>
              <a:gd name="T38" fmla="*/ 484121502 w 5643"/>
              <a:gd name="T39" fmla="*/ 292065751 h 5531"/>
              <a:gd name="T40" fmla="*/ 479448969 w 5643"/>
              <a:gd name="T41" fmla="*/ 273790002 h 5531"/>
              <a:gd name="T42" fmla="*/ 469876031 w 5643"/>
              <a:gd name="T43" fmla="*/ 257913130 h 5531"/>
              <a:gd name="T44" fmla="*/ 456314173 w 5643"/>
              <a:gd name="T45" fmla="*/ 245577262 h 5531"/>
              <a:gd name="T46" fmla="*/ 439675215 w 5643"/>
              <a:gd name="T47" fmla="*/ 237467405 h 5531"/>
              <a:gd name="T48" fmla="*/ 420757212 w 5643"/>
              <a:gd name="T49" fmla="*/ 234612083 h 5531"/>
              <a:gd name="T50" fmla="*/ 609596624 w 5643"/>
              <a:gd name="T51" fmla="*/ 236210996 h 5531"/>
              <a:gd name="T52" fmla="*/ 609596624 w 5643"/>
              <a:gd name="T53" fmla="*/ 277673510 h 5531"/>
              <a:gd name="T54" fmla="*/ 609596624 w 5643"/>
              <a:gd name="T55" fmla="*/ 318108176 h 5531"/>
              <a:gd name="T56" fmla="*/ 609596624 w 5643"/>
              <a:gd name="T57" fmla="*/ 359570691 h 5531"/>
              <a:gd name="T58" fmla="*/ 549423200 w 5643"/>
              <a:gd name="T59" fmla="*/ 417367200 h 5531"/>
              <a:gd name="T60" fmla="*/ 536089213 w 5643"/>
              <a:gd name="T61" fmla="*/ 422164613 h 5531"/>
              <a:gd name="T62" fmla="*/ 525490688 w 5643"/>
              <a:gd name="T63" fmla="*/ 434957265 h 5531"/>
              <a:gd name="T64" fmla="*/ 523325409 w 5643"/>
              <a:gd name="T65" fmla="*/ 446265285 h 5531"/>
              <a:gd name="T66" fmla="*/ 524578868 w 5643"/>
              <a:gd name="T67" fmla="*/ 455060487 h 5531"/>
              <a:gd name="T68" fmla="*/ 533923934 w 5643"/>
              <a:gd name="T69" fmla="*/ 468767045 h 5531"/>
              <a:gd name="T70" fmla="*/ 547941534 w 5643"/>
              <a:gd name="T71" fmla="*/ 475049090 h 5531"/>
              <a:gd name="T72" fmla="*/ 555349192 w 5643"/>
              <a:gd name="T73" fmla="*/ 475277651 h 5531"/>
              <a:gd name="T74" fmla="*/ 568569413 w 5643"/>
              <a:gd name="T75" fmla="*/ 470480237 h 5531"/>
              <a:gd name="T76" fmla="*/ 579167937 w 5643"/>
              <a:gd name="T77" fmla="*/ 457687586 h 5531"/>
              <a:gd name="T78" fmla="*/ 581447321 w 5643"/>
              <a:gd name="T79" fmla="*/ 446265285 h 5531"/>
              <a:gd name="T80" fmla="*/ 580079758 w 5643"/>
              <a:gd name="T81" fmla="*/ 437584364 h 5531"/>
              <a:gd name="T82" fmla="*/ 570848458 w 5643"/>
              <a:gd name="T83" fmla="*/ 423877806 h 5531"/>
              <a:gd name="T84" fmla="*/ 556830859 w 5643"/>
              <a:gd name="T85" fmla="*/ 417595423 h 5531"/>
              <a:gd name="T86" fmla="*/ 552386196 w 5643"/>
              <a:gd name="T87" fmla="*/ 499264380 h 5531"/>
              <a:gd name="T88" fmla="*/ 541103721 w 5643"/>
              <a:gd name="T89" fmla="*/ 501548638 h 5531"/>
              <a:gd name="T90" fmla="*/ 528225813 w 5643"/>
              <a:gd name="T91" fmla="*/ 512171313 h 5531"/>
              <a:gd name="T92" fmla="*/ 523439176 w 5643"/>
              <a:gd name="T93" fmla="*/ 525535367 h 5531"/>
              <a:gd name="T94" fmla="*/ 523553280 w 5643"/>
              <a:gd name="T95" fmla="*/ 532959879 h 5531"/>
              <a:gd name="T96" fmla="*/ 529935351 w 5643"/>
              <a:gd name="T97" fmla="*/ 546894998 h 5531"/>
              <a:gd name="T98" fmla="*/ 543725080 w 5643"/>
              <a:gd name="T99" fmla="*/ 556260926 h 5531"/>
              <a:gd name="T100" fmla="*/ 552386196 w 5643"/>
              <a:gd name="T101" fmla="*/ 557631615 h 5531"/>
              <a:gd name="T102" fmla="*/ 563782775 w 5643"/>
              <a:gd name="T103" fmla="*/ 555347358 h 5531"/>
              <a:gd name="T104" fmla="*/ 576432812 w 5643"/>
              <a:gd name="T105" fmla="*/ 544724683 h 5531"/>
              <a:gd name="T106" fmla="*/ 581333216 w 5643"/>
              <a:gd name="T107" fmla="*/ 531474909 h 5531"/>
              <a:gd name="T108" fmla="*/ 581105346 w 5643"/>
              <a:gd name="T109" fmla="*/ 524050397 h 5531"/>
              <a:gd name="T110" fmla="*/ 574723275 w 5643"/>
              <a:gd name="T111" fmla="*/ 510000998 h 5531"/>
              <a:gd name="T112" fmla="*/ 561047650 w 5643"/>
              <a:gd name="T113" fmla="*/ 500635070 h 5531"/>
              <a:gd name="T114" fmla="*/ 552386196 w 5643"/>
              <a:gd name="T115" fmla="*/ 499264380 h 5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643" h="5531">
                <a:moveTo>
                  <a:pt x="0" y="1511"/>
                </a:moveTo>
                <a:lnTo>
                  <a:pt x="1627" y="1511"/>
                </a:lnTo>
                <a:lnTo>
                  <a:pt x="645" y="270"/>
                </a:lnTo>
                <a:lnTo>
                  <a:pt x="987" y="0"/>
                </a:lnTo>
                <a:lnTo>
                  <a:pt x="2000" y="1279"/>
                </a:lnTo>
                <a:lnTo>
                  <a:pt x="2554" y="654"/>
                </a:lnTo>
                <a:lnTo>
                  <a:pt x="2881" y="944"/>
                </a:lnTo>
                <a:lnTo>
                  <a:pt x="2379" y="1511"/>
                </a:lnTo>
                <a:lnTo>
                  <a:pt x="5643" y="1511"/>
                </a:lnTo>
                <a:lnTo>
                  <a:pt x="5643" y="5531"/>
                </a:lnTo>
                <a:lnTo>
                  <a:pt x="0" y="5531"/>
                </a:lnTo>
                <a:lnTo>
                  <a:pt x="0" y="1511"/>
                </a:lnTo>
                <a:close/>
                <a:moveTo>
                  <a:pt x="1147" y="2054"/>
                </a:moveTo>
                <a:lnTo>
                  <a:pt x="1147" y="2054"/>
                </a:lnTo>
                <a:lnTo>
                  <a:pt x="1119" y="2055"/>
                </a:lnTo>
                <a:lnTo>
                  <a:pt x="1090" y="2057"/>
                </a:lnTo>
                <a:lnTo>
                  <a:pt x="1062" y="2060"/>
                </a:lnTo>
                <a:lnTo>
                  <a:pt x="1034" y="2066"/>
                </a:lnTo>
                <a:lnTo>
                  <a:pt x="1008" y="2072"/>
                </a:lnTo>
                <a:lnTo>
                  <a:pt x="981" y="2079"/>
                </a:lnTo>
                <a:lnTo>
                  <a:pt x="956" y="2088"/>
                </a:lnTo>
                <a:lnTo>
                  <a:pt x="930" y="2099"/>
                </a:lnTo>
                <a:lnTo>
                  <a:pt x="905" y="2109"/>
                </a:lnTo>
                <a:lnTo>
                  <a:pt x="881" y="2122"/>
                </a:lnTo>
                <a:lnTo>
                  <a:pt x="858" y="2136"/>
                </a:lnTo>
                <a:lnTo>
                  <a:pt x="834" y="2150"/>
                </a:lnTo>
                <a:lnTo>
                  <a:pt x="813" y="2166"/>
                </a:lnTo>
                <a:lnTo>
                  <a:pt x="792" y="2183"/>
                </a:lnTo>
                <a:lnTo>
                  <a:pt x="772" y="2200"/>
                </a:lnTo>
                <a:lnTo>
                  <a:pt x="751" y="2219"/>
                </a:lnTo>
                <a:lnTo>
                  <a:pt x="733" y="2238"/>
                </a:lnTo>
                <a:lnTo>
                  <a:pt x="715" y="2258"/>
                </a:lnTo>
                <a:lnTo>
                  <a:pt x="699" y="2280"/>
                </a:lnTo>
                <a:lnTo>
                  <a:pt x="683" y="2302"/>
                </a:lnTo>
                <a:lnTo>
                  <a:pt x="668" y="2324"/>
                </a:lnTo>
                <a:lnTo>
                  <a:pt x="656" y="2348"/>
                </a:lnTo>
                <a:lnTo>
                  <a:pt x="643" y="2372"/>
                </a:lnTo>
                <a:lnTo>
                  <a:pt x="631" y="2397"/>
                </a:lnTo>
                <a:lnTo>
                  <a:pt x="622" y="2422"/>
                </a:lnTo>
                <a:lnTo>
                  <a:pt x="613" y="2448"/>
                </a:lnTo>
                <a:lnTo>
                  <a:pt x="604" y="2474"/>
                </a:lnTo>
                <a:lnTo>
                  <a:pt x="599" y="2502"/>
                </a:lnTo>
                <a:lnTo>
                  <a:pt x="594" y="2530"/>
                </a:lnTo>
                <a:lnTo>
                  <a:pt x="591" y="2557"/>
                </a:lnTo>
                <a:lnTo>
                  <a:pt x="589" y="2586"/>
                </a:lnTo>
                <a:lnTo>
                  <a:pt x="587" y="2614"/>
                </a:lnTo>
                <a:lnTo>
                  <a:pt x="587" y="4351"/>
                </a:lnTo>
                <a:lnTo>
                  <a:pt x="589" y="4379"/>
                </a:lnTo>
                <a:lnTo>
                  <a:pt x="591" y="4408"/>
                </a:lnTo>
                <a:lnTo>
                  <a:pt x="594" y="4436"/>
                </a:lnTo>
                <a:lnTo>
                  <a:pt x="599" y="4464"/>
                </a:lnTo>
                <a:lnTo>
                  <a:pt x="604" y="4490"/>
                </a:lnTo>
                <a:lnTo>
                  <a:pt x="613" y="4517"/>
                </a:lnTo>
                <a:lnTo>
                  <a:pt x="622" y="4543"/>
                </a:lnTo>
                <a:lnTo>
                  <a:pt x="631" y="4568"/>
                </a:lnTo>
                <a:lnTo>
                  <a:pt x="643" y="4593"/>
                </a:lnTo>
                <a:lnTo>
                  <a:pt x="656" y="4617"/>
                </a:lnTo>
                <a:lnTo>
                  <a:pt x="668" y="4640"/>
                </a:lnTo>
                <a:lnTo>
                  <a:pt x="683" y="4664"/>
                </a:lnTo>
                <a:lnTo>
                  <a:pt x="699" y="4685"/>
                </a:lnTo>
                <a:lnTo>
                  <a:pt x="715" y="4706"/>
                </a:lnTo>
                <a:lnTo>
                  <a:pt x="733" y="4726"/>
                </a:lnTo>
                <a:lnTo>
                  <a:pt x="751" y="4747"/>
                </a:lnTo>
                <a:lnTo>
                  <a:pt x="772" y="4765"/>
                </a:lnTo>
                <a:lnTo>
                  <a:pt x="792" y="4783"/>
                </a:lnTo>
                <a:lnTo>
                  <a:pt x="813" y="4799"/>
                </a:lnTo>
                <a:lnTo>
                  <a:pt x="834" y="4815"/>
                </a:lnTo>
                <a:lnTo>
                  <a:pt x="858" y="4830"/>
                </a:lnTo>
                <a:lnTo>
                  <a:pt x="881" y="4842"/>
                </a:lnTo>
                <a:lnTo>
                  <a:pt x="905" y="4855"/>
                </a:lnTo>
                <a:lnTo>
                  <a:pt x="930" y="4867"/>
                </a:lnTo>
                <a:lnTo>
                  <a:pt x="956" y="4877"/>
                </a:lnTo>
                <a:lnTo>
                  <a:pt x="981" y="4885"/>
                </a:lnTo>
                <a:lnTo>
                  <a:pt x="1008" y="4894"/>
                </a:lnTo>
                <a:lnTo>
                  <a:pt x="1034" y="4899"/>
                </a:lnTo>
                <a:lnTo>
                  <a:pt x="1062" y="4904"/>
                </a:lnTo>
                <a:lnTo>
                  <a:pt x="1090" y="4907"/>
                </a:lnTo>
                <a:lnTo>
                  <a:pt x="1119" y="4911"/>
                </a:lnTo>
                <a:lnTo>
                  <a:pt x="1147" y="4911"/>
                </a:lnTo>
                <a:lnTo>
                  <a:pt x="3692" y="4911"/>
                </a:lnTo>
                <a:lnTo>
                  <a:pt x="3721" y="4911"/>
                </a:lnTo>
                <a:lnTo>
                  <a:pt x="3748" y="4907"/>
                </a:lnTo>
                <a:lnTo>
                  <a:pt x="3777" y="4904"/>
                </a:lnTo>
                <a:lnTo>
                  <a:pt x="3804" y="4899"/>
                </a:lnTo>
                <a:lnTo>
                  <a:pt x="3831" y="4894"/>
                </a:lnTo>
                <a:lnTo>
                  <a:pt x="3858" y="4885"/>
                </a:lnTo>
                <a:lnTo>
                  <a:pt x="3883" y="4877"/>
                </a:lnTo>
                <a:lnTo>
                  <a:pt x="3909" y="4867"/>
                </a:lnTo>
                <a:lnTo>
                  <a:pt x="3933" y="4855"/>
                </a:lnTo>
                <a:lnTo>
                  <a:pt x="3958" y="4842"/>
                </a:lnTo>
                <a:lnTo>
                  <a:pt x="3981" y="4830"/>
                </a:lnTo>
                <a:lnTo>
                  <a:pt x="4004" y="4815"/>
                </a:lnTo>
                <a:lnTo>
                  <a:pt x="4026" y="4799"/>
                </a:lnTo>
                <a:lnTo>
                  <a:pt x="4047" y="4783"/>
                </a:lnTo>
                <a:lnTo>
                  <a:pt x="4068" y="4765"/>
                </a:lnTo>
                <a:lnTo>
                  <a:pt x="4087" y="4747"/>
                </a:lnTo>
                <a:lnTo>
                  <a:pt x="4106" y="4726"/>
                </a:lnTo>
                <a:lnTo>
                  <a:pt x="4123" y="4706"/>
                </a:lnTo>
                <a:lnTo>
                  <a:pt x="4140" y="4685"/>
                </a:lnTo>
                <a:lnTo>
                  <a:pt x="4156" y="4664"/>
                </a:lnTo>
                <a:lnTo>
                  <a:pt x="4170" y="4640"/>
                </a:lnTo>
                <a:lnTo>
                  <a:pt x="4184" y="4617"/>
                </a:lnTo>
                <a:lnTo>
                  <a:pt x="4196" y="4593"/>
                </a:lnTo>
                <a:lnTo>
                  <a:pt x="4207" y="4568"/>
                </a:lnTo>
                <a:lnTo>
                  <a:pt x="4218" y="4543"/>
                </a:lnTo>
                <a:lnTo>
                  <a:pt x="4226" y="4517"/>
                </a:lnTo>
                <a:lnTo>
                  <a:pt x="4234" y="4490"/>
                </a:lnTo>
                <a:lnTo>
                  <a:pt x="4240" y="4464"/>
                </a:lnTo>
                <a:lnTo>
                  <a:pt x="4245" y="4436"/>
                </a:lnTo>
                <a:lnTo>
                  <a:pt x="4248" y="4408"/>
                </a:lnTo>
                <a:lnTo>
                  <a:pt x="4251" y="4379"/>
                </a:lnTo>
                <a:lnTo>
                  <a:pt x="4252" y="4351"/>
                </a:lnTo>
                <a:lnTo>
                  <a:pt x="4252" y="2614"/>
                </a:lnTo>
                <a:lnTo>
                  <a:pt x="4251" y="2586"/>
                </a:lnTo>
                <a:lnTo>
                  <a:pt x="4248" y="2557"/>
                </a:lnTo>
                <a:lnTo>
                  <a:pt x="4245" y="2530"/>
                </a:lnTo>
                <a:lnTo>
                  <a:pt x="4240" y="2502"/>
                </a:lnTo>
                <a:lnTo>
                  <a:pt x="4234" y="2474"/>
                </a:lnTo>
                <a:lnTo>
                  <a:pt x="4226" y="2448"/>
                </a:lnTo>
                <a:lnTo>
                  <a:pt x="4218" y="2422"/>
                </a:lnTo>
                <a:lnTo>
                  <a:pt x="4207" y="2397"/>
                </a:lnTo>
                <a:lnTo>
                  <a:pt x="4196" y="2372"/>
                </a:lnTo>
                <a:lnTo>
                  <a:pt x="4184" y="2348"/>
                </a:lnTo>
                <a:lnTo>
                  <a:pt x="4170" y="2324"/>
                </a:lnTo>
                <a:lnTo>
                  <a:pt x="4156" y="2302"/>
                </a:lnTo>
                <a:lnTo>
                  <a:pt x="4140" y="2280"/>
                </a:lnTo>
                <a:lnTo>
                  <a:pt x="4123" y="2258"/>
                </a:lnTo>
                <a:lnTo>
                  <a:pt x="4106" y="2238"/>
                </a:lnTo>
                <a:lnTo>
                  <a:pt x="4087" y="2219"/>
                </a:lnTo>
                <a:lnTo>
                  <a:pt x="4068" y="2200"/>
                </a:lnTo>
                <a:lnTo>
                  <a:pt x="4047" y="2183"/>
                </a:lnTo>
                <a:lnTo>
                  <a:pt x="4026" y="2166"/>
                </a:lnTo>
                <a:lnTo>
                  <a:pt x="4004" y="2150"/>
                </a:lnTo>
                <a:lnTo>
                  <a:pt x="3981" y="2136"/>
                </a:lnTo>
                <a:lnTo>
                  <a:pt x="3958" y="2122"/>
                </a:lnTo>
                <a:lnTo>
                  <a:pt x="3933" y="2109"/>
                </a:lnTo>
                <a:lnTo>
                  <a:pt x="3909" y="2099"/>
                </a:lnTo>
                <a:lnTo>
                  <a:pt x="3883" y="2088"/>
                </a:lnTo>
                <a:lnTo>
                  <a:pt x="3858" y="2079"/>
                </a:lnTo>
                <a:lnTo>
                  <a:pt x="3831" y="2072"/>
                </a:lnTo>
                <a:lnTo>
                  <a:pt x="3804" y="2066"/>
                </a:lnTo>
                <a:lnTo>
                  <a:pt x="3777" y="2060"/>
                </a:lnTo>
                <a:lnTo>
                  <a:pt x="3748" y="2057"/>
                </a:lnTo>
                <a:lnTo>
                  <a:pt x="3721" y="2055"/>
                </a:lnTo>
                <a:lnTo>
                  <a:pt x="3692" y="2054"/>
                </a:lnTo>
                <a:lnTo>
                  <a:pt x="1147" y="2054"/>
                </a:lnTo>
                <a:close/>
                <a:moveTo>
                  <a:pt x="4522" y="2068"/>
                </a:moveTo>
                <a:lnTo>
                  <a:pt x="4522" y="2268"/>
                </a:lnTo>
                <a:lnTo>
                  <a:pt x="5349" y="2268"/>
                </a:lnTo>
                <a:lnTo>
                  <a:pt x="5349" y="2068"/>
                </a:lnTo>
                <a:lnTo>
                  <a:pt x="4522" y="2068"/>
                </a:lnTo>
                <a:close/>
                <a:moveTo>
                  <a:pt x="4522" y="2431"/>
                </a:moveTo>
                <a:lnTo>
                  <a:pt x="4522" y="2632"/>
                </a:lnTo>
                <a:lnTo>
                  <a:pt x="5349" y="2632"/>
                </a:lnTo>
                <a:lnTo>
                  <a:pt x="5349" y="2431"/>
                </a:lnTo>
                <a:lnTo>
                  <a:pt x="4522" y="2431"/>
                </a:lnTo>
                <a:close/>
                <a:moveTo>
                  <a:pt x="4522" y="2785"/>
                </a:moveTo>
                <a:lnTo>
                  <a:pt x="4522" y="2985"/>
                </a:lnTo>
                <a:lnTo>
                  <a:pt x="5349" y="2985"/>
                </a:lnTo>
                <a:lnTo>
                  <a:pt x="5349" y="2785"/>
                </a:lnTo>
                <a:lnTo>
                  <a:pt x="4522" y="2785"/>
                </a:lnTo>
                <a:close/>
                <a:moveTo>
                  <a:pt x="4522" y="3148"/>
                </a:moveTo>
                <a:lnTo>
                  <a:pt x="4522" y="3349"/>
                </a:lnTo>
                <a:lnTo>
                  <a:pt x="5349" y="3349"/>
                </a:lnTo>
                <a:lnTo>
                  <a:pt x="5349" y="3148"/>
                </a:lnTo>
                <a:lnTo>
                  <a:pt x="4522" y="3148"/>
                </a:lnTo>
                <a:close/>
                <a:moveTo>
                  <a:pt x="4847" y="3653"/>
                </a:moveTo>
                <a:lnTo>
                  <a:pt x="4847" y="3653"/>
                </a:lnTo>
                <a:lnTo>
                  <a:pt x="4834" y="3653"/>
                </a:lnTo>
                <a:lnTo>
                  <a:pt x="4821" y="3654"/>
                </a:lnTo>
                <a:lnTo>
                  <a:pt x="4808" y="3656"/>
                </a:lnTo>
                <a:lnTo>
                  <a:pt x="4795" y="3658"/>
                </a:lnTo>
                <a:lnTo>
                  <a:pt x="4771" y="3664"/>
                </a:lnTo>
                <a:lnTo>
                  <a:pt x="4748" y="3673"/>
                </a:lnTo>
                <a:lnTo>
                  <a:pt x="4725" y="3683"/>
                </a:lnTo>
                <a:lnTo>
                  <a:pt x="4704" y="3696"/>
                </a:lnTo>
                <a:lnTo>
                  <a:pt x="4685" y="3711"/>
                </a:lnTo>
                <a:lnTo>
                  <a:pt x="4667" y="3727"/>
                </a:lnTo>
                <a:lnTo>
                  <a:pt x="4650" y="3745"/>
                </a:lnTo>
                <a:lnTo>
                  <a:pt x="4635" y="3764"/>
                </a:lnTo>
                <a:lnTo>
                  <a:pt x="4622" y="3786"/>
                </a:lnTo>
                <a:lnTo>
                  <a:pt x="4611" y="3808"/>
                </a:lnTo>
                <a:lnTo>
                  <a:pt x="4603" y="3831"/>
                </a:lnTo>
                <a:lnTo>
                  <a:pt x="4596" y="3856"/>
                </a:lnTo>
                <a:lnTo>
                  <a:pt x="4594" y="3869"/>
                </a:lnTo>
                <a:lnTo>
                  <a:pt x="4593" y="3881"/>
                </a:lnTo>
                <a:lnTo>
                  <a:pt x="4592" y="3894"/>
                </a:lnTo>
                <a:lnTo>
                  <a:pt x="4592" y="3907"/>
                </a:lnTo>
                <a:lnTo>
                  <a:pt x="4592" y="3921"/>
                </a:lnTo>
                <a:lnTo>
                  <a:pt x="4593" y="3934"/>
                </a:lnTo>
                <a:lnTo>
                  <a:pt x="4594" y="3946"/>
                </a:lnTo>
                <a:lnTo>
                  <a:pt x="4596" y="3959"/>
                </a:lnTo>
                <a:lnTo>
                  <a:pt x="4603" y="3984"/>
                </a:lnTo>
                <a:lnTo>
                  <a:pt x="4611" y="4007"/>
                </a:lnTo>
                <a:lnTo>
                  <a:pt x="4622" y="4029"/>
                </a:lnTo>
                <a:lnTo>
                  <a:pt x="4635" y="4051"/>
                </a:lnTo>
                <a:lnTo>
                  <a:pt x="4650" y="4070"/>
                </a:lnTo>
                <a:lnTo>
                  <a:pt x="4667" y="4088"/>
                </a:lnTo>
                <a:lnTo>
                  <a:pt x="4685" y="4104"/>
                </a:lnTo>
                <a:lnTo>
                  <a:pt x="4704" y="4119"/>
                </a:lnTo>
                <a:lnTo>
                  <a:pt x="4725" y="4131"/>
                </a:lnTo>
                <a:lnTo>
                  <a:pt x="4748" y="4142"/>
                </a:lnTo>
                <a:lnTo>
                  <a:pt x="4771" y="4151"/>
                </a:lnTo>
                <a:lnTo>
                  <a:pt x="4795" y="4157"/>
                </a:lnTo>
                <a:lnTo>
                  <a:pt x="4808" y="4159"/>
                </a:lnTo>
                <a:lnTo>
                  <a:pt x="4821" y="4161"/>
                </a:lnTo>
                <a:lnTo>
                  <a:pt x="4834" y="4162"/>
                </a:lnTo>
                <a:lnTo>
                  <a:pt x="4847" y="4162"/>
                </a:lnTo>
                <a:lnTo>
                  <a:pt x="4860" y="4162"/>
                </a:lnTo>
                <a:lnTo>
                  <a:pt x="4873" y="4161"/>
                </a:lnTo>
                <a:lnTo>
                  <a:pt x="4886" y="4159"/>
                </a:lnTo>
                <a:lnTo>
                  <a:pt x="4899" y="4157"/>
                </a:lnTo>
                <a:lnTo>
                  <a:pt x="4923" y="4151"/>
                </a:lnTo>
                <a:lnTo>
                  <a:pt x="4947" y="4142"/>
                </a:lnTo>
                <a:lnTo>
                  <a:pt x="4969" y="4131"/>
                </a:lnTo>
                <a:lnTo>
                  <a:pt x="4989" y="4119"/>
                </a:lnTo>
                <a:lnTo>
                  <a:pt x="5009" y="4104"/>
                </a:lnTo>
                <a:lnTo>
                  <a:pt x="5027" y="4088"/>
                </a:lnTo>
                <a:lnTo>
                  <a:pt x="5043" y="4070"/>
                </a:lnTo>
                <a:lnTo>
                  <a:pt x="5058" y="4051"/>
                </a:lnTo>
                <a:lnTo>
                  <a:pt x="5071" y="4029"/>
                </a:lnTo>
                <a:lnTo>
                  <a:pt x="5082" y="4007"/>
                </a:lnTo>
                <a:lnTo>
                  <a:pt x="5090" y="3984"/>
                </a:lnTo>
                <a:lnTo>
                  <a:pt x="5097" y="3959"/>
                </a:lnTo>
                <a:lnTo>
                  <a:pt x="5099" y="3946"/>
                </a:lnTo>
                <a:lnTo>
                  <a:pt x="5101" y="3934"/>
                </a:lnTo>
                <a:lnTo>
                  <a:pt x="5102" y="3921"/>
                </a:lnTo>
                <a:lnTo>
                  <a:pt x="5102" y="3907"/>
                </a:lnTo>
                <a:lnTo>
                  <a:pt x="5102" y="3894"/>
                </a:lnTo>
                <a:lnTo>
                  <a:pt x="5101" y="3881"/>
                </a:lnTo>
                <a:lnTo>
                  <a:pt x="5099" y="3869"/>
                </a:lnTo>
                <a:lnTo>
                  <a:pt x="5097" y="3856"/>
                </a:lnTo>
                <a:lnTo>
                  <a:pt x="5090" y="3831"/>
                </a:lnTo>
                <a:lnTo>
                  <a:pt x="5082" y="3808"/>
                </a:lnTo>
                <a:lnTo>
                  <a:pt x="5071" y="3786"/>
                </a:lnTo>
                <a:lnTo>
                  <a:pt x="5058" y="3764"/>
                </a:lnTo>
                <a:lnTo>
                  <a:pt x="5043" y="3745"/>
                </a:lnTo>
                <a:lnTo>
                  <a:pt x="5027" y="3727"/>
                </a:lnTo>
                <a:lnTo>
                  <a:pt x="5009" y="3711"/>
                </a:lnTo>
                <a:lnTo>
                  <a:pt x="4989" y="3696"/>
                </a:lnTo>
                <a:lnTo>
                  <a:pt x="4969" y="3683"/>
                </a:lnTo>
                <a:lnTo>
                  <a:pt x="4947" y="3673"/>
                </a:lnTo>
                <a:lnTo>
                  <a:pt x="4923" y="3664"/>
                </a:lnTo>
                <a:lnTo>
                  <a:pt x="4899" y="3658"/>
                </a:lnTo>
                <a:lnTo>
                  <a:pt x="4886" y="3656"/>
                </a:lnTo>
                <a:lnTo>
                  <a:pt x="4873" y="3654"/>
                </a:lnTo>
                <a:lnTo>
                  <a:pt x="4860" y="3653"/>
                </a:lnTo>
                <a:lnTo>
                  <a:pt x="4847" y="3653"/>
                </a:lnTo>
                <a:close/>
                <a:moveTo>
                  <a:pt x="4847" y="4371"/>
                </a:moveTo>
                <a:lnTo>
                  <a:pt x="4847" y="4371"/>
                </a:lnTo>
                <a:lnTo>
                  <a:pt x="4834" y="4372"/>
                </a:lnTo>
                <a:lnTo>
                  <a:pt x="4821" y="4373"/>
                </a:lnTo>
                <a:lnTo>
                  <a:pt x="4808" y="4374"/>
                </a:lnTo>
                <a:lnTo>
                  <a:pt x="4795" y="4376"/>
                </a:lnTo>
                <a:lnTo>
                  <a:pt x="4771" y="4383"/>
                </a:lnTo>
                <a:lnTo>
                  <a:pt x="4748" y="4391"/>
                </a:lnTo>
                <a:lnTo>
                  <a:pt x="4725" y="4402"/>
                </a:lnTo>
                <a:lnTo>
                  <a:pt x="4704" y="4415"/>
                </a:lnTo>
                <a:lnTo>
                  <a:pt x="4685" y="4430"/>
                </a:lnTo>
                <a:lnTo>
                  <a:pt x="4667" y="4447"/>
                </a:lnTo>
                <a:lnTo>
                  <a:pt x="4650" y="4465"/>
                </a:lnTo>
                <a:lnTo>
                  <a:pt x="4635" y="4484"/>
                </a:lnTo>
                <a:lnTo>
                  <a:pt x="4622" y="4505"/>
                </a:lnTo>
                <a:lnTo>
                  <a:pt x="4611" y="4527"/>
                </a:lnTo>
                <a:lnTo>
                  <a:pt x="4603" y="4551"/>
                </a:lnTo>
                <a:lnTo>
                  <a:pt x="4596" y="4575"/>
                </a:lnTo>
                <a:lnTo>
                  <a:pt x="4594" y="4588"/>
                </a:lnTo>
                <a:lnTo>
                  <a:pt x="4593" y="4601"/>
                </a:lnTo>
                <a:lnTo>
                  <a:pt x="4592" y="4614"/>
                </a:lnTo>
                <a:lnTo>
                  <a:pt x="4592" y="4626"/>
                </a:lnTo>
                <a:lnTo>
                  <a:pt x="4592" y="4639"/>
                </a:lnTo>
                <a:lnTo>
                  <a:pt x="4593" y="4653"/>
                </a:lnTo>
                <a:lnTo>
                  <a:pt x="4594" y="4666"/>
                </a:lnTo>
                <a:lnTo>
                  <a:pt x="4596" y="4677"/>
                </a:lnTo>
                <a:lnTo>
                  <a:pt x="4603" y="4702"/>
                </a:lnTo>
                <a:lnTo>
                  <a:pt x="4611" y="4725"/>
                </a:lnTo>
                <a:lnTo>
                  <a:pt x="4622" y="4748"/>
                </a:lnTo>
                <a:lnTo>
                  <a:pt x="4635" y="4769"/>
                </a:lnTo>
                <a:lnTo>
                  <a:pt x="4650" y="4788"/>
                </a:lnTo>
                <a:lnTo>
                  <a:pt x="4667" y="4807"/>
                </a:lnTo>
                <a:lnTo>
                  <a:pt x="4685" y="4823"/>
                </a:lnTo>
                <a:lnTo>
                  <a:pt x="4704" y="4838"/>
                </a:lnTo>
                <a:lnTo>
                  <a:pt x="4725" y="4851"/>
                </a:lnTo>
                <a:lnTo>
                  <a:pt x="4748" y="4862"/>
                </a:lnTo>
                <a:lnTo>
                  <a:pt x="4771" y="4870"/>
                </a:lnTo>
                <a:lnTo>
                  <a:pt x="4795" y="4877"/>
                </a:lnTo>
                <a:lnTo>
                  <a:pt x="4808" y="4879"/>
                </a:lnTo>
                <a:lnTo>
                  <a:pt x="4821" y="4880"/>
                </a:lnTo>
                <a:lnTo>
                  <a:pt x="4834" y="4881"/>
                </a:lnTo>
                <a:lnTo>
                  <a:pt x="4847" y="4882"/>
                </a:lnTo>
                <a:lnTo>
                  <a:pt x="4860" y="4881"/>
                </a:lnTo>
                <a:lnTo>
                  <a:pt x="4873" y="4880"/>
                </a:lnTo>
                <a:lnTo>
                  <a:pt x="4886" y="4879"/>
                </a:lnTo>
                <a:lnTo>
                  <a:pt x="4899" y="4877"/>
                </a:lnTo>
                <a:lnTo>
                  <a:pt x="4923" y="4870"/>
                </a:lnTo>
                <a:lnTo>
                  <a:pt x="4947" y="4862"/>
                </a:lnTo>
                <a:lnTo>
                  <a:pt x="4969" y="4851"/>
                </a:lnTo>
                <a:lnTo>
                  <a:pt x="4989" y="4838"/>
                </a:lnTo>
                <a:lnTo>
                  <a:pt x="5009" y="4823"/>
                </a:lnTo>
                <a:lnTo>
                  <a:pt x="5027" y="4807"/>
                </a:lnTo>
                <a:lnTo>
                  <a:pt x="5043" y="4788"/>
                </a:lnTo>
                <a:lnTo>
                  <a:pt x="5058" y="4769"/>
                </a:lnTo>
                <a:lnTo>
                  <a:pt x="5071" y="4748"/>
                </a:lnTo>
                <a:lnTo>
                  <a:pt x="5082" y="4725"/>
                </a:lnTo>
                <a:lnTo>
                  <a:pt x="5090" y="4702"/>
                </a:lnTo>
                <a:lnTo>
                  <a:pt x="5097" y="4677"/>
                </a:lnTo>
                <a:lnTo>
                  <a:pt x="5099" y="4666"/>
                </a:lnTo>
                <a:lnTo>
                  <a:pt x="5101" y="4653"/>
                </a:lnTo>
                <a:lnTo>
                  <a:pt x="5102" y="4639"/>
                </a:lnTo>
                <a:lnTo>
                  <a:pt x="5102" y="4626"/>
                </a:lnTo>
                <a:lnTo>
                  <a:pt x="5102" y="4614"/>
                </a:lnTo>
                <a:lnTo>
                  <a:pt x="5101" y="4601"/>
                </a:lnTo>
                <a:lnTo>
                  <a:pt x="5099" y="4588"/>
                </a:lnTo>
                <a:lnTo>
                  <a:pt x="5097" y="4575"/>
                </a:lnTo>
                <a:lnTo>
                  <a:pt x="5090" y="4551"/>
                </a:lnTo>
                <a:lnTo>
                  <a:pt x="5082" y="4527"/>
                </a:lnTo>
                <a:lnTo>
                  <a:pt x="5071" y="4505"/>
                </a:lnTo>
                <a:lnTo>
                  <a:pt x="5058" y="4484"/>
                </a:lnTo>
                <a:lnTo>
                  <a:pt x="5043" y="4465"/>
                </a:lnTo>
                <a:lnTo>
                  <a:pt x="5027" y="4447"/>
                </a:lnTo>
                <a:lnTo>
                  <a:pt x="5009" y="4430"/>
                </a:lnTo>
                <a:lnTo>
                  <a:pt x="4989" y="4415"/>
                </a:lnTo>
                <a:lnTo>
                  <a:pt x="4969" y="4402"/>
                </a:lnTo>
                <a:lnTo>
                  <a:pt x="4947" y="4391"/>
                </a:lnTo>
                <a:lnTo>
                  <a:pt x="4923" y="4383"/>
                </a:lnTo>
                <a:lnTo>
                  <a:pt x="4899" y="4376"/>
                </a:lnTo>
                <a:lnTo>
                  <a:pt x="4886" y="4374"/>
                </a:lnTo>
                <a:lnTo>
                  <a:pt x="4873" y="4373"/>
                </a:lnTo>
                <a:lnTo>
                  <a:pt x="4860" y="4372"/>
                </a:lnTo>
                <a:lnTo>
                  <a:pt x="4847" y="4371"/>
                </a:lnTo>
                <a:close/>
              </a:path>
            </a:pathLst>
          </a:custGeom>
          <a:solidFill>
            <a:schemeClr val="bg1"/>
          </a:solidFill>
          <a:ln>
            <a:noFill/>
          </a:ln>
        </p:spPr>
        <p:txBody>
          <a:bodyPr tIns="504000" rIns="324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38" name="KSO_Shape"/>
          <p:cNvSpPr/>
          <p:nvPr/>
        </p:nvSpPr>
        <p:spPr bwMode="auto">
          <a:xfrm>
            <a:off x="3561931" y="5939282"/>
            <a:ext cx="503883" cy="333403"/>
          </a:xfrm>
          <a:custGeom>
            <a:avLst/>
            <a:gdLst>
              <a:gd name="T0" fmla="*/ 177767244 w 5273"/>
              <a:gd name="T1" fmla="*/ 132846327 h 3486"/>
              <a:gd name="T2" fmla="*/ 243679233 w 5273"/>
              <a:gd name="T3" fmla="*/ 106434205 h 3486"/>
              <a:gd name="T4" fmla="*/ 508241933 w 5273"/>
              <a:gd name="T5" fmla="*/ 0 h 3486"/>
              <a:gd name="T6" fmla="*/ 508241933 w 5273"/>
              <a:gd name="T7" fmla="*/ 212737518 h 3486"/>
              <a:gd name="T8" fmla="*/ 508241933 w 5273"/>
              <a:gd name="T9" fmla="*/ 425475036 h 3486"/>
              <a:gd name="T10" fmla="*/ 243679233 w 5273"/>
              <a:gd name="T11" fmla="*/ 319171723 h 3486"/>
              <a:gd name="T12" fmla="*/ 180638654 w 5273"/>
              <a:gd name="T13" fmla="*/ 293805297 h 3486"/>
              <a:gd name="T14" fmla="*/ 221621623 w 5273"/>
              <a:gd name="T15" fmla="*/ 455809961 h 3486"/>
              <a:gd name="T16" fmla="*/ 96453766 w 5273"/>
              <a:gd name="T17" fmla="*/ 455809961 h 3486"/>
              <a:gd name="T18" fmla="*/ 55209595 w 5273"/>
              <a:gd name="T19" fmla="*/ 292759240 h 3486"/>
              <a:gd name="T20" fmla="*/ 0 w 5273"/>
              <a:gd name="T21" fmla="*/ 292759240 h 3486"/>
              <a:gd name="T22" fmla="*/ 0 w 5273"/>
              <a:gd name="T23" fmla="*/ 132846327 h 3486"/>
              <a:gd name="T24" fmla="*/ 177767244 w 5273"/>
              <a:gd name="T25" fmla="*/ 132846327 h 3486"/>
              <a:gd name="T26" fmla="*/ 177767244 w 5273"/>
              <a:gd name="T27" fmla="*/ 132846327 h 3486"/>
              <a:gd name="T28" fmla="*/ 571934974 w 5273"/>
              <a:gd name="T29" fmla="*/ 294459037 h 3486"/>
              <a:gd name="T30" fmla="*/ 670868890 w 5273"/>
              <a:gd name="T31" fmla="*/ 328585873 h 3486"/>
              <a:gd name="T32" fmla="*/ 656381063 w 5273"/>
              <a:gd name="T33" fmla="*/ 370427424 h 3486"/>
              <a:gd name="T34" fmla="*/ 557577929 w 5273"/>
              <a:gd name="T35" fmla="*/ 336169695 h 3486"/>
              <a:gd name="T36" fmla="*/ 571934974 w 5273"/>
              <a:gd name="T37" fmla="*/ 294459037 h 3486"/>
              <a:gd name="T38" fmla="*/ 571934974 w 5273"/>
              <a:gd name="T39" fmla="*/ 294459037 h 3486"/>
              <a:gd name="T40" fmla="*/ 560971380 w 5273"/>
              <a:gd name="T41" fmla="*/ 91005138 h 3486"/>
              <a:gd name="T42" fmla="*/ 659774514 w 5273"/>
              <a:gd name="T43" fmla="*/ 56485985 h 3486"/>
              <a:gd name="T44" fmla="*/ 674262340 w 5273"/>
              <a:gd name="T45" fmla="*/ 98196643 h 3486"/>
              <a:gd name="T46" fmla="*/ 575720046 w 5273"/>
              <a:gd name="T47" fmla="*/ 132846327 h 3486"/>
              <a:gd name="T48" fmla="*/ 560971380 w 5273"/>
              <a:gd name="T49" fmla="*/ 91005138 h 3486"/>
              <a:gd name="T50" fmla="*/ 560971380 w 5273"/>
              <a:gd name="T51" fmla="*/ 91005138 h 3486"/>
              <a:gd name="T52" fmla="*/ 583681812 w 5273"/>
              <a:gd name="T53" fmla="*/ 192731907 h 3486"/>
              <a:gd name="T54" fmla="*/ 688227764 w 5273"/>
              <a:gd name="T55" fmla="*/ 192731907 h 3486"/>
              <a:gd name="T56" fmla="*/ 688227764 w 5273"/>
              <a:gd name="T57" fmla="*/ 236926995 h 3486"/>
              <a:gd name="T58" fmla="*/ 583681812 w 5273"/>
              <a:gd name="T59" fmla="*/ 236926995 h 3486"/>
              <a:gd name="T60" fmla="*/ 583681812 w 5273"/>
              <a:gd name="T61" fmla="*/ 192731907 h 34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73" h="3486">
                <a:moveTo>
                  <a:pt x="1362" y="1016"/>
                </a:moveTo>
                <a:lnTo>
                  <a:pt x="1867" y="814"/>
                </a:lnTo>
                <a:lnTo>
                  <a:pt x="3894" y="0"/>
                </a:lnTo>
                <a:lnTo>
                  <a:pt x="3894" y="1627"/>
                </a:lnTo>
                <a:lnTo>
                  <a:pt x="3894" y="3254"/>
                </a:lnTo>
                <a:lnTo>
                  <a:pt x="1867" y="2441"/>
                </a:lnTo>
                <a:lnTo>
                  <a:pt x="1384" y="2247"/>
                </a:lnTo>
                <a:lnTo>
                  <a:pt x="1698" y="3486"/>
                </a:lnTo>
                <a:lnTo>
                  <a:pt x="739" y="3486"/>
                </a:lnTo>
                <a:lnTo>
                  <a:pt x="423" y="2239"/>
                </a:lnTo>
                <a:lnTo>
                  <a:pt x="0" y="2239"/>
                </a:lnTo>
                <a:lnTo>
                  <a:pt x="0" y="1016"/>
                </a:lnTo>
                <a:lnTo>
                  <a:pt x="1362" y="1016"/>
                </a:lnTo>
                <a:close/>
                <a:moveTo>
                  <a:pt x="4382" y="2252"/>
                </a:moveTo>
                <a:lnTo>
                  <a:pt x="5140" y="2513"/>
                </a:lnTo>
                <a:lnTo>
                  <a:pt x="5029" y="2833"/>
                </a:lnTo>
                <a:lnTo>
                  <a:pt x="4272" y="2571"/>
                </a:lnTo>
                <a:lnTo>
                  <a:pt x="4382" y="2252"/>
                </a:lnTo>
                <a:close/>
                <a:moveTo>
                  <a:pt x="4298" y="696"/>
                </a:moveTo>
                <a:lnTo>
                  <a:pt x="5055" y="432"/>
                </a:lnTo>
                <a:lnTo>
                  <a:pt x="5166" y="751"/>
                </a:lnTo>
                <a:lnTo>
                  <a:pt x="4411" y="1016"/>
                </a:lnTo>
                <a:lnTo>
                  <a:pt x="4298" y="696"/>
                </a:lnTo>
                <a:close/>
                <a:moveTo>
                  <a:pt x="4472" y="1474"/>
                </a:moveTo>
                <a:lnTo>
                  <a:pt x="5273" y="1474"/>
                </a:lnTo>
                <a:lnTo>
                  <a:pt x="5273" y="1812"/>
                </a:lnTo>
                <a:lnTo>
                  <a:pt x="4472" y="1812"/>
                </a:lnTo>
                <a:lnTo>
                  <a:pt x="4472" y="1474"/>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2" name="六边形 1"/>
          <p:cNvSpPr/>
          <p:nvPr/>
        </p:nvSpPr>
        <p:spPr>
          <a:xfrm>
            <a:off x="8924968" y="1531644"/>
            <a:ext cx="1598280" cy="1377827"/>
          </a:xfrm>
          <a:prstGeom prst="hexagon">
            <a:avLst/>
          </a:prstGeom>
          <a:blipFill>
            <a:blip r:embed="rId1"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40" name="六边形 39"/>
          <p:cNvSpPr/>
          <p:nvPr/>
        </p:nvSpPr>
        <p:spPr>
          <a:xfrm>
            <a:off x="9798868" y="2942940"/>
            <a:ext cx="1598280" cy="1377827"/>
          </a:xfrm>
          <a:prstGeom prst="hexagon">
            <a:avLst/>
          </a:prstGeom>
          <a:blipFill>
            <a:blip r:embed="rId2"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41" name="六边形 40"/>
          <p:cNvSpPr/>
          <p:nvPr/>
        </p:nvSpPr>
        <p:spPr>
          <a:xfrm>
            <a:off x="8200293" y="2909285"/>
            <a:ext cx="1598280" cy="1377827"/>
          </a:xfrm>
          <a:prstGeom prst="hexagon">
            <a:avLst/>
          </a:prstGeom>
          <a:blipFill>
            <a:blip r:embed="rId3"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8" accel="58000" fill="hold" grpId="0" nodeType="withEffect" p14:presetBounceEnd="58000">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14:bounceEnd="58000">
                                          <p:cBhvr additive="base">
                                            <p:cTn id="10" dur="20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11" dur="20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8" accel="58000" fill="hold" grpId="0" nodeType="withEffect" p14:presetBounceEnd="58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8000">
                                          <p:cBhvr additive="base">
                                            <p:cTn id="14" dur="2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15" dur="2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accel="58000" fill="hold" grpId="0" nodeType="withEffect" p14:presetBounceEnd="58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58000">
                                          <p:cBhvr additive="base">
                                            <p:cTn id="18" dur="20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19" dur="20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accel="58000" fill="hold" grpId="0" nodeType="withEffect" p14:presetBounceEnd="58000">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14:bounceEnd="58000">
                                          <p:cBhvr additive="base">
                                            <p:cTn id="22" dur="2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23" dur="20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accel="58000" fill="hold" nodeType="withEffect" p14:presetBounceEnd="58000">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14:bounceEnd="58000">
                                          <p:cBhvr additive="base">
                                            <p:cTn id="26" dur="2000" fill="hold"/>
                                            <p:tgtEl>
                                              <p:spTgt spid="8"/>
                                            </p:tgtEl>
                                            <p:attrNameLst>
                                              <p:attrName>ppt_x</p:attrName>
                                            </p:attrNameLst>
                                          </p:cBhvr>
                                          <p:tavLst>
                                            <p:tav tm="0">
                                              <p:val>
                                                <p:strVal val="0-#ppt_w/2"/>
                                              </p:val>
                                            </p:tav>
                                            <p:tav tm="100000">
                                              <p:val>
                                                <p:strVal val="#ppt_x"/>
                                              </p:val>
                                            </p:tav>
                                          </p:tavLst>
                                        </p:anim>
                                        <p:anim calcmode="lin" valueType="num" p14:bounceEnd="58000">
                                          <p:cBhvr additive="base">
                                            <p:cTn id="27" dur="20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accel="58000" fill="hold" nodeType="withEffect" p14:presetBounceEnd="58000">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14:bounceEnd="58000">
                                          <p:cBhvr additive="base">
                                            <p:cTn id="30" dur="2000" fill="hold"/>
                                            <p:tgtEl>
                                              <p:spTgt spid="17"/>
                                            </p:tgtEl>
                                            <p:attrNameLst>
                                              <p:attrName>ppt_x</p:attrName>
                                            </p:attrNameLst>
                                          </p:cBhvr>
                                          <p:tavLst>
                                            <p:tav tm="0">
                                              <p:val>
                                                <p:strVal val="0-#ppt_w/2"/>
                                              </p:val>
                                            </p:tav>
                                            <p:tav tm="100000">
                                              <p:val>
                                                <p:strVal val="#ppt_x"/>
                                              </p:val>
                                            </p:tav>
                                          </p:tavLst>
                                        </p:anim>
                                        <p:anim calcmode="lin" valueType="num" p14:bounceEnd="58000">
                                          <p:cBhvr additive="base">
                                            <p:cTn id="31" dur="20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8" accel="58000" fill="hold" grpId="0" nodeType="withEffect" p14:presetBounceEnd="58000">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14:bounceEnd="58000">
                                          <p:cBhvr additive="base">
                                            <p:cTn id="34" dur="2000" fill="hold"/>
                                            <p:tgtEl>
                                              <p:spTgt spid="29"/>
                                            </p:tgtEl>
                                            <p:attrNameLst>
                                              <p:attrName>ppt_x</p:attrName>
                                            </p:attrNameLst>
                                          </p:cBhvr>
                                          <p:tavLst>
                                            <p:tav tm="0">
                                              <p:val>
                                                <p:strVal val="0-#ppt_w/2"/>
                                              </p:val>
                                            </p:tav>
                                            <p:tav tm="100000">
                                              <p:val>
                                                <p:strVal val="#ppt_x"/>
                                              </p:val>
                                            </p:tav>
                                          </p:tavLst>
                                        </p:anim>
                                        <p:anim calcmode="lin" valueType="num" p14:bounceEnd="58000">
                                          <p:cBhvr additive="base">
                                            <p:cTn id="35" dur="20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8" accel="58000" fill="hold" grpId="0" nodeType="withEffect" p14:presetBounceEnd="58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58000">
                                          <p:cBhvr additive="base">
                                            <p:cTn id="38" dur="2000" fill="hold"/>
                                            <p:tgtEl>
                                              <p:spTgt spid="31"/>
                                            </p:tgtEl>
                                            <p:attrNameLst>
                                              <p:attrName>ppt_x</p:attrName>
                                            </p:attrNameLst>
                                          </p:cBhvr>
                                          <p:tavLst>
                                            <p:tav tm="0">
                                              <p:val>
                                                <p:strVal val="0-#ppt_w/2"/>
                                              </p:val>
                                            </p:tav>
                                            <p:tav tm="100000">
                                              <p:val>
                                                <p:strVal val="#ppt_x"/>
                                              </p:val>
                                            </p:tav>
                                          </p:tavLst>
                                        </p:anim>
                                        <p:anim calcmode="lin" valueType="num" p14:bounceEnd="58000">
                                          <p:cBhvr additive="base">
                                            <p:cTn id="39" dur="2000" fill="hold"/>
                                            <p:tgtEl>
                                              <p:spTgt spid="31"/>
                                            </p:tgtEl>
                                            <p:attrNameLst>
                                              <p:attrName>ppt_y</p:attrName>
                                            </p:attrNameLst>
                                          </p:cBhvr>
                                          <p:tavLst>
                                            <p:tav tm="0">
                                              <p:val>
                                                <p:strVal val="#ppt_y"/>
                                              </p:val>
                                            </p:tav>
                                            <p:tav tm="100000">
                                              <p:val>
                                                <p:strVal val="#ppt_y"/>
                                              </p:val>
                                            </p:tav>
                                          </p:tavLst>
                                        </p:anim>
                                      </p:childTnLst>
                                    </p:cTn>
                                  </p:par>
                                  <p:par>
                                    <p:cTn id="40" presetID="2" presetClass="entr" presetSubtype="8" accel="58000" fill="hold" grpId="0" nodeType="withEffect" p14:presetBounceEnd="58000">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14:bounceEnd="58000">
                                          <p:cBhvr additive="base">
                                            <p:cTn id="42" dur="2000" fill="hold"/>
                                            <p:tgtEl>
                                              <p:spTgt spid="33"/>
                                            </p:tgtEl>
                                            <p:attrNameLst>
                                              <p:attrName>ppt_x</p:attrName>
                                            </p:attrNameLst>
                                          </p:cBhvr>
                                          <p:tavLst>
                                            <p:tav tm="0">
                                              <p:val>
                                                <p:strVal val="0-#ppt_w/2"/>
                                              </p:val>
                                            </p:tav>
                                            <p:tav tm="100000">
                                              <p:val>
                                                <p:strVal val="#ppt_x"/>
                                              </p:val>
                                            </p:tav>
                                          </p:tavLst>
                                        </p:anim>
                                        <p:anim calcmode="lin" valueType="num" p14:bounceEnd="58000">
                                          <p:cBhvr additive="base">
                                            <p:cTn id="43" dur="2000" fill="hold"/>
                                            <p:tgtEl>
                                              <p:spTgt spid="33"/>
                                            </p:tgtEl>
                                            <p:attrNameLst>
                                              <p:attrName>ppt_y</p:attrName>
                                            </p:attrNameLst>
                                          </p:cBhvr>
                                          <p:tavLst>
                                            <p:tav tm="0">
                                              <p:val>
                                                <p:strVal val="#ppt_y"/>
                                              </p:val>
                                            </p:tav>
                                            <p:tav tm="100000">
                                              <p:val>
                                                <p:strVal val="#ppt_y"/>
                                              </p:val>
                                            </p:tav>
                                          </p:tavLst>
                                        </p:anim>
                                      </p:childTnLst>
                                    </p:cTn>
                                  </p:par>
                                  <p:par>
                                    <p:cTn id="44" presetID="2" presetClass="entr" presetSubtype="8" accel="58000" fill="hold" grpId="0" nodeType="withEffect" p14:presetBounceEnd="58000">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14:bounceEnd="58000">
                                          <p:cBhvr additive="base">
                                            <p:cTn id="46" dur="2000" fill="hold"/>
                                            <p:tgtEl>
                                              <p:spTgt spid="35"/>
                                            </p:tgtEl>
                                            <p:attrNameLst>
                                              <p:attrName>ppt_x</p:attrName>
                                            </p:attrNameLst>
                                          </p:cBhvr>
                                          <p:tavLst>
                                            <p:tav tm="0">
                                              <p:val>
                                                <p:strVal val="0-#ppt_w/2"/>
                                              </p:val>
                                            </p:tav>
                                            <p:tav tm="100000">
                                              <p:val>
                                                <p:strVal val="#ppt_x"/>
                                              </p:val>
                                            </p:tav>
                                          </p:tavLst>
                                        </p:anim>
                                        <p:anim calcmode="lin" valueType="num" p14:bounceEnd="58000">
                                          <p:cBhvr additive="base">
                                            <p:cTn id="47" dur="20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accel="58000" fill="hold" grpId="0" nodeType="withEffect" p14:presetBounceEnd="58000">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14:bounceEnd="58000">
                                          <p:cBhvr additive="base">
                                            <p:cTn id="50" dur="2000" fill="hold"/>
                                            <p:tgtEl>
                                              <p:spTgt spid="36"/>
                                            </p:tgtEl>
                                            <p:attrNameLst>
                                              <p:attrName>ppt_x</p:attrName>
                                            </p:attrNameLst>
                                          </p:cBhvr>
                                          <p:tavLst>
                                            <p:tav tm="0">
                                              <p:val>
                                                <p:strVal val="0-#ppt_w/2"/>
                                              </p:val>
                                            </p:tav>
                                            <p:tav tm="100000">
                                              <p:val>
                                                <p:strVal val="#ppt_x"/>
                                              </p:val>
                                            </p:tav>
                                          </p:tavLst>
                                        </p:anim>
                                        <p:anim calcmode="lin" valueType="num" p14:bounceEnd="58000">
                                          <p:cBhvr additive="base">
                                            <p:cTn id="51" dur="2000" fill="hold"/>
                                            <p:tgtEl>
                                              <p:spTgt spid="36"/>
                                            </p:tgtEl>
                                            <p:attrNameLst>
                                              <p:attrName>ppt_y</p:attrName>
                                            </p:attrNameLst>
                                          </p:cBhvr>
                                          <p:tavLst>
                                            <p:tav tm="0">
                                              <p:val>
                                                <p:strVal val="#ppt_y"/>
                                              </p:val>
                                            </p:tav>
                                            <p:tav tm="100000">
                                              <p:val>
                                                <p:strVal val="#ppt_y"/>
                                              </p:val>
                                            </p:tav>
                                          </p:tavLst>
                                        </p:anim>
                                      </p:childTnLst>
                                    </p:cTn>
                                  </p:par>
                                  <p:par>
                                    <p:cTn id="52" presetID="2" presetClass="entr" presetSubtype="8" accel="58000" fill="hold" grpId="0" nodeType="withEffect" p14:presetBounceEnd="58000">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14:bounceEnd="58000">
                                          <p:cBhvr additive="base">
                                            <p:cTn id="54" dur="2000" fill="hold"/>
                                            <p:tgtEl>
                                              <p:spTgt spid="37"/>
                                            </p:tgtEl>
                                            <p:attrNameLst>
                                              <p:attrName>ppt_x</p:attrName>
                                            </p:attrNameLst>
                                          </p:cBhvr>
                                          <p:tavLst>
                                            <p:tav tm="0">
                                              <p:val>
                                                <p:strVal val="0-#ppt_w/2"/>
                                              </p:val>
                                            </p:tav>
                                            <p:tav tm="100000">
                                              <p:val>
                                                <p:strVal val="#ppt_x"/>
                                              </p:val>
                                            </p:tav>
                                          </p:tavLst>
                                        </p:anim>
                                        <p:anim calcmode="lin" valueType="num" p14:bounceEnd="58000">
                                          <p:cBhvr additive="base">
                                            <p:cTn id="55" dur="2000" fill="hold"/>
                                            <p:tgtEl>
                                              <p:spTgt spid="37"/>
                                            </p:tgtEl>
                                            <p:attrNameLst>
                                              <p:attrName>ppt_y</p:attrName>
                                            </p:attrNameLst>
                                          </p:cBhvr>
                                          <p:tavLst>
                                            <p:tav tm="0">
                                              <p:val>
                                                <p:strVal val="#ppt_y"/>
                                              </p:val>
                                            </p:tav>
                                            <p:tav tm="100000">
                                              <p:val>
                                                <p:strVal val="#ppt_y"/>
                                              </p:val>
                                            </p:tav>
                                          </p:tavLst>
                                        </p:anim>
                                      </p:childTnLst>
                                    </p:cTn>
                                  </p:par>
                                  <p:par>
                                    <p:cTn id="56" presetID="2" presetClass="entr" presetSubtype="8" accel="58000" fill="hold" grpId="0" nodeType="withEffect" p14:presetBounceEnd="58000">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14:bounceEnd="58000">
                                          <p:cBhvr additive="base">
                                            <p:cTn id="58" dur="2000" fill="hold"/>
                                            <p:tgtEl>
                                              <p:spTgt spid="38"/>
                                            </p:tgtEl>
                                            <p:attrNameLst>
                                              <p:attrName>ppt_x</p:attrName>
                                            </p:attrNameLst>
                                          </p:cBhvr>
                                          <p:tavLst>
                                            <p:tav tm="0">
                                              <p:val>
                                                <p:strVal val="0-#ppt_w/2"/>
                                              </p:val>
                                            </p:tav>
                                            <p:tav tm="100000">
                                              <p:val>
                                                <p:strVal val="#ppt_x"/>
                                              </p:val>
                                            </p:tav>
                                          </p:tavLst>
                                        </p:anim>
                                        <p:anim calcmode="lin" valueType="num" p14:bounceEnd="58000">
                                          <p:cBhvr additive="base">
                                            <p:cTn id="59" dur="2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ldLvl="0" animBg="1"/>
          <p:bldP spid="4" grpId="0" bldLvl="0" animBg="1"/>
          <p:bldP spid="6" grpId="0" bldLvl="0" animBg="1"/>
          <p:bldP spid="7" grpId="0" bldLvl="0" animBg="1"/>
          <p:bldP spid="29" grpId="0"/>
          <p:bldP spid="31" grpId="0"/>
          <p:bldP spid="33" grpId="0"/>
          <p:bldP spid="35" grpId="0" bldLvl="0" animBg="1"/>
          <p:bldP spid="36" grpId="0" bldLvl="0" animBg="1"/>
          <p:bldP spid="37" grpId="0" bldLvl="0" animBg="1"/>
          <p:bldP spid="38"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8" accel="58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0-#ppt_w/2"/>
                                              </p:val>
                                            </p:tav>
                                            <p:tav tm="100000">
                                              <p:val>
                                                <p:strVal val="#ppt_x"/>
                                              </p:val>
                                            </p:tav>
                                          </p:tavLst>
                                        </p:anim>
                                        <p:anim calcmode="lin" valueType="num">
                                          <p:cBhvr additive="base">
                                            <p:cTn id="11" dur="20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8" accel="5800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0-#ppt_w/2"/>
                                              </p:val>
                                            </p:tav>
                                            <p:tav tm="100000">
                                              <p:val>
                                                <p:strVal val="#ppt_x"/>
                                              </p:val>
                                            </p:tav>
                                          </p:tavLst>
                                        </p:anim>
                                        <p:anim calcmode="lin" valueType="num">
                                          <p:cBhvr additive="base">
                                            <p:cTn id="15" dur="2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accel="58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0-#ppt_w/2"/>
                                              </p:val>
                                            </p:tav>
                                            <p:tav tm="100000">
                                              <p:val>
                                                <p:strVal val="#ppt_x"/>
                                              </p:val>
                                            </p:tav>
                                          </p:tavLst>
                                        </p:anim>
                                        <p:anim calcmode="lin" valueType="num">
                                          <p:cBhvr additive="base">
                                            <p:cTn id="19" dur="20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accel="58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0-#ppt_w/2"/>
                                              </p:val>
                                            </p:tav>
                                            <p:tav tm="100000">
                                              <p:val>
                                                <p:strVal val="#ppt_x"/>
                                              </p:val>
                                            </p:tav>
                                          </p:tavLst>
                                        </p:anim>
                                        <p:anim calcmode="lin" valueType="num">
                                          <p:cBhvr additive="base">
                                            <p:cTn id="23" dur="20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accel="58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0-#ppt_w/2"/>
                                              </p:val>
                                            </p:tav>
                                            <p:tav tm="100000">
                                              <p:val>
                                                <p:strVal val="#ppt_x"/>
                                              </p:val>
                                            </p:tav>
                                          </p:tavLst>
                                        </p:anim>
                                        <p:anim calcmode="lin" valueType="num">
                                          <p:cBhvr additive="base">
                                            <p:cTn id="27" dur="20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accel="5800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2000" fill="hold"/>
                                            <p:tgtEl>
                                              <p:spTgt spid="17"/>
                                            </p:tgtEl>
                                            <p:attrNameLst>
                                              <p:attrName>ppt_x</p:attrName>
                                            </p:attrNameLst>
                                          </p:cBhvr>
                                          <p:tavLst>
                                            <p:tav tm="0">
                                              <p:val>
                                                <p:strVal val="0-#ppt_w/2"/>
                                              </p:val>
                                            </p:tav>
                                            <p:tav tm="100000">
                                              <p:val>
                                                <p:strVal val="#ppt_x"/>
                                              </p:val>
                                            </p:tav>
                                          </p:tavLst>
                                        </p:anim>
                                        <p:anim calcmode="lin" valueType="num">
                                          <p:cBhvr additive="base">
                                            <p:cTn id="31" dur="20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8" accel="5800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2000" fill="hold"/>
                                            <p:tgtEl>
                                              <p:spTgt spid="29"/>
                                            </p:tgtEl>
                                            <p:attrNameLst>
                                              <p:attrName>ppt_x</p:attrName>
                                            </p:attrNameLst>
                                          </p:cBhvr>
                                          <p:tavLst>
                                            <p:tav tm="0">
                                              <p:val>
                                                <p:strVal val="0-#ppt_w/2"/>
                                              </p:val>
                                            </p:tav>
                                            <p:tav tm="100000">
                                              <p:val>
                                                <p:strVal val="#ppt_x"/>
                                              </p:val>
                                            </p:tav>
                                          </p:tavLst>
                                        </p:anim>
                                        <p:anim calcmode="lin" valueType="num">
                                          <p:cBhvr additive="base">
                                            <p:cTn id="35" dur="2000" fill="hold"/>
                                            <p:tgtEl>
                                              <p:spTgt spid="29"/>
                                            </p:tgtEl>
                                            <p:attrNameLst>
                                              <p:attrName>ppt_y</p:attrName>
                                            </p:attrNameLst>
                                          </p:cBhvr>
                                          <p:tavLst>
                                            <p:tav tm="0">
                                              <p:val>
                                                <p:strVal val="#ppt_y"/>
                                              </p:val>
                                            </p:tav>
                                            <p:tav tm="100000">
                                              <p:val>
                                                <p:strVal val="#ppt_y"/>
                                              </p:val>
                                            </p:tav>
                                          </p:tavLst>
                                        </p:anim>
                                      </p:childTnLst>
                                    </p:cTn>
                                  </p:par>
                                  <p:par>
                                    <p:cTn id="36" presetID="2" presetClass="entr" presetSubtype="8" accel="5800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2000" fill="hold"/>
                                            <p:tgtEl>
                                              <p:spTgt spid="31"/>
                                            </p:tgtEl>
                                            <p:attrNameLst>
                                              <p:attrName>ppt_x</p:attrName>
                                            </p:attrNameLst>
                                          </p:cBhvr>
                                          <p:tavLst>
                                            <p:tav tm="0">
                                              <p:val>
                                                <p:strVal val="0-#ppt_w/2"/>
                                              </p:val>
                                            </p:tav>
                                            <p:tav tm="100000">
                                              <p:val>
                                                <p:strVal val="#ppt_x"/>
                                              </p:val>
                                            </p:tav>
                                          </p:tavLst>
                                        </p:anim>
                                        <p:anim calcmode="lin" valueType="num">
                                          <p:cBhvr additive="base">
                                            <p:cTn id="39" dur="2000" fill="hold"/>
                                            <p:tgtEl>
                                              <p:spTgt spid="31"/>
                                            </p:tgtEl>
                                            <p:attrNameLst>
                                              <p:attrName>ppt_y</p:attrName>
                                            </p:attrNameLst>
                                          </p:cBhvr>
                                          <p:tavLst>
                                            <p:tav tm="0">
                                              <p:val>
                                                <p:strVal val="#ppt_y"/>
                                              </p:val>
                                            </p:tav>
                                            <p:tav tm="100000">
                                              <p:val>
                                                <p:strVal val="#ppt_y"/>
                                              </p:val>
                                            </p:tav>
                                          </p:tavLst>
                                        </p:anim>
                                      </p:childTnLst>
                                    </p:cTn>
                                  </p:par>
                                  <p:par>
                                    <p:cTn id="40" presetID="2" presetClass="entr" presetSubtype="8" accel="5800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2000" fill="hold"/>
                                            <p:tgtEl>
                                              <p:spTgt spid="33"/>
                                            </p:tgtEl>
                                            <p:attrNameLst>
                                              <p:attrName>ppt_x</p:attrName>
                                            </p:attrNameLst>
                                          </p:cBhvr>
                                          <p:tavLst>
                                            <p:tav tm="0">
                                              <p:val>
                                                <p:strVal val="0-#ppt_w/2"/>
                                              </p:val>
                                            </p:tav>
                                            <p:tav tm="100000">
                                              <p:val>
                                                <p:strVal val="#ppt_x"/>
                                              </p:val>
                                            </p:tav>
                                          </p:tavLst>
                                        </p:anim>
                                        <p:anim calcmode="lin" valueType="num">
                                          <p:cBhvr additive="base">
                                            <p:cTn id="43" dur="2000" fill="hold"/>
                                            <p:tgtEl>
                                              <p:spTgt spid="33"/>
                                            </p:tgtEl>
                                            <p:attrNameLst>
                                              <p:attrName>ppt_y</p:attrName>
                                            </p:attrNameLst>
                                          </p:cBhvr>
                                          <p:tavLst>
                                            <p:tav tm="0">
                                              <p:val>
                                                <p:strVal val="#ppt_y"/>
                                              </p:val>
                                            </p:tav>
                                            <p:tav tm="100000">
                                              <p:val>
                                                <p:strVal val="#ppt_y"/>
                                              </p:val>
                                            </p:tav>
                                          </p:tavLst>
                                        </p:anim>
                                      </p:childTnLst>
                                    </p:cTn>
                                  </p:par>
                                  <p:par>
                                    <p:cTn id="44" presetID="2" presetClass="entr" presetSubtype="8" accel="5800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2000" fill="hold"/>
                                            <p:tgtEl>
                                              <p:spTgt spid="35"/>
                                            </p:tgtEl>
                                            <p:attrNameLst>
                                              <p:attrName>ppt_x</p:attrName>
                                            </p:attrNameLst>
                                          </p:cBhvr>
                                          <p:tavLst>
                                            <p:tav tm="0">
                                              <p:val>
                                                <p:strVal val="0-#ppt_w/2"/>
                                              </p:val>
                                            </p:tav>
                                            <p:tav tm="100000">
                                              <p:val>
                                                <p:strVal val="#ppt_x"/>
                                              </p:val>
                                            </p:tav>
                                          </p:tavLst>
                                        </p:anim>
                                        <p:anim calcmode="lin" valueType="num">
                                          <p:cBhvr additive="base">
                                            <p:cTn id="47" dur="20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accel="5800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2000" fill="hold"/>
                                            <p:tgtEl>
                                              <p:spTgt spid="36"/>
                                            </p:tgtEl>
                                            <p:attrNameLst>
                                              <p:attrName>ppt_x</p:attrName>
                                            </p:attrNameLst>
                                          </p:cBhvr>
                                          <p:tavLst>
                                            <p:tav tm="0">
                                              <p:val>
                                                <p:strVal val="0-#ppt_w/2"/>
                                              </p:val>
                                            </p:tav>
                                            <p:tav tm="100000">
                                              <p:val>
                                                <p:strVal val="#ppt_x"/>
                                              </p:val>
                                            </p:tav>
                                          </p:tavLst>
                                        </p:anim>
                                        <p:anim calcmode="lin" valueType="num">
                                          <p:cBhvr additive="base">
                                            <p:cTn id="51" dur="2000" fill="hold"/>
                                            <p:tgtEl>
                                              <p:spTgt spid="36"/>
                                            </p:tgtEl>
                                            <p:attrNameLst>
                                              <p:attrName>ppt_y</p:attrName>
                                            </p:attrNameLst>
                                          </p:cBhvr>
                                          <p:tavLst>
                                            <p:tav tm="0">
                                              <p:val>
                                                <p:strVal val="#ppt_y"/>
                                              </p:val>
                                            </p:tav>
                                            <p:tav tm="100000">
                                              <p:val>
                                                <p:strVal val="#ppt_y"/>
                                              </p:val>
                                            </p:tav>
                                          </p:tavLst>
                                        </p:anim>
                                      </p:childTnLst>
                                    </p:cTn>
                                  </p:par>
                                  <p:par>
                                    <p:cTn id="52" presetID="2" presetClass="entr" presetSubtype="8" accel="5800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2000" fill="hold"/>
                                            <p:tgtEl>
                                              <p:spTgt spid="37"/>
                                            </p:tgtEl>
                                            <p:attrNameLst>
                                              <p:attrName>ppt_x</p:attrName>
                                            </p:attrNameLst>
                                          </p:cBhvr>
                                          <p:tavLst>
                                            <p:tav tm="0">
                                              <p:val>
                                                <p:strVal val="0-#ppt_w/2"/>
                                              </p:val>
                                            </p:tav>
                                            <p:tav tm="100000">
                                              <p:val>
                                                <p:strVal val="#ppt_x"/>
                                              </p:val>
                                            </p:tav>
                                          </p:tavLst>
                                        </p:anim>
                                        <p:anim calcmode="lin" valueType="num">
                                          <p:cBhvr additive="base">
                                            <p:cTn id="55" dur="2000" fill="hold"/>
                                            <p:tgtEl>
                                              <p:spTgt spid="37"/>
                                            </p:tgtEl>
                                            <p:attrNameLst>
                                              <p:attrName>ppt_y</p:attrName>
                                            </p:attrNameLst>
                                          </p:cBhvr>
                                          <p:tavLst>
                                            <p:tav tm="0">
                                              <p:val>
                                                <p:strVal val="#ppt_y"/>
                                              </p:val>
                                            </p:tav>
                                            <p:tav tm="100000">
                                              <p:val>
                                                <p:strVal val="#ppt_y"/>
                                              </p:val>
                                            </p:tav>
                                          </p:tavLst>
                                        </p:anim>
                                      </p:childTnLst>
                                    </p:cTn>
                                  </p:par>
                                  <p:par>
                                    <p:cTn id="56" presetID="2" presetClass="entr" presetSubtype="8" accel="5800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2000" fill="hold"/>
                                            <p:tgtEl>
                                              <p:spTgt spid="38"/>
                                            </p:tgtEl>
                                            <p:attrNameLst>
                                              <p:attrName>ppt_x</p:attrName>
                                            </p:attrNameLst>
                                          </p:cBhvr>
                                          <p:tavLst>
                                            <p:tav tm="0">
                                              <p:val>
                                                <p:strVal val="0-#ppt_w/2"/>
                                              </p:val>
                                            </p:tav>
                                            <p:tav tm="100000">
                                              <p:val>
                                                <p:strVal val="#ppt_x"/>
                                              </p:val>
                                            </p:tav>
                                          </p:tavLst>
                                        </p:anim>
                                        <p:anim calcmode="lin" valueType="num">
                                          <p:cBhvr additive="base">
                                            <p:cTn id="59" dur="2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ldLvl="0" animBg="1"/>
          <p:bldP spid="4" grpId="0" bldLvl="0" animBg="1"/>
          <p:bldP spid="6" grpId="0" bldLvl="0" animBg="1"/>
          <p:bldP spid="7" grpId="0" bldLvl="0" animBg="1"/>
          <p:bldP spid="29" grpId="0"/>
          <p:bldP spid="31" grpId="0"/>
          <p:bldP spid="33" grpId="0"/>
          <p:bldP spid="35" grpId="0" bldLvl="0" animBg="1"/>
          <p:bldP spid="36" grpId="0" bldLvl="0" animBg="1"/>
          <p:bldP spid="37" grpId="0" bldLvl="0" animBg="1"/>
          <p:bldP spid="38" grpId="0" bldLvl="0" animBg="1"/>
        </p:bldLst>
      </p:timing>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7"/>
  <p:tag name="KSO_WM_UNIT_ID" val="_1*y*7"/>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6"/>
  <p:tag name="KSO_WM_UNIT_ID" val="_1*y*6"/>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5"/>
  <p:tag name="KSO_WM_UNIT_ID" val="_1*y*5"/>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7.xml><?xml version="1.0" encoding="utf-8"?>
<p:tagLst xmlns:p="http://schemas.openxmlformats.org/presentationml/2006/main">
  <p:tag name="KSO_WM_TEMPLATE_THUMBS_INDEX" val="1、4、7、8、9、10、11、12、13、14、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20"/>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8"/>
  <p:tag name="KSO_WM_UNIT_ID" val="_1*y*8"/>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7"/>
  <p:tag name="KSO_WM_UNIT_ID" val="_1*y*7"/>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6"/>
  <p:tag name="KSO_WM_UNIT_ID" val="_1*y*6"/>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5"/>
  <p:tag name="KSO_WM_UNIT_ID" val="_1*y*5"/>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8"/>
  <p:tag name="KSO_WM_UNIT_ID" val="_1*y*8"/>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4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4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4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4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4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50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4.xml><?xml version="1.0" encoding="utf-8"?>
<p:tagLst xmlns:p="http://schemas.openxmlformats.org/presentationml/2006/main">
  <p:tag name="KSO_WM_TEMPLATE_THUMBS_INDEX" val="1、4、7、8、9、10、11、12、13、14、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20"/>
</p:tagLst>
</file>

<file path=ppt/tags/tag515.xml><?xml version="1.0" encoding="utf-8"?>
<p:tagLst xmlns:p="http://schemas.openxmlformats.org/presentationml/2006/main">
  <p:tag name="MH" val="20160217203636"/>
  <p:tag name="MH_LIBRARY" val="GRAPHIC"/>
  <p:tag name="MH_TYPE" val="Picture"/>
  <p:tag name="MH_ORDER" val="3"/>
</p:tagLst>
</file>

<file path=ppt/tags/tag516.xml><?xml version="1.0" encoding="utf-8"?>
<p:tagLst xmlns:p="http://schemas.openxmlformats.org/presentationml/2006/main">
  <p:tag name="MH" val="20160218211730"/>
  <p:tag name="MH_LIBRARY" val="GRAPHIC"/>
  <p:tag name="MH_TYPE" val="Other"/>
  <p:tag name="MH_ORDER" val="10"/>
</p:tagLst>
</file>

<file path=ppt/tags/tag517.xml><?xml version="1.0" encoding="utf-8"?>
<p:tagLst xmlns:p="http://schemas.openxmlformats.org/presentationml/2006/main">
  <p:tag name="MH" val="20160203101803"/>
  <p:tag name="MH_LIBRARY" val="GRAPHIC"/>
  <p:tag name="MH_TYPE" val="Title"/>
  <p:tag name="MH_ORDER" val="1"/>
</p:tagLst>
</file>

<file path=ppt/tags/tag518.xml><?xml version="1.0" encoding="utf-8"?>
<p:tagLst xmlns:p="http://schemas.openxmlformats.org/presentationml/2006/main">
  <p:tag name="MH" val="20160218211730"/>
  <p:tag name="MH_LIBRARY" val="GRAPHIC"/>
  <p:tag name="MH_TYPE" val="Other"/>
  <p:tag name="MH_ORDER" val="10"/>
</p:tagLst>
</file>

<file path=ppt/tags/tag519.xml><?xml version="1.0" encoding="utf-8"?>
<p:tagLst xmlns:p="http://schemas.openxmlformats.org/presentationml/2006/main">
  <p:tag name="MH" val="20160203101803"/>
  <p:tag name="MH_LIBRARY" val="GRAPHIC"/>
  <p:tag name="MH_TYPE" val="Title"/>
  <p:tag name="MH_ORDER"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0.xml><?xml version="1.0" encoding="utf-8"?>
<p:tagLst xmlns:p="http://schemas.openxmlformats.org/presentationml/2006/main">
  <p:tag name="MH" val="20160218211730"/>
  <p:tag name="MH_LIBRARY" val="GRAPHIC"/>
  <p:tag name="MH_TYPE" val="Other"/>
  <p:tag name="MH_ORDER" val="10"/>
</p:tagLst>
</file>

<file path=ppt/tags/tag521.xml><?xml version="1.0" encoding="utf-8"?>
<p:tagLst xmlns:p="http://schemas.openxmlformats.org/presentationml/2006/main">
  <p:tag name="MH" val="20160203101803"/>
  <p:tag name="MH_LIBRARY" val="GRAPHIC"/>
  <p:tag name="MH_TYPE" val="Title"/>
  <p:tag name="MH_ORDER" val="1"/>
</p:tagLst>
</file>

<file path=ppt/tags/tag522.xml><?xml version="1.0" encoding="utf-8"?>
<p:tagLst xmlns:p="http://schemas.openxmlformats.org/presentationml/2006/main">
  <p:tag name="MH" val="20160202082519"/>
  <p:tag name="MH_LIBRARY" val="GRAPHIC"/>
  <p:tag name="MH_TYPE" val="Text"/>
  <p:tag name="MH_ORDER" val="1"/>
</p:tagLst>
</file>

<file path=ppt/tags/tag523.xml><?xml version="1.0" encoding="utf-8"?>
<p:tagLst xmlns:p="http://schemas.openxmlformats.org/presentationml/2006/main">
  <p:tag name="MH" val="20160202082519"/>
  <p:tag name="MH_LIBRARY" val="GRAPHIC"/>
  <p:tag name="MH_TYPE" val="SubTitle"/>
  <p:tag name="MH_ORDER" val="1"/>
</p:tagLst>
</file>

<file path=ppt/tags/tag524.xml><?xml version="1.0" encoding="utf-8"?>
<p:tagLst xmlns:p="http://schemas.openxmlformats.org/presentationml/2006/main">
  <p:tag name="MH" val="20160202082519"/>
  <p:tag name="MH_LIBRARY" val="GRAPHIC"/>
  <p:tag name="MH_TYPE" val="Text"/>
  <p:tag name="MH_ORDER" val="1"/>
</p:tagLst>
</file>

<file path=ppt/tags/tag525.xml><?xml version="1.0" encoding="utf-8"?>
<p:tagLst xmlns:p="http://schemas.openxmlformats.org/presentationml/2006/main">
  <p:tag name="MH" val="20160202082519"/>
  <p:tag name="MH_LIBRARY" val="GRAPHIC"/>
  <p:tag name="MH_TYPE" val="SubTitle"/>
  <p:tag name="MH_ORDER" val="1"/>
</p:tagLst>
</file>

<file path=ppt/tags/tag526.xml><?xml version="1.0" encoding="utf-8"?>
<p:tagLst xmlns:p="http://schemas.openxmlformats.org/presentationml/2006/main">
  <p:tag name="MH" val="20160202082519"/>
  <p:tag name="MH_LIBRARY" val="GRAPHIC"/>
  <p:tag name="MH_TYPE" val="Text"/>
  <p:tag name="MH_ORDER" val="1"/>
</p:tagLst>
</file>

<file path=ppt/tags/tag527.xml><?xml version="1.0" encoding="utf-8"?>
<p:tagLst xmlns:p="http://schemas.openxmlformats.org/presentationml/2006/main">
  <p:tag name="MH" val="20160202082519"/>
  <p:tag name="MH_LIBRARY" val="GRAPHIC"/>
  <p:tag name="MH_TYPE" val="SubTitle"/>
  <p:tag name="MH_ORDER" val="1"/>
</p:tagLst>
</file>

<file path=ppt/tags/tag528.xml><?xml version="1.0" encoding="utf-8"?>
<p:tagLst xmlns:p="http://schemas.openxmlformats.org/presentationml/2006/main">
  <p:tag name="MH" val="20160218211730"/>
  <p:tag name="MH_LIBRARY" val="GRAPHIC"/>
  <p:tag name="MH_TYPE" val="Other"/>
  <p:tag name="MH_ORDER" val="10"/>
</p:tagLst>
</file>

<file path=ppt/tags/tag529.xml><?xml version="1.0" encoding="utf-8"?>
<p:tagLst xmlns:p="http://schemas.openxmlformats.org/presentationml/2006/main">
  <p:tag name="MH" val="20160203101803"/>
  <p:tag name="MH_LIBRARY" val="GRAPHIC"/>
  <p:tag name="MH_TYPE" val="Title"/>
  <p:tag name="MH_ORDER"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0.xml><?xml version="1.0" encoding="utf-8"?>
<p:tagLst xmlns:p="http://schemas.openxmlformats.org/presentationml/2006/main">
  <p:tag name="MH" val="20160218211730"/>
  <p:tag name="MH_LIBRARY" val="GRAPHIC"/>
  <p:tag name="MH_TYPE" val="Other"/>
  <p:tag name="MH_ORDER" val="10"/>
</p:tagLst>
</file>

<file path=ppt/tags/tag531.xml><?xml version="1.0" encoding="utf-8"?>
<p:tagLst xmlns:p="http://schemas.openxmlformats.org/presentationml/2006/main">
  <p:tag name="MH" val="20160203101803"/>
  <p:tag name="MH_LIBRARY" val="GRAPHIC"/>
  <p:tag name="MH_TYPE" val="Title"/>
  <p:tag name="MH_ORDER" val="1"/>
</p:tagLst>
</file>

<file path=ppt/tags/tag532.xml><?xml version="1.0" encoding="utf-8"?>
<p:tagLst xmlns:p="http://schemas.openxmlformats.org/presentationml/2006/main">
  <p:tag name="MH" val="20160218211730"/>
  <p:tag name="MH_LIBRARY" val="GRAPHIC"/>
  <p:tag name="MH_TYPE" val="Other"/>
  <p:tag name="MH_ORDER" val="10"/>
</p:tagLst>
</file>

<file path=ppt/tags/tag533.xml><?xml version="1.0" encoding="utf-8"?>
<p:tagLst xmlns:p="http://schemas.openxmlformats.org/presentationml/2006/main">
  <p:tag name="MH" val="20160203101803"/>
  <p:tag name="MH_LIBRARY" val="GRAPHIC"/>
  <p:tag name="MH_TYPE" val="Title"/>
  <p:tag name="MH_ORDER" val="1"/>
</p:tagLst>
</file>

<file path=ppt/tags/tag534.xml><?xml version="1.0" encoding="utf-8"?>
<p:tagLst xmlns:p="http://schemas.openxmlformats.org/presentationml/2006/main">
  <p:tag name="MH" val="20160202082519"/>
  <p:tag name="MH_LIBRARY" val="GRAPHIC"/>
  <p:tag name="MH_TYPE" val="Text"/>
  <p:tag name="MH_ORDER" val="1"/>
</p:tagLst>
</file>

<file path=ppt/tags/tag535.xml><?xml version="1.0" encoding="utf-8"?>
<p:tagLst xmlns:p="http://schemas.openxmlformats.org/presentationml/2006/main">
  <p:tag name="MH" val="20160202082519"/>
  <p:tag name="MH_LIBRARY" val="GRAPHIC"/>
  <p:tag name="MH_TYPE" val="Text"/>
  <p:tag name="MH_ORDER" val="1"/>
</p:tagLst>
</file>

<file path=ppt/tags/tag536.xml><?xml version="1.0" encoding="utf-8"?>
<p:tagLst xmlns:p="http://schemas.openxmlformats.org/presentationml/2006/main">
  <p:tag name="MH" val="20160202082519"/>
  <p:tag name="MH_LIBRARY" val="GRAPHIC"/>
  <p:tag name="MH_TYPE" val="SubTitle"/>
  <p:tag name="MH_ORDER" val="1"/>
</p:tagLst>
</file>

<file path=ppt/tags/tag537.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620_1*a*1"/>
  <p:tag name="KSO_WM_TEMPLATE_CATEGORY" val="custom"/>
  <p:tag name="KSO_WM_TEMPLATE_INDEX" val="20202620"/>
  <p:tag name="KSO_WM_UNIT_LAYERLEVEL" val="1"/>
  <p:tag name="KSO_WM_TAG_VERSION" val="1.0"/>
  <p:tag name="KSO_WM_BEAUTIFY_FLAG" val="#wm#"/>
  <p:tag name="KSO_WM_UNIT_PRESET_TEXT" val="简约工作汇报"/>
</p:tagLst>
</file>

<file path=ppt/tags/tag538.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b"/>
  <p:tag name="KSO_WM_UNIT_INDEX" val="1"/>
  <p:tag name="KSO_WM_UNIT_ID" val="custom20202620_1*b*1"/>
  <p:tag name="KSO_WM_TEMPLATE_CATEGORY" val="custom"/>
  <p:tag name="KSO_WM_TEMPLATE_INDEX" val="20202620"/>
  <p:tag name="KSO_WM_UNIT_LAYERLEVEL" val="1"/>
  <p:tag name="KSO_WM_TAG_VERSION" val="1.0"/>
  <p:tag name="KSO_WM_BEAUTIFY_FLAG" val="#wm#"/>
  <p:tag name="KSO_WM_UNIT_PRESET_TEXT" val="单击此处添加副标题"/>
  <p:tag name="KSO_WM_UNIT_TEXT_FILL_FORE_SCHEMECOLOR_INDEX_BRIGHTNESS" val="0.25"/>
  <p:tag name="KSO_WM_UNIT_TEXT_FILL_FORE_SCHEMECOLOR_INDEX" val="13"/>
  <p:tag name="KSO_WM_UNIT_TEXT_FILL_TYPE" val="1"/>
</p:tagLst>
</file>

<file path=ppt/tags/tag5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2"/>
  <p:tag name="KSO_WM_UNIT_ID" val="custom20202620_1*b*2"/>
  <p:tag name="KSO_WM_TEMPLATE_CATEGORY" val="custom"/>
  <p:tag name="KSO_WM_TEMPLATE_INDEX" val="20202620"/>
  <p:tag name="KSO_WM_UNIT_LAYERLEVEL" val="1"/>
  <p:tag name="KSO_WM_TAG_VERSION" val="1.0"/>
  <p:tag name="KSO_WM_BEAUTIFY_FLAG" val="#wm#"/>
  <p:tag name="KSO_WM_UNIT_PRESET_TEXT" val="汇报人姓名"/>
  <p:tag name="KSO_WM_UNIT_TEXT_FILL_FORE_SCHEMECOLOR_INDEX_BRIGHTNESS" val="0.15"/>
  <p:tag name="KSO_WM_UNIT_TEXT_FILL_FORE_SCHEMECOLOR_INDEX" val="13"/>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0.xml><?xml version="1.0" encoding="utf-8"?>
<p:tagLst xmlns:p="http://schemas.openxmlformats.org/presentationml/2006/main">
  <p:tag name="KSO_WM_TEMPLATE_THUMBS_INDEX" val="1、4、7、8、9、10、11、12、13、14、15"/>
  <p:tag name="KSO_WM_SLIDE_ID" val="custom20202620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20"/>
  <p:tag name="KSO_WM_SLIDE_LAYOUT" val="a_b"/>
  <p:tag name="KSO_WM_SLIDE_LAYOUT_CNT" val="1_3"/>
</p:tagLst>
</file>

<file path=ppt/tags/tag5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2e8f55f9-62c2-489d-bf36-c8f5d370adc0}"/>
  <p:tag name="KSO_WM_UNIT_TYPE" val="i"/>
</p:tagLst>
</file>

<file path=ppt/tags/tag5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3fb6015-ac7a-454e-8829-68131daeab91}"/>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54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47.xml><?xml version="1.0" encoding="utf-8"?>
<p:tagLst xmlns:p="http://schemas.openxmlformats.org/presentationml/2006/main">
  <p:tag name="KSO_WM_UNIT_FILL_FORE_SCHEMECOLOR_INDEX_BRIGHTNESS" val="-0.25"/>
  <p:tag name="KSO_WM_UNIT_FILL_FORE_SCHEMECOLOR_INDEX" val="5"/>
  <p:tag name="KSO_WM_UNIT_FILL_TYPE" val="1"/>
</p:tagLst>
</file>

<file path=ppt/tags/tag54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4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0.xml><?xml version="1.0" encoding="utf-8"?>
<p:tagLst xmlns:p="http://schemas.openxmlformats.org/presentationml/2006/main">
  <p:tag name="KSO_WM_UNIT_FILL_FORE_SCHEMECOLOR_INDEX_1_BRIGHTNESS" val="0.02"/>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8"/>
  <p:tag name="KSO_WM_UNIT_FILL_FORE_SCHEMECOLOR_INDEX_2_POS" val="0.5"/>
  <p:tag name="KSO_WM_UNIT_FILL_FORE_SCHEMECOLOR_INDEX_2_TRANS" val="0"/>
  <p:tag name="KSO_WM_UNIT_FILL_FORE_SCHEMECOLOR_INDEX_3_BRIGHTNESS" val="-0.01"/>
  <p:tag name="KSO_WM_UNIT_FILL_FORE_SCHEMECOLOR_INDEX_3" val="8"/>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Lst>
</file>

<file path=ppt/tags/tag551.xml><?xml version="1.0" encoding="utf-8"?>
<p:tagLst xmlns:p="http://schemas.openxmlformats.org/presentationml/2006/main">
  <p:tag name="KSO_WM_SLIDE_BK_DARK_LIGHT" val=""/>
  <p:tag name="KSO_WM_SLIDE_BACKGROUND_TYPE" val="general"/>
</p:tagLst>
</file>

<file path=ppt/tags/tag5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577dc11-f026-442b-9888-e76aed2c15f8}"/>
  <p:tag name="KSO_WM_UNIT_TYPE" val="i"/>
</p:tagLst>
</file>

<file path=ppt/tags/tag55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df95fb5-771d-4e08-87d5-67983c73d599}"/>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55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5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5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561.xml><?xml version="1.0" encoding="utf-8"?>
<p:tagLst xmlns:p="http://schemas.openxmlformats.org/presentationml/2006/main">
  <p:tag name="KSO_WM_SLIDE_BK_DARK_LIGHT" val=""/>
  <p:tag name="KSO_WM_SLIDE_BACKGROUND_TYPE" val="general"/>
</p:tagLst>
</file>

<file path=ppt/tags/tag5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57fb378-2e02-48e8-b52b-9d5758c5cc73}"/>
  <p:tag name="KSO_WM_UNIT_TYPE" val="i"/>
</p:tagLst>
</file>

<file path=ppt/tags/tag5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6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e74a159-67a4-4425-9d20-c46281c6bcbb}"/>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567.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0"/>
  <p:tag name="KSO_WM_UNIT_LINE_FILL_TYPE" val="2"/>
</p:tagLst>
</file>

<file path=ppt/tags/tag568.xml><?xml version="1.0" encoding="utf-8"?>
<p:tagLst xmlns:p="http://schemas.openxmlformats.org/presentationml/2006/main">
  <p:tag name="KSO_WM_UNIT_FILL_FORE_SCHEMECOLOR_INDEX_1_BRIGHTNESS" val="0.1"/>
  <p:tag name="KSO_WM_UNIT_FILL_FORE_SCHEMECOLOR_INDEX_1" val="10"/>
  <p:tag name="KSO_WM_UNIT_FILL_FORE_SCHEMECOLOR_INDEX_1_POS" val="0"/>
  <p:tag name="KSO_WM_UNIT_FILL_FORE_SCHEMECOLOR_INDEX_1_TRANS" val="0"/>
  <p:tag name="KSO_WM_UNIT_FILL_FORE_SCHEMECOLOR_INDEX_2_BRIGHTNESS" val="0.05"/>
  <p:tag name="KSO_WM_UNIT_FILL_FORE_SCHEMECOLOR_INDEX_2" val="10"/>
  <p:tag name="KSO_WM_UNIT_FILL_FORE_SCHEMECOLOR_INDEX_2_POS" val="0.5"/>
  <p:tag name="KSO_WM_UNIT_FILL_FORE_SCHEMECOLOR_INDEX_2_TRANS" val="0"/>
  <p:tag name="KSO_WM_UNIT_FILL_FORE_SCHEMECOLOR_INDEX_3_BRIGHTNESS" val="0.05"/>
  <p:tag name="KSO_WM_UNIT_FILL_FORE_SCHEMECOLOR_INDEX_3" val="10"/>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0"/>
  <p:tag name="KSO_WM_UNIT_LINE_FILL_TYPE" val="2"/>
</p:tagLst>
</file>

<file path=ppt/tags/tag569.xml><?xml version="1.0" encoding="utf-8"?>
<p:tagLst xmlns:p="http://schemas.openxmlformats.org/presentationml/2006/main">
  <p:tag name="KSO_WM_UNIT_FILL_FORE_SCHEMECOLOR_INDEX_1_BRIGHTNESS" val="0.1"/>
  <p:tag name="KSO_WM_UNIT_FILL_FORE_SCHEMECOLOR_INDEX_1" val="10"/>
  <p:tag name="KSO_WM_UNIT_FILL_FORE_SCHEMECOLOR_INDEX_1_POS" val="0"/>
  <p:tag name="KSO_WM_UNIT_FILL_FORE_SCHEMECOLOR_INDEX_1_TRANS" val="0"/>
  <p:tag name="KSO_WM_UNIT_FILL_FORE_SCHEMECOLOR_INDEX_2_BRIGHTNESS" val="0.05"/>
  <p:tag name="KSO_WM_UNIT_FILL_FORE_SCHEMECOLOR_INDEX_2" val="10"/>
  <p:tag name="KSO_WM_UNIT_FILL_FORE_SCHEMECOLOR_INDEX_2_POS" val="0.5"/>
  <p:tag name="KSO_WM_UNIT_FILL_FORE_SCHEMECOLOR_INDEX_2_TRANS" val="0"/>
  <p:tag name="KSO_WM_UNIT_FILL_FORE_SCHEMECOLOR_INDEX_3_BRIGHTNESS" val="0.05"/>
  <p:tag name="KSO_WM_UNIT_FILL_FORE_SCHEMECOLOR_INDEX_3" val="10"/>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0"/>
  <p:tag name="KSO_WM_UNIT_LINE_FILL_TYPE"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0.xml><?xml version="1.0" encoding="utf-8"?>
<p:tagLst xmlns:p="http://schemas.openxmlformats.org/presentationml/2006/main">
  <p:tag name="KSO_WM_UNIT_FILL_FORE_SCHEMECOLOR_INDEX_1_BRIGHTNESS" val="0.1"/>
  <p:tag name="KSO_WM_UNIT_FILL_FORE_SCHEMECOLOR_INDEX_1" val="10"/>
  <p:tag name="KSO_WM_UNIT_FILL_FORE_SCHEMECOLOR_INDEX_1_POS" val="0"/>
  <p:tag name="KSO_WM_UNIT_FILL_FORE_SCHEMECOLOR_INDEX_1_TRANS" val="0"/>
  <p:tag name="KSO_WM_UNIT_FILL_FORE_SCHEMECOLOR_INDEX_2_BRIGHTNESS" val="0.05"/>
  <p:tag name="KSO_WM_UNIT_FILL_FORE_SCHEMECOLOR_INDEX_2" val="10"/>
  <p:tag name="KSO_WM_UNIT_FILL_FORE_SCHEMECOLOR_INDEX_2_POS" val="0.5"/>
  <p:tag name="KSO_WM_UNIT_FILL_FORE_SCHEMECOLOR_INDEX_2_TRANS" val="0"/>
  <p:tag name="KSO_WM_UNIT_FILL_FORE_SCHEMECOLOR_INDEX_3_BRIGHTNESS" val="0.05"/>
  <p:tag name="KSO_WM_UNIT_FILL_FORE_SCHEMECOLOR_INDEX_3" val="10"/>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0"/>
  <p:tag name="KSO_WM_UNIT_LINE_FILL_TYPE" val="2"/>
</p:tagLst>
</file>

<file path=ppt/tags/tag571.xml><?xml version="1.0" encoding="utf-8"?>
<p:tagLst xmlns:p="http://schemas.openxmlformats.org/presentationml/2006/main">
  <p:tag name="KSO_WM_UNIT_FILL_FORE_SCHEMECOLOR_INDEX_1_BRIGHTNESS" val="0.1"/>
  <p:tag name="KSO_WM_UNIT_FILL_FORE_SCHEMECOLOR_INDEX_1" val="10"/>
  <p:tag name="KSO_WM_UNIT_FILL_FORE_SCHEMECOLOR_INDEX_1_POS" val="0"/>
  <p:tag name="KSO_WM_UNIT_FILL_FORE_SCHEMECOLOR_INDEX_1_TRANS" val="0"/>
  <p:tag name="KSO_WM_UNIT_FILL_FORE_SCHEMECOLOR_INDEX_2_BRIGHTNESS" val="0.05"/>
  <p:tag name="KSO_WM_UNIT_FILL_FORE_SCHEMECOLOR_INDEX_2" val="10"/>
  <p:tag name="KSO_WM_UNIT_FILL_FORE_SCHEMECOLOR_INDEX_2_POS" val="0.5"/>
  <p:tag name="KSO_WM_UNIT_FILL_FORE_SCHEMECOLOR_INDEX_2_TRANS" val="0"/>
  <p:tag name="KSO_WM_UNIT_FILL_FORE_SCHEMECOLOR_INDEX_3_BRIGHTNESS" val="0.05"/>
  <p:tag name="KSO_WM_UNIT_FILL_FORE_SCHEMECOLOR_INDEX_3" val="10"/>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0"/>
  <p:tag name="KSO_WM_UNIT_LINE_FILL_TYPE" val="2"/>
</p:tagLst>
</file>

<file path=ppt/tags/tag572.xml><?xml version="1.0" encoding="utf-8"?>
<p:tagLst xmlns:p="http://schemas.openxmlformats.org/presentationml/2006/main">
  <p:tag name="KSO_WM_UNIT_FILL_FORE_SCHEMECOLOR_INDEX_1_BRIGHTNESS" val="0.1"/>
  <p:tag name="KSO_WM_UNIT_FILL_FORE_SCHEMECOLOR_INDEX_1" val="10"/>
  <p:tag name="KSO_WM_UNIT_FILL_FORE_SCHEMECOLOR_INDEX_1_POS" val="0"/>
  <p:tag name="KSO_WM_UNIT_FILL_FORE_SCHEMECOLOR_INDEX_1_TRANS" val="0"/>
  <p:tag name="KSO_WM_UNIT_FILL_FORE_SCHEMECOLOR_INDEX_2_BRIGHTNESS" val="0.05"/>
  <p:tag name="KSO_WM_UNIT_FILL_FORE_SCHEMECOLOR_INDEX_2" val="10"/>
  <p:tag name="KSO_WM_UNIT_FILL_FORE_SCHEMECOLOR_INDEX_2_POS" val="0.5"/>
  <p:tag name="KSO_WM_UNIT_FILL_FORE_SCHEMECOLOR_INDEX_2_TRANS" val="0"/>
  <p:tag name="KSO_WM_UNIT_FILL_FORE_SCHEMECOLOR_INDEX_3_BRIGHTNESS" val="0.05"/>
  <p:tag name="KSO_WM_UNIT_FILL_FORE_SCHEMECOLOR_INDEX_3" val="10"/>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0"/>
  <p:tag name="KSO_WM_UNIT_LINE_FILL_TYPE" val="2"/>
</p:tagLst>
</file>

<file path=ppt/tags/tag5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0"/>
  <p:tag name="KSO_WM_UNIT_LINE_FILL_TYPE" val="2"/>
</p:tagLst>
</file>

<file path=ppt/tags/tag574.xml><?xml version="1.0" encoding="utf-8"?>
<p:tagLst xmlns:p="http://schemas.openxmlformats.org/presentationml/2006/main">
  <p:tag name="KSO_WM_UNIT_FILL_FORE_SCHEMECOLOR_INDEX_1_BRIGHTNESS" val="0.1"/>
  <p:tag name="KSO_WM_UNIT_FILL_FORE_SCHEMECOLOR_INDEX_1" val="6"/>
  <p:tag name="KSO_WM_UNIT_FILL_FORE_SCHEMECOLOR_INDEX_1_POS" val="0"/>
  <p:tag name="KSO_WM_UNIT_FILL_FORE_SCHEMECOLOR_INDEX_1_TRANS" val="0"/>
  <p:tag name="KSO_WM_UNIT_FILL_FORE_SCHEMECOLOR_INDEX_2_BRIGHTNESS" val="0.05"/>
  <p:tag name="KSO_WM_UNIT_FILL_FORE_SCHEMECOLOR_INDEX_2" val="6"/>
  <p:tag name="KSO_WM_UNIT_FILL_FORE_SCHEMECOLOR_INDEX_2_POS" val="0.5"/>
  <p:tag name="KSO_WM_UNIT_FILL_FORE_SCHEMECOLOR_INDEX_2_TRANS" val="0"/>
  <p:tag name="KSO_WM_UNIT_FILL_FORE_SCHEMECOLOR_INDEX_3_BRIGHTNESS" val="0.05"/>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6"/>
  <p:tag name="KSO_WM_UNIT_LINE_FILL_TYPE" val="2"/>
</p:tagLst>
</file>

<file path=ppt/tags/tag575.xml><?xml version="1.0" encoding="utf-8"?>
<p:tagLst xmlns:p="http://schemas.openxmlformats.org/presentationml/2006/main">
  <p:tag name="KSO_WM_UNIT_FILL_FORE_SCHEMECOLOR_INDEX_1_BRIGHTNESS" val="0.1"/>
  <p:tag name="KSO_WM_UNIT_FILL_FORE_SCHEMECOLOR_INDEX_1" val="6"/>
  <p:tag name="KSO_WM_UNIT_FILL_FORE_SCHEMECOLOR_INDEX_1_POS" val="0"/>
  <p:tag name="KSO_WM_UNIT_FILL_FORE_SCHEMECOLOR_INDEX_1_TRANS" val="0"/>
  <p:tag name="KSO_WM_UNIT_FILL_FORE_SCHEMECOLOR_INDEX_2_BRIGHTNESS" val="0.05"/>
  <p:tag name="KSO_WM_UNIT_FILL_FORE_SCHEMECOLOR_INDEX_2" val="6"/>
  <p:tag name="KSO_WM_UNIT_FILL_FORE_SCHEMECOLOR_INDEX_2_POS" val="0.5"/>
  <p:tag name="KSO_WM_UNIT_FILL_FORE_SCHEMECOLOR_INDEX_2_TRANS" val="0"/>
  <p:tag name="KSO_WM_UNIT_FILL_FORE_SCHEMECOLOR_INDEX_3_BRIGHTNESS" val="0.05"/>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6"/>
  <p:tag name="KSO_WM_UNIT_LINE_FILL_TYPE" val="2"/>
</p:tagLst>
</file>

<file path=ppt/tags/tag576.xml><?xml version="1.0" encoding="utf-8"?>
<p:tagLst xmlns:p="http://schemas.openxmlformats.org/presentationml/2006/main">
  <p:tag name="KSO_WM_UNIT_FILL_FORE_SCHEMECOLOR_INDEX_1_BRIGHTNESS" val="0.1"/>
  <p:tag name="KSO_WM_UNIT_FILL_FORE_SCHEMECOLOR_INDEX_1" val="6"/>
  <p:tag name="KSO_WM_UNIT_FILL_FORE_SCHEMECOLOR_INDEX_1_POS" val="0"/>
  <p:tag name="KSO_WM_UNIT_FILL_FORE_SCHEMECOLOR_INDEX_1_TRANS" val="0"/>
  <p:tag name="KSO_WM_UNIT_FILL_FORE_SCHEMECOLOR_INDEX_2_BRIGHTNESS" val="0.05"/>
  <p:tag name="KSO_WM_UNIT_FILL_FORE_SCHEMECOLOR_INDEX_2" val="6"/>
  <p:tag name="KSO_WM_UNIT_FILL_FORE_SCHEMECOLOR_INDEX_2_POS" val="0.5"/>
  <p:tag name="KSO_WM_UNIT_FILL_FORE_SCHEMECOLOR_INDEX_2_TRANS" val="0"/>
  <p:tag name="KSO_WM_UNIT_FILL_FORE_SCHEMECOLOR_INDEX_3_BRIGHTNESS" val="0.05"/>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6"/>
  <p:tag name="KSO_WM_UNIT_LINE_FILL_TYPE" val="2"/>
</p:tagLst>
</file>

<file path=ppt/tags/tag577.xml><?xml version="1.0" encoding="utf-8"?>
<p:tagLst xmlns:p="http://schemas.openxmlformats.org/presentationml/2006/main">
  <p:tag name="KSO_WM_UNIT_FILL_FORE_SCHEMECOLOR_INDEX_1_BRIGHTNESS" val="0.1"/>
  <p:tag name="KSO_WM_UNIT_FILL_FORE_SCHEMECOLOR_INDEX_1" val="6"/>
  <p:tag name="KSO_WM_UNIT_FILL_FORE_SCHEMECOLOR_INDEX_1_POS" val="0"/>
  <p:tag name="KSO_WM_UNIT_FILL_FORE_SCHEMECOLOR_INDEX_1_TRANS" val="0"/>
  <p:tag name="KSO_WM_UNIT_FILL_FORE_SCHEMECOLOR_INDEX_2_BRIGHTNESS" val="0.05"/>
  <p:tag name="KSO_WM_UNIT_FILL_FORE_SCHEMECOLOR_INDEX_2" val="6"/>
  <p:tag name="KSO_WM_UNIT_FILL_FORE_SCHEMECOLOR_INDEX_2_POS" val="0.5"/>
  <p:tag name="KSO_WM_UNIT_FILL_FORE_SCHEMECOLOR_INDEX_2_TRANS" val="0"/>
  <p:tag name="KSO_WM_UNIT_FILL_FORE_SCHEMECOLOR_INDEX_3_BRIGHTNESS" val="0.05"/>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6"/>
  <p:tag name="KSO_WM_UNIT_LINE_FILL_TYPE" val="2"/>
</p:tagLst>
</file>

<file path=ppt/tags/tag578.xml><?xml version="1.0" encoding="utf-8"?>
<p:tagLst xmlns:p="http://schemas.openxmlformats.org/presentationml/2006/main">
  <p:tag name="KSO_WM_UNIT_FILL_FORE_SCHEMECOLOR_INDEX_1_BRIGHTNESS" val="0.1"/>
  <p:tag name="KSO_WM_UNIT_FILL_FORE_SCHEMECOLOR_INDEX_1" val="6"/>
  <p:tag name="KSO_WM_UNIT_FILL_FORE_SCHEMECOLOR_INDEX_1_POS" val="0"/>
  <p:tag name="KSO_WM_UNIT_FILL_FORE_SCHEMECOLOR_INDEX_1_TRANS" val="0"/>
  <p:tag name="KSO_WM_UNIT_FILL_FORE_SCHEMECOLOR_INDEX_2_BRIGHTNESS" val="0.05"/>
  <p:tag name="KSO_WM_UNIT_FILL_FORE_SCHEMECOLOR_INDEX_2" val="6"/>
  <p:tag name="KSO_WM_UNIT_FILL_FORE_SCHEMECOLOR_INDEX_2_POS" val="0.5"/>
  <p:tag name="KSO_WM_UNIT_FILL_FORE_SCHEMECOLOR_INDEX_2_TRANS" val="0"/>
  <p:tag name="KSO_WM_UNIT_FILL_FORE_SCHEMECOLOR_INDEX_3_BRIGHTNESS" val="0.05"/>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6"/>
  <p:tag name="KSO_WM_UNIT_LINE_FILL_TYPE" val="2"/>
</p:tagLst>
</file>

<file path=ppt/tags/tag57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0.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5"/>
  <p:tag name="KSO_WM_UNIT_LINE_FILL_TYPE" val="2"/>
</p:tagLst>
</file>

<file path=ppt/tags/tag581.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5"/>
  <p:tag name="KSO_WM_UNIT_LINE_FILL_TYPE" val="2"/>
</p:tagLst>
</file>

<file path=ppt/tags/tag582.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5"/>
  <p:tag name="KSO_WM_UNIT_LINE_FILL_TYPE" val="2"/>
</p:tagLst>
</file>

<file path=ppt/tags/tag583.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5"/>
  <p:tag name="KSO_WM_UNIT_LINE_FILL_TYPE" val="2"/>
</p:tagLst>
</file>

<file path=ppt/tags/tag584.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5"/>
  <p:tag name="KSO_WM_UNIT_LINE_FILL_TYPE" val="2"/>
</p:tagLst>
</file>

<file path=ppt/tags/tag585.xml><?xml version="1.0" encoding="utf-8"?>
<p:tagLst xmlns:p="http://schemas.openxmlformats.org/presentationml/2006/main">
  <p:tag name="KSO_WM_UNIT_FILL_FORE_SCHEMECOLOR_INDEX_1_BRIGHTNESS" val="0.1"/>
  <p:tag name="KSO_WM_UNIT_FILL_FORE_SCHEMECOLOR_INDEX_1" val="6"/>
  <p:tag name="KSO_WM_UNIT_FILL_FORE_SCHEMECOLOR_INDEX_1_POS" val="0"/>
  <p:tag name="KSO_WM_UNIT_FILL_FORE_SCHEMECOLOR_INDEX_1_TRANS" val="0"/>
  <p:tag name="KSO_WM_UNIT_FILL_FORE_SCHEMECOLOR_INDEX_2_BRIGHTNESS" val="0.05"/>
  <p:tag name="KSO_WM_UNIT_FILL_FORE_SCHEMECOLOR_INDEX_2" val="6"/>
  <p:tag name="KSO_WM_UNIT_FILL_FORE_SCHEMECOLOR_INDEX_2_POS" val="0.5"/>
  <p:tag name="KSO_WM_UNIT_FILL_FORE_SCHEMECOLOR_INDEX_2_TRANS" val="0"/>
  <p:tag name="KSO_WM_UNIT_FILL_FORE_SCHEMECOLOR_INDEX_3_BRIGHTNESS" val="0.05"/>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6"/>
  <p:tag name="KSO_WM_UNIT_LINE_FILL_TYPE" val="2"/>
</p:tagLst>
</file>

<file path=ppt/tags/tag586.xml><?xml version="1.0" encoding="utf-8"?>
<p:tagLst xmlns:p="http://schemas.openxmlformats.org/presentationml/2006/main">
  <p:tag name="KSO_WM_SLIDE_BK_DARK_LIGHT" val=""/>
  <p:tag name="KSO_WM_SLIDE_BACKGROUND_TYPE" val="general"/>
</p:tagLst>
</file>

<file path=ppt/tags/tag5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669a91d-0064-4dac-95c7-e45cd59014b3}"/>
  <p:tag name="KSO_WM_UNIT_TYPE" val="i"/>
</p:tagLst>
</file>

<file path=ppt/tags/tag5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5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f34b2db-4438-4f8b-8d8e-97c4b7873aec}"/>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592.xml><?xml version="1.0" encoding="utf-8"?>
<p:tagLst xmlns:p="http://schemas.openxmlformats.org/presentationml/2006/main">
  <p:tag name="KSO_WM_UNIT_FILL_FORE_SCHEMECOLOR_INDEX_1_BRIGHTNESS" val="-0.33"/>
  <p:tag name="KSO_WM_UNIT_FILL_FORE_SCHEMECOLOR_INDEX_1" val="9"/>
  <p:tag name="KSO_WM_UNIT_FILL_FORE_SCHEMECOLOR_INDEX_1_POS" val="0"/>
  <p:tag name="KSO_WM_UNIT_FILL_FORE_SCHEMECOLOR_INDEX_1_TRANS" val="0"/>
  <p:tag name="KSO_WM_UNIT_FILL_FORE_SCHEMECOLOR_INDEX_2_BRIGHTNESS" val="0.03"/>
  <p:tag name="KSO_WM_UNIT_FILL_FORE_SCHEMECOLOR_INDEX_2" val="9"/>
  <p:tag name="KSO_WM_UNIT_FILL_FORE_SCHEMECOLOR_INDEX_2_POS" val="0.48"/>
  <p:tag name="KSO_WM_UNIT_FILL_FORE_SCHEMECOLOR_INDEX_2_TRANS" val="0"/>
  <p:tag name="KSO_WM_UNIT_FILL_FORE_SCHEMECOLOR_INDEX_3_BRIGHTNESS" val="0.4"/>
  <p:tag name="KSO_WM_UNIT_FILL_FORE_SCHEMECOLOR_INDEX_3" val="9"/>
  <p:tag name="KSO_WM_UNIT_FILL_FORE_SCHEMECOLOR_INDEX_3_POS" val="1"/>
  <p:tag name="KSO_WM_UNIT_FILL_FORE_SCHEMECOLOR_INDEX_3_TRANS" val="0"/>
  <p:tag name="KSO_WM_UNIT_FILL_GRADIENT_TYPE" val="0"/>
  <p:tag name="KSO_WM_UNIT_FILL_GRADIENT_ANGLE" val="270"/>
  <p:tag name="KSO_WM_UNIT_FILL_GRADIENT_Direction" val="6"/>
  <p:tag name="KSO_WM_UNIT_FILL_TYPE" val="3"/>
</p:tagLst>
</file>

<file path=ppt/tags/tag593.xml><?xml version="1.0" encoding="utf-8"?>
<p:tagLst xmlns:p="http://schemas.openxmlformats.org/presentationml/2006/main">
  <p:tag name="KSO_WM_UNIT_FILL_FORE_SCHEMECOLOR_INDEX_1_BRIGHTNESS" val="-0.33"/>
  <p:tag name="KSO_WM_UNIT_FILL_FORE_SCHEMECOLOR_INDEX_1" val="9"/>
  <p:tag name="KSO_WM_UNIT_FILL_FORE_SCHEMECOLOR_INDEX_1_POS" val="0"/>
  <p:tag name="KSO_WM_UNIT_FILL_FORE_SCHEMECOLOR_INDEX_1_TRANS" val="0"/>
  <p:tag name="KSO_WM_UNIT_FILL_FORE_SCHEMECOLOR_INDEX_2_BRIGHTNESS" val="0.03"/>
  <p:tag name="KSO_WM_UNIT_FILL_FORE_SCHEMECOLOR_INDEX_2" val="9"/>
  <p:tag name="KSO_WM_UNIT_FILL_FORE_SCHEMECOLOR_INDEX_2_POS" val="0.48"/>
  <p:tag name="KSO_WM_UNIT_FILL_FORE_SCHEMECOLOR_INDEX_2_TRANS" val="0"/>
  <p:tag name="KSO_WM_UNIT_FILL_FORE_SCHEMECOLOR_INDEX_3_BRIGHTNESS" val="0.4"/>
  <p:tag name="KSO_WM_UNIT_FILL_FORE_SCHEMECOLOR_INDEX_3" val="9"/>
  <p:tag name="KSO_WM_UNIT_FILL_FORE_SCHEMECOLOR_INDEX_3_POS" val="1"/>
  <p:tag name="KSO_WM_UNIT_FILL_FORE_SCHEMECOLOR_INDEX_3_TRANS" val="0"/>
  <p:tag name="KSO_WM_UNIT_FILL_GRADIENT_TYPE" val="0"/>
  <p:tag name="KSO_WM_UNIT_FILL_GRADIENT_ANGLE" val="270"/>
  <p:tag name="KSO_WM_UNIT_FILL_GRADIENT_Direction" val="6"/>
  <p:tag name="KSO_WM_UNIT_FILL_TYPE" val="3"/>
</p:tagLst>
</file>

<file path=ppt/tags/tag594.xml><?xml version="1.0" encoding="utf-8"?>
<p:tagLst xmlns:p="http://schemas.openxmlformats.org/presentationml/2006/main">
  <p:tag name="KSO_WM_UNIT_FILL_FORE_SCHEMECOLOR_INDEX_1_BRIGHTNESS" val="-0.33"/>
  <p:tag name="KSO_WM_UNIT_FILL_FORE_SCHEMECOLOR_INDEX_1" val="9"/>
  <p:tag name="KSO_WM_UNIT_FILL_FORE_SCHEMECOLOR_INDEX_1_POS" val="0"/>
  <p:tag name="KSO_WM_UNIT_FILL_FORE_SCHEMECOLOR_INDEX_1_TRANS" val="0"/>
  <p:tag name="KSO_WM_UNIT_FILL_FORE_SCHEMECOLOR_INDEX_2_BRIGHTNESS" val="0.03"/>
  <p:tag name="KSO_WM_UNIT_FILL_FORE_SCHEMECOLOR_INDEX_2" val="9"/>
  <p:tag name="KSO_WM_UNIT_FILL_FORE_SCHEMECOLOR_INDEX_2_POS" val="0.48"/>
  <p:tag name="KSO_WM_UNIT_FILL_FORE_SCHEMECOLOR_INDEX_2_TRANS" val="0"/>
  <p:tag name="KSO_WM_UNIT_FILL_FORE_SCHEMECOLOR_INDEX_3_BRIGHTNESS" val="0.4"/>
  <p:tag name="KSO_WM_UNIT_FILL_FORE_SCHEMECOLOR_INDEX_3" val="9"/>
  <p:tag name="KSO_WM_UNIT_FILL_FORE_SCHEMECOLOR_INDEX_3_POS" val="1"/>
  <p:tag name="KSO_WM_UNIT_FILL_FORE_SCHEMECOLOR_INDEX_3_TRANS" val="0"/>
  <p:tag name="KSO_WM_UNIT_FILL_GRADIENT_TYPE" val="0"/>
  <p:tag name="KSO_WM_UNIT_FILL_GRADIENT_ANGLE" val="270"/>
  <p:tag name="KSO_WM_UNIT_FILL_GRADIENT_Direction" val="6"/>
  <p:tag name="KSO_WM_UNIT_FILL_TYPE" val="3"/>
</p:tagLst>
</file>

<file path=ppt/tags/tag59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9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9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98.xml><?xml version="1.0" encoding="utf-8"?>
<p:tagLst xmlns:p="http://schemas.openxmlformats.org/presentationml/2006/main">
  <p:tag name="KSO_WM_SLIDE_BK_DARK_LIGHT" val=""/>
  <p:tag name="KSO_WM_SLIDE_BACKGROUND_TYPE" val="general"/>
</p:tagLst>
</file>

<file path=ppt/tags/tag5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dd95709-23d4-4ca2-a551-d1e86bda336d}"/>
  <p:tag name="KSO_WM_UNIT_TYPE" val="i"/>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0366f8e0-e89b-4b6e-bbf4-f96961a0123f}"/>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04.xml><?xml version="1.0" encoding="utf-8"?>
<p:tagLst xmlns:p="http://schemas.openxmlformats.org/presentationml/2006/main">
  <p:tag name="KSO_WM_SLIDE_BK_DARK_LIGHT" val=""/>
  <p:tag name="KSO_WM_SLIDE_BACKGROUND_TYPE" val="general"/>
</p:tagLst>
</file>

<file path=ppt/tags/tag6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607ba4b-1658-40fa-9d8e-cf6e6039dfa0}"/>
  <p:tag name="KSO_WM_UNIT_TYPE" val="i"/>
</p:tagLst>
</file>

<file path=ppt/tags/tag6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b07eae-292a-4680-ad7a-01e4bd929b7b}"/>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Lst>
</file>

<file path=ppt/tags/tag6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Lst>
</file>

<file path=ppt/tags/tag6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Lst>
</file>

<file path=ppt/tags/tag6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Lst>
</file>

<file path=ppt/tags/tag6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2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2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2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Lst>
</file>

<file path=ppt/tags/tag62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Lst>
</file>

<file path=ppt/tags/tag62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Lst>
</file>

<file path=ppt/tags/tag62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Lst>
</file>

<file path=ppt/tags/tag627.xml><?xml version="1.0" encoding="utf-8"?>
<p:tagLst xmlns:p="http://schemas.openxmlformats.org/presentationml/2006/main">
  <p:tag name="KSO_WM_SLIDE_BK_DARK_LIGHT" val=""/>
  <p:tag name="KSO_WM_SLIDE_BACKGROUND_TYPE" val="general"/>
</p:tagLst>
</file>

<file path=ppt/tags/tag6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0cb5704b-5db9-4b0e-a017-59ef480b9c86}"/>
  <p:tag name="KSO_WM_UNIT_TYPE" val="i"/>
</p:tagLst>
</file>

<file path=ppt/tags/tag6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9f4c595-12aa-4b65-ac24-bb81c777877c}"/>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33.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63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635.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63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637.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638.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63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4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64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643.xml><?xml version="1.0" encoding="utf-8"?>
<p:tagLst xmlns:p="http://schemas.openxmlformats.org/presentationml/2006/main">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3"/>
  <p:tag name="KSO_WM_UNIT_TEXT_FILL_TYPE" val="1"/>
</p:tagLst>
</file>

<file path=ppt/tags/tag644.xml><?xml version="1.0" encoding="utf-8"?>
<p:tagLst xmlns:p="http://schemas.openxmlformats.org/presentationml/2006/main">
  <p:tag name="KSO_WM_UNIT_LINE_FORE_SCHEMECOLOR_INDEX_BRIGHTNESS" val="0"/>
  <p:tag name="KSO_WM_UNIT_LINE_FORE_SCHEMECOLOR_INDEX" val="15"/>
  <p:tag name="KSO_WM_UNIT_LINE_FILL_TYPE" val="2"/>
  <p:tag name="KSO_WM_UNIT_TEXT_FILL_FORE_SCHEMECOLOR_INDEX_BRIGHTNESS" val="0"/>
  <p:tag name="KSO_WM_UNIT_TEXT_FILL_FORE_SCHEMECOLOR_INDEX" val="13"/>
  <p:tag name="KSO_WM_UNIT_TEXT_FILL_TYPE" val="1"/>
</p:tagLst>
</file>

<file path=ppt/tags/tag64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4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4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5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5"/>
  <p:tag name="KSO_WM_UNIT_TEXT_FILL_TYPE" val="1"/>
</p:tagLst>
</file>

<file path=ppt/tags/tag65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5"/>
  <p:tag name="KSO_WM_UNIT_TEXT_FILL_TYPE" val="1"/>
</p:tagLst>
</file>

<file path=ppt/tags/tag654.xml><?xml version="1.0" encoding="utf-8"?>
<p:tagLst xmlns:p="http://schemas.openxmlformats.org/presentationml/2006/main">
  <p:tag name="KSO_WM_SLIDE_BK_DARK_LIGHT" val=""/>
  <p:tag name="KSO_WM_SLIDE_BACKGROUND_TYPE" val="general"/>
</p:tagLst>
</file>

<file path=ppt/tags/tag6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1282a05-231d-40d9-aca9-3bf5d7c2a090}"/>
  <p:tag name="KSO_WM_UNIT_TYPE" val="i"/>
</p:tagLst>
</file>

<file path=ppt/tags/tag6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5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5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ddbd3f2-45b6-4657-9932-1d3b86c52686}"/>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6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6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6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LINE_FORE_SCHEMECOLOR_INDEX_BRIGHTNESS" val="0"/>
  <p:tag name="KSO_WM_UNIT_LINE_FORE_SCHEMECOLOR_INDEX" val="1"/>
  <p:tag name="KSO_WM_UNIT_LINE_FILL_TYPE" val="2"/>
</p:tagLst>
</file>

<file path=ppt/tags/tag665.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Lst>
</file>

<file path=ppt/tags/tag666.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7"/>
  <p:tag name="KSO_WM_UNIT_LINE_FILL_TYPE" val="2"/>
</p:tagLst>
</file>

<file path=ppt/tags/tag66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6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6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70.xml><?xml version="1.0" encoding="utf-8"?>
<p:tagLst xmlns:p="http://schemas.openxmlformats.org/presentationml/2006/main">
  <p:tag name="KSO_WM_SLIDE_BK_DARK_LIGHT" val=""/>
  <p:tag name="KSO_WM_SLIDE_BACKGROUND_TYPE" val="general"/>
</p:tagLst>
</file>

<file path=ppt/tags/tag6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6ff4b51-c9c4-4381-9b43-f802321dc794}"/>
  <p:tag name="KSO_WM_UNIT_TYPE" val="i"/>
</p:tagLst>
</file>

<file path=ppt/tags/tag6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771b773-527f-49e7-9dea-ceb214ee5407}"/>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76.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67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67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67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0.xml><?xml version="1.0" encoding="utf-8"?>
<p:tagLst xmlns:p="http://schemas.openxmlformats.org/presentationml/2006/main">
  <p:tag name="KSO_WM_SLIDE_BK_DARK_LIGHT" val=""/>
  <p:tag name="KSO_WM_SLIDE_BACKGROUND_TYPE" val="general"/>
</p:tagLst>
</file>

<file path=ppt/tags/tag6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06e30cfe-8a8d-4c7f-b8f2-a2980d50a86c}"/>
  <p:tag name="KSO_WM_UNIT_TYPE" val="i"/>
</p:tagLst>
</file>

<file path=ppt/tags/tag6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e464c6c-cb3c-4132-b96c-eacfeb9e9bf0}"/>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86.xml><?xml version="1.0" encoding="utf-8"?>
<p:tagLst xmlns:p="http://schemas.openxmlformats.org/presentationml/2006/main">
  <p:tag name="KSO_WM_SLIDE_BK_DARK_LIGHT" val=""/>
  <p:tag name="KSO_WM_SLIDE_BACKGROUND_TYPE" val="general"/>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fontScheme name="微软雅黑">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rgbClr val="C4AC6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rgbClr val="C4AC6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0864F"/>
    </a:accent1>
    <a:accent2>
      <a:srgbClr val="1953A1"/>
    </a:accent2>
    <a:accent3>
      <a:srgbClr val="2C83C5"/>
    </a:accent3>
    <a:accent4>
      <a:srgbClr val="5EB14D"/>
    </a:accent4>
    <a:accent5>
      <a:srgbClr val="226DB5"/>
    </a:accent5>
    <a:accent6>
      <a:srgbClr val="339949"/>
    </a:accent6>
    <a:hlink>
      <a:srgbClr val="00864F"/>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2504</Words>
  <Application>WPS 演示</Application>
  <PresentationFormat>宽屏</PresentationFormat>
  <Paragraphs>440</Paragraphs>
  <Slides>23</Slides>
  <Notes>23</Notes>
  <HiddenSlides>0</HiddenSlides>
  <MMClips>0</MMClips>
  <ScaleCrop>false</ScaleCrop>
  <HeadingPairs>
    <vt:vector size="6" baseType="variant">
      <vt:variant>
        <vt:lpstr>已用的字体</vt:lpstr>
      </vt:variant>
      <vt:variant>
        <vt:i4>25</vt:i4>
      </vt:variant>
      <vt:variant>
        <vt:lpstr>主题</vt:lpstr>
      </vt:variant>
      <vt:variant>
        <vt:i4>3</vt:i4>
      </vt:variant>
      <vt:variant>
        <vt:lpstr>幻灯片标题</vt:lpstr>
      </vt:variant>
      <vt:variant>
        <vt:i4>23</vt:i4>
      </vt:variant>
    </vt:vector>
  </HeadingPairs>
  <TitlesOfParts>
    <vt:vector size="51" baseType="lpstr">
      <vt:lpstr>Arial</vt:lpstr>
      <vt:lpstr>宋体</vt:lpstr>
      <vt:lpstr>Wingdings</vt:lpstr>
      <vt:lpstr>微软雅黑</vt:lpstr>
      <vt:lpstr>汉仪旗黑-85S</vt:lpstr>
      <vt:lpstr>黑体</vt:lpstr>
      <vt:lpstr>Agency FB</vt:lpstr>
      <vt:lpstr>Impact</vt:lpstr>
      <vt:lpstr>汉仪旗黑-35S</vt:lpstr>
      <vt:lpstr>Calibri</vt:lpstr>
      <vt:lpstr>FontAwesome</vt:lpstr>
      <vt:lpstr>Segoe Print</vt:lpstr>
      <vt:lpstr>等线</vt:lpstr>
      <vt:lpstr>MS PGothic</vt:lpstr>
      <vt:lpstr>Gulim</vt:lpstr>
      <vt:lpstr>Lato Regular</vt:lpstr>
      <vt:lpstr>Roboto</vt:lpstr>
      <vt:lpstr>Arial Unicode MS</vt:lpstr>
      <vt:lpstr>等线 Light</vt:lpstr>
      <vt:lpstr>汉仪旗黑-85S</vt:lpstr>
      <vt:lpstr>Times New Roman</vt:lpstr>
      <vt:lpstr>仿宋_GB2312</vt:lpstr>
      <vt:lpstr>仿宋</vt:lpstr>
      <vt:lpstr>Malgun Gothic</vt:lpstr>
      <vt:lpstr>Wide Latin</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第3节 药品上市许可</vt:lpstr>
      <vt:lpstr>药品注册管理办法</vt:lpstr>
      <vt:lpstr>PowerPoint 演示文稿</vt:lpstr>
      <vt:lpstr>药品注册分类体系</vt:lpstr>
      <vt:lpstr>药品注册管理体系</vt:lpstr>
      <vt:lpstr>药品上市路径</vt:lpstr>
      <vt:lpstr>PowerPoint 演示文稿</vt:lpstr>
      <vt:lpstr>PowerPoint 演示文稿</vt:lpstr>
      <vt:lpstr>药品批准上市后</vt:lpstr>
      <vt:lpstr>关联审评审批制度</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喻 维成</dc:creator>
  <cp:lastModifiedBy>XinZH</cp:lastModifiedBy>
  <cp:revision>31</cp:revision>
  <dcterms:created xsi:type="dcterms:W3CDTF">2018-08-03T07:27:00Z</dcterms:created>
  <dcterms:modified xsi:type="dcterms:W3CDTF">2021-12-09T15:40:50Z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KSOTemplateUUID">
    <vt:lpwstr>v1.0_mb_DXGL59FBg9I2EQtiE82CHg==</vt:lpwstr>
  </property>
  <property fmtid="{D5CDD505-2E9C-101B-9397-08002B2CF9AE}" pid="4" name="ICV">
    <vt:lpwstr>5194ED2DE2C04CB09B8906B6BC51C464</vt:lpwstr>
  </property>
</Properties>
</file>