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5" r:id="rId3"/>
  </p:sldMasterIdLst>
  <p:notesMasterIdLst>
    <p:notesMasterId r:id="rId53"/>
  </p:notesMasterIdLst>
  <p:sldIdLst>
    <p:sldId id="452" r:id="rId4"/>
    <p:sldId id="492" r:id="rId5"/>
    <p:sldId id="287" r:id="rId6"/>
    <p:sldId id="327" r:id="rId7"/>
    <p:sldId id="491" r:id="rId8"/>
    <p:sldId id="357" r:id="rId9"/>
    <p:sldId id="358" r:id="rId10"/>
    <p:sldId id="356" r:id="rId11"/>
    <p:sldId id="359" r:id="rId12"/>
    <p:sldId id="453" r:id="rId13"/>
    <p:sldId id="454" r:id="rId14"/>
    <p:sldId id="455" r:id="rId15"/>
    <p:sldId id="456" r:id="rId16"/>
    <p:sldId id="457" r:id="rId17"/>
    <p:sldId id="458" r:id="rId18"/>
    <p:sldId id="459" r:id="rId19"/>
    <p:sldId id="460" r:id="rId20"/>
    <p:sldId id="461" r:id="rId21"/>
    <p:sldId id="462" r:id="rId22"/>
    <p:sldId id="463" r:id="rId23"/>
    <p:sldId id="464" r:id="rId24"/>
    <p:sldId id="465" r:id="rId25"/>
    <p:sldId id="466" r:id="rId26"/>
    <p:sldId id="467" r:id="rId27"/>
    <p:sldId id="468" r:id="rId28"/>
    <p:sldId id="469" r:id="rId29"/>
    <p:sldId id="493" r:id="rId30"/>
    <p:sldId id="470" r:id="rId31"/>
    <p:sldId id="471" r:id="rId32"/>
    <p:sldId id="472" r:id="rId33"/>
    <p:sldId id="475" r:id="rId34"/>
    <p:sldId id="476" r:id="rId35"/>
    <p:sldId id="494" r:id="rId36"/>
    <p:sldId id="495" r:id="rId37"/>
    <p:sldId id="473" r:id="rId38"/>
    <p:sldId id="474" r:id="rId39"/>
    <p:sldId id="477" r:id="rId40"/>
    <p:sldId id="478" r:id="rId41"/>
    <p:sldId id="479" r:id="rId42"/>
    <p:sldId id="480" r:id="rId43"/>
    <p:sldId id="482" r:id="rId44"/>
    <p:sldId id="483" r:id="rId45"/>
    <p:sldId id="484" r:id="rId46"/>
    <p:sldId id="485" r:id="rId47"/>
    <p:sldId id="486" r:id="rId48"/>
    <p:sldId id="487" r:id="rId49"/>
    <p:sldId id="488" r:id="rId50"/>
    <p:sldId id="489" r:id="rId51"/>
    <p:sldId id="490" r:id="rId52"/>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90204" pitchFamily="34"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panose="020B0604020202090204" pitchFamily="34"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panose="020B0604020202090204" pitchFamily="34"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panose="020B0604020202090204" pitchFamily="34"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panose="020B0604020202090204" pitchFamily="34" charset="0"/>
        <a:ea typeface="MS PGothic" charset="0"/>
        <a:cs typeface="MS PGothic" charset="0"/>
      </a:defRPr>
    </a:lvl5pPr>
    <a:lvl6pPr marL="2286000" algn="l" defTabSz="457200" rtl="0" eaLnBrk="1" latinLnBrk="0" hangingPunct="1">
      <a:defRPr kern="1200">
        <a:solidFill>
          <a:schemeClr val="tx1"/>
        </a:solidFill>
        <a:latin typeface="Arial" panose="020B0604020202090204" pitchFamily="34" charset="0"/>
        <a:ea typeface="MS PGothic" charset="0"/>
        <a:cs typeface="MS PGothic" charset="0"/>
      </a:defRPr>
    </a:lvl6pPr>
    <a:lvl7pPr marL="2743200" algn="l" defTabSz="457200" rtl="0" eaLnBrk="1" latinLnBrk="0" hangingPunct="1">
      <a:defRPr kern="1200">
        <a:solidFill>
          <a:schemeClr val="tx1"/>
        </a:solidFill>
        <a:latin typeface="Arial" panose="020B0604020202090204" pitchFamily="34" charset="0"/>
        <a:ea typeface="MS PGothic" charset="0"/>
        <a:cs typeface="MS PGothic" charset="0"/>
      </a:defRPr>
    </a:lvl7pPr>
    <a:lvl8pPr marL="3200400" algn="l" defTabSz="457200" rtl="0" eaLnBrk="1" latinLnBrk="0" hangingPunct="1">
      <a:defRPr kern="1200">
        <a:solidFill>
          <a:schemeClr val="tx1"/>
        </a:solidFill>
        <a:latin typeface="Arial" panose="020B0604020202090204" pitchFamily="34" charset="0"/>
        <a:ea typeface="MS PGothic" charset="0"/>
        <a:cs typeface="MS PGothic" charset="0"/>
      </a:defRPr>
    </a:lvl8pPr>
    <a:lvl9pPr marL="3657600" algn="l" defTabSz="457200" rtl="0" eaLnBrk="1" latinLnBrk="0" hangingPunct="1">
      <a:defRPr kern="1200">
        <a:solidFill>
          <a:schemeClr val="tx1"/>
        </a:solidFill>
        <a:latin typeface="Arial" panose="020B0604020202090204" pitchFamily="34" charset="0"/>
        <a:ea typeface="MS PGothic" charset="0"/>
        <a:cs typeface="MS PGothic"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92AA2"/>
    <a:srgbClr val="2B166E"/>
    <a:srgbClr val="182A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86283" autoAdjust="0"/>
  </p:normalViewPr>
  <p:slideViewPr>
    <p:cSldViewPr>
      <p:cViewPr varScale="1">
        <p:scale>
          <a:sx n="80" d="100"/>
          <a:sy n="80" d="100"/>
        </p:scale>
        <p:origin x="1240" y="4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lstStyle>
            <a:lvl1pPr>
              <a:defRPr sz="1200">
                <a:ea typeface="宋体" charset="0"/>
                <a:cs typeface="宋体" charset="0"/>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lstStyle>
            <a:lvl1pPr algn="r">
              <a:defRPr sz="1200">
                <a:ea typeface="宋体" charset="0"/>
                <a:cs typeface="宋体" charset="0"/>
              </a:defRPr>
            </a:lvl1pPr>
          </a:lstStyle>
          <a:p>
            <a:pPr>
              <a:defRPr/>
            </a:pPr>
            <a:fld id="{F9FB43F3-73C1-6B44-8714-8361DB2DE563}" type="datetimeFigureOut">
              <a:rPr lang="zh-CN" altLang="en-US"/>
              <a:t>2022/3/3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lstStyle>
            <a:lvl1pPr>
              <a:defRPr sz="1200">
                <a:ea typeface="宋体" charset="0"/>
                <a:cs typeface="宋体"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ea typeface="宋体" charset="0"/>
                <a:cs typeface="宋体" charset="0"/>
              </a:defRPr>
            </a:lvl1pPr>
          </a:lstStyle>
          <a:p>
            <a:pPr>
              <a:defRPr/>
            </a:pPr>
            <a:fld id="{7BD62F78-1806-2641-AFF0-DE9F1347455F}" type="slidenum">
              <a:rPr lang="zh-CN" altLang="en-US"/>
              <a:t>‹#›</a:t>
            </a:fld>
            <a:endParaRPr lang="zh-CN" altLang="en-US"/>
          </a:p>
        </p:txBody>
      </p:sp>
    </p:spTree>
    <p:extLst>
      <p:ext uri="{BB962C8B-B14F-4D97-AF65-F5344CB8AC3E}">
        <p14:creationId xmlns:p14="http://schemas.microsoft.com/office/powerpoint/2010/main" val="4288121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charset="0"/>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charset="0"/>
        <a:cs typeface="+mn-cs"/>
      </a:defRPr>
    </a:lvl2pPr>
    <a:lvl3pPr marL="914400" algn="l" rtl="0" eaLnBrk="0" fontAlgn="base" hangingPunct="0">
      <a:spcBef>
        <a:spcPct val="30000"/>
      </a:spcBef>
      <a:spcAft>
        <a:spcPct val="0"/>
      </a:spcAft>
      <a:defRPr sz="1200" kern="1200">
        <a:solidFill>
          <a:schemeClr val="tx1"/>
        </a:solidFill>
        <a:latin typeface="+mn-lt"/>
        <a:ea typeface="MS PGothic" charset="0"/>
        <a:cs typeface="+mn-cs"/>
      </a:defRPr>
    </a:lvl3pPr>
    <a:lvl4pPr marL="1371600" algn="l" rtl="0" eaLnBrk="0" fontAlgn="base" hangingPunct="0">
      <a:spcBef>
        <a:spcPct val="30000"/>
      </a:spcBef>
      <a:spcAft>
        <a:spcPct val="0"/>
      </a:spcAft>
      <a:defRPr sz="1200" kern="1200">
        <a:solidFill>
          <a:schemeClr val="tx1"/>
        </a:solidFill>
        <a:latin typeface="+mn-lt"/>
        <a:ea typeface="MS PGothic" charset="0"/>
        <a:cs typeface="+mn-cs"/>
      </a:defRPr>
    </a:lvl4pPr>
    <a:lvl5pPr marL="1828800" algn="l" rtl="0" eaLnBrk="0" fontAlgn="base" hangingPunct="0">
      <a:spcBef>
        <a:spcPct val="30000"/>
      </a:spcBef>
      <a:spcAft>
        <a:spcPct val="0"/>
      </a:spcAft>
      <a:defRPr sz="1200" kern="1200">
        <a:solidFill>
          <a:schemeClr val="tx1"/>
        </a:solidFill>
        <a:latin typeface="+mn-lt"/>
        <a:ea typeface="MS PGothic"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baike.baidu.com/item/%E6%91%A9%E6%8B%89%E7%BB%B4%E4%BA%9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baike.baidu.com/item/%E7%81%B5%E9%AD%82%E5%B7%A5%E7%A8%8B%E5%B8%88"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baike.baidu.com/item/%E9%A9%AC%E5%85%8B%E6%80%9D%E4%B8%BB%E4%B9%89" TargetMode="External"/><Relationship Id="rId4" Type="http://schemas.openxmlformats.org/officeDocument/2006/relationships/hyperlink" Target="https://baike.baidu.com/item/%E6%96%B0%E6%95%99%E8%82%B2%E5%A4%A7%E7%BA%B2/752767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baike.baidu.com/item/%E5%BD%A2%E8%80%8C%E4%B8%8A%E5%AD%A6" TargetMode="External"/><Relationship Id="rId3" Type="http://schemas.openxmlformats.org/officeDocument/2006/relationships/hyperlink" Target="https://baike.baidu.com/item/%E7%BA%A6%E7%BF%B0%C2%B7%E6%9D%9C%E5%A8%81/1237539" TargetMode="External"/><Relationship Id="rId7" Type="http://schemas.openxmlformats.org/officeDocument/2006/relationships/hyperlink" Target="https://baike.baidu.com/item/%E9%80%82%E8%80%85%E7%94%9F%E5%AD%98"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baike.baidu.com/item/%E7%A4%BE%E4%BC%9A%E8%BE%BE%E5%B0%94%E6%96%87%E4%B8%BB%E4%B9%89" TargetMode="External"/><Relationship Id="rId11" Type="http://schemas.openxmlformats.org/officeDocument/2006/relationships/hyperlink" Target="https://baike.baidu.com/item/%E6%9F%A5%E5%B0%94%E6%96%AF%C2%B7%E8%BE%BE%E5%B0%94%E6%96%87" TargetMode="External"/><Relationship Id="rId5" Type="http://schemas.openxmlformats.org/officeDocument/2006/relationships/hyperlink" Target="https://baike.baidu.com/item/%E6%9D%9C%E5%A8%81/8558840" TargetMode="External"/><Relationship Id="rId10" Type="http://schemas.openxmlformats.org/officeDocument/2006/relationships/hyperlink" Target="https://baike.baidu.com/item/%E7%BA%A6%E7%BF%B0%C2%B7%E6%96%AF%E5%9B%BE%E4%BA%9A%E7%89%B9%C2%B7%E7%A9%86%E5%8B%92" TargetMode="External"/><Relationship Id="rId4" Type="http://schemas.openxmlformats.org/officeDocument/2006/relationships/hyperlink" Target="https://baike.baidu.com/item/%E5%BE%B7%E5%9B%BD/147953" TargetMode="External"/><Relationship Id="rId9" Type="http://schemas.openxmlformats.org/officeDocument/2006/relationships/hyperlink" Target="https://baike.baidu.com/item/%E4%BF%AE%E8%BE%9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ChangeArrowheads="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072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zh-CN" altLang="en-US" sz="2800" dirty="0">
              <a:latin typeface="等线" charset="0"/>
              <a:ea typeface="等线" charset="0"/>
              <a:cs typeface="等线" charset="0"/>
            </a:endParaRPr>
          </a:p>
        </p:txBody>
      </p:sp>
      <p:sp>
        <p:nvSpPr>
          <p:cNvPr id="30723"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90204" pitchFamily="34" charset="0"/>
                <a:ea typeface="MS PGothic" charset="0"/>
                <a:cs typeface="MS PGothic" charset="0"/>
              </a:defRPr>
            </a:lvl1pPr>
            <a:lvl2pPr marL="742950" indent="-285750">
              <a:defRPr sz="2400">
                <a:solidFill>
                  <a:schemeClr val="tx1"/>
                </a:solidFill>
                <a:latin typeface="Arial" panose="020B0604020202090204" pitchFamily="34" charset="0"/>
                <a:ea typeface="MS PGothic" charset="0"/>
              </a:defRPr>
            </a:lvl2pPr>
            <a:lvl3pPr marL="1143000" indent="-228600">
              <a:defRPr sz="2400">
                <a:solidFill>
                  <a:schemeClr val="tx1"/>
                </a:solidFill>
                <a:latin typeface="Arial" panose="020B0604020202090204" pitchFamily="34" charset="0"/>
                <a:ea typeface="MS PGothic" charset="0"/>
              </a:defRPr>
            </a:lvl3pPr>
            <a:lvl4pPr marL="1600200" indent="-228600">
              <a:defRPr sz="2400">
                <a:solidFill>
                  <a:schemeClr val="tx1"/>
                </a:solidFill>
                <a:latin typeface="Arial" panose="020B0604020202090204" pitchFamily="34" charset="0"/>
                <a:ea typeface="MS PGothic" charset="0"/>
              </a:defRPr>
            </a:lvl4pPr>
            <a:lvl5pPr marL="2057400" indent="-228600">
              <a:defRPr sz="2400">
                <a:solidFill>
                  <a:schemeClr val="tx1"/>
                </a:solidFill>
                <a:latin typeface="Arial" panose="020B0604020202090204" pitchFamily="34" charset="0"/>
                <a:ea typeface="MS PGothic" charset="0"/>
              </a:defRPr>
            </a:lvl5pPr>
            <a:lvl6pPr marL="25146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6pPr>
            <a:lvl7pPr marL="29718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7pPr>
            <a:lvl8pPr marL="34290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8pPr>
            <a:lvl9pPr marL="38862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9pPr>
          </a:lstStyle>
          <a:p>
            <a:pPr eaLnBrk="1" hangingPunct="1"/>
            <a:fld id="{5D7D68DF-CBD4-9241-9B4F-DA269A86EF16}" type="slidenum">
              <a:rPr lang="zh-CN" altLang="en-US" sz="1200">
                <a:solidFill>
                  <a:srgbClr val="000000"/>
                </a:solidFill>
                <a:latin typeface="Calibri" charset="0"/>
                <a:ea typeface="宋体" charset="0"/>
                <a:cs typeface="宋体" charset="0"/>
              </a:rPr>
              <a:t>1</a:t>
            </a:fld>
            <a:endParaRPr lang="zh-CN" altLang="en-US" sz="1200">
              <a:solidFill>
                <a:srgbClr val="000000"/>
              </a:solidFill>
              <a:latin typeface="Calibri" charset="0"/>
              <a:ea typeface="宋体" charset="0"/>
              <a:cs typeface="宋体" charset="0"/>
            </a:endParaRPr>
          </a:p>
        </p:txBody>
      </p:sp>
    </p:spTree>
    <p:extLst>
      <p:ext uri="{BB962C8B-B14F-4D97-AF65-F5344CB8AC3E}">
        <p14:creationId xmlns:p14="http://schemas.microsoft.com/office/powerpoint/2010/main" val="286112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zh-CN" altLang="en-US" sz="1200" kern="1200" dirty="0" smtClean="0">
                <a:solidFill>
                  <a:schemeClr val="tx1"/>
                </a:solidFill>
                <a:latin typeface="+mn-lt"/>
                <a:ea typeface="宋体" charset="0"/>
                <a:cs typeface="+mn-cs"/>
              </a:rPr>
              <a:t>在</a:t>
            </a: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论语</a:t>
            </a: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中，孔子提出“有教无类”早期普及教育的思想，在教育内容上提出“六艺”（礼、乐、射、御、书、数），在教学方法上倡导启发式教学，提出“因材施教”、“思学结合”等原则，主张学生要“博学之”、“审问之”、“慎思之”、“明辨之”、“笃行之”，还要求教师“学而不厌，诲人不倦”等。孔子的教育思想非常丰富，既涉及许多教育理论问题，又包括许多教育、教学的实际经验。</a:t>
            </a:r>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44F5840-0E77-3447-B380-B620B2B78522}" type="slidenum">
              <a:rPr kumimoji="0" lang="zh-CN" altLang="en-US" sz="1200" b="0" i="0" u="none" strike="noStrike" kern="1200" cap="none" spc="0" normalizeH="0" baseline="0" noProof="0" smtClean="0">
                <a:ln>
                  <a:noFill/>
                </a:ln>
                <a:solidFill>
                  <a:prstClr val="black"/>
                </a:solidFill>
                <a:effectLst/>
                <a:uLnTx/>
                <a:uFillTx/>
                <a:latin typeface="Arial" panose="020B0604020202090204" pitchFamily="34" charset="0"/>
                <a:ea typeface="宋体" charset="0"/>
              </a:rPr>
              <a:t>12</a:t>
            </a:fld>
            <a:endPar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endParaRPr>
          </a:p>
        </p:txBody>
      </p:sp>
    </p:spTree>
    <p:extLst>
      <p:ext uri="{BB962C8B-B14F-4D97-AF65-F5344CB8AC3E}">
        <p14:creationId xmlns:p14="http://schemas.microsoft.com/office/powerpoint/2010/main" val="821098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学记</a:t>
            </a: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是我国也是世界上第一部教育专著，它是</a:t>
            </a: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礼记</a:t>
            </a: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中的一篇，写作年代约在战国末期，作者不详。相传为西汉戴圣编撰。据郭沫若考证，作者为孟子的学生乐正克。</a:t>
            </a: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学记</a:t>
            </a: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总结了儒家的教育理论和经验，比较系统地阐述了有关教育的基本原理，我们现在教育学的研究范畴基本上都已涉及，对教育的作用和目的、教育制度和学校管理、教学的原则和方法、教师的作用和条件等，都做出了概括性的总结，如“化民成俗，其必由学”、“建国君民，教学为先”、“教学相长”、“君子之教，喻也”，都被后人广泛使用。</a:t>
            </a:r>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44F5840-0E77-3447-B380-B620B2B78522}" type="slidenum">
              <a:rPr kumimoji="0" lang="zh-CN" altLang="en-US" sz="1200" b="0" i="0" u="none" strike="noStrike" kern="1200" cap="none" spc="0" normalizeH="0" baseline="0" noProof="0" smtClean="0">
                <a:ln>
                  <a:noFill/>
                </a:ln>
                <a:solidFill>
                  <a:prstClr val="black"/>
                </a:solidFill>
                <a:effectLst/>
                <a:uLnTx/>
                <a:uFillTx/>
                <a:latin typeface="Arial" panose="020B0604020202090204" pitchFamily="34" charset="0"/>
                <a:ea typeface="宋体" charset="0"/>
              </a:rPr>
              <a:t>13</a:t>
            </a:fld>
            <a:endPar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endParaRPr>
          </a:p>
        </p:txBody>
      </p:sp>
    </p:spTree>
    <p:extLst>
      <p:ext uri="{BB962C8B-B14F-4D97-AF65-F5344CB8AC3E}">
        <p14:creationId xmlns:p14="http://schemas.microsoft.com/office/powerpoint/2010/main" val="2747978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zh-CN" altLang="en-US" sz="1200" kern="1200" dirty="0" smtClean="0">
                <a:solidFill>
                  <a:schemeClr val="tx1"/>
                </a:solidFill>
                <a:latin typeface="+mn-lt"/>
                <a:ea typeface="宋体" charset="0"/>
                <a:cs typeface="+mn-cs"/>
              </a:rPr>
              <a:t>　在西方，追溯教育学的思想渊源，必然首推古希腊著名先哲苏格拉底。苏格拉底以“苏格拉底问答法”，又称“产婆术”闻名。苏格拉底先就某些问题与学生攀谈，谈话时，假装自己一无所知，让学生充分发表意见，然后用反问的方式，使学生陷入自相矛盾的困境，从而促学生积极思索，然后再利用各种有关事物进行启发和诱导，使学生一步步地接近正确的结论。问和答，看似是问的人在获取别人的知识，其实回答者也是非常受益的一方，不断地询问，可以促使回答者深入思索，让飘在脑海中的知识，扎根下来，有体系地成为自己的养料。</a:t>
            </a:r>
            <a:endParaRPr lang="en-US" altLang="zh-CN" sz="1200" kern="1200" dirty="0" smtClean="0">
              <a:solidFill>
                <a:schemeClr val="tx1"/>
              </a:solidFill>
              <a:latin typeface="+mn-lt"/>
              <a:ea typeface="宋体" charset="0"/>
              <a:cs typeface="+mn-cs"/>
            </a:endParaRPr>
          </a:p>
          <a:p>
            <a:pPr marL="0" marR="0" indent="0" algn="l" defTabSz="914400" rtl="0" eaLnBrk="0" fontAlgn="base" latinLnBrk="0" hangingPunct="0">
              <a:lnSpc>
                <a:spcPct val="100000"/>
              </a:lnSpc>
              <a:spcBef>
                <a:spcPct val="30000"/>
              </a:spcBef>
              <a:spcAft>
                <a:spcPct val="0"/>
              </a:spcAft>
              <a:buClrTx/>
              <a:buSzTx/>
              <a:buFontTx/>
              <a:buNone/>
              <a:defRPr/>
            </a:pPr>
            <a:r>
              <a:rPr lang="zh-CN" altLang="en-US" sz="1200" b="0" i="0" kern="1200" dirty="0" smtClean="0">
                <a:solidFill>
                  <a:schemeClr val="tx1"/>
                </a:solidFill>
                <a:effectLst/>
                <a:latin typeface="+mn-lt"/>
                <a:ea typeface="MS PGothic" charset="0"/>
                <a:cs typeface="MS PGothic" charset="0"/>
              </a:rPr>
              <a:t>有一次</a:t>
            </a:r>
            <a:r>
              <a:rPr lang="en-US" altLang="zh-CN" sz="1200" b="0" i="0" kern="1200" dirty="0" smtClean="0">
                <a:solidFill>
                  <a:schemeClr val="tx1"/>
                </a:solidFill>
                <a:effectLst/>
                <a:latin typeface="+mn-lt"/>
                <a:ea typeface="MS PGothic" charset="0"/>
                <a:cs typeface="MS PGothic" charset="0"/>
              </a:rPr>
              <a:t>,</a:t>
            </a:r>
            <a:r>
              <a:rPr lang="zh-CN" altLang="en-US" sz="1200" b="0" i="0" kern="1200" dirty="0" smtClean="0">
                <a:solidFill>
                  <a:schemeClr val="tx1"/>
                </a:solidFill>
                <a:effectLst/>
                <a:latin typeface="+mn-lt"/>
                <a:ea typeface="MS PGothic" charset="0"/>
                <a:cs typeface="MS PGothic" charset="0"/>
              </a:rPr>
              <a:t>苏格拉底问一个学生</a:t>
            </a:r>
            <a:r>
              <a:rPr lang="en-US" altLang="zh-CN" sz="1200" b="0" i="0" kern="1200" dirty="0" smtClean="0">
                <a:solidFill>
                  <a:schemeClr val="tx1"/>
                </a:solidFill>
                <a:effectLst/>
                <a:latin typeface="+mn-lt"/>
                <a:ea typeface="MS PGothic" charset="0"/>
                <a:cs typeface="MS PGothic" charset="0"/>
              </a:rPr>
              <a:t>:“</a:t>
            </a:r>
            <a:r>
              <a:rPr lang="zh-CN" altLang="en-US" sz="1200" b="0" i="0" kern="1200" dirty="0" smtClean="0">
                <a:solidFill>
                  <a:schemeClr val="tx1"/>
                </a:solidFill>
                <a:effectLst/>
                <a:latin typeface="+mn-lt"/>
                <a:ea typeface="MS PGothic" charset="0"/>
                <a:cs typeface="MS PGothic" charset="0"/>
              </a:rPr>
              <a:t>人人都说要做一个有道德的人</a:t>
            </a:r>
            <a:r>
              <a:rPr lang="en-US" altLang="zh-CN" sz="1200" b="0" i="0" kern="1200" dirty="0" smtClean="0">
                <a:solidFill>
                  <a:schemeClr val="tx1"/>
                </a:solidFill>
                <a:effectLst/>
                <a:latin typeface="+mn-lt"/>
                <a:ea typeface="MS PGothic" charset="0"/>
                <a:cs typeface="MS PGothic" charset="0"/>
              </a:rPr>
              <a:t>,</a:t>
            </a:r>
            <a:r>
              <a:rPr lang="zh-CN" altLang="en-US" sz="1200" b="0" i="0" kern="1200" dirty="0" smtClean="0">
                <a:solidFill>
                  <a:schemeClr val="tx1"/>
                </a:solidFill>
                <a:effectLst/>
                <a:latin typeface="+mn-lt"/>
                <a:ea typeface="MS PGothic" charset="0"/>
                <a:cs typeface="MS PGothic" charset="0"/>
              </a:rPr>
              <a:t>但道德究竟是什么</a:t>
            </a:r>
            <a:r>
              <a:rPr lang="en-US" altLang="zh-CN" sz="1200" b="0" i="0" kern="1200" dirty="0" smtClean="0">
                <a:solidFill>
                  <a:schemeClr val="tx1"/>
                </a:solidFill>
                <a:effectLst/>
                <a:latin typeface="+mn-lt"/>
                <a:ea typeface="MS PGothic" charset="0"/>
                <a:cs typeface="MS PGothic" charset="0"/>
              </a:rPr>
              <a:t>?”</a:t>
            </a:r>
            <a:br>
              <a:rPr lang="en-US" altLang="zh-CN" sz="1200" b="0" i="0" kern="1200" dirty="0" smtClean="0">
                <a:solidFill>
                  <a:schemeClr val="tx1"/>
                </a:solidFill>
                <a:effectLst/>
                <a:latin typeface="+mn-lt"/>
                <a:ea typeface="MS PGothic" charset="0"/>
                <a:cs typeface="MS PGothic" charset="0"/>
              </a:rPr>
            </a:br>
            <a:r>
              <a:rPr lang="en-US" altLang="zh-CN" sz="1200" b="0" i="0" kern="1200" dirty="0" smtClean="0">
                <a:solidFill>
                  <a:schemeClr val="tx1"/>
                </a:solidFill>
                <a:effectLst/>
                <a:latin typeface="+mn-lt"/>
                <a:ea typeface="MS PGothic" charset="0"/>
                <a:cs typeface="MS PGothic" charset="0"/>
              </a:rPr>
              <a:t>     </a:t>
            </a:r>
            <a:r>
              <a:rPr lang="zh-CN" altLang="en-US" sz="1200" b="0" i="0" kern="1200" dirty="0" smtClean="0">
                <a:solidFill>
                  <a:schemeClr val="tx1"/>
                </a:solidFill>
                <a:effectLst/>
                <a:latin typeface="+mn-lt"/>
                <a:ea typeface="MS PGothic" charset="0"/>
                <a:cs typeface="MS PGothic" charset="0"/>
              </a:rPr>
              <a:t>学生说</a:t>
            </a:r>
            <a:r>
              <a:rPr lang="en-US" altLang="zh-CN" sz="1200" b="0" i="0" kern="1200" dirty="0" smtClean="0">
                <a:solidFill>
                  <a:schemeClr val="tx1"/>
                </a:solidFill>
                <a:effectLst/>
                <a:latin typeface="+mn-lt"/>
                <a:ea typeface="MS PGothic" charset="0"/>
                <a:cs typeface="MS PGothic" charset="0"/>
              </a:rPr>
              <a:t>:“</a:t>
            </a:r>
            <a:r>
              <a:rPr lang="zh-CN" altLang="en-US" sz="1200" b="0" i="0" kern="1200" dirty="0" smtClean="0">
                <a:solidFill>
                  <a:schemeClr val="tx1"/>
                </a:solidFill>
                <a:effectLst/>
                <a:latin typeface="+mn-lt"/>
                <a:ea typeface="MS PGothic" charset="0"/>
                <a:cs typeface="MS PGothic" charset="0"/>
              </a:rPr>
              <a:t>忠诚老实</a:t>
            </a:r>
            <a:r>
              <a:rPr lang="en-US" altLang="zh-CN" sz="1200" b="0" i="0" kern="1200" dirty="0" smtClean="0">
                <a:solidFill>
                  <a:schemeClr val="tx1"/>
                </a:solidFill>
                <a:effectLst/>
                <a:latin typeface="+mn-lt"/>
                <a:ea typeface="MS PGothic" charset="0"/>
                <a:cs typeface="MS PGothic" charset="0"/>
              </a:rPr>
              <a:t>,</a:t>
            </a:r>
            <a:r>
              <a:rPr lang="zh-CN" altLang="en-US" sz="1200" b="0" i="0" kern="1200" dirty="0" smtClean="0">
                <a:solidFill>
                  <a:schemeClr val="tx1"/>
                </a:solidFill>
                <a:effectLst/>
                <a:latin typeface="+mn-lt"/>
                <a:ea typeface="MS PGothic" charset="0"/>
                <a:cs typeface="MS PGothic" charset="0"/>
              </a:rPr>
              <a:t>不欺骗别人</a:t>
            </a:r>
            <a:r>
              <a:rPr lang="en-US" altLang="zh-CN" sz="1200" b="0" i="0" kern="1200" dirty="0" smtClean="0">
                <a:solidFill>
                  <a:schemeClr val="tx1"/>
                </a:solidFill>
                <a:effectLst/>
                <a:latin typeface="+mn-lt"/>
                <a:ea typeface="MS PGothic" charset="0"/>
                <a:cs typeface="MS PGothic" charset="0"/>
              </a:rPr>
              <a:t>,</a:t>
            </a:r>
            <a:r>
              <a:rPr lang="zh-CN" altLang="en-US" sz="1200" b="0" i="0" kern="1200" dirty="0" smtClean="0">
                <a:solidFill>
                  <a:schemeClr val="tx1"/>
                </a:solidFill>
                <a:effectLst/>
                <a:latin typeface="+mn-lt"/>
                <a:ea typeface="MS PGothic" charset="0"/>
                <a:cs typeface="MS PGothic" charset="0"/>
              </a:rPr>
              <a:t>才是有道德的。”</a:t>
            </a:r>
            <a:br>
              <a:rPr lang="zh-CN" altLang="en-US" sz="1200" b="0" i="0" kern="1200" dirty="0" smtClean="0">
                <a:solidFill>
                  <a:schemeClr val="tx1"/>
                </a:solidFill>
                <a:effectLst/>
                <a:latin typeface="+mn-lt"/>
                <a:ea typeface="MS PGothic" charset="0"/>
                <a:cs typeface="MS PGothic" charset="0"/>
              </a:rPr>
            </a:br>
            <a:r>
              <a:rPr lang="zh-CN" altLang="en-US" sz="1200" b="0" i="0" kern="1200" dirty="0" smtClean="0">
                <a:solidFill>
                  <a:schemeClr val="tx1"/>
                </a:solidFill>
                <a:effectLst/>
                <a:latin typeface="+mn-lt"/>
                <a:ea typeface="MS PGothic" charset="0"/>
                <a:cs typeface="MS PGothic" charset="0"/>
              </a:rPr>
              <a:t>     苏格拉底问</a:t>
            </a:r>
            <a:r>
              <a:rPr lang="en-US" altLang="zh-CN" sz="1200" b="0" i="0" kern="1200" dirty="0" smtClean="0">
                <a:solidFill>
                  <a:schemeClr val="tx1"/>
                </a:solidFill>
                <a:effectLst/>
                <a:latin typeface="+mn-lt"/>
                <a:ea typeface="MS PGothic" charset="0"/>
                <a:cs typeface="MS PGothic" charset="0"/>
              </a:rPr>
              <a:t>:“</a:t>
            </a:r>
            <a:r>
              <a:rPr lang="zh-CN" altLang="en-US" sz="1200" b="0" i="0" kern="1200" dirty="0" smtClean="0">
                <a:solidFill>
                  <a:schemeClr val="tx1"/>
                </a:solidFill>
                <a:effectLst/>
                <a:latin typeface="+mn-lt"/>
                <a:ea typeface="MS PGothic" charset="0"/>
                <a:cs typeface="MS PGothic" charset="0"/>
              </a:rPr>
              <a:t>但为什么和敌人作战时</a:t>
            </a:r>
            <a:r>
              <a:rPr lang="en-US" altLang="zh-CN" sz="1200" b="0" i="0" kern="1200" dirty="0" smtClean="0">
                <a:solidFill>
                  <a:schemeClr val="tx1"/>
                </a:solidFill>
                <a:effectLst/>
                <a:latin typeface="+mn-lt"/>
                <a:ea typeface="MS PGothic" charset="0"/>
                <a:cs typeface="MS PGothic" charset="0"/>
              </a:rPr>
              <a:t>,</a:t>
            </a:r>
            <a:r>
              <a:rPr lang="zh-CN" altLang="en-US" sz="1200" b="0" i="0" kern="1200" dirty="0" smtClean="0">
                <a:solidFill>
                  <a:schemeClr val="tx1"/>
                </a:solidFill>
                <a:effectLst/>
                <a:latin typeface="+mn-lt"/>
                <a:ea typeface="MS PGothic" charset="0"/>
                <a:cs typeface="MS PGothic" charset="0"/>
              </a:rPr>
              <a:t>我军将领却千方百计地去欺骗敌人呢</a:t>
            </a:r>
            <a:r>
              <a:rPr lang="en-US" altLang="zh-CN" sz="1200" b="0" i="0" kern="1200" dirty="0" smtClean="0">
                <a:solidFill>
                  <a:schemeClr val="tx1"/>
                </a:solidFill>
                <a:effectLst/>
                <a:latin typeface="+mn-lt"/>
                <a:ea typeface="MS PGothic" charset="0"/>
                <a:cs typeface="MS PGothic" charset="0"/>
              </a:rPr>
              <a:t>?”“</a:t>
            </a:r>
            <a:r>
              <a:rPr lang="zh-CN" altLang="en-US" sz="1200" b="0" i="0" kern="1200" dirty="0" smtClean="0">
                <a:solidFill>
                  <a:schemeClr val="tx1"/>
                </a:solidFill>
                <a:effectLst/>
                <a:latin typeface="+mn-lt"/>
                <a:ea typeface="MS PGothic" charset="0"/>
                <a:cs typeface="MS PGothic" charset="0"/>
              </a:rPr>
              <a:t>欺骗敌人是符合道德的</a:t>
            </a:r>
            <a:r>
              <a:rPr lang="en-US" altLang="zh-CN" sz="1200" b="0" i="0" kern="1200" dirty="0" smtClean="0">
                <a:solidFill>
                  <a:schemeClr val="tx1"/>
                </a:solidFill>
                <a:effectLst/>
                <a:latin typeface="+mn-lt"/>
                <a:ea typeface="MS PGothic" charset="0"/>
                <a:cs typeface="MS PGothic" charset="0"/>
              </a:rPr>
              <a:t>,</a:t>
            </a:r>
            <a:r>
              <a:rPr lang="zh-CN" altLang="en-US" sz="1200" b="0" i="0" kern="1200" dirty="0" smtClean="0">
                <a:solidFill>
                  <a:schemeClr val="tx1"/>
                </a:solidFill>
                <a:effectLst/>
                <a:latin typeface="+mn-lt"/>
                <a:ea typeface="MS PGothic" charset="0"/>
                <a:cs typeface="MS PGothic" charset="0"/>
              </a:rPr>
              <a:t>但欺骗自己人就不道德了。”</a:t>
            </a:r>
            <a:br>
              <a:rPr lang="zh-CN" altLang="en-US" sz="1200" b="0" i="0" kern="1200" dirty="0" smtClean="0">
                <a:solidFill>
                  <a:schemeClr val="tx1"/>
                </a:solidFill>
                <a:effectLst/>
                <a:latin typeface="+mn-lt"/>
                <a:ea typeface="MS PGothic" charset="0"/>
                <a:cs typeface="MS PGothic" charset="0"/>
              </a:rPr>
            </a:br>
            <a:r>
              <a:rPr lang="zh-CN" altLang="en-US" sz="1200" b="0" i="0" kern="1200" dirty="0" smtClean="0">
                <a:solidFill>
                  <a:schemeClr val="tx1"/>
                </a:solidFill>
                <a:effectLst/>
                <a:latin typeface="+mn-lt"/>
                <a:ea typeface="MS PGothic" charset="0"/>
                <a:cs typeface="MS PGothic" charset="0"/>
              </a:rPr>
              <a:t>     苏格拉底反驳道</a:t>
            </a:r>
            <a:r>
              <a:rPr lang="en-US" altLang="zh-CN" sz="1200" b="0" i="0" kern="1200" dirty="0" smtClean="0">
                <a:solidFill>
                  <a:schemeClr val="tx1"/>
                </a:solidFill>
                <a:effectLst/>
                <a:latin typeface="+mn-lt"/>
                <a:ea typeface="MS PGothic" charset="0"/>
                <a:cs typeface="MS PGothic" charset="0"/>
              </a:rPr>
              <a:t>,“</a:t>
            </a:r>
            <a:r>
              <a:rPr lang="zh-CN" altLang="en-US" sz="1200" b="0" i="0" kern="1200" dirty="0" smtClean="0">
                <a:solidFill>
                  <a:schemeClr val="tx1"/>
                </a:solidFill>
                <a:effectLst/>
                <a:latin typeface="+mn-lt"/>
                <a:ea typeface="MS PGothic" charset="0"/>
                <a:cs typeface="MS PGothic" charset="0"/>
              </a:rPr>
              <a:t>当我军被敌军包围时</a:t>
            </a:r>
            <a:r>
              <a:rPr lang="en-US" altLang="zh-CN" sz="1200" b="0" i="0" kern="1200" dirty="0" smtClean="0">
                <a:solidFill>
                  <a:schemeClr val="tx1"/>
                </a:solidFill>
                <a:effectLst/>
                <a:latin typeface="+mn-lt"/>
                <a:ea typeface="MS PGothic" charset="0"/>
                <a:cs typeface="MS PGothic" charset="0"/>
              </a:rPr>
              <a:t>,</a:t>
            </a:r>
            <a:r>
              <a:rPr lang="zh-CN" altLang="en-US" sz="1200" b="0" i="0" kern="1200" dirty="0" smtClean="0">
                <a:solidFill>
                  <a:schemeClr val="tx1"/>
                </a:solidFill>
                <a:effectLst/>
                <a:latin typeface="+mn-lt"/>
                <a:ea typeface="MS PGothic" charset="0"/>
                <a:cs typeface="MS PGothic" charset="0"/>
              </a:rPr>
              <a:t>为了鼓舞士气</a:t>
            </a:r>
            <a:r>
              <a:rPr lang="en-US" altLang="zh-CN" sz="1200" b="0" i="0" kern="1200" dirty="0" smtClean="0">
                <a:solidFill>
                  <a:schemeClr val="tx1"/>
                </a:solidFill>
                <a:effectLst/>
                <a:latin typeface="+mn-lt"/>
                <a:ea typeface="MS PGothic" charset="0"/>
                <a:cs typeface="MS PGothic" charset="0"/>
              </a:rPr>
              <a:t>,</a:t>
            </a:r>
            <a:r>
              <a:rPr lang="zh-CN" altLang="en-US" sz="1200" b="0" i="0" kern="1200" dirty="0" smtClean="0">
                <a:solidFill>
                  <a:schemeClr val="tx1"/>
                </a:solidFill>
                <a:effectLst/>
                <a:latin typeface="+mn-lt"/>
                <a:ea typeface="MS PGothic" charset="0"/>
                <a:cs typeface="MS PGothic" charset="0"/>
              </a:rPr>
              <a:t>将领就欺骗士兵说援军已经到了</a:t>
            </a:r>
            <a:r>
              <a:rPr lang="en-US" altLang="zh-CN" sz="1200" b="0" i="0" kern="1200" dirty="0" smtClean="0">
                <a:solidFill>
                  <a:schemeClr val="tx1"/>
                </a:solidFill>
                <a:effectLst/>
                <a:latin typeface="+mn-lt"/>
                <a:ea typeface="MS PGothic" charset="0"/>
                <a:cs typeface="MS PGothic" charset="0"/>
              </a:rPr>
              <a:t>,</a:t>
            </a:r>
            <a:r>
              <a:rPr lang="zh-CN" altLang="en-US" sz="1200" b="0" i="0" kern="1200" dirty="0" smtClean="0">
                <a:solidFill>
                  <a:schemeClr val="tx1"/>
                </a:solidFill>
                <a:effectLst/>
                <a:latin typeface="+mn-lt"/>
                <a:ea typeface="MS PGothic" charset="0"/>
                <a:cs typeface="MS PGothic" charset="0"/>
              </a:rPr>
              <a:t>大家奋力突围出去。结果突围果然成功了。这种欺骗也不道德吗</a:t>
            </a:r>
            <a:r>
              <a:rPr lang="en-US" altLang="zh-CN" sz="1200" b="0" i="0" kern="1200" dirty="0" smtClean="0">
                <a:solidFill>
                  <a:schemeClr val="tx1"/>
                </a:solidFill>
                <a:effectLst/>
                <a:latin typeface="+mn-lt"/>
                <a:ea typeface="MS PGothic" charset="0"/>
                <a:cs typeface="MS PGothic" charset="0"/>
              </a:rPr>
              <a:t>?”</a:t>
            </a:r>
            <a:br>
              <a:rPr lang="en-US" altLang="zh-CN" sz="1200" b="0" i="0" kern="1200" dirty="0" smtClean="0">
                <a:solidFill>
                  <a:schemeClr val="tx1"/>
                </a:solidFill>
                <a:effectLst/>
                <a:latin typeface="+mn-lt"/>
                <a:ea typeface="MS PGothic" charset="0"/>
                <a:cs typeface="MS PGothic" charset="0"/>
              </a:rPr>
            </a:br>
            <a:r>
              <a:rPr lang="en-US" altLang="zh-CN" sz="1200" b="0" i="0" kern="1200" dirty="0" smtClean="0">
                <a:solidFill>
                  <a:schemeClr val="tx1"/>
                </a:solidFill>
                <a:effectLst/>
                <a:latin typeface="+mn-lt"/>
                <a:ea typeface="MS PGothic" charset="0"/>
                <a:cs typeface="MS PGothic" charset="0"/>
              </a:rPr>
              <a:t>     </a:t>
            </a:r>
            <a:r>
              <a:rPr lang="zh-CN" altLang="en-US" sz="1200" b="0" i="0" kern="1200" dirty="0" smtClean="0">
                <a:solidFill>
                  <a:schemeClr val="tx1"/>
                </a:solidFill>
                <a:effectLst/>
                <a:latin typeface="+mn-lt"/>
                <a:ea typeface="MS PGothic" charset="0"/>
                <a:cs typeface="MS PGothic" charset="0"/>
              </a:rPr>
              <a:t>学生说</a:t>
            </a:r>
            <a:r>
              <a:rPr lang="en-US" altLang="zh-CN" sz="1200" b="0" i="0" kern="1200" dirty="0" smtClean="0">
                <a:solidFill>
                  <a:schemeClr val="tx1"/>
                </a:solidFill>
                <a:effectLst/>
                <a:latin typeface="+mn-lt"/>
                <a:ea typeface="MS PGothic" charset="0"/>
                <a:cs typeface="MS PGothic" charset="0"/>
              </a:rPr>
              <a:t>:“</a:t>
            </a:r>
            <a:r>
              <a:rPr lang="zh-CN" altLang="en-US" sz="1200" b="0" i="0" kern="1200" dirty="0" smtClean="0">
                <a:solidFill>
                  <a:schemeClr val="tx1"/>
                </a:solidFill>
                <a:effectLst/>
                <a:latin typeface="+mn-lt"/>
                <a:ea typeface="MS PGothic" charset="0"/>
                <a:cs typeface="MS PGothic" charset="0"/>
              </a:rPr>
              <a:t>那是战争中出于无奈才这样做的</a:t>
            </a:r>
            <a:r>
              <a:rPr lang="en-US" altLang="zh-CN" sz="1200" b="0" i="0" kern="1200" dirty="0" smtClean="0">
                <a:solidFill>
                  <a:schemeClr val="tx1"/>
                </a:solidFill>
                <a:effectLst/>
                <a:latin typeface="+mn-lt"/>
                <a:ea typeface="MS PGothic" charset="0"/>
                <a:cs typeface="MS PGothic" charset="0"/>
              </a:rPr>
              <a:t>,</a:t>
            </a:r>
            <a:r>
              <a:rPr lang="zh-CN" altLang="en-US" sz="1200" b="0" i="0" kern="1200" dirty="0" smtClean="0">
                <a:solidFill>
                  <a:schemeClr val="tx1"/>
                </a:solidFill>
                <a:effectLst/>
                <a:latin typeface="+mn-lt"/>
                <a:ea typeface="MS PGothic" charset="0"/>
                <a:cs typeface="MS PGothic" charset="0"/>
              </a:rPr>
              <a:t>日常生活中这样做是不道德的。”</a:t>
            </a:r>
            <a:br>
              <a:rPr lang="zh-CN" altLang="en-US" sz="1200" b="0" i="0" kern="1200" dirty="0" smtClean="0">
                <a:solidFill>
                  <a:schemeClr val="tx1"/>
                </a:solidFill>
                <a:effectLst/>
                <a:latin typeface="+mn-lt"/>
                <a:ea typeface="MS PGothic" charset="0"/>
                <a:cs typeface="MS PGothic" charset="0"/>
              </a:rPr>
            </a:br>
            <a:r>
              <a:rPr lang="zh-CN" altLang="en-US" sz="1200" b="0" i="0" kern="1200" dirty="0" smtClean="0">
                <a:solidFill>
                  <a:schemeClr val="tx1"/>
                </a:solidFill>
                <a:effectLst/>
                <a:latin typeface="+mn-lt"/>
                <a:ea typeface="MS PGothic" charset="0"/>
                <a:cs typeface="MS PGothic" charset="0"/>
              </a:rPr>
              <a:t>       苏格拉底又追问起来：“假如你的儿子生病了，又不肯吃药，作为父亲，你欺骗他说，这不是药，而是一种很好吃的东西，这也不道德吗？”</a:t>
            </a:r>
            <a:br>
              <a:rPr lang="zh-CN" altLang="en-US" sz="1200" b="0" i="0" kern="1200" dirty="0" smtClean="0">
                <a:solidFill>
                  <a:schemeClr val="tx1"/>
                </a:solidFill>
                <a:effectLst/>
                <a:latin typeface="+mn-lt"/>
                <a:ea typeface="MS PGothic" charset="0"/>
                <a:cs typeface="MS PGothic" charset="0"/>
              </a:rPr>
            </a:br>
            <a:r>
              <a:rPr lang="zh-CN" altLang="en-US" sz="1200" b="0" i="0" kern="1200" dirty="0" smtClean="0">
                <a:solidFill>
                  <a:schemeClr val="tx1"/>
                </a:solidFill>
                <a:effectLst/>
                <a:latin typeface="+mn-lt"/>
                <a:ea typeface="MS PGothic" charset="0"/>
                <a:cs typeface="MS PGothic" charset="0"/>
              </a:rPr>
              <a:t>       学生只好承认：“这种欺骗也是符合道德的。”</a:t>
            </a:r>
            <a:br>
              <a:rPr lang="zh-CN" altLang="en-US" sz="1200" b="0" i="0" kern="1200" dirty="0" smtClean="0">
                <a:solidFill>
                  <a:schemeClr val="tx1"/>
                </a:solidFill>
                <a:effectLst/>
                <a:latin typeface="+mn-lt"/>
                <a:ea typeface="MS PGothic" charset="0"/>
                <a:cs typeface="MS PGothic" charset="0"/>
              </a:rPr>
            </a:br>
            <a:r>
              <a:rPr lang="zh-CN" altLang="en-US" sz="1200" b="0" i="0" kern="1200" dirty="0" smtClean="0">
                <a:solidFill>
                  <a:schemeClr val="tx1"/>
                </a:solidFill>
                <a:effectLst/>
                <a:latin typeface="+mn-lt"/>
                <a:ea typeface="MS PGothic" charset="0"/>
                <a:cs typeface="MS PGothic" charset="0"/>
              </a:rPr>
              <a:t>       苏格拉底并不满足，又问道：“不骗人是道德的，骗人也可以说是道德的。那就是说，道德不能用骗不骗人来说明。究竟用什么来说明它呢？”</a:t>
            </a:r>
            <a:br>
              <a:rPr lang="zh-CN" altLang="en-US" sz="1200" b="0" i="0" kern="1200" dirty="0" smtClean="0">
                <a:solidFill>
                  <a:schemeClr val="tx1"/>
                </a:solidFill>
                <a:effectLst/>
                <a:latin typeface="+mn-lt"/>
                <a:ea typeface="MS PGothic" charset="0"/>
                <a:cs typeface="MS PGothic" charset="0"/>
              </a:rPr>
            </a:br>
            <a:r>
              <a:rPr lang="zh-CN" altLang="en-US" sz="1200" b="0" i="0" kern="1200" dirty="0" smtClean="0">
                <a:solidFill>
                  <a:schemeClr val="tx1"/>
                </a:solidFill>
                <a:effectLst/>
                <a:latin typeface="+mn-lt"/>
                <a:ea typeface="MS PGothic" charset="0"/>
                <a:cs typeface="MS PGothic" charset="0"/>
              </a:rPr>
              <a:t>     学生想了想，说：“不知道道德就不能做到有道德，懂得道德才能做到有道德。”苏格拉底这才满意地笑起来。</a:t>
            </a:r>
            <a:endParaRPr lang="en-US" altLang="zh-CN" sz="1200" b="0" i="0" kern="1200" dirty="0" smtClean="0">
              <a:solidFill>
                <a:schemeClr val="tx1"/>
              </a:solidFill>
              <a:effectLst/>
              <a:latin typeface="+mn-lt"/>
              <a:ea typeface="MS PGothic" charset="0"/>
              <a:cs typeface="MS PGothic" charset="0"/>
            </a:endParaRPr>
          </a:p>
          <a:p>
            <a:pPr marL="0" marR="0" indent="0" algn="l" defTabSz="914400" rtl="0" eaLnBrk="0" fontAlgn="base" latinLnBrk="0" hangingPunct="0">
              <a:lnSpc>
                <a:spcPct val="100000"/>
              </a:lnSpc>
              <a:spcBef>
                <a:spcPct val="30000"/>
              </a:spcBef>
              <a:spcAft>
                <a:spcPct val="0"/>
              </a:spcAft>
              <a:buClrTx/>
              <a:buSzTx/>
              <a:buFontTx/>
              <a:buNone/>
              <a:defRPr/>
            </a:pPr>
            <a:endParaRPr kumimoji="1" lang="en-US" altLang="zh-CN" sz="1200" b="0" i="0" kern="1200" dirty="0" smtClean="0">
              <a:solidFill>
                <a:schemeClr val="tx1"/>
              </a:solidFill>
              <a:effectLst/>
              <a:latin typeface="+mn-lt"/>
              <a:ea typeface="MS PGothic" charset="0"/>
            </a:endParaRPr>
          </a:p>
          <a:p>
            <a:pPr latinLnBrk="0"/>
            <a:r>
              <a:rPr lang="zh-CN" altLang="en-US" sz="1200" b="0" i="0" kern="1200" dirty="0" smtClean="0">
                <a:solidFill>
                  <a:schemeClr val="tx1"/>
                </a:solidFill>
                <a:effectLst/>
                <a:latin typeface="+mn-lt"/>
                <a:ea typeface="MS PGothic" charset="0"/>
                <a:cs typeface="MS PGothic" charset="0"/>
              </a:rPr>
              <a:t> </a:t>
            </a:r>
            <a:r>
              <a:rPr lang="zh-CN" altLang="en-US" sz="1200" b="1" i="0" kern="1200" dirty="0" smtClean="0">
                <a:solidFill>
                  <a:schemeClr val="tx1"/>
                </a:solidFill>
                <a:effectLst/>
                <a:latin typeface="+mn-lt"/>
                <a:ea typeface="MS PGothic" charset="0"/>
                <a:cs typeface="MS PGothic" charset="0"/>
              </a:rPr>
              <a:t>关于求知</a:t>
            </a:r>
            <a:br>
              <a:rPr lang="zh-CN" altLang="en-US" sz="1200" b="1" i="0" kern="1200" dirty="0" smtClean="0">
                <a:solidFill>
                  <a:schemeClr val="tx1"/>
                </a:solidFill>
                <a:effectLst/>
                <a:latin typeface="+mn-lt"/>
                <a:ea typeface="MS PGothic" charset="0"/>
                <a:cs typeface="MS PGothic" charset="0"/>
              </a:rPr>
            </a:br>
            <a:r>
              <a:rPr lang="zh-CN" altLang="en-US" sz="1200" b="0" i="0" kern="1200" dirty="0" smtClean="0">
                <a:solidFill>
                  <a:schemeClr val="tx1"/>
                </a:solidFill>
                <a:effectLst/>
                <a:latin typeface="+mn-lt"/>
                <a:ea typeface="MS PGothic" charset="0"/>
                <a:cs typeface="MS PGothic" charset="0"/>
              </a:rPr>
              <a:t>一个青年问苏格拉底：“怎样才能获得知识？”</a:t>
            </a:r>
            <a:br>
              <a:rPr lang="zh-CN" altLang="en-US" sz="1200" b="0" i="0" kern="1200" dirty="0" smtClean="0">
                <a:solidFill>
                  <a:schemeClr val="tx1"/>
                </a:solidFill>
                <a:effectLst/>
                <a:latin typeface="+mn-lt"/>
                <a:ea typeface="MS PGothic" charset="0"/>
                <a:cs typeface="MS PGothic" charset="0"/>
              </a:rPr>
            </a:br>
            <a:r>
              <a:rPr lang="zh-CN" altLang="en-US" sz="1200" b="0" i="0" kern="1200" dirty="0" smtClean="0">
                <a:solidFill>
                  <a:schemeClr val="tx1"/>
                </a:solidFill>
                <a:effectLst/>
                <a:latin typeface="+mn-lt"/>
                <a:ea typeface="MS PGothic" charset="0"/>
                <a:cs typeface="MS PGothic" charset="0"/>
              </a:rPr>
              <a:t>苏格拉底将这个青年带到海里，海水淹没了年轻人，他奋力挣扎才将头探出面。苏格拉底问：“你在水里最大的愿望是什么？”</a:t>
            </a:r>
            <a:br>
              <a:rPr lang="zh-CN" altLang="en-US" sz="1200" b="0" i="0" kern="1200" dirty="0" smtClean="0">
                <a:solidFill>
                  <a:schemeClr val="tx1"/>
                </a:solidFill>
                <a:effectLst/>
                <a:latin typeface="+mn-lt"/>
                <a:ea typeface="MS PGothic" charset="0"/>
                <a:cs typeface="MS PGothic" charset="0"/>
              </a:rPr>
            </a:br>
            <a:r>
              <a:rPr lang="zh-CN" altLang="en-US" sz="1200" b="0" i="0" kern="1200" dirty="0" smtClean="0">
                <a:solidFill>
                  <a:schemeClr val="tx1"/>
                </a:solidFill>
                <a:effectLst/>
                <a:latin typeface="+mn-lt"/>
                <a:ea typeface="MS PGothic" charset="0"/>
                <a:cs typeface="MS PGothic" charset="0"/>
              </a:rPr>
              <a:t>“空气，当然是呼吸新鲜空气！”</a:t>
            </a:r>
            <a:br>
              <a:rPr lang="zh-CN" altLang="en-US" sz="1200" b="0" i="0" kern="1200" dirty="0" smtClean="0">
                <a:solidFill>
                  <a:schemeClr val="tx1"/>
                </a:solidFill>
                <a:effectLst/>
                <a:latin typeface="+mn-lt"/>
                <a:ea typeface="MS PGothic" charset="0"/>
                <a:cs typeface="MS PGothic" charset="0"/>
              </a:rPr>
            </a:br>
            <a:r>
              <a:rPr lang="zh-CN" altLang="en-US" sz="1200" b="0" i="0" kern="1200" dirty="0" smtClean="0">
                <a:solidFill>
                  <a:schemeClr val="tx1"/>
                </a:solidFill>
                <a:effectLst/>
                <a:latin typeface="+mn-lt"/>
                <a:ea typeface="MS PGothic" charset="0"/>
                <a:cs typeface="MS PGothic" charset="0"/>
              </a:rPr>
              <a:t>“对！学习就得使出这股子劲儿。”</a:t>
            </a:r>
            <a:br>
              <a:rPr lang="zh-CN" altLang="en-US" sz="1200" b="0" i="0" kern="1200" dirty="0" smtClean="0">
                <a:solidFill>
                  <a:schemeClr val="tx1"/>
                </a:solidFill>
                <a:effectLst/>
                <a:latin typeface="+mn-lt"/>
                <a:ea typeface="MS PGothic" charset="0"/>
                <a:cs typeface="MS PGothic" charset="0"/>
              </a:rPr>
            </a:br>
            <a:r>
              <a:rPr lang="zh-CN" altLang="en-US" sz="1200" b="1" i="0" kern="1200" dirty="0" smtClean="0">
                <a:solidFill>
                  <a:schemeClr val="tx1"/>
                </a:solidFill>
                <a:effectLst/>
                <a:latin typeface="+mn-lt"/>
                <a:ea typeface="MS PGothic" charset="0"/>
                <a:cs typeface="MS PGothic" charset="0"/>
              </a:rPr>
              <a:t>教育案例：</a:t>
            </a:r>
            <a:endParaRPr lang="zh-CN" altLang="en-US" sz="1200" b="0" i="0" kern="1200" dirty="0" smtClean="0">
              <a:solidFill>
                <a:schemeClr val="tx1"/>
              </a:solidFill>
              <a:effectLst/>
              <a:latin typeface="+mn-lt"/>
              <a:ea typeface="MS PGothic" charset="0"/>
              <a:cs typeface="MS PGothic" charset="0"/>
            </a:endParaRPr>
          </a:p>
          <a:p>
            <a:pPr latinLnBrk="0"/>
            <a:r>
              <a:rPr lang="zh-CN" altLang="en-US" sz="1200" b="0" i="0" kern="1200" dirty="0" smtClean="0">
                <a:solidFill>
                  <a:schemeClr val="tx1"/>
                </a:solidFill>
                <a:effectLst/>
                <a:latin typeface="+mn-lt"/>
                <a:ea typeface="MS PGothic" charset="0"/>
                <a:cs typeface="MS PGothic" charset="0"/>
              </a:rPr>
              <a:t>一群年轻人到处寻找快乐，却遇到许多烦恼，忧愁和痛苦。他们向苏格拉底请教，快乐到底在哪里？苏格拉底说：“你们还是先帮我造一条船吧。”这帮年轻人暂时把寻找快乐的事放在一边，找来工具，锯倒大树，挖空树心，费尽力气造了一条独木船。船下水了，他们把苏格拉底请上船，一边合力摇浆，一边齐声唱起歌来。苏格拉底问：“孩子们，你们快乐吗？”他们齐声回答：“快乐极了！”苏格拉底回答：“快乐就是这样，它往往在你为着一个明确的目的忙得无暇顾及其他的时候突然来访。”</a:t>
            </a:r>
          </a:p>
          <a:p>
            <a:pPr latinLnBrk="0"/>
            <a:r>
              <a:rPr lang="zh-CN" altLang="en-US" sz="1200" b="1" i="0" kern="1200" dirty="0" smtClean="0">
                <a:solidFill>
                  <a:schemeClr val="tx1"/>
                </a:solidFill>
                <a:effectLst/>
                <a:latin typeface="+mn-lt"/>
                <a:ea typeface="MS PGothic" charset="0"/>
                <a:cs typeface="MS PGothic" charset="0"/>
              </a:rPr>
              <a:t>教学案例：</a:t>
            </a:r>
            <a:endParaRPr lang="zh-CN" altLang="en-US" sz="1200" b="0" i="0" kern="1200" dirty="0" smtClean="0">
              <a:solidFill>
                <a:schemeClr val="tx1"/>
              </a:solidFill>
              <a:effectLst/>
              <a:latin typeface="+mn-lt"/>
              <a:ea typeface="MS PGothic" charset="0"/>
              <a:cs typeface="MS PGothic" charset="0"/>
            </a:endParaRPr>
          </a:p>
          <a:p>
            <a:pPr latinLnBrk="0"/>
            <a:r>
              <a:rPr lang="zh-CN" altLang="en-US" sz="1200" b="0" i="0" kern="1200" dirty="0" smtClean="0">
                <a:solidFill>
                  <a:schemeClr val="tx1"/>
                </a:solidFill>
                <a:effectLst/>
                <a:latin typeface="+mn-lt"/>
                <a:ea typeface="MS PGothic" charset="0"/>
                <a:cs typeface="MS PGothic" charset="0"/>
              </a:rPr>
              <a:t>某小学一年级教师帮助儿童形成动物、植物的初级概念的教学过程是这样进行的：</a:t>
            </a:r>
          </a:p>
          <a:p>
            <a:pPr latinLnBrk="0"/>
            <a:r>
              <a:rPr lang="zh-CN" altLang="en-US" sz="1200" b="0" i="0" kern="1200" dirty="0" smtClean="0">
                <a:solidFill>
                  <a:schemeClr val="tx1"/>
                </a:solidFill>
                <a:effectLst/>
                <a:latin typeface="+mn-lt"/>
                <a:ea typeface="MS PGothic" charset="0"/>
                <a:cs typeface="MS PGothic" charset="0"/>
              </a:rPr>
              <a:t>教师：为什么说鸡、鸭、猪是动物？</a:t>
            </a:r>
          </a:p>
          <a:p>
            <a:pPr latinLnBrk="0"/>
            <a:r>
              <a:rPr lang="zh-CN" altLang="en-US" sz="1200" b="0" i="0" kern="1200" dirty="0" smtClean="0">
                <a:solidFill>
                  <a:schemeClr val="tx1"/>
                </a:solidFill>
                <a:effectLst/>
                <a:latin typeface="+mn-lt"/>
                <a:ea typeface="MS PGothic" charset="0"/>
                <a:cs typeface="MS PGothic" charset="0"/>
              </a:rPr>
              <a:t>学生：因为它们都会叫唤。</a:t>
            </a:r>
          </a:p>
          <a:p>
            <a:pPr latinLnBrk="0"/>
            <a:r>
              <a:rPr lang="zh-CN" altLang="en-US" sz="1200" b="0" i="0" kern="1200" dirty="0" smtClean="0">
                <a:solidFill>
                  <a:schemeClr val="tx1"/>
                </a:solidFill>
                <a:effectLst/>
                <a:latin typeface="+mn-lt"/>
                <a:ea typeface="MS PGothic" charset="0"/>
                <a:cs typeface="MS PGothic" charset="0"/>
              </a:rPr>
              <a:t>教师：对了，动物会叫。但蚯蚓不会叫唤，可是它也是动物呵！</a:t>
            </a:r>
          </a:p>
          <a:p>
            <a:pPr latinLnBrk="0"/>
            <a:r>
              <a:rPr lang="zh-CN" altLang="en-US" sz="1200" b="0" i="0" kern="1200" dirty="0" smtClean="0">
                <a:solidFill>
                  <a:schemeClr val="tx1"/>
                </a:solidFill>
                <a:effectLst/>
                <a:latin typeface="+mn-lt"/>
                <a:ea typeface="MS PGothic" charset="0"/>
                <a:cs typeface="MS PGothic" charset="0"/>
              </a:rPr>
              <a:t>学生：蚯蚓会爬，会爬、会走的生物都叫动物。</a:t>
            </a:r>
          </a:p>
          <a:p>
            <a:pPr latinLnBrk="0"/>
            <a:r>
              <a:rPr lang="zh-CN" altLang="en-US" sz="1200" b="0" i="0" kern="1200" dirty="0" smtClean="0">
                <a:solidFill>
                  <a:schemeClr val="tx1"/>
                </a:solidFill>
                <a:effectLst/>
                <a:latin typeface="+mn-lt"/>
                <a:ea typeface="MS PGothic" charset="0"/>
                <a:cs typeface="MS PGothic" charset="0"/>
              </a:rPr>
              <a:t>教师：对了，动物会爬走。但鱼可不会爬，也不会走，只会在水里游泳；鸟会飞，它们不是动物吗？</a:t>
            </a:r>
          </a:p>
          <a:p>
            <a:pPr latinLnBrk="0"/>
            <a:r>
              <a:rPr lang="zh-CN" altLang="en-US" sz="1200" b="0" i="0" kern="1200" dirty="0" smtClean="0">
                <a:solidFill>
                  <a:schemeClr val="tx1"/>
                </a:solidFill>
                <a:effectLst/>
                <a:latin typeface="+mn-lt"/>
                <a:ea typeface="MS PGothic" charset="0"/>
                <a:cs typeface="MS PGothic" charset="0"/>
              </a:rPr>
              <a:t>学生：它们是动物，因为它们都会活动，能活动。</a:t>
            </a:r>
          </a:p>
          <a:p>
            <a:pPr latinLnBrk="0"/>
            <a:r>
              <a:rPr lang="zh-CN" altLang="en-US" sz="1200" b="0" i="0" kern="1200" dirty="0" smtClean="0">
                <a:solidFill>
                  <a:schemeClr val="tx1"/>
                </a:solidFill>
                <a:effectLst/>
                <a:latin typeface="+mn-lt"/>
                <a:ea typeface="MS PGothic" charset="0"/>
                <a:cs typeface="MS PGothic" charset="0"/>
              </a:rPr>
              <a:t>教师：对了，能活动的叫动物。可是飞机会飞，是不是动物？</a:t>
            </a:r>
          </a:p>
          <a:p>
            <a:pPr latinLnBrk="0"/>
            <a:r>
              <a:rPr lang="zh-CN" altLang="en-US" sz="1200" b="0" i="0" kern="1200" dirty="0" smtClean="0">
                <a:solidFill>
                  <a:schemeClr val="tx1"/>
                </a:solidFill>
                <a:effectLst/>
                <a:latin typeface="+mn-lt"/>
                <a:ea typeface="MS PGothic" charset="0"/>
                <a:cs typeface="MS PGothic" charset="0"/>
              </a:rPr>
              <a:t>学生：飞机自己不会飞，是人开动的，它没有生命，是人造的，不是动物。</a:t>
            </a:r>
          </a:p>
          <a:p>
            <a:pPr latinLnBrk="0"/>
            <a:r>
              <a:rPr lang="zh-CN" altLang="en-US" sz="1200" b="0" i="0" kern="1200" dirty="0" smtClean="0">
                <a:solidFill>
                  <a:schemeClr val="tx1"/>
                </a:solidFill>
                <a:effectLst/>
                <a:latin typeface="+mn-lt"/>
                <a:ea typeface="MS PGothic" charset="0"/>
                <a:cs typeface="MS PGothic" charset="0"/>
              </a:rPr>
              <a:t>教师：对了，能自己活动的生物才叫动物。</a:t>
            </a:r>
          </a:p>
          <a:p>
            <a:pPr latinLnBrk="0"/>
            <a:r>
              <a:rPr lang="zh-CN" altLang="en-US" sz="1200" b="0" i="0" kern="1200" dirty="0" smtClean="0">
                <a:solidFill>
                  <a:schemeClr val="tx1"/>
                </a:solidFill>
                <a:effectLst/>
                <a:latin typeface="+mn-lt"/>
                <a:ea typeface="MS PGothic" charset="0"/>
                <a:cs typeface="MS PGothic" charset="0"/>
              </a:rPr>
              <a:t>（虽然老师说了五个“对了”，但真正“对了”却是到了第五个的时候。）</a:t>
            </a:r>
          </a:p>
          <a:p>
            <a:r>
              <a:rPr lang="zh-CN" altLang="en-US" dirty="0" smtClean="0"/>
              <a:t/>
            </a:r>
            <a:br>
              <a:rPr lang="zh-CN" altLang="en-US" dirty="0" smtClean="0"/>
            </a:br>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44F5840-0E77-3447-B380-B620B2B78522}" type="slidenum">
              <a:rPr kumimoji="0" lang="zh-CN" altLang="en-US" sz="1200" b="0" i="0" u="none" strike="noStrike" kern="1200" cap="none" spc="0" normalizeH="0" baseline="0" noProof="0" smtClean="0">
                <a:ln>
                  <a:noFill/>
                </a:ln>
                <a:solidFill>
                  <a:prstClr val="black"/>
                </a:solidFill>
                <a:effectLst/>
                <a:uLnTx/>
                <a:uFillTx/>
                <a:latin typeface="Arial" panose="020B0604020202090204" pitchFamily="34" charset="0"/>
                <a:ea typeface="宋体" charset="0"/>
              </a:rPr>
              <a:t>14</a:t>
            </a:fld>
            <a:endPar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endParaRPr>
          </a:p>
        </p:txBody>
      </p:sp>
    </p:spTree>
    <p:extLst>
      <p:ext uri="{BB962C8B-B14F-4D97-AF65-F5344CB8AC3E}">
        <p14:creationId xmlns:p14="http://schemas.microsoft.com/office/powerpoint/2010/main" val="1614164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zh-CN" altLang="en-US" sz="1200" kern="1200" dirty="0" smtClean="0">
                <a:solidFill>
                  <a:schemeClr val="tx1"/>
                </a:solidFill>
                <a:latin typeface="+mn-lt"/>
                <a:ea typeface="宋体" charset="0"/>
                <a:cs typeface="+mn-cs"/>
              </a:rPr>
              <a:t>古罗马著名教育家昆体良所著</a:t>
            </a: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论演说家的教育</a:t>
            </a: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则是西方最早的教育专著。在这本书中，昆体良提出学校教育应该考虑每个学生的个别特性，使学业适应于学生的特性；紧张的智力劳动应当与休息轮流调剂，而最好的休息乃是游戏；教师应处处给学生做模范，做榜样，应爱护学生；最好的学习方法应该是摹仿、理论、练习三个阶段。在公元一世纪，昆体良就提出了“教是为了不教”的深刻见解，他是第一个详尽地研究了教学法的教育理论家。　</a:t>
            </a:r>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44F5840-0E77-3447-B380-B620B2B78522}" type="slidenum">
              <a:rPr kumimoji="0" lang="zh-CN" altLang="en-US" sz="1200" b="0" i="0" u="none" strike="noStrike" kern="1200" cap="none" spc="0" normalizeH="0" baseline="0" noProof="0" smtClean="0">
                <a:ln>
                  <a:noFill/>
                </a:ln>
                <a:solidFill>
                  <a:prstClr val="black"/>
                </a:solidFill>
                <a:effectLst/>
                <a:uLnTx/>
                <a:uFillTx/>
                <a:latin typeface="Arial" panose="020B0604020202090204" pitchFamily="34" charset="0"/>
                <a:ea typeface="宋体" charset="0"/>
              </a:rPr>
              <a:t>15</a:t>
            </a:fld>
            <a:endPar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endParaRPr>
          </a:p>
        </p:txBody>
      </p:sp>
    </p:spTree>
    <p:extLst>
      <p:ext uri="{BB962C8B-B14F-4D97-AF65-F5344CB8AC3E}">
        <p14:creationId xmlns:p14="http://schemas.microsoft.com/office/powerpoint/2010/main" val="3586633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zh-CN" altLang="en-US" sz="1200" kern="1200" dirty="0" smtClean="0">
                <a:solidFill>
                  <a:schemeClr val="tx1"/>
                </a:solidFill>
                <a:latin typeface="+mn-lt"/>
                <a:ea typeface="宋体" charset="0"/>
                <a:cs typeface="+mn-cs"/>
              </a:rPr>
              <a:t>萌芽阶段的教育学主要特征是：（</a:t>
            </a:r>
            <a:r>
              <a:rPr lang="en-US" altLang="zh-CN" sz="1200" kern="1200" dirty="0" smtClean="0">
                <a:solidFill>
                  <a:schemeClr val="tx1"/>
                </a:solidFill>
                <a:latin typeface="+mn-lt"/>
                <a:ea typeface="宋体" charset="0"/>
                <a:cs typeface="+mn-cs"/>
              </a:rPr>
              <a:t>1</a:t>
            </a:r>
            <a:r>
              <a:rPr lang="zh-CN" altLang="en-US" sz="1200" kern="1200" dirty="0" smtClean="0">
                <a:solidFill>
                  <a:schemeClr val="tx1"/>
                </a:solidFill>
                <a:latin typeface="+mn-lt"/>
                <a:ea typeface="宋体" charset="0"/>
                <a:cs typeface="+mn-cs"/>
              </a:rPr>
              <a:t>）以习俗的认识为主，更多的是一种教育经验的描述和总结，缺少理论分析；（</a:t>
            </a:r>
            <a:r>
              <a:rPr lang="en-US" altLang="zh-CN" sz="1200" kern="1200" dirty="0" smtClean="0">
                <a:solidFill>
                  <a:schemeClr val="tx1"/>
                </a:solidFill>
                <a:latin typeface="+mn-lt"/>
                <a:ea typeface="宋体" charset="0"/>
                <a:cs typeface="+mn-cs"/>
              </a:rPr>
              <a:t>2</a:t>
            </a:r>
            <a:r>
              <a:rPr lang="zh-CN" altLang="en-US" sz="1200" kern="1200" dirty="0" smtClean="0">
                <a:solidFill>
                  <a:schemeClr val="tx1"/>
                </a:solidFill>
                <a:latin typeface="+mn-lt"/>
                <a:ea typeface="宋体" charset="0"/>
                <a:cs typeface="+mn-cs"/>
              </a:rPr>
              <a:t>）没有专门的教育学语言，有关教育论述包含于哲学或道德论述之中，没有形成完整的体系，没有提出“教育学”这一概念。但是，作为人类早期的教育智慧，这一时期的教育思想为以后的科学教育理论的产生奠定了基础。</a:t>
            </a:r>
            <a:endParaRPr kumimoji="1" lang="zh-CN" altLang="en-US" dirty="0" smtClean="0"/>
          </a:p>
          <a:p>
            <a:pPr marL="0" marR="0" indent="0" algn="l" defTabSz="914400" rtl="0" eaLnBrk="0" fontAlgn="base" latinLnBrk="0" hangingPunct="0">
              <a:lnSpc>
                <a:spcPct val="100000"/>
              </a:lnSpc>
              <a:spcBef>
                <a:spcPct val="30000"/>
              </a:spcBef>
              <a:spcAft>
                <a:spcPct val="0"/>
              </a:spcAft>
              <a:buClrTx/>
              <a:buSzTx/>
              <a:buFontTx/>
              <a:buNone/>
              <a:defRPr/>
            </a:pPr>
            <a:r>
              <a:rPr lang="zh-CN" altLang="en-US" sz="1200" kern="1200" dirty="0" smtClean="0">
                <a:solidFill>
                  <a:schemeClr val="tx1"/>
                </a:solidFill>
                <a:latin typeface="+mn-lt"/>
                <a:ea typeface="宋体" charset="0"/>
                <a:cs typeface="+mn-cs"/>
              </a:rPr>
              <a:t>从欧洲的文艺复兴以来，在西方，随着生产力的发展、社会的进步、科学文化的繁荣，教育有了相应的发展。教育实践的丰富、教育经验的积累，使人们对教育现象、教育问题的认识逐步深入，许多教育专著相继问世，教育学开始从哲学和其它学科中分化出来，逐渐形成一门相对独立的学科。作为一种独立形态的知识领域来说，教育学有其创立的主要标志，大致可以体现在以下几个方面的指标上：在对象方面，教育问题已经成为一个专门的研究领域；在概念方面，这一时期形成了专门的教育概念或概念体系，标志着理论体系的形成；在方法方面，有了科学的研究方法；在结果方面，出现了系统的教育学著作；在组织方面，是产生了专门的教育研究机构。这些标志并不是同时出现的，而是在较长的历史时期内逐渐形成的。因此，教育学的创立不是在某一瞬间完成，而是有一个历史过程，前后经历了二百多年的时间。　　</a:t>
            </a:r>
            <a:endParaRPr lang="zh-CN" altLang="en-US" dirty="0">
              <a:latin typeface="等线" charset="0"/>
              <a:ea typeface="等线" charset="0"/>
              <a:cs typeface="等线" charset="0"/>
            </a:endParaRPr>
          </a:p>
        </p:txBody>
      </p:sp>
      <p:sp>
        <p:nvSpPr>
          <p:cNvPr id="204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90204" pitchFamily="34" charset="0"/>
                <a:ea typeface="宋体" charset="0"/>
              </a:defRPr>
            </a:lvl1pPr>
            <a:lvl2pPr marL="742950" indent="-285750">
              <a:defRPr>
                <a:solidFill>
                  <a:schemeClr val="tx1"/>
                </a:solidFill>
                <a:latin typeface="Arial" panose="020B0604020202090204" pitchFamily="34" charset="0"/>
                <a:ea typeface="宋体" charset="0"/>
              </a:defRPr>
            </a:lvl2pPr>
            <a:lvl3pPr marL="1143000" indent="-228600">
              <a:defRPr>
                <a:solidFill>
                  <a:schemeClr val="tx1"/>
                </a:solidFill>
                <a:latin typeface="Arial" panose="020B0604020202090204" pitchFamily="34" charset="0"/>
                <a:ea typeface="宋体" charset="0"/>
              </a:defRPr>
            </a:lvl3pPr>
            <a:lvl4pPr marL="1600200" indent="-228600">
              <a:defRPr>
                <a:solidFill>
                  <a:schemeClr val="tx1"/>
                </a:solidFill>
                <a:latin typeface="Arial" panose="020B0604020202090204" pitchFamily="34" charset="0"/>
                <a:ea typeface="宋体" charset="0"/>
              </a:defRPr>
            </a:lvl4pPr>
            <a:lvl5pPr marL="2057400" indent="-22860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7C9DFBCA-9074-1249-A71F-A12738E8CE75}" type="slidenum">
              <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rPr>
              <a:t>16</a:t>
            </a:fld>
            <a:endPar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endParaRPr>
          </a:p>
        </p:txBody>
      </p:sp>
    </p:spTree>
    <p:extLst>
      <p:ext uri="{BB962C8B-B14F-4D97-AF65-F5344CB8AC3E}">
        <p14:creationId xmlns:p14="http://schemas.microsoft.com/office/powerpoint/2010/main" val="1541186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夸美纽斯生于</a:t>
            </a:r>
            <a:r>
              <a:rPr lang="en-US" altLang="zh-CN" sz="1200" kern="1200" dirty="0" smtClean="0">
                <a:solidFill>
                  <a:schemeClr val="tx1"/>
                </a:solidFill>
                <a:latin typeface="+mn-lt"/>
                <a:ea typeface="宋体" charset="0"/>
                <a:cs typeface="+mn-cs"/>
              </a:rPr>
              <a:t>1592</a:t>
            </a:r>
            <a:r>
              <a:rPr lang="zh-CN" altLang="en-US" sz="1200" kern="1200" dirty="0" smtClean="0">
                <a:solidFill>
                  <a:schemeClr val="tx1"/>
                </a:solidFill>
                <a:latin typeface="+mn-lt"/>
                <a:ea typeface="宋体" charset="0"/>
                <a:cs typeface="+mn-cs"/>
              </a:rPr>
              <a:t>年，</a:t>
            </a:r>
            <a:r>
              <a:rPr lang="zh-CN" altLang="en-US" sz="1200" kern="1200" dirty="0" smtClean="0">
                <a:solidFill>
                  <a:schemeClr val="tx1"/>
                </a:solidFill>
                <a:latin typeface="+mn-lt"/>
                <a:ea typeface="宋体" charset="0"/>
                <a:cs typeface="+mn-cs"/>
                <a:hlinkClick r:id="rId3"/>
              </a:rPr>
              <a:t>捷克伟大的民主主义教育家，西方近代教育理论的奠基者。公共教育最早的拥护者。</a:t>
            </a:r>
            <a:endParaRPr lang="zh-CN" altLang="en-US" sz="1200" kern="1200" dirty="0" smtClean="0">
              <a:solidFill>
                <a:schemeClr val="tx1"/>
              </a:solidFill>
              <a:latin typeface="+mn-lt"/>
              <a:ea typeface="宋体" charset="0"/>
              <a:cs typeface="+mn-cs"/>
            </a:endParaRPr>
          </a:p>
          <a:p>
            <a:r>
              <a:rPr lang="zh-CN" altLang="en-US" sz="1200" kern="1200" dirty="0" smtClean="0">
                <a:solidFill>
                  <a:schemeClr val="tx1"/>
                </a:solidFill>
                <a:latin typeface="+mn-lt"/>
                <a:ea typeface="宋体" charset="0"/>
                <a:cs typeface="+mn-cs"/>
              </a:rPr>
              <a:t>学者们一般认为，教育学形成独立学科开始于夸美纽斯的开拓性工作。其代表作</a:t>
            </a: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大教学论</a:t>
            </a: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a:t>
            </a:r>
            <a:r>
              <a:rPr lang="en-US" altLang="zh-CN" sz="1200" kern="1200" dirty="0" smtClean="0">
                <a:solidFill>
                  <a:schemeClr val="tx1"/>
                </a:solidFill>
                <a:latin typeface="+mn-lt"/>
                <a:ea typeface="宋体" charset="0"/>
                <a:cs typeface="+mn-cs"/>
              </a:rPr>
              <a:t>1632</a:t>
            </a:r>
            <a:r>
              <a:rPr lang="zh-CN" altLang="en-US" sz="1200" kern="1200" dirty="0" smtClean="0">
                <a:solidFill>
                  <a:schemeClr val="tx1"/>
                </a:solidFill>
                <a:latin typeface="+mn-lt"/>
                <a:ea typeface="宋体" charset="0"/>
                <a:cs typeface="+mn-cs"/>
              </a:rPr>
              <a:t>年），是西方第一部教育学著作。在这本书中，夸美纽斯开宗明义地指出，大教学论就是“把一切事物教给一切人类的全部艺术”</a:t>
            </a:r>
            <a:r>
              <a:rPr lang="en-US" altLang="zh-CN" sz="1200" kern="1200" dirty="0" smtClean="0">
                <a:solidFill>
                  <a:schemeClr val="tx1"/>
                </a:solidFill>
                <a:latin typeface="+mn-lt"/>
                <a:ea typeface="宋体" charset="0"/>
                <a:cs typeface="+mn-cs"/>
              </a:rPr>
              <a:t>①</a:t>
            </a:r>
            <a:r>
              <a:rPr lang="zh-CN" altLang="en-US" sz="1200" kern="1200" dirty="0" smtClean="0">
                <a:solidFill>
                  <a:schemeClr val="tx1"/>
                </a:solidFill>
                <a:latin typeface="+mn-lt"/>
                <a:ea typeface="宋体" charset="0"/>
                <a:cs typeface="+mn-cs"/>
              </a:rPr>
              <a:t>，从而提出了一个比较完整的教育理论体系。书中对课程、学科教学法、教学组织形式</a:t>
            </a: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班级授课制等，尤其是对教学原则（直观性、系统性、巩固性和量力性）的论述，十分详尽、丰富，对后世的教育实践产生了重大的影响。　　</a:t>
            </a:r>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44F5840-0E77-3447-B380-B620B2B78522}" type="slidenum">
              <a:rPr kumimoji="0" lang="zh-CN" altLang="en-US" sz="1200" b="0" i="0" u="none" strike="noStrike" kern="1200" cap="none" spc="0" normalizeH="0" baseline="0" noProof="0" smtClean="0">
                <a:ln>
                  <a:noFill/>
                </a:ln>
                <a:solidFill>
                  <a:prstClr val="black"/>
                </a:solidFill>
                <a:effectLst/>
                <a:uLnTx/>
                <a:uFillTx/>
                <a:latin typeface="Arial" panose="020B0604020202090204" pitchFamily="34" charset="0"/>
                <a:ea typeface="宋体" charset="0"/>
              </a:rPr>
              <a:t>17</a:t>
            </a:fld>
            <a:endPar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endParaRPr>
          </a:p>
        </p:txBody>
      </p:sp>
    </p:spTree>
    <p:extLst>
      <p:ext uri="{BB962C8B-B14F-4D97-AF65-F5344CB8AC3E}">
        <p14:creationId xmlns:p14="http://schemas.microsoft.com/office/powerpoint/2010/main" val="1892996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zh-CN" altLang="en-US" sz="1200" kern="1200" dirty="0" smtClean="0">
                <a:solidFill>
                  <a:schemeClr val="tx1"/>
                </a:solidFill>
                <a:latin typeface="+mn-lt"/>
                <a:ea typeface="宋体" charset="0"/>
                <a:cs typeface="+mn-cs"/>
              </a:rPr>
              <a:t>赫尔巴特是</a:t>
            </a:r>
            <a:r>
              <a:rPr lang="en-US" altLang="zh-CN" sz="1200" kern="1200" dirty="0" smtClean="0">
                <a:solidFill>
                  <a:schemeClr val="tx1"/>
                </a:solidFill>
                <a:latin typeface="+mn-lt"/>
                <a:ea typeface="宋体" charset="0"/>
                <a:cs typeface="+mn-cs"/>
              </a:rPr>
              <a:t>19</a:t>
            </a:r>
            <a:r>
              <a:rPr lang="zh-CN" altLang="en-US" sz="1200" kern="1200" dirty="0" smtClean="0">
                <a:solidFill>
                  <a:schemeClr val="tx1"/>
                </a:solidFill>
                <a:latin typeface="+mn-lt"/>
                <a:ea typeface="宋体" charset="0"/>
                <a:cs typeface="+mn-cs"/>
              </a:rPr>
              <a:t>世纪德国哲学家、心理学家，科学教育学的奠基人。他的著作</a:t>
            </a: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普通教育学</a:t>
            </a: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a:t>
            </a:r>
            <a:r>
              <a:rPr lang="en-US" altLang="zh-CN" sz="1200" kern="1200" dirty="0" smtClean="0">
                <a:solidFill>
                  <a:schemeClr val="tx1"/>
                </a:solidFill>
                <a:latin typeface="+mn-lt"/>
                <a:ea typeface="宋体" charset="0"/>
                <a:cs typeface="+mn-cs"/>
              </a:rPr>
              <a:t>1806</a:t>
            </a:r>
            <a:r>
              <a:rPr lang="zh-CN" altLang="en-US" sz="1200" kern="1200" dirty="0" smtClean="0">
                <a:solidFill>
                  <a:schemeClr val="tx1"/>
                </a:solidFill>
                <a:latin typeface="+mn-lt"/>
                <a:ea typeface="宋体" charset="0"/>
                <a:cs typeface="+mn-cs"/>
              </a:rPr>
              <a:t>）的出版，被认为是使教育学成为一门独立的规范性学科的标志，他也因此被誉为“现代教育学之父”。赫尔巴特的贡献主要在于，他是第一个提出要使教育学成为科学的人。他认为，教育学要成为一门独立的科学，必须形成教育的基本概念和独立的教育思想。而要形成这样的概念和思想，就必须把教育学建立在相关的基础学科之上：“教育学作为一种科学，是以实践哲学和心理学为基础的。前者说明教育的目的；后者说明教育的途径、手段与障碍。”</a:t>
            </a:r>
            <a:r>
              <a:rPr lang="en-US" altLang="zh-CN" sz="1200" kern="1200" dirty="0" smtClean="0">
                <a:solidFill>
                  <a:schemeClr val="tx1"/>
                </a:solidFill>
                <a:latin typeface="+mn-lt"/>
                <a:ea typeface="宋体" charset="0"/>
                <a:cs typeface="+mn-cs"/>
              </a:rPr>
              <a:t>①</a:t>
            </a:r>
            <a:r>
              <a:rPr lang="zh-CN" altLang="en-US" sz="1200" kern="1200" dirty="0" smtClean="0">
                <a:solidFill>
                  <a:schemeClr val="tx1"/>
                </a:solidFill>
                <a:latin typeface="+mn-lt"/>
                <a:ea typeface="宋体" charset="0"/>
                <a:cs typeface="+mn-cs"/>
              </a:rPr>
              <a:t>由此，他就把教学理论建立在心理学的基础上，把道德教育理论建立在伦理学的基础上了，从而奠定了科学教育学的基础。赫尔巴特的教育思想对教育理论与实践都产生了极大的影响，并因其强调教师的主导作用而被杜威称为传统教育学的代表。　　从夸美纽斯到赫尔巴特，独立形态的教育学初步形成。</a:t>
            </a:r>
          </a:p>
        </p:txBody>
      </p:sp>
      <p:sp>
        <p:nvSpPr>
          <p:cNvPr id="4" name="幻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44F5840-0E77-3447-B380-B620B2B78522}" type="slidenum">
              <a:rPr kumimoji="0" lang="zh-CN" altLang="en-US" sz="1200" b="0" i="0" u="none" strike="noStrike" kern="1200" cap="none" spc="0" normalizeH="0" baseline="0" noProof="0" smtClean="0">
                <a:ln>
                  <a:noFill/>
                </a:ln>
                <a:solidFill>
                  <a:prstClr val="black"/>
                </a:solidFill>
                <a:effectLst/>
                <a:uLnTx/>
                <a:uFillTx/>
                <a:latin typeface="Arial" panose="020B0604020202090204" pitchFamily="34" charset="0"/>
                <a:ea typeface="宋体" charset="0"/>
              </a:rPr>
              <a:t>18</a:t>
            </a:fld>
            <a:endPar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endParaRPr>
          </a:p>
        </p:txBody>
      </p:sp>
    </p:spTree>
    <p:extLst>
      <p:ext uri="{BB962C8B-B14F-4D97-AF65-F5344CB8AC3E}">
        <p14:creationId xmlns:p14="http://schemas.microsoft.com/office/powerpoint/2010/main" val="2345186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zh-CN" altLang="en-US" sz="1200" kern="1200" dirty="0" smtClean="0">
                <a:solidFill>
                  <a:schemeClr val="tx1"/>
                </a:solidFill>
                <a:latin typeface="+mn-lt"/>
                <a:ea typeface="宋体" charset="0"/>
                <a:cs typeface="+mn-cs"/>
              </a:rPr>
              <a:t>　第三阶段是科学教育学的建立。教育学在整体和局部上都向着科学化方向发展。从十九世纪中叶起，教育学的理论基础更为多样，哲学、心理学、社会学、伦理学，甚至一些如数学、生物学等自然科学也都成为研究教育的视角和方法。有关教育学的各种流派纷呈，并逐渐分化出许多二级学科，如德育理论、教学理论、美育、课程论等，这标志着教育学作为一门学科逐渐走向成熟。　　</a:t>
            </a:r>
            <a:endParaRPr lang="zh-CN" altLang="en-US" dirty="0">
              <a:latin typeface="等线" charset="0"/>
              <a:ea typeface="等线" charset="0"/>
              <a:cs typeface="等线" charset="0"/>
            </a:endParaRPr>
          </a:p>
        </p:txBody>
      </p:sp>
      <p:sp>
        <p:nvSpPr>
          <p:cNvPr id="204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90204" pitchFamily="34" charset="0"/>
                <a:ea typeface="宋体" charset="0"/>
              </a:defRPr>
            </a:lvl1pPr>
            <a:lvl2pPr marL="742950" indent="-285750">
              <a:defRPr>
                <a:solidFill>
                  <a:schemeClr val="tx1"/>
                </a:solidFill>
                <a:latin typeface="Arial" panose="020B0604020202090204" pitchFamily="34" charset="0"/>
                <a:ea typeface="宋体" charset="0"/>
              </a:defRPr>
            </a:lvl2pPr>
            <a:lvl3pPr marL="1143000" indent="-228600">
              <a:defRPr>
                <a:solidFill>
                  <a:schemeClr val="tx1"/>
                </a:solidFill>
                <a:latin typeface="Arial" panose="020B0604020202090204" pitchFamily="34" charset="0"/>
                <a:ea typeface="宋体" charset="0"/>
              </a:defRPr>
            </a:lvl3pPr>
            <a:lvl4pPr marL="1600200" indent="-228600">
              <a:defRPr>
                <a:solidFill>
                  <a:schemeClr val="tx1"/>
                </a:solidFill>
                <a:latin typeface="Arial" panose="020B0604020202090204" pitchFamily="34" charset="0"/>
                <a:ea typeface="宋体" charset="0"/>
              </a:defRPr>
            </a:lvl4pPr>
            <a:lvl5pPr marL="2057400" indent="-22860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7C9DFBCA-9074-1249-A71F-A12738E8CE75}" type="slidenum">
              <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rPr>
              <a:t>19</a:t>
            </a:fld>
            <a:endPar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endParaRPr>
          </a:p>
        </p:txBody>
      </p:sp>
    </p:spTree>
    <p:extLst>
      <p:ext uri="{BB962C8B-B14F-4D97-AF65-F5344CB8AC3E}">
        <p14:creationId xmlns:p14="http://schemas.microsoft.com/office/powerpoint/2010/main" val="1178750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en-US" altLang="en-US" sz="1200" kern="1200" dirty="0" smtClean="0">
                <a:solidFill>
                  <a:schemeClr val="tx1"/>
                </a:solidFill>
                <a:latin typeface="+mn-lt"/>
                <a:ea typeface="宋体" charset="0"/>
                <a:cs typeface="+mn-cs"/>
              </a:rPr>
              <a:t>这一</a:t>
            </a:r>
            <a:r>
              <a:rPr lang="zh-CN" altLang="en-US" sz="1200" kern="1200" dirty="0" smtClean="0">
                <a:solidFill>
                  <a:schemeClr val="tx1"/>
                </a:solidFill>
                <a:latin typeface="+mn-lt"/>
                <a:ea typeface="宋体" charset="0"/>
                <a:cs typeface="+mn-cs"/>
              </a:rPr>
              <a:t>阶段的主要代表人物有：英国著名的实证主义哲学家斯宾塞（</a:t>
            </a:r>
            <a:r>
              <a:rPr lang="en-US" altLang="zh-CN" sz="1200" kern="1200" dirty="0" err="1" smtClean="0">
                <a:solidFill>
                  <a:schemeClr val="tx1"/>
                </a:solidFill>
                <a:latin typeface="+mn-lt"/>
                <a:ea typeface="宋体" charset="0"/>
                <a:cs typeface="+mn-cs"/>
              </a:rPr>
              <a:t>H.Spencer</a:t>
            </a:r>
            <a:r>
              <a:rPr lang="zh-CN" altLang="en-US" sz="1200" kern="1200" dirty="0" smtClean="0">
                <a:solidFill>
                  <a:schemeClr val="tx1"/>
                </a:solidFill>
                <a:latin typeface="+mn-lt"/>
                <a:ea typeface="宋体" charset="0"/>
                <a:cs typeface="+mn-cs"/>
              </a:rPr>
              <a:t>），在其著作</a:t>
            </a: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教育论</a:t>
            </a: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中，他倡导科学是最有价值的知识，重视科学教育，提出教育的任务是教导人们怎样生活。　　德国教育家梅伊曼（</a:t>
            </a:r>
            <a:r>
              <a:rPr lang="en-US" altLang="zh-CN" sz="1200" kern="1200" dirty="0" err="1" smtClean="0">
                <a:solidFill>
                  <a:schemeClr val="tx1"/>
                </a:solidFill>
                <a:latin typeface="+mn-lt"/>
                <a:ea typeface="宋体" charset="0"/>
                <a:cs typeface="+mn-cs"/>
              </a:rPr>
              <a:t>E.Meumann</a:t>
            </a:r>
            <a:r>
              <a:rPr lang="zh-CN" altLang="en-US" sz="1200" kern="1200" dirty="0" smtClean="0">
                <a:solidFill>
                  <a:schemeClr val="tx1"/>
                </a:solidFill>
                <a:latin typeface="+mn-lt"/>
                <a:ea typeface="宋体" charset="0"/>
                <a:cs typeface="+mn-cs"/>
              </a:rPr>
              <a:t>）和拉伊（</a:t>
            </a:r>
            <a:r>
              <a:rPr lang="en-US" altLang="zh-CN" sz="1200" kern="1200" dirty="0" smtClean="0">
                <a:solidFill>
                  <a:schemeClr val="tx1"/>
                </a:solidFill>
                <a:latin typeface="+mn-lt"/>
                <a:ea typeface="宋体" charset="0"/>
                <a:cs typeface="+mn-cs"/>
              </a:rPr>
              <a:t>W. A. Lay</a:t>
            </a:r>
            <a:r>
              <a:rPr lang="zh-CN" altLang="en-US" sz="1200" kern="1200" dirty="0" smtClean="0">
                <a:solidFill>
                  <a:schemeClr val="tx1"/>
                </a:solidFill>
                <a:latin typeface="+mn-lt"/>
                <a:ea typeface="宋体" charset="0"/>
                <a:cs typeface="+mn-cs"/>
              </a:rPr>
              <a:t>）是这一时期主要的教育学流派之一</a:t>
            </a: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实验教育学的代表人物。拉伊</a:t>
            </a:r>
            <a:r>
              <a:rPr lang="en-US" altLang="zh-CN" sz="1200" kern="1200" dirty="0" smtClean="0">
                <a:solidFill>
                  <a:schemeClr val="tx1"/>
                </a:solidFill>
                <a:latin typeface="+mn-lt"/>
                <a:ea typeface="宋体" charset="0"/>
                <a:cs typeface="+mn-cs"/>
              </a:rPr>
              <a:t>1903</a:t>
            </a:r>
            <a:r>
              <a:rPr lang="zh-CN" altLang="en-US" sz="1200" kern="1200" dirty="0" smtClean="0">
                <a:solidFill>
                  <a:schemeClr val="tx1"/>
                </a:solidFill>
                <a:latin typeface="+mn-lt"/>
                <a:ea typeface="宋体" charset="0"/>
                <a:cs typeface="+mn-cs"/>
              </a:rPr>
              <a:t>年出版了</a:t>
            </a: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实验教育学</a:t>
            </a: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，完成了对实验教育学的系统论述。他们坚持科学主义的研究传统，把实验心理学的观察、实验、统计等方法引入教育学的研究当中。　</a:t>
            </a:r>
            <a:r>
              <a:rPr lang="en-US" altLang="zh-CN" sz="1200" kern="1200" dirty="0" smtClean="0">
                <a:solidFill>
                  <a:schemeClr val="tx1"/>
                </a:solidFill>
                <a:latin typeface="+mn-lt"/>
                <a:ea typeface="宋体" charset="0"/>
                <a:cs typeface="+mn-cs"/>
              </a:rPr>
              <a:t>19</a:t>
            </a:r>
            <a:r>
              <a:rPr lang="zh-CN" altLang="en-US" sz="1200" kern="1200" dirty="0" smtClean="0">
                <a:solidFill>
                  <a:schemeClr val="tx1"/>
                </a:solidFill>
                <a:latin typeface="+mn-lt"/>
                <a:ea typeface="宋体" charset="0"/>
                <a:cs typeface="+mn-cs"/>
              </a:rPr>
              <a:t>世纪末、</a:t>
            </a:r>
            <a:r>
              <a:rPr lang="en-US" altLang="zh-CN" sz="1200" kern="1200" dirty="0" smtClean="0">
                <a:solidFill>
                  <a:schemeClr val="tx1"/>
                </a:solidFill>
                <a:latin typeface="+mn-lt"/>
                <a:ea typeface="宋体" charset="0"/>
                <a:cs typeface="+mn-cs"/>
              </a:rPr>
              <a:t>20</a:t>
            </a:r>
            <a:r>
              <a:rPr lang="zh-CN" altLang="en-US" sz="1200" kern="1200" dirty="0" smtClean="0">
                <a:solidFill>
                  <a:schemeClr val="tx1"/>
                </a:solidFill>
                <a:latin typeface="+mn-lt"/>
                <a:ea typeface="宋体" charset="0"/>
                <a:cs typeface="+mn-cs"/>
              </a:rPr>
              <a:t>世纪初，在欧洲出现了“新教育”思潮，在美国则出现了以杜威的实用主义教育思想为代表的“进步教育运动”。共同特点是反对传统的以传递知识为教育教学中心，主张以儿童为中心，强调儿童的自主性与创造性，以及教育与社会生活相联系等等。杜威（</a:t>
            </a:r>
            <a:r>
              <a:rPr lang="en-US" altLang="zh-CN" sz="1200" kern="1200" dirty="0" smtClean="0">
                <a:solidFill>
                  <a:schemeClr val="tx1"/>
                </a:solidFill>
                <a:latin typeface="+mn-lt"/>
                <a:ea typeface="宋体" charset="0"/>
                <a:cs typeface="+mn-cs"/>
              </a:rPr>
              <a:t>J. Dewey</a:t>
            </a:r>
            <a:r>
              <a:rPr lang="zh-CN" altLang="en-US" sz="1200" kern="1200" dirty="0" smtClean="0">
                <a:solidFill>
                  <a:schemeClr val="tx1"/>
                </a:solidFill>
                <a:latin typeface="+mn-lt"/>
                <a:ea typeface="宋体" charset="0"/>
                <a:cs typeface="+mn-cs"/>
              </a:rPr>
              <a:t>）</a:t>
            </a:r>
            <a:r>
              <a:rPr lang="en-US" altLang="zh-CN" sz="1200" kern="1200" dirty="0" smtClean="0">
                <a:solidFill>
                  <a:schemeClr val="tx1"/>
                </a:solidFill>
                <a:latin typeface="+mn-lt"/>
                <a:ea typeface="宋体" charset="0"/>
                <a:cs typeface="+mn-cs"/>
              </a:rPr>
              <a:t>1916</a:t>
            </a:r>
            <a:r>
              <a:rPr lang="zh-CN" altLang="en-US" sz="1200" kern="1200" dirty="0" smtClean="0">
                <a:solidFill>
                  <a:schemeClr val="tx1"/>
                </a:solidFill>
                <a:latin typeface="+mn-lt"/>
                <a:ea typeface="宋体" charset="0"/>
                <a:cs typeface="+mn-cs"/>
              </a:rPr>
              <a:t>年出版</a:t>
            </a: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民主主义与教育</a:t>
            </a: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一书，对</a:t>
            </a:r>
            <a:r>
              <a:rPr lang="en-US" altLang="zh-CN" sz="1200" kern="1200" dirty="0" smtClean="0">
                <a:solidFill>
                  <a:schemeClr val="tx1"/>
                </a:solidFill>
                <a:latin typeface="+mn-lt"/>
                <a:ea typeface="宋体" charset="0"/>
                <a:cs typeface="+mn-cs"/>
              </a:rPr>
              <a:t>20</a:t>
            </a:r>
            <a:r>
              <a:rPr lang="zh-CN" altLang="en-US" sz="1200" kern="1200" dirty="0" smtClean="0">
                <a:solidFill>
                  <a:schemeClr val="tx1"/>
                </a:solidFill>
                <a:latin typeface="+mn-lt"/>
                <a:ea typeface="宋体" charset="0"/>
                <a:cs typeface="+mn-cs"/>
              </a:rPr>
              <a:t>世纪以来的教育和教育学产生了深刻的影响，杜威的核心思想体现在他所提出的有关教育的四个基本命题中，即“教育即经验的不断改造”；“学校即社会”；“教育即生活”；“教育即生长”。</a:t>
            </a:r>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44F5840-0E77-3447-B380-B620B2B78522}" type="slidenum">
              <a:rPr kumimoji="0" lang="zh-CN" altLang="en-US" sz="1200" b="0" i="0" u="none" strike="noStrike" kern="1200" cap="none" spc="0" normalizeH="0" baseline="0" noProof="0" smtClean="0">
                <a:ln>
                  <a:noFill/>
                </a:ln>
                <a:solidFill>
                  <a:prstClr val="black"/>
                </a:solidFill>
                <a:effectLst/>
                <a:uLnTx/>
                <a:uFillTx/>
                <a:latin typeface="Arial" panose="020B0604020202090204" pitchFamily="34" charset="0"/>
                <a:ea typeface="宋体" charset="0"/>
              </a:rPr>
              <a:t>20</a:t>
            </a:fld>
            <a:endPar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endParaRPr>
          </a:p>
        </p:txBody>
      </p:sp>
    </p:spTree>
    <p:extLst>
      <p:ext uri="{BB962C8B-B14F-4D97-AF65-F5344CB8AC3E}">
        <p14:creationId xmlns:p14="http://schemas.microsoft.com/office/powerpoint/2010/main" val="1104965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zh-CN" altLang="en-US" sz="1200" kern="1200" dirty="0" smtClean="0">
                <a:solidFill>
                  <a:schemeClr val="tx1"/>
                </a:solidFill>
                <a:latin typeface="+mn-lt"/>
                <a:ea typeface="宋体" charset="0"/>
                <a:cs typeface="+mn-cs"/>
              </a:rPr>
              <a:t>科学教育学是在马克思主义哲学基础上建立起来的。马克思、恩格斯创立辩证唯物主义和历史唯物主义，为教育学的研究提供了科学的方法论，马克思主义教育观的核心是劳动起源说，教育起源于劳动过程中社会生产需要和人的发展需要的辩证统一。他们第一次科学地论证了教育的本质，教育与政治、经济的关系，人的全面发展，教育与生产劳动相结合等教育理论的根本问题，为科学社会主义教育学的产生和发展奠定了理论基础。前苏联的加里宁是马克思主义教育理论的代表之一，“教师是人类灵魂的工程师”是由加里宁提出来的，他说：“很多教师常常忘记他们应该是教育家，而教育家也就是人类</a:t>
            </a:r>
            <a:r>
              <a:rPr lang="zh-CN" altLang="en-US" sz="1200" kern="1200" dirty="0" smtClean="0">
                <a:solidFill>
                  <a:schemeClr val="tx1"/>
                </a:solidFill>
                <a:latin typeface="+mn-lt"/>
                <a:ea typeface="宋体" charset="0"/>
                <a:cs typeface="+mn-cs"/>
                <a:hlinkClick r:id="rId3"/>
              </a:rPr>
              <a:t>灵魂工程师。”</a:t>
            </a:r>
            <a:endParaRPr lang="en-US" altLang="zh-CN" sz="1200" kern="1200" dirty="0" smtClean="0">
              <a:solidFill>
                <a:schemeClr val="tx1"/>
              </a:solidFill>
              <a:latin typeface="+mn-lt"/>
              <a:ea typeface="宋体" charset="0"/>
              <a:cs typeface="+mn-cs"/>
            </a:endParaRPr>
          </a:p>
          <a:p>
            <a:pPr marL="0" marR="0" indent="0" algn="l" defTabSz="914400" rtl="0" eaLnBrk="0" fontAlgn="base" latinLnBrk="0" hangingPunct="0">
              <a:lnSpc>
                <a:spcPct val="100000"/>
              </a:lnSpc>
              <a:spcBef>
                <a:spcPct val="30000"/>
              </a:spcBef>
              <a:spcAft>
                <a:spcPct val="0"/>
              </a:spcAft>
              <a:buClrTx/>
              <a:buSzTx/>
              <a:buFontTx/>
              <a:buNone/>
              <a:defRPr/>
            </a:pPr>
            <a:r>
              <a:rPr lang="zh-CN" altLang="en-US" sz="1200" kern="1200" dirty="0" smtClean="0">
                <a:solidFill>
                  <a:schemeClr val="tx1"/>
                </a:solidFill>
                <a:latin typeface="+mn-lt"/>
                <a:ea typeface="宋体" charset="0"/>
                <a:cs typeface="+mn-cs"/>
              </a:rPr>
              <a:t>我国杨贤江于</a:t>
            </a:r>
            <a:r>
              <a:rPr lang="en-US" altLang="zh-CN" sz="1200" kern="1200" dirty="0" smtClean="0">
                <a:solidFill>
                  <a:schemeClr val="tx1"/>
                </a:solidFill>
                <a:latin typeface="+mn-lt"/>
                <a:ea typeface="宋体" charset="0"/>
                <a:cs typeface="+mn-cs"/>
              </a:rPr>
              <a:t>1936</a:t>
            </a:r>
            <a:r>
              <a:rPr lang="zh-CN" altLang="en-US" sz="1200" kern="1200" dirty="0" smtClean="0">
                <a:solidFill>
                  <a:schemeClr val="tx1"/>
                </a:solidFill>
                <a:latin typeface="+mn-lt"/>
                <a:ea typeface="宋体" charset="0"/>
                <a:cs typeface="+mn-cs"/>
              </a:rPr>
              <a:t>年撰写的</a:t>
            </a: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新教育大纲</a:t>
            </a: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，成为我国最早试图以马克思主义观点编写的教育学著作。</a:t>
            </a: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hlinkClick r:id="rId4"/>
              </a:rPr>
              <a:t>新教育大纲</a:t>
            </a:r>
            <a:r>
              <a:rPr lang="en-US" altLang="zh-CN" sz="1200" kern="1200" dirty="0" smtClean="0">
                <a:solidFill>
                  <a:schemeClr val="tx1"/>
                </a:solidFill>
                <a:latin typeface="+mn-lt"/>
                <a:ea typeface="宋体" charset="0"/>
                <a:cs typeface="+mn-cs"/>
                <a:hlinkClick r:id="rId4"/>
              </a:rPr>
              <a:t>》</a:t>
            </a:r>
            <a:r>
              <a:rPr lang="zh-CN" altLang="en-US" sz="1200" kern="1200" dirty="0" smtClean="0">
                <a:solidFill>
                  <a:schemeClr val="tx1"/>
                </a:solidFill>
                <a:latin typeface="+mn-lt"/>
                <a:ea typeface="宋体" charset="0"/>
                <a:cs typeface="+mn-cs"/>
                <a:hlinkClick r:id="rId4"/>
              </a:rPr>
              <a:t>是中国第一部用</a:t>
            </a:r>
            <a:r>
              <a:rPr lang="zh-CN" altLang="en-US" sz="1200" kern="1200" dirty="0" smtClean="0">
                <a:solidFill>
                  <a:schemeClr val="tx1"/>
                </a:solidFill>
                <a:latin typeface="+mn-lt"/>
                <a:ea typeface="宋体" charset="0"/>
                <a:cs typeface="+mn-cs"/>
                <a:hlinkClick r:id="rId5"/>
              </a:rPr>
              <a:t>马克思主义的原理阐述教育理论的书籍，在中国教育史上具有重大意义。</a:t>
            </a:r>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44F5840-0E77-3447-B380-B620B2B78522}" type="slidenum">
              <a:rPr kumimoji="0" lang="zh-CN" altLang="en-US" sz="1200" b="0" i="0" u="none" strike="noStrike" kern="1200" cap="none" spc="0" normalizeH="0" baseline="0" noProof="0" smtClean="0">
                <a:ln>
                  <a:noFill/>
                </a:ln>
                <a:solidFill>
                  <a:prstClr val="black"/>
                </a:solidFill>
                <a:effectLst/>
                <a:uLnTx/>
                <a:uFillTx/>
                <a:latin typeface="Arial" panose="020B0604020202090204" pitchFamily="34" charset="0"/>
                <a:ea typeface="宋体" charset="0"/>
              </a:rPr>
              <a:t>21</a:t>
            </a:fld>
            <a:endPar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endParaRPr>
          </a:p>
        </p:txBody>
      </p:sp>
    </p:spTree>
    <p:extLst>
      <p:ext uri="{BB962C8B-B14F-4D97-AF65-F5344CB8AC3E}">
        <p14:creationId xmlns:p14="http://schemas.microsoft.com/office/powerpoint/2010/main" val="1179125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noChangeArrowheads="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0"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latin typeface="等线" charset="0"/>
                <a:ea typeface="等线" charset="0"/>
                <a:cs typeface="等线" charset="0"/>
              </a:rPr>
              <a:t>从今天开始我们学习的这门课程护理教育学，不仅是一门让我们更上一层楼的课程，而且通过运用护理教育学的理论和方法，可以更好地教育自己，教育家人，为抗击新冠病毒、为全民健康贡献一份绵薄之力。</a:t>
            </a:r>
          </a:p>
        </p:txBody>
      </p:sp>
      <p:sp>
        <p:nvSpPr>
          <p:cNvPr id="3277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90204" pitchFamily="34" charset="0"/>
                <a:ea typeface="MS PGothic" charset="0"/>
                <a:cs typeface="MS PGothic" charset="0"/>
              </a:defRPr>
            </a:lvl1pPr>
            <a:lvl2pPr marL="742950" indent="-285750">
              <a:defRPr sz="2400">
                <a:solidFill>
                  <a:schemeClr val="tx1"/>
                </a:solidFill>
                <a:latin typeface="Arial" panose="020B0604020202090204" pitchFamily="34" charset="0"/>
                <a:ea typeface="MS PGothic" charset="0"/>
              </a:defRPr>
            </a:lvl2pPr>
            <a:lvl3pPr marL="1143000" indent="-228600">
              <a:defRPr sz="2400">
                <a:solidFill>
                  <a:schemeClr val="tx1"/>
                </a:solidFill>
                <a:latin typeface="Arial" panose="020B0604020202090204" pitchFamily="34" charset="0"/>
                <a:ea typeface="MS PGothic" charset="0"/>
              </a:defRPr>
            </a:lvl3pPr>
            <a:lvl4pPr marL="1600200" indent="-228600">
              <a:defRPr sz="2400">
                <a:solidFill>
                  <a:schemeClr val="tx1"/>
                </a:solidFill>
                <a:latin typeface="Arial" panose="020B0604020202090204" pitchFamily="34" charset="0"/>
                <a:ea typeface="MS PGothic" charset="0"/>
              </a:defRPr>
            </a:lvl4pPr>
            <a:lvl5pPr marL="2057400" indent="-228600">
              <a:defRPr sz="2400">
                <a:solidFill>
                  <a:schemeClr val="tx1"/>
                </a:solidFill>
                <a:latin typeface="Arial" panose="020B0604020202090204" pitchFamily="34" charset="0"/>
                <a:ea typeface="MS PGothic" charset="0"/>
              </a:defRPr>
            </a:lvl5pPr>
            <a:lvl6pPr marL="25146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6pPr>
            <a:lvl7pPr marL="29718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7pPr>
            <a:lvl8pPr marL="34290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8pPr>
            <a:lvl9pPr marL="38862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9pPr>
          </a:lstStyle>
          <a:p>
            <a:fld id="{8111EE49-A19D-834D-B192-7E96A264731B}" type="slidenum">
              <a:rPr lang="zh-CN" altLang="en-US" sz="1200">
                <a:ea typeface="宋体" charset="0"/>
                <a:cs typeface="宋体" charset="0"/>
              </a:rPr>
              <a:t>3</a:t>
            </a:fld>
            <a:endParaRPr lang="zh-CN" altLang="en-US" sz="1200">
              <a:ea typeface="宋体" charset="0"/>
              <a:cs typeface="宋体" charset="0"/>
            </a:endParaRPr>
          </a:p>
        </p:txBody>
      </p:sp>
    </p:spTree>
    <p:extLst>
      <p:ext uri="{BB962C8B-B14F-4D97-AF65-F5344CB8AC3E}">
        <p14:creationId xmlns:p14="http://schemas.microsoft.com/office/powerpoint/2010/main" val="4257019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0483"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zh-CN" altLang="en-US" sz="1200" kern="1200" dirty="0" smtClean="0">
                <a:solidFill>
                  <a:schemeClr val="tx1"/>
                </a:solidFill>
                <a:latin typeface="+mn-lt"/>
                <a:ea typeface="宋体" charset="0"/>
                <a:cs typeface="+mn-cs"/>
              </a:rPr>
              <a:t>第四阶段是教育学的多元化发展时代。　第二次世界大战以来，由于借鉴了许多其他学科的研究方法和成果而出现了众多的教育分支学科。各门教育学科的分化和发展，成为当代教育学发展的主流。这一阶段的主要特点是：（</a:t>
            </a:r>
            <a:r>
              <a:rPr lang="en-US" altLang="zh-CN" sz="1200" kern="1200" dirty="0" smtClean="0">
                <a:solidFill>
                  <a:schemeClr val="tx1"/>
                </a:solidFill>
                <a:latin typeface="+mn-lt"/>
                <a:ea typeface="宋体" charset="0"/>
                <a:cs typeface="+mn-cs"/>
              </a:rPr>
              <a:t>1</a:t>
            </a:r>
            <a:r>
              <a:rPr lang="zh-CN" altLang="en-US" sz="1200" kern="1200" dirty="0" smtClean="0">
                <a:solidFill>
                  <a:schemeClr val="tx1"/>
                </a:solidFill>
                <a:latin typeface="+mn-lt"/>
                <a:ea typeface="宋体" charset="0"/>
                <a:cs typeface="+mn-cs"/>
              </a:rPr>
              <a:t>）研究问题领域急剧扩大，分化出学前教育、老年教育、终身教育、继续教育、非正规教育等专门研究领域；（</a:t>
            </a:r>
            <a:r>
              <a:rPr lang="en-US" altLang="zh-CN" sz="1200" kern="1200" dirty="0" smtClean="0">
                <a:solidFill>
                  <a:schemeClr val="tx1"/>
                </a:solidFill>
                <a:latin typeface="+mn-lt"/>
                <a:ea typeface="宋体" charset="0"/>
                <a:cs typeface="+mn-cs"/>
              </a:rPr>
              <a:t>2</a:t>
            </a:r>
            <a:r>
              <a:rPr lang="zh-CN" altLang="en-US" sz="1200" kern="1200" dirty="0" smtClean="0">
                <a:solidFill>
                  <a:schemeClr val="tx1"/>
                </a:solidFill>
                <a:latin typeface="+mn-lt"/>
                <a:ea typeface="宋体" charset="0"/>
                <a:cs typeface="+mn-cs"/>
              </a:rPr>
              <a:t>）形成初步的教育学科体系，如教育哲学、教育政策学、教育社会学、教育经济学、教育技术学等等；（</a:t>
            </a:r>
            <a:r>
              <a:rPr lang="en-US" altLang="zh-CN" sz="1200" kern="1200" dirty="0" smtClean="0">
                <a:solidFill>
                  <a:schemeClr val="tx1"/>
                </a:solidFill>
                <a:latin typeface="+mn-lt"/>
                <a:ea typeface="宋体" charset="0"/>
                <a:cs typeface="+mn-cs"/>
              </a:rPr>
              <a:t>3</a:t>
            </a:r>
            <a:r>
              <a:rPr lang="zh-CN" altLang="en-US" sz="1200" kern="1200" dirty="0" smtClean="0">
                <a:solidFill>
                  <a:schemeClr val="tx1"/>
                </a:solidFill>
                <a:latin typeface="+mn-lt"/>
                <a:ea typeface="宋体" charset="0"/>
                <a:cs typeface="+mn-cs"/>
              </a:rPr>
              <a:t>）加强对自身的反思。也正因为各教育学科发展的繁盛，对教育学本身的反思就成为这一时期的重要任务之一。　　这一时期美国的布鲁纳所发表的</a:t>
            </a: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教育过程</a:t>
            </a: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、布卢姆的</a:t>
            </a: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教育目标分类学</a:t>
            </a: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以及马斯洛和罗杰斯的人本主义教育思想等，都对世界教育产生了较大的影响。护理教育学也是在这一时期迅速发展起来的。</a:t>
            </a:r>
            <a:endParaRPr lang="zh-CN" altLang="en-US" dirty="0">
              <a:latin typeface="等线" charset="0"/>
              <a:ea typeface="等线" charset="0"/>
              <a:cs typeface="等线" charset="0"/>
            </a:endParaRPr>
          </a:p>
        </p:txBody>
      </p:sp>
      <p:sp>
        <p:nvSpPr>
          <p:cNvPr id="204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90204" pitchFamily="34" charset="0"/>
                <a:ea typeface="宋体" charset="0"/>
              </a:defRPr>
            </a:lvl1pPr>
            <a:lvl2pPr marL="742950" indent="-285750">
              <a:defRPr>
                <a:solidFill>
                  <a:schemeClr val="tx1"/>
                </a:solidFill>
                <a:latin typeface="Arial" panose="020B0604020202090204" pitchFamily="34" charset="0"/>
                <a:ea typeface="宋体" charset="0"/>
              </a:defRPr>
            </a:lvl2pPr>
            <a:lvl3pPr marL="1143000" indent="-228600">
              <a:defRPr>
                <a:solidFill>
                  <a:schemeClr val="tx1"/>
                </a:solidFill>
                <a:latin typeface="Arial" panose="020B0604020202090204" pitchFamily="34" charset="0"/>
                <a:ea typeface="宋体" charset="0"/>
              </a:defRPr>
            </a:lvl3pPr>
            <a:lvl4pPr marL="1600200" indent="-228600">
              <a:defRPr>
                <a:solidFill>
                  <a:schemeClr val="tx1"/>
                </a:solidFill>
                <a:latin typeface="Arial" panose="020B0604020202090204" pitchFamily="34" charset="0"/>
                <a:ea typeface="宋体" charset="0"/>
              </a:defRPr>
            </a:lvl4pPr>
            <a:lvl5pPr marL="2057400" indent="-22860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7C9DFBCA-9074-1249-A71F-A12738E8CE75}" type="slidenum">
              <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rPr>
              <a:t>22</a:t>
            </a:fld>
            <a:endPar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endParaRPr>
          </a:p>
        </p:txBody>
      </p:sp>
    </p:spTree>
    <p:extLst>
      <p:ext uri="{BB962C8B-B14F-4D97-AF65-F5344CB8AC3E}">
        <p14:creationId xmlns:p14="http://schemas.microsoft.com/office/powerpoint/2010/main" val="430294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latin typeface="等线" charset="0"/>
                <a:ea typeface="等线" charset="0"/>
                <a:cs typeface="等线" charset="0"/>
              </a:rPr>
              <a:t>https://haokan.baidu.com/v?pd=wisenatural&amp;vid=13219620407525393342</a:t>
            </a:r>
          </a:p>
          <a:p>
            <a:endParaRPr lang="zh-CN" altLang="en-US">
              <a:latin typeface="等线" charset="0"/>
              <a:ea typeface="等线" charset="0"/>
              <a:cs typeface="等线" charset="0"/>
            </a:endParaRPr>
          </a:p>
        </p:txBody>
      </p:sp>
      <p:sp>
        <p:nvSpPr>
          <p:cNvPr id="92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90204" pitchFamily="34" charset="0"/>
                <a:ea typeface="宋体" charset="0"/>
              </a:defRPr>
            </a:lvl1pPr>
            <a:lvl2pPr marL="742950" indent="-285750">
              <a:defRPr>
                <a:solidFill>
                  <a:schemeClr val="tx1"/>
                </a:solidFill>
                <a:latin typeface="Arial" panose="020B0604020202090204" pitchFamily="34" charset="0"/>
                <a:ea typeface="宋体" charset="0"/>
              </a:defRPr>
            </a:lvl2pPr>
            <a:lvl3pPr marL="1143000" indent="-228600">
              <a:defRPr>
                <a:solidFill>
                  <a:schemeClr val="tx1"/>
                </a:solidFill>
                <a:latin typeface="Arial" panose="020B0604020202090204" pitchFamily="34" charset="0"/>
                <a:ea typeface="宋体" charset="0"/>
              </a:defRPr>
            </a:lvl3pPr>
            <a:lvl4pPr marL="1600200" indent="-228600">
              <a:defRPr>
                <a:solidFill>
                  <a:schemeClr val="tx1"/>
                </a:solidFill>
                <a:latin typeface="Arial" panose="020B0604020202090204" pitchFamily="34" charset="0"/>
                <a:ea typeface="宋体" charset="0"/>
              </a:defRPr>
            </a:lvl4pPr>
            <a:lvl5pPr marL="2057400" indent="-22860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25512586-1DDE-9E49-B01E-341B71FE4B9E}" type="slidenum">
              <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rPr>
              <a:t>23</a:t>
            </a:fld>
            <a:endPar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endParaRPr>
          </a:p>
        </p:txBody>
      </p:sp>
    </p:spTree>
    <p:extLst>
      <p:ext uri="{BB962C8B-B14F-4D97-AF65-F5344CB8AC3E}">
        <p14:creationId xmlns:p14="http://schemas.microsoft.com/office/powerpoint/2010/main" val="1402854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253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等线" charset="0"/>
                <a:ea typeface="等线" charset="0"/>
                <a:cs typeface="等线" charset="0"/>
              </a:rPr>
              <a:t>1633</a:t>
            </a:r>
            <a:r>
              <a:rPr lang="zh-CN" altLang="en-US">
                <a:latin typeface="等线" charset="0"/>
                <a:ea typeface="等线" charset="0"/>
                <a:cs typeface="等线" charset="0"/>
              </a:rPr>
              <a:t>年法国罗马天主教徒在巴黎成立，教天主教徒学习护理知识技能，到医院和母婴室服务</a:t>
            </a:r>
            <a:endParaRPr lang="en-US" altLang="zh-CN">
              <a:latin typeface="等线" charset="0"/>
              <a:ea typeface="等线" charset="0"/>
              <a:cs typeface="等线" charset="0"/>
            </a:endParaRPr>
          </a:p>
          <a:p>
            <a:r>
              <a:rPr lang="en-US" altLang="zh-CN">
                <a:latin typeface="等线" charset="0"/>
                <a:ea typeface="等线" charset="0"/>
                <a:cs typeface="等线" charset="0"/>
              </a:rPr>
              <a:t>1836</a:t>
            </a:r>
            <a:r>
              <a:rPr lang="zh-CN" altLang="en-US">
                <a:latin typeface="等线" charset="0"/>
                <a:ea typeface="等线" charset="0"/>
                <a:cs typeface="等线" charset="0"/>
              </a:rPr>
              <a:t>年为教会女执事设立了护士短训班，南丁格尔的启蒙护理教育 </a:t>
            </a:r>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90204" pitchFamily="34" charset="0"/>
                <a:ea typeface="宋体" charset="0"/>
              </a:defRPr>
            </a:lvl1pPr>
            <a:lvl2pPr marL="742950" indent="-285750">
              <a:defRPr>
                <a:solidFill>
                  <a:schemeClr val="tx1"/>
                </a:solidFill>
                <a:latin typeface="Arial" panose="020B0604020202090204" pitchFamily="34" charset="0"/>
                <a:ea typeface="宋体" charset="0"/>
              </a:defRPr>
            </a:lvl2pPr>
            <a:lvl3pPr marL="1143000" indent="-228600">
              <a:defRPr>
                <a:solidFill>
                  <a:schemeClr val="tx1"/>
                </a:solidFill>
                <a:latin typeface="Arial" panose="020B0604020202090204" pitchFamily="34" charset="0"/>
                <a:ea typeface="宋体" charset="0"/>
              </a:defRPr>
            </a:lvl3pPr>
            <a:lvl4pPr marL="1600200" indent="-228600">
              <a:defRPr>
                <a:solidFill>
                  <a:schemeClr val="tx1"/>
                </a:solidFill>
                <a:latin typeface="Arial" panose="020B0604020202090204" pitchFamily="34" charset="0"/>
                <a:ea typeface="宋体" charset="0"/>
              </a:defRPr>
            </a:lvl4pPr>
            <a:lvl5pPr marL="2057400" indent="-22860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97DFC92C-6B0F-624E-99FB-13603A006BBE}" type="slidenum">
              <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rPr>
              <a:t>24</a:t>
            </a:fld>
            <a:endPar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endParaRPr>
          </a:p>
        </p:txBody>
      </p:sp>
    </p:spTree>
    <p:extLst>
      <p:ext uri="{BB962C8B-B14F-4D97-AF65-F5344CB8AC3E}">
        <p14:creationId xmlns:p14="http://schemas.microsoft.com/office/powerpoint/2010/main" val="3140667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79"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latin typeface="等线" charset="0"/>
                <a:ea typeface="等线" charset="0"/>
                <a:cs typeface="等线" charset="0"/>
              </a:rPr>
              <a:t>南方医科大学护理学院现为学士、硕士、博士三级学位授权单位</a:t>
            </a:r>
            <a:r>
              <a:rPr lang="zh-CN" altLang="en-US" dirty="0" smtClean="0">
                <a:latin typeface="等线" charset="0"/>
                <a:ea typeface="等线" charset="0"/>
                <a:cs typeface="等线" charset="0"/>
              </a:rPr>
              <a:t>，</a:t>
            </a:r>
            <a:r>
              <a:rPr lang="en-US" altLang="zh-CN" dirty="0" smtClean="0">
                <a:latin typeface="等线" charset="0"/>
                <a:ea typeface="等线" charset="0"/>
                <a:cs typeface="等线" charset="0"/>
              </a:rPr>
              <a:t>2000</a:t>
            </a:r>
            <a:r>
              <a:rPr lang="zh-CN" altLang="en-US" dirty="0" smtClean="0">
                <a:latin typeface="等线" charset="0"/>
                <a:ea typeface="等线" charset="0"/>
                <a:cs typeface="等线" charset="0"/>
              </a:rPr>
              <a:t>年招收本科，</a:t>
            </a:r>
            <a:r>
              <a:rPr lang="en-US" altLang="zh-CN" dirty="0" smtClean="0">
                <a:latin typeface="等线" charset="0"/>
                <a:ea typeface="等线" charset="0"/>
                <a:cs typeface="等线" charset="0"/>
              </a:rPr>
              <a:t>1997</a:t>
            </a:r>
            <a:r>
              <a:rPr lang="zh-CN" altLang="en-US" dirty="0">
                <a:latin typeface="等线" charset="0"/>
                <a:ea typeface="等线" charset="0"/>
                <a:cs typeface="等线" charset="0"/>
              </a:rPr>
              <a:t>年即为华南地区首家护理学硕士学位授权单位，</a:t>
            </a:r>
            <a:r>
              <a:rPr lang="en-US" altLang="zh-CN" dirty="0">
                <a:latin typeface="等线" charset="0"/>
                <a:ea typeface="等线" charset="0"/>
                <a:cs typeface="等线" charset="0"/>
              </a:rPr>
              <a:t>2011</a:t>
            </a:r>
            <a:r>
              <a:rPr lang="zh-CN" altLang="en-US" dirty="0">
                <a:latin typeface="等线" charset="0"/>
                <a:ea typeface="等线" charset="0"/>
                <a:cs typeface="等线" charset="0"/>
              </a:rPr>
              <a:t>年成为全国首批护理学博士学位一级学科授权</a:t>
            </a:r>
            <a:r>
              <a:rPr lang="zh-CN" altLang="en-US" dirty="0" smtClean="0">
                <a:latin typeface="等线" charset="0"/>
                <a:ea typeface="等线" charset="0"/>
                <a:cs typeface="等线" charset="0"/>
              </a:rPr>
              <a:t>单位，</a:t>
            </a:r>
            <a:r>
              <a:rPr lang="en-US" altLang="zh-CN" dirty="0" smtClean="0">
                <a:latin typeface="等线" charset="0"/>
                <a:ea typeface="等线" charset="0"/>
                <a:cs typeface="等线" charset="0"/>
              </a:rPr>
              <a:t>2019</a:t>
            </a:r>
            <a:r>
              <a:rPr lang="zh-CN" altLang="en-US" dirty="0" smtClean="0">
                <a:latin typeface="等线" charset="0"/>
                <a:ea typeface="等线" charset="0"/>
                <a:cs typeface="等线" charset="0"/>
              </a:rPr>
              <a:t>年获批博士后流动站。</a:t>
            </a:r>
            <a:r>
              <a:rPr lang="en-US" altLang="zh-CN" dirty="0" smtClean="0">
                <a:latin typeface="等线" charset="0"/>
                <a:ea typeface="等线" charset="0"/>
                <a:cs typeface="等线" charset="0"/>
              </a:rPr>
              <a:t>2019</a:t>
            </a:r>
            <a:r>
              <a:rPr lang="zh-CN" altLang="en-US" dirty="0" smtClean="0">
                <a:latin typeface="等线" charset="0"/>
                <a:ea typeface="等线" charset="0"/>
                <a:cs typeface="等线" charset="0"/>
              </a:rPr>
              <a:t>年护理学专业成为国家一流专业，助产成为广东省一流专业</a:t>
            </a:r>
            <a:endParaRPr lang="zh-CN" altLang="en-US" dirty="0">
              <a:latin typeface="等线" charset="0"/>
              <a:ea typeface="等线" charset="0"/>
              <a:cs typeface="等线" charset="0"/>
            </a:endParaRPr>
          </a:p>
        </p:txBody>
      </p:sp>
      <p:sp>
        <p:nvSpPr>
          <p:cNvPr id="245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90204" pitchFamily="34" charset="0"/>
                <a:ea typeface="宋体" charset="0"/>
              </a:defRPr>
            </a:lvl1pPr>
            <a:lvl2pPr marL="742950" indent="-285750">
              <a:defRPr>
                <a:solidFill>
                  <a:schemeClr val="tx1"/>
                </a:solidFill>
                <a:latin typeface="Arial" panose="020B0604020202090204" pitchFamily="34" charset="0"/>
                <a:ea typeface="宋体" charset="0"/>
              </a:defRPr>
            </a:lvl2pPr>
            <a:lvl3pPr marL="1143000" indent="-228600">
              <a:defRPr>
                <a:solidFill>
                  <a:schemeClr val="tx1"/>
                </a:solidFill>
                <a:latin typeface="Arial" panose="020B0604020202090204" pitchFamily="34" charset="0"/>
                <a:ea typeface="宋体" charset="0"/>
              </a:defRPr>
            </a:lvl3pPr>
            <a:lvl4pPr marL="1600200" indent="-228600">
              <a:defRPr>
                <a:solidFill>
                  <a:schemeClr val="tx1"/>
                </a:solidFill>
                <a:latin typeface="Arial" panose="020B0604020202090204" pitchFamily="34" charset="0"/>
                <a:ea typeface="宋体" charset="0"/>
              </a:defRPr>
            </a:lvl4pPr>
            <a:lvl5pPr marL="2057400" indent="-22860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CA5831B1-F17A-6F4F-8CB5-E8CFCB40A0AC}" type="slidenum">
              <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rPr>
              <a:t>25</a:t>
            </a:fld>
            <a:endPar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endParaRPr>
          </a:p>
        </p:txBody>
      </p:sp>
    </p:spTree>
    <p:extLst>
      <p:ext uri="{BB962C8B-B14F-4D97-AF65-F5344CB8AC3E}">
        <p14:creationId xmlns:p14="http://schemas.microsoft.com/office/powerpoint/2010/main" val="3923780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等线" charset="0"/>
              <a:ea typeface="等线" charset="0"/>
              <a:cs typeface="等线" charset="0"/>
            </a:endParaRPr>
          </a:p>
        </p:txBody>
      </p:sp>
      <p:sp>
        <p:nvSpPr>
          <p:cNvPr id="92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90204" pitchFamily="34" charset="0"/>
                <a:ea typeface="宋体" charset="0"/>
              </a:defRPr>
            </a:lvl1pPr>
            <a:lvl2pPr marL="742950" indent="-285750">
              <a:defRPr>
                <a:solidFill>
                  <a:schemeClr val="tx1"/>
                </a:solidFill>
                <a:latin typeface="Arial" panose="020B0604020202090204" pitchFamily="34" charset="0"/>
                <a:ea typeface="宋体" charset="0"/>
              </a:defRPr>
            </a:lvl2pPr>
            <a:lvl3pPr marL="1143000" indent="-228600">
              <a:defRPr>
                <a:solidFill>
                  <a:schemeClr val="tx1"/>
                </a:solidFill>
                <a:latin typeface="Arial" panose="020B0604020202090204" pitchFamily="34" charset="0"/>
                <a:ea typeface="宋体" charset="0"/>
              </a:defRPr>
            </a:lvl3pPr>
            <a:lvl4pPr marL="1600200" indent="-228600">
              <a:defRPr>
                <a:solidFill>
                  <a:schemeClr val="tx1"/>
                </a:solidFill>
                <a:latin typeface="Arial" panose="020B0604020202090204" pitchFamily="34" charset="0"/>
                <a:ea typeface="宋体" charset="0"/>
              </a:defRPr>
            </a:lvl4pPr>
            <a:lvl5pPr marL="2057400" indent="-22860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FAA02596-C012-3549-B113-CDF17D0318F8}" type="slidenum">
              <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rPr>
              <a:t>28</a:t>
            </a:fld>
            <a:endPar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endParaRPr>
          </a:p>
        </p:txBody>
      </p:sp>
    </p:spTree>
    <p:extLst>
      <p:ext uri="{BB962C8B-B14F-4D97-AF65-F5344CB8AC3E}">
        <p14:creationId xmlns:p14="http://schemas.microsoft.com/office/powerpoint/2010/main" val="3195903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BD62F78-1806-2641-AFF0-DE9F1347455F}" type="slidenum">
              <a:rPr lang="zh-CN" altLang="en-US" smtClean="0"/>
              <a:t>34</a:t>
            </a:fld>
            <a:endParaRPr lang="zh-CN" altLang="en-US"/>
          </a:p>
        </p:txBody>
      </p:sp>
    </p:spTree>
    <p:extLst>
      <p:ext uri="{BB962C8B-B14F-4D97-AF65-F5344CB8AC3E}">
        <p14:creationId xmlns:p14="http://schemas.microsoft.com/office/powerpoint/2010/main" val="1404684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等线" charset="0"/>
              <a:cs typeface="宋体" charset="0"/>
            </a:endParaRPr>
          </a:p>
        </p:txBody>
      </p:sp>
      <p:sp>
        <p:nvSpPr>
          <p:cNvPr id="368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90204" pitchFamily="34" charset="0"/>
                <a:ea typeface="宋体" charset="0"/>
              </a:defRPr>
            </a:lvl1pPr>
            <a:lvl2pPr marL="742950" indent="-285750">
              <a:defRPr>
                <a:solidFill>
                  <a:schemeClr val="tx1"/>
                </a:solidFill>
                <a:latin typeface="Arial" panose="020B0604020202090204" pitchFamily="34" charset="0"/>
                <a:ea typeface="宋体" charset="0"/>
              </a:defRPr>
            </a:lvl2pPr>
            <a:lvl3pPr marL="1143000" indent="-228600">
              <a:defRPr>
                <a:solidFill>
                  <a:schemeClr val="tx1"/>
                </a:solidFill>
                <a:latin typeface="Arial" panose="020B0604020202090204" pitchFamily="34" charset="0"/>
                <a:ea typeface="宋体" charset="0"/>
              </a:defRPr>
            </a:lvl3pPr>
            <a:lvl4pPr marL="1600200" indent="-228600">
              <a:defRPr>
                <a:solidFill>
                  <a:schemeClr val="tx1"/>
                </a:solidFill>
                <a:latin typeface="Arial" panose="020B0604020202090204" pitchFamily="34" charset="0"/>
                <a:ea typeface="宋体" charset="0"/>
              </a:defRPr>
            </a:lvl4pPr>
            <a:lvl5pPr marL="2057400" indent="-22860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2E29FF9A-29FC-0D41-954E-C39D5359A230}" type="slidenum">
              <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rPr>
              <a:t>40</a:t>
            </a:fld>
            <a:endPar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endParaRPr>
          </a:p>
        </p:txBody>
      </p:sp>
    </p:spTree>
    <p:extLst>
      <p:ext uri="{BB962C8B-B14F-4D97-AF65-F5344CB8AC3E}">
        <p14:creationId xmlns:p14="http://schemas.microsoft.com/office/powerpoint/2010/main" val="3607579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latin typeface="等线" charset="0"/>
                <a:ea typeface="等线" charset="0"/>
                <a:cs typeface="等线" charset="0"/>
              </a:rPr>
              <a:t>教育部部长陈宝生</a:t>
            </a:r>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90204" pitchFamily="34" charset="0"/>
                <a:ea typeface="宋体" charset="0"/>
              </a:defRPr>
            </a:lvl1pPr>
            <a:lvl2pPr marL="742950" indent="-285750">
              <a:defRPr>
                <a:solidFill>
                  <a:schemeClr val="tx1"/>
                </a:solidFill>
                <a:latin typeface="Arial" panose="020B0604020202090204" pitchFamily="34" charset="0"/>
                <a:ea typeface="宋体" charset="0"/>
              </a:defRPr>
            </a:lvl2pPr>
            <a:lvl3pPr marL="1143000" indent="-228600">
              <a:defRPr>
                <a:solidFill>
                  <a:schemeClr val="tx1"/>
                </a:solidFill>
                <a:latin typeface="Arial" panose="020B0604020202090204" pitchFamily="34" charset="0"/>
                <a:ea typeface="宋体" charset="0"/>
              </a:defRPr>
            </a:lvl3pPr>
            <a:lvl4pPr marL="1600200" indent="-228600">
              <a:defRPr>
                <a:solidFill>
                  <a:schemeClr val="tx1"/>
                </a:solidFill>
                <a:latin typeface="Arial" panose="020B0604020202090204" pitchFamily="34" charset="0"/>
                <a:ea typeface="宋体" charset="0"/>
              </a:defRPr>
            </a:lvl4pPr>
            <a:lvl5pPr marL="2057400" indent="-22860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4720072F-8714-6E4F-8106-9B90769FC655}" type="slidenum">
              <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rPr>
              <a:t>41</a:t>
            </a:fld>
            <a:endPar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endParaRPr>
          </a:p>
        </p:txBody>
      </p:sp>
    </p:spTree>
    <p:extLst>
      <p:ext uri="{BB962C8B-B14F-4D97-AF65-F5344CB8AC3E}">
        <p14:creationId xmlns:p14="http://schemas.microsoft.com/office/powerpoint/2010/main" val="1596813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等线" charset="0"/>
              <a:cs typeface="宋体" charset="0"/>
            </a:endParaRPr>
          </a:p>
        </p:txBody>
      </p:sp>
      <p:sp>
        <p:nvSpPr>
          <p:cNvPr id="460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90204" pitchFamily="34" charset="0"/>
                <a:ea typeface="宋体" charset="0"/>
              </a:defRPr>
            </a:lvl1pPr>
            <a:lvl2pPr marL="742950" indent="-285750">
              <a:defRPr>
                <a:solidFill>
                  <a:schemeClr val="tx1"/>
                </a:solidFill>
                <a:latin typeface="Arial" panose="020B0604020202090204" pitchFamily="34" charset="0"/>
                <a:ea typeface="宋体" charset="0"/>
              </a:defRPr>
            </a:lvl2pPr>
            <a:lvl3pPr marL="1143000" indent="-228600">
              <a:defRPr>
                <a:solidFill>
                  <a:schemeClr val="tx1"/>
                </a:solidFill>
                <a:latin typeface="Arial" panose="020B0604020202090204" pitchFamily="34" charset="0"/>
                <a:ea typeface="宋体" charset="0"/>
              </a:defRPr>
            </a:lvl3pPr>
            <a:lvl4pPr marL="1600200" indent="-228600">
              <a:defRPr>
                <a:solidFill>
                  <a:schemeClr val="tx1"/>
                </a:solidFill>
                <a:latin typeface="Arial" panose="020B0604020202090204" pitchFamily="34" charset="0"/>
                <a:ea typeface="宋体" charset="0"/>
              </a:defRPr>
            </a:lvl4pPr>
            <a:lvl5pPr marL="2057400" indent="-22860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1ED8DB92-DFE8-4B4C-8B55-273E28E44D21}" type="slidenum">
              <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rPr>
              <a:t>46</a:t>
            </a:fld>
            <a:endPar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endParaRPr>
          </a:p>
        </p:txBody>
      </p:sp>
    </p:spTree>
    <p:extLst>
      <p:ext uri="{BB962C8B-B14F-4D97-AF65-F5344CB8AC3E}">
        <p14:creationId xmlns:p14="http://schemas.microsoft.com/office/powerpoint/2010/main" val="39122504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等线" charset="0"/>
              <a:cs typeface="宋体" charset="0"/>
            </a:endParaRPr>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90204" pitchFamily="34" charset="0"/>
                <a:ea typeface="宋体" charset="0"/>
              </a:defRPr>
            </a:lvl1pPr>
            <a:lvl2pPr marL="742950" indent="-285750">
              <a:defRPr>
                <a:solidFill>
                  <a:schemeClr val="tx1"/>
                </a:solidFill>
                <a:latin typeface="Arial" panose="020B0604020202090204" pitchFamily="34" charset="0"/>
                <a:ea typeface="宋体" charset="0"/>
              </a:defRPr>
            </a:lvl2pPr>
            <a:lvl3pPr marL="1143000" indent="-228600">
              <a:defRPr>
                <a:solidFill>
                  <a:schemeClr val="tx1"/>
                </a:solidFill>
                <a:latin typeface="Arial" panose="020B0604020202090204" pitchFamily="34" charset="0"/>
                <a:ea typeface="宋体" charset="0"/>
              </a:defRPr>
            </a:lvl3pPr>
            <a:lvl4pPr marL="1600200" indent="-228600">
              <a:defRPr>
                <a:solidFill>
                  <a:schemeClr val="tx1"/>
                </a:solidFill>
                <a:latin typeface="Arial" panose="020B0604020202090204" pitchFamily="34" charset="0"/>
                <a:ea typeface="宋体" charset="0"/>
              </a:defRPr>
            </a:lvl4pPr>
            <a:lvl5pPr marL="2057400" indent="-22860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06745256-2AE1-3941-8642-4D6701BDEBB8}" type="slidenum">
              <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rPr>
              <a:t>47</a:t>
            </a:fld>
            <a:endPar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endParaRPr>
          </a:p>
        </p:txBody>
      </p:sp>
    </p:spTree>
    <p:extLst>
      <p:ext uri="{BB962C8B-B14F-4D97-AF65-F5344CB8AC3E}">
        <p14:creationId xmlns:p14="http://schemas.microsoft.com/office/powerpoint/2010/main" val="3072066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latin typeface="等线" charset="0"/>
              </a:rPr>
              <a:t>首先我们重新认识一下什么是教育。为什么说要重新认识呢？因为同学们从接受胎教到现在将近</a:t>
            </a:r>
            <a:r>
              <a:rPr lang="en-US" altLang="zh-CN" dirty="0">
                <a:latin typeface="等线" charset="0"/>
              </a:rPr>
              <a:t>20</a:t>
            </a:r>
            <a:r>
              <a:rPr lang="zh-CN" altLang="en-US" dirty="0">
                <a:latin typeface="等线" charset="0"/>
              </a:rPr>
              <a:t>年，作为受教育者，对教育并不陌生，请大家说说你认为教育是什么</a:t>
            </a:r>
            <a:r>
              <a:rPr lang="zh-CN" altLang="en-US" dirty="0" smtClean="0">
                <a:latin typeface="等线" charset="0"/>
              </a:rPr>
              <a:t>？</a:t>
            </a:r>
            <a:endParaRPr lang="en-US" dirty="0">
              <a:latin typeface="等线"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90204" pitchFamily="34" charset="0"/>
                <a:ea typeface="MS PGothic" charset="0"/>
                <a:cs typeface="MS PGothic" charset="0"/>
              </a:defRPr>
            </a:lvl1pPr>
            <a:lvl2pPr marL="742950" indent="-285750">
              <a:defRPr sz="2400">
                <a:solidFill>
                  <a:schemeClr val="tx1"/>
                </a:solidFill>
                <a:latin typeface="Arial" panose="020B0604020202090204" pitchFamily="34" charset="0"/>
                <a:ea typeface="MS PGothic" charset="0"/>
              </a:defRPr>
            </a:lvl2pPr>
            <a:lvl3pPr marL="1143000" indent="-228600">
              <a:defRPr sz="2400">
                <a:solidFill>
                  <a:schemeClr val="tx1"/>
                </a:solidFill>
                <a:latin typeface="Arial" panose="020B0604020202090204" pitchFamily="34" charset="0"/>
                <a:ea typeface="MS PGothic" charset="0"/>
              </a:defRPr>
            </a:lvl3pPr>
            <a:lvl4pPr marL="1600200" indent="-228600">
              <a:defRPr sz="2400">
                <a:solidFill>
                  <a:schemeClr val="tx1"/>
                </a:solidFill>
                <a:latin typeface="Arial" panose="020B0604020202090204" pitchFamily="34" charset="0"/>
                <a:ea typeface="MS PGothic" charset="0"/>
              </a:defRPr>
            </a:lvl4pPr>
            <a:lvl5pPr marL="2057400" indent="-228600">
              <a:defRPr sz="2400">
                <a:solidFill>
                  <a:schemeClr val="tx1"/>
                </a:solidFill>
                <a:latin typeface="Arial" panose="020B0604020202090204" pitchFamily="34" charset="0"/>
                <a:ea typeface="MS PGothic" charset="0"/>
              </a:defRPr>
            </a:lvl5pPr>
            <a:lvl6pPr marL="25146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6pPr>
            <a:lvl7pPr marL="29718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7pPr>
            <a:lvl8pPr marL="34290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8pPr>
            <a:lvl9pPr marL="38862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9pPr>
          </a:lstStyle>
          <a:p>
            <a:fld id="{0B137865-4E47-2D40-8526-C70E556038E7}" type="slidenum">
              <a:rPr lang="zh-CN" altLang="en-US" sz="1200">
                <a:ea typeface="宋体" charset="0"/>
                <a:cs typeface="宋体" charset="0"/>
              </a:rPr>
              <a:t>4</a:t>
            </a:fld>
            <a:endParaRPr lang="zh-CN" altLang="en-US" sz="1200">
              <a:ea typeface="宋体" charset="0"/>
              <a:cs typeface="宋体" charset="0"/>
            </a:endParaRPr>
          </a:p>
        </p:txBody>
      </p:sp>
    </p:spTree>
    <p:extLst>
      <p:ext uri="{BB962C8B-B14F-4D97-AF65-F5344CB8AC3E}">
        <p14:creationId xmlns:p14="http://schemas.microsoft.com/office/powerpoint/2010/main" val="122272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等线" charset="0"/>
              <a:cs typeface="宋体" charset="0"/>
            </a:endParaRPr>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90204" pitchFamily="34" charset="0"/>
                <a:ea typeface="宋体" charset="0"/>
              </a:defRPr>
            </a:lvl1pPr>
            <a:lvl2pPr marL="742950" indent="-285750">
              <a:defRPr>
                <a:solidFill>
                  <a:schemeClr val="tx1"/>
                </a:solidFill>
                <a:latin typeface="Arial" panose="020B0604020202090204" pitchFamily="34" charset="0"/>
                <a:ea typeface="宋体" charset="0"/>
              </a:defRPr>
            </a:lvl2pPr>
            <a:lvl3pPr marL="1143000" indent="-228600">
              <a:defRPr>
                <a:solidFill>
                  <a:schemeClr val="tx1"/>
                </a:solidFill>
                <a:latin typeface="Arial" panose="020B0604020202090204" pitchFamily="34" charset="0"/>
                <a:ea typeface="宋体" charset="0"/>
              </a:defRPr>
            </a:lvl3pPr>
            <a:lvl4pPr marL="1600200" indent="-228600">
              <a:defRPr>
                <a:solidFill>
                  <a:schemeClr val="tx1"/>
                </a:solidFill>
                <a:latin typeface="Arial" panose="020B0604020202090204" pitchFamily="34" charset="0"/>
                <a:ea typeface="宋体" charset="0"/>
              </a:defRPr>
            </a:lvl4pPr>
            <a:lvl5pPr marL="2057400" indent="-22860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858DBA49-2D57-8346-9A03-E78CE023470F}" type="slidenum">
              <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rPr>
              <a:t>48</a:t>
            </a:fld>
            <a:endPar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endParaRPr>
          </a:p>
        </p:txBody>
      </p:sp>
    </p:spTree>
    <p:extLst>
      <p:ext uri="{BB962C8B-B14F-4D97-AF65-F5344CB8AC3E}">
        <p14:creationId xmlns:p14="http://schemas.microsoft.com/office/powerpoint/2010/main" val="2013237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latin typeface="等线" charset="0"/>
              </a:rPr>
              <a:t>首先我们重新认识一下什么是教育。为什么说要重新认识呢？因为同学们从接受胎教到现在将近</a:t>
            </a:r>
            <a:r>
              <a:rPr lang="en-US" altLang="zh-CN" dirty="0">
                <a:latin typeface="等线" charset="0"/>
              </a:rPr>
              <a:t>20</a:t>
            </a:r>
            <a:r>
              <a:rPr lang="zh-CN" altLang="en-US" dirty="0">
                <a:latin typeface="等线" charset="0"/>
              </a:rPr>
              <a:t>年，作为受教育者，对教育并不陌生，请大家说说你认为教育是什么？</a:t>
            </a:r>
            <a:endParaRPr lang="en-US" altLang="zh-CN" dirty="0">
              <a:latin typeface="等线" charset="0"/>
            </a:endParaRPr>
          </a:p>
          <a:p>
            <a:r>
              <a:rPr lang="zh-CN" altLang="en-US" dirty="0">
                <a:latin typeface="等线" charset="0"/>
              </a:rPr>
              <a:t>我们来看看中外学者是如何理解教育的。</a:t>
            </a:r>
            <a:r>
              <a:rPr lang="zh-TW" altLang="en-US" dirty="0">
                <a:latin typeface="等线" charset="0"/>
              </a:rPr>
              <a:t>教育</a:t>
            </a:r>
            <a:r>
              <a:rPr lang="zh-CN" altLang="en-US" dirty="0">
                <a:latin typeface="等线" charset="0"/>
              </a:rPr>
              <a:t>作为一个词</a:t>
            </a:r>
            <a:r>
              <a:rPr lang="zh-TW" altLang="en-US" dirty="0">
                <a:latin typeface="等线" charset="0"/>
              </a:rPr>
              <a:t>最早见于</a:t>
            </a:r>
            <a:r>
              <a:rPr lang="en-US" altLang="zh-TW" dirty="0">
                <a:latin typeface="等线" charset="0"/>
              </a:rPr>
              <a:t>《</a:t>
            </a:r>
            <a:r>
              <a:rPr lang="zh-TW" altLang="en-US" dirty="0">
                <a:latin typeface="等线" charset="0"/>
              </a:rPr>
              <a:t>孟子</a:t>
            </a:r>
            <a:r>
              <a:rPr lang="en-US" altLang="zh-TW" dirty="0">
                <a:latin typeface="等线" charset="0"/>
              </a:rPr>
              <a:t>·</a:t>
            </a:r>
            <a:r>
              <a:rPr lang="zh-TW" altLang="en-US" dirty="0">
                <a:latin typeface="等线" charset="0"/>
              </a:rPr>
              <a:t>尽心上</a:t>
            </a:r>
            <a:r>
              <a:rPr lang="en-US" altLang="zh-TW" dirty="0">
                <a:latin typeface="等线" charset="0"/>
              </a:rPr>
              <a:t>》</a:t>
            </a:r>
            <a:r>
              <a:rPr lang="zh-TW" altLang="en-US" dirty="0">
                <a:latin typeface="等线" charset="0"/>
              </a:rPr>
              <a:t>中的“得天下英才而教育之，三乐也”</a:t>
            </a:r>
            <a:r>
              <a:rPr lang="zh-TW" altLang="en-US" dirty="0" smtClean="0">
                <a:latin typeface="等线" charset="0"/>
              </a:rPr>
              <a:t>；</a:t>
            </a:r>
            <a:r>
              <a:rPr lang="zh-CN" altLang="en-US" dirty="0" smtClean="0">
                <a:latin typeface="等线" charset="0"/>
              </a:rPr>
              <a:t>“君子有三乐，而王天下不与存焉。父母俱存，兄弟无故，一乐也。仰不愧于天，俯不怍于人，二乐也。得天下英才而教育之，三乐也。君子有三乐，而王天下不与存焉。</a:t>
            </a:r>
            <a:r>
              <a:rPr lang="zh-TW" altLang="en-US" dirty="0" smtClean="0">
                <a:latin typeface="等线" charset="0"/>
              </a:rPr>
              <a:t>东汉</a:t>
            </a:r>
            <a:r>
              <a:rPr lang="zh-TW" altLang="en-US" dirty="0">
                <a:latin typeface="等线" charset="0"/>
              </a:rPr>
              <a:t>的许慎在</a:t>
            </a:r>
            <a:r>
              <a:rPr lang="en-US" altLang="zh-TW" dirty="0">
                <a:latin typeface="等线" charset="0"/>
              </a:rPr>
              <a:t>《</a:t>
            </a:r>
            <a:r>
              <a:rPr lang="zh-TW" altLang="en-US" dirty="0">
                <a:latin typeface="等线" charset="0"/>
              </a:rPr>
              <a:t>说文解字</a:t>
            </a:r>
            <a:r>
              <a:rPr lang="en-US" altLang="zh-TW" dirty="0">
                <a:latin typeface="等线" charset="0"/>
              </a:rPr>
              <a:t>》</a:t>
            </a:r>
            <a:r>
              <a:rPr lang="zh-TW" altLang="en-US" dirty="0">
                <a:latin typeface="等线" charset="0"/>
              </a:rPr>
              <a:t>中</a:t>
            </a:r>
            <a:r>
              <a:rPr lang="zh-CN" altLang="en-US" dirty="0">
                <a:latin typeface="等线" charset="0"/>
              </a:rPr>
              <a:t>做了注解</a:t>
            </a:r>
            <a:r>
              <a:rPr lang="zh-TW" altLang="en-US" dirty="0">
                <a:latin typeface="等线" charset="0"/>
              </a:rPr>
              <a:t>：“教，上所施，下所效也”，“育，养子使作善也”。可以理解为是上对下、成人对儿童的一种影响，其目的是使受教者</a:t>
            </a:r>
            <a:r>
              <a:rPr lang="zh-CN" altLang="en-US" dirty="0">
                <a:latin typeface="等线" charset="0"/>
              </a:rPr>
              <a:t>成为一个有善心做善事的人</a:t>
            </a:r>
            <a:r>
              <a:rPr lang="zh-TW" altLang="en-US" dirty="0">
                <a:latin typeface="等线" charset="0"/>
              </a:rPr>
              <a:t>，手段是</a:t>
            </a:r>
            <a:r>
              <a:rPr lang="zh-CN" altLang="en-US" dirty="0">
                <a:latin typeface="等线" charset="0"/>
              </a:rPr>
              <a:t>言行示范，滋养心灵，</a:t>
            </a:r>
            <a:r>
              <a:rPr lang="zh-TW" altLang="en-US" dirty="0">
                <a:latin typeface="等线" charset="0"/>
              </a:rPr>
              <a:t> </a:t>
            </a:r>
            <a:r>
              <a:rPr lang="zh-CN" altLang="en-US" dirty="0">
                <a:latin typeface="等线" charset="0"/>
              </a:rPr>
              <a:t>让学习者效仿从善。简而言之，教育就是教导培育。</a:t>
            </a:r>
            <a:endParaRPr lang="en-US" dirty="0">
              <a:latin typeface="等线"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90204" pitchFamily="34" charset="0"/>
                <a:ea typeface="MS PGothic" charset="0"/>
                <a:cs typeface="MS PGothic" charset="0"/>
              </a:defRPr>
            </a:lvl1pPr>
            <a:lvl2pPr marL="742950" indent="-285750">
              <a:defRPr sz="2400">
                <a:solidFill>
                  <a:schemeClr val="tx1"/>
                </a:solidFill>
                <a:latin typeface="Arial" panose="020B0604020202090204" pitchFamily="34" charset="0"/>
                <a:ea typeface="MS PGothic" charset="0"/>
              </a:defRPr>
            </a:lvl2pPr>
            <a:lvl3pPr marL="1143000" indent="-228600">
              <a:defRPr sz="2400">
                <a:solidFill>
                  <a:schemeClr val="tx1"/>
                </a:solidFill>
                <a:latin typeface="Arial" panose="020B0604020202090204" pitchFamily="34" charset="0"/>
                <a:ea typeface="MS PGothic" charset="0"/>
              </a:defRPr>
            </a:lvl3pPr>
            <a:lvl4pPr marL="1600200" indent="-228600">
              <a:defRPr sz="2400">
                <a:solidFill>
                  <a:schemeClr val="tx1"/>
                </a:solidFill>
                <a:latin typeface="Arial" panose="020B0604020202090204" pitchFamily="34" charset="0"/>
                <a:ea typeface="MS PGothic" charset="0"/>
              </a:defRPr>
            </a:lvl4pPr>
            <a:lvl5pPr marL="2057400" indent="-228600">
              <a:defRPr sz="2400">
                <a:solidFill>
                  <a:schemeClr val="tx1"/>
                </a:solidFill>
                <a:latin typeface="Arial" panose="020B0604020202090204" pitchFamily="34" charset="0"/>
                <a:ea typeface="MS PGothic" charset="0"/>
              </a:defRPr>
            </a:lvl5pPr>
            <a:lvl6pPr marL="25146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6pPr>
            <a:lvl7pPr marL="29718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7pPr>
            <a:lvl8pPr marL="34290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8pPr>
            <a:lvl9pPr marL="38862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9pPr>
          </a:lstStyle>
          <a:p>
            <a:fld id="{0B137865-4E47-2D40-8526-C70E556038E7}" type="slidenum">
              <a:rPr lang="zh-CN" altLang="en-US" sz="1200">
                <a:ea typeface="宋体" charset="0"/>
                <a:cs typeface="宋体" charset="0"/>
              </a:rPr>
              <a:t>5</a:t>
            </a:fld>
            <a:endParaRPr lang="zh-CN" altLang="en-US" sz="1200">
              <a:ea typeface="宋体" charset="0"/>
              <a:cs typeface="宋体" charset="0"/>
            </a:endParaRPr>
          </a:p>
        </p:txBody>
      </p:sp>
    </p:spTree>
    <p:extLst>
      <p:ext uri="{BB962C8B-B14F-4D97-AF65-F5344CB8AC3E}">
        <p14:creationId xmlns:p14="http://schemas.microsoft.com/office/powerpoint/2010/main" val="1230200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noChangeArrowheads="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6"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latin typeface="等线" charset="0"/>
              </a:rPr>
              <a:t>英语中的“教育”是“</a:t>
            </a:r>
            <a:r>
              <a:rPr lang="en-US" altLang="zh-TW" dirty="0">
                <a:latin typeface="等线" charset="0"/>
              </a:rPr>
              <a:t>education”</a:t>
            </a:r>
            <a:r>
              <a:rPr lang="zh-TW" altLang="en-US" dirty="0">
                <a:latin typeface="等线" charset="0"/>
              </a:rPr>
              <a:t>，起源于拉丁文“</a:t>
            </a:r>
            <a:r>
              <a:rPr lang="en-US" altLang="zh-TW" dirty="0" err="1">
                <a:latin typeface="等线" charset="0"/>
              </a:rPr>
              <a:t>educare</a:t>
            </a:r>
            <a:r>
              <a:rPr lang="en-US" altLang="zh-TW" dirty="0">
                <a:latin typeface="等线" charset="0"/>
              </a:rPr>
              <a:t>”</a:t>
            </a:r>
            <a:r>
              <a:rPr lang="zh-TW" altLang="en-US" dirty="0">
                <a:latin typeface="等线" charset="0"/>
              </a:rPr>
              <a:t>，本意为引出、诱导，把某种本来就潜藏人身上的东西引导出来，从一种潜质变为现实。 </a:t>
            </a:r>
            <a:endParaRPr lang="en-US" altLang="zh-TW" dirty="0">
              <a:latin typeface="等线" charset="0"/>
            </a:endParaRPr>
          </a:p>
          <a:p>
            <a:r>
              <a:rPr lang="zh-CN" altLang="en-US" dirty="0">
                <a:latin typeface="等线" charset="0"/>
                <a:ea typeface="等线" charset="0"/>
                <a:cs typeface="等线" charset="0"/>
              </a:rPr>
              <a:t>瑞士教育家</a:t>
            </a:r>
            <a:r>
              <a:rPr lang="zh-CN" altLang="en-US" dirty="0">
                <a:latin typeface="微软雅黑" charset="0"/>
                <a:ea typeface="微软雅黑" charset="0"/>
                <a:cs typeface="微软雅黑" charset="0"/>
              </a:rPr>
              <a:t>裴斯泰洛齐对教育概念的解释就沿用了教育的拉丁文本义</a:t>
            </a:r>
            <a:r>
              <a:rPr lang="zh-CN" altLang="en-US" dirty="0" smtClean="0">
                <a:latin typeface="微软雅黑" charset="0"/>
                <a:ea typeface="微软雅黑" charset="0"/>
                <a:cs typeface="微软雅黑" charset="0"/>
              </a:rPr>
              <a:t>。</a:t>
            </a:r>
            <a:r>
              <a:rPr lang="zh-CN" altLang="en-US" dirty="0" smtClean="0"/>
              <a:t>在说天赋的时候</a:t>
            </a:r>
            <a:r>
              <a:rPr lang="en-US" altLang="zh-CN" dirty="0" smtClean="0"/>
              <a:t>,</a:t>
            </a:r>
            <a:r>
              <a:rPr lang="zh-CN" altLang="en-US" dirty="0" smtClean="0"/>
              <a:t>我们常常会想到莫扎特。他</a:t>
            </a:r>
            <a:r>
              <a:rPr lang="en-US" altLang="zh-CN" dirty="0" smtClean="0"/>
              <a:t>14</a:t>
            </a:r>
            <a:r>
              <a:rPr lang="zh-CN" altLang="en-US" dirty="0" smtClean="0"/>
              <a:t>岁的时候</a:t>
            </a:r>
            <a:r>
              <a:rPr lang="en-US" altLang="zh-CN" dirty="0" smtClean="0"/>
              <a:t>,</a:t>
            </a:r>
            <a:r>
              <a:rPr lang="zh-CN" altLang="en-US" dirty="0" smtClean="0"/>
              <a:t>在教堂听了首经文歌的演唱后</a:t>
            </a:r>
            <a:r>
              <a:rPr lang="en-US" altLang="zh-CN" dirty="0" smtClean="0"/>
              <a:t>,</a:t>
            </a:r>
            <a:r>
              <a:rPr lang="zh-CN" altLang="en-US" dirty="0" smtClean="0"/>
              <a:t>就能凭记忆把它全部默写出来</a:t>
            </a:r>
            <a:r>
              <a:rPr lang="en-US" altLang="zh-CN" dirty="0" smtClean="0"/>
              <a:t>,</a:t>
            </a:r>
            <a:r>
              <a:rPr lang="zh-CN" altLang="en-US" dirty="0" smtClean="0"/>
              <a:t>这首歌大概有两分钟而且有好几个声部。这完全是天生吗</a:t>
            </a:r>
            <a:r>
              <a:rPr lang="en-US" altLang="zh-CN" dirty="0" smtClean="0"/>
              <a:t>?</a:t>
            </a:r>
            <a:r>
              <a:rPr lang="zh-CN" altLang="en-US" dirty="0" smtClean="0"/>
              <a:t>不完全是。在他</a:t>
            </a:r>
            <a:r>
              <a:rPr lang="en-US" altLang="zh-CN" dirty="0" smtClean="0"/>
              <a:t>6</a:t>
            </a:r>
            <a:r>
              <a:rPr lang="zh-CN" altLang="en-US" dirty="0" smtClean="0"/>
              <a:t>岁的时候</a:t>
            </a:r>
            <a:r>
              <a:rPr lang="en-US" altLang="zh-CN" dirty="0" smtClean="0"/>
              <a:t>,</a:t>
            </a:r>
            <a:r>
              <a:rPr lang="zh-CN" altLang="en-US" dirty="0" smtClean="0"/>
              <a:t>他就已经完成了</a:t>
            </a:r>
            <a:r>
              <a:rPr lang="en-US" altLang="zh-CN" dirty="0" smtClean="0"/>
              <a:t>3500</a:t>
            </a:r>
            <a:r>
              <a:rPr lang="zh-CN" altLang="en-US" dirty="0" smtClean="0"/>
              <a:t>小时的练习</a:t>
            </a:r>
            <a:r>
              <a:rPr lang="en-US" altLang="zh-CN" dirty="0" smtClean="0"/>
              <a:t>,</a:t>
            </a:r>
            <a:r>
              <a:rPr lang="zh-CN" altLang="en-US" dirty="0" smtClean="0"/>
              <a:t>而且是在他父亲的指导下。</a:t>
            </a:r>
          </a:p>
          <a:p>
            <a:r>
              <a:rPr lang="zh-CN" altLang="en-US" dirty="0" smtClean="0"/>
              <a:t>他的父亲是一位音乐家</a:t>
            </a:r>
            <a:r>
              <a:rPr lang="en-US" altLang="zh-CN" dirty="0" smtClean="0"/>
              <a:t>,</a:t>
            </a:r>
            <a:r>
              <a:rPr lang="zh-CN" altLang="en-US" dirty="0" smtClean="0"/>
              <a:t>还曾出版</a:t>
            </a:r>
            <a:r>
              <a:rPr lang="en-US" altLang="zh-CN" dirty="0" smtClean="0"/>
              <a:t>《</a:t>
            </a:r>
            <a:r>
              <a:rPr lang="zh-CN" altLang="en-US" dirty="0" smtClean="0"/>
              <a:t>小提琴奏法</a:t>
            </a:r>
            <a:r>
              <a:rPr lang="en-US" altLang="zh-CN" dirty="0" smtClean="0"/>
              <a:t>》,</a:t>
            </a:r>
            <a:r>
              <a:rPr lang="zh-CN" altLang="en-US" dirty="0" smtClean="0"/>
              <a:t>他放弃了宫廷乐师的工作</a:t>
            </a:r>
            <a:r>
              <a:rPr lang="en-US" altLang="zh-CN" dirty="0" smtClean="0"/>
              <a:t>,</a:t>
            </a:r>
            <a:r>
              <a:rPr lang="zh-CN" altLang="en-US" dirty="0" smtClean="0"/>
              <a:t>将全部精力用在莫扎特身上。但是</a:t>
            </a:r>
            <a:r>
              <a:rPr lang="en-US" altLang="zh-CN" dirty="0" smtClean="0"/>
              <a:t>,</a:t>
            </a:r>
            <a:r>
              <a:rPr lang="zh-CN" altLang="en-US" dirty="0" smtClean="0"/>
              <a:t>倘若让我们也练习那么长时间</a:t>
            </a:r>
            <a:r>
              <a:rPr lang="en-US" altLang="zh-CN" dirty="0" smtClean="0"/>
              <a:t>,</a:t>
            </a:r>
            <a:r>
              <a:rPr lang="zh-CN" altLang="en-US" dirty="0" smtClean="0"/>
              <a:t>就可以达到莫扎特的天才程度吗</a:t>
            </a:r>
            <a:r>
              <a:rPr lang="en-US" altLang="zh-CN" dirty="0" smtClean="0"/>
              <a:t>?</a:t>
            </a:r>
            <a:r>
              <a:rPr lang="zh-CN" altLang="en-US" dirty="0" smtClean="0"/>
              <a:t>很大可能不会。</a:t>
            </a:r>
          </a:p>
          <a:p>
            <a:r>
              <a:rPr lang="zh-CN" altLang="en-US" dirty="0" smtClean="0"/>
              <a:t>所以</a:t>
            </a:r>
            <a:r>
              <a:rPr lang="en-US" altLang="zh-CN" dirty="0" smtClean="0"/>
              <a:t>,</a:t>
            </a:r>
            <a:r>
              <a:rPr lang="zh-CN" altLang="en-US" dirty="0" smtClean="0"/>
              <a:t>所谓天赋</a:t>
            </a:r>
            <a:r>
              <a:rPr lang="en-US" altLang="zh-CN" dirty="0" smtClean="0"/>
              <a:t>,</a:t>
            </a:r>
            <a:r>
              <a:rPr lang="zh-CN" altLang="en-US" dirty="0" smtClean="0"/>
              <a:t>指的是某种天生的特性</a:t>
            </a:r>
            <a:r>
              <a:rPr lang="en-US" altLang="zh-CN" dirty="0" smtClean="0"/>
              <a:t>,</a:t>
            </a:r>
            <a:r>
              <a:rPr lang="zh-CN" altLang="en-US" dirty="0" smtClean="0"/>
              <a:t>让一个人可以在同样起点的情况下</a:t>
            </a:r>
            <a:r>
              <a:rPr lang="en-US" altLang="zh-CN" dirty="0" smtClean="0"/>
              <a:t>,</a:t>
            </a:r>
            <a:r>
              <a:rPr lang="zh-CN" altLang="en-US" dirty="0" smtClean="0"/>
              <a:t>比一般人更加快速地成长。</a:t>
            </a:r>
            <a:br>
              <a:rPr lang="zh-CN" altLang="en-US" dirty="0" smtClean="0"/>
            </a:br>
            <a:r>
              <a:rPr lang="zh-CN" altLang="en-US" dirty="0" smtClean="0">
                <a:latin typeface="微软雅黑" charset="0"/>
                <a:ea typeface="微软雅黑" charset="0"/>
                <a:cs typeface="微软雅黑" charset="0"/>
              </a:rPr>
              <a:t>美国</a:t>
            </a:r>
            <a:r>
              <a:rPr lang="zh-CN" altLang="en-US" dirty="0">
                <a:latin typeface="微软雅黑" charset="0"/>
                <a:ea typeface="微软雅黑" charset="0"/>
                <a:cs typeface="微软雅黑" charset="0"/>
              </a:rPr>
              <a:t>学者杜威认为教育即生活。如何理解这句话呢？这一观点是针对教育脱离社会生活和儿童成长发展规律提出来的。他认为教育是生活的过程，生活的需要，而不是将来生活的准备。比如原始人为了生存，学会了钻燧取火，并且把这个取火的技能一代代传承，你给孩子讲十遍“火”对人类很有用，但也很危险，不如让孩子体验一遍生火。</a:t>
            </a:r>
            <a:endParaRPr lang="en-US" altLang="zh-CN" dirty="0">
              <a:latin typeface="微软雅黑" charset="0"/>
              <a:ea typeface="微软雅黑" charset="0"/>
              <a:cs typeface="微软雅黑" charset="0"/>
            </a:endParaRPr>
          </a:p>
          <a:p>
            <a:r>
              <a:rPr lang="zh-CN" altLang="en-US" dirty="0">
                <a:latin typeface="微软雅黑" charset="0"/>
                <a:ea typeface="微软雅黑" charset="0"/>
                <a:cs typeface="微软雅黑" charset="0"/>
              </a:rPr>
              <a:t>英国哲学家斯宾塞认为教育是自我发展。强调了人的主观能动性的作用。这个观点在我们所处的这个时代很实用，今天我们可以通过互联网学习任何我们想学的东西，只要你梦里想了，醒来付之行动，就能把自己培养成让自己满意的人。</a:t>
            </a:r>
            <a:endParaRPr lang="en-US" altLang="zh-CN" dirty="0">
              <a:latin typeface="微软雅黑" charset="0"/>
              <a:ea typeface="微软雅黑" charset="0"/>
              <a:cs typeface="微软雅黑" charset="0"/>
            </a:endParaRPr>
          </a:p>
          <a:p>
            <a:r>
              <a:rPr lang="zh-CN" altLang="en-US" dirty="0">
                <a:latin typeface="微软雅黑" charset="0"/>
                <a:ea typeface="微软雅黑" charset="0"/>
                <a:cs typeface="微软雅黑" charset="0"/>
              </a:rPr>
              <a:t>综合西方教育学者们的观点，教育更倾向于按照人的个性，促进身心发展。</a:t>
            </a:r>
            <a:endParaRPr lang="en-US" altLang="zh-CN" dirty="0">
              <a:latin typeface="微软雅黑" charset="0"/>
              <a:ea typeface="微软雅黑" charset="0"/>
              <a:cs typeface="微软雅黑" charset="0"/>
            </a:endParaRPr>
          </a:p>
          <a:p>
            <a:r>
              <a:rPr lang="zh-CN" altLang="en-US" dirty="0">
                <a:latin typeface="微软雅黑" charset="0"/>
                <a:ea typeface="微软雅黑" charset="0"/>
                <a:cs typeface="微软雅黑" charset="0"/>
              </a:rPr>
              <a:t>请大家思考一下，中外学者对教育的认识有什么异同呢？</a:t>
            </a:r>
            <a:endParaRPr lang="en-US" altLang="zh-CN" dirty="0">
              <a:latin typeface="微软雅黑" charset="0"/>
              <a:ea typeface="微软雅黑" charset="0"/>
              <a:cs typeface="微软雅黑" charset="0"/>
            </a:endParaRPr>
          </a:p>
          <a:p>
            <a:r>
              <a:rPr lang="zh-CN" altLang="en-US" dirty="0">
                <a:latin typeface="微软雅黑" charset="0"/>
                <a:ea typeface="微软雅黑" charset="0"/>
                <a:cs typeface="微软雅黑" charset="0"/>
              </a:rPr>
              <a:t>，</a:t>
            </a:r>
            <a:endParaRPr lang="en-US" altLang="zh-CN" dirty="0">
              <a:latin typeface="微软雅黑" charset="0"/>
              <a:ea typeface="微软雅黑" charset="0"/>
              <a:cs typeface="微软雅黑" charset="0"/>
            </a:endParaRPr>
          </a:p>
          <a:p>
            <a:r>
              <a:rPr lang="zh-CN" altLang="en-US" dirty="0">
                <a:latin typeface="等线" charset="0"/>
                <a:ea typeface="等线" charset="0"/>
                <a:cs typeface="等线" charset="0"/>
              </a:rPr>
              <a:t>约翰</a:t>
            </a:r>
            <a:r>
              <a:rPr lang="en-US" altLang="zh-CN" dirty="0">
                <a:latin typeface="等线" charset="0"/>
                <a:ea typeface="等线" charset="0"/>
                <a:cs typeface="等线" charset="0"/>
              </a:rPr>
              <a:t>·</a:t>
            </a:r>
            <a:r>
              <a:rPr lang="zh-CN" altLang="en-US" dirty="0">
                <a:latin typeface="等线" charset="0"/>
                <a:ea typeface="等线" charset="0"/>
                <a:cs typeface="等线" charset="0"/>
              </a:rPr>
              <a:t>海恩利希</a:t>
            </a:r>
            <a:r>
              <a:rPr lang="en-US" altLang="zh-CN" dirty="0">
                <a:latin typeface="等线" charset="0"/>
                <a:ea typeface="等线" charset="0"/>
                <a:cs typeface="等线" charset="0"/>
              </a:rPr>
              <a:t>·</a:t>
            </a:r>
            <a:r>
              <a:rPr lang="zh-CN" altLang="en-US" dirty="0">
                <a:latin typeface="等线" charset="0"/>
                <a:ea typeface="等线" charset="0"/>
                <a:cs typeface="等线" charset="0"/>
              </a:rPr>
              <a:t>裴斯泰洛齐</a:t>
            </a:r>
            <a:r>
              <a:rPr lang="en-US" altLang="zh-CN" dirty="0">
                <a:latin typeface="等线" charset="0"/>
                <a:ea typeface="等线" charset="0"/>
                <a:cs typeface="等线" charset="0"/>
              </a:rPr>
              <a:t>(Johann Heinrich Pestalozzi 1746-1827) </a:t>
            </a:r>
            <a:r>
              <a:rPr lang="zh-CN" altLang="en-US" dirty="0">
                <a:latin typeface="等线" charset="0"/>
                <a:ea typeface="等线" charset="0"/>
                <a:cs typeface="等线" charset="0"/>
              </a:rPr>
              <a:t>瑞士伟大的民主主义教育家。</a:t>
            </a:r>
          </a:p>
          <a:p>
            <a:r>
              <a:rPr lang="en-US" altLang="zh-CN" dirty="0">
                <a:latin typeface="等线" charset="0"/>
                <a:ea typeface="等线" charset="0"/>
                <a:cs typeface="等线" charset="0"/>
              </a:rPr>
              <a:t>1792</a:t>
            </a:r>
            <a:r>
              <a:rPr lang="zh-CN" altLang="en-US" dirty="0">
                <a:latin typeface="等线" charset="0"/>
                <a:ea typeface="等线" charset="0"/>
                <a:cs typeface="等线" charset="0"/>
              </a:rPr>
              <a:t>年，法兰西立法委员会鉴于裴斯泰洛齐对法国教育的巨大影响与贡献，授予他“法兰西共和国公民”的称号。因此，裴斯泰洛齐成为以“自由保卫者”而闻名的</a:t>
            </a:r>
            <a:r>
              <a:rPr lang="en-US" altLang="zh-CN" dirty="0">
                <a:latin typeface="等线" charset="0"/>
                <a:ea typeface="等线" charset="0"/>
                <a:cs typeface="等线" charset="0"/>
              </a:rPr>
              <a:t>18</a:t>
            </a:r>
            <a:r>
              <a:rPr lang="zh-CN" altLang="en-US" dirty="0">
                <a:latin typeface="等线" charset="0"/>
                <a:ea typeface="等线" charset="0"/>
                <a:cs typeface="等线" charset="0"/>
              </a:rPr>
              <a:t>个外国人之一。他激动不已，兴奋地接受了这一光荣称号，立志把一切献给人类，并为法兰西人争取理想而奋斗。</a:t>
            </a:r>
            <a:endParaRPr lang="en-US" altLang="zh-CN" dirty="0">
              <a:latin typeface="等线" charset="0"/>
              <a:ea typeface="等线" charset="0"/>
              <a:cs typeface="等线" charset="0"/>
            </a:endParaRPr>
          </a:p>
          <a:p>
            <a:r>
              <a:rPr lang="zh-CN" altLang="en-US" dirty="0">
                <a:latin typeface="等线" charset="0"/>
                <a:ea typeface="等线" charset="0"/>
                <a:cs typeface="等线" charset="0"/>
              </a:rPr>
              <a:t>杜威：教育即生活</a:t>
            </a:r>
            <a:r>
              <a:rPr lang="zh-CN" altLang="en-US" dirty="0">
                <a:latin typeface="等线" charset="0"/>
                <a:ea typeface="等线" charset="0"/>
                <a:cs typeface="等线" charset="0"/>
                <a:hlinkClick r:id="rId3"/>
              </a:rPr>
              <a:t>约翰</a:t>
            </a:r>
            <a:r>
              <a:rPr lang="en-US" altLang="zh-CN" dirty="0">
                <a:latin typeface="等线" charset="0"/>
                <a:ea typeface="等线" charset="0"/>
                <a:cs typeface="等线" charset="0"/>
                <a:hlinkClick r:id="rId3"/>
              </a:rPr>
              <a:t>·</a:t>
            </a:r>
            <a:r>
              <a:rPr lang="zh-CN" altLang="en-US" dirty="0">
                <a:latin typeface="等线" charset="0"/>
                <a:ea typeface="等线" charset="0"/>
                <a:cs typeface="等线" charset="0"/>
                <a:hlinkClick r:id="rId3"/>
              </a:rPr>
              <a:t>杜威</a:t>
            </a:r>
            <a:r>
              <a:rPr lang="zh-CN" altLang="en-US" dirty="0">
                <a:latin typeface="等线" charset="0"/>
                <a:ea typeface="等线" charset="0"/>
                <a:cs typeface="等线" charset="0"/>
              </a:rPr>
              <a:t>（</a:t>
            </a:r>
            <a:r>
              <a:rPr lang="en-US" altLang="zh-CN" dirty="0">
                <a:latin typeface="等线" charset="0"/>
                <a:ea typeface="等线" charset="0"/>
                <a:cs typeface="等线" charset="0"/>
              </a:rPr>
              <a:t>John Dewey</a:t>
            </a:r>
            <a:r>
              <a:rPr lang="zh-CN" altLang="en-US" dirty="0">
                <a:latin typeface="等线" charset="0"/>
                <a:ea typeface="等线" charset="0"/>
                <a:cs typeface="等线" charset="0"/>
              </a:rPr>
              <a:t>，</a:t>
            </a:r>
            <a:r>
              <a:rPr lang="en-US" altLang="zh-CN" dirty="0">
                <a:latin typeface="等线" charset="0"/>
                <a:ea typeface="等线" charset="0"/>
                <a:cs typeface="等线" charset="0"/>
              </a:rPr>
              <a:t>1859-1952</a:t>
            </a:r>
            <a:r>
              <a:rPr lang="zh-CN" altLang="en-US" dirty="0">
                <a:latin typeface="等线" charset="0"/>
                <a:ea typeface="等线" charset="0"/>
                <a:cs typeface="等线" charset="0"/>
              </a:rPr>
              <a:t>），美国著名哲学家、教育家，实用主义哲学的创始人之一，功能心理学的先驱，美国进步主义教育运动的代表。</a:t>
            </a:r>
            <a:r>
              <a:rPr lang="en-US" altLang="zh-CN" dirty="0">
                <a:latin typeface="等线" charset="0"/>
                <a:ea typeface="等线" charset="0"/>
                <a:cs typeface="等线" charset="0"/>
              </a:rPr>
              <a:t>19</a:t>
            </a:r>
            <a:r>
              <a:rPr lang="zh-CN" altLang="en-US" dirty="0">
                <a:latin typeface="等线" charset="0"/>
                <a:ea typeface="等线" charset="0"/>
                <a:cs typeface="等线" charset="0"/>
              </a:rPr>
              <a:t>世纪流行的是殖民时期沿袭下来的旧教育，再加上</a:t>
            </a:r>
            <a:r>
              <a:rPr lang="en-US" altLang="zh-CN" dirty="0">
                <a:latin typeface="等线" charset="0"/>
                <a:ea typeface="等线" charset="0"/>
                <a:cs typeface="等线" charset="0"/>
              </a:rPr>
              <a:t>19</a:t>
            </a:r>
            <a:r>
              <a:rPr lang="zh-CN" altLang="en-US" dirty="0">
                <a:latin typeface="等线" charset="0"/>
                <a:ea typeface="等线" charset="0"/>
                <a:cs typeface="等线" charset="0"/>
              </a:rPr>
              <a:t>世纪后期从</a:t>
            </a:r>
            <a:r>
              <a:rPr lang="zh-CN" altLang="en-US" dirty="0">
                <a:latin typeface="等线" charset="0"/>
                <a:ea typeface="等线" charset="0"/>
                <a:cs typeface="等线" charset="0"/>
                <a:hlinkClick r:id="rId4"/>
              </a:rPr>
              <a:t>德国</a:t>
            </a:r>
            <a:r>
              <a:rPr lang="zh-CN" altLang="en-US" dirty="0">
                <a:latin typeface="等线" charset="0"/>
                <a:ea typeface="等线" charset="0"/>
                <a:cs typeface="等线" charset="0"/>
              </a:rPr>
              <a:t>传入的赫尔巴特教学方法逐渐刻板化，使得当时的学校陈陈相因，缺乏生气。美国实用主义教育家</a:t>
            </a:r>
            <a:r>
              <a:rPr lang="zh-CN" altLang="en-US" dirty="0">
                <a:latin typeface="等线" charset="0"/>
                <a:ea typeface="等线" charset="0"/>
                <a:cs typeface="等线" charset="0"/>
                <a:hlinkClick r:id="rId5"/>
              </a:rPr>
              <a:t>杜威</a:t>
            </a:r>
            <a:r>
              <a:rPr lang="zh-CN" altLang="en-US" dirty="0">
                <a:latin typeface="等线" charset="0"/>
                <a:ea typeface="等线" charset="0"/>
                <a:cs typeface="等线" charset="0"/>
              </a:rPr>
              <a:t>（</a:t>
            </a:r>
            <a:r>
              <a:rPr lang="en-US" altLang="zh-CN" dirty="0">
                <a:latin typeface="等线" charset="0"/>
                <a:ea typeface="等线" charset="0"/>
                <a:cs typeface="等线" charset="0"/>
              </a:rPr>
              <a:t>1859-1952</a:t>
            </a:r>
            <a:r>
              <a:rPr lang="zh-CN" altLang="en-US" dirty="0">
                <a:latin typeface="等线" charset="0"/>
                <a:ea typeface="等线" charset="0"/>
                <a:cs typeface="等线" charset="0"/>
              </a:rPr>
              <a:t>）是当时传统教育的改造者，是新教育的拓荒者，他提倡从儿童的天性出发，促进儿童的个性发展。</a:t>
            </a:r>
            <a:endParaRPr lang="en-US" altLang="zh-CN" dirty="0">
              <a:latin typeface="等线" charset="0"/>
              <a:ea typeface="等线" charset="0"/>
              <a:cs typeface="等线" charset="0"/>
            </a:endParaRPr>
          </a:p>
          <a:p>
            <a:r>
              <a:rPr lang="zh-CN" altLang="en-US" dirty="0">
                <a:latin typeface="等线" charset="0"/>
                <a:ea typeface="等线" charset="0"/>
                <a:cs typeface="等线" charset="0"/>
              </a:rPr>
              <a:t>赫伯特</a:t>
            </a:r>
            <a:r>
              <a:rPr lang="en-US" altLang="zh-CN" dirty="0">
                <a:latin typeface="等线" charset="0"/>
                <a:ea typeface="等线" charset="0"/>
                <a:cs typeface="等线" charset="0"/>
              </a:rPr>
              <a:t>·</a:t>
            </a:r>
            <a:r>
              <a:rPr lang="zh-CN" altLang="en-US" dirty="0">
                <a:latin typeface="等线" charset="0"/>
                <a:ea typeface="等线" charset="0"/>
                <a:cs typeface="等线" charset="0"/>
              </a:rPr>
              <a:t>斯宾塞（</a:t>
            </a:r>
            <a:r>
              <a:rPr lang="en-US" altLang="zh-CN" dirty="0">
                <a:latin typeface="等线" charset="0"/>
                <a:ea typeface="等线" charset="0"/>
                <a:cs typeface="等线" charset="0"/>
              </a:rPr>
              <a:t>Herbert Spencer</a:t>
            </a:r>
            <a:r>
              <a:rPr lang="zh-CN" altLang="en-US" dirty="0">
                <a:latin typeface="等线" charset="0"/>
                <a:ea typeface="等线" charset="0"/>
                <a:cs typeface="等线" charset="0"/>
              </a:rPr>
              <a:t>，</a:t>
            </a:r>
            <a:r>
              <a:rPr lang="en-US" altLang="zh-CN" dirty="0">
                <a:latin typeface="等线" charset="0"/>
                <a:ea typeface="等线" charset="0"/>
                <a:cs typeface="等线" charset="0"/>
              </a:rPr>
              <a:t>1820</a:t>
            </a:r>
            <a:r>
              <a:rPr lang="zh-CN" altLang="en-US" dirty="0">
                <a:latin typeface="等线" charset="0"/>
                <a:ea typeface="等线" charset="0"/>
                <a:cs typeface="等线" charset="0"/>
              </a:rPr>
              <a:t>年</a:t>
            </a:r>
            <a:r>
              <a:rPr lang="en-US" altLang="zh-CN" dirty="0">
                <a:latin typeface="等线" charset="0"/>
                <a:ea typeface="等线" charset="0"/>
                <a:cs typeface="等线" charset="0"/>
              </a:rPr>
              <a:t>4</a:t>
            </a:r>
            <a:r>
              <a:rPr lang="zh-CN" altLang="en-US" dirty="0">
                <a:latin typeface="等线" charset="0"/>
                <a:ea typeface="等线" charset="0"/>
                <a:cs typeface="等线" charset="0"/>
              </a:rPr>
              <a:t>月</a:t>
            </a:r>
            <a:r>
              <a:rPr lang="en-US" altLang="zh-CN" dirty="0">
                <a:latin typeface="等线" charset="0"/>
                <a:ea typeface="等线" charset="0"/>
                <a:cs typeface="等线" charset="0"/>
              </a:rPr>
              <a:t>27</a:t>
            </a:r>
            <a:r>
              <a:rPr lang="zh-CN" altLang="en-US" dirty="0">
                <a:latin typeface="等线" charset="0"/>
                <a:ea typeface="等线" charset="0"/>
                <a:cs typeface="等线" charset="0"/>
              </a:rPr>
              <a:t>日</a:t>
            </a:r>
            <a:r>
              <a:rPr lang="en-US" altLang="zh-CN" dirty="0">
                <a:latin typeface="等线" charset="0"/>
                <a:ea typeface="等线" charset="0"/>
                <a:cs typeface="等线" charset="0"/>
              </a:rPr>
              <a:t>–190</a:t>
            </a:r>
            <a:r>
              <a:rPr lang="zh-CN" altLang="en-US" dirty="0">
                <a:latin typeface="等线" charset="0"/>
                <a:ea typeface="等线" charset="0"/>
                <a:cs typeface="等线" charset="0"/>
              </a:rPr>
              <a:t>斯宾塞的签名</a:t>
            </a:r>
          </a:p>
          <a:p>
            <a:r>
              <a:rPr lang="en-US" altLang="zh-CN" dirty="0">
                <a:latin typeface="等线" charset="0"/>
                <a:ea typeface="等线" charset="0"/>
                <a:cs typeface="等线" charset="0"/>
              </a:rPr>
              <a:t>3</a:t>
            </a:r>
            <a:r>
              <a:rPr lang="zh-CN" altLang="en-US" dirty="0">
                <a:latin typeface="等线" charset="0"/>
                <a:ea typeface="等线" charset="0"/>
                <a:cs typeface="等线" charset="0"/>
              </a:rPr>
              <a:t>年</a:t>
            </a:r>
            <a:r>
              <a:rPr lang="en-US" altLang="zh-CN" dirty="0">
                <a:latin typeface="等线" charset="0"/>
                <a:ea typeface="等线" charset="0"/>
                <a:cs typeface="等线" charset="0"/>
              </a:rPr>
              <a:t>12</a:t>
            </a:r>
            <a:r>
              <a:rPr lang="zh-CN" altLang="en-US" dirty="0">
                <a:latin typeface="等线" charset="0"/>
                <a:ea typeface="等线" charset="0"/>
                <a:cs typeface="等线" charset="0"/>
              </a:rPr>
              <a:t>月</a:t>
            </a:r>
            <a:r>
              <a:rPr lang="en-US" altLang="zh-CN" dirty="0">
                <a:latin typeface="等线" charset="0"/>
                <a:ea typeface="等线" charset="0"/>
                <a:cs typeface="等线" charset="0"/>
              </a:rPr>
              <a:t>8</a:t>
            </a:r>
            <a:r>
              <a:rPr lang="zh-CN" altLang="en-US" dirty="0">
                <a:latin typeface="等线" charset="0"/>
                <a:ea typeface="等线" charset="0"/>
                <a:cs typeface="等线" charset="0"/>
              </a:rPr>
              <a:t>日）</a:t>
            </a:r>
            <a:r>
              <a:rPr lang="zh-CN" altLang="en-US" baseline="30000" dirty="0">
                <a:latin typeface="等线" charset="0"/>
                <a:ea typeface="等线" charset="0"/>
                <a:cs typeface="等线" charset="0"/>
              </a:rPr>
              <a:t> </a:t>
            </a:r>
            <a:r>
              <a:rPr lang="en-US" altLang="zh-CN" baseline="30000" dirty="0">
                <a:latin typeface="等线" charset="0"/>
                <a:ea typeface="等线" charset="0"/>
                <a:cs typeface="等线" charset="0"/>
              </a:rPr>
              <a:t>[1]</a:t>
            </a:r>
            <a:r>
              <a:rPr lang="zh-CN" altLang="en-US" dirty="0">
                <a:latin typeface="等线" charset="0"/>
                <a:ea typeface="等线" charset="0"/>
                <a:cs typeface="等线" charset="0"/>
              </a:rPr>
              <a:t>  ，英国哲学家。他为人所共知的就是“</a:t>
            </a:r>
            <a:r>
              <a:rPr lang="zh-CN" altLang="en-US" dirty="0">
                <a:latin typeface="等线" charset="0"/>
                <a:ea typeface="等线" charset="0"/>
                <a:cs typeface="等线" charset="0"/>
                <a:hlinkClick r:id="rId6"/>
              </a:rPr>
              <a:t>社会达尔文主义</a:t>
            </a:r>
            <a:r>
              <a:rPr lang="zh-CN" altLang="en-US" dirty="0">
                <a:latin typeface="等线" charset="0"/>
                <a:ea typeface="等线" charset="0"/>
                <a:cs typeface="等线" charset="0"/>
              </a:rPr>
              <a:t>之父”，所提出一套的学说把进化理论</a:t>
            </a:r>
            <a:r>
              <a:rPr lang="zh-CN" altLang="en-US" dirty="0">
                <a:latin typeface="等线" charset="0"/>
                <a:ea typeface="等线" charset="0"/>
                <a:cs typeface="等线" charset="0"/>
                <a:hlinkClick r:id="rId7"/>
              </a:rPr>
              <a:t>适者生存</a:t>
            </a:r>
            <a:r>
              <a:rPr lang="zh-CN" altLang="en-US" dirty="0">
                <a:latin typeface="等线" charset="0"/>
                <a:ea typeface="等线" charset="0"/>
                <a:cs typeface="等线" charset="0"/>
              </a:rPr>
              <a:t>应用在社会学上尤其是教育及阶级斗争。但是，他的著作对很多课题都有贡献，包括规范、</a:t>
            </a:r>
            <a:r>
              <a:rPr lang="zh-CN" altLang="en-US" dirty="0">
                <a:latin typeface="等线" charset="0"/>
                <a:ea typeface="等线" charset="0"/>
                <a:cs typeface="等线" charset="0"/>
                <a:hlinkClick r:id="rId8"/>
              </a:rPr>
              <a:t>形而上学</a:t>
            </a:r>
            <a:r>
              <a:rPr lang="zh-CN" altLang="en-US" dirty="0">
                <a:latin typeface="等线" charset="0"/>
                <a:ea typeface="等线" charset="0"/>
                <a:cs typeface="等线" charset="0"/>
              </a:rPr>
              <a:t>、宗教、政治、</a:t>
            </a:r>
            <a:r>
              <a:rPr lang="zh-CN" altLang="en-US" dirty="0">
                <a:latin typeface="等线" charset="0"/>
                <a:ea typeface="等线" charset="0"/>
                <a:cs typeface="等线" charset="0"/>
                <a:hlinkClick r:id="rId9"/>
              </a:rPr>
              <a:t>修辞</a:t>
            </a:r>
            <a:r>
              <a:rPr lang="zh-CN" altLang="en-US" dirty="0">
                <a:latin typeface="等线" charset="0"/>
                <a:ea typeface="等线" charset="0"/>
                <a:cs typeface="等线" charset="0"/>
              </a:rPr>
              <a:t>、生物和心理学等等。在斯宾塞的时代存在许多著名哲学家和科学家，譬如</a:t>
            </a:r>
            <a:r>
              <a:rPr lang="zh-CN" altLang="en-US" dirty="0">
                <a:latin typeface="等线" charset="0"/>
                <a:ea typeface="等线" charset="0"/>
                <a:cs typeface="等线" charset="0"/>
                <a:hlinkClick r:id="rId10"/>
              </a:rPr>
              <a:t>约翰</a:t>
            </a:r>
            <a:r>
              <a:rPr lang="en-US" altLang="zh-CN" dirty="0">
                <a:latin typeface="等线" charset="0"/>
                <a:ea typeface="等线" charset="0"/>
                <a:cs typeface="等线" charset="0"/>
                <a:hlinkClick r:id="rId10"/>
              </a:rPr>
              <a:t>·</a:t>
            </a:r>
            <a:r>
              <a:rPr lang="zh-CN" altLang="en-US" dirty="0">
                <a:latin typeface="等线" charset="0"/>
                <a:ea typeface="等线" charset="0"/>
                <a:cs typeface="等线" charset="0"/>
                <a:hlinkClick r:id="rId10"/>
              </a:rPr>
              <a:t>斯图亚特</a:t>
            </a:r>
            <a:r>
              <a:rPr lang="en-US" altLang="zh-CN" dirty="0">
                <a:latin typeface="等线" charset="0"/>
                <a:ea typeface="等线" charset="0"/>
                <a:cs typeface="等线" charset="0"/>
                <a:hlinkClick r:id="rId10"/>
              </a:rPr>
              <a:t>·</a:t>
            </a:r>
            <a:r>
              <a:rPr lang="zh-CN" altLang="en-US" dirty="0">
                <a:latin typeface="等线" charset="0"/>
                <a:ea typeface="等线" charset="0"/>
                <a:cs typeface="等线" charset="0"/>
                <a:hlinkClick r:id="rId10"/>
              </a:rPr>
              <a:t>穆勒</a:t>
            </a:r>
            <a:r>
              <a:rPr lang="zh-CN" altLang="en-US" dirty="0">
                <a:latin typeface="等线" charset="0"/>
                <a:ea typeface="等线" charset="0"/>
                <a:cs typeface="等线" charset="0"/>
              </a:rPr>
              <a:t>（</a:t>
            </a:r>
            <a:r>
              <a:rPr lang="en-US" altLang="zh-CN" dirty="0">
                <a:latin typeface="等线" charset="0"/>
                <a:ea typeface="等线" charset="0"/>
                <a:cs typeface="等线" charset="0"/>
              </a:rPr>
              <a:t>John Stuart Mill</a:t>
            </a:r>
            <a:r>
              <a:rPr lang="zh-CN" altLang="en-US" dirty="0">
                <a:latin typeface="等线" charset="0"/>
                <a:ea typeface="等线" charset="0"/>
                <a:cs typeface="等线" charset="0"/>
              </a:rPr>
              <a:t>）、汤马士</a:t>
            </a:r>
            <a:r>
              <a:rPr lang="en-US" altLang="zh-CN" dirty="0">
                <a:latin typeface="等线" charset="0"/>
                <a:ea typeface="等线" charset="0"/>
                <a:cs typeface="等线" charset="0"/>
              </a:rPr>
              <a:t>·</a:t>
            </a:r>
            <a:r>
              <a:rPr lang="zh-CN" altLang="en-US" dirty="0">
                <a:latin typeface="等线" charset="0"/>
                <a:ea typeface="等线" charset="0"/>
                <a:cs typeface="等线" charset="0"/>
              </a:rPr>
              <a:t>亨利</a:t>
            </a:r>
            <a:r>
              <a:rPr lang="en-US" altLang="zh-CN" dirty="0">
                <a:latin typeface="等线" charset="0"/>
                <a:ea typeface="等线" charset="0"/>
                <a:cs typeface="等线" charset="0"/>
              </a:rPr>
              <a:t>·</a:t>
            </a:r>
            <a:r>
              <a:rPr lang="zh-CN" altLang="en-US" dirty="0">
                <a:latin typeface="等线" charset="0"/>
                <a:ea typeface="等线" charset="0"/>
                <a:cs typeface="等线" charset="0"/>
              </a:rPr>
              <a:t>赫胥黎和</a:t>
            </a:r>
            <a:r>
              <a:rPr lang="zh-CN" altLang="en-US" dirty="0">
                <a:latin typeface="等线" charset="0"/>
                <a:ea typeface="等线" charset="0"/>
                <a:cs typeface="等线" charset="0"/>
                <a:hlinkClick r:id="rId11"/>
              </a:rPr>
              <a:t>查尔斯</a:t>
            </a:r>
            <a:r>
              <a:rPr lang="en-US" altLang="zh-CN" dirty="0">
                <a:latin typeface="等线" charset="0"/>
                <a:ea typeface="等线" charset="0"/>
                <a:cs typeface="等线" charset="0"/>
                <a:hlinkClick r:id="rId11"/>
              </a:rPr>
              <a:t>·</a:t>
            </a:r>
            <a:r>
              <a:rPr lang="zh-CN" altLang="en-US" dirty="0">
                <a:latin typeface="等线" charset="0"/>
                <a:ea typeface="等线" charset="0"/>
                <a:cs typeface="等线" charset="0"/>
                <a:hlinkClick r:id="rId11"/>
              </a:rPr>
              <a:t>达尔文</a:t>
            </a:r>
            <a:r>
              <a:rPr lang="zh-CN" altLang="en-US" dirty="0">
                <a:latin typeface="等线" charset="0"/>
                <a:ea typeface="等线" charset="0"/>
                <a:cs typeface="等线" charset="0"/>
              </a:rPr>
              <a:t>都是当代知名的人物。</a:t>
            </a:r>
          </a:p>
          <a:p>
            <a:endParaRPr lang="zh-CN" altLang="en-US" dirty="0">
              <a:latin typeface="微软雅黑" charset="0"/>
              <a:ea typeface="微软雅黑" charset="0"/>
              <a:cs typeface="微软雅黑" charset="0"/>
            </a:endParaRPr>
          </a:p>
          <a:p>
            <a:endParaRPr lang="zh-CN" altLang="en-US" dirty="0">
              <a:latin typeface="等线" charset="0"/>
              <a:ea typeface="等线" charset="0"/>
              <a:cs typeface="等线" charset="0"/>
            </a:endParaRPr>
          </a:p>
        </p:txBody>
      </p:sp>
      <p:sp>
        <p:nvSpPr>
          <p:cNvPr id="3686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90204" pitchFamily="34" charset="0"/>
                <a:ea typeface="MS PGothic" charset="0"/>
                <a:cs typeface="MS PGothic" charset="0"/>
              </a:defRPr>
            </a:lvl1pPr>
            <a:lvl2pPr marL="742950" indent="-285750">
              <a:defRPr sz="2400">
                <a:solidFill>
                  <a:schemeClr val="tx1"/>
                </a:solidFill>
                <a:latin typeface="Arial" panose="020B0604020202090204" pitchFamily="34" charset="0"/>
                <a:ea typeface="MS PGothic" charset="0"/>
              </a:defRPr>
            </a:lvl2pPr>
            <a:lvl3pPr marL="1143000" indent="-228600">
              <a:defRPr sz="2400">
                <a:solidFill>
                  <a:schemeClr val="tx1"/>
                </a:solidFill>
                <a:latin typeface="Arial" panose="020B0604020202090204" pitchFamily="34" charset="0"/>
                <a:ea typeface="MS PGothic" charset="0"/>
              </a:defRPr>
            </a:lvl3pPr>
            <a:lvl4pPr marL="1600200" indent="-228600">
              <a:defRPr sz="2400">
                <a:solidFill>
                  <a:schemeClr val="tx1"/>
                </a:solidFill>
                <a:latin typeface="Arial" panose="020B0604020202090204" pitchFamily="34" charset="0"/>
                <a:ea typeface="MS PGothic" charset="0"/>
              </a:defRPr>
            </a:lvl4pPr>
            <a:lvl5pPr marL="2057400" indent="-228600">
              <a:defRPr sz="2400">
                <a:solidFill>
                  <a:schemeClr val="tx1"/>
                </a:solidFill>
                <a:latin typeface="Arial" panose="020B0604020202090204" pitchFamily="34" charset="0"/>
                <a:ea typeface="MS PGothic" charset="0"/>
              </a:defRPr>
            </a:lvl5pPr>
            <a:lvl6pPr marL="25146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6pPr>
            <a:lvl7pPr marL="29718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7pPr>
            <a:lvl8pPr marL="34290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8pPr>
            <a:lvl9pPr marL="38862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9pPr>
          </a:lstStyle>
          <a:p>
            <a:fld id="{7B17C514-AD2E-4D42-BF6B-E0E81AF994B3}" type="slidenum">
              <a:rPr lang="zh-CN" altLang="en-US" sz="1200">
                <a:ea typeface="宋体" charset="0"/>
                <a:cs typeface="宋体" charset="0"/>
              </a:rPr>
              <a:t>6</a:t>
            </a:fld>
            <a:endParaRPr lang="zh-CN" altLang="en-US" sz="1200">
              <a:ea typeface="宋体" charset="0"/>
              <a:cs typeface="宋体" charset="0"/>
            </a:endParaRPr>
          </a:p>
        </p:txBody>
      </p:sp>
    </p:spTree>
    <p:extLst>
      <p:ext uri="{BB962C8B-B14F-4D97-AF65-F5344CB8AC3E}">
        <p14:creationId xmlns:p14="http://schemas.microsoft.com/office/powerpoint/2010/main" val="1347350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等线"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90204" pitchFamily="34" charset="0"/>
                <a:ea typeface="MS PGothic" charset="0"/>
                <a:cs typeface="MS PGothic" charset="0"/>
              </a:defRPr>
            </a:lvl1pPr>
            <a:lvl2pPr marL="742950" indent="-285750">
              <a:defRPr sz="2400">
                <a:solidFill>
                  <a:schemeClr val="tx1"/>
                </a:solidFill>
                <a:latin typeface="Arial" panose="020B0604020202090204" pitchFamily="34" charset="0"/>
                <a:ea typeface="MS PGothic" charset="0"/>
              </a:defRPr>
            </a:lvl2pPr>
            <a:lvl3pPr marL="1143000" indent="-228600">
              <a:defRPr sz="2400">
                <a:solidFill>
                  <a:schemeClr val="tx1"/>
                </a:solidFill>
                <a:latin typeface="Arial" panose="020B0604020202090204" pitchFamily="34" charset="0"/>
                <a:ea typeface="MS PGothic" charset="0"/>
              </a:defRPr>
            </a:lvl3pPr>
            <a:lvl4pPr marL="1600200" indent="-228600">
              <a:defRPr sz="2400">
                <a:solidFill>
                  <a:schemeClr val="tx1"/>
                </a:solidFill>
                <a:latin typeface="Arial" panose="020B0604020202090204" pitchFamily="34" charset="0"/>
                <a:ea typeface="MS PGothic" charset="0"/>
              </a:defRPr>
            </a:lvl4pPr>
            <a:lvl5pPr marL="2057400" indent="-228600">
              <a:defRPr sz="2400">
                <a:solidFill>
                  <a:schemeClr val="tx1"/>
                </a:solidFill>
                <a:latin typeface="Arial" panose="020B0604020202090204" pitchFamily="34" charset="0"/>
                <a:ea typeface="MS PGothic" charset="0"/>
              </a:defRPr>
            </a:lvl5pPr>
            <a:lvl6pPr marL="25146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6pPr>
            <a:lvl7pPr marL="29718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7pPr>
            <a:lvl8pPr marL="34290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8pPr>
            <a:lvl9pPr marL="38862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9pPr>
          </a:lstStyle>
          <a:p>
            <a:fld id="{702425B7-D83A-A047-9F52-9BDC12DEA667}" type="slidenum">
              <a:rPr lang="zh-CN" altLang="en-US" sz="1200">
                <a:ea typeface="宋体" charset="0"/>
                <a:cs typeface="宋体" charset="0"/>
              </a:rPr>
              <a:t>7</a:t>
            </a:fld>
            <a:endParaRPr lang="zh-CN" altLang="en-US" sz="1200">
              <a:ea typeface="宋体" charset="0"/>
              <a:cs typeface="宋体" charset="0"/>
            </a:endParaRPr>
          </a:p>
        </p:txBody>
      </p:sp>
    </p:spTree>
    <p:extLst>
      <p:ext uri="{BB962C8B-B14F-4D97-AF65-F5344CB8AC3E}">
        <p14:creationId xmlns:p14="http://schemas.microsoft.com/office/powerpoint/2010/main" val="354869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等线"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90204" pitchFamily="34" charset="0"/>
                <a:ea typeface="MS PGothic" charset="0"/>
                <a:cs typeface="MS PGothic" charset="0"/>
              </a:defRPr>
            </a:lvl1pPr>
            <a:lvl2pPr marL="742950" indent="-285750">
              <a:defRPr sz="2400">
                <a:solidFill>
                  <a:schemeClr val="tx1"/>
                </a:solidFill>
                <a:latin typeface="Arial" panose="020B0604020202090204" pitchFamily="34" charset="0"/>
                <a:ea typeface="MS PGothic" charset="0"/>
              </a:defRPr>
            </a:lvl2pPr>
            <a:lvl3pPr marL="1143000" indent="-228600">
              <a:defRPr sz="2400">
                <a:solidFill>
                  <a:schemeClr val="tx1"/>
                </a:solidFill>
                <a:latin typeface="Arial" panose="020B0604020202090204" pitchFamily="34" charset="0"/>
                <a:ea typeface="MS PGothic" charset="0"/>
              </a:defRPr>
            </a:lvl3pPr>
            <a:lvl4pPr marL="1600200" indent="-228600">
              <a:defRPr sz="2400">
                <a:solidFill>
                  <a:schemeClr val="tx1"/>
                </a:solidFill>
                <a:latin typeface="Arial" panose="020B0604020202090204" pitchFamily="34" charset="0"/>
                <a:ea typeface="MS PGothic" charset="0"/>
              </a:defRPr>
            </a:lvl4pPr>
            <a:lvl5pPr marL="2057400" indent="-228600">
              <a:defRPr sz="2400">
                <a:solidFill>
                  <a:schemeClr val="tx1"/>
                </a:solidFill>
                <a:latin typeface="Arial" panose="020B0604020202090204" pitchFamily="34" charset="0"/>
                <a:ea typeface="MS PGothic" charset="0"/>
              </a:defRPr>
            </a:lvl5pPr>
            <a:lvl6pPr marL="25146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6pPr>
            <a:lvl7pPr marL="29718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7pPr>
            <a:lvl8pPr marL="34290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8pPr>
            <a:lvl9pPr marL="38862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9pPr>
          </a:lstStyle>
          <a:p>
            <a:fld id="{0ABC324A-4A92-C540-9928-6F93A73D878C}" type="slidenum">
              <a:rPr lang="zh-CN" altLang="en-US" sz="1200">
                <a:ea typeface="宋体" charset="0"/>
                <a:cs typeface="宋体" charset="0"/>
              </a:rPr>
              <a:t>9</a:t>
            </a:fld>
            <a:endParaRPr lang="zh-CN" altLang="en-US" sz="1200">
              <a:ea typeface="宋体" charset="0"/>
              <a:cs typeface="宋体" charset="0"/>
            </a:endParaRPr>
          </a:p>
        </p:txBody>
      </p:sp>
    </p:spTree>
    <p:extLst>
      <p:ext uri="{BB962C8B-B14F-4D97-AF65-F5344CB8AC3E}">
        <p14:creationId xmlns:p14="http://schemas.microsoft.com/office/powerpoint/2010/main" val="3614696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19"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1200" kern="1200" dirty="0" smtClean="0">
                <a:solidFill>
                  <a:schemeClr val="tx1"/>
                </a:solidFill>
                <a:latin typeface="+mn-lt"/>
                <a:ea typeface="宋体" charset="0"/>
                <a:cs typeface="+mn-cs"/>
              </a:rPr>
              <a:t>教育学经历了一系列发展历程</a:t>
            </a:r>
            <a:endParaRPr lang="zh-CN" altLang="en-US" dirty="0">
              <a:latin typeface="等线" charset="0"/>
              <a:ea typeface="等线" charset="0"/>
              <a:cs typeface="等线" charset="0"/>
            </a:endParaRPr>
          </a:p>
        </p:txBody>
      </p:sp>
      <p:sp>
        <p:nvSpPr>
          <p:cNvPr id="92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90204" pitchFamily="34" charset="0"/>
                <a:ea typeface="宋体" charset="0"/>
              </a:defRPr>
            </a:lvl1pPr>
            <a:lvl2pPr marL="742950" indent="-285750">
              <a:defRPr>
                <a:solidFill>
                  <a:schemeClr val="tx1"/>
                </a:solidFill>
                <a:latin typeface="Arial" panose="020B0604020202090204" pitchFamily="34" charset="0"/>
                <a:ea typeface="宋体" charset="0"/>
              </a:defRPr>
            </a:lvl2pPr>
            <a:lvl3pPr marL="1143000" indent="-228600">
              <a:defRPr>
                <a:solidFill>
                  <a:schemeClr val="tx1"/>
                </a:solidFill>
                <a:latin typeface="Arial" panose="020B0604020202090204" pitchFamily="34" charset="0"/>
                <a:ea typeface="宋体" charset="0"/>
              </a:defRPr>
            </a:lvl3pPr>
            <a:lvl4pPr marL="1600200" indent="-228600">
              <a:defRPr>
                <a:solidFill>
                  <a:schemeClr val="tx1"/>
                </a:solidFill>
                <a:latin typeface="Arial" panose="020B0604020202090204" pitchFamily="34" charset="0"/>
                <a:ea typeface="宋体" charset="0"/>
              </a:defRPr>
            </a:lvl4pPr>
            <a:lvl5pPr marL="2057400" indent="-22860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F177CB81-76BD-6649-BA5D-1EA165F04A8B}" type="slidenum">
              <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rPr>
              <a:t>10</a:t>
            </a:fld>
            <a:endPar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endParaRPr>
          </a:p>
        </p:txBody>
      </p:sp>
    </p:spTree>
    <p:extLst>
      <p:ext uri="{BB962C8B-B14F-4D97-AF65-F5344CB8AC3E}">
        <p14:creationId xmlns:p14="http://schemas.microsoft.com/office/powerpoint/2010/main" val="1919286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smtClean="0">
                <a:solidFill>
                  <a:schemeClr val="tx1"/>
                </a:solidFill>
                <a:latin typeface="+mn-lt"/>
                <a:ea typeface="宋体" charset="0"/>
                <a:cs typeface="+mn-cs"/>
              </a:rPr>
              <a:t>主要划分为四个阶段：</a:t>
            </a:r>
            <a:r>
              <a:rPr lang="en-US" altLang="zh-CN" sz="1200" kern="1200" dirty="0" smtClean="0">
                <a:solidFill>
                  <a:schemeClr val="tx1"/>
                </a:solidFill>
                <a:latin typeface="+mn-lt"/>
                <a:ea typeface="宋体" charset="0"/>
                <a:cs typeface="+mn-cs"/>
              </a:rPr>
              <a:t>1</a:t>
            </a:r>
            <a:r>
              <a:rPr lang="zh-CN" altLang="en-US" sz="1200" kern="1200" dirty="0" smtClean="0">
                <a:solidFill>
                  <a:schemeClr val="tx1"/>
                </a:solidFill>
                <a:latin typeface="+mn-lt"/>
                <a:ea typeface="宋体" charset="0"/>
                <a:cs typeface="+mn-cs"/>
              </a:rPr>
              <a:t>、萌芽阶段大致在我国的春秋战国时期和西方的古希腊公元十七世纪初叶城邦时期，人类开始了最早期的教育认识活动。　　这一时期的教育思想主要出现在一些思想家的言论和著作中，如我国的孔子、孟子、荀子、墨子等，</a:t>
            </a:r>
            <a:endParaRPr lang="en-US" altLang="zh-CN" sz="1200" kern="1200" dirty="0" smtClean="0">
              <a:solidFill>
                <a:schemeClr val="tx1"/>
              </a:solidFill>
              <a:latin typeface="+mn-lt"/>
              <a:ea typeface="宋体" charset="0"/>
              <a:cs typeface="+mn-cs"/>
            </a:endParaRPr>
          </a:p>
          <a:p>
            <a:r>
              <a:rPr lang="zh-CN" altLang="en-US" sz="1200" kern="1200" dirty="0" smtClean="0">
                <a:solidFill>
                  <a:schemeClr val="tx1"/>
                </a:solidFill>
                <a:latin typeface="+mn-lt"/>
                <a:ea typeface="宋体" charset="0"/>
                <a:cs typeface="+mn-cs"/>
              </a:rPr>
              <a:t>孟子一方面，主张“设为庠序学校以教之”（滕文公章句上）加强学校教育；另一方面，要求当政者要身体力行，率先垂范。“君仁，莫不仁；君义，莫不义；君正，莫不正。”（离娄章句上）以榜样的力量，教化百姓。教化的目的，就是要百姓“明人伦”，以建立一个“人伦明于上，小民亲于下”（滕文公章句上）的和谐融洽的有人伦秩序的理想社会。</a:t>
            </a:r>
            <a:endParaRPr lang="en-US" altLang="zh-CN" sz="1200" kern="1200" dirty="0" smtClean="0">
              <a:solidFill>
                <a:schemeClr val="tx1"/>
              </a:solidFill>
              <a:latin typeface="+mn-lt"/>
              <a:ea typeface="宋体" charset="0"/>
              <a:cs typeface="+mn-cs"/>
            </a:endParaRPr>
          </a:p>
          <a:p>
            <a:r>
              <a:rPr lang="zh-CN" altLang="en-US" sz="1200" kern="1200" dirty="0" smtClean="0">
                <a:solidFill>
                  <a:schemeClr val="tx1"/>
                </a:solidFill>
                <a:latin typeface="+mn-lt"/>
                <a:ea typeface="宋体" charset="0"/>
                <a:cs typeface="+mn-cs"/>
              </a:rPr>
              <a:t>荀子劝学：登高而招，臂非加长也，而见者远；顺风而呼，声非加疾也，而闻者彰。假舆马者，非利足也，而致千里；假舟楫者，非能水也，而绝江河。君子生非异也，善假于物也。</a:t>
            </a:r>
            <a:endParaRPr lang="en-US" altLang="zh-CN" sz="1200" kern="1200" dirty="0" smtClean="0">
              <a:solidFill>
                <a:schemeClr val="tx1"/>
              </a:solidFill>
              <a:latin typeface="+mn-lt"/>
              <a:ea typeface="宋体" charset="0"/>
              <a:cs typeface="+mn-cs"/>
            </a:endParaRPr>
          </a:p>
          <a:p>
            <a:r>
              <a:rPr lang="zh-CN" altLang="en-US" sz="1200" kern="1200" dirty="0" smtClean="0">
                <a:solidFill>
                  <a:schemeClr val="tx1"/>
                </a:solidFill>
                <a:latin typeface="+mn-lt"/>
                <a:ea typeface="宋体" charset="0"/>
                <a:cs typeface="+mn-cs"/>
              </a:rPr>
              <a:t>格拉底主张教</a:t>
            </a:r>
            <a:r>
              <a:rPr lang="en-US" altLang="zh-CN" sz="1200" kern="1200" dirty="0" err="1" smtClean="0">
                <a:solidFill>
                  <a:schemeClr val="tx1"/>
                </a:solidFill>
                <a:latin typeface="+mn-lt"/>
                <a:ea typeface="宋体" charset="0"/>
                <a:cs typeface="+mn-cs"/>
              </a:rPr>
              <a:t>bai</a:t>
            </a:r>
            <a:r>
              <a:rPr lang="zh-CN" altLang="en-US" sz="1200" kern="1200" dirty="0" smtClean="0">
                <a:solidFill>
                  <a:schemeClr val="tx1"/>
                </a:solidFill>
                <a:latin typeface="+mn-lt"/>
                <a:ea typeface="宋体" charset="0"/>
                <a:cs typeface="+mn-cs"/>
              </a:rPr>
              <a:t>育的目的是</a:t>
            </a:r>
            <a:r>
              <a:rPr lang="en-US" altLang="zh-CN" sz="1200" kern="1200" dirty="0" smtClean="0">
                <a:solidFill>
                  <a:schemeClr val="tx1"/>
                </a:solidFill>
                <a:latin typeface="+mn-lt"/>
                <a:ea typeface="宋体" charset="0"/>
                <a:cs typeface="+mn-cs"/>
              </a:rPr>
              <a:t>du</a:t>
            </a:r>
            <a:r>
              <a:rPr lang="zh-CN" altLang="en-US" sz="1200" kern="1200" dirty="0" smtClean="0">
                <a:solidFill>
                  <a:schemeClr val="tx1"/>
                </a:solidFill>
                <a:latin typeface="+mn-lt"/>
                <a:ea typeface="宋体" charset="0"/>
                <a:cs typeface="+mn-cs"/>
              </a:rPr>
              <a:t>培养治国之人才，他</a:t>
            </a:r>
            <a:r>
              <a:rPr lang="en-US" altLang="zh-CN" sz="1200" kern="1200" dirty="0" err="1" smtClean="0">
                <a:solidFill>
                  <a:schemeClr val="tx1"/>
                </a:solidFill>
                <a:latin typeface="+mn-lt"/>
                <a:ea typeface="宋体" charset="0"/>
                <a:cs typeface="+mn-cs"/>
              </a:rPr>
              <a:t>zhi</a:t>
            </a:r>
            <a:r>
              <a:rPr lang="zh-CN" altLang="en-US" sz="1200" kern="1200" dirty="0" smtClean="0">
                <a:solidFill>
                  <a:schemeClr val="tx1"/>
                </a:solidFill>
                <a:latin typeface="+mn-lt"/>
                <a:ea typeface="宋体" charset="0"/>
                <a:cs typeface="+mn-cs"/>
              </a:rPr>
              <a:t>提出了德育论。</a:t>
            </a:r>
            <a:endParaRPr lang="en-US" altLang="zh-CN" sz="1200" kern="1200" dirty="0" smtClean="0">
              <a:solidFill>
                <a:schemeClr val="tx1"/>
              </a:solidFill>
              <a:latin typeface="+mn-lt"/>
              <a:ea typeface="宋体" charset="0"/>
              <a:cs typeface="+mn-cs"/>
            </a:endParaRPr>
          </a:p>
          <a:p>
            <a:r>
              <a:rPr lang="zh-CN" altLang="en-US" sz="1200" kern="1200" dirty="0" smtClean="0">
                <a:solidFill>
                  <a:schemeClr val="tx1"/>
                </a:solidFill>
                <a:latin typeface="+mn-lt"/>
                <a:ea typeface="宋体" charset="0"/>
                <a:cs typeface="+mn-cs"/>
              </a:rPr>
              <a:t>柏拉图</a:t>
            </a:r>
            <a:r>
              <a:rPr lang="en-US" altLang="zh-CN" sz="1200" kern="1200" dirty="0" smtClean="0">
                <a:solidFill>
                  <a:schemeClr val="tx1"/>
                </a:solidFill>
                <a:latin typeface="+mn-lt"/>
                <a:ea typeface="宋体" charset="0"/>
                <a:cs typeface="+mn-cs"/>
              </a:rPr>
              <a:t>1</a:t>
            </a:r>
            <a:r>
              <a:rPr lang="zh-CN" altLang="en-US" sz="1200" kern="1200" dirty="0" smtClean="0">
                <a:solidFill>
                  <a:schemeClr val="tx1"/>
                </a:solidFill>
                <a:latin typeface="+mn-lt"/>
                <a:ea typeface="宋体" charset="0"/>
                <a:cs typeface="+mn-cs"/>
              </a:rPr>
              <a:t>．论国家管理教育。柏拉</a:t>
            </a:r>
            <a:r>
              <a:rPr lang="en-US" altLang="zh-CN" sz="1200" kern="1200" dirty="0" err="1" smtClean="0">
                <a:solidFill>
                  <a:schemeClr val="tx1"/>
                </a:solidFill>
                <a:latin typeface="+mn-lt"/>
                <a:ea typeface="宋体" charset="0"/>
                <a:cs typeface="+mn-cs"/>
              </a:rPr>
              <a:t>bai</a:t>
            </a:r>
            <a:r>
              <a:rPr lang="zh-CN" altLang="en-US" sz="1200" kern="1200" dirty="0" smtClean="0">
                <a:solidFill>
                  <a:schemeClr val="tx1"/>
                </a:solidFill>
                <a:latin typeface="+mn-lt"/>
                <a:ea typeface="宋体" charset="0"/>
                <a:cs typeface="+mn-cs"/>
              </a:rPr>
              <a:t>图的哲学和社会学思想反映在教育上，就是教育应为国家培养哲学家和军人。他从斯巴达和雅典丰富的教育实践中汲取有益的东西，形成了他的教育理论体系。在教育的组织管理上，他主张国家控制教育，采取公养公育的方法培养人才。　　</a:t>
            </a:r>
            <a:r>
              <a:rPr lang="en-US" altLang="zh-CN" sz="1200" kern="1200" dirty="0" smtClean="0">
                <a:solidFill>
                  <a:schemeClr val="tx1"/>
                </a:solidFill>
                <a:latin typeface="+mn-lt"/>
                <a:ea typeface="宋体" charset="0"/>
                <a:cs typeface="+mn-cs"/>
              </a:rPr>
              <a:t>2</a:t>
            </a:r>
            <a:r>
              <a:rPr lang="zh-CN" altLang="en-US" sz="1200" kern="1200" dirty="0" smtClean="0">
                <a:solidFill>
                  <a:schemeClr val="tx1"/>
                </a:solidFill>
                <a:latin typeface="+mn-lt"/>
                <a:ea typeface="宋体" charset="0"/>
                <a:cs typeface="+mn-cs"/>
              </a:rPr>
              <a:t>．论学前教育。儿童在</a:t>
            </a:r>
            <a:r>
              <a:rPr lang="en-US" altLang="zh-CN" sz="1200" kern="1200" dirty="0" smtClean="0">
                <a:solidFill>
                  <a:schemeClr val="tx1"/>
                </a:solidFill>
                <a:latin typeface="+mn-lt"/>
                <a:ea typeface="宋体" charset="0"/>
                <a:cs typeface="+mn-cs"/>
              </a:rPr>
              <a:t>3</a:t>
            </a:r>
            <a:r>
              <a:rPr lang="zh-CN" altLang="en-US" sz="1200" kern="1200" dirty="0" smtClean="0">
                <a:solidFill>
                  <a:schemeClr val="tx1"/>
                </a:solidFill>
                <a:latin typeface="+mn-lt"/>
                <a:ea typeface="宋体" charset="0"/>
                <a:cs typeface="+mn-cs"/>
              </a:rPr>
              <a:t>岁以前，由女仆专职负责饮食起居；教育则由国家最优秀的公民来监督实施。</a:t>
            </a:r>
            <a:r>
              <a:rPr lang="en-US" altLang="zh-CN" sz="1200" kern="1200" dirty="0" smtClean="0">
                <a:solidFill>
                  <a:schemeClr val="tx1"/>
                </a:solidFill>
                <a:latin typeface="+mn-lt"/>
                <a:ea typeface="宋体" charset="0"/>
                <a:cs typeface="+mn-cs"/>
              </a:rPr>
              <a:t>3—6</a:t>
            </a:r>
            <a:r>
              <a:rPr lang="zh-CN" altLang="en-US" sz="1200" kern="1200" dirty="0" smtClean="0">
                <a:solidFill>
                  <a:schemeClr val="tx1"/>
                </a:solidFill>
                <a:latin typeface="+mn-lt"/>
                <a:ea typeface="宋体" charset="0"/>
                <a:cs typeface="+mn-cs"/>
              </a:rPr>
              <a:t>岁的儿童要集中到神庙的儿童游戏场上，由国家选派公民监督教育，饮食起居由女奴负责。教育内容主要是讲故事、做游戏、学音乐等。柏拉图对幼儿教育很重视，认为讲给幼儿的故事要经过挑选，剔除不健康的；应选择那些能激发幼儿勇敢、正义和高尚品德的故事。在组织游戏时，方式和内容要有精心的安排，不要经常变化，否则会影响其成人时对国家和法律的忠诚。　　</a:t>
            </a:r>
            <a:r>
              <a:rPr lang="en-US" altLang="zh-CN" sz="1200" kern="1200" dirty="0" smtClean="0">
                <a:solidFill>
                  <a:schemeClr val="tx1"/>
                </a:solidFill>
                <a:latin typeface="+mn-lt"/>
                <a:ea typeface="宋体" charset="0"/>
                <a:cs typeface="+mn-cs"/>
              </a:rPr>
              <a:t>3</a:t>
            </a:r>
            <a:r>
              <a:rPr lang="zh-CN" altLang="en-US" sz="1200" kern="1200" dirty="0" smtClean="0">
                <a:solidFill>
                  <a:schemeClr val="tx1"/>
                </a:solidFill>
                <a:latin typeface="+mn-lt"/>
                <a:ea typeface="宋体" charset="0"/>
                <a:cs typeface="+mn-cs"/>
              </a:rPr>
              <a:t>．论普通教育。柏拉图提出了强迫儿童受教育的主张，儿童</a:t>
            </a:r>
            <a:r>
              <a:rPr lang="en-US" altLang="zh-CN" sz="1200" kern="1200" dirty="0" smtClean="0">
                <a:solidFill>
                  <a:schemeClr val="tx1"/>
                </a:solidFill>
                <a:latin typeface="+mn-lt"/>
                <a:ea typeface="宋体" charset="0"/>
                <a:cs typeface="+mn-cs"/>
              </a:rPr>
              <a:t>6</a:t>
            </a:r>
            <a:r>
              <a:rPr lang="zh-CN" altLang="en-US" sz="1200" kern="1200" dirty="0" smtClean="0">
                <a:solidFill>
                  <a:schemeClr val="tx1"/>
                </a:solidFill>
                <a:latin typeface="+mn-lt"/>
                <a:ea typeface="宋体" charset="0"/>
                <a:cs typeface="+mn-cs"/>
              </a:rPr>
              <a:t>岁开始入男女分校学习，接受同样的教育，并且根据各人的兴趣、爱好分别进入国家办的文法学校、弦琴学校和体操学校学习。这些学校的学习内容很丰富：阅读、书写、计算、唱歌、音乐、体操、骑马、射箭等。这一阶段的教育目的是培养情感和道德，发展儿童灵魂中的低级部分，形成节制的品德。</a:t>
            </a:r>
            <a:r>
              <a:rPr lang="en-US" altLang="zh-CN" sz="1200" kern="1200" dirty="0" smtClean="0">
                <a:solidFill>
                  <a:schemeClr val="tx1"/>
                </a:solidFill>
                <a:latin typeface="+mn-lt"/>
                <a:ea typeface="宋体" charset="0"/>
                <a:cs typeface="+mn-cs"/>
              </a:rPr>
              <a:t>16</a:t>
            </a:r>
            <a:r>
              <a:rPr lang="zh-CN" altLang="en-US" sz="1200" kern="1200" dirty="0" smtClean="0">
                <a:solidFill>
                  <a:schemeClr val="tx1"/>
                </a:solidFill>
                <a:latin typeface="+mn-lt"/>
                <a:ea typeface="宋体" charset="0"/>
                <a:cs typeface="+mn-cs"/>
              </a:rPr>
              <a:t>岁毕业后，大多数人，尤其是手工业者、农民的子弟要进入社会做一个顺从的劳动者。而奴隶主子弟在</a:t>
            </a:r>
            <a:r>
              <a:rPr lang="en-US" altLang="zh-CN" sz="1200" kern="1200" dirty="0" smtClean="0">
                <a:solidFill>
                  <a:schemeClr val="tx1"/>
                </a:solidFill>
                <a:latin typeface="+mn-lt"/>
                <a:ea typeface="宋体" charset="0"/>
                <a:cs typeface="+mn-cs"/>
              </a:rPr>
              <a:t>17—20</a:t>
            </a:r>
            <a:r>
              <a:rPr lang="zh-CN" altLang="en-US" sz="1200" kern="1200" dirty="0" smtClean="0">
                <a:solidFill>
                  <a:schemeClr val="tx1"/>
                </a:solidFill>
                <a:latin typeface="+mn-lt"/>
                <a:ea typeface="宋体" charset="0"/>
                <a:cs typeface="+mn-cs"/>
              </a:rPr>
              <a:t>岁期间要接受较高一级的教育，培养他们的意志和勇敢，使之成为保卫国家的军人。体育训练是主要的学习内容，其次还要学习军人所必须掌握的知识，例如，算术、几何、天文、音乐，这是柏拉图的首创，被称之为“后四艺”。这一阶段的学习结束后，大多数奴隶主子弟结束学习，担负起保卫国家的职责，成为军人。只有极少数的人可进入更高一级的学校受教育。　　</a:t>
            </a:r>
            <a:r>
              <a:rPr lang="en-US" altLang="zh-CN" sz="1200" kern="1200" dirty="0" smtClean="0">
                <a:solidFill>
                  <a:schemeClr val="tx1"/>
                </a:solidFill>
                <a:latin typeface="+mn-lt"/>
                <a:ea typeface="宋体" charset="0"/>
                <a:cs typeface="+mn-cs"/>
              </a:rPr>
              <a:t>4</a:t>
            </a:r>
            <a:r>
              <a:rPr lang="zh-CN" altLang="en-US" sz="1200" kern="1200" dirty="0" smtClean="0">
                <a:solidFill>
                  <a:schemeClr val="tx1"/>
                </a:solidFill>
                <a:latin typeface="+mn-lt"/>
                <a:ea typeface="宋体" charset="0"/>
                <a:cs typeface="+mn-cs"/>
              </a:rPr>
              <a:t>．论高等教育。国家对极少数具有金质潜能的奴隶主子弟施以高深的教育，从</a:t>
            </a:r>
            <a:r>
              <a:rPr lang="en-US" altLang="zh-CN" sz="1200" kern="1200" dirty="0" smtClean="0">
                <a:solidFill>
                  <a:schemeClr val="tx1"/>
                </a:solidFill>
                <a:latin typeface="+mn-lt"/>
                <a:ea typeface="宋体" charset="0"/>
                <a:cs typeface="+mn-cs"/>
              </a:rPr>
              <a:t>20</a:t>
            </a:r>
            <a:r>
              <a:rPr lang="zh-CN" altLang="en-US" sz="1200" kern="1200" dirty="0" smtClean="0">
                <a:solidFill>
                  <a:schemeClr val="tx1"/>
                </a:solidFill>
                <a:latin typeface="+mn-lt"/>
                <a:ea typeface="宋体" charset="0"/>
                <a:cs typeface="+mn-cs"/>
              </a:rPr>
              <a:t>岁至</a:t>
            </a:r>
            <a:r>
              <a:rPr lang="en-US" altLang="zh-CN" sz="1200" kern="1200" dirty="0" smtClean="0">
                <a:solidFill>
                  <a:schemeClr val="tx1"/>
                </a:solidFill>
                <a:latin typeface="+mn-lt"/>
                <a:ea typeface="宋体" charset="0"/>
                <a:cs typeface="+mn-cs"/>
              </a:rPr>
              <a:t>30</a:t>
            </a:r>
            <a:r>
              <a:rPr lang="zh-CN" altLang="en-US" sz="1200" kern="1200" dirty="0" smtClean="0">
                <a:solidFill>
                  <a:schemeClr val="tx1"/>
                </a:solidFill>
                <a:latin typeface="+mn-lt"/>
                <a:ea typeface="宋体" charset="0"/>
                <a:cs typeface="+mn-cs"/>
              </a:rPr>
              <a:t>岁这十年内以研究哲学，即辨证法为主，兼学“后四艺”。但这个时期学习后四艺的目的与军人的学习目的不同：军人的学习是为了应用；而现在的学习则是为了锻炼思维，为了使思想接近世界最高的理念</a:t>
            </a: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神。辨证法是所有内容中的统率学科。柏拉图认为只有精通辨证法，才能学好其他学科，并非人人都可以研究辨证法，而是只有成年人中那些具有抽象思维能力的人才能研究。这个阶段的教育结束后，学生可以担任国家的高级官吏。其中的极少量的天资聪慧的，造诣较深的人可继续受教育，用</a:t>
            </a:r>
            <a:r>
              <a:rPr lang="en-US" altLang="zh-CN" sz="1200" kern="1200" dirty="0" smtClean="0">
                <a:solidFill>
                  <a:schemeClr val="tx1"/>
                </a:solidFill>
                <a:latin typeface="+mn-lt"/>
                <a:ea typeface="宋体" charset="0"/>
                <a:cs typeface="+mn-cs"/>
              </a:rPr>
              <a:t>20</a:t>
            </a:r>
            <a:r>
              <a:rPr lang="zh-CN" altLang="en-US" sz="1200" kern="1200" dirty="0" smtClean="0">
                <a:solidFill>
                  <a:schemeClr val="tx1"/>
                </a:solidFill>
                <a:latin typeface="+mn-lt"/>
                <a:ea typeface="宋体" charset="0"/>
                <a:cs typeface="+mn-cs"/>
              </a:rPr>
              <a:t>年的时间来研究辨证法，培养学生用理智去衡量各种事物。这是最后阶段的教育，学生</a:t>
            </a:r>
            <a:r>
              <a:rPr lang="en-US" altLang="zh-CN" sz="1200" kern="1200" dirty="0" smtClean="0">
                <a:solidFill>
                  <a:schemeClr val="tx1"/>
                </a:solidFill>
                <a:latin typeface="+mn-lt"/>
                <a:ea typeface="宋体" charset="0"/>
                <a:cs typeface="+mn-cs"/>
              </a:rPr>
              <a:t>50</a:t>
            </a:r>
            <a:r>
              <a:rPr lang="zh-CN" altLang="en-US" sz="1200" kern="1200" dirty="0" smtClean="0">
                <a:solidFill>
                  <a:schemeClr val="tx1"/>
                </a:solidFill>
                <a:latin typeface="+mn-lt"/>
                <a:ea typeface="宋体" charset="0"/>
                <a:cs typeface="+mn-cs"/>
              </a:rPr>
              <a:t>岁毕业后可担任国家的最高统治者，同时也成为哲学王。到此为止，柏拉图的培养“哲学王”的教育目标就完成了。　　柏拉图构造的这个学制体系是迄今为止世界上最长的学制，在实际生活中是不可能实现的。柏拉图把斯巴达和雅典的不同教育实践加以融合，取长补短，在理论上做了升华，并在其哲学思想的影响下而形成了他特有的漫长的学制体系和庞杂的学习内容，对后世也很有影响。</a:t>
            </a:r>
            <a:endParaRPr lang="en-US" altLang="zh-CN" sz="1200" kern="1200" dirty="0" smtClean="0">
              <a:solidFill>
                <a:schemeClr val="tx1"/>
              </a:solidFill>
              <a:latin typeface="+mn-lt"/>
              <a:ea typeface="宋体" charset="0"/>
              <a:cs typeface="+mn-cs"/>
            </a:endParaRPr>
          </a:p>
          <a:p>
            <a:r>
              <a:rPr lang="zh-CN" altLang="en-US" sz="1200" kern="1200" dirty="0" smtClean="0">
                <a:solidFill>
                  <a:schemeClr val="tx1"/>
                </a:solidFill>
                <a:latin typeface="+mn-lt"/>
                <a:ea typeface="宋体" charset="0"/>
                <a:cs typeface="+mn-cs"/>
              </a:rPr>
              <a:t>亚里士多德：论三种灵魂与三种教育。以其哲学观为基础，亚里士多德构建了他的灵魂论。他认为人有三</a:t>
            </a:r>
            <a:r>
              <a:rPr lang="en-US" altLang="zh-CN" sz="1200" kern="1200" dirty="0" err="1" smtClean="0">
                <a:solidFill>
                  <a:schemeClr val="tx1"/>
                </a:solidFill>
                <a:latin typeface="+mn-lt"/>
                <a:ea typeface="宋体" charset="0"/>
                <a:cs typeface="+mn-cs"/>
              </a:rPr>
              <a:t>bai</a:t>
            </a:r>
            <a:r>
              <a:rPr lang="zh-CN" altLang="en-US" sz="1200" kern="1200" dirty="0" smtClean="0">
                <a:solidFill>
                  <a:schemeClr val="tx1"/>
                </a:solidFill>
                <a:latin typeface="+mn-lt"/>
                <a:ea typeface="宋体" charset="0"/>
                <a:cs typeface="+mn-cs"/>
              </a:rPr>
              <a:t>种灵魂：理性灵魂、非理性灵魂和植物性灵魂。理性灵魂主要表现在思维、理解、判断等方面，是灵魂的理智部分，又称为理智灵魂，是最高级的灵魂。非理性灵魂主要表现在本能、情感、欲望等方面，是灵魂的动物部分，又称为动物灵魂。植物灵魂主要体现在有机体生长、营养、发育等生理方面，是灵魂的植物部分。动物灵魂是中级的，植物灵魂是最低级的。低级的灵魂含有的质料多，形式少；高级的灵魂含有的质料少，形式多。人人都具备这三种灵魂，且从出生到成人依次呈现出植物灵魂、动物灵魂、理性灵魂。即儿童出生前后主要是身体的发育、生长，到了稍大一点时就表现出他的本能需求及情感需要，到了成人时才有思维、理解、判断等能力的出现。在教育上，亚里士多德根据他的灵魂论把教育划分为三个组成部分：体育、德育、智育。其中体育是基础、智育是最终的目的。他认为，要使人的灵魂得到健康的完善的发展，必须施于人不同阶段十分恰当的教育和训练。</a:t>
            </a:r>
            <a:r>
              <a:rPr lang="en-US" altLang="zh-CN" sz="1200" kern="1200" dirty="0" smtClean="0">
                <a:solidFill>
                  <a:schemeClr val="tx1"/>
                </a:solidFill>
                <a:latin typeface="+mn-lt"/>
                <a:ea typeface="宋体" charset="0"/>
                <a:cs typeface="+mn-cs"/>
              </a:rPr>
              <a:t>2</a:t>
            </a:r>
            <a:r>
              <a:rPr lang="zh-CN" altLang="en-US" sz="1200" kern="1200" dirty="0" smtClean="0">
                <a:solidFill>
                  <a:schemeClr val="tx1"/>
                </a:solidFill>
                <a:latin typeface="+mn-lt"/>
                <a:ea typeface="宋体" charset="0"/>
                <a:cs typeface="+mn-cs"/>
              </a:rPr>
              <a:t>．论儿童的年龄分期。亚里士多德不仅最早明确地提出了体育、德育和智育的划分，而且也是最早根据儿童身心发展的特点提出按年龄划分教育阶段的主张。他把一个人的教育阶段按每七年为一个阶段来划分。</a:t>
            </a:r>
            <a:r>
              <a:rPr lang="en-US" altLang="zh-CN" sz="1200" kern="1200" dirty="0" smtClean="0">
                <a:solidFill>
                  <a:schemeClr val="tx1"/>
                </a:solidFill>
                <a:latin typeface="+mn-lt"/>
                <a:ea typeface="宋体" charset="0"/>
                <a:cs typeface="+mn-cs"/>
              </a:rPr>
              <a:t>0—7</a:t>
            </a:r>
            <a:r>
              <a:rPr lang="zh-CN" altLang="en-US" sz="1200" kern="1200" dirty="0" smtClean="0">
                <a:solidFill>
                  <a:schemeClr val="tx1"/>
                </a:solidFill>
                <a:latin typeface="+mn-lt"/>
                <a:ea typeface="宋体" charset="0"/>
                <a:cs typeface="+mn-cs"/>
              </a:rPr>
              <a:t>岁为第一阶段，以体育训练为主；</a:t>
            </a:r>
            <a:r>
              <a:rPr lang="en-US" altLang="zh-CN" sz="1200" kern="1200" dirty="0" smtClean="0">
                <a:solidFill>
                  <a:schemeClr val="tx1"/>
                </a:solidFill>
                <a:latin typeface="+mn-lt"/>
                <a:ea typeface="宋体" charset="0"/>
                <a:cs typeface="+mn-cs"/>
              </a:rPr>
              <a:t>7—14</a:t>
            </a:r>
            <a:r>
              <a:rPr lang="zh-CN" altLang="en-US" sz="1200" kern="1200" dirty="0" smtClean="0">
                <a:solidFill>
                  <a:schemeClr val="tx1"/>
                </a:solidFill>
                <a:latin typeface="+mn-lt"/>
                <a:ea typeface="宋体" charset="0"/>
                <a:cs typeface="+mn-cs"/>
              </a:rPr>
              <a:t>岁为第二个阶段，以德育为主；</a:t>
            </a:r>
            <a:r>
              <a:rPr lang="en-US" altLang="zh-CN" sz="1200" kern="1200" dirty="0" smtClean="0">
                <a:solidFill>
                  <a:schemeClr val="tx1"/>
                </a:solidFill>
                <a:latin typeface="+mn-lt"/>
                <a:ea typeface="宋体" charset="0"/>
                <a:cs typeface="+mn-cs"/>
              </a:rPr>
              <a:t>14—21</a:t>
            </a:r>
            <a:r>
              <a:rPr lang="zh-CN" altLang="en-US" sz="1200" kern="1200" dirty="0" smtClean="0">
                <a:solidFill>
                  <a:schemeClr val="tx1"/>
                </a:solidFill>
                <a:latin typeface="+mn-lt"/>
                <a:ea typeface="宋体" charset="0"/>
                <a:cs typeface="+mn-cs"/>
              </a:rPr>
              <a:t>岁为第三个阶段，以理智培养为主。在</a:t>
            </a:r>
            <a:r>
              <a:rPr lang="en-US" altLang="zh-CN" sz="1200" kern="1200" dirty="0" smtClean="0">
                <a:solidFill>
                  <a:schemeClr val="tx1"/>
                </a:solidFill>
                <a:latin typeface="+mn-lt"/>
                <a:ea typeface="宋体" charset="0"/>
                <a:cs typeface="+mn-cs"/>
              </a:rPr>
              <a:t>0—7</a:t>
            </a:r>
            <a:r>
              <a:rPr lang="zh-CN" altLang="en-US" sz="1200" kern="1200" dirty="0" smtClean="0">
                <a:solidFill>
                  <a:schemeClr val="tx1"/>
                </a:solidFill>
                <a:latin typeface="+mn-lt"/>
                <a:ea typeface="宋体" charset="0"/>
                <a:cs typeface="+mn-cs"/>
              </a:rPr>
              <a:t>岁时，父母应特别重视对幼儿的抚养，要吃含乳份最多的食物。五岁以前，孩子的活动以游戏为主，应保护孩子的四肢，使其健康成长，要经得起适当的锻炼，多进行户外活动。还应对幼儿讲述一些健康有益的故事。</a:t>
            </a:r>
            <a:r>
              <a:rPr lang="en-US" altLang="zh-CN" sz="1200" kern="1200" dirty="0" smtClean="0">
                <a:solidFill>
                  <a:schemeClr val="tx1"/>
                </a:solidFill>
                <a:latin typeface="+mn-lt"/>
                <a:ea typeface="宋体" charset="0"/>
                <a:cs typeface="+mn-cs"/>
              </a:rPr>
              <a:t>7</a:t>
            </a:r>
            <a:r>
              <a:rPr lang="zh-CN" altLang="en-US" sz="1200" kern="1200" dirty="0" smtClean="0">
                <a:solidFill>
                  <a:schemeClr val="tx1"/>
                </a:solidFill>
                <a:latin typeface="+mn-lt"/>
                <a:ea typeface="宋体" charset="0"/>
                <a:cs typeface="+mn-cs"/>
              </a:rPr>
              <a:t>岁时，孩子应到国家办的学校里接受专门的系统的教育，一直到</a:t>
            </a:r>
            <a:r>
              <a:rPr lang="en-US" altLang="zh-CN" sz="1200" kern="1200" dirty="0" smtClean="0">
                <a:solidFill>
                  <a:schemeClr val="tx1"/>
                </a:solidFill>
                <a:latin typeface="+mn-lt"/>
                <a:ea typeface="宋体" charset="0"/>
                <a:cs typeface="+mn-cs"/>
              </a:rPr>
              <a:t>14</a:t>
            </a:r>
            <a:r>
              <a:rPr lang="zh-CN" altLang="en-US" sz="1200" kern="1200" dirty="0" smtClean="0">
                <a:solidFill>
                  <a:schemeClr val="tx1"/>
                </a:solidFill>
                <a:latin typeface="+mn-lt"/>
                <a:ea typeface="宋体" charset="0"/>
                <a:cs typeface="+mn-cs"/>
              </a:rPr>
              <a:t>岁为止。这个时期主要培养孩子的道德情感，应对其实施合谐的教育。主要内容有：体育锻炼、音乐和道德训练。这里没有提到读写算的教学，并不是亚里士多德不重视，而按照雅典教育的惯例，把这些内容纳入到音乐教育中去了，这时期的体育不以竞技为目的，而是为人的健康发育服务的。他汲取了斯巴达体育训练过于严格的教训</a:t>
            </a: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学生流于野蛮、粗俗。他认为儿童应掌握必要的军事、体育技能，但不要求精于此道。这与雅典的教育风尚是相吻合的。</a:t>
            </a:r>
            <a:r>
              <a:rPr lang="en-US" altLang="zh-CN" sz="1200" kern="1200" dirty="0" smtClean="0">
                <a:solidFill>
                  <a:schemeClr val="tx1"/>
                </a:solidFill>
                <a:latin typeface="+mn-lt"/>
                <a:ea typeface="宋体" charset="0"/>
                <a:cs typeface="+mn-cs"/>
              </a:rPr>
              <a:t>3</a:t>
            </a:r>
            <a:r>
              <a:rPr lang="zh-CN" altLang="en-US" sz="1200" kern="1200" dirty="0" smtClean="0">
                <a:solidFill>
                  <a:schemeClr val="tx1"/>
                </a:solidFill>
                <a:latin typeface="+mn-lt"/>
                <a:ea typeface="宋体" charset="0"/>
                <a:cs typeface="+mn-cs"/>
              </a:rPr>
              <a:t>．论音乐与文雅教育。亚里士多德非常重视音乐教育。音乐教育是其和谐发展教育的核心，也是他所划分的情感教育阶段。</a:t>
            </a:r>
            <a:endParaRPr lang="en-US" altLang="zh-CN" sz="1200" kern="1200" dirty="0" smtClean="0">
              <a:solidFill>
                <a:schemeClr val="tx1"/>
              </a:solidFill>
              <a:latin typeface="+mn-lt"/>
              <a:ea typeface="宋体" charset="0"/>
              <a:cs typeface="+mn-cs"/>
            </a:endParaRPr>
          </a:p>
          <a:p>
            <a:r>
              <a:rPr lang="zh-CN" altLang="en-US" sz="1200" kern="1200" dirty="0" smtClean="0">
                <a:solidFill>
                  <a:schemeClr val="tx1"/>
                </a:solidFill>
                <a:latin typeface="+mn-lt"/>
                <a:ea typeface="宋体" charset="0"/>
                <a:cs typeface="+mn-cs"/>
              </a:rPr>
              <a:t>昆体良</a:t>
            </a:r>
            <a:r>
              <a:rPr lang="en-US" altLang="zh-CN" sz="1200" kern="1200" dirty="0" smtClean="0">
                <a:solidFill>
                  <a:schemeClr val="tx1"/>
                </a:solidFill>
                <a:latin typeface="+mn-lt"/>
                <a:ea typeface="宋体" charset="0"/>
                <a:cs typeface="+mn-cs"/>
              </a:rPr>
              <a:t>(</a:t>
            </a:r>
            <a:r>
              <a:rPr lang="en-US" altLang="zh-CN" sz="1200" kern="1200" dirty="0" err="1" smtClean="0">
                <a:solidFill>
                  <a:schemeClr val="tx1"/>
                </a:solidFill>
                <a:latin typeface="+mn-lt"/>
                <a:ea typeface="宋体" charset="0"/>
                <a:cs typeface="+mn-cs"/>
              </a:rPr>
              <a:t>MarcusFabiusQuintilianus</a:t>
            </a:r>
            <a:r>
              <a:rPr lang="zh-CN" altLang="en-US" sz="1200" kern="1200" dirty="0" smtClean="0">
                <a:solidFill>
                  <a:schemeClr val="tx1"/>
                </a:solidFill>
                <a:latin typeface="+mn-lt"/>
                <a:ea typeface="宋体" charset="0"/>
                <a:cs typeface="+mn-cs"/>
              </a:rPr>
              <a:t>，</a:t>
            </a:r>
            <a:r>
              <a:rPr lang="en-US" altLang="zh-CN" sz="1200" kern="1200" dirty="0" smtClean="0">
                <a:solidFill>
                  <a:schemeClr val="tx1"/>
                </a:solidFill>
                <a:latin typeface="+mn-lt"/>
                <a:ea typeface="宋体" charset="0"/>
                <a:cs typeface="+mn-cs"/>
              </a:rPr>
              <a:t>35—bai100)</a:t>
            </a:r>
            <a:r>
              <a:rPr lang="zh-CN" altLang="en-US" sz="1200" kern="1200" dirty="0" smtClean="0">
                <a:solidFill>
                  <a:schemeClr val="tx1"/>
                </a:solidFill>
                <a:latin typeface="+mn-lt"/>
                <a:ea typeface="宋体" charset="0"/>
                <a:cs typeface="+mn-cs"/>
              </a:rPr>
              <a:t>是古罗马</a:t>
            </a:r>
            <a:r>
              <a:rPr lang="en-US" altLang="zh-CN" sz="1200" kern="1200" dirty="0" smtClean="0">
                <a:solidFill>
                  <a:schemeClr val="tx1"/>
                </a:solidFill>
                <a:latin typeface="+mn-lt"/>
                <a:ea typeface="宋体" charset="0"/>
                <a:cs typeface="+mn-cs"/>
              </a:rPr>
              <a:t>du</a:t>
            </a:r>
            <a:r>
              <a:rPr lang="zh-CN" altLang="en-US" sz="1200" kern="1200" dirty="0" smtClean="0">
                <a:solidFill>
                  <a:schemeClr val="tx1"/>
                </a:solidFill>
                <a:latin typeface="+mn-lt"/>
                <a:ea typeface="宋体" charset="0"/>
                <a:cs typeface="+mn-cs"/>
              </a:rPr>
              <a:t>最著名</a:t>
            </a:r>
            <a:r>
              <a:rPr lang="en-US" altLang="zh-CN" sz="1200" kern="1200" dirty="0" err="1" smtClean="0">
                <a:solidFill>
                  <a:schemeClr val="tx1"/>
                </a:solidFill>
                <a:latin typeface="+mn-lt"/>
                <a:ea typeface="宋体" charset="0"/>
                <a:cs typeface="+mn-cs"/>
              </a:rPr>
              <a:t>zhi</a:t>
            </a:r>
            <a:r>
              <a:rPr lang="zh-CN" altLang="en-US" sz="1200" kern="1200" dirty="0" smtClean="0">
                <a:solidFill>
                  <a:schemeClr val="tx1"/>
                </a:solidFill>
                <a:latin typeface="+mn-lt"/>
                <a:ea typeface="宋体" charset="0"/>
                <a:cs typeface="+mn-cs"/>
              </a:rPr>
              <a:t>的教育家，代</a:t>
            </a:r>
            <a:r>
              <a:rPr lang="en-US" altLang="zh-CN" sz="1200" kern="1200" dirty="0" err="1" smtClean="0">
                <a:solidFill>
                  <a:schemeClr val="tx1"/>
                </a:solidFill>
                <a:latin typeface="+mn-lt"/>
                <a:ea typeface="宋体" charset="0"/>
                <a:cs typeface="+mn-cs"/>
              </a:rPr>
              <a:t>dao</a:t>
            </a:r>
            <a:r>
              <a:rPr lang="zh-CN" altLang="en-US" sz="1200" kern="1200" dirty="0" smtClean="0">
                <a:solidFill>
                  <a:schemeClr val="tx1"/>
                </a:solidFill>
                <a:latin typeface="+mn-lt"/>
                <a:ea typeface="宋体" charset="0"/>
                <a:cs typeface="+mn-cs"/>
              </a:rPr>
              <a:t>表作是</a:t>
            </a: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雄辩术原理</a:t>
            </a:r>
            <a:r>
              <a:rPr lang="en-US" altLang="zh-CN" sz="1200" kern="1200" dirty="0" err="1" smtClean="0">
                <a:solidFill>
                  <a:schemeClr val="tx1"/>
                </a:solidFill>
                <a:latin typeface="+mn-lt"/>
                <a:ea typeface="宋体" charset="0"/>
                <a:cs typeface="+mn-cs"/>
              </a:rPr>
              <a:t>zhuan</a:t>
            </a:r>
            <a:r>
              <a:rPr lang="en-US" altLang="zh-CN" sz="1200" kern="1200" dirty="0" smtClean="0">
                <a:solidFill>
                  <a:schemeClr val="tx1"/>
                </a:solidFill>
                <a:latin typeface="+mn-lt"/>
                <a:ea typeface="宋体" charset="0"/>
                <a:cs typeface="+mn-cs"/>
              </a:rPr>
              <a:t>》</a:t>
            </a:r>
            <a:r>
              <a:rPr lang="zh-CN" altLang="en-US" sz="1200" kern="1200" dirty="0" smtClean="0">
                <a:solidFill>
                  <a:schemeClr val="tx1"/>
                </a:solidFill>
                <a:latin typeface="+mn-lt"/>
                <a:ea typeface="宋体" charset="0"/>
                <a:cs typeface="+mn-cs"/>
              </a:rPr>
              <a:t>。他系统地总结了罗马教育工作的经验</a:t>
            </a:r>
            <a:r>
              <a:rPr lang="en-US" altLang="zh-CN" sz="1200" kern="1200" dirty="0" err="1" smtClean="0">
                <a:solidFill>
                  <a:schemeClr val="tx1"/>
                </a:solidFill>
                <a:latin typeface="+mn-lt"/>
                <a:ea typeface="宋体" charset="0"/>
                <a:cs typeface="+mn-cs"/>
              </a:rPr>
              <a:t>shu</a:t>
            </a:r>
            <a:r>
              <a:rPr lang="zh-CN" altLang="en-US" sz="1200" kern="1200" dirty="0" smtClean="0">
                <a:solidFill>
                  <a:schemeClr val="tx1"/>
                </a:solidFill>
                <a:latin typeface="+mn-lt"/>
                <a:ea typeface="宋体" charset="0"/>
                <a:cs typeface="+mn-cs"/>
              </a:rPr>
              <a:t>教训，创造性地提出了改进教育教学工作的许多建议，形成了较为完整的教育思想体系。</a:t>
            </a:r>
            <a:endParaRPr lang="en-US" altLang="zh-CN" sz="1200" kern="1200" dirty="0" smtClean="0">
              <a:solidFill>
                <a:schemeClr val="tx1"/>
              </a:solidFill>
              <a:latin typeface="+mn-lt"/>
              <a:ea typeface="宋体" charset="0"/>
              <a:cs typeface="+mn-cs"/>
            </a:endParaRPr>
          </a:p>
          <a:p>
            <a:r>
              <a:rPr lang="zh-CN" altLang="en-US" sz="1200" kern="1200" dirty="0" smtClean="0">
                <a:solidFill>
                  <a:schemeClr val="tx1"/>
                </a:solidFill>
                <a:latin typeface="+mn-lt"/>
                <a:ea typeface="宋体" charset="0"/>
                <a:cs typeface="+mn-cs"/>
              </a:rPr>
              <a:t>西方如古希腊的柏拉图、亚里士多德、昆体良等。</a:t>
            </a:r>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44F5840-0E77-3447-B380-B620B2B78522}" type="slidenum">
              <a:rPr kumimoji="0" lang="zh-CN" altLang="en-US" sz="1200" b="0" i="0" u="none" strike="noStrike" kern="1200" cap="none" spc="0" normalizeH="0" baseline="0" noProof="0" smtClean="0">
                <a:ln>
                  <a:noFill/>
                </a:ln>
                <a:solidFill>
                  <a:prstClr val="black"/>
                </a:solidFill>
                <a:effectLst/>
                <a:uLnTx/>
                <a:uFillTx/>
                <a:latin typeface="Arial" panose="020B0604020202090204" pitchFamily="34" charset="0"/>
                <a:ea typeface="宋体" charset="0"/>
              </a:rPr>
              <a:t>11</a:t>
            </a:fld>
            <a:endParaRPr kumimoji="0" lang="zh-CN" altLang="en-US" sz="1200" b="0" i="0" u="none" strike="noStrike" kern="1200" cap="none" spc="0" normalizeH="0" baseline="0" noProof="0">
              <a:ln>
                <a:noFill/>
              </a:ln>
              <a:solidFill>
                <a:prstClr val="black"/>
              </a:solidFill>
              <a:effectLst/>
              <a:uLnTx/>
              <a:uFillTx/>
              <a:latin typeface="Arial" panose="020B0604020202090204" pitchFamily="34" charset="0"/>
              <a:ea typeface="宋体" charset="0"/>
            </a:endParaRPr>
          </a:p>
        </p:txBody>
      </p:sp>
    </p:spTree>
    <p:extLst>
      <p:ext uri="{BB962C8B-B14F-4D97-AF65-F5344CB8AC3E}">
        <p14:creationId xmlns:p14="http://schemas.microsoft.com/office/powerpoint/2010/main" val="117697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www.fimmu.com/" TargetMode="Externa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3.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oleObject" Target="../embeddings/oleObject2.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3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057525"/>
            <a:ext cx="9144000" cy="21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29"/>
          <p:cNvGraphicFramePr>
            <a:graphicFrameLocks noChangeAspect="1"/>
          </p:cNvGraphicFramePr>
          <p:nvPr userDrawn="1"/>
        </p:nvGraphicFramePr>
        <p:xfrm>
          <a:off x="0" y="0"/>
          <a:ext cx="9144000" cy="1981200"/>
        </p:xfrm>
        <a:graphic>
          <a:graphicData uri="http://schemas.openxmlformats.org/presentationml/2006/ole">
            <mc:AlternateContent xmlns:mc="http://schemas.openxmlformats.org/markup-compatibility/2006">
              <mc:Choice xmlns:v="urn:schemas-microsoft-com:vml" Requires="v">
                <p:oleObj spid="_x0000_s68655" name="Image" r:id="rId4" imgW="7429500" imgH="2146300" progId="Photoshop.Image.6">
                  <p:embed/>
                </p:oleObj>
              </mc:Choice>
              <mc:Fallback>
                <p:oleObj name="Image" r:id="rId4" imgW="7429500" imgH="2146300" progId="Photoshop.Image.6">
                  <p:embed/>
                  <p:pic>
                    <p:nvPicPr>
                      <p:cNvPr id="0" name="图片 686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ltGray">
                      <a:xfrm>
                        <a:off x="0" y="0"/>
                        <a:ext cx="9144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075" name="Rectangle 3"/>
          <p:cNvSpPr>
            <a:spLocks noGrp="1" noChangeArrowheads="1"/>
          </p:cNvSpPr>
          <p:nvPr>
            <p:ph type="subTitle" idx="1"/>
          </p:nvPr>
        </p:nvSpPr>
        <p:spPr>
          <a:xfrm>
            <a:off x="762000" y="2914650"/>
            <a:ext cx="6629400" cy="285750"/>
          </a:xfrm>
        </p:spPr>
        <p:txBody>
          <a:bodyPr/>
          <a:lstStyle>
            <a:lvl1pPr marL="0" indent="0">
              <a:buFont typeface="Wingdings" panose="05000000000000000000" pitchFamily="2" charset="2"/>
              <a:buNone/>
              <a:defRPr>
                <a:solidFill>
                  <a:schemeClr val="accent1"/>
                </a:solidFill>
              </a:defRPr>
            </a:lvl1pPr>
          </a:lstStyle>
          <a:p>
            <a:r>
              <a:rPr lang="zh-CN" altLang="en-US"/>
              <a:t>单击此处编辑母版副标题样式</a:t>
            </a:r>
            <a:endParaRPr lang="en-US" altLang="zh-CN"/>
          </a:p>
        </p:txBody>
      </p:sp>
      <p:sp>
        <p:nvSpPr>
          <p:cNvPr id="3074" name="Rectangle 2"/>
          <p:cNvSpPr>
            <a:spLocks noGrp="1" noChangeArrowheads="1"/>
          </p:cNvSpPr>
          <p:nvPr>
            <p:ph type="ctrTitle"/>
          </p:nvPr>
        </p:nvSpPr>
        <p:spPr bwMode="gray">
          <a:xfrm>
            <a:off x="762000" y="2000250"/>
            <a:ext cx="5943600" cy="800100"/>
          </a:xfrm>
          <a:effectLst>
            <a:outerShdw dist="53882" dir="2700000" algn="ctr" rotWithShape="0">
              <a:schemeClr val="bg2"/>
            </a:outerShdw>
          </a:effectLst>
        </p:spPr>
        <p:txBody>
          <a:bodyPr/>
          <a:lstStyle>
            <a:lvl1pPr algn="l">
              <a:defRPr sz="6000">
                <a:solidFill>
                  <a:schemeClr val="tx1"/>
                </a:solidFill>
              </a:defRPr>
            </a:lvl1pPr>
          </a:lstStyle>
          <a:p>
            <a:r>
              <a:rPr lang="zh-CN" altLang="en-US"/>
              <a:t>单击此处编辑母版标题样式</a:t>
            </a:r>
            <a:endParaRPr lang="en-US" altLang="zh-CN"/>
          </a:p>
        </p:txBody>
      </p:sp>
      <p:sp>
        <p:nvSpPr>
          <p:cNvPr id="6" name="Rectangle 4"/>
          <p:cNvSpPr>
            <a:spLocks noGrp="1" noChangeArrowheads="1"/>
          </p:cNvSpPr>
          <p:nvPr>
            <p:ph type="dt" sz="half" idx="10"/>
          </p:nvPr>
        </p:nvSpPr>
        <p:spPr>
          <a:xfrm>
            <a:off x="457200" y="4923235"/>
            <a:ext cx="2133600" cy="117872"/>
          </a:xfrm>
        </p:spPr>
        <p:txBody>
          <a:bodyPr/>
          <a:lstStyle>
            <a:lvl1pPr>
              <a:defRPr sz="1400" b="0">
                <a:latin typeface="Times New Roman" panose="02020603050405020304" charset="0"/>
                <a:ea typeface="宋体" charset="0"/>
                <a:cs typeface="宋体" charset="0"/>
              </a:defRPr>
            </a:lvl1pPr>
          </a:lstStyle>
          <a:p>
            <a:pPr>
              <a:defRPr/>
            </a:pPr>
            <a:endParaRPr lang="en-US" altLang="zh-CN"/>
          </a:p>
        </p:txBody>
      </p:sp>
      <p:sp>
        <p:nvSpPr>
          <p:cNvPr id="7" name="Rectangle 5"/>
          <p:cNvSpPr>
            <a:spLocks noGrp="1" noChangeArrowheads="1"/>
          </p:cNvSpPr>
          <p:nvPr>
            <p:ph type="ftr" sz="quarter" idx="11"/>
          </p:nvPr>
        </p:nvSpPr>
        <p:spPr>
          <a:xfrm>
            <a:off x="3124200" y="4912519"/>
            <a:ext cx="2895600" cy="128588"/>
          </a:xfrm>
        </p:spPr>
        <p:txBody>
          <a:bodyPr/>
          <a:lstStyle>
            <a:lvl1pPr algn="ctr">
              <a:defRPr sz="1400" b="0">
                <a:latin typeface="Times New Roman" panose="02020603050405020304" charset="0"/>
                <a:ea typeface="宋体" charset="0"/>
                <a:cs typeface="宋体" charset="0"/>
              </a:defRPr>
            </a:lvl1pPr>
          </a:lstStyle>
          <a:p>
            <a:pPr>
              <a:defRPr/>
            </a:pPr>
            <a:endParaRPr lang="en-US" altLang="zh-CN"/>
          </a:p>
        </p:txBody>
      </p:sp>
      <p:sp>
        <p:nvSpPr>
          <p:cNvPr id="8" name="Rectangle 6"/>
          <p:cNvSpPr>
            <a:spLocks noGrp="1" noChangeArrowheads="1"/>
          </p:cNvSpPr>
          <p:nvPr>
            <p:ph type="sldNum" sz="quarter" idx="12"/>
          </p:nvPr>
        </p:nvSpPr>
        <p:spPr>
          <a:xfrm>
            <a:off x="6553200" y="4901804"/>
            <a:ext cx="2133600" cy="139303"/>
          </a:xfrm>
        </p:spPr>
        <p:txBody>
          <a:bodyPr/>
          <a:lstStyle>
            <a:lvl1pPr algn="r">
              <a:defRPr sz="1400" b="0">
                <a:latin typeface="Times New Roman" panose="02020603050405020304" charset="0"/>
              </a:defRPr>
            </a:lvl1pPr>
          </a:lstStyle>
          <a:p>
            <a:pPr>
              <a:defRPr/>
            </a:pPr>
            <a:fld id="{51813220-3B5D-DB4F-A02D-55BF3A7283E8}" type="slidenum">
              <a:rPr lang="zh-CN" altLang="en-US"/>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r>
              <a:rPr lang="en-US" altLang="zh-CN"/>
              <a:t>www.1ppt.com</a:t>
            </a:r>
          </a:p>
        </p:txBody>
      </p:sp>
      <p:sp>
        <p:nvSpPr>
          <p:cNvPr id="5" name="Rectangle 5"/>
          <p:cNvSpPr>
            <a:spLocks noGrp="1" noChangeArrowheads="1"/>
          </p:cNvSpPr>
          <p:nvPr>
            <p:ph type="ftr" sz="quarter" idx="11"/>
          </p:nvPr>
        </p:nvSpPr>
        <p:spPr/>
        <p:txBody>
          <a:bodyPr/>
          <a:lstStyle>
            <a:lvl1pPr>
              <a:defRPr/>
            </a:lvl1pPr>
          </a:lstStyle>
          <a:p>
            <a:pPr>
              <a:defRPr/>
            </a:pPr>
            <a:r>
              <a:rPr lang="en-US" altLang="zh-CN"/>
              <a:t>Company Logo</a:t>
            </a:r>
          </a:p>
        </p:txBody>
      </p:sp>
      <p:sp>
        <p:nvSpPr>
          <p:cNvPr id="6" name="Rectangle 6"/>
          <p:cNvSpPr>
            <a:spLocks noGrp="1" noChangeArrowheads="1"/>
          </p:cNvSpPr>
          <p:nvPr>
            <p:ph type="sldNum" sz="quarter" idx="12"/>
          </p:nvPr>
        </p:nvSpPr>
        <p:spPr/>
        <p:txBody>
          <a:bodyPr/>
          <a:lstStyle>
            <a:lvl1pPr>
              <a:defRPr/>
            </a:lvl1pPr>
          </a:lstStyle>
          <a:p>
            <a:pPr>
              <a:defRPr/>
            </a:pPr>
            <a:fld id="{57F35F93-FF01-584A-837C-F30812CB2BCF}" type="slidenum">
              <a:rPr lang="zh-CN" altLang="en-US"/>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6550" y="114300"/>
            <a:ext cx="2076450" cy="46291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14300"/>
            <a:ext cx="6076950" cy="46291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r>
              <a:rPr lang="en-US" altLang="zh-CN"/>
              <a:t>www.1ppt.com</a:t>
            </a:r>
          </a:p>
        </p:txBody>
      </p:sp>
      <p:sp>
        <p:nvSpPr>
          <p:cNvPr id="5" name="Rectangle 5"/>
          <p:cNvSpPr>
            <a:spLocks noGrp="1" noChangeArrowheads="1"/>
          </p:cNvSpPr>
          <p:nvPr>
            <p:ph type="ftr" sz="quarter" idx="11"/>
          </p:nvPr>
        </p:nvSpPr>
        <p:spPr/>
        <p:txBody>
          <a:bodyPr/>
          <a:lstStyle>
            <a:lvl1pPr>
              <a:defRPr/>
            </a:lvl1pPr>
          </a:lstStyle>
          <a:p>
            <a:pPr>
              <a:defRPr/>
            </a:pPr>
            <a:r>
              <a:rPr lang="en-US" altLang="zh-CN"/>
              <a:t>Company Logo</a:t>
            </a:r>
          </a:p>
        </p:txBody>
      </p:sp>
      <p:sp>
        <p:nvSpPr>
          <p:cNvPr id="6" name="Rectangle 6"/>
          <p:cNvSpPr>
            <a:spLocks noGrp="1" noChangeArrowheads="1"/>
          </p:cNvSpPr>
          <p:nvPr>
            <p:ph type="sldNum" sz="quarter" idx="12"/>
          </p:nvPr>
        </p:nvSpPr>
        <p:spPr/>
        <p:txBody>
          <a:bodyPr/>
          <a:lstStyle>
            <a:lvl1pPr>
              <a:defRPr/>
            </a:lvl1pPr>
          </a:lstStyle>
          <a:p>
            <a:pPr>
              <a:defRPr/>
            </a:pPr>
            <a:fld id="{1FA91A48-FBF3-B443-BE7D-F589B723A27D}" type="slidenum">
              <a:rPr lang="zh-CN" altLang="en-US"/>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114301"/>
            <a:ext cx="8305800" cy="422672"/>
          </a:xfrm>
        </p:spPr>
        <p:txBody>
          <a:bodyPr/>
          <a:lstStyle/>
          <a:p>
            <a:r>
              <a:rPr lang="zh-CN" altLang="en-US"/>
              <a:t>单击此处编辑母版标题样式</a:t>
            </a:r>
          </a:p>
        </p:txBody>
      </p:sp>
      <p:sp>
        <p:nvSpPr>
          <p:cNvPr id="3" name="表格占位符 2"/>
          <p:cNvSpPr>
            <a:spLocks noGrp="1"/>
          </p:cNvSpPr>
          <p:nvPr>
            <p:ph type="tbl" idx="1" hasCustomPrompt="1"/>
          </p:nvPr>
        </p:nvSpPr>
        <p:spPr>
          <a:xfrm>
            <a:off x="457200" y="914400"/>
            <a:ext cx="8229600" cy="3829050"/>
          </a:xfrm>
        </p:spPr>
        <p:txBody>
          <a:bodyPr/>
          <a:lstStyle/>
          <a:p>
            <a:pPr lvl="0"/>
            <a:r>
              <a:rPr lang="zh-CN" altLang="en-US" noProof="0"/>
              <a:t>单击图标添加表格</a:t>
            </a:r>
          </a:p>
        </p:txBody>
      </p:sp>
      <p:sp>
        <p:nvSpPr>
          <p:cNvPr id="4" name="Rectangle 4"/>
          <p:cNvSpPr>
            <a:spLocks noGrp="1" noChangeArrowheads="1"/>
          </p:cNvSpPr>
          <p:nvPr>
            <p:ph type="dt" sz="half" idx="10"/>
          </p:nvPr>
        </p:nvSpPr>
        <p:spPr/>
        <p:txBody>
          <a:bodyPr/>
          <a:lstStyle>
            <a:lvl1pPr>
              <a:defRPr/>
            </a:lvl1pPr>
          </a:lstStyle>
          <a:p>
            <a:pPr>
              <a:defRPr/>
            </a:pPr>
            <a:r>
              <a:rPr lang="en-US" altLang="zh-CN"/>
              <a:t>www.1ppt.com</a:t>
            </a:r>
          </a:p>
        </p:txBody>
      </p:sp>
      <p:sp>
        <p:nvSpPr>
          <p:cNvPr id="5" name="Rectangle 5"/>
          <p:cNvSpPr>
            <a:spLocks noGrp="1" noChangeArrowheads="1"/>
          </p:cNvSpPr>
          <p:nvPr>
            <p:ph type="ftr" sz="quarter" idx="11"/>
          </p:nvPr>
        </p:nvSpPr>
        <p:spPr/>
        <p:txBody>
          <a:bodyPr/>
          <a:lstStyle>
            <a:lvl1pPr>
              <a:defRPr/>
            </a:lvl1pPr>
          </a:lstStyle>
          <a:p>
            <a:pPr>
              <a:defRPr/>
            </a:pPr>
            <a:r>
              <a:rPr lang="en-US" altLang="zh-CN"/>
              <a:t>Company Logo</a:t>
            </a:r>
          </a:p>
        </p:txBody>
      </p:sp>
      <p:sp>
        <p:nvSpPr>
          <p:cNvPr id="6" name="Rectangle 6"/>
          <p:cNvSpPr>
            <a:spLocks noGrp="1" noChangeArrowheads="1"/>
          </p:cNvSpPr>
          <p:nvPr>
            <p:ph type="sldNum" sz="quarter" idx="12"/>
          </p:nvPr>
        </p:nvSpPr>
        <p:spPr/>
        <p:txBody>
          <a:bodyPr/>
          <a:lstStyle>
            <a:lvl1pPr>
              <a:defRPr/>
            </a:lvl1pPr>
          </a:lstStyle>
          <a:p>
            <a:pPr>
              <a:defRPr/>
            </a:pPr>
            <a:fld id="{7F1503FD-AE90-5B45-BB0F-5C234BFA90F6}" type="slidenum">
              <a:rPr lang="zh-CN" altLang="en-US"/>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5"/>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2"/>
          <p:cNvSpPr>
            <a:spLocks noGrp="1" noChangeArrowheads="1"/>
          </p:cNvSpPr>
          <p:nvPr>
            <p:ph type="dt" sz="half" idx="10"/>
          </p:nvPr>
        </p:nvSpPr>
        <p:spPr/>
        <p:txBody>
          <a:bodyPr/>
          <a:lstStyle>
            <a:lvl1pPr>
              <a:defRPr/>
            </a:lvl1pPr>
          </a:lstStyle>
          <a:p>
            <a:pPr>
              <a:defRPr/>
            </a:pPr>
            <a:fld id="{400FFF2B-E931-754E-8632-E44B26ECAA53}" type="datetimeFigureOut">
              <a:rPr lang="zh-CN" altLang="en-US"/>
              <a:t>2022/3/3</a:t>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1AE40C0-EEAE-9443-A53E-EF39095EC39F}" type="slidenum">
              <a:rPr lang="zh-CN" altLang="en-US"/>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4D445E52-A7F0-6841-ACCC-7A1C836E595C}" type="datetimeFigureOut">
              <a:rPr lang="zh-CN" altLang="en-US"/>
              <a:t>2022/3/3</a:t>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68D4067-8A72-654F-ADE7-64F43B97590A}" type="slidenum">
              <a:rPr lang="zh-CN" altLang="en-US"/>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82"/>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2"/>
          <p:cNvSpPr>
            <a:spLocks noGrp="1" noChangeArrowheads="1"/>
          </p:cNvSpPr>
          <p:nvPr>
            <p:ph type="dt" sz="half" idx="10"/>
          </p:nvPr>
        </p:nvSpPr>
        <p:spPr/>
        <p:txBody>
          <a:bodyPr/>
          <a:lstStyle>
            <a:lvl1pPr>
              <a:defRPr/>
            </a:lvl1pPr>
          </a:lstStyle>
          <a:p>
            <a:pPr>
              <a:defRPr/>
            </a:pPr>
            <a:fld id="{0A64CDD3-D697-084E-A948-A0BECDFDB5E8}" type="datetimeFigureOut">
              <a:rPr lang="zh-CN" altLang="en-US"/>
              <a:t>2022/3/3</a:t>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9A6B921-B96D-4A45-BB37-AD096F8398B6}" type="slidenum">
              <a:rPr lang="zh-CN" altLang="en-US"/>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844154"/>
            <a:ext cx="4038600" cy="3750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844154"/>
            <a:ext cx="4038600" cy="37504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p:cNvSpPr>
            <a:spLocks noGrp="1" noChangeArrowheads="1"/>
          </p:cNvSpPr>
          <p:nvPr>
            <p:ph type="dt" sz="half" idx="10"/>
          </p:nvPr>
        </p:nvSpPr>
        <p:spPr/>
        <p:txBody>
          <a:bodyPr/>
          <a:lstStyle>
            <a:lvl1pPr>
              <a:defRPr/>
            </a:lvl1pPr>
          </a:lstStyle>
          <a:p>
            <a:pPr>
              <a:defRPr/>
            </a:pPr>
            <a:fld id="{1D6A3FCF-9037-B943-A880-4B723288D2BB}" type="datetimeFigureOut">
              <a:rPr lang="zh-CN" altLang="en-US"/>
              <a:t>2022/3/3</a:t>
            </a:fld>
            <a:endParaRPr lang="zh-CN" altLang="en-US"/>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2BD748A6-D7B8-F64B-A4B8-3DB70B6DA01B}" type="slidenum">
              <a:rPr lang="zh-CN" altLang="en-US"/>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p:cNvSpPr>
            <a:spLocks noGrp="1" noChangeArrowheads="1"/>
          </p:cNvSpPr>
          <p:nvPr>
            <p:ph type="dt" sz="half" idx="10"/>
          </p:nvPr>
        </p:nvSpPr>
        <p:spPr/>
        <p:txBody>
          <a:bodyPr/>
          <a:lstStyle>
            <a:lvl1pPr>
              <a:defRPr/>
            </a:lvl1pPr>
          </a:lstStyle>
          <a:p>
            <a:pPr>
              <a:defRPr/>
            </a:pPr>
            <a:fld id="{0ED52015-6913-B14D-9E30-A187B92A9701}" type="datetimeFigureOut">
              <a:rPr lang="zh-CN" altLang="en-US"/>
              <a:t>2022/3/3</a:t>
            </a:fld>
            <a:endParaRPr lang="zh-CN" altLang="en-US"/>
          </a:p>
        </p:txBody>
      </p:sp>
      <p:sp>
        <p:nvSpPr>
          <p:cNvPr id="8"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9463B8CE-8A40-8F4E-AC3A-B88D1583C191}" type="slidenum">
              <a:rPr lang="zh-CN" altLang="en-US"/>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noChangeArrowheads="1"/>
          </p:cNvSpPr>
          <p:nvPr>
            <p:ph type="dt" sz="half" idx="10"/>
          </p:nvPr>
        </p:nvSpPr>
        <p:spPr/>
        <p:txBody>
          <a:bodyPr/>
          <a:lstStyle>
            <a:lvl1pPr>
              <a:defRPr/>
            </a:lvl1pPr>
          </a:lstStyle>
          <a:p>
            <a:pPr>
              <a:defRPr/>
            </a:pPr>
            <a:fld id="{F331A8B8-C0AF-2A49-B8C4-191DEC32E143}" type="datetimeFigureOut">
              <a:rPr lang="zh-CN" altLang="en-US"/>
              <a:t>2022/3/3</a:t>
            </a:fld>
            <a:endParaRPr lang="zh-CN" altLang="en-US"/>
          </a:p>
        </p:txBody>
      </p:sp>
      <p:sp>
        <p:nvSpPr>
          <p:cNvPr id="4"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F673E766-4AA5-0448-951E-F74B67113A63}" type="slidenum">
              <a:rPr lang="zh-CN" altLang="en-US"/>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p:txBody>
          <a:bodyPr/>
          <a:lstStyle>
            <a:lvl1pPr>
              <a:defRPr/>
            </a:lvl1pPr>
          </a:lstStyle>
          <a:p>
            <a:pPr>
              <a:defRPr/>
            </a:pPr>
            <a:fld id="{7E86D8E5-95FE-DE4F-AE45-B595FA7A304F}" type="datetimeFigureOut">
              <a:rPr lang="zh-CN" altLang="en-US"/>
              <a:t>2022/3/3</a:t>
            </a:fld>
            <a:endParaRPr lang="zh-CN" altLang="en-US"/>
          </a:p>
        </p:txBody>
      </p:sp>
      <p:sp>
        <p:nvSpPr>
          <p:cNvPr id="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5F910027-4DD9-664F-B48E-37471AE5C08D}"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r>
              <a:rPr lang="en-US" altLang="zh-CN"/>
              <a:t>www.1ppt.com</a:t>
            </a:r>
          </a:p>
        </p:txBody>
      </p:sp>
      <p:sp>
        <p:nvSpPr>
          <p:cNvPr id="5" name="Rectangle 5"/>
          <p:cNvSpPr>
            <a:spLocks noGrp="1" noChangeArrowheads="1"/>
          </p:cNvSpPr>
          <p:nvPr>
            <p:ph type="ftr" sz="quarter" idx="11"/>
          </p:nvPr>
        </p:nvSpPr>
        <p:spPr/>
        <p:txBody>
          <a:bodyPr/>
          <a:lstStyle>
            <a:lvl1pPr>
              <a:defRPr/>
            </a:lvl1pPr>
          </a:lstStyle>
          <a:p>
            <a:pPr>
              <a:defRPr/>
            </a:pPr>
            <a:r>
              <a:rPr lang="en-US" altLang="zh-CN"/>
              <a:t>Company Logo</a:t>
            </a:r>
          </a:p>
        </p:txBody>
      </p:sp>
      <p:sp>
        <p:nvSpPr>
          <p:cNvPr id="6" name="Rectangle 6"/>
          <p:cNvSpPr>
            <a:spLocks noGrp="1" noChangeArrowheads="1"/>
          </p:cNvSpPr>
          <p:nvPr>
            <p:ph type="sldNum" sz="quarter" idx="12"/>
          </p:nvPr>
        </p:nvSpPr>
        <p:spPr/>
        <p:txBody>
          <a:bodyPr/>
          <a:lstStyle>
            <a:lvl1pPr>
              <a:defRPr/>
            </a:lvl1pPr>
          </a:lstStyle>
          <a:p>
            <a:pPr>
              <a:defRPr/>
            </a:pPr>
            <a:fld id="{BC170778-4435-8E40-A904-38E8F1B218ED}" type="slidenum">
              <a:rPr lang="zh-CN" altLang="en-US"/>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90A9F0AD-934B-2143-9C05-F10A9A33EB1D}" type="datetimeFigureOut">
              <a:rPr lang="zh-CN" altLang="en-US"/>
              <a:t>2022/3/3</a:t>
            </a:fld>
            <a:endParaRPr lang="zh-CN" altLang="en-US"/>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24BE446F-8580-DC45-A31A-26D04721BF79}" type="slidenum">
              <a:rPr lang="zh-CN" altLang="en-US"/>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EC310EC8-676F-924F-A216-E7F8B4D78E23}" type="datetimeFigureOut">
              <a:rPr lang="zh-CN" altLang="en-US"/>
              <a:t>2022/3/3</a:t>
            </a:fld>
            <a:endParaRPr lang="zh-CN" altLang="en-US"/>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1F442207-F4BB-2E4D-BCEA-0904BFA12751}" type="slidenum">
              <a:rPr lang="zh-CN" altLang="en-US"/>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BF6DE8A4-1FAD-A54D-B0D2-E441290C2C30}" type="datetimeFigureOut">
              <a:rPr lang="zh-CN" altLang="en-US"/>
              <a:t>2022/3/3</a:t>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D1F9115-8EA6-D641-A0E7-C110ECE4DD15}" type="slidenum">
              <a:rPr lang="zh-CN" altLang="en-US"/>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61155" y="152407"/>
            <a:ext cx="2087563" cy="444222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395290" y="152407"/>
            <a:ext cx="6113462" cy="444222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952DB5F4-921D-4449-9FC7-655BE4EC521B}" type="datetimeFigureOut">
              <a:rPr lang="zh-CN" altLang="en-US"/>
              <a:t>2022/3/3</a:t>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545FFC75-728E-B949-AE4C-2149F0C47535}" type="slidenum">
              <a:rPr lang="zh-CN" altLang="en-US"/>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文本占位符 2"/>
          <p:cNvSpPr>
            <a:spLocks noGrp="1"/>
          </p:cNvSpPr>
          <p:nvPr>
            <p:ph type="body"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4E52936B-79C9-2146-AFCF-80AAFC065B2E}" type="datetimeFigureOut">
              <a:rPr lang="zh-CN" altLang="en-US"/>
              <a:t>2022/3/3</a:t>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24ED2B4-26DC-F84C-9913-7565C9F78D81}" type="slidenum">
              <a:rPr lang="zh-CN" altLang="en-US"/>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785813" y="4768454"/>
            <a:ext cx="7143750" cy="338554"/>
          </a:xfrm>
          <a:prstGeom prst="rect">
            <a:avLst/>
          </a:prstGeom>
          <a:solidFill>
            <a:schemeClr val="bg1"/>
          </a:solidFill>
          <a:ln>
            <a:noFill/>
          </a:ln>
        </p:spPr>
        <p:txBody>
          <a:bodyPr>
            <a:spAutoFit/>
          </a:bodyPr>
          <a:lstStyle>
            <a:lvl1pPr>
              <a:defRPr>
                <a:solidFill>
                  <a:schemeClr val="tx1"/>
                </a:solidFill>
                <a:latin typeface="Arial" panose="020B0604020202090204" pitchFamily="34" charset="0"/>
              </a:defRPr>
            </a:lvl1pPr>
            <a:lvl2pPr marL="742950" indent="-285750">
              <a:defRPr>
                <a:solidFill>
                  <a:schemeClr val="tx1"/>
                </a:solidFill>
                <a:latin typeface="Arial" panose="020B0604020202090204" pitchFamily="34" charset="0"/>
              </a:defRPr>
            </a:lvl2pPr>
            <a:lvl3pPr marL="1143000" indent="-228600">
              <a:defRPr>
                <a:solidFill>
                  <a:schemeClr val="tx1"/>
                </a:solidFill>
                <a:latin typeface="Arial" panose="020B0604020202090204" pitchFamily="34" charset="0"/>
              </a:defRPr>
            </a:lvl3pPr>
            <a:lvl4pPr marL="1600200" indent="-228600">
              <a:defRPr>
                <a:solidFill>
                  <a:schemeClr val="tx1"/>
                </a:solidFill>
                <a:latin typeface="Arial" panose="020B0604020202090204" pitchFamily="34" charset="0"/>
              </a:defRPr>
            </a:lvl4pPr>
            <a:lvl5pPr marL="2057400" indent="-228600">
              <a:defRPr>
                <a:solidFill>
                  <a:schemeClr val="tx1"/>
                </a:solidFill>
                <a:latin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defRPr>
            </a:lvl9pPr>
          </a:lstStyle>
          <a:p>
            <a:pPr algn="ctr" eaLnBrk="1" hangingPunct="1">
              <a:defRPr/>
            </a:pPr>
            <a:r>
              <a:rPr lang="en-US" altLang="zh-CN" sz="1600" b="1" smtClean="0">
                <a:solidFill>
                  <a:srgbClr val="00B0F0"/>
                </a:solidFill>
                <a:latin typeface="微软雅黑" pitchFamily="34" charset="-122"/>
                <a:ea typeface="+mn-ea"/>
                <a:cs typeface="+mn-cs"/>
                <a:hlinkClick r:id="rId2"/>
              </a:rPr>
              <a:t>www.fimmu.com</a:t>
            </a:r>
            <a:r>
              <a:rPr lang="en-US" altLang="zh-CN" sz="1600" b="1" smtClean="0">
                <a:solidFill>
                  <a:srgbClr val="00B0F0"/>
                </a:solidFill>
                <a:latin typeface="微软雅黑" pitchFamily="34" charset="-122"/>
                <a:ea typeface="+mn-ea"/>
                <a:cs typeface="+mn-cs"/>
              </a:rPr>
              <a:t>          </a:t>
            </a:r>
            <a:r>
              <a:rPr lang="zh-CN" altLang="en-US" sz="1600" b="1" smtClean="0">
                <a:solidFill>
                  <a:srgbClr val="00B0F0"/>
                </a:solidFill>
                <a:latin typeface="微软雅黑" pitchFamily="34" charset="-122"/>
                <a:ea typeface="+mn-ea"/>
                <a:cs typeface="+mn-cs"/>
              </a:rPr>
              <a:t>南方医科大学       翟惠敏</a:t>
            </a:r>
          </a:p>
        </p:txBody>
      </p:sp>
      <p:sp>
        <p:nvSpPr>
          <p:cNvPr id="2" name="标题 1"/>
          <p:cNvSpPr>
            <a:spLocks noGrp="1"/>
          </p:cNvSpPr>
          <p:nvPr>
            <p:ph type="title"/>
          </p:nvPr>
        </p:nvSpPr>
        <p:spPr>
          <a:xfrm>
            <a:off x="714348" y="160718"/>
            <a:ext cx="7772400" cy="321471"/>
          </a:xfrm>
        </p:spPr>
        <p:txBody>
          <a:bodyPr anchor="t"/>
          <a:lstStyle>
            <a:lvl1pPr algn="l">
              <a:defRPr sz="4000" b="1" cap="all"/>
            </a:lvl1pPr>
          </a:lstStyle>
          <a:p>
            <a:r>
              <a:rPr lang="zh-CN" altLang="en-US"/>
              <a:t>单击此处编辑母版标题样式</a:t>
            </a:r>
          </a:p>
        </p:txBody>
      </p:sp>
      <p:sp>
        <p:nvSpPr>
          <p:cNvPr id="4" name="灯片编号占位符 5"/>
          <p:cNvSpPr>
            <a:spLocks noGrp="1" noChangeArrowheads="1"/>
          </p:cNvSpPr>
          <p:nvPr>
            <p:ph type="sldNum" sz="quarter" idx="10"/>
          </p:nvPr>
        </p:nvSpPr>
        <p:spPr/>
        <p:txBody>
          <a:bodyPr/>
          <a:lstStyle>
            <a:lvl1pPr>
              <a:defRPr/>
            </a:lvl1pPr>
          </a:lstStyle>
          <a:p>
            <a:pPr>
              <a:defRPr/>
            </a:pPr>
            <a:fld id="{0FC0BE66-39F3-484F-9D9A-3E13DAC24BC0}" type="slidenum">
              <a:rPr lang="zh-CN" altLang="en-US"/>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3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057525"/>
            <a:ext cx="9144000" cy="21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29"/>
          <p:cNvGraphicFramePr>
            <a:graphicFrameLocks noChangeAspect="1"/>
          </p:cNvGraphicFramePr>
          <p:nvPr userDrawn="1"/>
        </p:nvGraphicFramePr>
        <p:xfrm>
          <a:off x="0" y="0"/>
          <a:ext cx="9144000" cy="1981200"/>
        </p:xfrm>
        <a:graphic>
          <a:graphicData uri="http://schemas.openxmlformats.org/presentationml/2006/ole">
            <mc:AlternateContent xmlns:mc="http://schemas.openxmlformats.org/markup-compatibility/2006">
              <mc:Choice xmlns:v="urn:schemas-microsoft-com:vml" Requires="v">
                <p:oleObj spid="_x0000_s69656" name="Image" r:id="rId4" imgW="7429500" imgH="2146300" progId="Photoshop.Image.6">
                  <p:embed/>
                </p:oleObj>
              </mc:Choice>
              <mc:Fallback>
                <p:oleObj name="Image" r:id="rId4" imgW="7429500" imgH="2146300" progId="Photoshop.Image.6">
                  <p:embed/>
                  <p:pic>
                    <p:nvPicPr>
                      <p:cNvPr id="0"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ltGray">
                      <a:xfrm>
                        <a:off x="0" y="0"/>
                        <a:ext cx="9144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75" name="Rectangle 3"/>
          <p:cNvSpPr>
            <a:spLocks noGrp="1" noChangeArrowheads="1"/>
          </p:cNvSpPr>
          <p:nvPr>
            <p:ph type="subTitle" idx="1"/>
          </p:nvPr>
        </p:nvSpPr>
        <p:spPr>
          <a:xfrm>
            <a:off x="762000" y="2914650"/>
            <a:ext cx="6629400" cy="285750"/>
          </a:xfrm>
        </p:spPr>
        <p:txBody>
          <a:bodyPr/>
          <a:lstStyle>
            <a:lvl1pPr marL="0" indent="0">
              <a:buFont typeface="Wingdings" panose="05000000000000000000" pitchFamily="2" charset="2"/>
              <a:buNone/>
              <a:defRPr>
                <a:solidFill>
                  <a:schemeClr val="accent1"/>
                </a:solidFill>
              </a:defRPr>
            </a:lvl1pPr>
          </a:lstStyle>
          <a:p>
            <a:r>
              <a:rPr lang="zh-CN" altLang="en-US"/>
              <a:t>单击此处编辑母版副标题样式</a:t>
            </a:r>
            <a:endParaRPr lang="en-US" altLang="zh-CN"/>
          </a:p>
        </p:txBody>
      </p:sp>
      <p:sp>
        <p:nvSpPr>
          <p:cNvPr id="3074" name="Rectangle 2"/>
          <p:cNvSpPr>
            <a:spLocks noGrp="1" noChangeArrowheads="1"/>
          </p:cNvSpPr>
          <p:nvPr>
            <p:ph type="ctrTitle"/>
          </p:nvPr>
        </p:nvSpPr>
        <p:spPr bwMode="gray">
          <a:xfrm>
            <a:off x="762000" y="2000250"/>
            <a:ext cx="5943600" cy="800100"/>
          </a:xfrm>
          <a:effectLst>
            <a:outerShdw dist="53882" dir="2700000" algn="ctr" rotWithShape="0">
              <a:schemeClr val="bg2"/>
            </a:outerShdw>
          </a:effectLst>
        </p:spPr>
        <p:txBody>
          <a:bodyPr/>
          <a:lstStyle>
            <a:lvl1pPr algn="l">
              <a:defRPr sz="4500">
                <a:solidFill>
                  <a:schemeClr val="tx1"/>
                </a:solidFill>
              </a:defRPr>
            </a:lvl1pPr>
          </a:lstStyle>
          <a:p>
            <a:r>
              <a:rPr lang="zh-CN" altLang="en-US"/>
              <a:t>单击此处编辑母版标题样式</a:t>
            </a:r>
            <a:endParaRPr lang="en-US" altLang="zh-CN"/>
          </a:p>
        </p:txBody>
      </p:sp>
      <p:sp>
        <p:nvSpPr>
          <p:cNvPr id="6" name="Rectangle 4"/>
          <p:cNvSpPr>
            <a:spLocks noGrp="1" noChangeArrowheads="1"/>
          </p:cNvSpPr>
          <p:nvPr>
            <p:ph type="dt" sz="half" idx="10"/>
          </p:nvPr>
        </p:nvSpPr>
        <p:spPr>
          <a:xfrm>
            <a:off x="457200" y="4923235"/>
            <a:ext cx="2133600" cy="117872"/>
          </a:xfrm>
        </p:spPr>
        <p:txBody>
          <a:bodyPr/>
          <a:lstStyle>
            <a:lvl1pPr>
              <a:defRPr sz="1050" b="0">
                <a:latin typeface="Times New Roman" panose="02020603050405020304" charset="0"/>
              </a:defRPr>
            </a:lvl1pPr>
          </a:lstStyle>
          <a:p>
            <a:pPr>
              <a:defRPr/>
            </a:pPr>
            <a:endParaRPr lang="en-US" altLang="zh-CN"/>
          </a:p>
        </p:txBody>
      </p:sp>
      <p:sp>
        <p:nvSpPr>
          <p:cNvPr id="7" name="Rectangle 5"/>
          <p:cNvSpPr>
            <a:spLocks noGrp="1" noChangeArrowheads="1"/>
          </p:cNvSpPr>
          <p:nvPr>
            <p:ph type="ftr" sz="quarter" idx="11"/>
          </p:nvPr>
        </p:nvSpPr>
        <p:spPr>
          <a:xfrm>
            <a:off x="3124200" y="4912519"/>
            <a:ext cx="2895600" cy="128588"/>
          </a:xfrm>
        </p:spPr>
        <p:txBody>
          <a:bodyPr/>
          <a:lstStyle>
            <a:lvl1pPr algn="ctr">
              <a:defRPr sz="1050" b="0">
                <a:latin typeface="Times New Roman" panose="02020603050405020304" charset="0"/>
              </a:defRPr>
            </a:lvl1pPr>
          </a:lstStyle>
          <a:p>
            <a:pPr>
              <a:defRPr/>
            </a:pPr>
            <a:endParaRPr lang="en-US" altLang="zh-CN"/>
          </a:p>
        </p:txBody>
      </p:sp>
      <p:sp>
        <p:nvSpPr>
          <p:cNvPr id="8" name="Rectangle 6"/>
          <p:cNvSpPr>
            <a:spLocks noGrp="1" noChangeArrowheads="1"/>
          </p:cNvSpPr>
          <p:nvPr>
            <p:ph type="sldNum" sz="quarter" idx="12"/>
          </p:nvPr>
        </p:nvSpPr>
        <p:spPr>
          <a:xfrm>
            <a:off x="6553200" y="4901804"/>
            <a:ext cx="2133600" cy="139303"/>
          </a:xfrm>
        </p:spPr>
        <p:txBody>
          <a:bodyPr/>
          <a:lstStyle>
            <a:lvl1pPr algn="r">
              <a:defRPr sz="1050" b="0">
                <a:latin typeface="Times New Roman" panose="02020603050405020304" charset="0"/>
              </a:defRPr>
            </a:lvl1pPr>
          </a:lstStyle>
          <a:p>
            <a:fld id="{940039A1-B045-AD44-91C7-916BA7CB810F}" type="slidenum">
              <a:rPr lang="zh-CN" altLang="en-US"/>
              <a:t>‹#›</a:t>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r>
              <a:rPr lang="en-US" altLang="zh-CN"/>
              <a:t>www.1ppt.com</a:t>
            </a:r>
          </a:p>
        </p:txBody>
      </p:sp>
      <p:sp>
        <p:nvSpPr>
          <p:cNvPr id="5" name="Rectangle 5"/>
          <p:cNvSpPr>
            <a:spLocks noGrp="1" noChangeArrowheads="1"/>
          </p:cNvSpPr>
          <p:nvPr>
            <p:ph type="ftr" sz="quarter" idx="11"/>
          </p:nvPr>
        </p:nvSpPr>
        <p:spPr/>
        <p:txBody>
          <a:bodyPr/>
          <a:lstStyle>
            <a:lvl1pPr>
              <a:defRPr/>
            </a:lvl1pPr>
          </a:lstStyle>
          <a:p>
            <a:pPr>
              <a:defRPr/>
            </a:pPr>
            <a:r>
              <a:rPr lang="en-US" altLang="zh-CN"/>
              <a:t>Company Logo</a:t>
            </a:r>
          </a:p>
        </p:txBody>
      </p:sp>
      <p:sp>
        <p:nvSpPr>
          <p:cNvPr id="6" name="Rectangle 6"/>
          <p:cNvSpPr>
            <a:spLocks noGrp="1" noChangeArrowheads="1"/>
          </p:cNvSpPr>
          <p:nvPr>
            <p:ph type="sldNum" sz="quarter" idx="12"/>
          </p:nvPr>
        </p:nvSpPr>
        <p:spPr/>
        <p:txBody>
          <a:bodyPr/>
          <a:lstStyle>
            <a:lvl1pPr>
              <a:defRPr/>
            </a:lvl1pPr>
          </a:lstStyle>
          <a:p>
            <a:fld id="{7088847D-1CEC-6C42-B9CB-FED5789F3CCA}" type="slidenum">
              <a:rPr lang="zh-CN" altLang="en-US"/>
              <a:t>‹#›</a:t>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r>
              <a:rPr lang="en-US" altLang="zh-CN"/>
              <a:t>www.1ppt.com</a:t>
            </a:r>
          </a:p>
        </p:txBody>
      </p:sp>
      <p:sp>
        <p:nvSpPr>
          <p:cNvPr id="5" name="Rectangle 5"/>
          <p:cNvSpPr>
            <a:spLocks noGrp="1" noChangeArrowheads="1"/>
          </p:cNvSpPr>
          <p:nvPr>
            <p:ph type="ftr" sz="quarter" idx="11"/>
          </p:nvPr>
        </p:nvSpPr>
        <p:spPr/>
        <p:txBody>
          <a:bodyPr/>
          <a:lstStyle>
            <a:lvl1pPr>
              <a:defRPr/>
            </a:lvl1pPr>
          </a:lstStyle>
          <a:p>
            <a:pPr>
              <a:defRPr/>
            </a:pPr>
            <a:r>
              <a:rPr lang="en-US" altLang="zh-CN"/>
              <a:t>Company Logo</a:t>
            </a:r>
          </a:p>
        </p:txBody>
      </p:sp>
      <p:sp>
        <p:nvSpPr>
          <p:cNvPr id="6" name="Rectangle 6"/>
          <p:cNvSpPr>
            <a:spLocks noGrp="1" noChangeArrowheads="1"/>
          </p:cNvSpPr>
          <p:nvPr>
            <p:ph type="sldNum" sz="quarter" idx="12"/>
          </p:nvPr>
        </p:nvSpPr>
        <p:spPr/>
        <p:txBody>
          <a:bodyPr/>
          <a:lstStyle>
            <a:lvl1pPr>
              <a:defRPr/>
            </a:lvl1pPr>
          </a:lstStyle>
          <a:p>
            <a:fld id="{4C0B189A-BF3F-6444-BB0C-17FB77473EC9}" type="slidenum">
              <a:rPr lang="zh-CN" altLang="en-US"/>
              <a:t>‹#›</a:t>
            </a:fld>
            <a:endParaRPr lang="en-US"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14400"/>
            <a:ext cx="4038600" cy="38290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14400"/>
            <a:ext cx="4038600" cy="38290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a:defRPr/>
            </a:lvl1pPr>
          </a:lstStyle>
          <a:p>
            <a:pPr>
              <a:defRPr/>
            </a:pPr>
            <a:r>
              <a:rPr lang="en-US" altLang="zh-CN"/>
              <a:t>www.1ppt.com</a:t>
            </a:r>
          </a:p>
        </p:txBody>
      </p:sp>
      <p:sp>
        <p:nvSpPr>
          <p:cNvPr id="6" name="Rectangle 5"/>
          <p:cNvSpPr>
            <a:spLocks noGrp="1" noChangeArrowheads="1"/>
          </p:cNvSpPr>
          <p:nvPr>
            <p:ph type="ftr" sz="quarter" idx="11"/>
          </p:nvPr>
        </p:nvSpPr>
        <p:spPr/>
        <p:txBody>
          <a:bodyPr/>
          <a:lstStyle>
            <a:lvl1pPr>
              <a:defRPr/>
            </a:lvl1pPr>
          </a:lstStyle>
          <a:p>
            <a:pPr>
              <a:defRPr/>
            </a:pPr>
            <a:r>
              <a:rPr lang="en-US" altLang="zh-CN"/>
              <a:t>Company Logo</a:t>
            </a:r>
          </a:p>
        </p:txBody>
      </p:sp>
      <p:sp>
        <p:nvSpPr>
          <p:cNvPr id="7" name="Rectangle 6"/>
          <p:cNvSpPr>
            <a:spLocks noGrp="1" noChangeArrowheads="1"/>
          </p:cNvSpPr>
          <p:nvPr>
            <p:ph type="sldNum" sz="quarter" idx="12"/>
          </p:nvPr>
        </p:nvSpPr>
        <p:spPr/>
        <p:txBody>
          <a:bodyPr/>
          <a:lstStyle>
            <a:lvl1pPr>
              <a:defRPr/>
            </a:lvl1pPr>
          </a:lstStyle>
          <a:p>
            <a:fld id="{42DFB4A1-7B29-BD4F-8878-A75401B9FDAB}" type="slidenum">
              <a:rPr lang="zh-CN" altLang="en-US"/>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r>
              <a:rPr lang="en-US" altLang="zh-CN"/>
              <a:t>www.1ppt.com</a:t>
            </a:r>
          </a:p>
        </p:txBody>
      </p:sp>
      <p:sp>
        <p:nvSpPr>
          <p:cNvPr id="5" name="Rectangle 5"/>
          <p:cNvSpPr>
            <a:spLocks noGrp="1" noChangeArrowheads="1"/>
          </p:cNvSpPr>
          <p:nvPr>
            <p:ph type="ftr" sz="quarter" idx="11"/>
          </p:nvPr>
        </p:nvSpPr>
        <p:spPr/>
        <p:txBody>
          <a:bodyPr/>
          <a:lstStyle>
            <a:lvl1pPr>
              <a:defRPr/>
            </a:lvl1pPr>
          </a:lstStyle>
          <a:p>
            <a:pPr>
              <a:defRPr/>
            </a:pPr>
            <a:r>
              <a:rPr lang="en-US" altLang="zh-CN"/>
              <a:t>Company Logo</a:t>
            </a:r>
          </a:p>
        </p:txBody>
      </p:sp>
      <p:sp>
        <p:nvSpPr>
          <p:cNvPr id="6" name="Rectangle 6"/>
          <p:cNvSpPr>
            <a:spLocks noGrp="1" noChangeArrowheads="1"/>
          </p:cNvSpPr>
          <p:nvPr>
            <p:ph type="sldNum" sz="quarter" idx="12"/>
          </p:nvPr>
        </p:nvSpPr>
        <p:spPr/>
        <p:txBody>
          <a:bodyPr/>
          <a:lstStyle>
            <a:lvl1pPr>
              <a:defRPr/>
            </a:lvl1pPr>
          </a:lstStyle>
          <a:p>
            <a:pPr>
              <a:defRPr/>
            </a:pPr>
            <a:fld id="{E4BB9579-3F07-7748-9895-9B1FE4B1171E}" type="slidenum">
              <a:rPr lang="zh-CN" altLang="en-US"/>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a:defRPr/>
            </a:lvl1pPr>
          </a:lstStyle>
          <a:p>
            <a:pPr>
              <a:defRPr/>
            </a:pPr>
            <a:r>
              <a:rPr lang="en-US" altLang="zh-CN"/>
              <a:t>www.1ppt.com</a:t>
            </a:r>
          </a:p>
        </p:txBody>
      </p:sp>
      <p:sp>
        <p:nvSpPr>
          <p:cNvPr id="8" name="Rectangle 5"/>
          <p:cNvSpPr>
            <a:spLocks noGrp="1" noChangeArrowheads="1"/>
          </p:cNvSpPr>
          <p:nvPr>
            <p:ph type="ftr" sz="quarter" idx="11"/>
          </p:nvPr>
        </p:nvSpPr>
        <p:spPr/>
        <p:txBody>
          <a:bodyPr/>
          <a:lstStyle>
            <a:lvl1pPr>
              <a:defRPr/>
            </a:lvl1pPr>
          </a:lstStyle>
          <a:p>
            <a:pPr>
              <a:defRPr/>
            </a:pPr>
            <a:r>
              <a:rPr lang="en-US" altLang="zh-CN"/>
              <a:t>Company Logo</a:t>
            </a:r>
          </a:p>
        </p:txBody>
      </p:sp>
      <p:sp>
        <p:nvSpPr>
          <p:cNvPr id="9" name="Rectangle 6"/>
          <p:cNvSpPr>
            <a:spLocks noGrp="1" noChangeArrowheads="1"/>
          </p:cNvSpPr>
          <p:nvPr>
            <p:ph type="sldNum" sz="quarter" idx="12"/>
          </p:nvPr>
        </p:nvSpPr>
        <p:spPr/>
        <p:txBody>
          <a:bodyPr/>
          <a:lstStyle>
            <a:lvl1pPr>
              <a:defRPr/>
            </a:lvl1pPr>
          </a:lstStyle>
          <a:p>
            <a:fld id="{DE017D07-975E-F448-9010-244EE9F21F82}" type="slidenum">
              <a:rPr lang="zh-CN" altLang="en-US"/>
              <a:t>‹#›</a:t>
            </a:fld>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a:defRPr/>
            </a:lvl1pPr>
          </a:lstStyle>
          <a:p>
            <a:pPr>
              <a:defRPr/>
            </a:pPr>
            <a:r>
              <a:rPr lang="en-US" altLang="zh-CN"/>
              <a:t>www.1ppt.com</a:t>
            </a:r>
          </a:p>
        </p:txBody>
      </p:sp>
      <p:sp>
        <p:nvSpPr>
          <p:cNvPr id="4" name="Rectangle 5"/>
          <p:cNvSpPr>
            <a:spLocks noGrp="1" noChangeArrowheads="1"/>
          </p:cNvSpPr>
          <p:nvPr>
            <p:ph type="ftr" sz="quarter" idx="11"/>
          </p:nvPr>
        </p:nvSpPr>
        <p:spPr/>
        <p:txBody>
          <a:bodyPr/>
          <a:lstStyle>
            <a:lvl1pPr>
              <a:defRPr/>
            </a:lvl1pPr>
          </a:lstStyle>
          <a:p>
            <a:pPr>
              <a:defRPr/>
            </a:pPr>
            <a:r>
              <a:rPr lang="en-US" altLang="zh-CN"/>
              <a:t>Company Logo</a:t>
            </a:r>
          </a:p>
        </p:txBody>
      </p:sp>
      <p:sp>
        <p:nvSpPr>
          <p:cNvPr id="5" name="Rectangle 6"/>
          <p:cNvSpPr>
            <a:spLocks noGrp="1" noChangeArrowheads="1"/>
          </p:cNvSpPr>
          <p:nvPr>
            <p:ph type="sldNum" sz="quarter" idx="12"/>
          </p:nvPr>
        </p:nvSpPr>
        <p:spPr/>
        <p:txBody>
          <a:bodyPr/>
          <a:lstStyle>
            <a:lvl1pPr>
              <a:defRPr/>
            </a:lvl1pPr>
          </a:lstStyle>
          <a:p>
            <a:fld id="{C25F228B-82C6-B844-83E3-EB50EC746C41}" type="slidenum">
              <a:rPr lang="zh-CN" altLang="en-US"/>
              <a:t>‹#›</a:t>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en-US" altLang="zh-CN"/>
              <a:t>www.1ppt.com</a:t>
            </a:r>
          </a:p>
        </p:txBody>
      </p:sp>
      <p:sp>
        <p:nvSpPr>
          <p:cNvPr id="3" name="Rectangle 5"/>
          <p:cNvSpPr>
            <a:spLocks noGrp="1" noChangeArrowheads="1"/>
          </p:cNvSpPr>
          <p:nvPr>
            <p:ph type="ftr" sz="quarter" idx="11"/>
          </p:nvPr>
        </p:nvSpPr>
        <p:spPr/>
        <p:txBody>
          <a:bodyPr/>
          <a:lstStyle>
            <a:lvl1pPr>
              <a:defRPr/>
            </a:lvl1pPr>
          </a:lstStyle>
          <a:p>
            <a:pPr>
              <a:defRPr/>
            </a:pPr>
            <a:r>
              <a:rPr lang="en-US" altLang="zh-CN"/>
              <a:t>Company Logo</a:t>
            </a:r>
          </a:p>
        </p:txBody>
      </p:sp>
      <p:sp>
        <p:nvSpPr>
          <p:cNvPr id="4" name="Rectangle 6"/>
          <p:cNvSpPr>
            <a:spLocks noGrp="1" noChangeArrowheads="1"/>
          </p:cNvSpPr>
          <p:nvPr>
            <p:ph type="sldNum" sz="quarter" idx="12"/>
          </p:nvPr>
        </p:nvSpPr>
        <p:spPr/>
        <p:txBody>
          <a:bodyPr/>
          <a:lstStyle>
            <a:lvl1pPr>
              <a:defRPr/>
            </a:lvl1pPr>
          </a:lstStyle>
          <a:p>
            <a:fld id="{3C41E99D-F88F-4947-8A35-D2A4FEFD61B5}" type="slidenum">
              <a:rPr lang="zh-CN" altLang="en-US"/>
              <a:t>‹#›</a:t>
            </a:fld>
            <a:endParaRPr lang="en-US" alt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r>
              <a:rPr lang="en-US" altLang="zh-CN"/>
              <a:t>www.1ppt.com</a:t>
            </a:r>
          </a:p>
        </p:txBody>
      </p:sp>
      <p:sp>
        <p:nvSpPr>
          <p:cNvPr id="6" name="Rectangle 5"/>
          <p:cNvSpPr>
            <a:spLocks noGrp="1" noChangeArrowheads="1"/>
          </p:cNvSpPr>
          <p:nvPr>
            <p:ph type="ftr" sz="quarter" idx="11"/>
          </p:nvPr>
        </p:nvSpPr>
        <p:spPr/>
        <p:txBody>
          <a:bodyPr/>
          <a:lstStyle>
            <a:lvl1pPr>
              <a:defRPr/>
            </a:lvl1pPr>
          </a:lstStyle>
          <a:p>
            <a:pPr>
              <a:defRPr/>
            </a:pPr>
            <a:r>
              <a:rPr lang="en-US" altLang="zh-CN"/>
              <a:t>Company Logo</a:t>
            </a:r>
          </a:p>
        </p:txBody>
      </p:sp>
      <p:sp>
        <p:nvSpPr>
          <p:cNvPr id="7" name="Rectangle 6"/>
          <p:cNvSpPr>
            <a:spLocks noGrp="1" noChangeArrowheads="1"/>
          </p:cNvSpPr>
          <p:nvPr>
            <p:ph type="sldNum" sz="quarter" idx="12"/>
          </p:nvPr>
        </p:nvSpPr>
        <p:spPr/>
        <p:txBody>
          <a:bodyPr/>
          <a:lstStyle>
            <a:lvl1pPr>
              <a:defRPr/>
            </a:lvl1pPr>
          </a:lstStyle>
          <a:p>
            <a:fld id="{5B9EF881-555D-AF49-BC05-EFC59B9A41D8}" type="slidenum">
              <a:rPr lang="zh-CN" altLang="en-US"/>
              <a:t>‹#›</a:t>
            </a:fld>
            <a:endParaRPr lang="en-US" altLang="zh-C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r>
              <a:rPr lang="en-US" altLang="zh-CN"/>
              <a:t>www.1ppt.com</a:t>
            </a:r>
          </a:p>
        </p:txBody>
      </p:sp>
      <p:sp>
        <p:nvSpPr>
          <p:cNvPr id="6" name="Rectangle 5"/>
          <p:cNvSpPr>
            <a:spLocks noGrp="1" noChangeArrowheads="1"/>
          </p:cNvSpPr>
          <p:nvPr>
            <p:ph type="ftr" sz="quarter" idx="11"/>
          </p:nvPr>
        </p:nvSpPr>
        <p:spPr/>
        <p:txBody>
          <a:bodyPr/>
          <a:lstStyle>
            <a:lvl1pPr>
              <a:defRPr/>
            </a:lvl1pPr>
          </a:lstStyle>
          <a:p>
            <a:pPr>
              <a:defRPr/>
            </a:pPr>
            <a:r>
              <a:rPr lang="en-US" altLang="zh-CN"/>
              <a:t>Company Logo</a:t>
            </a:r>
          </a:p>
        </p:txBody>
      </p:sp>
      <p:sp>
        <p:nvSpPr>
          <p:cNvPr id="7" name="Rectangle 6"/>
          <p:cNvSpPr>
            <a:spLocks noGrp="1" noChangeArrowheads="1"/>
          </p:cNvSpPr>
          <p:nvPr>
            <p:ph type="sldNum" sz="quarter" idx="12"/>
          </p:nvPr>
        </p:nvSpPr>
        <p:spPr/>
        <p:txBody>
          <a:bodyPr/>
          <a:lstStyle>
            <a:lvl1pPr>
              <a:defRPr/>
            </a:lvl1pPr>
          </a:lstStyle>
          <a:p>
            <a:fld id="{CACF93DE-CA83-0E46-B166-6FBED1E06D9B}" type="slidenum">
              <a:rPr lang="zh-CN" altLang="en-US"/>
              <a:t>‹#›</a:t>
            </a:fld>
            <a:endParaRPr lang="en-US" altLang="zh-C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r>
              <a:rPr lang="en-US" altLang="zh-CN"/>
              <a:t>www.1ppt.com</a:t>
            </a:r>
          </a:p>
        </p:txBody>
      </p:sp>
      <p:sp>
        <p:nvSpPr>
          <p:cNvPr id="5" name="Rectangle 5"/>
          <p:cNvSpPr>
            <a:spLocks noGrp="1" noChangeArrowheads="1"/>
          </p:cNvSpPr>
          <p:nvPr>
            <p:ph type="ftr" sz="quarter" idx="11"/>
          </p:nvPr>
        </p:nvSpPr>
        <p:spPr/>
        <p:txBody>
          <a:bodyPr/>
          <a:lstStyle>
            <a:lvl1pPr>
              <a:defRPr/>
            </a:lvl1pPr>
          </a:lstStyle>
          <a:p>
            <a:pPr>
              <a:defRPr/>
            </a:pPr>
            <a:r>
              <a:rPr lang="en-US" altLang="zh-CN"/>
              <a:t>Company Logo</a:t>
            </a:r>
          </a:p>
        </p:txBody>
      </p:sp>
      <p:sp>
        <p:nvSpPr>
          <p:cNvPr id="6" name="Rectangle 6"/>
          <p:cNvSpPr>
            <a:spLocks noGrp="1" noChangeArrowheads="1"/>
          </p:cNvSpPr>
          <p:nvPr>
            <p:ph type="sldNum" sz="quarter" idx="12"/>
          </p:nvPr>
        </p:nvSpPr>
        <p:spPr/>
        <p:txBody>
          <a:bodyPr/>
          <a:lstStyle>
            <a:lvl1pPr>
              <a:defRPr/>
            </a:lvl1pPr>
          </a:lstStyle>
          <a:p>
            <a:fld id="{BB247FF3-F7B9-2545-8794-656B24176739}" type="slidenum">
              <a:rPr lang="zh-CN" altLang="en-US"/>
              <a:t>‹#›</a:t>
            </a:fld>
            <a:endParaRPr lang="en-US" altLang="zh-C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6550" y="114300"/>
            <a:ext cx="2076450" cy="46291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14300"/>
            <a:ext cx="6076950" cy="46291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r>
              <a:rPr lang="en-US" altLang="zh-CN"/>
              <a:t>www.1ppt.com</a:t>
            </a:r>
          </a:p>
        </p:txBody>
      </p:sp>
      <p:sp>
        <p:nvSpPr>
          <p:cNvPr id="5" name="Rectangle 5"/>
          <p:cNvSpPr>
            <a:spLocks noGrp="1" noChangeArrowheads="1"/>
          </p:cNvSpPr>
          <p:nvPr>
            <p:ph type="ftr" sz="quarter" idx="11"/>
          </p:nvPr>
        </p:nvSpPr>
        <p:spPr/>
        <p:txBody>
          <a:bodyPr/>
          <a:lstStyle>
            <a:lvl1pPr>
              <a:defRPr/>
            </a:lvl1pPr>
          </a:lstStyle>
          <a:p>
            <a:pPr>
              <a:defRPr/>
            </a:pPr>
            <a:r>
              <a:rPr lang="en-US" altLang="zh-CN"/>
              <a:t>Company Logo</a:t>
            </a:r>
          </a:p>
        </p:txBody>
      </p:sp>
      <p:sp>
        <p:nvSpPr>
          <p:cNvPr id="6" name="Rectangle 6"/>
          <p:cNvSpPr>
            <a:spLocks noGrp="1" noChangeArrowheads="1"/>
          </p:cNvSpPr>
          <p:nvPr>
            <p:ph type="sldNum" sz="quarter" idx="12"/>
          </p:nvPr>
        </p:nvSpPr>
        <p:spPr/>
        <p:txBody>
          <a:bodyPr/>
          <a:lstStyle>
            <a:lvl1pPr>
              <a:defRPr/>
            </a:lvl1pPr>
          </a:lstStyle>
          <a:p>
            <a:fld id="{377975B8-467A-2B41-80BF-EA6666939A06}" type="slidenum">
              <a:rPr lang="zh-CN" altLang="en-US"/>
              <a:t>‹#›</a:t>
            </a:fld>
            <a:endParaRPr lang="en-US" altLang="zh-C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114301"/>
            <a:ext cx="8305800" cy="422672"/>
          </a:xfrm>
        </p:spPr>
        <p:txBody>
          <a:bodyPr/>
          <a:lstStyle/>
          <a:p>
            <a:r>
              <a:rPr lang="zh-CN" altLang="en-US"/>
              <a:t>单击此处编辑母版标题样式</a:t>
            </a:r>
          </a:p>
        </p:txBody>
      </p:sp>
      <p:sp>
        <p:nvSpPr>
          <p:cNvPr id="3" name="表格占位符 2"/>
          <p:cNvSpPr>
            <a:spLocks noGrp="1"/>
          </p:cNvSpPr>
          <p:nvPr>
            <p:ph type="tbl" idx="1" hasCustomPrompt="1"/>
          </p:nvPr>
        </p:nvSpPr>
        <p:spPr>
          <a:xfrm>
            <a:off x="457200" y="914400"/>
            <a:ext cx="8229600" cy="3829050"/>
          </a:xfrm>
        </p:spPr>
        <p:txBody>
          <a:bodyPr/>
          <a:lstStyle/>
          <a:p>
            <a:pPr lvl="0"/>
            <a:r>
              <a:rPr lang="zh-CN" altLang="en-US" noProof="0"/>
              <a:t>单击图标添加表格</a:t>
            </a:r>
          </a:p>
        </p:txBody>
      </p:sp>
      <p:sp>
        <p:nvSpPr>
          <p:cNvPr id="4" name="Rectangle 4"/>
          <p:cNvSpPr>
            <a:spLocks noGrp="1" noChangeArrowheads="1"/>
          </p:cNvSpPr>
          <p:nvPr>
            <p:ph type="dt" sz="half" idx="10"/>
          </p:nvPr>
        </p:nvSpPr>
        <p:spPr/>
        <p:txBody>
          <a:bodyPr/>
          <a:lstStyle>
            <a:lvl1pPr>
              <a:defRPr/>
            </a:lvl1pPr>
          </a:lstStyle>
          <a:p>
            <a:pPr>
              <a:defRPr/>
            </a:pPr>
            <a:r>
              <a:rPr lang="en-US" altLang="zh-CN"/>
              <a:t>www.1ppt.com</a:t>
            </a:r>
          </a:p>
        </p:txBody>
      </p:sp>
      <p:sp>
        <p:nvSpPr>
          <p:cNvPr id="5" name="Rectangle 5"/>
          <p:cNvSpPr>
            <a:spLocks noGrp="1" noChangeArrowheads="1"/>
          </p:cNvSpPr>
          <p:nvPr>
            <p:ph type="ftr" sz="quarter" idx="11"/>
          </p:nvPr>
        </p:nvSpPr>
        <p:spPr/>
        <p:txBody>
          <a:bodyPr/>
          <a:lstStyle>
            <a:lvl1pPr>
              <a:defRPr/>
            </a:lvl1pPr>
          </a:lstStyle>
          <a:p>
            <a:pPr>
              <a:defRPr/>
            </a:pPr>
            <a:r>
              <a:rPr lang="en-US" altLang="zh-CN"/>
              <a:t>Company Logo</a:t>
            </a:r>
          </a:p>
        </p:txBody>
      </p:sp>
      <p:sp>
        <p:nvSpPr>
          <p:cNvPr id="6" name="Rectangle 6"/>
          <p:cNvSpPr>
            <a:spLocks noGrp="1" noChangeArrowheads="1"/>
          </p:cNvSpPr>
          <p:nvPr>
            <p:ph type="sldNum" sz="quarter" idx="12"/>
          </p:nvPr>
        </p:nvSpPr>
        <p:spPr/>
        <p:txBody>
          <a:bodyPr/>
          <a:lstStyle>
            <a:lvl1pPr>
              <a:defRPr/>
            </a:lvl1pPr>
          </a:lstStyle>
          <a:p>
            <a:fld id="{FC28AAED-1FEB-D044-A97B-A6C489066EEF}" type="slidenum">
              <a:rPr lang="zh-CN" altLang="en-US"/>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14400"/>
            <a:ext cx="4038600" cy="3829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14400"/>
            <a:ext cx="4038600" cy="3829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a:defRPr/>
            </a:lvl1pPr>
          </a:lstStyle>
          <a:p>
            <a:pPr>
              <a:defRPr/>
            </a:pPr>
            <a:r>
              <a:rPr lang="en-US" altLang="zh-CN"/>
              <a:t>www.1ppt.com</a:t>
            </a:r>
          </a:p>
        </p:txBody>
      </p:sp>
      <p:sp>
        <p:nvSpPr>
          <p:cNvPr id="6" name="Rectangle 5"/>
          <p:cNvSpPr>
            <a:spLocks noGrp="1" noChangeArrowheads="1"/>
          </p:cNvSpPr>
          <p:nvPr>
            <p:ph type="ftr" sz="quarter" idx="11"/>
          </p:nvPr>
        </p:nvSpPr>
        <p:spPr/>
        <p:txBody>
          <a:bodyPr/>
          <a:lstStyle>
            <a:lvl1pPr>
              <a:defRPr/>
            </a:lvl1pPr>
          </a:lstStyle>
          <a:p>
            <a:pPr>
              <a:defRPr/>
            </a:pPr>
            <a:r>
              <a:rPr lang="en-US" altLang="zh-CN"/>
              <a:t>Company Logo</a:t>
            </a:r>
          </a:p>
        </p:txBody>
      </p:sp>
      <p:sp>
        <p:nvSpPr>
          <p:cNvPr id="7" name="Rectangle 6"/>
          <p:cNvSpPr>
            <a:spLocks noGrp="1" noChangeArrowheads="1"/>
          </p:cNvSpPr>
          <p:nvPr>
            <p:ph type="sldNum" sz="quarter" idx="12"/>
          </p:nvPr>
        </p:nvSpPr>
        <p:spPr/>
        <p:txBody>
          <a:bodyPr/>
          <a:lstStyle>
            <a:lvl1pPr>
              <a:defRPr/>
            </a:lvl1pPr>
          </a:lstStyle>
          <a:p>
            <a:pPr>
              <a:defRPr/>
            </a:pPr>
            <a:fld id="{34777122-FC88-C340-A89A-E6B03E288CA4}" type="slidenum">
              <a:rPr lang="zh-CN" altLang="en-US"/>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a:defRPr/>
            </a:lvl1pPr>
          </a:lstStyle>
          <a:p>
            <a:pPr>
              <a:defRPr/>
            </a:pPr>
            <a:r>
              <a:rPr lang="en-US" altLang="zh-CN"/>
              <a:t>www.1ppt.com</a:t>
            </a:r>
          </a:p>
        </p:txBody>
      </p:sp>
      <p:sp>
        <p:nvSpPr>
          <p:cNvPr id="8" name="Rectangle 5"/>
          <p:cNvSpPr>
            <a:spLocks noGrp="1" noChangeArrowheads="1"/>
          </p:cNvSpPr>
          <p:nvPr>
            <p:ph type="ftr" sz="quarter" idx="11"/>
          </p:nvPr>
        </p:nvSpPr>
        <p:spPr/>
        <p:txBody>
          <a:bodyPr/>
          <a:lstStyle>
            <a:lvl1pPr>
              <a:defRPr/>
            </a:lvl1pPr>
          </a:lstStyle>
          <a:p>
            <a:pPr>
              <a:defRPr/>
            </a:pPr>
            <a:r>
              <a:rPr lang="en-US" altLang="zh-CN"/>
              <a:t>Company Logo</a:t>
            </a:r>
          </a:p>
        </p:txBody>
      </p:sp>
      <p:sp>
        <p:nvSpPr>
          <p:cNvPr id="9" name="Rectangle 6"/>
          <p:cNvSpPr>
            <a:spLocks noGrp="1" noChangeArrowheads="1"/>
          </p:cNvSpPr>
          <p:nvPr>
            <p:ph type="sldNum" sz="quarter" idx="12"/>
          </p:nvPr>
        </p:nvSpPr>
        <p:spPr/>
        <p:txBody>
          <a:bodyPr/>
          <a:lstStyle>
            <a:lvl1pPr>
              <a:defRPr/>
            </a:lvl1pPr>
          </a:lstStyle>
          <a:p>
            <a:pPr>
              <a:defRPr/>
            </a:pPr>
            <a:fld id="{C3A4BFE2-0B2E-5943-97B1-AE8686F63D6B}" type="slidenum">
              <a:rPr lang="zh-CN" altLang="en-US"/>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a:defRPr/>
            </a:lvl1pPr>
          </a:lstStyle>
          <a:p>
            <a:pPr>
              <a:defRPr/>
            </a:pPr>
            <a:r>
              <a:rPr lang="en-US" altLang="zh-CN"/>
              <a:t>www.1ppt.com</a:t>
            </a:r>
          </a:p>
        </p:txBody>
      </p:sp>
      <p:sp>
        <p:nvSpPr>
          <p:cNvPr id="4" name="Rectangle 5"/>
          <p:cNvSpPr>
            <a:spLocks noGrp="1" noChangeArrowheads="1"/>
          </p:cNvSpPr>
          <p:nvPr>
            <p:ph type="ftr" sz="quarter" idx="11"/>
          </p:nvPr>
        </p:nvSpPr>
        <p:spPr/>
        <p:txBody>
          <a:bodyPr/>
          <a:lstStyle>
            <a:lvl1pPr>
              <a:defRPr/>
            </a:lvl1pPr>
          </a:lstStyle>
          <a:p>
            <a:pPr>
              <a:defRPr/>
            </a:pPr>
            <a:r>
              <a:rPr lang="en-US" altLang="zh-CN"/>
              <a:t>Company Logo</a:t>
            </a:r>
          </a:p>
        </p:txBody>
      </p:sp>
      <p:sp>
        <p:nvSpPr>
          <p:cNvPr id="5" name="Rectangle 6"/>
          <p:cNvSpPr>
            <a:spLocks noGrp="1" noChangeArrowheads="1"/>
          </p:cNvSpPr>
          <p:nvPr>
            <p:ph type="sldNum" sz="quarter" idx="12"/>
          </p:nvPr>
        </p:nvSpPr>
        <p:spPr/>
        <p:txBody>
          <a:bodyPr/>
          <a:lstStyle>
            <a:lvl1pPr>
              <a:defRPr/>
            </a:lvl1pPr>
          </a:lstStyle>
          <a:p>
            <a:pPr>
              <a:defRPr/>
            </a:pPr>
            <a:fld id="{4EF44DCC-9141-B246-8153-1D9C4A683944}" type="slidenum">
              <a:rPr lang="zh-CN" altLang="en-US"/>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en-US" altLang="zh-CN"/>
              <a:t>www.1ppt.com</a:t>
            </a:r>
          </a:p>
        </p:txBody>
      </p:sp>
      <p:sp>
        <p:nvSpPr>
          <p:cNvPr id="3" name="Rectangle 5"/>
          <p:cNvSpPr>
            <a:spLocks noGrp="1" noChangeArrowheads="1"/>
          </p:cNvSpPr>
          <p:nvPr>
            <p:ph type="ftr" sz="quarter" idx="11"/>
          </p:nvPr>
        </p:nvSpPr>
        <p:spPr/>
        <p:txBody>
          <a:bodyPr/>
          <a:lstStyle>
            <a:lvl1pPr>
              <a:defRPr/>
            </a:lvl1pPr>
          </a:lstStyle>
          <a:p>
            <a:pPr>
              <a:defRPr/>
            </a:pPr>
            <a:r>
              <a:rPr lang="en-US" altLang="zh-CN"/>
              <a:t>Company Logo</a:t>
            </a:r>
          </a:p>
        </p:txBody>
      </p:sp>
      <p:sp>
        <p:nvSpPr>
          <p:cNvPr id="4" name="Rectangle 6"/>
          <p:cNvSpPr>
            <a:spLocks noGrp="1" noChangeArrowheads="1"/>
          </p:cNvSpPr>
          <p:nvPr>
            <p:ph type="sldNum" sz="quarter" idx="12"/>
          </p:nvPr>
        </p:nvSpPr>
        <p:spPr/>
        <p:txBody>
          <a:bodyPr/>
          <a:lstStyle>
            <a:lvl1pPr>
              <a:defRPr/>
            </a:lvl1pPr>
          </a:lstStyle>
          <a:p>
            <a:pPr>
              <a:defRPr/>
            </a:pPr>
            <a:fld id="{1203F728-2D61-4A4E-AF3F-3FDC17911CBD}" type="slidenum">
              <a:rPr lang="zh-CN" altLang="en-US"/>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r>
              <a:rPr lang="en-US" altLang="zh-CN"/>
              <a:t>www.1ppt.com</a:t>
            </a:r>
          </a:p>
        </p:txBody>
      </p:sp>
      <p:sp>
        <p:nvSpPr>
          <p:cNvPr id="6" name="Rectangle 5"/>
          <p:cNvSpPr>
            <a:spLocks noGrp="1" noChangeArrowheads="1"/>
          </p:cNvSpPr>
          <p:nvPr>
            <p:ph type="ftr" sz="quarter" idx="11"/>
          </p:nvPr>
        </p:nvSpPr>
        <p:spPr/>
        <p:txBody>
          <a:bodyPr/>
          <a:lstStyle>
            <a:lvl1pPr>
              <a:defRPr/>
            </a:lvl1pPr>
          </a:lstStyle>
          <a:p>
            <a:pPr>
              <a:defRPr/>
            </a:pPr>
            <a:r>
              <a:rPr lang="en-US" altLang="zh-CN"/>
              <a:t>Company Logo</a:t>
            </a:r>
          </a:p>
        </p:txBody>
      </p:sp>
      <p:sp>
        <p:nvSpPr>
          <p:cNvPr id="7" name="Rectangle 6"/>
          <p:cNvSpPr>
            <a:spLocks noGrp="1" noChangeArrowheads="1"/>
          </p:cNvSpPr>
          <p:nvPr>
            <p:ph type="sldNum" sz="quarter" idx="12"/>
          </p:nvPr>
        </p:nvSpPr>
        <p:spPr/>
        <p:txBody>
          <a:bodyPr/>
          <a:lstStyle>
            <a:lvl1pPr>
              <a:defRPr/>
            </a:lvl1pPr>
          </a:lstStyle>
          <a:p>
            <a:pPr>
              <a:defRPr/>
            </a:pPr>
            <a:fld id="{6276939B-B2B0-5C44-883F-B0F8D8BF0CC3}" type="slidenum">
              <a:rPr lang="zh-CN" altLang="en-US"/>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r>
              <a:rPr lang="en-US" altLang="zh-CN"/>
              <a:t>www.1ppt.com</a:t>
            </a:r>
          </a:p>
        </p:txBody>
      </p:sp>
      <p:sp>
        <p:nvSpPr>
          <p:cNvPr id="6" name="Rectangle 5"/>
          <p:cNvSpPr>
            <a:spLocks noGrp="1" noChangeArrowheads="1"/>
          </p:cNvSpPr>
          <p:nvPr>
            <p:ph type="ftr" sz="quarter" idx="11"/>
          </p:nvPr>
        </p:nvSpPr>
        <p:spPr/>
        <p:txBody>
          <a:bodyPr/>
          <a:lstStyle>
            <a:lvl1pPr>
              <a:defRPr/>
            </a:lvl1pPr>
          </a:lstStyle>
          <a:p>
            <a:pPr>
              <a:defRPr/>
            </a:pPr>
            <a:r>
              <a:rPr lang="en-US" altLang="zh-CN"/>
              <a:t>Company Logo</a:t>
            </a:r>
          </a:p>
        </p:txBody>
      </p:sp>
      <p:sp>
        <p:nvSpPr>
          <p:cNvPr id="7" name="Rectangle 6"/>
          <p:cNvSpPr>
            <a:spLocks noGrp="1" noChangeArrowheads="1"/>
          </p:cNvSpPr>
          <p:nvPr>
            <p:ph type="sldNum" sz="quarter" idx="12"/>
          </p:nvPr>
        </p:nvSpPr>
        <p:spPr/>
        <p:txBody>
          <a:bodyPr/>
          <a:lstStyle>
            <a:lvl1pPr>
              <a:defRPr/>
            </a:lvl1pPr>
          </a:lstStyle>
          <a:p>
            <a:pPr>
              <a:defRPr/>
            </a:pPr>
            <a:fld id="{D4E0F753-00BD-774E-A5A5-1F9648DC9A22}" type="slidenum">
              <a:rPr lang="zh-CN" altLang="en-US"/>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8" name="Freeform 44"/>
          <p:cNvSpPr/>
          <p:nvPr/>
        </p:nvSpPr>
        <p:spPr bwMode="ltGray">
          <a:xfrm>
            <a:off x="0" y="-1191"/>
            <a:ext cx="9144000" cy="1307307"/>
          </a:xfrm>
          <a:custGeom>
            <a:avLst/>
            <a:gdLst/>
            <a:ahLst/>
            <a:cxnLst>
              <a:cxn ang="0">
                <a:pos x="0" y="0"/>
              </a:cxn>
              <a:cxn ang="0">
                <a:pos x="0" y="619"/>
              </a:cxn>
              <a:cxn ang="0">
                <a:pos x="2633" y="495"/>
              </a:cxn>
              <a:cxn ang="0">
                <a:pos x="5760" y="1098"/>
              </a:cxn>
              <a:cxn ang="0">
                <a:pos x="5760" y="1"/>
              </a:cxn>
              <a:cxn ang="0">
                <a:pos x="0" y="0"/>
              </a:cxn>
            </a:cxnLst>
            <a:rect l="0" t="0" r="r" b="b"/>
            <a:pathLst>
              <a:path w="5760" h="1098">
                <a:moveTo>
                  <a:pt x="0" y="0"/>
                </a:moveTo>
                <a:lnTo>
                  <a:pt x="0" y="619"/>
                </a:lnTo>
                <a:cubicBezTo>
                  <a:pt x="420" y="536"/>
                  <a:pt x="2221" y="477"/>
                  <a:pt x="2633" y="495"/>
                </a:cubicBezTo>
                <a:cubicBezTo>
                  <a:pt x="3045" y="513"/>
                  <a:pt x="4699" y="513"/>
                  <a:pt x="5760" y="1098"/>
                </a:cubicBezTo>
                <a:lnTo>
                  <a:pt x="5760" y="1"/>
                </a:lnTo>
                <a:lnTo>
                  <a:pt x="0" y="0"/>
                </a:lnTo>
                <a:close/>
              </a:path>
            </a:pathLst>
          </a:custGeom>
          <a:gradFill rotWithShape="1">
            <a:gsLst>
              <a:gs pos="0">
                <a:schemeClr val="hlink"/>
              </a:gs>
              <a:gs pos="100000">
                <a:schemeClr val="hlink">
                  <a:gamma/>
                  <a:shade val="63529"/>
                  <a:invGamma/>
                </a:schemeClr>
              </a:gs>
            </a:gsLst>
            <a:lin ang="0" scaled="1"/>
          </a:gradFill>
          <a:ln w="9525">
            <a:noFill/>
            <a:round/>
          </a:ln>
          <a:effectLst/>
        </p:spPr>
        <p:txBody>
          <a:bodyPr/>
          <a:lstStyle/>
          <a:p>
            <a:pPr eaLnBrk="1" hangingPunct="1">
              <a:defRPr/>
            </a:pPr>
            <a:endParaRPr lang="zh-CN" altLang="en-US">
              <a:ea typeface="宋体" pitchFamily="2" charset="-122"/>
              <a:cs typeface="+mn-cs"/>
            </a:endParaRPr>
          </a:p>
        </p:txBody>
      </p:sp>
      <p:sp>
        <p:nvSpPr>
          <p:cNvPr id="1027" name="Rectangle 34"/>
          <p:cNvSpPr>
            <a:spLocks noChangeArrowheads="1"/>
          </p:cNvSpPr>
          <p:nvPr/>
        </p:nvSpPr>
        <p:spPr bwMode="gray">
          <a:xfrm>
            <a:off x="0" y="4913710"/>
            <a:ext cx="9144000" cy="2500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zh-CN" altLang="en-US">
              <a:ea typeface="宋体" charset="0"/>
              <a:cs typeface="宋体" charset="0"/>
            </a:endParaRPr>
          </a:p>
        </p:txBody>
      </p:sp>
      <p:sp>
        <p:nvSpPr>
          <p:cNvPr id="1028" name="Freeform 35" descr="sky"/>
          <p:cNvSpPr/>
          <p:nvPr/>
        </p:nvSpPr>
        <p:spPr bwMode="gray">
          <a:xfrm>
            <a:off x="0" y="-1191"/>
            <a:ext cx="9158288" cy="1013222"/>
          </a:xfrm>
          <a:custGeom>
            <a:avLst/>
            <a:gdLst>
              <a:gd name="T0" fmla="*/ 0 w 5769"/>
              <a:gd name="T1" fmla="*/ 0 h 851"/>
              <a:gd name="T2" fmla="*/ 0 w 5769"/>
              <a:gd name="T3" fmla="*/ 2147483647 h 851"/>
              <a:gd name="T4" fmla="*/ 2147483647 w 5769"/>
              <a:gd name="T5" fmla="*/ 2147483647 h 851"/>
              <a:gd name="T6" fmla="*/ 2147483647 w 5769"/>
              <a:gd name="T7" fmla="*/ 2147483647 h 851"/>
              <a:gd name="T8" fmla="*/ 2147483647 w 5769"/>
              <a:gd name="T9" fmla="*/ 2147483647 h 851"/>
              <a:gd name="T10" fmla="*/ 0 w 5769"/>
              <a:gd name="T11" fmla="*/ 0 h 8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9" h="851">
                <a:moveTo>
                  <a:pt x="0" y="0"/>
                </a:moveTo>
                <a:lnTo>
                  <a:pt x="0" y="732"/>
                </a:lnTo>
                <a:cubicBezTo>
                  <a:pt x="72" y="726"/>
                  <a:pt x="896" y="522"/>
                  <a:pt x="2277" y="476"/>
                </a:cubicBezTo>
                <a:cubicBezTo>
                  <a:pt x="3658" y="430"/>
                  <a:pt x="5102" y="568"/>
                  <a:pt x="5769" y="851"/>
                </a:cubicBezTo>
                <a:lnTo>
                  <a:pt x="5768" y="1"/>
                </a:lnTo>
                <a:lnTo>
                  <a:pt x="0" y="0"/>
                </a:lnTo>
                <a:close/>
              </a:path>
            </a:pathLst>
          </a:cu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029" name="Rectangle 3"/>
          <p:cNvSpPr>
            <a:spLocks noGrp="1" noChangeArrowheads="1"/>
          </p:cNvSpPr>
          <p:nvPr>
            <p:ph type="body" idx="1"/>
          </p:nvPr>
        </p:nvSpPr>
        <p:spPr bwMode="auto">
          <a:xfrm>
            <a:off x="457200" y="914400"/>
            <a:ext cx="82296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2" name="Rectangle 4"/>
          <p:cNvSpPr>
            <a:spLocks noGrp="1" noChangeArrowheads="1"/>
          </p:cNvSpPr>
          <p:nvPr>
            <p:ph type="dt" sz="half" idx="2"/>
          </p:nvPr>
        </p:nvSpPr>
        <p:spPr bwMode="white">
          <a:xfrm>
            <a:off x="228600" y="4925617"/>
            <a:ext cx="2667000" cy="172640"/>
          </a:xfrm>
          <a:prstGeom prst="rect">
            <a:avLst/>
          </a:prstGeom>
          <a:noFill/>
          <a:ln w="9525">
            <a:noFill/>
            <a:miter lim="800000"/>
          </a:ln>
          <a:effectLst/>
        </p:spPr>
        <p:txBody>
          <a:bodyPr vert="horz" wrap="square" lIns="91440" tIns="45720" rIns="91440" bIns="45720" numCol="1" anchor="t" anchorCtr="0" compatLnSpc="1"/>
          <a:lstStyle>
            <a:lvl1pPr eaLnBrk="1" hangingPunct="1">
              <a:defRPr sz="1000" b="1">
                <a:solidFill>
                  <a:schemeClr val="bg1"/>
                </a:solidFill>
                <a:latin typeface="+mn-lt"/>
                <a:ea typeface="宋体" pitchFamily="2" charset="-122"/>
                <a:cs typeface="+mn-cs"/>
              </a:defRPr>
            </a:lvl1pPr>
          </a:lstStyle>
          <a:p>
            <a:pPr>
              <a:defRPr/>
            </a:pPr>
            <a:r>
              <a:rPr lang="en-US" altLang="zh-CN"/>
              <a:t>www.1ppt.com</a:t>
            </a:r>
          </a:p>
        </p:txBody>
      </p:sp>
      <p:sp>
        <p:nvSpPr>
          <p:cNvPr id="3" name="Rectangle 5"/>
          <p:cNvSpPr>
            <a:spLocks noGrp="1" noChangeArrowheads="1"/>
          </p:cNvSpPr>
          <p:nvPr>
            <p:ph type="ftr" sz="quarter" idx="3"/>
          </p:nvPr>
        </p:nvSpPr>
        <p:spPr bwMode="white">
          <a:xfrm>
            <a:off x="6019800" y="4933950"/>
            <a:ext cx="2895600" cy="160735"/>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000" b="1">
                <a:solidFill>
                  <a:schemeClr val="bg1"/>
                </a:solidFill>
                <a:latin typeface="+mn-lt"/>
                <a:ea typeface="宋体" pitchFamily="2" charset="-122"/>
                <a:cs typeface="+mn-cs"/>
              </a:defRPr>
            </a:lvl1pPr>
          </a:lstStyle>
          <a:p>
            <a:pPr>
              <a:defRPr/>
            </a:pPr>
            <a:r>
              <a:rPr lang="en-US" altLang="zh-CN"/>
              <a:t>Company Logo</a:t>
            </a:r>
          </a:p>
        </p:txBody>
      </p:sp>
      <p:sp>
        <p:nvSpPr>
          <p:cNvPr id="1030" name="Rectangle 6"/>
          <p:cNvSpPr>
            <a:spLocks noGrp="1" noChangeArrowheads="1"/>
          </p:cNvSpPr>
          <p:nvPr>
            <p:ph type="sldNum" sz="quarter" idx="4"/>
          </p:nvPr>
        </p:nvSpPr>
        <p:spPr bwMode="white">
          <a:xfrm>
            <a:off x="3276600" y="4929187"/>
            <a:ext cx="2133600" cy="157163"/>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000" b="1">
                <a:solidFill>
                  <a:schemeClr val="bg1"/>
                </a:solidFill>
                <a:latin typeface="Verdana" panose="020B0604030504040204" charset="0"/>
                <a:ea typeface="宋体" charset="0"/>
                <a:cs typeface="宋体" charset="0"/>
              </a:defRPr>
            </a:lvl1pPr>
          </a:lstStyle>
          <a:p>
            <a:pPr>
              <a:defRPr/>
            </a:pPr>
            <a:fld id="{5D77B074-B22F-7E4A-B4A7-B3DFBB6FC8C6}" type="slidenum">
              <a:rPr lang="zh-CN" altLang="en-US"/>
              <a:t>‹#›</a:t>
            </a:fld>
            <a:endParaRPr lang="en-US" altLang="zh-CN"/>
          </a:p>
        </p:txBody>
      </p:sp>
      <p:sp>
        <p:nvSpPr>
          <p:cNvPr id="1033" name="Rectangle 2"/>
          <p:cNvSpPr>
            <a:spLocks noGrp="1" noChangeArrowheads="1"/>
          </p:cNvSpPr>
          <p:nvPr>
            <p:ph type="title"/>
          </p:nvPr>
        </p:nvSpPr>
        <p:spPr bwMode="white">
          <a:xfrm>
            <a:off x="457200" y="114301"/>
            <a:ext cx="8305800" cy="42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ltLang="zh-CN"/>
          </a:p>
        </p:txBody>
      </p:sp>
      <p:grpSp>
        <p:nvGrpSpPr>
          <p:cNvPr id="1034" name="Group 36"/>
          <p:cNvGrpSpPr/>
          <p:nvPr/>
        </p:nvGrpSpPr>
        <p:grpSpPr bwMode="auto">
          <a:xfrm>
            <a:off x="250826" y="4374357"/>
            <a:ext cx="720725" cy="594122"/>
            <a:chOff x="158" y="3612"/>
            <a:chExt cx="545" cy="605"/>
          </a:xfrm>
        </p:grpSpPr>
        <p:grpSp>
          <p:nvGrpSpPr>
            <p:cNvPr id="1035" name="Group 37"/>
            <p:cNvGrpSpPr/>
            <p:nvPr userDrawn="1"/>
          </p:nvGrpSpPr>
          <p:grpSpPr bwMode="auto">
            <a:xfrm>
              <a:off x="158" y="3612"/>
              <a:ext cx="545" cy="589"/>
              <a:chOff x="68" y="3475"/>
              <a:chExt cx="635" cy="680"/>
            </a:xfrm>
          </p:grpSpPr>
          <p:sp>
            <p:nvSpPr>
              <p:cNvPr id="1039" name="Oval 38"/>
              <p:cNvSpPr>
                <a:spLocks noChangeArrowheads="1"/>
              </p:cNvSpPr>
              <p:nvPr userDrawn="1"/>
            </p:nvSpPr>
            <p:spPr bwMode="gray">
              <a:xfrm>
                <a:off x="68" y="3657"/>
                <a:ext cx="158" cy="483"/>
              </a:xfrm>
              <a:prstGeom prst="ellipse">
                <a:avLst/>
              </a:prstGeom>
              <a:solidFill>
                <a:schemeClr val="accent1"/>
              </a:solidFill>
              <a:ln w="28575">
                <a:solidFill>
                  <a:schemeClr val="bg1"/>
                </a:solidFill>
                <a:round/>
              </a:ln>
            </p:spPr>
            <p:txBody>
              <a:bodyPr wrap="none" anchor="ctr"/>
              <a:lstStyle/>
              <a:p>
                <a:pPr eaLnBrk="1" hangingPunct="1"/>
                <a:endParaRPr lang="zh-CN" altLang="en-US">
                  <a:ea typeface="宋体" charset="0"/>
                  <a:cs typeface="宋体" charset="0"/>
                </a:endParaRPr>
              </a:p>
            </p:txBody>
          </p:sp>
          <p:sp>
            <p:nvSpPr>
              <p:cNvPr id="1040" name="Oval 39"/>
              <p:cNvSpPr>
                <a:spLocks noChangeArrowheads="1"/>
              </p:cNvSpPr>
              <p:nvPr userDrawn="1"/>
            </p:nvSpPr>
            <p:spPr bwMode="gray">
              <a:xfrm>
                <a:off x="248" y="3475"/>
                <a:ext cx="273" cy="680"/>
              </a:xfrm>
              <a:prstGeom prst="ellipse">
                <a:avLst/>
              </a:prstGeom>
              <a:solidFill>
                <a:schemeClr val="folHlink"/>
              </a:solidFill>
              <a:ln w="28575">
                <a:solidFill>
                  <a:schemeClr val="bg1"/>
                </a:solidFill>
                <a:round/>
              </a:ln>
            </p:spPr>
            <p:txBody>
              <a:bodyPr wrap="none" anchor="ctr"/>
              <a:lstStyle/>
              <a:p>
                <a:pPr eaLnBrk="1" hangingPunct="1"/>
                <a:endParaRPr lang="zh-CN" altLang="en-US">
                  <a:ea typeface="宋体" charset="0"/>
                  <a:cs typeface="宋体" charset="0"/>
                </a:endParaRPr>
              </a:p>
            </p:txBody>
          </p:sp>
          <p:sp>
            <p:nvSpPr>
              <p:cNvPr id="1041" name="Oval 40"/>
              <p:cNvSpPr>
                <a:spLocks noChangeArrowheads="1"/>
              </p:cNvSpPr>
              <p:nvPr userDrawn="1"/>
            </p:nvSpPr>
            <p:spPr bwMode="gray">
              <a:xfrm>
                <a:off x="545" y="3657"/>
                <a:ext cx="158" cy="483"/>
              </a:xfrm>
              <a:prstGeom prst="ellipse">
                <a:avLst/>
              </a:prstGeom>
              <a:solidFill>
                <a:schemeClr val="accent1"/>
              </a:solidFill>
              <a:ln w="28575">
                <a:solidFill>
                  <a:schemeClr val="bg1"/>
                </a:solidFill>
                <a:round/>
              </a:ln>
            </p:spPr>
            <p:txBody>
              <a:bodyPr wrap="none" anchor="ctr"/>
              <a:lstStyle/>
              <a:p>
                <a:pPr eaLnBrk="1" hangingPunct="1"/>
                <a:endParaRPr lang="zh-CN" altLang="en-US">
                  <a:ea typeface="宋体" charset="0"/>
                  <a:cs typeface="宋体" charset="0"/>
                </a:endParaRPr>
              </a:p>
            </p:txBody>
          </p:sp>
        </p:grpSp>
        <p:sp>
          <p:nvSpPr>
            <p:cNvPr id="1036" name="Freeform 41"/>
            <p:cNvSpPr/>
            <p:nvPr userDrawn="1"/>
          </p:nvSpPr>
          <p:spPr bwMode="gray">
            <a:xfrm>
              <a:off x="381" y="3928"/>
              <a:ext cx="112" cy="289"/>
            </a:xfrm>
            <a:custGeom>
              <a:avLst/>
              <a:gdLst>
                <a:gd name="T0" fmla="*/ 4 w 112"/>
                <a:gd name="T1" fmla="*/ 0 h 288"/>
                <a:gd name="T2" fmla="*/ 42 w 112"/>
                <a:gd name="T3" fmla="*/ 191 h 288"/>
                <a:gd name="T4" fmla="*/ 50 w 112"/>
                <a:gd name="T5" fmla="*/ 294 h 288"/>
                <a:gd name="T6" fmla="*/ 75 w 112"/>
                <a:gd name="T7" fmla="*/ 287 h 288"/>
                <a:gd name="T8" fmla="*/ 66 w 112"/>
                <a:gd name="T9" fmla="*/ 209 h 288"/>
                <a:gd name="T10" fmla="*/ 111 w 112"/>
                <a:gd name="T11" fmla="*/ 52 h 288"/>
                <a:gd name="T12" fmla="*/ 57 w 112"/>
                <a:gd name="T13" fmla="*/ 167 h 288"/>
                <a:gd name="T14" fmla="*/ 4 w 112"/>
                <a:gd name="T15" fmla="*/ 0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2" h="288">
                  <a:moveTo>
                    <a:pt x="4" y="0"/>
                  </a:moveTo>
                  <a:cubicBezTo>
                    <a:pt x="0" y="8"/>
                    <a:pt x="34" y="124"/>
                    <a:pt x="42" y="169"/>
                  </a:cubicBezTo>
                  <a:cubicBezTo>
                    <a:pt x="50" y="214"/>
                    <a:pt x="45" y="256"/>
                    <a:pt x="50" y="272"/>
                  </a:cubicBezTo>
                  <a:cubicBezTo>
                    <a:pt x="55" y="288"/>
                    <a:pt x="72" y="279"/>
                    <a:pt x="75" y="265"/>
                  </a:cubicBezTo>
                  <a:cubicBezTo>
                    <a:pt x="78" y="251"/>
                    <a:pt x="60" y="222"/>
                    <a:pt x="66" y="187"/>
                  </a:cubicBezTo>
                  <a:cubicBezTo>
                    <a:pt x="72" y="152"/>
                    <a:pt x="112" y="59"/>
                    <a:pt x="111" y="52"/>
                  </a:cubicBezTo>
                  <a:cubicBezTo>
                    <a:pt x="110" y="45"/>
                    <a:pt x="75" y="154"/>
                    <a:pt x="57" y="145"/>
                  </a:cubicBezTo>
                  <a:cubicBezTo>
                    <a:pt x="39" y="136"/>
                    <a:pt x="15" y="30"/>
                    <a:pt x="4"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037" name="Freeform 42"/>
            <p:cNvSpPr/>
            <p:nvPr userDrawn="1"/>
          </p:nvSpPr>
          <p:spPr bwMode="gray">
            <a:xfrm>
              <a:off x="597" y="3991"/>
              <a:ext cx="67" cy="198"/>
            </a:xfrm>
            <a:custGeom>
              <a:avLst/>
              <a:gdLst>
                <a:gd name="T0" fmla="*/ 1 w 112"/>
                <a:gd name="T1" fmla="*/ 0 h 288"/>
                <a:gd name="T2" fmla="*/ 1 w 112"/>
                <a:gd name="T3" fmla="*/ 1 h 288"/>
                <a:gd name="T4" fmla="*/ 1 w 112"/>
                <a:gd name="T5" fmla="*/ 1 h 288"/>
                <a:gd name="T6" fmla="*/ 1 w 112"/>
                <a:gd name="T7" fmla="*/ 1 h 288"/>
                <a:gd name="T8" fmla="*/ 1 w 112"/>
                <a:gd name="T9" fmla="*/ 1 h 288"/>
                <a:gd name="T10" fmla="*/ 1 w 112"/>
                <a:gd name="T11" fmla="*/ 1 h 288"/>
                <a:gd name="T12" fmla="*/ 1 w 112"/>
                <a:gd name="T13" fmla="*/ 1 h 288"/>
                <a:gd name="T14" fmla="*/ 1 w 112"/>
                <a:gd name="T15" fmla="*/ 0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2" h="288">
                  <a:moveTo>
                    <a:pt x="4" y="0"/>
                  </a:moveTo>
                  <a:cubicBezTo>
                    <a:pt x="0" y="8"/>
                    <a:pt x="34" y="124"/>
                    <a:pt x="42" y="169"/>
                  </a:cubicBezTo>
                  <a:cubicBezTo>
                    <a:pt x="50" y="214"/>
                    <a:pt x="45" y="256"/>
                    <a:pt x="50" y="272"/>
                  </a:cubicBezTo>
                  <a:cubicBezTo>
                    <a:pt x="55" y="288"/>
                    <a:pt x="72" y="279"/>
                    <a:pt x="75" y="265"/>
                  </a:cubicBezTo>
                  <a:cubicBezTo>
                    <a:pt x="78" y="251"/>
                    <a:pt x="60" y="222"/>
                    <a:pt x="66" y="187"/>
                  </a:cubicBezTo>
                  <a:cubicBezTo>
                    <a:pt x="72" y="152"/>
                    <a:pt x="112" y="59"/>
                    <a:pt x="111" y="52"/>
                  </a:cubicBezTo>
                  <a:cubicBezTo>
                    <a:pt x="110" y="45"/>
                    <a:pt x="75" y="154"/>
                    <a:pt x="57" y="145"/>
                  </a:cubicBezTo>
                  <a:cubicBezTo>
                    <a:pt x="39" y="136"/>
                    <a:pt x="15" y="30"/>
                    <a:pt x="4"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038" name="Freeform 43"/>
            <p:cNvSpPr/>
            <p:nvPr userDrawn="1"/>
          </p:nvSpPr>
          <p:spPr bwMode="gray">
            <a:xfrm>
              <a:off x="204" y="4029"/>
              <a:ext cx="50" cy="169"/>
            </a:xfrm>
            <a:custGeom>
              <a:avLst/>
              <a:gdLst>
                <a:gd name="T0" fmla="*/ 1 w 81"/>
                <a:gd name="T1" fmla="*/ 41 h 168"/>
                <a:gd name="T2" fmla="*/ 1 w 81"/>
                <a:gd name="T3" fmla="*/ 109 h 168"/>
                <a:gd name="T4" fmla="*/ 1 w 81"/>
                <a:gd name="T5" fmla="*/ 179 h 168"/>
                <a:gd name="T6" fmla="*/ 1 w 81"/>
                <a:gd name="T7" fmla="*/ 174 h 168"/>
                <a:gd name="T8" fmla="*/ 1 w 81"/>
                <a:gd name="T9" fmla="*/ 121 h 168"/>
                <a:gd name="T10" fmla="*/ 1 w 81"/>
                <a:gd name="T11" fmla="*/ 7 h 168"/>
                <a:gd name="T12" fmla="*/ 1 w 81"/>
                <a:gd name="T13" fmla="*/ 56 h 168"/>
                <a:gd name="T14" fmla="*/ 1 w 81"/>
                <a:gd name="T15" fmla="*/ 41 h 1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1" h="168">
                  <a:moveTo>
                    <a:pt x="1" y="41"/>
                  </a:moveTo>
                  <a:cubicBezTo>
                    <a:pt x="0" y="44"/>
                    <a:pt x="31" y="68"/>
                    <a:pt x="38" y="87"/>
                  </a:cubicBezTo>
                  <a:cubicBezTo>
                    <a:pt x="45" y="106"/>
                    <a:pt x="40" y="146"/>
                    <a:pt x="43" y="157"/>
                  </a:cubicBezTo>
                  <a:cubicBezTo>
                    <a:pt x="46" y="168"/>
                    <a:pt x="56" y="162"/>
                    <a:pt x="58" y="152"/>
                  </a:cubicBezTo>
                  <a:cubicBezTo>
                    <a:pt x="60" y="143"/>
                    <a:pt x="49" y="123"/>
                    <a:pt x="52" y="99"/>
                  </a:cubicBezTo>
                  <a:cubicBezTo>
                    <a:pt x="56" y="75"/>
                    <a:pt x="81" y="14"/>
                    <a:pt x="79" y="7"/>
                  </a:cubicBezTo>
                  <a:cubicBezTo>
                    <a:pt x="77" y="0"/>
                    <a:pt x="53" y="50"/>
                    <a:pt x="40" y="56"/>
                  </a:cubicBezTo>
                  <a:cubicBezTo>
                    <a:pt x="27" y="62"/>
                    <a:pt x="9" y="44"/>
                    <a:pt x="1"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p:txStyles>
    <p:titleStyle>
      <a:lvl1pPr algn="ctr" rtl="0" eaLnBrk="0" fontAlgn="base" hangingPunct="0">
        <a:spcBef>
          <a:spcPct val="0"/>
        </a:spcBef>
        <a:spcAft>
          <a:spcPct val="0"/>
        </a:spcAft>
        <a:defRPr sz="3200" b="1">
          <a:solidFill>
            <a:schemeClr val="bg1"/>
          </a:solidFill>
          <a:latin typeface="+mj-lt"/>
          <a:ea typeface="MS PGothic" charset="0"/>
          <a:cs typeface="MS PGothic" charset="0"/>
        </a:defRPr>
      </a:lvl1pPr>
      <a:lvl2pPr algn="ctr" rtl="0" eaLnBrk="0" fontAlgn="base" hangingPunct="0">
        <a:spcBef>
          <a:spcPct val="0"/>
        </a:spcBef>
        <a:spcAft>
          <a:spcPct val="0"/>
        </a:spcAft>
        <a:defRPr sz="3200" b="1">
          <a:solidFill>
            <a:schemeClr val="bg1"/>
          </a:solidFill>
          <a:latin typeface="Verdana" panose="020B0604030504040204" charset="0"/>
          <a:ea typeface="MS PGothic" charset="0"/>
          <a:cs typeface="MS PGothic" charset="0"/>
        </a:defRPr>
      </a:lvl2pPr>
      <a:lvl3pPr algn="ctr" rtl="0" eaLnBrk="0" fontAlgn="base" hangingPunct="0">
        <a:spcBef>
          <a:spcPct val="0"/>
        </a:spcBef>
        <a:spcAft>
          <a:spcPct val="0"/>
        </a:spcAft>
        <a:defRPr sz="3200" b="1">
          <a:solidFill>
            <a:schemeClr val="bg1"/>
          </a:solidFill>
          <a:latin typeface="Verdana" panose="020B0604030504040204" charset="0"/>
          <a:ea typeface="MS PGothic" charset="0"/>
          <a:cs typeface="MS PGothic" charset="0"/>
        </a:defRPr>
      </a:lvl3pPr>
      <a:lvl4pPr algn="ctr" rtl="0" eaLnBrk="0" fontAlgn="base" hangingPunct="0">
        <a:spcBef>
          <a:spcPct val="0"/>
        </a:spcBef>
        <a:spcAft>
          <a:spcPct val="0"/>
        </a:spcAft>
        <a:defRPr sz="3200" b="1">
          <a:solidFill>
            <a:schemeClr val="bg1"/>
          </a:solidFill>
          <a:latin typeface="Verdana" panose="020B0604030504040204" charset="0"/>
          <a:ea typeface="MS PGothic" charset="0"/>
          <a:cs typeface="MS PGothic" charset="0"/>
        </a:defRPr>
      </a:lvl4pPr>
      <a:lvl5pPr algn="ctr" rtl="0" eaLnBrk="0" fontAlgn="base" hangingPunct="0">
        <a:spcBef>
          <a:spcPct val="0"/>
        </a:spcBef>
        <a:spcAft>
          <a:spcPct val="0"/>
        </a:spcAft>
        <a:defRPr sz="3200" b="1">
          <a:solidFill>
            <a:schemeClr val="bg1"/>
          </a:solidFill>
          <a:latin typeface="Verdana" panose="020B0604030504040204" charset="0"/>
          <a:ea typeface="MS PGothic" charset="0"/>
          <a:cs typeface="MS PGothic" charset="0"/>
        </a:defRPr>
      </a:lvl5pPr>
      <a:lvl6pPr marL="457200" algn="ctr" rtl="0" eaLnBrk="1" fontAlgn="base" hangingPunct="1">
        <a:spcBef>
          <a:spcPct val="0"/>
        </a:spcBef>
        <a:spcAft>
          <a:spcPct val="0"/>
        </a:spcAft>
        <a:defRPr sz="3200" b="1">
          <a:solidFill>
            <a:schemeClr val="bg1"/>
          </a:solidFill>
          <a:latin typeface="Verdana" panose="020B0604030504040204" charset="0"/>
        </a:defRPr>
      </a:lvl6pPr>
      <a:lvl7pPr marL="914400" algn="ctr" rtl="0" eaLnBrk="1" fontAlgn="base" hangingPunct="1">
        <a:spcBef>
          <a:spcPct val="0"/>
        </a:spcBef>
        <a:spcAft>
          <a:spcPct val="0"/>
        </a:spcAft>
        <a:defRPr sz="3200" b="1">
          <a:solidFill>
            <a:schemeClr val="bg1"/>
          </a:solidFill>
          <a:latin typeface="Verdana" panose="020B0604030504040204" charset="0"/>
        </a:defRPr>
      </a:lvl7pPr>
      <a:lvl8pPr marL="1371600" algn="ctr" rtl="0" eaLnBrk="1" fontAlgn="base" hangingPunct="1">
        <a:spcBef>
          <a:spcPct val="0"/>
        </a:spcBef>
        <a:spcAft>
          <a:spcPct val="0"/>
        </a:spcAft>
        <a:defRPr sz="3200" b="1">
          <a:solidFill>
            <a:schemeClr val="bg1"/>
          </a:solidFill>
          <a:latin typeface="Verdana" panose="020B0604030504040204" charset="0"/>
        </a:defRPr>
      </a:lvl8pPr>
      <a:lvl9pPr marL="1828800" algn="ctr" rtl="0" eaLnBrk="1" fontAlgn="base" hangingPunct="1">
        <a:spcBef>
          <a:spcPct val="0"/>
        </a:spcBef>
        <a:spcAft>
          <a:spcPct val="0"/>
        </a:spcAft>
        <a:defRPr sz="3200" b="1">
          <a:solidFill>
            <a:schemeClr val="bg1"/>
          </a:solidFill>
          <a:latin typeface="Verdana" panose="020B060403050404020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charset="0"/>
        <a:buChar char="v"/>
        <a:defRPr sz="2800" b="1">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lr>
          <a:schemeClr val="accent1"/>
        </a:buClr>
        <a:buFont typeface="Wingdings" panose="05000000000000000000" charset="0"/>
        <a:buChar char="§"/>
        <a:defRPr sz="2400">
          <a:solidFill>
            <a:schemeClr val="tx1"/>
          </a:solidFill>
          <a:latin typeface="Arial" panose="020B0604020202090204" pitchFamily="34" charset="0"/>
          <a:ea typeface="MS PGothic"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Arial" panose="020B0604020202090204" pitchFamily="34" charset="0"/>
          <a:ea typeface="MS PGothic"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90204" pitchFamily="34" charset="0"/>
          <a:ea typeface="MS PGothic"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90204" pitchFamily="34" charset="0"/>
          <a:ea typeface="MS PGothic" charset="0"/>
        </a:defRPr>
      </a:lvl5pPr>
      <a:lvl6pPr marL="2514600" indent="-228600" algn="l" rtl="0" eaLnBrk="1" fontAlgn="base" hangingPunct="1">
        <a:spcBef>
          <a:spcPct val="20000"/>
        </a:spcBef>
        <a:spcAft>
          <a:spcPct val="0"/>
        </a:spcAft>
        <a:buChar char="»"/>
        <a:defRPr sz="2000">
          <a:solidFill>
            <a:schemeClr val="tx1"/>
          </a:solidFill>
          <a:latin typeface="Arial" panose="020B0604020202090204" pitchFamily="34" charset="0"/>
        </a:defRPr>
      </a:lvl6pPr>
      <a:lvl7pPr marL="2971800" indent="-228600" algn="l" rtl="0" eaLnBrk="1" fontAlgn="base" hangingPunct="1">
        <a:spcBef>
          <a:spcPct val="20000"/>
        </a:spcBef>
        <a:spcAft>
          <a:spcPct val="0"/>
        </a:spcAft>
        <a:buChar char="»"/>
        <a:defRPr sz="2000">
          <a:solidFill>
            <a:schemeClr val="tx1"/>
          </a:solidFill>
          <a:latin typeface="Arial" panose="020B0604020202090204" pitchFamily="34" charset="0"/>
        </a:defRPr>
      </a:lvl7pPr>
      <a:lvl8pPr marL="3429000" indent="-228600" algn="l" rtl="0" eaLnBrk="1" fontAlgn="base" hangingPunct="1">
        <a:spcBef>
          <a:spcPct val="20000"/>
        </a:spcBef>
        <a:spcAft>
          <a:spcPct val="0"/>
        </a:spcAft>
        <a:buChar char="»"/>
        <a:defRPr sz="2000">
          <a:solidFill>
            <a:schemeClr val="tx1"/>
          </a:solidFill>
          <a:latin typeface="Arial" panose="020B0604020202090204" pitchFamily="34" charset="0"/>
        </a:defRPr>
      </a:lvl8pPr>
      <a:lvl9pPr marL="3886200" indent="-228600" algn="l" rtl="0" eaLnBrk="1" fontAlgn="base" hangingPunct="1">
        <a:spcBef>
          <a:spcPct val="20000"/>
        </a:spcBef>
        <a:spcAft>
          <a:spcPct val="0"/>
        </a:spcAft>
        <a:buChar char="»"/>
        <a:defRPr sz="2000">
          <a:solidFill>
            <a:schemeClr val="tx1"/>
          </a:solidFill>
          <a:latin typeface="Arial" panose="020B060402020209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文本占位符 2"/>
          <p:cNvSpPr>
            <a:spLocks noGrp="1" noChangeArrowheads="1"/>
          </p:cNvSpPr>
          <p:nvPr>
            <p:ph type="body" idx="1"/>
          </p:nvPr>
        </p:nvSpPr>
        <p:spPr bwMode="auto">
          <a:xfrm>
            <a:off x="457200" y="844154"/>
            <a:ext cx="8229600" cy="375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340" name="标题占位符 1"/>
          <p:cNvSpPr>
            <a:spLocks noGrp="1" noChangeArrowheads="1"/>
          </p:cNvSpPr>
          <p:nvPr>
            <p:ph type="title"/>
          </p:nvPr>
        </p:nvSpPr>
        <p:spPr bwMode="auto">
          <a:xfrm>
            <a:off x="395289" y="152400"/>
            <a:ext cx="8353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4101" name="日期占位符 2"/>
          <p:cNvSpPr>
            <a:spLocks noGrp="1" noChangeArrowheads="1"/>
          </p:cNvSpPr>
          <p:nvPr>
            <p:ph type="dt" sz="half" idx="2"/>
          </p:nvPr>
        </p:nvSpPr>
        <p:spPr bwMode="auto">
          <a:xfrm>
            <a:off x="457200" y="4767263"/>
            <a:ext cx="2133600" cy="273844"/>
          </a:xfrm>
          <a:prstGeom prst="rect">
            <a:avLst/>
          </a:prstGeom>
          <a:noFill/>
          <a:ln w="9525">
            <a:noFill/>
            <a:miter lim="800000"/>
          </a:ln>
        </p:spPr>
        <p:txBody>
          <a:bodyPr vert="horz" wrap="square" lIns="91440" tIns="45720" rIns="91440" bIns="45720" numCol="1" anchor="ctr" anchorCtr="0" compatLnSpc="1"/>
          <a:lstStyle>
            <a:lvl1pPr eaLnBrk="1" hangingPunct="1">
              <a:defRPr sz="1200">
                <a:solidFill>
                  <a:srgbClr val="898989"/>
                </a:solidFill>
                <a:latin typeface="Constantia" charset="0"/>
                <a:ea typeface="微软雅黑" charset="0"/>
                <a:cs typeface="微软雅黑" charset="0"/>
              </a:defRPr>
            </a:lvl1pPr>
          </a:lstStyle>
          <a:p>
            <a:pPr>
              <a:defRPr/>
            </a:pPr>
            <a:fld id="{1F602E20-39C9-6048-A578-67B96DE29E6B}" type="datetimeFigureOut">
              <a:rPr lang="zh-CN" altLang="en-US"/>
              <a:t>2022/3/3</a:t>
            </a:fld>
            <a:endParaRPr lang="zh-CN" altLang="en-US"/>
          </a:p>
        </p:txBody>
      </p:sp>
      <p:sp>
        <p:nvSpPr>
          <p:cNvPr id="4102" name="页脚占位符 3"/>
          <p:cNvSpPr>
            <a:spLocks noGrp="1" noChangeArrowheads="1"/>
          </p:cNvSpPr>
          <p:nvPr>
            <p:ph type="ftr" sz="quarter" idx="3"/>
          </p:nvPr>
        </p:nvSpPr>
        <p:spPr bwMode="auto">
          <a:xfrm>
            <a:off x="3124200" y="4767263"/>
            <a:ext cx="2895600" cy="273844"/>
          </a:xfrm>
          <a:prstGeom prst="rect">
            <a:avLst/>
          </a:prstGeom>
          <a:noFill/>
          <a:ln w="9525">
            <a:noFill/>
            <a:miter lim="800000"/>
          </a:ln>
        </p:spPr>
        <p:txBody>
          <a:bodyPr vert="horz" wrap="square" lIns="91440" tIns="45720" rIns="91440" bIns="45720" numCol="1" anchor="ctr" anchorCtr="0" compatLnSpc="1"/>
          <a:lstStyle>
            <a:lvl1pPr algn="ctr" eaLnBrk="1" hangingPunct="1">
              <a:defRPr sz="1200">
                <a:solidFill>
                  <a:srgbClr val="898989"/>
                </a:solidFill>
                <a:latin typeface="Constantia" charset="0"/>
                <a:ea typeface="微软雅黑" charset="0"/>
                <a:cs typeface="微软雅黑" charset="0"/>
              </a:defRPr>
            </a:lvl1pPr>
          </a:lstStyle>
          <a:p>
            <a:pPr>
              <a:defRPr/>
            </a:pPr>
            <a:endParaRPr lang="zh-CN" altLang="en-US"/>
          </a:p>
        </p:txBody>
      </p:sp>
      <p:sp>
        <p:nvSpPr>
          <p:cNvPr id="4103" name="灯片编号占位符 5"/>
          <p:cNvSpPr>
            <a:spLocks noGrp="1" noChangeArrowheads="1"/>
          </p:cNvSpPr>
          <p:nvPr>
            <p:ph type="sldNum" sz="quarter" idx="4"/>
          </p:nvPr>
        </p:nvSpPr>
        <p:spPr bwMode="auto">
          <a:xfrm>
            <a:off x="6831013" y="4767263"/>
            <a:ext cx="2133600" cy="273844"/>
          </a:xfrm>
          <a:prstGeom prst="rect">
            <a:avLst/>
          </a:prstGeom>
          <a:noFill/>
          <a:ln w="9525">
            <a:noFill/>
            <a:miter lim="800000"/>
          </a:ln>
        </p:spPr>
        <p:txBody>
          <a:bodyPr vert="horz" wrap="square" lIns="91440" tIns="45720" rIns="91440" bIns="45720" numCol="1" anchor="ctr" anchorCtr="0" compatLnSpc="1"/>
          <a:lstStyle>
            <a:lvl1pPr algn="r" eaLnBrk="1" hangingPunct="1">
              <a:defRPr sz="1600">
                <a:solidFill>
                  <a:schemeClr val="accent1"/>
                </a:solidFill>
                <a:latin typeface="Constantia" charset="0"/>
                <a:ea typeface="微软雅黑" charset="0"/>
                <a:cs typeface="微软雅黑" charset="0"/>
              </a:defRPr>
            </a:lvl1pPr>
          </a:lstStyle>
          <a:p>
            <a:pPr>
              <a:defRPr/>
            </a:pPr>
            <a:fld id="{428D1026-2C7C-A04D-A544-D8A1993544B4}"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rtl="0" eaLnBrk="0" fontAlgn="base" hangingPunct="0">
        <a:spcBef>
          <a:spcPct val="0"/>
        </a:spcBef>
        <a:spcAft>
          <a:spcPct val="0"/>
        </a:spcAft>
        <a:defRPr sz="2400">
          <a:solidFill>
            <a:schemeClr val="bg1"/>
          </a:solidFill>
          <a:latin typeface="+mj-lt"/>
          <a:ea typeface="+mj-ea"/>
          <a:cs typeface="微软雅黑" charset="0"/>
        </a:defRPr>
      </a:lvl1pPr>
      <a:lvl2pPr algn="l" rtl="0" eaLnBrk="0" fontAlgn="base" hangingPunct="0">
        <a:spcBef>
          <a:spcPct val="0"/>
        </a:spcBef>
        <a:spcAft>
          <a:spcPct val="0"/>
        </a:spcAft>
        <a:defRPr sz="2400">
          <a:solidFill>
            <a:schemeClr val="bg1"/>
          </a:solidFill>
          <a:latin typeface="微软雅黑" pitchFamily="34" charset="-122"/>
          <a:ea typeface="微软雅黑" pitchFamily="34" charset="-122"/>
          <a:cs typeface="微软雅黑" charset="0"/>
        </a:defRPr>
      </a:lvl2pPr>
      <a:lvl3pPr algn="l" rtl="0" eaLnBrk="0" fontAlgn="base" hangingPunct="0">
        <a:spcBef>
          <a:spcPct val="0"/>
        </a:spcBef>
        <a:spcAft>
          <a:spcPct val="0"/>
        </a:spcAft>
        <a:defRPr sz="2400">
          <a:solidFill>
            <a:schemeClr val="bg1"/>
          </a:solidFill>
          <a:latin typeface="微软雅黑" pitchFamily="34" charset="-122"/>
          <a:ea typeface="微软雅黑" pitchFamily="34" charset="-122"/>
          <a:cs typeface="微软雅黑" charset="0"/>
        </a:defRPr>
      </a:lvl3pPr>
      <a:lvl4pPr algn="l" rtl="0" eaLnBrk="0" fontAlgn="base" hangingPunct="0">
        <a:spcBef>
          <a:spcPct val="0"/>
        </a:spcBef>
        <a:spcAft>
          <a:spcPct val="0"/>
        </a:spcAft>
        <a:defRPr sz="2400">
          <a:solidFill>
            <a:schemeClr val="bg1"/>
          </a:solidFill>
          <a:latin typeface="微软雅黑" pitchFamily="34" charset="-122"/>
          <a:ea typeface="微软雅黑" pitchFamily="34" charset="-122"/>
          <a:cs typeface="微软雅黑" charset="0"/>
        </a:defRPr>
      </a:lvl4pPr>
      <a:lvl5pPr algn="l" rtl="0" eaLnBrk="0" fontAlgn="base" hangingPunct="0">
        <a:spcBef>
          <a:spcPct val="0"/>
        </a:spcBef>
        <a:spcAft>
          <a:spcPct val="0"/>
        </a:spcAft>
        <a:defRPr sz="2400">
          <a:solidFill>
            <a:schemeClr val="bg1"/>
          </a:solidFill>
          <a:latin typeface="微软雅黑" pitchFamily="34" charset="-122"/>
          <a:ea typeface="微软雅黑" pitchFamily="34" charset="-122"/>
          <a:cs typeface="微软雅黑" charset="0"/>
        </a:defRPr>
      </a:lvl5pPr>
      <a:lvl6pPr marL="457200" algn="l" rtl="0" eaLnBrk="0" fontAlgn="base" hangingPunct="0">
        <a:spcBef>
          <a:spcPct val="0"/>
        </a:spcBef>
        <a:spcAft>
          <a:spcPct val="0"/>
        </a:spcAft>
        <a:defRPr sz="2400">
          <a:solidFill>
            <a:schemeClr val="bg1"/>
          </a:solidFill>
          <a:latin typeface="微软雅黑" pitchFamily="34" charset="-122"/>
          <a:ea typeface="微软雅黑" pitchFamily="34" charset="-122"/>
        </a:defRPr>
      </a:lvl6pPr>
      <a:lvl7pPr marL="914400" algn="l" rtl="0" eaLnBrk="0" fontAlgn="base" hangingPunct="0">
        <a:spcBef>
          <a:spcPct val="0"/>
        </a:spcBef>
        <a:spcAft>
          <a:spcPct val="0"/>
        </a:spcAft>
        <a:defRPr sz="2400">
          <a:solidFill>
            <a:schemeClr val="bg1"/>
          </a:solidFill>
          <a:latin typeface="微软雅黑" pitchFamily="34" charset="-122"/>
          <a:ea typeface="微软雅黑" pitchFamily="34" charset="-122"/>
        </a:defRPr>
      </a:lvl7pPr>
      <a:lvl8pPr marL="1371600" algn="l" rtl="0" eaLnBrk="0" fontAlgn="base" hangingPunct="0">
        <a:spcBef>
          <a:spcPct val="0"/>
        </a:spcBef>
        <a:spcAft>
          <a:spcPct val="0"/>
        </a:spcAft>
        <a:defRPr sz="2400">
          <a:solidFill>
            <a:schemeClr val="bg1"/>
          </a:solidFill>
          <a:latin typeface="微软雅黑" pitchFamily="34" charset="-122"/>
          <a:ea typeface="微软雅黑" pitchFamily="34" charset="-122"/>
        </a:defRPr>
      </a:lvl8pPr>
      <a:lvl9pPr marL="1828800" algn="l" rtl="0" eaLnBrk="0" fontAlgn="base" hangingPunct="0">
        <a:spcBef>
          <a:spcPct val="0"/>
        </a:spcBef>
        <a:spcAft>
          <a:spcPct val="0"/>
        </a:spcAft>
        <a:defRPr sz="2400">
          <a:solidFill>
            <a:schemeClr val="bg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panose="020B0604020202090204" pitchFamily="34" charset="0"/>
        <a:buChar char="•"/>
        <a:defRPr sz="3200">
          <a:solidFill>
            <a:schemeClr val="tx1"/>
          </a:solidFill>
          <a:latin typeface="+mn-lt"/>
          <a:ea typeface="+mn-ea"/>
          <a:cs typeface="微软雅黑" charset="0"/>
        </a:defRPr>
      </a:lvl1pPr>
      <a:lvl2pPr marL="742950" indent="-285750" algn="l" rtl="0" eaLnBrk="0" fontAlgn="base" hangingPunct="0">
        <a:spcBef>
          <a:spcPct val="20000"/>
        </a:spcBef>
        <a:spcAft>
          <a:spcPct val="0"/>
        </a:spcAft>
        <a:buFont typeface="Arial" panose="020B0604020202090204" pitchFamily="34" charset="0"/>
        <a:buChar char="–"/>
        <a:defRPr sz="2800">
          <a:solidFill>
            <a:schemeClr val="tx1"/>
          </a:solidFill>
          <a:latin typeface="+mn-lt"/>
          <a:ea typeface="+mn-ea"/>
          <a:cs typeface="微软雅黑" charset="0"/>
        </a:defRPr>
      </a:lvl2pPr>
      <a:lvl3pPr marL="1143000" indent="-228600" algn="l" rtl="0" eaLnBrk="0" fontAlgn="base" hangingPunct="0">
        <a:spcBef>
          <a:spcPct val="20000"/>
        </a:spcBef>
        <a:spcAft>
          <a:spcPct val="0"/>
        </a:spcAft>
        <a:buFont typeface="Arial" panose="020B0604020202090204" pitchFamily="34" charset="0"/>
        <a:buChar char="•"/>
        <a:defRPr sz="2400">
          <a:solidFill>
            <a:schemeClr val="tx1"/>
          </a:solidFill>
          <a:latin typeface="+mn-lt"/>
          <a:ea typeface="+mn-ea"/>
          <a:cs typeface="微软雅黑" charset="0"/>
        </a:defRPr>
      </a:lvl3pPr>
      <a:lvl4pPr marL="1600200" indent="-228600" algn="l" rtl="0" eaLnBrk="0" fontAlgn="base" hangingPunct="0">
        <a:spcBef>
          <a:spcPct val="20000"/>
        </a:spcBef>
        <a:spcAft>
          <a:spcPct val="0"/>
        </a:spcAft>
        <a:buFont typeface="Arial" panose="020B0604020202090204" pitchFamily="34" charset="0"/>
        <a:buChar char="–"/>
        <a:defRPr sz="2000">
          <a:solidFill>
            <a:schemeClr val="tx1"/>
          </a:solidFill>
          <a:latin typeface="+mn-lt"/>
          <a:ea typeface="+mn-ea"/>
          <a:cs typeface="微软雅黑" charset="0"/>
        </a:defRPr>
      </a:lvl4pPr>
      <a:lvl5pPr marL="2057400" indent="-228600" algn="l" rtl="0" eaLnBrk="0" fontAlgn="base" hangingPunct="0">
        <a:spcBef>
          <a:spcPct val="20000"/>
        </a:spcBef>
        <a:spcAft>
          <a:spcPct val="0"/>
        </a:spcAft>
        <a:buFont typeface="Arial" panose="020B0604020202090204" pitchFamily="34" charset="0"/>
        <a:buChar char="»"/>
        <a:defRPr sz="2000">
          <a:solidFill>
            <a:schemeClr val="tx1"/>
          </a:solidFill>
          <a:latin typeface="+mn-lt"/>
          <a:ea typeface="+mn-ea"/>
          <a:cs typeface="微软雅黑" charset="0"/>
        </a:defRPr>
      </a:lvl5pPr>
      <a:lvl6pPr marL="2514600" indent="-228600" algn="l" rtl="0" eaLnBrk="0" fontAlgn="base" hangingPunct="0">
        <a:spcBef>
          <a:spcPct val="20000"/>
        </a:spcBef>
        <a:spcAft>
          <a:spcPct val="0"/>
        </a:spcAft>
        <a:buFont typeface="Arial" panose="020B060402020209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9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9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9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8" name="Freeform 44"/>
          <p:cNvSpPr/>
          <p:nvPr/>
        </p:nvSpPr>
        <p:spPr bwMode="ltGray">
          <a:xfrm>
            <a:off x="0" y="-1191"/>
            <a:ext cx="9144000" cy="1307307"/>
          </a:xfrm>
          <a:custGeom>
            <a:avLst/>
            <a:gdLst/>
            <a:ahLst/>
            <a:cxnLst>
              <a:cxn ang="0">
                <a:pos x="0" y="0"/>
              </a:cxn>
              <a:cxn ang="0">
                <a:pos x="0" y="619"/>
              </a:cxn>
              <a:cxn ang="0">
                <a:pos x="2633" y="495"/>
              </a:cxn>
              <a:cxn ang="0">
                <a:pos x="5760" y="1098"/>
              </a:cxn>
              <a:cxn ang="0">
                <a:pos x="5760" y="1"/>
              </a:cxn>
              <a:cxn ang="0">
                <a:pos x="0" y="0"/>
              </a:cxn>
            </a:cxnLst>
            <a:rect l="0" t="0" r="r" b="b"/>
            <a:pathLst>
              <a:path w="5760" h="1098">
                <a:moveTo>
                  <a:pt x="0" y="0"/>
                </a:moveTo>
                <a:lnTo>
                  <a:pt x="0" y="619"/>
                </a:lnTo>
                <a:cubicBezTo>
                  <a:pt x="420" y="536"/>
                  <a:pt x="2221" y="477"/>
                  <a:pt x="2633" y="495"/>
                </a:cubicBezTo>
                <a:cubicBezTo>
                  <a:pt x="3045" y="513"/>
                  <a:pt x="4699" y="513"/>
                  <a:pt x="5760" y="1098"/>
                </a:cubicBezTo>
                <a:lnTo>
                  <a:pt x="5760" y="1"/>
                </a:lnTo>
                <a:lnTo>
                  <a:pt x="0" y="0"/>
                </a:lnTo>
                <a:close/>
              </a:path>
            </a:pathLst>
          </a:custGeom>
          <a:gradFill rotWithShape="1">
            <a:gsLst>
              <a:gs pos="0">
                <a:schemeClr val="hlink"/>
              </a:gs>
              <a:gs pos="100000">
                <a:schemeClr val="hlink">
                  <a:gamma/>
                  <a:shade val="63529"/>
                  <a:invGamma/>
                </a:schemeClr>
              </a:gs>
            </a:gsLst>
            <a:lin ang="0" scaled="1"/>
          </a:gradFill>
          <a:ln w="9525">
            <a:noFill/>
            <a:round/>
          </a:ln>
          <a:effectLst/>
        </p:spPr>
        <p:txBody>
          <a:bodyPr/>
          <a:lstStyle/>
          <a:p>
            <a:pPr eaLnBrk="1" hangingPunct="1">
              <a:defRPr/>
            </a:pPr>
            <a:endParaRPr lang="zh-CN" altLang="en-US">
              <a:ea typeface="宋体" pitchFamily="2" charset="-122"/>
            </a:endParaRPr>
          </a:p>
        </p:txBody>
      </p:sp>
      <p:sp>
        <p:nvSpPr>
          <p:cNvPr id="1027" name="Rectangle 34"/>
          <p:cNvSpPr>
            <a:spLocks noChangeArrowheads="1"/>
          </p:cNvSpPr>
          <p:nvPr/>
        </p:nvSpPr>
        <p:spPr bwMode="gray">
          <a:xfrm>
            <a:off x="0" y="4913710"/>
            <a:ext cx="9144000" cy="2500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90204" pitchFamily="34" charset="0"/>
              </a:defRPr>
            </a:lvl1pPr>
            <a:lvl2pPr marL="742950" indent="-285750">
              <a:defRPr>
                <a:solidFill>
                  <a:schemeClr val="tx1"/>
                </a:solidFill>
                <a:latin typeface="Arial" panose="020B0604020202090204" pitchFamily="34" charset="0"/>
              </a:defRPr>
            </a:lvl2pPr>
            <a:lvl3pPr marL="1143000" indent="-228600">
              <a:defRPr>
                <a:solidFill>
                  <a:schemeClr val="tx1"/>
                </a:solidFill>
                <a:latin typeface="Arial" panose="020B0604020202090204" pitchFamily="34" charset="0"/>
              </a:defRPr>
            </a:lvl3pPr>
            <a:lvl4pPr marL="1600200" indent="-228600">
              <a:defRPr>
                <a:solidFill>
                  <a:schemeClr val="tx1"/>
                </a:solidFill>
                <a:latin typeface="Arial" panose="020B0604020202090204" pitchFamily="34" charset="0"/>
              </a:defRPr>
            </a:lvl4pPr>
            <a:lvl5pPr marL="2057400" indent="-228600">
              <a:defRPr>
                <a:solidFill>
                  <a:schemeClr val="tx1"/>
                </a:solidFill>
                <a:latin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defRPr>
            </a:lvl9pPr>
          </a:lstStyle>
          <a:p>
            <a:pPr eaLnBrk="1" hangingPunct="1">
              <a:defRPr/>
            </a:pPr>
            <a:endParaRPr lang="zh-CN" altLang="en-US">
              <a:ea typeface="宋体" pitchFamily="2" charset="-122"/>
            </a:endParaRPr>
          </a:p>
        </p:txBody>
      </p:sp>
      <p:sp>
        <p:nvSpPr>
          <p:cNvPr id="1028" name="Freeform 35" descr="sky"/>
          <p:cNvSpPr/>
          <p:nvPr/>
        </p:nvSpPr>
        <p:spPr bwMode="gray">
          <a:xfrm>
            <a:off x="0" y="-1191"/>
            <a:ext cx="9158288" cy="1013222"/>
          </a:xfrm>
          <a:custGeom>
            <a:avLst/>
            <a:gdLst>
              <a:gd name="T0" fmla="*/ 0 w 5769"/>
              <a:gd name="T1" fmla="*/ 0 h 851"/>
              <a:gd name="T2" fmla="*/ 0 w 5769"/>
              <a:gd name="T3" fmla="*/ 2147483646 h 851"/>
              <a:gd name="T4" fmla="*/ 2147483646 w 5769"/>
              <a:gd name="T5" fmla="*/ 2147483646 h 851"/>
              <a:gd name="T6" fmla="*/ 2147483646 w 5769"/>
              <a:gd name="T7" fmla="*/ 2147483646 h 851"/>
              <a:gd name="T8" fmla="*/ 2147483646 w 5769"/>
              <a:gd name="T9" fmla="*/ 2147483646 h 851"/>
              <a:gd name="T10" fmla="*/ 0 w 5769"/>
              <a:gd name="T11" fmla="*/ 0 h 8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9" h="851">
                <a:moveTo>
                  <a:pt x="0" y="0"/>
                </a:moveTo>
                <a:lnTo>
                  <a:pt x="0" y="732"/>
                </a:lnTo>
                <a:cubicBezTo>
                  <a:pt x="72" y="726"/>
                  <a:pt x="896" y="522"/>
                  <a:pt x="2277" y="476"/>
                </a:cubicBezTo>
                <a:cubicBezTo>
                  <a:pt x="3658" y="430"/>
                  <a:pt x="5102" y="568"/>
                  <a:pt x="5769" y="851"/>
                </a:cubicBezTo>
                <a:lnTo>
                  <a:pt x="5768" y="1"/>
                </a:lnTo>
                <a:lnTo>
                  <a:pt x="0" y="0"/>
                </a:lnTo>
                <a:close/>
              </a:path>
            </a:pathLst>
          </a:cu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9" name="Rectangle 3"/>
          <p:cNvSpPr>
            <a:spLocks noGrp="1" noChangeArrowheads="1"/>
          </p:cNvSpPr>
          <p:nvPr>
            <p:ph type="body" idx="1"/>
          </p:nvPr>
        </p:nvSpPr>
        <p:spPr bwMode="auto">
          <a:xfrm>
            <a:off x="457200" y="914400"/>
            <a:ext cx="82296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2" name="Rectangle 4"/>
          <p:cNvSpPr>
            <a:spLocks noGrp="1" noChangeArrowheads="1"/>
          </p:cNvSpPr>
          <p:nvPr>
            <p:ph type="dt" sz="half" idx="2"/>
          </p:nvPr>
        </p:nvSpPr>
        <p:spPr bwMode="white">
          <a:xfrm>
            <a:off x="228600" y="4925617"/>
            <a:ext cx="2667000" cy="172640"/>
          </a:xfrm>
          <a:prstGeom prst="rect">
            <a:avLst/>
          </a:prstGeom>
          <a:noFill/>
          <a:ln w="9525">
            <a:noFill/>
            <a:miter lim="800000"/>
          </a:ln>
          <a:effectLst/>
        </p:spPr>
        <p:txBody>
          <a:bodyPr vert="horz" wrap="square" lIns="91440" tIns="45720" rIns="91440" bIns="45720" numCol="1" anchor="t" anchorCtr="0" compatLnSpc="1"/>
          <a:lstStyle>
            <a:lvl1pPr eaLnBrk="1" hangingPunct="1">
              <a:defRPr sz="750" b="1">
                <a:solidFill>
                  <a:schemeClr val="bg1"/>
                </a:solidFill>
                <a:latin typeface="+mn-lt"/>
                <a:ea typeface="宋体" pitchFamily="2" charset="-122"/>
              </a:defRPr>
            </a:lvl1pPr>
          </a:lstStyle>
          <a:p>
            <a:pPr>
              <a:defRPr/>
            </a:pPr>
            <a:r>
              <a:rPr lang="en-US" altLang="zh-CN"/>
              <a:t>www.1ppt.com</a:t>
            </a:r>
          </a:p>
        </p:txBody>
      </p:sp>
      <p:sp>
        <p:nvSpPr>
          <p:cNvPr id="3" name="Rectangle 5"/>
          <p:cNvSpPr>
            <a:spLocks noGrp="1" noChangeArrowheads="1"/>
          </p:cNvSpPr>
          <p:nvPr>
            <p:ph type="ftr" sz="quarter" idx="3"/>
          </p:nvPr>
        </p:nvSpPr>
        <p:spPr bwMode="white">
          <a:xfrm>
            <a:off x="6019800" y="4933950"/>
            <a:ext cx="2895600" cy="160735"/>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750" b="1">
                <a:solidFill>
                  <a:schemeClr val="bg1"/>
                </a:solidFill>
                <a:latin typeface="+mn-lt"/>
                <a:ea typeface="宋体" pitchFamily="2" charset="-122"/>
              </a:defRPr>
            </a:lvl1pPr>
          </a:lstStyle>
          <a:p>
            <a:pPr>
              <a:defRPr/>
            </a:pPr>
            <a:r>
              <a:rPr lang="en-US" altLang="zh-CN"/>
              <a:t>Company Logo</a:t>
            </a:r>
          </a:p>
        </p:txBody>
      </p:sp>
      <p:sp>
        <p:nvSpPr>
          <p:cNvPr id="1030" name="Rectangle 6"/>
          <p:cNvSpPr>
            <a:spLocks noGrp="1" noChangeArrowheads="1"/>
          </p:cNvSpPr>
          <p:nvPr>
            <p:ph type="sldNum" sz="quarter" idx="4"/>
          </p:nvPr>
        </p:nvSpPr>
        <p:spPr bwMode="white">
          <a:xfrm>
            <a:off x="3276600" y="4929187"/>
            <a:ext cx="2133600" cy="157163"/>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750" b="1">
                <a:solidFill>
                  <a:schemeClr val="bg1"/>
                </a:solidFill>
                <a:latin typeface="Verdana" panose="020B0604030504040204" charset="0"/>
                <a:cs typeface="宋体" charset="0"/>
              </a:defRPr>
            </a:lvl1pPr>
          </a:lstStyle>
          <a:p>
            <a:fld id="{69795F2E-F8CB-704A-ADD7-713336D88A85}" type="slidenum">
              <a:rPr lang="zh-CN" altLang="en-US"/>
              <a:t>‹#›</a:t>
            </a:fld>
            <a:endParaRPr lang="en-US" altLang="zh-CN"/>
          </a:p>
        </p:txBody>
      </p:sp>
      <p:sp>
        <p:nvSpPr>
          <p:cNvPr id="1033" name="Rectangle 2"/>
          <p:cNvSpPr>
            <a:spLocks noGrp="1" noChangeArrowheads="1"/>
          </p:cNvSpPr>
          <p:nvPr>
            <p:ph type="title"/>
          </p:nvPr>
        </p:nvSpPr>
        <p:spPr bwMode="white">
          <a:xfrm>
            <a:off x="457200" y="114301"/>
            <a:ext cx="8305800" cy="42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ltLang="zh-CN"/>
          </a:p>
        </p:txBody>
      </p:sp>
      <p:grpSp>
        <p:nvGrpSpPr>
          <p:cNvPr id="1034" name="Group 36"/>
          <p:cNvGrpSpPr/>
          <p:nvPr/>
        </p:nvGrpSpPr>
        <p:grpSpPr bwMode="auto">
          <a:xfrm>
            <a:off x="250826" y="4374357"/>
            <a:ext cx="720725" cy="594122"/>
            <a:chOff x="158" y="3612"/>
            <a:chExt cx="545" cy="605"/>
          </a:xfrm>
        </p:grpSpPr>
        <p:grpSp>
          <p:nvGrpSpPr>
            <p:cNvPr id="1035" name="Group 37"/>
            <p:cNvGrpSpPr/>
            <p:nvPr userDrawn="1"/>
          </p:nvGrpSpPr>
          <p:grpSpPr bwMode="auto">
            <a:xfrm>
              <a:off x="158" y="3612"/>
              <a:ext cx="545" cy="589"/>
              <a:chOff x="68" y="3475"/>
              <a:chExt cx="635" cy="680"/>
            </a:xfrm>
          </p:grpSpPr>
          <p:sp>
            <p:nvSpPr>
              <p:cNvPr id="1039" name="Oval 38"/>
              <p:cNvSpPr>
                <a:spLocks noChangeArrowheads="1"/>
              </p:cNvSpPr>
              <p:nvPr userDrawn="1"/>
            </p:nvSpPr>
            <p:spPr bwMode="gray">
              <a:xfrm>
                <a:off x="68" y="3657"/>
                <a:ext cx="158" cy="483"/>
              </a:xfrm>
              <a:prstGeom prst="ellipse">
                <a:avLst/>
              </a:prstGeom>
              <a:solidFill>
                <a:schemeClr val="accent1"/>
              </a:solidFill>
              <a:ln w="28575">
                <a:solidFill>
                  <a:schemeClr val="bg1"/>
                </a:solidFill>
                <a:round/>
              </a:ln>
            </p:spPr>
            <p:txBody>
              <a:bodyPr wrap="none" anchor="ctr"/>
              <a:lstStyle>
                <a:lvl1pPr>
                  <a:defRPr>
                    <a:solidFill>
                      <a:schemeClr val="tx1"/>
                    </a:solidFill>
                    <a:latin typeface="Arial" panose="020B0604020202090204" pitchFamily="34" charset="0"/>
                  </a:defRPr>
                </a:lvl1pPr>
                <a:lvl2pPr marL="742950" indent="-285750">
                  <a:defRPr>
                    <a:solidFill>
                      <a:schemeClr val="tx1"/>
                    </a:solidFill>
                    <a:latin typeface="Arial" panose="020B0604020202090204" pitchFamily="34" charset="0"/>
                  </a:defRPr>
                </a:lvl2pPr>
                <a:lvl3pPr marL="1143000" indent="-228600">
                  <a:defRPr>
                    <a:solidFill>
                      <a:schemeClr val="tx1"/>
                    </a:solidFill>
                    <a:latin typeface="Arial" panose="020B0604020202090204" pitchFamily="34" charset="0"/>
                  </a:defRPr>
                </a:lvl3pPr>
                <a:lvl4pPr marL="1600200" indent="-228600">
                  <a:defRPr>
                    <a:solidFill>
                      <a:schemeClr val="tx1"/>
                    </a:solidFill>
                    <a:latin typeface="Arial" panose="020B0604020202090204" pitchFamily="34" charset="0"/>
                  </a:defRPr>
                </a:lvl4pPr>
                <a:lvl5pPr marL="2057400" indent="-228600">
                  <a:defRPr>
                    <a:solidFill>
                      <a:schemeClr val="tx1"/>
                    </a:solidFill>
                    <a:latin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defRPr>
                </a:lvl9pPr>
              </a:lstStyle>
              <a:p>
                <a:pPr eaLnBrk="1" hangingPunct="1">
                  <a:defRPr/>
                </a:pPr>
                <a:endParaRPr lang="zh-CN" altLang="en-US">
                  <a:ea typeface="宋体" pitchFamily="2" charset="-122"/>
                </a:endParaRPr>
              </a:p>
            </p:txBody>
          </p:sp>
          <p:sp>
            <p:nvSpPr>
              <p:cNvPr id="1040" name="Oval 39"/>
              <p:cNvSpPr>
                <a:spLocks noChangeArrowheads="1"/>
              </p:cNvSpPr>
              <p:nvPr userDrawn="1"/>
            </p:nvSpPr>
            <p:spPr bwMode="gray">
              <a:xfrm>
                <a:off x="248" y="3475"/>
                <a:ext cx="273" cy="680"/>
              </a:xfrm>
              <a:prstGeom prst="ellipse">
                <a:avLst/>
              </a:prstGeom>
              <a:solidFill>
                <a:schemeClr val="folHlink"/>
              </a:solidFill>
              <a:ln w="28575">
                <a:solidFill>
                  <a:schemeClr val="bg1"/>
                </a:solidFill>
                <a:round/>
              </a:ln>
            </p:spPr>
            <p:txBody>
              <a:bodyPr wrap="none" anchor="ctr"/>
              <a:lstStyle>
                <a:lvl1pPr>
                  <a:defRPr>
                    <a:solidFill>
                      <a:schemeClr val="tx1"/>
                    </a:solidFill>
                    <a:latin typeface="Arial" panose="020B0604020202090204" pitchFamily="34" charset="0"/>
                  </a:defRPr>
                </a:lvl1pPr>
                <a:lvl2pPr marL="742950" indent="-285750">
                  <a:defRPr>
                    <a:solidFill>
                      <a:schemeClr val="tx1"/>
                    </a:solidFill>
                    <a:latin typeface="Arial" panose="020B0604020202090204" pitchFamily="34" charset="0"/>
                  </a:defRPr>
                </a:lvl2pPr>
                <a:lvl3pPr marL="1143000" indent="-228600">
                  <a:defRPr>
                    <a:solidFill>
                      <a:schemeClr val="tx1"/>
                    </a:solidFill>
                    <a:latin typeface="Arial" panose="020B0604020202090204" pitchFamily="34" charset="0"/>
                  </a:defRPr>
                </a:lvl3pPr>
                <a:lvl4pPr marL="1600200" indent="-228600">
                  <a:defRPr>
                    <a:solidFill>
                      <a:schemeClr val="tx1"/>
                    </a:solidFill>
                    <a:latin typeface="Arial" panose="020B0604020202090204" pitchFamily="34" charset="0"/>
                  </a:defRPr>
                </a:lvl4pPr>
                <a:lvl5pPr marL="2057400" indent="-228600">
                  <a:defRPr>
                    <a:solidFill>
                      <a:schemeClr val="tx1"/>
                    </a:solidFill>
                    <a:latin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defRPr>
                </a:lvl9pPr>
              </a:lstStyle>
              <a:p>
                <a:pPr eaLnBrk="1" hangingPunct="1">
                  <a:defRPr/>
                </a:pPr>
                <a:endParaRPr lang="zh-CN" altLang="en-US">
                  <a:ea typeface="宋体" pitchFamily="2" charset="-122"/>
                </a:endParaRPr>
              </a:p>
            </p:txBody>
          </p:sp>
          <p:sp>
            <p:nvSpPr>
              <p:cNvPr id="1041" name="Oval 40"/>
              <p:cNvSpPr>
                <a:spLocks noChangeArrowheads="1"/>
              </p:cNvSpPr>
              <p:nvPr userDrawn="1"/>
            </p:nvSpPr>
            <p:spPr bwMode="gray">
              <a:xfrm>
                <a:off x="545" y="3657"/>
                <a:ext cx="158" cy="483"/>
              </a:xfrm>
              <a:prstGeom prst="ellipse">
                <a:avLst/>
              </a:prstGeom>
              <a:solidFill>
                <a:schemeClr val="accent1"/>
              </a:solidFill>
              <a:ln w="28575">
                <a:solidFill>
                  <a:schemeClr val="bg1"/>
                </a:solidFill>
                <a:round/>
              </a:ln>
            </p:spPr>
            <p:txBody>
              <a:bodyPr wrap="none" anchor="ctr"/>
              <a:lstStyle>
                <a:lvl1pPr>
                  <a:defRPr>
                    <a:solidFill>
                      <a:schemeClr val="tx1"/>
                    </a:solidFill>
                    <a:latin typeface="Arial" panose="020B0604020202090204" pitchFamily="34" charset="0"/>
                  </a:defRPr>
                </a:lvl1pPr>
                <a:lvl2pPr marL="742950" indent="-285750">
                  <a:defRPr>
                    <a:solidFill>
                      <a:schemeClr val="tx1"/>
                    </a:solidFill>
                    <a:latin typeface="Arial" panose="020B0604020202090204" pitchFamily="34" charset="0"/>
                  </a:defRPr>
                </a:lvl2pPr>
                <a:lvl3pPr marL="1143000" indent="-228600">
                  <a:defRPr>
                    <a:solidFill>
                      <a:schemeClr val="tx1"/>
                    </a:solidFill>
                    <a:latin typeface="Arial" panose="020B0604020202090204" pitchFamily="34" charset="0"/>
                  </a:defRPr>
                </a:lvl3pPr>
                <a:lvl4pPr marL="1600200" indent="-228600">
                  <a:defRPr>
                    <a:solidFill>
                      <a:schemeClr val="tx1"/>
                    </a:solidFill>
                    <a:latin typeface="Arial" panose="020B0604020202090204" pitchFamily="34" charset="0"/>
                  </a:defRPr>
                </a:lvl4pPr>
                <a:lvl5pPr marL="2057400" indent="-228600">
                  <a:defRPr>
                    <a:solidFill>
                      <a:schemeClr val="tx1"/>
                    </a:solidFill>
                    <a:latin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defRPr>
                </a:lvl9pPr>
              </a:lstStyle>
              <a:p>
                <a:pPr eaLnBrk="1" hangingPunct="1">
                  <a:defRPr/>
                </a:pPr>
                <a:endParaRPr lang="zh-CN" altLang="en-US">
                  <a:ea typeface="宋体" pitchFamily="2" charset="-122"/>
                </a:endParaRPr>
              </a:p>
            </p:txBody>
          </p:sp>
        </p:grpSp>
        <p:sp>
          <p:nvSpPr>
            <p:cNvPr id="1036" name="Freeform 41"/>
            <p:cNvSpPr/>
            <p:nvPr userDrawn="1"/>
          </p:nvSpPr>
          <p:spPr bwMode="gray">
            <a:xfrm>
              <a:off x="381" y="3928"/>
              <a:ext cx="112" cy="289"/>
            </a:xfrm>
            <a:custGeom>
              <a:avLst/>
              <a:gdLst>
                <a:gd name="T0" fmla="*/ 4 w 112"/>
                <a:gd name="T1" fmla="*/ 0 h 288"/>
                <a:gd name="T2" fmla="*/ 42 w 112"/>
                <a:gd name="T3" fmla="*/ 185 h 288"/>
                <a:gd name="T4" fmla="*/ 50 w 112"/>
                <a:gd name="T5" fmla="*/ 288 h 288"/>
                <a:gd name="T6" fmla="*/ 75 w 112"/>
                <a:gd name="T7" fmla="*/ 281 h 288"/>
                <a:gd name="T8" fmla="*/ 66 w 112"/>
                <a:gd name="T9" fmla="*/ 203 h 288"/>
                <a:gd name="T10" fmla="*/ 111 w 112"/>
                <a:gd name="T11" fmla="*/ 52 h 288"/>
                <a:gd name="T12" fmla="*/ 57 w 112"/>
                <a:gd name="T13" fmla="*/ 161 h 288"/>
                <a:gd name="T14" fmla="*/ 4 w 112"/>
                <a:gd name="T15" fmla="*/ 0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2" h="288">
                  <a:moveTo>
                    <a:pt x="4" y="0"/>
                  </a:moveTo>
                  <a:cubicBezTo>
                    <a:pt x="0" y="8"/>
                    <a:pt x="34" y="124"/>
                    <a:pt x="42" y="169"/>
                  </a:cubicBezTo>
                  <a:cubicBezTo>
                    <a:pt x="50" y="214"/>
                    <a:pt x="45" y="256"/>
                    <a:pt x="50" y="272"/>
                  </a:cubicBezTo>
                  <a:cubicBezTo>
                    <a:pt x="55" y="288"/>
                    <a:pt x="72" y="279"/>
                    <a:pt x="75" y="265"/>
                  </a:cubicBezTo>
                  <a:cubicBezTo>
                    <a:pt x="78" y="251"/>
                    <a:pt x="60" y="222"/>
                    <a:pt x="66" y="187"/>
                  </a:cubicBezTo>
                  <a:cubicBezTo>
                    <a:pt x="72" y="152"/>
                    <a:pt x="112" y="59"/>
                    <a:pt x="111" y="52"/>
                  </a:cubicBezTo>
                  <a:cubicBezTo>
                    <a:pt x="110" y="45"/>
                    <a:pt x="75" y="154"/>
                    <a:pt x="57" y="145"/>
                  </a:cubicBezTo>
                  <a:cubicBezTo>
                    <a:pt x="39" y="136"/>
                    <a:pt x="15" y="30"/>
                    <a:pt x="4"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37" name="Freeform 42"/>
            <p:cNvSpPr/>
            <p:nvPr userDrawn="1"/>
          </p:nvSpPr>
          <p:spPr bwMode="gray">
            <a:xfrm>
              <a:off x="597" y="3991"/>
              <a:ext cx="67" cy="198"/>
            </a:xfrm>
            <a:custGeom>
              <a:avLst/>
              <a:gdLst>
                <a:gd name="T0" fmla="*/ 1 w 112"/>
                <a:gd name="T1" fmla="*/ 0 h 288"/>
                <a:gd name="T2" fmla="*/ 1 w 112"/>
                <a:gd name="T3" fmla="*/ 1 h 288"/>
                <a:gd name="T4" fmla="*/ 1 w 112"/>
                <a:gd name="T5" fmla="*/ 1 h 288"/>
                <a:gd name="T6" fmla="*/ 1 w 112"/>
                <a:gd name="T7" fmla="*/ 1 h 288"/>
                <a:gd name="T8" fmla="*/ 1 w 112"/>
                <a:gd name="T9" fmla="*/ 1 h 288"/>
                <a:gd name="T10" fmla="*/ 1 w 112"/>
                <a:gd name="T11" fmla="*/ 1 h 288"/>
                <a:gd name="T12" fmla="*/ 1 w 112"/>
                <a:gd name="T13" fmla="*/ 1 h 288"/>
                <a:gd name="T14" fmla="*/ 1 w 112"/>
                <a:gd name="T15" fmla="*/ 0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2" h="288">
                  <a:moveTo>
                    <a:pt x="4" y="0"/>
                  </a:moveTo>
                  <a:cubicBezTo>
                    <a:pt x="0" y="8"/>
                    <a:pt x="34" y="124"/>
                    <a:pt x="42" y="169"/>
                  </a:cubicBezTo>
                  <a:cubicBezTo>
                    <a:pt x="50" y="214"/>
                    <a:pt x="45" y="256"/>
                    <a:pt x="50" y="272"/>
                  </a:cubicBezTo>
                  <a:cubicBezTo>
                    <a:pt x="55" y="288"/>
                    <a:pt x="72" y="279"/>
                    <a:pt x="75" y="265"/>
                  </a:cubicBezTo>
                  <a:cubicBezTo>
                    <a:pt x="78" y="251"/>
                    <a:pt x="60" y="222"/>
                    <a:pt x="66" y="187"/>
                  </a:cubicBezTo>
                  <a:cubicBezTo>
                    <a:pt x="72" y="152"/>
                    <a:pt x="112" y="59"/>
                    <a:pt x="111" y="52"/>
                  </a:cubicBezTo>
                  <a:cubicBezTo>
                    <a:pt x="110" y="45"/>
                    <a:pt x="75" y="154"/>
                    <a:pt x="57" y="145"/>
                  </a:cubicBezTo>
                  <a:cubicBezTo>
                    <a:pt x="39" y="136"/>
                    <a:pt x="15" y="30"/>
                    <a:pt x="4"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38" name="Freeform 43"/>
            <p:cNvSpPr/>
            <p:nvPr userDrawn="1"/>
          </p:nvSpPr>
          <p:spPr bwMode="gray">
            <a:xfrm>
              <a:off x="204" y="4029"/>
              <a:ext cx="50" cy="169"/>
            </a:xfrm>
            <a:custGeom>
              <a:avLst/>
              <a:gdLst>
                <a:gd name="T0" fmla="*/ 1 w 81"/>
                <a:gd name="T1" fmla="*/ 41 h 168"/>
                <a:gd name="T2" fmla="*/ 1 w 81"/>
                <a:gd name="T3" fmla="*/ 103 h 168"/>
                <a:gd name="T4" fmla="*/ 1 w 81"/>
                <a:gd name="T5" fmla="*/ 173 h 168"/>
                <a:gd name="T6" fmla="*/ 1 w 81"/>
                <a:gd name="T7" fmla="*/ 168 h 168"/>
                <a:gd name="T8" fmla="*/ 1 w 81"/>
                <a:gd name="T9" fmla="*/ 115 h 168"/>
                <a:gd name="T10" fmla="*/ 1 w 81"/>
                <a:gd name="T11" fmla="*/ 7 h 168"/>
                <a:gd name="T12" fmla="*/ 1 w 81"/>
                <a:gd name="T13" fmla="*/ 56 h 168"/>
                <a:gd name="T14" fmla="*/ 1 w 81"/>
                <a:gd name="T15" fmla="*/ 41 h 1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1" h="168">
                  <a:moveTo>
                    <a:pt x="1" y="41"/>
                  </a:moveTo>
                  <a:cubicBezTo>
                    <a:pt x="0" y="44"/>
                    <a:pt x="31" y="68"/>
                    <a:pt x="38" y="87"/>
                  </a:cubicBezTo>
                  <a:cubicBezTo>
                    <a:pt x="45" y="106"/>
                    <a:pt x="40" y="146"/>
                    <a:pt x="43" y="157"/>
                  </a:cubicBezTo>
                  <a:cubicBezTo>
                    <a:pt x="46" y="168"/>
                    <a:pt x="56" y="162"/>
                    <a:pt x="58" y="152"/>
                  </a:cubicBezTo>
                  <a:cubicBezTo>
                    <a:pt x="60" y="143"/>
                    <a:pt x="49" y="123"/>
                    <a:pt x="52" y="99"/>
                  </a:cubicBezTo>
                  <a:cubicBezTo>
                    <a:pt x="56" y="75"/>
                    <a:pt x="81" y="14"/>
                    <a:pt x="79" y="7"/>
                  </a:cubicBezTo>
                  <a:cubicBezTo>
                    <a:pt x="77" y="0"/>
                    <a:pt x="53" y="50"/>
                    <a:pt x="40" y="56"/>
                  </a:cubicBezTo>
                  <a:cubicBezTo>
                    <a:pt x="27" y="62"/>
                    <a:pt x="9" y="44"/>
                    <a:pt x="1"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iming>
    <p:tnLst>
      <p:par>
        <p:cTn id="1" dur="indefinite" restart="never" nodeType="tmRoot"/>
      </p:par>
    </p:tnLst>
  </p:timing>
  <p:hf sldNum="0" hdr="0"/>
  <p:txStyles>
    <p:titleStyle>
      <a:lvl1pPr algn="ctr" rtl="0" eaLnBrk="0" fontAlgn="base" hangingPunct="0">
        <a:spcBef>
          <a:spcPct val="0"/>
        </a:spcBef>
        <a:spcAft>
          <a:spcPct val="0"/>
        </a:spcAft>
        <a:defRPr sz="2400" b="1">
          <a:solidFill>
            <a:schemeClr val="bg1"/>
          </a:solidFill>
          <a:latin typeface="+mj-lt"/>
          <a:ea typeface="宋体" charset="0"/>
          <a:cs typeface="+mj-cs"/>
        </a:defRPr>
      </a:lvl1pPr>
      <a:lvl2pPr algn="ctr" rtl="0" eaLnBrk="0" fontAlgn="base" hangingPunct="0">
        <a:spcBef>
          <a:spcPct val="0"/>
        </a:spcBef>
        <a:spcAft>
          <a:spcPct val="0"/>
        </a:spcAft>
        <a:defRPr sz="2400" b="1">
          <a:solidFill>
            <a:schemeClr val="bg1"/>
          </a:solidFill>
          <a:latin typeface="Verdana" panose="020B0604030504040204" charset="0"/>
          <a:ea typeface="宋体" charset="0"/>
        </a:defRPr>
      </a:lvl2pPr>
      <a:lvl3pPr algn="ctr" rtl="0" eaLnBrk="0" fontAlgn="base" hangingPunct="0">
        <a:spcBef>
          <a:spcPct val="0"/>
        </a:spcBef>
        <a:spcAft>
          <a:spcPct val="0"/>
        </a:spcAft>
        <a:defRPr sz="2400" b="1">
          <a:solidFill>
            <a:schemeClr val="bg1"/>
          </a:solidFill>
          <a:latin typeface="Verdana" panose="020B0604030504040204" charset="0"/>
          <a:ea typeface="宋体" charset="0"/>
        </a:defRPr>
      </a:lvl3pPr>
      <a:lvl4pPr algn="ctr" rtl="0" eaLnBrk="0" fontAlgn="base" hangingPunct="0">
        <a:spcBef>
          <a:spcPct val="0"/>
        </a:spcBef>
        <a:spcAft>
          <a:spcPct val="0"/>
        </a:spcAft>
        <a:defRPr sz="2400" b="1">
          <a:solidFill>
            <a:schemeClr val="bg1"/>
          </a:solidFill>
          <a:latin typeface="Verdana" panose="020B0604030504040204" charset="0"/>
          <a:ea typeface="宋体" charset="0"/>
        </a:defRPr>
      </a:lvl4pPr>
      <a:lvl5pPr algn="ctr" rtl="0" eaLnBrk="0" fontAlgn="base" hangingPunct="0">
        <a:spcBef>
          <a:spcPct val="0"/>
        </a:spcBef>
        <a:spcAft>
          <a:spcPct val="0"/>
        </a:spcAft>
        <a:defRPr sz="2400" b="1">
          <a:solidFill>
            <a:schemeClr val="bg1"/>
          </a:solidFill>
          <a:latin typeface="Verdana" panose="020B0604030504040204" charset="0"/>
          <a:ea typeface="宋体" charset="0"/>
        </a:defRPr>
      </a:lvl5pPr>
      <a:lvl6pPr marL="342900" algn="ctr" rtl="0" eaLnBrk="1" fontAlgn="base" hangingPunct="1">
        <a:spcBef>
          <a:spcPct val="0"/>
        </a:spcBef>
        <a:spcAft>
          <a:spcPct val="0"/>
        </a:spcAft>
        <a:defRPr sz="2400" b="1">
          <a:solidFill>
            <a:schemeClr val="bg1"/>
          </a:solidFill>
          <a:latin typeface="Verdana" panose="020B0604030504040204" charset="0"/>
        </a:defRPr>
      </a:lvl6pPr>
      <a:lvl7pPr marL="685800" algn="ctr" rtl="0" eaLnBrk="1" fontAlgn="base" hangingPunct="1">
        <a:spcBef>
          <a:spcPct val="0"/>
        </a:spcBef>
        <a:spcAft>
          <a:spcPct val="0"/>
        </a:spcAft>
        <a:defRPr sz="2400" b="1">
          <a:solidFill>
            <a:schemeClr val="bg1"/>
          </a:solidFill>
          <a:latin typeface="Verdana" panose="020B0604030504040204" charset="0"/>
        </a:defRPr>
      </a:lvl7pPr>
      <a:lvl8pPr marL="1028700" algn="ctr" rtl="0" eaLnBrk="1" fontAlgn="base" hangingPunct="1">
        <a:spcBef>
          <a:spcPct val="0"/>
        </a:spcBef>
        <a:spcAft>
          <a:spcPct val="0"/>
        </a:spcAft>
        <a:defRPr sz="2400" b="1">
          <a:solidFill>
            <a:schemeClr val="bg1"/>
          </a:solidFill>
          <a:latin typeface="Verdana" panose="020B0604030504040204" charset="0"/>
        </a:defRPr>
      </a:lvl8pPr>
      <a:lvl9pPr marL="1371600" algn="ctr" rtl="0" eaLnBrk="1" fontAlgn="base" hangingPunct="1">
        <a:spcBef>
          <a:spcPct val="0"/>
        </a:spcBef>
        <a:spcAft>
          <a:spcPct val="0"/>
        </a:spcAft>
        <a:defRPr sz="2400" b="1">
          <a:solidFill>
            <a:schemeClr val="bg1"/>
          </a:solidFill>
          <a:latin typeface="Verdana" panose="020B0604030504040204" charset="0"/>
        </a:defRPr>
      </a:lvl9pPr>
    </p:titleStyle>
    <p:bodyStyle>
      <a:lvl1pPr marL="257175" indent="-257175" algn="l" rtl="0" eaLnBrk="0" fontAlgn="base" hangingPunct="0">
        <a:spcBef>
          <a:spcPct val="20000"/>
        </a:spcBef>
        <a:spcAft>
          <a:spcPct val="0"/>
        </a:spcAft>
        <a:buClr>
          <a:schemeClr val="hlink"/>
        </a:buClr>
        <a:buFont typeface="Wingdings" panose="05000000000000000000" charset="0"/>
        <a:buChar char="v"/>
        <a:defRPr sz="2100" b="1">
          <a:solidFill>
            <a:schemeClr val="tx1"/>
          </a:solidFill>
          <a:latin typeface="+mn-lt"/>
          <a:ea typeface="宋体" charset="0"/>
          <a:cs typeface="+mn-cs"/>
        </a:defRPr>
      </a:lvl1pPr>
      <a:lvl2pPr marL="557530" indent="-214630" algn="l" rtl="0" eaLnBrk="0" fontAlgn="base" hangingPunct="0">
        <a:spcBef>
          <a:spcPct val="20000"/>
        </a:spcBef>
        <a:spcAft>
          <a:spcPct val="0"/>
        </a:spcAft>
        <a:buClr>
          <a:schemeClr val="accent1"/>
        </a:buClr>
        <a:buFont typeface="Wingdings" panose="05000000000000000000" charset="0"/>
        <a:buChar char="§"/>
        <a:defRPr sz="1800">
          <a:solidFill>
            <a:schemeClr val="tx1"/>
          </a:solidFill>
          <a:latin typeface="Arial" panose="020B0604020202090204" pitchFamily="34" charset="0"/>
          <a:ea typeface="宋体" charset="0"/>
        </a:defRPr>
      </a:lvl2pPr>
      <a:lvl3pPr marL="857250" indent="-171450" algn="l" rtl="0" eaLnBrk="0" fontAlgn="base" hangingPunct="0">
        <a:spcBef>
          <a:spcPct val="20000"/>
        </a:spcBef>
        <a:spcAft>
          <a:spcPct val="0"/>
        </a:spcAft>
        <a:buClr>
          <a:schemeClr val="tx1"/>
        </a:buClr>
        <a:buChar char="•"/>
        <a:defRPr sz="1650">
          <a:solidFill>
            <a:schemeClr val="tx1"/>
          </a:solidFill>
          <a:latin typeface="Arial" panose="020B0604020202090204" pitchFamily="34" charset="0"/>
          <a:ea typeface="宋体"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90204" pitchFamily="34" charset="0"/>
          <a:ea typeface="宋体"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90204" pitchFamily="34" charset="0"/>
          <a:ea typeface="宋体" charset="0"/>
        </a:defRPr>
      </a:lvl5pPr>
      <a:lvl6pPr marL="1885950" indent="-171450" algn="l" rtl="0" eaLnBrk="1" fontAlgn="base" hangingPunct="1">
        <a:spcBef>
          <a:spcPct val="20000"/>
        </a:spcBef>
        <a:spcAft>
          <a:spcPct val="0"/>
        </a:spcAft>
        <a:buChar char="»"/>
        <a:defRPr sz="1500">
          <a:solidFill>
            <a:schemeClr val="tx1"/>
          </a:solidFill>
          <a:latin typeface="Arial" panose="020B0604020202090204" pitchFamily="34" charset="0"/>
        </a:defRPr>
      </a:lvl6pPr>
      <a:lvl7pPr marL="2228850" indent="-171450" algn="l" rtl="0" eaLnBrk="1" fontAlgn="base" hangingPunct="1">
        <a:spcBef>
          <a:spcPct val="20000"/>
        </a:spcBef>
        <a:spcAft>
          <a:spcPct val="0"/>
        </a:spcAft>
        <a:buChar char="»"/>
        <a:defRPr sz="1500">
          <a:solidFill>
            <a:schemeClr val="tx1"/>
          </a:solidFill>
          <a:latin typeface="Arial" panose="020B0604020202090204" pitchFamily="34" charset="0"/>
        </a:defRPr>
      </a:lvl7pPr>
      <a:lvl8pPr marL="2571750" indent="-171450" algn="l" rtl="0" eaLnBrk="1" fontAlgn="base" hangingPunct="1">
        <a:spcBef>
          <a:spcPct val="20000"/>
        </a:spcBef>
        <a:spcAft>
          <a:spcPct val="0"/>
        </a:spcAft>
        <a:buChar char="»"/>
        <a:defRPr sz="1500">
          <a:solidFill>
            <a:schemeClr val="tx1"/>
          </a:solidFill>
          <a:latin typeface="Arial" panose="020B0604020202090204" pitchFamily="34" charset="0"/>
        </a:defRPr>
      </a:lvl8pPr>
      <a:lvl9pPr marL="2914650" indent="-171450" algn="l" rtl="0" eaLnBrk="1" fontAlgn="base" hangingPunct="1">
        <a:spcBef>
          <a:spcPct val="20000"/>
        </a:spcBef>
        <a:spcAft>
          <a:spcPct val="0"/>
        </a:spcAft>
        <a:buChar char="»"/>
        <a:defRPr sz="1500">
          <a:solidFill>
            <a:schemeClr val="tx1"/>
          </a:solidFill>
          <a:latin typeface="Arial" panose="020B0604020202090204" pitchFamily="34" charset="0"/>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7.xml"/><Relationship Id="rId5" Type="http://schemas.openxmlformats.org/officeDocument/2006/relationships/image" Target="../media/image14.png"/><Relationship Id="rId4" Type="http://schemas.openxmlformats.org/officeDocument/2006/relationships/hyperlink" Target="http://wyw.5156edu.com/html/z5383m5307j1280.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hyperlink" Target="https://baike.baidu.com/item/%E4%BA%A7%E5%A9%86%E6%9C%A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hyperlink" Target="https://baike.baidu.com/item/%E7%BA%A6%E7%BF%B0%C2%B7%E5%BC%97%E9%87%8C%E5%BE%B7%E9%87%8C%E5%B8%8C%C2%B7%E8%B5%AB%E5%B0%94%E5%B7%B4%E7%89%B9?fromtitle=%E8%B5%AB%E5%B0%94%E5%B7%B4%E7%89%B9&amp;fromid=1447949" TargetMode="External"/><Relationship Id="rId2" Type="http://schemas.openxmlformats.org/officeDocument/2006/relationships/notesSlide" Target="../notesSlides/notesSlide16.xml"/><Relationship Id="rId1" Type="http://schemas.openxmlformats.org/officeDocument/2006/relationships/slideLayout" Target="../slideLayouts/slideLayout27.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7.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s://baike.baidu.com/item/%E7%81%B5%E9%AD%82%E5%B7%A5%E7%A8%8B%E5%B8%88" TargetMode="External"/><Relationship Id="rId2" Type="http://schemas.openxmlformats.org/officeDocument/2006/relationships/notesSlide" Target="../notesSlides/notesSlide19.xml"/><Relationship Id="rId1" Type="http://schemas.openxmlformats.org/officeDocument/2006/relationships/slideLayout" Target="../slideLayouts/slideLayout2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7.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7.xml"/><Relationship Id="rId5" Type="http://schemas.openxmlformats.org/officeDocument/2006/relationships/image" Target="../media/image31.jpe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mp.weixin.qq.com/s?__biz=MjM5NjI2ODA4Mw==&amp;mid=2653022379&amp;idx=1&amp;sn=4da818d2d02faf0d390a7178b9ea3d68&amp;chksm=bd3e99f78a4910e107f2dcfb3136a88171191688f6bad20136d7dbbd9df2f224db04ac0b95ac&amp;mpshare=1&amp;scene=23&amp;srcid=091035l6YM4r8y7sYpu2Bbse&amp;sharer_sharetime=1568084256294&amp;sharer_shareid=9f5180809435725145839096c57ed72c#rd" TargetMode="External"/><Relationship Id="rId1" Type="http://schemas.openxmlformats.org/officeDocument/2006/relationships/slideLayout" Target="../slideLayouts/slideLayout27.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3" Type="http://schemas.openxmlformats.org/officeDocument/2006/relationships/hyperlink" Target="file:///G:\&#25945;&#23398;\&#25252;&#29702;&#25945;&#32946;&#23398;\&#32490;&#35770;\&#23398;&#29983;&#25903;&#25945;.mp4" TargetMode="External"/><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hyperlink" Target="http://news.smu.edu.cn/info/1012/35979.htm"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11559" y="1059582"/>
            <a:ext cx="3745679" cy="2482601"/>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9698" name="标题 1"/>
          <p:cNvSpPr>
            <a:spLocks noGrp="1" noChangeArrowheads="1"/>
          </p:cNvSpPr>
          <p:nvPr>
            <p:ph type="ctrTitle"/>
          </p:nvPr>
        </p:nvSpPr>
        <p:spPr>
          <a:xfrm>
            <a:off x="827584" y="4011910"/>
            <a:ext cx="7772400" cy="917972"/>
          </a:xfrm>
        </p:spPr>
        <p:txBody>
          <a:bodyPr/>
          <a:lstStyle/>
          <a:p>
            <a:pPr algn="ctr">
              <a:lnSpc>
                <a:spcPct val="150000"/>
              </a:lnSpc>
            </a:pPr>
            <a:r>
              <a:rPr lang="en-US" altLang="zh-CN" b="1" dirty="0">
                <a:solidFill>
                  <a:srgbClr val="002060"/>
                </a:solidFill>
                <a:latin typeface="微软雅黑" charset="0"/>
                <a:ea typeface="微软雅黑" charset="0"/>
              </a:rPr>
              <a:t/>
            </a:r>
            <a:br>
              <a:rPr lang="en-US" altLang="zh-CN" b="1" dirty="0">
                <a:solidFill>
                  <a:srgbClr val="002060"/>
                </a:solidFill>
                <a:latin typeface="微软雅黑" charset="0"/>
                <a:ea typeface="微软雅黑" charset="0"/>
              </a:rPr>
            </a:br>
            <a:r>
              <a:rPr lang="zh-CN" altLang="en-US" b="1" dirty="0">
                <a:solidFill>
                  <a:srgbClr val="002060"/>
                </a:solidFill>
                <a:latin typeface="微软雅黑" charset="0"/>
                <a:ea typeface="微软雅黑" charset="0"/>
              </a:rPr>
              <a:t>护理学院</a:t>
            </a:r>
            <a:r>
              <a:rPr lang="en-US" altLang="zh-CN" b="1" dirty="0">
                <a:solidFill>
                  <a:srgbClr val="002060"/>
                </a:solidFill>
                <a:latin typeface="微软雅黑" charset="0"/>
                <a:ea typeface="微软雅黑" charset="0"/>
              </a:rPr>
              <a:t> </a:t>
            </a:r>
            <a:r>
              <a:rPr lang="zh-CN" altLang="en-US" b="1" dirty="0">
                <a:solidFill>
                  <a:srgbClr val="002060"/>
                </a:solidFill>
                <a:latin typeface="微软雅黑" charset="0"/>
                <a:ea typeface="微软雅黑" charset="0"/>
              </a:rPr>
              <a:t>人文与精神护理学系</a:t>
            </a:r>
            <a:r>
              <a:rPr lang="en-US" altLang="zh-CN" b="1" dirty="0">
                <a:solidFill>
                  <a:srgbClr val="002060"/>
                </a:solidFill>
                <a:latin typeface="微软雅黑" charset="0"/>
                <a:ea typeface="微软雅黑" charset="0"/>
              </a:rPr>
              <a:t> </a:t>
            </a:r>
            <a:br>
              <a:rPr lang="en-US" altLang="zh-CN" b="1" dirty="0">
                <a:solidFill>
                  <a:srgbClr val="002060"/>
                </a:solidFill>
                <a:latin typeface="微软雅黑" charset="0"/>
                <a:ea typeface="微软雅黑" charset="0"/>
              </a:rPr>
            </a:br>
            <a:r>
              <a:rPr lang="zh-CN" altLang="en-US" b="1" dirty="0">
                <a:solidFill>
                  <a:srgbClr val="002060"/>
                </a:solidFill>
                <a:latin typeface="微软雅黑" charset="0"/>
                <a:ea typeface="微软雅黑" charset="0"/>
              </a:rPr>
              <a:t>翟惠敏</a:t>
            </a:r>
            <a:r>
              <a:rPr lang="zh-CN" altLang="en-US" dirty="0">
                <a:solidFill>
                  <a:srgbClr val="002060"/>
                </a:solidFill>
                <a:latin typeface="微软雅黑" charset="0"/>
                <a:ea typeface="微软雅黑" charset="0"/>
              </a:rPr>
              <a:t/>
            </a:r>
            <a:br>
              <a:rPr lang="zh-CN" altLang="en-US" dirty="0">
                <a:solidFill>
                  <a:srgbClr val="002060"/>
                </a:solidFill>
                <a:latin typeface="微软雅黑" charset="0"/>
                <a:ea typeface="微软雅黑" charset="0"/>
              </a:rPr>
            </a:br>
            <a:r>
              <a:rPr lang="en-US" altLang="zh-CN" dirty="0">
                <a:solidFill>
                  <a:srgbClr val="002060"/>
                </a:solidFill>
                <a:latin typeface="微软雅黑" charset="0"/>
                <a:ea typeface="微软雅黑" charset="0"/>
              </a:rPr>
              <a:t/>
            </a:r>
            <a:br>
              <a:rPr lang="en-US" altLang="zh-CN" dirty="0">
                <a:solidFill>
                  <a:srgbClr val="002060"/>
                </a:solidFill>
                <a:latin typeface="微软雅黑" charset="0"/>
                <a:ea typeface="微软雅黑" charset="0"/>
              </a:rPr>
            </a:br>
            <a:endParaRPr lang="zh-CN" altLang="en-US" dirty="0">
              <a:solidFill>
                <a:srgbClr val="002060"/>
              </a:solidFill>
              <a:latin typeface="微软雅黑" charset="0"/>
              <a:ea typeface="微软雅黑" charset="0"/>
            </a:endParaRPr>
          </a:p>
        </p:txBody>
      </p:sp>
      <p:pic>
        <p:nvPicPr>
          <p:cNvPr id="29699" name="Picture 2" descr="新校徽"/>
          <p:cNvPicPr>
            <a:picLocks noChangeAspect="1" noChangeArrowheads="1"/>
          </p:cNvPicPr>
          <p:nvPr/>
        </p:nvPicPr>
        <p:blipFill>
          <a:blip r:embed="rId4" cstate="email">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179389" y="141684"/>
            <a:ext cx="746125" cy="70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图片 5" descr="南方医科大学标志.gif"/>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rcRect l="15625" t="6250" r="46094" b="18752"/>
          <a:stretch>
            <a:fillRect/>
          </a:stretch>
        </p:blipFill>
        <p:spPr bwMode="auto">
          <a:xfrm>
            <a:off x="1150938" y="161926"/>
            <a:ext cx="1981200" cy="46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11"/>
          <p:cNvSpPr>
            <a:spLocks noChangeArrowheads="1"/>
          </p:cNvSpPr>
          <p:nvPr/>
        </p:nvSpPr>
        <p:spPr bwMode="auto">
          <a:xfrm>
            <a:off x="925514" y="508398"/>
            <a:ext cx="2663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i="1" dirty="0">
                <a:solidFill>
                  <a:srgbClr val="FF0000"/>
                </a:solidFill>
                <a:latin typeface="Times New Roman" panose="02020603050405020304" charset="0"/>
                <a:ea typeface="宋体" charset="0"/>
                <a:cs typeface="宋体" charset="0"/>
              </a:rPr>
              <a:t>Southern Medical University</a:t>
            </a:r>
            <a:endParaRPr lang="en-US" altLang="zh-CN" sz="1200" dirty="0">
              <a:solidFill>
                <a:srgbClr val="000000"/>
              </a:solidFill>
              <a:latin typeface="宋体" charset="0"/>
              <a:ea typeface="宋体" charset="0"/>
              <a:cs typeface="宋体" charset="0"/>
            </a:endParaRPr>
          </a:p>
        </p:txBody>
      </p:sp>
      <p:pic>
        <p:nvPicPr>
          <p:cNvPr id="10" name="图片 1" descr="QQ图片20160905172809_副本"/>
          <p:cNvPicPr/>
          <p:nvPr/>
        </p:nvPicPr>
        <p:blipFill>
          <a:blip r:embed="rId6"/>
          <a:stretch>
            <a:fillRect/>
          </a:stretch>
        </p:blipFill>
        <p:spPr>
          <a:xfrm>
            <a:off x="4932040" y="1131590"/>
            <a:ext cx="3672408" cy="2448272"/>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文本框 5"/>
          <p:cNvSpPr txBox="1"/>
          <p:nvPr/>
        </p:nvSpPr>
        <p:spPr>
          <a:xfrm>
            <a:off x="10062308" y="3048000"/>
            <a:ext cx="184666" cy="369332"/>
          </a:xfrm>
          <a:prstGeom prst="rect">
            <a:avLst/>
          </a:prstGeom>
          <a:noFill/>
        </p:spPr>
        <p:txBody>
          <a:bodyPr wrap="none" rtlCol="0">
            <a:spAutoFit/>
          </a:bodyPr>
          <a:lstStyle/>
          <a:p>
            <a:endParaRPr kumimoji="1" lang="zh-CN" altLang="en-US"/>
          </a:p>
        </p:txBody>
      </p:sp>
    </p:spTree>
  </p:cSld>
  <p:clrMapOvr>
    <a:masterClrMapping/>
  </p:clrMapOvr>
  <p:transition advTm="10055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259632" y="843558"/>
            <a:ext cx="6582345" cy="2319338"/>
          </a:xfrm>
        </p:spPr>
        <p:txBody>
          <a:bodyPr/>
          <a:lstStyle/>
          <a:p>
            <a:pPr algn="ctr" eaLnBrk="1" hangingPunct="1">
              <a:lnSpc>
                <a:spcPct val="130000"/>
              </a:lnSpc>
            </a:pPr>
            <a:r>
              <a:rPr lang="zh-CN" altLang="en-US" sz="4950" dirty="0" smtClean="0">
                <a:solidFill>
                  <a:srgbClr val="0F1175"/>
                </a:solidFill>
                <a:latin typeface="华文新魏" charset="0"/>
                <a:ea typeface="华文新魏" charset="0"/>
                <a:cs typeface="华文新魏" charset="0"/>
              </a:rPr>
              <a:t>二、教育学</a:t>
            </a:r>
            <a:r>
              <a:rPr lang="zh-CN" altLang="en-US" sz="4950" dirty="0">
                <a:solidFill>
                  <a:srgbClr val="0F1175"/>
                </a:solidFill>
                <a:latin typeface="华文新魏" charset="0"/>
                <a:ea typeface="华文新魏" charset="0"/>
                <a:cs typeface="华文新魏" charset="0"/>
              </a:rPr>
              <a:t>的发展历程</a:t>
            </a:r>
            <a:endParaRPr lang="zh-CN" altLang="en-US" sz="4050" dirty="0">
              <a:solidFill>
                <a:srgbClr val="0F1175"/>
              </a:solidFill>
              <a:latin typeface="华文新魏" charset="0"/>
              <a:ea typeface="华文新魏" charset="0"/>
              <a:cs typeface="华文新魏" charset="0"/>
            </a:endParaRPr>
          </a:p>
        </p:txBody>
      </p:sp>
      <p:sp>
        <p:nvSpPr>
          <p:cNvPr id="2" name="矩形 1"/>
          <p:cNvSpPr/>
          <p:nvPr/>
        </p:nvSpPr>
        <p:spPr>
          <a:xfrm>
            <a:off x="1403648" y="2901286"/>
            <a:ext cx="6646371" cy="523220"/>
          </a:xfrm>
          <a:prstGeom prst="rect">
            <a:avLst/>
          </a:prstGeom>
        </p:spPr>
        <p:txBody>
          <a:bodyPr wrap="none">
            <a:spAutoFit/>
          </a:bodyPr>
          <a:lstStyle/>
          <a:p>
            <a:r>
              <a:rPr lang="zh-CN" altLang="en-US" sz="2800" dirty="0">
                <a:solidFill>
                  <a:srgbClr val="182AD8"/>
                </a:solidFill>
                <a:latin typeface="Arial" panose="020B0604020202090204" pitchFamily="34" charset="0"/>
              </a:rPr>
              <a:t>学史明理、学史增信、学史崇德、学史力行</a:t>
            </a:r>
            <a:endParaRPr lang="zh-CN" altLang="en-US" sz="2800" dirty="0">
              <a:solidFill>
                <a:srgbClr val="182AD8"/>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4744"/>
    </mc:Choice>
    <mc:Fallback xmlns="">
      <p:transition spd="slow" advTm="47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Line 3"/>
          <p:cNvSpPr>
            <a:spLocks noChangeShapeType="1"/>
          </p:cNvSpPr>
          <p:nvPr/>
        </p:nvSpPr>
        <p:spPr bwMode="gray">
          <a:xfrm flipH="1">
            <a:off x="1797844" y="3784254"/>
            <a:ext cx="1243013" cy="119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7413" name="Line 4"/>
          <p:cNvSpPr>
            <a:spLocks noChangeShapeType="1"/>
          </p:cNvSpPr>
          <p:nvPr/>
        </p:nvSpPr>
        <p:spPr bwMode="gray">
          <a:xfrm flipH="1">
            <a:off x="1797844" y="3155603"/>
            <a:ext cx="182880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7414" name="Line 5"/>
          <p:cNvSpPr>
            <a:spLocks noChangeShapeType="1"/>
          </p:cNvSpPr>
          <p:nvPr/>
        </p:nvSpPr>
        <p:spPr bwMode="gray">
          <a:xfrm flipH="1">
            <a:off x="1797844" y="2532906"/>
            <a:ext cx="251460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7415" name="Line 6"/>
          <p:cNvSpPr>
            <a:spLocks noChangeShapeType="1"/>
          </p:cNvSpPr>
          <p:nvPr/>
        </p:nvSpPr>
        <p:spPr bwMode="gray">
          <a:xfrm flipH="1">
            <a:off x="1797844" y="1911400"/>
            <a:ext cx="312420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7416" name="Line 7"/>
          <p:cNvSpPr>
            <a:spLocks noChangeShapeType="1"/>
          </p:cNvSpPr>
          <p:nvPr/>
        </p:nvSpPr>
        <p:spPr bwMode="gray">
          <a:xfrm flipH="1" flipV="1">
            <a:off x="1797844" y="1280369"/>
            <a:ext cx="3775472"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7417" name="Line 8"/>
          <p:cNvSpPr>
            <a:spLocks noChangeShapeType="1"/>
          </p:cNvSpPr>
          <p:nvPr/>
        </p:nvSpPr>
        <p:spPr bwMode="gray">
          <a:xfrm>
            <a:off x="1912144" y="1275606"/>
            <a:ext cx="0" cy="653654"/>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7418" name="Line 9"/>
          <p:cNvSpPr>
            <a:spLocks noChangeShapeType="1"/>
          </p:cNvSpPr>
          <p:nvPr/>
        </p:nvSpPr>
        <p:spPr bwMode="gray">
          <a:xfrm>
            <a:off x="1912144" y="1929259"/>
            <a:ext cx="0" cy="61317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7419" name="Line 10"/>
          <p:cNvSpPr>
            <a:spLocks noChangeShapeType="1"/>
          </p:cNvSpPr>
          <p:nvPr/>
        </p:nvSpPr>
        <p:spPr bwMode="gray">
          <a:xfrm>
            <a:off x="1912144" y="2542432"/>
            <a:ext cx="0" cy="611981"/>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7420" name="Line 11"/>
          <p:cNvSpPr>
            <a:spLocks noChangeShapeType="1"/>
          </p:cNvSpPr>
          <p:nvPr/>
        </p:nvSpPr>
        <p:spPr bwMode="gray">
          <a:xfrm>
            <a:off x="1912144" y="3155604"/>
            <a:ext cx="0" cy="611981"/>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7421" name="Text Box 12"/>
          <p:cNvSpPr txBox="1">
            <a:spLocks noChangeArrowheads="1"/>
          </p:cNvSpPr>
          <p:nvPr/>
        </p:nvSpPr>
        <p:spPr bwMode="gray">
          <a:xfrm>
            <a:off x="2026444" y="1518494"/>
            <a:ext cx="18473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b="1">
                <a:solidFill>
                  <a:schemeClr val="tx1"/>
                </a:solidFill>
                <a:latin typeface="Verdana" panose="020B0604030504040204" charset="0"/>
                <a:ea typeface="宋体" charset="0"/>
              </a:defRPr>
            </a:lvl1pPr>
            <a:lvl2pPr>
              <a:defRPr sz="2400">
                <a:solidFill>
                  <a:schemeClr val="tx1"/>
                </a:solidFill>
                <a:latin typeface="Arial" panose="020B0604020202090204" pitchFamily="34" charset="0"/>
                <a:ea typeface="宋体" charset="0"/>
              </a:defRPr>
            </a:lvl2pPr>
            <a:lvl3pPr>
              <a:defRPr sz="2200">
                <a:solidFill>
                  <a:schemeClr val="tx1"/>
                </a:solidFill>
                <a:latin typeface="Arial" panose="020B0604020202090204" pitchFamily="34" charset="0"/>
                <a:ea typeface="宋体" charset="0"/>
              </a:defRPr>
            </a:lvl3pPr>
            <a:lvl4pPr>
              <a:defRPr sz="2000">
                <a:solidFill>
                  <a:schemeClr val="tx1"/>
                </a:solidFill>
                <a:latin typeface="Arial" panose="020B0604020202090204" pitchFamily="34" charset="0"/>
                <a:ea typeface="宋体" charset="0"/>
              </a:defRPr>
            </a:lvl4pPr>
            <a:lvl5pPr>
              <a:defRPr sz="2000">
                <a:solidFill>
                  <a:schemeClr val="tx1"/>
                </a:solidFill>
                <a:latin typeface="Arial" panose="020B0604020202090204" pitchFamily="34" charset="0"/>
                <a:ea typeface="宋体" charset="0"/>
              </a:defRPr>
            </a:lvl5pPr>
            <a:lvl6pPr eaLnBrk="0" hangingPunct="0">
              <a:defRPr sz="2000">
                <a:solidFill>
                  <a:schemeClr val="tx1"/>
                </a:solidFill>
                <a:latin typeface="Arial" panose="020B0604020202090204" pitchFamily="34" charset="0"/>
                <a:ea typeface="宋体" charset="0"/>
              </a:defRPr>
            </a:lvl6pPr>
            <a:lvl7pPr eaLnBrk="0" hangingPunct="0">
              <a:defRPr sz="2000">
                <a:solidFill>
                  <a:schemeClr val="tx1"/>
                </a:solidFill>
                <a:latin typeface="Arial" panose="020B0604020202090204" pitchFamily="34" charset="0"/>
                <a:ea typeface="宋体" charset="0"/>
              </a:defRPr>
            </a:lvl7pPr>
            <a:lvl8pPr eaLnBrk="0" hangingPunct="0">
              <a:defRPr sz="2000">
                <a:solidFill>
                  <a:schemeClr val="tx1"/>
                </a:solidFill>
                <a:latin typeface="Arial" panose="020B0604020202090204" pitchFamily="34" charset="0"/>
                <a:ea typeface="宋体" charset="0"/>
              </a:defRPr>
            </a:lvl8pPr>
            <a:lvl9pPr eaLnBrk="0" hangingPunct="0">
              <a:defRPr sz="2000">
                <a:solidFill>
                  <a:schemeClr val="tx1"/>
                </a:solidFill>
                <a:latin typeface="Arial" panose="020B0604020202090204" pitchFamily="34" charset="0"/>
                <a:ea typeface="宋体" charset="0"/>
              </a:defRPr>
            </a:lvl9pPr>
          </a:lstStyle>
          <a:p>
            <a:pPr defTabSz="685800"/>
            <a:endParaRPr lang="en-US" altLang="zh-CN" sz="1050" b="0">
              <a:solidFill>
                <a:srgbClr val="14179C"/>
              </a:solidFill>
              <a:cs typeface="宋体" charset="0"/>
            </a:endParaRPr>
          </a:p>
        </p:txBody>
      </p:sp>
      <p:grpSp>
        <p:nvGrpSpPr>
          <p:cNvPr id="17422" name="Group 16"/>
          <p:cNvGrpSpPr/>
          <p:nvPr/>
        </p:nvGrpSpPr>
        <p:grpSpPr bwMode="auto">
          <a:xfrm>
            <a:off x="3086100" y="1282750"/>
            <a:ext cx="4369594" cy="2507456"/>
            <a:chOff x="1514" y="1446"/>
            <a:chExt cx="3670" cy="2106"/>
          </a:xfrm>
        </p:grpSpPr>
        <p:sp>
          <p:nvSpPr>
            <p:cNvPr id="32" name="Freeform 17"/>
            <p:cNvSpPr/>
            <p:nvPr/>
          </p:nvSpPr>
          <p:spPr bwMode="gray">
            <a:xfrm>
              <a:off x="4817" y="1446"/>
              <a:ext cx="363" cy="533"/>
            </a:xfrm>
            <a:custGeom>
              <a:avLst/>
              <a:gdLst>
                <a:gd name="T0" fmla="*/ 308 w 308"/>
                <a:gd name="T1" fmla="*/ 120 h 444"/>
                <a:gd name="T2" fmla="*/ 0 w 308"/>
                <a:gd name="T3" fmla="*/ 444 h 444"/>
                <a:gd name="T4" fmla="*/ 0 w 308"/>
                <a:gd name="T5" fmla="*/ 286 h 444"/>
                <a:gd name="T6" fmla="*/ 308 w 308"/>
                <a:gd name="T7" fmla="*/ 0 h 444"/>
                <a:gd name="T8" fmla="*/ 308 w 308"/>
                <a:gd name="T9" fmla="*/ 120 h 444"/>
              </a:gdLst>
              <a:ahLst/>
              <a:cxnLst>
                <a:cxn ang="0">
                  <a:pos x="T0" y="T1"/>
                </a:cxn>
                <a:cxn ang="0">
                  <a:pos x="T2" y="T3"/>
                </a:cxn>
                <a:cxn ang="0">
                  <a:pos x="T4" y="T5"/>
                </a:cxn>
                <a:cxn ang="0">
                  <a:pos x="T6" y="T7"/>
                </a:cxn>
                <a:cxn ang="0">
                  <a:pos x="T8" y="T9"/>
                </a:cxn>
              </a:cxnLst>
              <a:rect l="0" t="0" r="r" b="b"/>
              <a:pathLst>
                <a:path w="308" h="444">
                  <a:moveTo>
                    <a:pt x="308" y="120"/>
                  </a:moveTo>
                  <a:lnTo>
                    <a:pt x="0" y="444"/>
                  </a:lnTo>
                  <a:lnTo>
                    <a:pt x="0" y="286"/>
                  </a:lnTo>
                  <a:lnTo>
                    <a:pt x="308" y="0"/>
                  </a:lnTo>
                  <a:lnTo>
                    <a:pt x="308" y="120"/>
                  </a:lnTo>
                  <a:close/>
                </a:path>
              </a:pathLst>
            </a:cu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14:hiddenLine>
              </a:ext>
            </a:extLst>
          </p:spPr>
          <p:txBody>
            <a:bodyPr/>
            <a:lstStyle/>
            <a:p>
              <a:pPr defTabSz="685800">
                <a:defRPr/>
              </a:pPr>
              <a:endParaRPr lang="zh-CN" altLang="en-US" sz="1350">
                <a:solidFill>
                  <a:srgbClr val="14179C"/>
                </a:solidFill>
                <a:latin typeface="Arial" panose="020B0604020202090204" pitchFamily="34" charset="0"/>
                <a:ea typeface="宋体" charset="0"/>
                <a:cs typeface="+mn-cs"/>
              </a:endParaRPr>
            </a:p>
          </p:txBody>
        </p:sp>
        <p:sp>
          <p:nvSpPr>
            <p:cNvPr id="17425" name="Freeform 18"/>
            <p:cNvSpPr/>
            <p:nvPr/>
          </p:nvSpPr>
          <p:spPr bwMode="gray">
            <a:xfrm>
              <a:off x="3078" y="1446"/>
              <a:ext cx="2106" cy="341"/>
            </a:xfrm>
            <a:custGeom>
              <a:avLst/>
              <a:gdLst>
                <a:gd name="T0" fmla="*/ 3973 w 1786"/>
                <a:gd name="T1" fmla="*/ 850 h 284"/>
                <a:gd name="T2" fmla="*/ 0 w 1786"/>
                <a:gd name="T3" fmla="*/ 850 h 284"/>
                <a:gd name="T4" fmla="*/ 1198 w 1786"/>
                <a:gd name="T5" fmla="*/ 0 h 284"/>
                <a:gd name="T6" fmla="*/ 4802 w 1786"/>
                <a:gd name="T7" fmla="*/ 0 h 284"/>
                <a:gd name="T8" fmla="*/ 3973 w 1786"/>
                <a:gd name="T9" fmla="*/ 850 h 284"/>
                <a:gd name="T10" fmla="*/ 0 60000 65536"/>
                <a:gd name="T11" fmla="*/ 0 60000 65536"/>
                <a:gd name="T12" fmla="*/ 0 60000 65536"/>
                <a:gd name="T13" fmla="*/ 0 60000 65536"/>
                <a:gd name="T14" fmla="*/ 0 60000 65536"/>
                <a:gd name="T15" fmla="*/ 0 w 1786"/>
                <a:gd name="T16" fmla="*/ 0 h 284"/>
                <a:gd name="T17" fmla="*/ 1786 w 1786"/>
                <a:gd name="T18" fmla="*/ 284 h 284"/>
              </a:gdLst>
              <a:ahLst/>
              <a:cxnLst>
                <a:cxn ang="T10">
                  <a:pos x="T0" y="T1"/>
                </a:cxn>
                <a:cxn ang="T11">
                  <a:pos x="T2" y="T3"/>
                </a:cxn>
                <a:cxn ang="T12">
                  <a:pos x="T4" y="T5"/>
                </a:cxn>
                <a:cxn ang="T13">
                  <a:pos x="T6" y="T7"/>
                </a:cxn>
                <a:cxn ang="T14">
                  <a:pos x="T8" y="T9"/>
                </a:cxn>
              </a:cxnLst>
              <a:rect l="T15" t="T16" r="T17" b="T18"/>
              <a:pathLst>
                <a:path w="1786" h="284">
                  <a:moveTo>
                    <a:pt x="1478" y="284"/>
                  </a:moveTo>
                  <a:lnTo>
                    <a:pt x="0" y="284"/>
                  </a:lnTo>
                  <a:lnTo>
                    <a:pt x="446" y="0"/>
                  </a:lnTo>
                  <a:lnTo>
                    <a:pt x="1786" y="0"/>
                  </a:lnTo>
                  <a:lnTo>
                    <a:pt x="1478" y="284"/>
                  </a:lnTo>
                  <a:close/>
                </a:path>
              </a:pathLst>
            </a:custGeom>
            <a:solidFill>
              <a:schemeClr val="accent2"/>
            </a:solidFill>
            <a:ln>
              <a:noFill/>
            </a:ln>
            <a:extLst>
              <a:ext uri="{91240B29-F687-4F45-9708-019B960494DF}">
                <a14:hiddenLine xmlns:a14="http://schemas.microsoft.com/office/drawing/2010/main" w="0">
                  <a:solidFill>
                    <a:srgbClr val="808080"/>
                  </a:solidFill>
                  <a:round/>
                </a14:hiddenLine>
              </a:ext>
            </a:extLst>
          </p:spPr>
          <p:txBody>
            <a:bodyPr/>
            <a:lstStyle/>
            <a:p>
              <a:pPr defTabSz="685800"/>
              <a:r>
                <a:rPr lang="zh-CN" altLang="en-US" b="1">
                  <a:solidFill>
                    <a:srgbClr val="FFFFFF"/>
                  </a:solidFill>
                  <a:latin typeface="黑体" charset="0"/>
                  <a:ea typeface="黑体" charset="0"/>
                  <a:cs typeface="黑体" charset="0"/>
                </a:rPr>
                <a:t>     多元化发展</a:t>
              </a:r>
              <a:endParaRPr lang="en-US" altLang="zh-CN" b="1">
                <a:solidFill>
                  <a:srgbClr val="FFFFFF"/>
                </a:solidFill>
                <a:latin typeface="黑体" charset="0"/>
                <a:ea typeface="黑体" charset="0"/>
                <a:cs typeface="黑体" charset="0"/>
              </a:endParaRPr>
            </a:p>
            <a:p>
              <a:pPr defTabSz="685800"/>
              <a:endParaRPr lang="zh-CN" altLang="en-US" sz="1350">
                <a:solidFill>
                  <a:srgbClr val="14179C"/>
                </a:solidFill>
                <a:ea typeface="宋体" charset="0"/>
                <a:cs typeface="宋体" charset="0"/>
              </a:endParaRPr>
            </a:p>
          </p:txBody>
        </p:sp>
        <p:sp>
          <p:nvSpPr>
            <p:cNvPr id="34" name="Freeform 19"/>
            <p:cNvSpPr/>
            <p:nvPr/>
          </p:nvSpPr>
          <p:spPr bwMode="gray">
            <a:xfrm>
              <a:off x="4452" y="1970"/>
              <a:ext cx="363" cy="530"/>
            </a:xfrm>
            <a:custGeom>
              <a:avLst/>
              <a:gdLst>
                <a:gd name="T0" fmla="*/ 308 w 308"/>
                <a:gd name="T1" fmla="*/ 120 h 442"/>
                <a:gd name="T2" fmla="*/ 0 w 308"/>
                <a:gd name="T3" fmla="*/ 442 h 442"/>
                <a:gd name="T4" fmla="*/ 0 w 308"/>
                <a:gd name="T5" fmla="*/ 286 h 442"/>
                <a:gd name="T6" fmla="*/ 308 w 308"/>
                <a:gd name="T7" fmla="*/ 0 h 442"/>
                <a:gd name="T8" fmla="*/ 308 w 308"/>
                <a:gd name="T9" fmla="*/ 120 h 442"/>
              </a:gdLst>
              <a:ahLst/>
              <a:cxnLst>
                <a:cxn ang="0">
                  <a:pos x="T0" y="T1"/>
                </a:cxn>
                <a:cxn ang="0">
                  <a:pos x="T2" y="T3"/>
                </a:cxn>
                <a:cxn ang="0">
                  <a:pos x="T4" y="T5"/>
                </a:cxn>
                <a:cxn ang="0">
                  <a:pos x="T6" y="T7"/>
                </a:cxn>
                <a:cxn ang="0">
                  <a:pos x="T8" y="T9"/>
                </a:cxn>
              </a:cxnLst>
              <a:rect l="0" t="0" r="r" b="b"/>
              <a:pathLst>
                <a:path w="308" h="442">
                  <a:moveTo>
                    <a:pt x="308" y="120"/>
                  </a:moveTo>
                  <a:lnTo>
                    <a:pt x="0" y="442"/>
                  </a:lnTo>
                  <a:lnTo>
                    <a:pt x="0" y="286"/>
                  </a:lnTo>
                  <a:lnTo>
                    <a:pt x="308" y="0"/>
                  </a:lnTo>
                  <a:lnTo>
                    <a:pt x="308" y="120"/>
                  </a:lnTo>
                  <a:close/>
                </a:path>
              </a:pathLst>
            </a:custGeom>
            <a:gradFill rotWithShape="1">
              <a:gsLst>
                <a:gs pos="0">
                  <a:schemeClr val="hlink">
                    <a:gamma/>
                    <a:shade val="46275"/>
                    <a:invGamma/>
                  </a:schemeClr>
                </a:gs>
                <a:gs pos="50000">
                  <a:schemeClr val="hlink"/>
                </a:gs>
                <a:gs pos="100000">
                  <a:schemeClr val="hlink">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14:hiddenLine>
              </a:ext>
            </a:extLst>
          </p:spPr>
          <p:txBody>
            <a:bodyPr/>
            <a:lstStyle/>
            <a:p>
              <a:pPr defTabSz="685800">
                <a:defRPr/>
              </a:pPr>
              <a:endParaRPr lang="zh-CN" altLang="en-US" sz="1350">
                <a:solidFill>
                  <a:srgbClr val="14179C"/>
                </a:solidFill>
                <a:latin typeface="Arial" panose="020B0604020202090204" pitchFamily="34" charset="0"/>
                <a:ea typeface="宋体" charset="0"/>
                <a:cs typeface="+mn-cs"/>
              </a:endParaRPr>
            </a:p>
          </p:txBody>
        </p:sp>
        <p:sp>
          <p:nvSpPr>
            <p:cNvPr id="17427" name="Freeform 20"/>
            <p:cNvSpPr/>
            <p:nvPr/>
          </p:nvSpPr>
          <p:spPr bwMode="gray">
            <a:xfrm>
              <a:off x="2555" y="1970"/>
              <a:ext cx="2264" cy="340"/>
            </a:xfrm>
            <a:custGeom>
              <a:avLst/>
              <a:gdLst>
                <a:gd name="T0" fmla="*/ 4336 w 1920"/>
                <a:gd name="T1" fmla="*/ 836 h 284"/>
                <a:gd name="T2" fmla="*/ 0 w 1920"/>
                <a:gd name="T3" fmla="*/ 836 h 284"/>
                <a:gd name="T4" fmla="*/ 1198 w 1920"/>
                <a:gd name="T5" fmla="*/ 0 h 284"/>
                <a:gd name="T6" fmla="*/ 5161 w 1920"/>
                <a:gd name="T7" fmla="*/ 0 h 284"/>
                <a:gd name="T8" fmla="*/ 4336 w 1920"/>
                <a:gd name="T9" fmla="*/ 836 h 284"/>
                <a:gd name="T10" fmla="*/ 0 60000 65536"/>
                <a:gd name="T11" fmla="*/ 0 60000 65536"/>
                <a:gd name="T12" fmla="*/ 0 60000 65536"/>
                <a:gd name="T13" fmla="*/ 0 60000 65536"/>
                <a:gd name="T14" fmla="*/ 0 60000 65536"/>
                <a:gd name="T15" fmla="*/ 0 w 1920"/>
                <a:gd name="T16" fmla="*/ 0 h 284"/>
                <a:gd name="T17" fmla="*/ 1920 w 1920"/>
                <a:gd name="T18" fmla="*/ 284 h 284"/>
              </a:gdLst>
              <a:ahLst/>
              <a:cxnLst>
                <a:cxn ang="T10">
                  <a:pos x="T0" y="T1"/>
                </a:cxn>
                <a:cxn ang="T11">
                  <a:pos x="T2" y="T3"/>
                </a:cxn>
                <a:cxn ang="T12">
                  <a:pos x="T4" y="T5"/>
                </a:cxn>
                <a:cxn ang="T13">
                  <a:pos x="T6" y="T7"/>
                </a:cxn>
                <a:cxn ang="T14">
                  <a:pos x="T8" y="T9"/>
                </a:cxn>
              </a:cxnLst>
              <a:rect l="T15" t="T16" r="T17" b="T18"/>
              <a:pathLst>
                <a:path w="1920" h="284">
                  <a:moveTo>
                    <a:pt x="1612" y="284"/>
                  </a:moveTo>
                  <a:lnTo>
                    <a:pt x="0" y="284"/>
                  </a:lnTo>
                  <a:lnTo>
                    <a:pt x="446" y="0"/>
                  </a:lnTo>
                  <a:lnTo>
                    <a:pt x="1920" y="0"/>
                  </a:lnTo>
                  <a:lnTo>
                    <a:pt x="1612" y="284"/>
                  </a:lnTo>
                  <a:close/>
                </a:path>
              </a:pathLst>
            </a:custGeom>
            <a:solidFill>
              <a:schemeClr val="hlink"/>
            </a:solidFill>
            <a:ln>
              <a:noFill/>
            </a:ln>
            <a:extLst>
              <a:ext uri="{91240B29-F687-4F45-9708-019B960494DF}">
                <a14:hiddenLine xmlns:a14="http://schemas.microsoft.com/office/drawing/2010/main" w="0">
                  <a:solidFill>
                    <a:srgbClr val="808080"/>
                  </a:solidFill>
                  <a:round/>
                </a14:hiddenLine>
              </a:ext>
            </a:extLst>
          </p:spPr>
          <p:txBody>
            <a:bodyPr/>
            <a:lstStyle/>
            <a:p>
              <a:pPr defTabSz="685800"/>
              <a:r>
                <a:rPr lang="zh-CN" altLang="en-US" sz="1350" b="1">
                  <a:solidFill>
                    <a:srgbClr val="FFFFFF"/>
                  </a:solidFill>
                  <a:latin typeface="黑体" charset="0"/>
                  <a:ea typeface="黑体" charset="0"/>
                  <a:cs typeface="黑体" charset="0"/>
                </a:rPr>
                <a:t>      </a:t>
              </a:r>
              <a:r>
                <a:rPr lang="zh-CN" altLang="en-US" b="1">
                  <a:solidFill>
                    <a:srgbClr val="FFFFFF"/>
                  </a:solidFill>
                  <a:latin typeface="黑体" charset="0"/>
                  <a:ea typeface="黑体" charset="0"/>
                  <a:cs typeface="黑体" charset="0"/>
                </a:rPr>
                <a:t>科学教育学建立</a:t>
              </a:r>
              <a:endParaRPr lang="en-US" altLang="zh-CN" sz="1350" b="1">
                <a:solidFill>
                  <a:srgbClr val="FFFFFF"/>
                </a:solidFill>
                <a:latin typeface="黑体" charset="0"/>
                <a:ea typeface="黑体" charset="0"/>
                <a:cs typeface="黑体" charset="0"/>
              </a:endParaRPr>
            </a:p>
            <a:p>
              <a:pPr defTabSz="685800"/>
              <a:endParaRPr lang="zh-CN" altLang="en-US" sz="1350">
                <a:solidFill>
                  <a:srgbClr val="14179C"/>
                </a:solidFill>
                <a:ea typeface="宋体" charset="0"/>
                <a:cs typeface="宋体" charset="0"/>
              </a:endParaRPr>
            </a:p>
          </p:txBody>
        </p:sp>
        <p:sp>
          <p:nvSpPr>
            <p:cNvPr id="36" name="Freeform 21"/>
            <p:cNvSpPr/>
            <p:nvPr/>
          </p:nvSpPr>
          <p:spPr bwMode="gray">
            <a:xfrm>
              <a:off x="4086" y="2494"/>
              <a:ext cx="361" cy="532"/>
            </a:xfrm>
            <a:custGeom>
              <a:avLst/>
              <a:gdLst>
                <a:gd name="T0" fmla="*/ 306 w 306"/>
                <a:gd name="T1" fmla="*/ 122 h 444"/>
                <a:gd name="T2" fmla="*/ 0 w 306"/>
                <a:gd name="T3" fmla="*/ 444 h 444"/>
                <a:gd name="T4" fmla="*/ 0 w 306"/>
                <a:gd name="T5" fmla="*/ 286 h 444"/>
                <a:gd name="T6" fmla="*/ 306 w 306"/>
                <a:gd name="T7" fmla="*/ 0 h 444"/>
                <a:gd name="T8" fmla="*/ 306 w 306"/>
                <a:gd name="T9" fmla="*/ 122 h 444"/>
              </a:gdLst>
              <a:ahLst/>
              <a:cxnLst>
                <a:cxn ang="0">
                  <a:pos x="T0" y="T1"/>
                </a:cxn>
                <a:cxn ang="0">
                  <a:pos x="T2" y="T3"/>
                </a:cxn>
                <a:cxn ang="0">
                  <a:pos x="T4" y="T5"/>
                </a:cxn>
                <a:cxn ang="0">
                  <a:pos x="T6" y="T7"/>
                </a:cxn>
                <a:cxn ang="0">
                  <a:pos x="T8" y="T9"/>
                </a:cxn>
              </a:cxnLst>
              <a:rect l="0" t="0" r="r" b="b"/>
              <a:pathLst>
                <a:path w="306" h="444">
                  <a:moveTo>
                    <a:pt x="306" y="122"/>
                  </a:moveTo>
                  <a:lnTo>
                    <a:pt x="0" y="444"/>
                  </a:lnTo>
                  <a:lnTo>
                    <a:pt x="0" y="286"/>
                  </a:lnTo>
                  <a:lnTo>
                    <a:pt x="306" y="0"/>
                  </a:lnTo>
                  <a:lnTo>
                    <a:pt x="306" y="122"/>
                  </a:lnTo>
                  <a:close/>
                </a:path>
              </a:pathLst>
            </a:custGeom>
            <a:gradFill rotWithShape="1">
              <a:gsLst>
                <a:gs pos="0">
                  <a:schemeClr val="folHlink">
                    <a:gamma/>
                    <a:shade val="46275"/>
                    <a:invGamma/>
                  </a:schemeClr>
                </a:gs>
                <a:gs pos="50000">
                  <a:schemeClr val="folHlink"/>
                </a:gs>
                <a:gs pos="100000">
                  <a:schemeClr val="folHlink">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14:hiddenLine>
              </a:ext>
            </a:extLst>
          </p:spPr>
          <p:txBody>
            <a:bodyPr/>
            <a:lstStyle/>
            <a:p>
              <a:pPr defTabSz="685800">
                <a:defRPr/>
              </a:pPr>
              <a:endParaRPr lang="zh-CN" altLang="en-US" sz="1350">
                <a:solidFill>
                  <a:srgbClr val="14179C"/>
                </a:solidFill>
                <a:latin typeface="Arial" panose="020B0604020202090204" pitchFamily="34" charset="0"/>
                <a:ea typeface="宋体" charset="0"/>
                <a:cs typeface="+mn-cs"/>
              </a:endParaRPr>
            </a:p>
          </p:txBody>
        </p:sp>
        <p:sp>
          <p:nvSpPr>
            <p:cNvPr id="37" name="Freeform 22"/>
            <p:cNvSpPr/>
            <p:nvPr/>
          </p:nvSpPr>
          <p:spPr bwMode="gray">
            <a:xfrm>
              <a:off x="3722" y="3019"/>
              <a:ext cx="364" cy="533"/>
            </a:xfrm>
            <a:custGeom>
              <a:avLst/>
              <a:gdLst>
                <a:gd name="T0" fmla="*/ 308 w 308"/>
                <a:gd name="T1" fmla="*/ 122 h 444"/>
                <a:gd name="T2" fmla="*/ 0 w 308"/>
                <a:gd name="T3" fmla="*/ 444 h 444"/>
                <a:gd name="T4" fmla="*/ 0 w 308"/>
                <a:gd name="T5" fmla="*/ 286 h 444"/>
                <a:gd name="T6" fmla="*/ 308 w 308"/>
                <a:gd name="T7" fmla="*/ 0 h 444"/>
                <a:gd name="T8" fmla="*/ 308 w 308"/>
                <a:gd name="T9" fmla="*/ 122 h 444"/>
              </a:gdLst>
              <a:ahLst/>
              <a:cxnLst>
                <a:cxn ang="0">
                  <a:pos x="T0" y="T1"/>
                </a:cxn>
                <a:cxn ang="0">
                  <a:pos x="T2" y="T3"/>
                </a:cxn>
                <a:cxn ang="0">
                  <a:pos x="T4" y="T5"/>
                </a:cxn>
                <a:cxn ang="0">
                  <a:pos x="T6" y="T7"/>
                </a:cxn>
                <a:cxn ang="0">
                  <a:pos x="T8" y="T9"/>
                </a:cxn>
              </a:cxnLst>
              <a:rect l="0" t="0" r="r" b="b"/>
              <a:pathLst>
                <a:path w="308" h="444">
                  <a:moveTo>
                    <a:pt x="308" y="122"/>
                  </a:moveTo>
                  <a:lnTo>
                    <a:pt x="0" y="444"/>
                  </a:lnTo>
                  <a:lnTo>
                    <a:pt x="0" y="286"/>
                  </a:lnTo>
                  <a:lnTo>
                    <a:pt x="308" y="0"/>
                  </a:lnTo>
                  <a:lnTo>
                    <a:pt x="308" y="122"/>
                  </a:lnTo>
                  <a:close/>
                </a:path>
              </a:pathLst>
            </a:cu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14:hiddenLine>
              </a:ext>
            </a:extLst>
          </p:spPr>
          <p:txBody>
            <a:bodyPr/>
            <a:lstStyle/>
            <a:p>
              <a:pPr defTabSz="685800">
                <a:defRPr/>
              </a:pPr>
              <a:endParaRPr lang="zh-CN" altLang="en-US" sz="1350">
                <a:solidFill>
                  <a:srgbClr val="14179C"/>
                </a:solidFill>
                <a:latin typeface="Arial" panose="020B0604020202090204" pitchFamily="34" charset="0"/>
                <a:ea typeface="宋体" charset="0"/>
                <a:cs typeface="+mn-cs"/>
              </a:endParaRPr>
            </a:p>
          </p:txBody>
        </p:sp>
        <p:sp>
          <p:nvSpPr>
            <p:cNvPr id="17430" name="Freeform 23"/>
            <p:cNvSpPr/>
            <p:nvPr/>
          </p:nvSpPr>
          <p:spPr bwMode="gray">
            <a:xfrm>
              <a:off x="1515" y="3022"/>
              <a:ext cx="2571" cy="340"/>
            </a:xfrm>
            <a:custGeom>
              <a:avLst/>
              <a:gdLst>
                <a:gd name="T0" fmla="*/ 5038 w 2180"/>
                <a:gd name="T1" fmla="*/ 836 h 284"/>
                <a:gd name="T2" fmla="*/ 0 w 2180"/>
                <a:gd name="T3" fmla="*/ 836 h 284"/>
                <a:gd name="T4" fmla="*/ 1199 w 2180"/>
                <a:gd name="T5" fmla="*/ 0 h 284"/>
                <a:gd name="T6" fmla="*/ 5865 w 2180"/>
                <a:gd name="T7" fmla="*/ 0 h 284"/>
                <a:gd name="T8" fmla="*/ 5038 w 2180"/>
                <a:gd name="T9" fmla="*/ 836 h 284"/>
                <a:gd name="T10" fmla="*/ 0 60000 65536"/>
                <a:gd name="T11" fmla="*/ 0 60000 65536"/>
                <a:gd name="T12" fmla="*/ 0 60000 65536"/>
                <a:gd name="T13" fmla="*/ 0 60000 65536"/>
                <a:gd name="T14" fmla="*/ 0 60000 65536"/>
                <a:gd name="T15" fmla="*/ 0 w 2180"/>
                <a:gd name="T16" fmla="*/ 0 h 284"/>
                <a:gd name="T17" fmla="*/ 2180 w 2180"/>
                <a:gd name="T18" fmla="*/ 284 h 284"/>
              </a:gdLst>
              <a:ahLst/>
              <a:cxnLst>
                <a:cxn ang="T10">
                  <a:pos x="T0" y="T1"/>
                </a:cxn>
                <a:cxn ang="T11">
                  <a:pos x="T2" y="T3"/>
                </a:cxn>
                <a:cxn ang="T12">
                  <a:pos x="T4" y="T5"/>
                </a:cxn>
                <a:cxn ang="T13">
                  <a:pos x="T6" y="T7"/>
                </a:cxn>
                <a:cxn ang="T14">
                  <a:pos x="T8" y="T9"/>
                </a:cxn>
              </a:cxnLst>
              <a:rect l="T15" t="T16" r="T17" b="T18"/>
              <a:pathLst>
                <a:path w="2180" h="284">
                  <a:moveTo>
                    <a:pt x="1872" y="284"/>
                  </a:moveTo>
                  <a:lnTo>
                    <a:pt x="0" y="284"/>
                  </a:lnTo>
                  <a:lnTo>
                    <a:pt x="446" y="0"/>
                  </a:lnTo>
                  <a:lnTo>
                    <a:pt x="2180" y="0"/>
                  </a:lnTo>
                  <a:lnTo>
                    <a:pt x="1872" y="284"/>
                  </a:lnTo>
                  <a:close/>
                </a:path>
              </a:pathLst>
            </a:custGeom>
            <a:solidFill>
              <a:schemeClr val="accent1"/>
            </a:solidFill>
            <a:ln>
              <a:noFill/>
            </a:ln>
            <a:extLst>
              <a:ext uri="{91240B29-F687-4F45-9708-019B960494DF}">
                <a14:hiddenLine xmlns:a14="http://schemas.microsoft.com/office/drawing/2010/main" w="0">
                  <a:solidFill>
                    <a:srgbClr val="808080"/>
                  </a:solidFill>
                  <a:round/>
                </a14:hiddenLine>
              </a:ext>
            </a:extLst>
          </p:spPr>
          <p:txBody>
            <a:bodyPr/>
            <a:lstStyle/>
            <a:p>
              <a:pPr defTabSz="685800"/>
              <a:r>
                <a:rPr lang="zh-CN" altLang="en-US" b="1">
                  <a:solidFill>
                    <a:srgbClr val="FFFFFF"/>
                  </a:solidFill>
                  <a:latin typeface="黑体" charset="0"/>
                  <a:ea typeface="黑体" charset="0"/>
                  <a:cs typeface="黑体" charset="0"/>
                </a:rPr>
                <a:t>         萌芽阶段</a:t>
              </a:r>
              <a:endParaRPr lang="en-US" altLang="zh-CN" b="1">
                <a:solidFill>
                  <a:srgbClr val="FFFFFF"/>
                </a:solidFill>
                <a:latin typeface="黑体" charset="0"/>
                <a:ea typeface="黑体" charset="0"/>
                <a:cs typeface="黑体" charset="0"/>
              </a:endParaRPr>
            </a:p>
            <a:p>
              <a:pPr defTabSz="685800"/>
              <a:endParaRPr lang="zh-CN" altLang="en-US" sz="1350">
                <a:solidFill>
                  <a:srgbClr val="14179C"/>
                </a:solidFill>
                <a:ea typeface="宋体" charset="0"/>
                <a:cs typeface="宋体" charset="0"/>
              </a:endParaRPr>
            </a:p>
          </p:txBody>
        </p:sp>
        <p:sp>
          <p:nvSpPr>
            <p:cNvPr id="17431" name="Freeform 24"/>
            <p:cNvSpPr/>
            <p:nvPr/>
          </p:nvSpPr>
          <p:spPr bwMode="gray">
            <a:xfrm>
              <a:off x="1888" y="1543"/>
              <a:ext cx="1158" cy="1715"/>
            </a:xfrm>
            <a:custGeom>
              <a:avLst/>
              <a:gdLst>
                <a:gd name="T0" fmla="*/ 1 w 1824"/>
                <a:gd name="T1" fmla="*/ 182 h 2648"/>
                <a:gd name="T2" fmla="*/ 4 w 1824"/>
                <a:gd name="T3" fmla="*/ 157 h 2648"/>
                <a:gd name="T4" fmla="*/ 8 w 1824"/>
                <a:gd name="T5" fmla="*/ 133 h 2648"/>
                <a:gd name="T6" fmla="*/ 14 w 1824"/>
                <a:gd name="T7" fmla="*/ 113 h 2648"/>
                <a:gd name="T8" fmla="*/ 20 w 1824"/>
                <a:gd name="T9" fmla="*/ 93 h 2648"/>
                <a:gd name="T10" fmla="*/ 28 w 1824"/>
                <a:gd name="T11" fmla="*/ 77 h 2648"/>
                <a:gd name="T12" fmla="*/ 36 w 1824"/>
                <a:gd name="T13" fmla="*/ 63 h 2648"/>
                <a:gd name="T14" fmla="*/ 44 w 1824"/>
                <a:gd name="T15" fmla="*/ 50 h 2648"/>
                <a:gd name="T16" fmla="*/ 52 w 1824"/>
                <a:gd name="T17" fmla="*/ 39 h 2648"/>
                <a:gd name="T18" fmla="*/ 59 w 1824"/>
                <a:gd name="T19" fmla="*/ 30 h 2648"/>
                <a:gd name="T20" fmla="*/ 66 w 1824"/>
                <a:gd name="T21" fmla="*/ 23 h 2648"/>
                <a:gd name="T22" fmla="*/ 72 w 1824"/>
                <a:gd name="T23" fmla="*/ 17 h 2648"/>
                <a:gd name="T24" fmla="*/ 76 w 1824"/>
                <a:gd name="T25" fmla="*/ 14 h 2648"/>
                <a:gd name="T26" fmla="*/ 79 w 1824"/>
                <a:gd name="T27" fmla="*/ 11 h 2648"/>
                <a:gd name="T28" fmla="*/ 80 w 1824"/>
                <a:gd name="T29" fmla="*/ 10 h 2648"/>
                <a:gd name="T30" fmla="*/ 113 w 1824"/>
                <a:gd name="T31" fmla="*/ 4 h 2648"/>
                <a:gd name="T32" fmla="*/ 103 w 1824"/>
                <a:gd name="T33" fmla="*/ 25 h 2648"/>
                <a:gd name="T34" fmla="*/ 102 w 1824"/>
                <a:gd name="T35" fmla="*/ 25 h 2648"/>
                <a:gd name="T36" fmla="*/ 99 w 1824"/>
                <a:gd name="T37" fmla="*/ 26 h 2648"/>
                <a:gd name="T38" fmla="*/ 95 w 1824"/>
                <a:gd name="T39" fmla="*/ 27 h 2648"/>
                <a:gd name="T40" fmla="*/ 90 w 1824"/>
                <a:gd name="T41" fmla="*/ 30 h 2648"/>
                <a:gd name="T42" fmla="*/ 83 w 1824"/>
                <a:gd name="T43" fmla="*/ 34 h 2648"/>
                <a:gd name="T44" fmla="*/ 76 w 1824"/>
                <a:gd name="T45" fmla="*/ 40 h 2648"/>
                <a:gd name="T46" fmla="*/ 68 w 1824"/>
                <a:gd name="T47" fmla="*/ 47 h 2648"/>
                <a:gd name="T48" fmla="*/ 59 w 1824"/>
                <a:gd name="T49" fmla="*/ 56 h 2648"/>
                <a:gd name="T50" fmla="*/ 50 w 1824"/>
                <a:gd name="T51" fmla="*/ 67 h 2648"/>
                <a:gd name="T52" fmla="*/ 41 w 1824"/>
                <a:gd name="T53" fmla="*/ 79 h 2648"/>
                <a:gd name="T54" fmla="*/ 32 w 1824"/>
                <a:gd name="T55" fmla="*/ 95 h 2648"/>
                <a:gd name="T56" fmla="*/ 24 w 1824"/>
                <a:gd name="T57" fmla="*/ 112 h 2648"/>
                <a:gd name="T58" fmla="*/ 16 w 1824"/>
                <a:gd name="T59" fmla="*/ 132 h 2648"/>
                <a:gd name="T60" fmla="*/ 10 w 1824"/>
                <a:gd name="T61" fmla="*/ 155 h 2648"/>
                <a:gd name="T62" fmla="*/ 3 w 1824"/>
                <a:gd name="T63" fmla="*/ 181 h 2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61092E"/>
                </a:gs>
              </a:gsLst>
              <a:lin ang="5400000" scaled="1"/>
            </a:gradFill>
            <a:ln>
              <a:noFill/>
            </a:ln>
            <a:extLst>
              <a:ext uri="{91240B29-F687-4F45-9708-019B960494DF}">
                <a14:hiddenLine xmlns:a14="http://schemas.microsoft.com/office/drawing/2010/main" w="0">
                  <a:solidFill>
                    <a:srgbClr val="FACD69"/>
                  </a:solidFill>
                  <a:prstDash val="solid"/>
                  <a:round/>
                </a14:hiddenLine>
              </a:ext>
            </a:extLst>
          </p:spPr>
          <p:txBody>
            <a:bodyPr/>
            <a:lstStyle/>
            <a:p>
              <a:pPr defTabSz="685800"/>
              <a:endParaRPr lang="zh-CN" altLang="en-US" sz="1350">
                <a:solidFill>
                  <a:srgbClr val="14179C"/>
                </a:solidFill>
                <a:ea typeface="宋体" charset="0"/>
                <a:cs typeface="+mn-cs"/>
              </a:endParaRPr>
            </a:p>
          </p:txBody>
        </p:sp>
        <p:sp>
          <p:nvSpPr>
            <p:cNvPr id="40" name="Rectangle 25"/>
            <p:cNvSpPr>
              <a:spLocks noChangeArrowheads="1"/>
            </p:cNvSpPr>
            <p:nvPr/>
          </p:nvSpPr>
          <p:spPr bwMode="gray">
            <a:xfrm>
              <a:off x="3082" y="1787"/>
              <a:ext cx="1743" cy="192"/>
            </a:xfrm>
            <a:prstGeom prst="rect">
              <a:avLst/>
            </a:prstGeom>
            <a:gradFill rotWithShape="1">
              <a:gsLst>
                <a:gs pos="0">
                  <a:schemeClr val="accent2">
                    <a:gamma/>
                    <a:shade val="72549"/>
                    <a:invGamma/>
                  </a:schemeClr>
                </a:gs>
                <a:gs pos="50000">
                  <a:schemeClr val="accent2"/>
                </a:gs>
                <a:gs pos="100000">
                  <a:schemeClr val="accent2">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a:defRPr/>
              </a:pPr>
              <a:endParaRPr lang="en-US" altLang="zh-CN" b="1" dirty="0">
                <a:solidFill>
                  <a:srgbClr val="FFFFFF"/>
                </a:solidFill>
                <a:latin typeface="黑体" panose="02010609060101010101" pitchFamily="49" charset="-122"/>
                <a:ea typeface="黑体" panose="02010609060101010101" pitchFamily="49" charset="-122"/>
                <a:cs typeface="+mn-cs"/>
              </a:endParaRPr>
            </a:p>
          </p:txBody>
        </p:sp>
        <p:sp>
          <p:nvSpPr>
            <p:cNvPr id="41" name="Rectangle 26"/>
            <p:cNvSpPr>
              <a:spLocks noChangeArrowheads="1"/>
            </p:cNvSpPr>
            <p:nvPr/>
          </p:nvSpPr>
          <p:spPr bwMode="gray">
            <a:xfrm>
              <a:off x="2556" y="2310"/>
              <a:ext cx="1900" cy="188"/>
            </a:xfrm>
            <a:prstGeom prst="rect">
              <a:avLst/>
            </a:prstGeom>
            <a:gradFill rotWithShape="1">
              <a:gsLst>
                <a:gs pos="0">
                  <a:schemeClr val="hlink">
                    <a:gamma/>
                    <a:shade val="72549"/>
                    <a:invGamma/>
                  </a:schemeClr>
                </a:gs>
                <a:gs pos="50000">
                  <a:schemeClr val="hlink"/>
                </a:gs>
                <a:gs pos="100000">
                  <a:schemeClr val="hlink">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a:defRPr/>
              </a:pPr>
              <a:endParaRPr lang="en-US" altLang="zh-CN" b="1" dirty="0">
                <a:solidFill>
                  <a:srgbClr val="FFFFFF"/>
                </a:solidFill>
                <a:latin typeface="黑体" panose="02010609060101010101" pitchFamily="49" charset="-122"/>
                <a:ea typeface="黑体" panose="02010609060101010101" pitchFamily="49" charset="-122"/>
                <a:cs typeface="+mn-cs"/>
              </a:endParaRPr>
            </a:p>
          </p:txBody>
        </p:sp>
        <p:sp>
          <p:nvSpPr>
            <p:cNvPr id="17434" name="Freeform 27"/>
            <p:cNvSpPr/>
            <p:nvPr/>
          </p:nvSpPr>
          <p:spPr bwMode="gray">
            <a:xfrm>
              <a:off x="2036" y="2494"/>
              <a:ext cx="2415" cy="343"/>
            </a:xfrm>
            <a:custGeom>
              <a:avLst/>
              <a:gdLst>
                <a:gd name="T0" fmla="*/ 4684 w 2048"/>
                <a:gd name="T1" fmla="*/ 850 h 286"/>
                <a:gd name="T2" fmla="*/ 0 w 2048"/>
                <a:gd name="T3" fmla="*/ 850 h 286"/>
                <a:gd name="T4" fmla="*/ 1198 w 2048"/>
                <a:gd name="T5" fmla="*/ 0 h 286"/>
                <a:gd name="T6" fmla="*/ 5507 w 2048"/>
                <a:gd name="T7" fmla="*/ 0 h 286"/>
                <a:gd name="T8" fmla="*/ 4684 w 2048"/>
                <a:gd name="T9" fmla="*/ 850 h 286"/>
                <a:gd name="T10" fmla="*/ 0 60000 65536"/>
                <a:gd name="T11" fmla="*/ 0 60000 65536"/>
                <a:gd name="T12" fmla="*/ 0 60000 65536"/>
                <a:gd name="T13" fmla="*/ 0 60000 65536"/>
                <a:gd name="T14" fmla="*/ 0 60000 65536"/>
                <a:gd name="T15" fmla="*/ 0 w 2048"/>
                <a:gd name="T16" fmla="*/ 0 h 286"/>
                <a:gd name="T17" fmla="*/ 2048 w 2048"/>
                <a:gd name="T18" fmla="*/ 286 h 286"/>
              </a:gdLst>
              <a:ahLst/>
              <a:cxnLst>
                <a:cxn ang="T10">
                  <a:pos x="T0" y="T1"/>
                </a:cxn>
                <a:cxn ang="T11">
                  <a:pos x="T2" y="T3"/>
                </a:cxn>
                <a:cxn ang="T12">
                  <a:pos x="T4" y="T5"/>
                </a:cxn>
                <a:cxn ang="T13">
                  <a:pos x="T6" y="T7"/>
                </a:cxn>
                <a:cxn ang="T14">
                  <a:pos x="T8" y="T9"/>
                </a:cxn>
              </a:cxnLst>
              <a:rect l="T15" t="T16" r="T17" b="T18"/>
              <a:pathLst>
                <a:path w="2048" h="286">
                  <a:moveTo>
                    <a:pt x="1742" y="286"/>
                  </a:moveTo>
                  <a:lnTo>
                    <a:pt x="0" y="286"/>
                  </a:lnTo>
                  <a:lnTo>
                    <a:pt x="446" y="0"/>
                  </a:lnTo>
                  <a:lnTo>
                    <a:pt x="2048" y="0"/>
                  </a:lnTo>
                  <a:lnTo>
                    <a:pt x="1742" y="286"/>
                  </a:lnTo>
                  <a:close/>
                </a:path>
              </a:pathLst>
            </a:custGeom>
            <a:solidFill>
              <a:schemeClr val="folHlink"/>
            </a:solidFill>
            <a:ln>
              <a:noFill/>
            </a:ln>
            <a:extLst>
              <a:ext uri="{91240B29-F687-4F45-9708-019B960494DF}">
                <a14:hiddenLine xmlns:a14="http://schemas.microsoft.com/office/drawing/2010/main" w="0">
                  <a:solidFill>
                    <a:srgbClr val="808080"/>
                  </a:solidFill>
                  <a:round/>
                </a14:hiddenLine>
              </a:ext>
            </a:extLst>
          </p:spPr>
          <p:txBody>
            <a:bodyPr/>
            <a:lstStyle/>
            <a:p>
              <a:pPr defTabSz="685800"/>
              <a:r>
                <a:rPr lang="zh-CN" altLang="en-US" sz="1350" b="1" dirty="0">
                  <a:solidFill>
                    <a:srgbClr val="FFFFFF"/>
                  </a:solidFill>
                  <a:latin typeface="黑体" charset="0"/>
                  <a:ea typeface="黑体" charset="0"/>
                  <a:cs typeface="黑体" charset="0"/>
                </a:rPr>
                <a:t>        </a:t>
              </a:r>
              <a:r>
                <a:rPr lang="zh-CN" altLang="en-US" b="1" dirty="0">
                  <a:solidFill>
                    <a:srgbClr val="FFFFFF"/>
                  </a:solidFill>
                  <a:latin typeface="黑体" charset="0"/>
                  <a:ea typeface="黑体" charset="0"/>
                  <a:cs typeface="黑体" charset="0"/>
                </a:rPr>
                <a:t>独立形态产生</a:t>
              </a:r>
              <a:endParaRPr lang="en-US" altLang="zh-CN" sz="1350" b="1" dirty="0">
                <a:solidFill>
                  <a:srgbClr val="FFFFFF"/>
                </a:solidFill>
                <a:latin typeface="黑体" charset="0"/>
                <a:ea typeface="黑体" charset="0"/>
                <a:cs typeface="黑体" charset="0"/>
              </a:endParaRPr>
            </a:p>
            <a:p>
              <a:pPr defTabSz="685800"/>
              <a:endParaRPr lang="zh-CN" altLang="en-US" sz="1350" dirty="0">
                <a:solidFill>
                  <a:srgbClr val="14179C"/>
                </a:solidFill>
                <a:ea typeface="宋体" charset="0"/>
                <a:cs typeface="宋体" charset="0"/>
              </a:endParaRPr>
            </a:p>
          </p:txBody>
        </p:sp>
        <p:sp>
          <p:nvSpPr>
            <p:cNvPr id="43" name="Rectangle 28"/>
            <p:cNvSpPr>
              <a:spLocks noChangeArrowheads="1"/>
            </p:cNvSpPr>
            <p:nvPr/>
          </p:nvSpPr>
          <p:spPr bwMode="gray">
            <a:xfrm>
              <a:off x="2038" y="2836"/>
              <a:ext cx="2056" cy="188"/>
            </a:xfrm>
            <a:prstGeom prst="rect">
              <a:avLst/>
            </a:prstGeom>
            <a:gradFill rotWithShape="1">
              <a:gsLst>
                <a:gs pos="0">
                  <a:schemeClr val="folHlink">
                    <a:gamma/>
                    <a:shade val="72549"/>
                    <a:invGamma/>
                  </a:schemeClr>
                </a:gs>
                <a:gs pos="50000">
                  <a:schemeClr val="folHlink"/>
                </a:gs>
                <a:gs pos="100000">
                  <a:schemeClr val="folHlink">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a:defRPr/>
              </a:pPr>
              <a:endParaRPr lang="en-US" altLang="zh-CN" b="1" dirty="0">
                <a:solidFill>
                  <a:srgbClr val="FFFFFF"/>
                </a:solidFill>
                <a:latin typeface="黑体" panose="02010609060101010101" pitchFamily="49" charset="-122"/>
                <a:ea typeface="黑体" panose="02010609060101010101" pitchFamily="49" charset="-122"/>
                <a:cs typeface="+mn-cs"/>
              </a:endParaRPr>
            </a:p>
          </p:txBody>
        </p:sp>
        <p:sp>
          <p:nvSpPr>
            <p:cNvPr id="44" name="Rectangle 29"/>
            <p:cNvSpPr>
              <a:spLocks noChangeArrowheads="1"/>
            </p:cNvSpPr>
            <p:nvPr/>
          </p:nvSpPr>
          <p:spPr bwMode="gray">
            <a:xfrm>
              <a:off x="1514" y="3363"/>
              <a:ext cx="2213" cy="187"/>
            </a:xfrm>
            <a:prstGeom prst="rect">
              <a:avLst/>
            </a:prstGeom>
            <a:gradFill rotWithShape="1">
              <a:gsLst>
                <a:gs pos="0">
                  <a:schemeClr val="accent1">
                    <a:gamma/>
                    <a:shade val="72549"/>
                    <a:invGamma/>
                  </a:schemeClr>
                </a:gs>
                <a:gs pos="50000">
                  <a:schemeClr val="accent1"/>
                </a:gs>
                <a:gs pos="100000">
                  <a:schemeClr val="accent1">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a:defRPr/>
              </a:pPr>
              <a:endParaRPr lang="en-US" altLang="zh-CN" b="1" dirty="0">
                <a:solidFill>
                  <a:srgbClr val="FFFFFF"/>
                </a:solidFill>
                <a:latin typeface="黑体" panose="02010609060101010101" pitchFamily="49" charset="-122"/>
                <a:ea typeface="黑体" panose="02010609060101010101" pitchFamily="49" charset="-122"/>
                <a:cs typeface="+mn-cs"/>
              </a:endParaRPr>
            </a:p>
          </p:txBody>
        </p:sp>
      </p:grpSp>
      <p:sp>
        <p:nvSpPr>
          <p:cNvPr id="12293" name="内容占位符 4"/>
          <p:cNvSpPr>
            <a:spLocks noGrp="1" noChangeArrowheads="1"/>
          </p:cNvSpPr>
          <p:nvPr>
            <p:ph idx="1"/>
          </p:nvPr>
        </p:nvSpPr>
        <p:spPr>
          <a:xfrm>
            <a:off x="1982301" y="4083918"/>
            <a:ext cx="5998369" cy="475059"/>
          </a:xfrm>
        </p:spPr>
        <p:txBody>
          <a:bodyPr/>
          <a:lstStyle/>
          <a:p>
            <a:pPr marL="0" indent="0">
              <a:buNone/>
            </a:pPr>
            <a:r>
              <a:rPr lang="zh-CN" altLang="en-US" b="0" dirty="0">
                <a:latin typeface="微软雅黑" charset="0"/>
                <a:ea typeface="微软雅黑" charset="0"/>
                <a:cs typeface="微软雅黑" charset="0"/>
              </a:rPr>
              <a:t> 孔子、孟子、</a:t>
            </a:r>
            <a:r>
              <a:rPr lang="zh-CN" altLang="en-US" b="0" dirty="0" smtClean="0">
                <a:latin typeface="微软雅黑" charset="0"/>
                <a:ea typeface="微软雅黑" charset="0"/>
                <a:cs typeface="微软雅黑" charset="0"/>
              </a:rPr>
              <a:t>荀子</a:t>
            </a:r>
            <a:endParaRPr lang="en-US" altLang="zh-CN" b="0" dirty="0">
              <a:latin typeface="微软雅黑" charset="0"/>
              <a:ea typeface="微软雅黑" charset="0"/>
              <a:cs typeface="微软雅黑" charset="0"/>
            </a:endParaRPr>
          </a:p>
          <a:p>
            <a:pPr marL="0" indent="0">
              <a:buNone/>
            </a:pPr>
            <a:r>
              <a:rPr lang="en-US" altLang="zh-CN" b="0" dirty="0" smtClean="0">
                <a:latin typeface="微软雅黑" charset="0"/>
                <a:ea typeface="微软雅黑" charset="0"/>
                <a:cs typeface="微软雅黑" charset="0"/>
              </a:rPr>
              <a:t> </a:t>
            </a:r>
            <a:r>
              <a:rPr lang="zh-CN" altLang="en-US" b="0" dirty="0" smtClean="0">
                <a:latin typeface="微软雅黑" charset="0"/>
                <a:ea typeface="微软雅黑" charset="0"/>
                <a:cs typeface="微软雅黑" charset="0"/>
              </a:rPr>
              <a:t>苏格拉底，柏拉图</a:t>
            </a:r>
            <a:r>
              <a:rPr lang="zh-CN" altLang="en-US" b="0" dirty="0">
                <a:latin typeface="微软雅黑" charset="0"/>
                <a:ea typeface="微软雅黑" charset="0"/>
                <a:cs typeface="微软雅黑" charset="0"/>
              </a:rPr>
              <a:t>，</a:t>
            </a:r>
            <a:r>
              <a:rPr lang="zh-CN" altLang="en-US" b="0" dirty="0" smtClean="0">
                <a:latin typeface="微软雅黑" charset="0"/>
                <a:ea typeface="微软雅黑" charset="0"/>
                <a:cs typeface="微软雅黑" charset="0"/>
              </a:rPr>
              <a:t>亚里士多德、昆体良</a:t>
            </a:r>
            <a:endParaRPr lang="zh-CN" altLang="en-US" b="0" dirty="0">
              <a:latin typeface="微软雅黑" charset="0"/>
              <a:ea typeface="微软雅黑" charset="0"/>
              <a:cs typeface="微软雅黑"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49539"/>
    </mc:Choice>
    <mc:Fallback xmlns="">
      <p:transition spd="slow" advTm="495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3635896" y="1059582"/>
            <a:ext cx="5741127" cy="3883755"/>
          </a:xfrm>
          <a:prstGeom prst="rect">
            <a:avLst/>
          </a:prstGeom>
        </p:spPr>
        <p:txBody>
          <a:bodyPr wrap="square">
            <a:spAutoFit/>
          </a:bodyPr>
          <a:lstStyle/>
          <a:p>
            <a:pPr marL="457200" indent="-457200">
              <a:lnSpc>
                <a:spcPts val="4300"/>
              </a:lnSpc>
              <a:buClr>
                <a:schemeClr val="bg2">
                  <a:lumMod val="75000"/>
                </a:schemeClr>
              </a:buClr>
              <a:buFont typeface="Wingdings" panose="05000000000000000000" pitchFamily="2" charset="2"/>
              <a:buChar char="Ø"/>
            </a:pPr>
            <a:r>
              <a:rPr lang="zh-CN" altLang="en-US" sz="2800" dirty="0">
                <a:solidFill>
                  <a:schemeClr val="tx1">
                    <a:lumMod val="85000"/>
                    <a:lumOff val="15000"/>
                  </a:schemeClr>
                </a:solidFill>
                <a:latin typeface="黑体" panose="02010609060101010101" pitchFamily="49" charset="-122"/>
                <a:ea typeface="黑体" panose="02010609060101010101" pitchFamily="49" charset="-122"/>
              </a:rPr>
              <a:t>有教无类</a:t>
            </a:r>
            <a:r>
              <a:rPr lang="zh-CN" altLang="en-US" sz="3600" dirty="0">
                <a:solidFill>
                  <a:schemeClr val="tx1">
                    <a:lumMod val="85000"/>
                    <a:lumOff val="15000"/>
                  </a:schemeClr>
                </a:solidFill>
                <a:latin typeface="黑体" panose="02010609060101010101" pitchFamily="49" charset="-122"/>
                <a:ea typeface="黑体" panose="02010609060101010101" pitchFamily="49" charset="-122"/>
              </a:rPr>
              <a:t> </a:t>
            </a:r>
            <a:endParaRPr lang="en-US" altLang="zh-CN" sz="3600" dirty="0">
              <a:solidFill>
                <a:schemeClr val="tx1">
                  <a:lumMod val="85000"/>
                  <a:lumOff val="15000"/>
                </a:schemeClr>
              </a:solidFill>
              <a:latin typeface="黑体" panose="02010609060101010101" pitchFamily="49" charset="-122"/>
              <a:ea typeface="黑体" panose="02010609060101010101" pitchFamily="49" charset="-122"/>
            </a:endParaRPr>
          </a:p>
          <a:p>
            <a:pPr marL="457200" indent="-457200">
              <a:lnSpc>
                <a:spcPts val="4300"/>
              </a:lnSpc>
              <a:buClr>
                <a:schemeClr val="bg2">
                  <a:lumMod val="75000"/>
                </a:schemeClr>
              </a:buClr>
              <a:buFont typeface="Wingdings" panose="05000000000000000000" pitchFamily="2" charset="2"/>
              <a:buChar char="Ø"/>
            </a:pPr>
            <a:r>
              <a:rPr lang="zh-CN" altLang="en-US" sz="2800" dirty="0">
                <a:solidFill>
                  <a:schemeClr val="tx1">
                    <a:lumMod val="85000"/>
                    <a:lumOff val="15000"/>
                  </a:schemeClr>
                </a:solidFill>
                <a:latin typeface="黑体" panose="02010609060101010101" pitchFamily="49" charset="-122"/>
                <a:ea typeface="黑体" panose="02010609060101010101" pitchFamily="49" charset="-122"/>
              </a:rPr>
              <a:t>子以四教：文、行、忠、信</a:t>
            </a:r>
            <a:endParaRPr lang="en-US" altLang="zh-CN" sz="2000" dirty="0">
              <a:latin typeface="黑体" panose="02010609060101010101" pitchFamily="49" charset="-122"/>
              <a:ea typeface="黑体" panose="02010609060101010101" pitchFamily="49" charset="-122"/>
            </a:endParaRPr>
          </a:p>
          <a:p>
            <a:pPr marL="457200" indent="-457200">
              <a:lnSpc>
                <a:spcPts val="4300"/>
              </a:lnSpc>
              <a:buClr>
                <a:schemeClr val="bg2">
                  <a:lumMod val="75000"/>
                </a:schemeClr>
              </a:buClr>
              <a:buFont typeface="Wingdings" panose="05000000000000000000" pitchFamily="2" charset="2"/>
              <a:buChar char="Ø"/>
            </a:pPr>
            <a:r>
              <a:rPr lang="zh-CN" altLang="en-US" sz="2800" dirty="0">
                <a:latin typeface="黑体" panose="02010609060101010101" pitchFamily="49" charset="-122"/>
                <a:ea typeface="黑体" panose="02010609060101010101" pitchFamily="49" charset="-122"/>
              </a:rPr>
              <a:t>中人以上，可以语上也；</a:t>
            </a:r>
            <a:endParaRPr lang="en-US" altLang="zh-CN" sz="2800" dirty="0">
              <a:latin typeface="黑体" panose="02010609060101010101" pitchFamily="49" charset="-122"/>
              <a:ea typeface="黑体" panose="02010609060101010101" pitchFamily="49" charset="-122"/>
            </a:endParaRPr>
          </a:p>
          <a:p>
            <a:pPr>
              <a:lnSpc>
                <a:spcPts val="4300"/>
              </a:lnSpc>
              <a:buClr>
                <a:schemeClr val="bg2">
                  <a:lumMod val="75000"/>
                </a:schemeClr>
              </a:buClr>
            </a:pPr>
            <a:r>
              <a:rPr lang="en-US" altLang="zh-CN"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中人以下，不可以语上也</a:t>
            </a:r>
            <a:endParaRPr lang="en-US" altLang="zh-CN" dirty="0">
              <a:latin typeface="黑体" panose="02010609060101010101" pitchFamily="49" charset="-122"/>
              <a:ea typeface="黑体" panose="02010609060101010101" pitchFamily="49" charset="-122"/>
            </a:endParaRPr>
          </a:p>
          <a:p>
            <a:pPr marL="457200" indent="-457200">
              <a:lnSpc>
                <a:spcPts val="4300"/>
              </a:lnSpc>
              <a:buClr>
                <a:schemeClr val="bg2">
                  <a:lumMod val="75000"/>
                </a:schemeClr>
              </a:buClr>
              <a:buFont typeface="Wingdings" panose="05000000000000000000" pitchFamily="2" charset="2"/>
              <a:buChar char="Ø"/>
            </a:pPr>
            <a:r>
              <a:rPr lang="zh-CN" altLang="en-US" sz="2800" dirty="0">
                <a:latin typeface="黑体" panose="02010609060101010101" pitchFamily="49" charset="-122"/>
                <a:ea typeface="黑体" panose="02010609060101010101" pitchFamily="49" charset="-122"/>
              </a:rPr>
              <a:t>不愤不启，不悱不发</a:t>
            </a:r>
            <a:endParaRPr lang="en-US" altLang="zh-CN" sz="2800" dirty="0">
              <a:latin typeface="黑体" panose="02010609060101010101" pitchFamily="49" charset="-122"/>
              <a:ea typeface="黑体" panose="02010609060101010101" pitchFamily="49" charset="-122"/>
            </a:endParaRPr>
          </a:p>
          <a:p>
            <a:pPr marL="457200" indent="-457200">
              <a:lnSpc>
                <a:spcPts val="4300"/>
              </a:lnSpc>
              <a:buClr>
                <a:schemeClr val="bg2">
                  <a:lumMod val="75000"/>
                </a:schemeClr>
              </a:buClr>
              <a:buFont typeface="Wingdings" panose="05000000000000000000" pitchFamily="2" charset="2"/>
              <a:buChar char="Ø"/>
            </a:pPr>
            <a:r>
              <a:rPr lang="zh-CN" altLang="en-US" sz="2800" dirty="0">
                <a:latin typeface="黑体" panose="02010609060101010101" pitchFamily="49" charset="-122"/>
                <a:ea typeface="黑体" panose="02010609060101010101" pitchFamily="49" charset="-122"/>
              </a:rPr>
              <a:t>三人行，必有我师焉</a:t>
            </a:r>
            <a:endParaRPr lang="en-US" altLang="zh-CN" sz="4000" dirty="0">
              <a:solidFill>
                <a:schemeClr val="tx1">
                  <a:lumMod val="85000"/>
                  <a:lumOff val="15000"/>
                </a:schemeClr>
              </a:solidFill>
              <a:latin typeface="黑体" panose="02010609060101010101" pitchFamily="49" charset="-122"/>
              <a:ea typeface="黑体" panose="02010609060101010101" pitchFamily="49" charset="-122"/>
            </a:endParaRPr>
          </a:p>
          <a:p>
            <a:pPr>
              <a:lnSpc>
                <a:spcPts val="4300"/>
              </a:lnSpc>
              <a:buClr>
                <a:schemeClr val="bg2">
                  <a:lumMod val="75000"/>
                </a:schemeClr>
              </a:buClr>
            </a:pPr>
            <a:endParaRPr lang="zh-CN" altLang="en-US" sz="3200" dirty="0">
              <a:solidFill>
                <a:schemeClr val="tx1">
                  <a:lumMod val="85000"/>
                  <a:lumOff val="15000"/>
                </a:schemeClr>
              </a:solidFill>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6986" t="9362" r="26614"/>
          <a:stretch>
            <a:fillRect/>
          </a:stretch>
        </p:blipFill>
        <p:spPr>
          <a:xfrm>
            <a:off x="179512" y="-380578"/>
            <a:ext cx="3327311" cy="64995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3952"/>
    </mc:Choice>
    <mc:Fallback xmlns="">
      <p:transition spd="slow" advTm="439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1043608" y="555526"/>
            <a:ext cx="7128792" cy="280831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矩形 1"/>
          <p:cNvSpPr/>
          <p:nvPr/>
        </p:nvSpPr>
        <p:spPr>
          <a:xfrm>
            <a:off x="2231953" y="3563431"/>
            <a:ext cx="5490610" cy="415498"/>
          </a:xfrm>
          <a:prstGeom prst="rect">
            <a:avLst/>
          </a:prstGeom>
        </p:spPr>
        <p:txBody>
          <a:bodyPr wrap="square">
            <a:spAutoFit/>
          </a:bodyPr>
          <a:lstStyle/>
          <a:p>
            <a:pPr defTabSz="685800"/>
            <a:r>
              <a:rPr lang="zh-CN" altLang="en-US" sz="2100" dirty="0">
                <a:solidFill>
                  <a:srgbClr val="14179C"/>
                </a:solidFill>
                <a:latin typeface="黑体" charset="0"/>
                <a:ea typeface="黑体" charset="0"/>
                <a:cs typeface="黑体" charset="0"/>
              </a:rPr>
              <a:t>世界上最早的教育学专著</a:t>
            </a:r>
            <a:r>
              <a:rPr lang="en-US" altLang="zh-CN" sz="2100" dirty="0">
                <a:solidFill>
                  <a:srgbClr val="14179C"/>
                </a:solidFill>
                <a:latin typeface="黑体" charset="0"/>
                <a:ea typeface="黑体" charset="0"/>
                <a:cs typeface="黑体" charset="0"/>
              </a:rPr>
              <a:t>——《</a:t>
            </a:r>
            <a:r>
              <a:rPr lang="zh-CN" altLang="en-US" sz="2100" dirty="0">
                <a:solidFill>
                  <a:srgbClr val="14179C"/>
                </a:solidFill>
                <a:latin typeface="黑体" charset="0"/>
                <a:ea typeface="黑体" charset="0"/>
                <a:cs typeface="黑体" charset="0"/>
              </a:rPr>
              <a:t>学记</a:t>
            </a:r>
            <a:r>
              <a:rPr lang="en-US" altLang="zh-CN" sz="2100" dirty="0">
                <a:solidFill>
                  <a:srgbClr val="14179C"/>
                </a:solidFill>
                <a:latin typeface="黑体" charset="0"/>
                <a:ea typeface="黑体" charset="0"/>
                <a:cs typeface="黑体" charset="0"/>
              </a:rPr>
              <a:t>》</a:t>
            </a:r>
          </a:p>
        </p:txBody>
      </p:sp>
      <p:sp>
        <p:nvSpPr>
          <p:cNvPr id="3" name="矩形 2"/>
          <p:cNvSpPr/>
          <p:nvPr/>
        </p:nvSpPr>
        <p:spPr>
          <a:xfrm>
            <a:off x="2483768" y="4515966"/>
            <a:ext cx="6750610" cy="430887"/>
          </a:xfrm>
          <a:prstGeom prst="rect">
            <a:avLst/>
          </a:prstGeom>
        </p:spPr>
        <p:txBody>
          <a:bodyPr wrap="square">
            <a:spAutoFit/>
          </a:bodyPr>
          <a:lstStyle/>
          <a:p>
            <a:r>
              <a:rPr lang="en-US" altLang="zh-CN" sz="1050" dirty="0">
                <a:hlinkClick r:id="rId4"/>
              </a:rPr>
              <a:t>http://</a:t>
            </a:r>
            <a:r>
              <a:rPr lang="en-US" altLang="zh-CN" sz="1050" dirty="0" smtClean="0">
                <a:hlinkClick r:id="rId4"/>
              </a:rPr>
              <a:t>wyw.5156edu.com/html/z5383m5307j1280.html</a:t>
            </a:r>
            <a:endParaRPr lang="en-US" altLang="zh-CN" sz="1050" dirty="0" smtClean="0"/>
          </a:p>
          <a:p>
            <a:endParaRPr lang="zh-CN" altLang="en-US" sz="1050" dirty="0"/>
          </a:p>
        </p:txBody>
      </p:sp>
      <p:sp>
        <p:nvSpPr>
          <p:cNvPr id="6" name="AutoShape 4" descr="data:image/png;base64,iVBORw0KGgoAAAANSUhEUgAAAQAAAAEACAYAAABccqhmAAAZ3UlEQVR4Xu2d4VodOQxD2/d/6O534XahBeacQU4YerV/E9uyrGgyA2V//vr169eP/lcGysBDMvCzBvCQc2/TZeCJgRpAhVAGHpiBGsADD7+tl4EaQDVQBh6YgRrAAw+/rZeBGkA1UAYemIEawAMPv62XATSAnz9/PgRL9OsQxAPFGxKphslxtGcHRqphekxzpPEpz1eJJx7UjwHNwK7ScIKDyCIeKN5goxomRw3gxw+axWqe0zlNxRMPNYBXTBNZJBqKN0OlGiZHDaAG8FsDRpN9BbizRWTR4aR4c3iphslRA6gB1AA+cVLoANPhpHgDiWqYHDWAGkAN4BMnhQ4wHU6KN5CohslRA6gB1AA+cVLoANPhpHgDiWqYHDWAGkAN4BMnhQ4wHU6KN5CohslRA6gBbDWACeGnwqZ4c7DSPkwNwvkdMKR9mh6phslxxDXlv8WmNWjWE+vUh+kh/imAKTLRbJKDiJoYuKlBPaRc7sCQ1jA9Ug2TowbgTKwGcFfKDlHVAKQo4bdPd8wqrUGznlifMMoaQA3gDy2S8El0JGzKf4unGiZHbwDSbOlPgq0eBglmYp166CvAC8t0uAyX6YdIqkEYSTOUf0IPhGFinfowPPUG0BtAbwDvnEZzeCYOcZKjBiDZI6ImHN/UILip6HZgSGuYHqmGydFXgL4C/K8BElQNoK8AfxtGajJk9hPrpGvTw/JXAAI5QQQ1ajBQjhTnBAaTI33/pj4JwwSPVIMwEgaTfyIH4aT1FAPF3+rXAIa+AdAwryA6I4i0jx01CCNhuMIsqAdzK6U+iIcawKspGLLM0D7aQ8OaGDjhm+iR+thRI+2TetgxC+phAoOZRW8AvQEYLervKUZ0VNAc0ORVx+SnPkwO6pPWUwwU3xtAbwCkwTfrJHwjOipKNSieMJj8EzkIJ62nGCi+BlADIA3WAD5gyJjIaXL/CqADTBgovgZQAzit0QnRUVGqQfEkfJN/IgfhpPUUA8XXAGoApMHeAHoDOP7/ApDLGLc9rcLhq9ItHfWRYjQ8EAaT4wgn5Tc9EoYdNQgnYaAejB5MDsJJ62kfFN8bwMYbAA3brF9BdISTMCpRhv8zGqpBGGsAr6ZMZE2QTaKi9QkMlIMw7FinWUxgSHkgjCY/5aA+qYbJP5GDcNJ6ioHiewPoDeCNBo1ojoRLh8vkpxyrD05vAL0BkMa+ZD09GAa0OaA1AP6jJYZr2kOzID1QfG8AvQH0BvDBKaTDQ4ePDrdZTzFQfA2gBlADqAH8+rXySvcdnNK88xnHXr3nClxSj4RRPZX6U4AnmomrEa5X/01AAkmCMuspUYZsg2P1nitwST0SRprV07W0BlADIKG9XidRGUFRDsJDNUz+iRyE86vXqUeDz3CZ3GrNA2GiD+qV+iQMFN9vAIPfAEaGsfjv4ZPgdqwTTwaDEXYNgF8hagA1AHPeRvfUADydZHTEJcXXAGoAXo1DO0m0powRdm8AvQH8rwEjutWiMvkJp8lhDtBX7qEeDbaUB4OBapgcppejPSkGiu8NoDeAVKOn4ycOjhF2bwC9AfQGcPp4rg+oAXiOyeiIS4rvDaA3AK/GoZ0kWlPGCLs3gIvcAMxAV+8xoktFRT1MYDA5CAetpzxMYCQMVCONv3FEOYjHHespD1tuADuIoBpE1I6BT2AwOYgLWk+FP4GRMFCNNH6HHmgOZj3loQYw+ApAA6NhGdGZHISD1unwUPwERsJANdJ4MwviYcd6ykMNoAbwRqd0eEjYJEqKN4ePalAPFG8wmD5W76E+iIcaQA2gBvDBKTWHZ/UBp/w1AGLovk5E7XD8CQwmh6Tkw22p8CcwEgaqkcbv0EM6p6en98C/HVn+/wacaDTNQUTtGPgEBpMj5YoOD+WfwEgYqEYav0MPxKNZT3noK0BfAfoK0FeA7C8CGaf6DnvSp0Yab546qeNTfDF8B6V6jKTJkRuAh3PtnUQWHZ40vofvRR8pl2n8tZXq0REPNYATrwA1gGeyHoUHf8yuu7MGcGI2RNajCL88nBDNxbfSLHsD6A3g9EfARzHCi59tBa8GoGh63kRkPYrwy8MJ0Vx8K82yN4DeAHoDuPghTuDVAE6wR2T1BtCPgCfkdImtpOneAHoD6A3gEkd1DYgRA1gD7ftl3XEDIFZooClGqv/0xAh//5zizfcYg7N7HAP4bwFcmn9/Fwk3PZyGwbQGxRsMO3iYwGl66Z4fP2oAUgU7hE9Q6GCkGKl+bwCGoe+1pwYg55UeLoo3MGoAhqXuOcNADUCyRQc4PZwGRlqD4g2GHTxM4DS9dE9fAbQGdgifwNDBSDFS/b4CGIa+157eAOS80sNF8QZGDcCw1D1nGKgBSLboAKeH08BIa1C8wbCDhwmcppfuEa8ANHAi0QxzdQ2T3+A86tXUIK7SdephAmNag+JTDky84eEKOKkX6sP0gDcAKkIgFQj45ZK0hunB4KwBrP9HUzTrifUdepjASTmoD6PpGsCdZUNWDaAGQIdy53oNQB5eIuqWpgbgpEs8EdcU71BkuwjjhB4yhC6a+jBc9wYgTYRGQsOg+Il1GvgExrQGxU/wQDkMD1fAmfZheqgB1ABIZ3+sk6jocFH8KTCf3EwYewN4Rawh62gOZuCra5j8Bme/AfCrEnGd8vzJM/9HGGGsAdQATuvMiOp00pMBdLgmMKY1KP5ky5/abni4Ak5qjvowPeArAIGYWKdG0hqKiMX/zt1goD5X80T1zfqOPqkG8UTxps+0BsUbDCN9/JrIYtAe7JkgY/VrCNFEPVC8oZBqmByr9+zok2oQTxRvOEprULzBMNJHDeCZahoIkZ3Gm4FTDZNj9R7iydSnPqlGGn8FjAYD8WBy9BXgzlIqmjReDSv8jUlTI90zIsp/4HWMeCC9mDlQDZOjBlADMDrRe0ZEWQNQfI9w3VeAvgIotclNI6KsASi2R7iuAdQAlNrkphFR1gAU2yNc1wBqAEptctOIKGsAiu0RrlMDoI8ZBmSag+INmwanyfPRngmMSf2rxK7m+dYncT2BIa1B8bc+JnDS3OOPgNSIaSLNQfFEwg6yJzCaPq6+x+gh7YG4nsCQ1qD4HZp8MsveAJ7lNiGKI+GagafC/w7xq3nuDeCcCmoAd75WC7MGsMdoawA1gHMM1AA+xddng1YbbQ3g3GR6A6gBnFNMuLsG8EyguRFu4arfAPZcTc3Aw7P1LcK3iDr8MaIhkuZJfVL8ju9S/Qj4atI0MCOKfgRkllbzbJ6uExjoAFMNiq8BnDichkySJg2M4ml9AiPV+A7rq3muAZxTQfwNgMoZ4ZMoKAfFE8YJ0RBGg4H2TPRJNdL1K/AwgYG4phoUn/I8odmRVwBqhIgyVx3KMUF2WoPiiSezPtGnqZPsuQIPExiIa6pB8QnHv2MnMPQGcGczJZPiJwa+Q1QpzivwMIGBuKYaFJ/y3BvAiW8Ehux0oBRvMNCeHaIiDLR+BR4mMBDXVIPiiUezPoGhN4DeAIzW9B4SpU50sJEO1wSGtAbFT/BAfRoMNYAawIQW/89BopwoRsKewJDWoPgJHqhPg6EGUAOY0GIN4C8WzeFLia8B3BmcIDslk+LTYd/iJ/qcwHGU4wo8TGAgrqkGxU/MYQID3gCoyEQjaQ4i2/RAOQgj1Ujz3+qnNSjemAzl2NEnzWJifaKPCRyJ2ZoeagBDt4grHAwaOGGsAbwcN+Jy9eE2+WmepocaQA3gD62RaCZER+KmGhQ/sU48TNRIcxBPpocaQA2gBvDOSTSHJz3AaXwNQB5eIspcfWlYVGNCUGkNijc8UI4dfdIsJtYn+pjA0W8AgkUaFonWCJ9gUA3CSPlv62kNijc8UI4dfRqu0j0TfaQYKH5iFn0FkLeIHcNYXYMEUwN4mUAN4M6FEQ0Jd/U6Dcv0QDmoB6qR5u8NgCYwuz4xr1lEb7NNaA5vANQEgaB4s75jGKv7MD0QBsqRxhuTMfNK91CflJ94oPiJmxDVMD2mfagaq/8mIBFh1k0jJs/RnpRsqm96IAyUI42vAfhXAOJ6hx5GatQAnmlMBzoyjPCPWVIPZCA7eCCezNOXchAPFG8wpDV2zELVqAHUAF4fiFTY5nDRHiPc1bc5wpDyRPknzFjVqAHUAGoAb+2EDk8N4M5ZSgQ9Dcx1zOSgPav7IEEZx6cc1APFGwzE48S6wdkbADNteOxPATYZmRpGvwE8TcNwVQOoATADJ3bQ0/NEqne3GlETBsqRxvcG8DK6lGvSC+WfmIWqsfobgAIBTz4i819ZN1wlTz6Tf8JE0nmsxkD5/5VbiJp3DSCV61y8GVgNYM8rwupZGNUQBjIyin+6ZdQAzCj27DEDqwHUAH5roAaw51xuq1IDeKZ6QtiJUfYV4ITkJ4ZFOU7A+dZbawA1gNcCJj3QuaH4vgJczC7MwJInm8k/IaqU1tUYKH9vACcmSGROiO4EnG+91XBVA+g3gH4D+NbH/GPwNYC+AvQV4B893KatGkAN4HIGQFd8I+x0Dx0MwkjxBl9ag+In3jtNH7TH4DzK8V24Jh5oPe3T8Ew1KAfFq4+AVISImlinRggjxRuMaQ2KrwG8TIG4onlSvJk37SEMFG8wUg3KQfE1AJrSq/WUbIqvAdQA/pYjHWDSFMXXAGoAbxggURFlRnSUgzBQDYqn+madMFAOg5FqUA6KrwHQlHoDOMHQ81YjOkqaCpviqb5ZT/s0GKkG5aD4GoCZ9H1PSjbFTx2eEy29u9XgPKphREcYCQPVoHiqb9YJA+UwGKkG5aD4GgBNqTeAEwz1BnCGLDq85oFAOWoA94kYImh4KdkUbwZOGCfWDc7eAPJXHcMz6ZZyUPzIDcAUIWGmjVA81TfraZ8GI9UwOUwvK/dQD6b26j4NRsJgcphev3oP/j2AHUSkNSh+guR04AYj1TA5JnpNclAPJvfqPg1GwmBymF6/ek8NQE4gHTgJyrwCmByynWXbUp6erqWL/0ScwUgYTI5lJA8mrgFIMtOBk6BqAC+DMFzJsb27zcySMJgcCcZdsTUAyXQ6cBJUDaAGIKU4uq0GIOmsATiiUp76CuB4ntpVA5BMpsLuDUAS3W8AnqiBnTUASWINwBGV8tQbgON5aldsAARkQhBUg56uV8BAPZhvACbH0R7iKc1vepjAQPOkGhS/w4R2cG1q1AAMS2IPiU6kGPmHNDUA/jFiDeDVB1f6H4OkwjZkm8ORCPsKGEyPq3Gms5zoYQID8UQ1KL43gFeTJjJJFIZsykHrhPEKGKgHc302ORKjTPObHmhWBgPNk2pQfA2gBmB0+MceEp1JaIRp8ny0ZwIj1aceJjCkNSi+BlADIJ2/Wd8h7NOg/gqYwEgY6HBNYEhrUHwNoAZAOq8BfMAQHa4awGlpfRhAXJtK/SmAYUns2SFsAeNwywRGwkCinMCQ1qD43gA23wBIFGZgR8Kk/LdYqmFyHGGg/BOioxppD3T4zTphNDyYHKv1YHpdvYfmaXi6xA1gopHVAyeMNGw1jPCfwVKNtAfq0awTxhqAYfF5D81TcX2F3wOYaKQGsP4W46X58U4lSjBCk2O1Hia4SHNMnJveAO5TIFER2TRMym8cPa2R9kD1zfoEDyZHDYAfCE+a6w3gWSokqvTwUP4awMuRJa4NlzUA1nQN4JVKSFQkSnr6Uf4aQA2ANPT3OmlSaa43gN4Azgov2a9E2W8AiuIagKKJv5b2FUASObCtBjBA4j1FDUBySUTVACSRA9tqAAMk/msGQJSYA3yUw4iOMNA6YbwCBurBGKHJkX6AoxoplzQrqr9rPe3T4LzETwEIaDqwLUQufm8ljm7rKU81AMPyvj1bdHuFj4BEaSrsLUTWAGiMT+vpLCdMagKDajbctEW3NYBwSoPvYymSCWGvFt0VME5gSGdl4lfP4smQawBmFLyHRLVlmOG/JZh4uhJTxBPFT2CcwGBwpnu2aKYGkI7pOZ5EtWWYNQA1TJqVSrJh0xbN1ABmJkmi2jLMGoAaJs1KJdmwaYtmagAzkyRRbRlmDUANk2alkmzYtEUzj2AAZlaryTaiW43B8JDuMX2mNRr/zMCEXh7iI6ARzASZR3XMwViNwfCQ7jF9pjUaXwMY18Dqw2cOxmoM46S9k9D0uQPHI9SY0EtvAHelTJDZGwD/NOQRDuauHic0WwOoAYzqtTeAUToPk9UABrmeILM3gN4ABiWJqSY02xtAbwAotDMbegM4w1a2twaQ8fdH9ASZvQH0BjAoSUw1oVm8ASCKB9lATzYaBsUbGtMaFH/DMIHT9LJyj+kzrZ/ytAOj6bEGYFgSB4MGmgrmBjOtQfE1ACkGoQfKZGZBOSbWawCSRTrANFCKNzDSGhRfAzBTeN6TztPMwqP5/M4agOSOBk4DpXgDI61B8RPCNn2s3mP6TDGk89yB0fRYAzAsCcengaaC6SuAHJR4VfKZPt6ZzpP0MoHR5KgBGJZqAJKla2zbcbhqANeY9TYUNHASHcWbRtIaFN9XADOFfgPwLP1DO+kA0+GieENVWoPiawBmCg9mABPC9bR+3U5zOI7QXYEn6mEHRsJgJpziJAwm/0SOo14pv+FpYg9+AzBkTQD56hzpQK7AE/WwAyNhMHNOcRIGk38iRw3ATPsie2jgBNOIinKk69TDDoyEwfSY4iQMJv9EjhqAmfZF9tDACaYRFeVI16mHHRgJg+kxxUkYTP6JHDUAM+2L7KGBE0wjKsqRrlMPOzASBtNjipMwmPwTOWoAZtoX2UMDJ5hGVJQjXacedmAkDKbHFCdhMPknctQAzLQvsocGTjCNqChHuk497MBIGEyPKU7CYPJP5KgBmGlfZA8NnGAaUVGOdJ162IGRMJgeU5yEweSfyFEDMNO+yB4aOME0oqIc6Tr1sAMjYTA9pjgJg8k/keMhDICIMgNfvWdi4ClGgyGtMTGL1TgNxhSDqZFyfQWMhMHwEP8ikCmSkp3GE1G3/Kv7MBjSPid6WI3TYEwxmBop11fASBgMDzWAuxIMWYloaFhJ7t+xEz2sxmkwphhMjZTvK2AkDIaHGkAN4I+zQKJKD44SZfg/OTU10j5SniYwEgZTowZQA6gBfMIN6PBRSnM4KQdhMDVqADWAGgCdtHfW6fBRSnM4KQdhMDVqADWAGgCdtBrAxwwZl/kEv6Mh5JT9KcAL3YarZDhGLykGUyPp4RZ7BYyEwfCw/AZAINNBmMNrMBBZlIPiJ/pMMVC8wXiFPg3Or94zwVM6L4OhBiBfAWgYhuxUlCkGijf4rtCnwfnVeyZ4SudlMNQAagCnzooR1amEC96v0/oT8RM81QDkJIhsQ2Sag+JlK4fbqA/CQPEGI9UwOWjPBE6qsXp9gqeUB4OhN4DeAE6dBSOqUwl7A/iQrhqAVBKJ0hCZ5qB42UpvAANf2Ce4TnNM6MHo9ginwdAbQG8Ap7RuRHUqYW8AvQGkgiFRGidNc1B82uMtnvogDBRvMFINk4P2TOCkGqvXJ3hKeTAYegMYugGsFtQtPw2UBEPxO0xmAkPK9QQGk+MIJ80q7dHo5Wnev6ATAkpEUPyORg2GK/RBXKQYKb4G8DIB0ozhsgYgrq0kerNOw6BhGrc0OQzWZE/aJ8XXAGoAb/RJwidRUXxyIH7HTmCYyDHRy1GOFCPF1wBqADWAD07gDiMjA6EDTBgpvgZQA6gB1AAOfYhMZIcJkVHSOvUwYYSEgXiieLOu+uxHwGcqiawdA6OhphgpfkL4xNMEBuKJ1icwmBxHOIgn6sGsG4z9KcCdSSJrx8BoqClGiq8B9BWgrwB0Che+ItABTU2I8u8wAEOvwZk8XU3+1Vyn+ad47A1A3gCI8ImBkjDTGpS/BuBvAKQH4jqdJdU3r7VP8+43APcNgAifGOhq0VD+GkANoK8AdNL7CnDI0A4jpBERhgkjJAxUgzBSfrNOGHoDeMWiISt575wYWCoa0yPVoBwUP8ED5SAM1IO5CREGqkEYKb9ZJww1gBrAJW98RriJGZv86QGlGmn+GsCJw2vIpoER4aYG5SAMaQ3Kb558lCPFeMNANYhHwmDyUw7CQDXS/FTf8tiPgHcmaWBE+MRACUNag/LXAF6mvJrrND/psQbwiiFDtjkcybVzYmCmj6M6pkeqQTkofoIHykEYqAdjhISBahBGym/WCcOWbwAG6Oo9hmwii3JQvOlxdQ3Kb58appeP9uzAYGokPeyKJU1RnxRfA3g1SSJrgmwSzuoalL8GQBPau75Dk8u/Aeyl7P1qE8KnHDQsw8PqGpS/BmCmtG8PaYrmSfG9AfQG8EbNRjTJESDRTpiQqZH0sCuWZkF9UnwNoAZQA9h1mj9Rhw5wDUCSSkSZpw7loGEZqKtrUH7Dg+njaM8ODKZG2seOeNIU9UnxvQH0BtAbwI6T/MkadIBrAJJYIso8+SgHDctAXV2D8hseTB+9AaQsPceTpmieFD9yA5hp9euzEFlENnVA+Sn+aVg/f5ptX7qH+tzRA2EwBBFOqpHGG4wTe+IfA06AuEKOdKDUA+Wn+BqAYcg9OU2m9ACn8QbjxJ4awJ1FOqA0UBoG5af4GoBhqAbgWXreWQOoAZzVzOF+MrrUSA1YwmByEE6qkcYbjBN7agA1gAkd/Z8jPRgTYAiDqZEe4DTeYJzYUwOoAUzoqAbwF4s1gFFZrU9GTw0aKCGk/BTfbwCGoX4D8Cz1G8AfXNEBrQE4aa3m0aAgDCYHzZtqpPEG48QefAWYKNIcZaAMXJOBGsA151JUZWALAzWALTS3SBm4JgM1gGvOpajKwBYGagBbaG6RMnBNBmoA15xLUZWBLQzUALbQ3CJl4JoM1ACuOZeiKgNbGKgBbKG5RcrANRn4Dx8mf3hz1tyw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7" name="图片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438128" y="3531808"/>
            <a:ext cx="1488225" cy="1488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6424"/>
    </mc:Choice>
    <mc:Fallback xmlns="">
      <p:transition spd="slow" advTm="564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203848" y="4127492"/>
            <a:ext cx="4698522" cy="415498"/>
          </a:xfrm>
          <a:prstGeom prst="rect">
            <a:avLst/>
          </a:prstGeom>
        </p:spPr>
        <p:txBody>
          <a:bodyPr wrap="square">
            <a:spAutoFit/>
          </a:bodyPr>
          <a:lstStyle/>
          <a:p>
            <a:pPr defTabSz="685800"/>
            <a:r>
              <a:rPr lang="zh-CN" altLang="en-US" sz="2100" dirty="0">
                <a:solidFill>
                  <a:srgbClr val="14179C"/>
                </a:solidFill>
                <a:latin typeface="黑体" charset="0"/>
                <a:ea typeface="黑体" charset="0"/>
                <a:cs typeface="黑体" charset="0"/>
              </a:rPr>
              <a:t>苏格拉底的“产婆术”</a:t>
            </a:r>
            <a:endParaRPr lang="en-US" altLang="zh-CN" sz="2100" dirty="0">
              <a:solidFill>
                <a:srgbClr val="14179C"/>
              </a:solidFill>
              <a:latin typeface="黑体" charset="0"/>
              <a:ea typeface="黑体" charset="0"/>
              <a:cs typeface="黑体" charset="0"/>
            </a:endParaRPr>
          </a:p>
        </p:txBody>
      </p:sp>
      <p:pic>
        <p:nvPicPr>
          <p:cNvPr id="3" name="图片 2"/>
          <p:cNvPicPr>
            <a:picLocks noChangeAspect="1"/>
          </p:cNvPicPr>
          <p:nvPr/>
        </p:nvPicPr>
        <p:blipFill rotWithShape="1">
          <a:blip r:embed="rId3"/>
          <a:srcRect r="303" b="7721"/>
          <a:stretch>
            <a:fillRect/>
          </a:stretch>
        </p:blipFill>
        <p:spPr>
          <a:xfrm>
            <a:off x="1720458" y="339502"/>
            <a:ext cx="5703083" cy="351563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矩形 4"/>
          <p:cNvSpPr/>
          <p:nvPr/>
        </p:nvSpPr>
        <p:spPr>
          <a:xfrm>
            <a:off x="2483768" y="4563695"/>
            <a:ext cx="4572000" cy="415498"/>
          </a:xfrm>
          <a:prstGeom prst="rect">
            <a:avLst/>
          </a:prstGeom>
        </p:spPr>
        <p:txBody>
          <a:bodyPr>
            <a:spAutoFit/>
          </a:bodyPr>
          <a:lstStyle/>
          <a:p>
            <a:r>
              <a:rPr lang="en-US" altLang="zh-CN" sz="1050" dirty="0">
                <a:hlinkClick r:id="rId4"/>
              </a:rPr>
              <a:t>https://baike.baidu.com/item/%</a:t>
            </a:r>
            <a:r>
              <a:rPr lang="en-US" altLang="zh-CN" sz="1050" dirty="0" smtClean="0">
                <a:hlinkClick r:id="rId4"/>
              </a:rPr>
              <a:t>E4%BA%A7%E5%A9%86%E6%9C%AF</a:t>
            </a:r>
            <a:endParaRPr lang="en-US" altLang="zh-CN" sz="1050" dirty="0" smtClean="0"/>
          </a:p>
          <a:p>
            <a:endParaRPr lang="zh-CN" altLang="en-US" sz="1050" dirty="0"/>
          </a:p>
        </p:txBody>
      </p:sp>
    </p:spTree>
  </p:cSld>
  <p:clrMapOvr>
    <a:masterClrMapping/>
  </p:clrMapOvr>
  <mc:AlternateContent xmlns:mc="http://schemas.openxmlformats.org/markup-compatibility/2006" xmlns:p14="http://schemas.microsoft.com/office/powerpoint/2010/main">
    <mc:Choice Requires="p14">
      <p:transition spd="slow" p14:dur="2000" advTm="60922"/>
    </mc:Choice>
    <mc:Fallback xmlns="">
      <p:transition spd="slow" advTm="60922"/>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4572000" y="249492"/>
            <a:ext cx="3333750" cy="4762500"/>
          </a:xfrm>
          <a:prstGeom prst="rect">
            <a:avLst/>
          </a:prstGeom>
        </p:spPr>
      </p:pic>
      <p:pic>
        <p:nvPicPr>
          <p:cNvPr id="4" name="图片 3"/>
          <p:cNvPicPr>
            <a:picLocks noChangeAspect="1"/>
          </p:cNvPicPr>
          <p:nvPr/>
        </p:nvPicPr>
        <p:blipFill rotWithShape="1">
          <a:blip r:embed="rId4"/>
          <a:srcRect l="-440" t="276" r="1899" b="4077"/>
          <a:stretch>
            <a:fillRect/>
          </a:stretch>
        </p:blipFill>
        <p:spPr>
          <a:xfrm>
            <a:off x="1331640" y="267494"/>
            <a:ext cx="3024336" cy="469852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矩形 1"/>
          <p:cNvSpPr/>
          <p:nvPr/>
        </p:nvSpPr>
        <p:spPr>
          <a:xfrm>
            <a:off x="1394627" y="4443958"/>
            <a:ext cx="2954655" cy="461665"/>
          </a:xfrm>
          <a:prstGeom prst="rect">
            <a:avLst/>
          </a:prstGeom>
        </p:spPr>
        <p:txBody>
          <a:bodyPr wrap="none">
            <a:spAutoFit/>
          </a:bodyPr>
          <a:lstStyle/>
          <a:p>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论演说家的教育</a:t>
            </a:r>
            <a:r>
              <a:rPr lang="en-US" altLang="zh-CN" sz="2400" dirty="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66260"/>
    </mc:Choice>
    <mc:Fallback xmlns="">
      <p:transition spd="slow" advTm="6626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10998" y="-50591"/>
            <a:ext cx="2105900" cy="646331"/>
          </a:xfrm>
          <a:prstGeom prst="rect">
            <a:avLst/>
          </a:prstGeom>
          <a:noFill/>
        </p:spPr>
        <p:txBody>
          <a:bodyPr>
            <a:spAutoFit/>
          </a:bodyPr>
          <a:lstStyle/>
          <a:p>
            <a:pPr algn="ctr" defTabSz="685800">
              <a:defRPr/>
            </a:pPr>
            <a:r>
              <a:rPr lang="zh-CN" altLang="en-US" sz="36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教育学</a:t>
            </a:r>
            <a:endParaRPr lang="zh-CN" altLang="en-US" sz="405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endParaRPr>
          </a:p>
        </p:txBody>
      </p:sp>
      <p:sp>
        <p:nvSpPr>
          <p:cNvPr id="2" name="矩形 1"/>
          <p:cNvSpPr/>
          <p:nvPr/>
        </p:nvSpPr>
        <p:spPr>
          <a:xfrm>
            <a:off x="1555372" y="897564"/>
            <a:ext cx="1919115" cy="438582"/>
          </a:xfrm>
          <a:prstGeom prst="rect">
            <a:avLst/>
          </a:prstGeom>
        </p:spPr>
        <p:txBody>
          <a:bodyPr wrap="none">
            <a:spAutoFit/>
          </a:bodyPr>
          <a:lstStyle/>
          <a:p>
            <a:pPr marL="342900" lvl="1" defTabSz="685800">
              <a:lnSpc>
                <a:spcPts val="2700"/>
              </a:lnSpc>
              <a:defRPr/>
            </a:pPr>
            <a:r>
              <a:rPr lang="en-US" altLang="zh-CN" sz="2700" b="1" dirty="0">
                <a:ln w="10160">
                  <a:solidFill>
                    <a:srgbClr val="ABD3B1"/>
                  </a:solidFill>
                  <a:prstDash val="solid"/>
                </a:ln>
                <a:solidFill>
                  <a:srgbClr val="14179C">
                    <a:lumMod val="75000"/>
                  </a:srgbClr>
                </a:solidFill>
                <a:effectLst>
                  <a:outerShdw blurRad="38100" dist="22860" dir="5400000" algn="tl" rotWithShape="0">
                    <a:srgbClr val="000000">
                      <a:alpha val="30000"/>
                    </a:srgbClr>
                  </a:outerShdw>
                </a:effectLst>
                <a:latin typeface="Arial" panose="020B0604020202090204" pitchFamily="34" charset="0"/>
                <a:ea typeface="宋体" charset="0"/>
                <a:cs typeface="+mn-cs"/>
              </a:rPr>
              <a:t>——</a:t>
            </a:r>
            <a:r>
              <a:rPr lang="zh-CN" altLang="en-US" sz="2700" b="1" dirty="0">
                <a:ln w="10160">
                  <a:solidFill>
                    <a:srgbClr val="ABD3B1"/>
                  </a:solidFill>
                  <a:prstDash val="solid"/>
                </a:ln>
                <a:solidFill>
                  <a:srgbClr val="14179C">
                    <a:lumMod val="75000"/>
                  </a:srgbClr>
                </a:solidFill>
                <a:effectLst>
                  <a:outerShdw blurRad="38100" dist="22860" dir="5400000" algn="tl" rotWithShape="0">
                    <a:srgbClr val="000000">
                      <a:alpha val="30000"/>
                    </a:srgbClr>
                  </a:outerShdw>
                </a:effectLst>
                <a:latin typeface="Arial" panose="020B0604020202090204" pitchFamily="34" charset="0"/>
                <a:ea typeface="宋体" charset="0"/>
                <a:cs typeface="+mn-cs"/>
              </a:rPr>
              <a:t>发展</a:t>
            </a:r>
          </a:p>
        </p:txBody>
      </p:sp>
      <p:grpSp>
        <p:nvGrpSpPr>
          <p:cNvPr id="19460" name="Group 30"/>
          <p:cNvGrpSpPr/>
          <p:nvPr/>
        </p:nvGrpSpPr>
        <p:grpSpPr bwMode="auto">
          <a:xfrm>
            <a:off x="1743075" y="1731169"/>
            <a:ext cx="5657850" cy="2514600"/>
            <a:chOff x="550" y="1434"/>
            <a:chExt cx="4752" cy="2112"/>
          </a:xfrm>
        </p:grpSpPr>
        <p:sp>
          <p:nvSpPr>
            <p:cNvPr id="19465" name="Line 3"/>
            <p:cNvSpPr>
              <a:spLocks noChangeShapeType="1"/>
            </p:cNvSpPr>
            <p:nvPr/>
          </p:nvSpPr>
          <p:spPr bwMode="gray">
            <a:xfrm flipH="1">
              <a:off x="550" y="3541"/>
              <a:ext cx="1044" cy="1"/>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9466" name="Line 4"/>
            <p:cNvSpPr>
              <a:spLocks noChangeShapeType="1"/>
            </p:cNvSpPr>
            <p:nvPr/>
          </p:nvSpPr>
          <p:spPr bwMode="gray">
            <a:xfrm flipH="1">
              <a:off x="550" y="3013"/>
              <a:ext cx="1536"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9467" name="Line 5"/>
            <p:cNvSpPr>
              <a:spLocks noChangeShapeType="1"/>
            </p:cNvSpPr>
            <p:nvPr/>
          </p:nvSpPr>
          <p:spPr bwMode="gray">
            <a:xfrm flipH="1">
              <a:off x="550" y="2490"/>
              <a:ext cx="2112"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9468" name="Line 6"/>
            <p:cNvSpPr>
              <a:spLocks noChangeShapeType="1"/>
            </p:cNvSpPr>
            <p:nvPr/>
          </p:nvSpPr>
          <p:spPr bwMode="gray">
            <a:xfrm flipH="1">
              <a:off x="550" y="1968"/>
              <a:ext cx="2624"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9469" name="Line 7"/>
            <p:cNvSpPr>
              <a:spLocks noChangeShapeType="1"/>
            </p:cNvSpPr>
            <p:nvPr/>
          </p:nvSpPr>
          <p:spPr bwMode="gray">
            <a:xfrm flipH="1" flipV="1">
              <a:off x="550" y="1438"/>
              <a:ext cx="3171"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9470" name="Line 8"/>
            <p:cNvSpPr>
              <a:spLocks noChangeShapeType="1"/>
            </p:cNvSpPr>
            <p:nvPr/>
          </p:nvSpPr>
          <p:spPr bwMode="gray">
            <a:xfrm>
              <a:off x="646" y="1434"/>
              <a:ext cx="0" cy="549"/>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9471" name="Line 9"/>
            <p:cNvSpPr>
              <a:spLocks noChangeShapeType="1"/>
            </p:cNvSpPr>
            <p:nvPr/>
          </p:nvSpPr>
          <p:spPr bwMode="gray">
            <a:xfrm>
              <a:off x="646" y="1983"/>
              <a:ext cx="0" cy="51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9472" name="Line 10"/>
            <p:cNvSpPr>
              <a:spLocks noChangeShapeType="1"/>
            </p:cNvSpPr>
            <p:nvPr/>
          </p:nvSpPr>
          <p:spPr bwMode="gray">
            <a:xfrm>
              <a:off x="646" y="2498"/>
              <a:ext cx="0" cy="514"/>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9473" name="Line 11"/>
            <p:cNvSpPr>
              <a:spLocks noChangeShapeType="1"/>
            </p:cNvSpPr>
            <p:nvPr/>
          </p:nvSpPr>
          <p:spPr bwMode="gray">
            <a:xfrm>
              <a:off x="646" y="3013"/>
              <a:ext cx="0" cy="514"/>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9474" name="Text Box 12"/>
            <p:cNvSpPr txBox="1">
              <a:spLocks noChangeArrowheads="1"/>
            </p:cNvSpPr>
            <p:nvPr/>
          </p:nvSpPr>
          <p:spPr bwMode="gray">
            <a:xfrm>
              <a:off x="742" y="1638"/>
              <a:ext cx="15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b="1">
                  <a:solidFill>
                    <a:schemeClr val="tx1"/>
                  </a:solidFill>
                  <a:latin typeface="Verdana" panose="020B0604030504040204" charset="0"/>
                  <a:ea typeface="宋体" charset="0"/>
                </a:defRPr>
              </a:lvl1pPr>
              <a:lvl2pPr>
                <a:defRPr sz="2400">
                  <a:solidFill>
                    <a:schemeClr val="tx1"/>
                  </a:solidFill>
                  <a:latin typeface="Arial" panose="020B0604020202090204" pitchFamily="34" charset="0"/>
                  <a:ea typeface="宋体" charset="0"/>
                </a:defRPr>
              </a:lvl2pPr>
              <a:lvl3pPr>
                <a:defRPr sz="2200">
                  <a:solidFill>
                    <a:schemeClr val="tx1"/>
                  </a:solidFill>
                  <a:latin typeface="Arial" panose="020B0604020202090204" pitchFamily="34" charset="0"/>
                  <a:ea typeface="宋体" charset="0"/>
                </a:defRPr>
              </a:lvl3pPr>
              <a:lvl4pPr>
                <a:defRPr sz="2000">
                  <a:solidFill>
                    <a:schemeClr val="tx1"/>
                  </a:solidFill>
                  <a:latin typeface="Arial" panose="020B0604020202090204" pitchFamily="34" charset="0"/>
                  <a:ea typeface="宋体" charset="0"/>
                </a:defRPr>
              </a:lvl4pPr>
              <a:lvl5pPr>
                <a:defRPr sz="2000">
                  <a:solidFill>
                    <a:schemeClr val="tx1"/>
                  </a:solidFill>
                  <a:latin typeface="Arial" panose="020B0604020202090204" pitchFamily="34" charset="0"/>
                  <a:ea typeface="宋体" charset="0"/>
                </a:defRPr>
              </a:lvl5pPr>
              <a:lvl6pPr eaLnBrk="0" hangingPunct="0">
                <a:defRPr sz="2000">
                  <a:solidFill>
                    <a:schemeClr val="tx1"/>
                  </a:solidFill>
                  <a:latin typeface="Arial" panose="020B0604020202090204" pitchFamily="34" charset="0"/>
                  <a:ea typeface="宋体" charset="0"/>
                </a:defRPr>
              </a:lvl6pPr>
              <a:lvl7pPr eaLnBrk="0" hangingPunct="0">
                <a:defRPr sz="2000">
                  <a:solidFill>
                    <a:schemeClr val="tx1"/>
                  </a:solidFill>
                  <a:latin typeface="Arial" panose="020B0604020202090204" pitchFamily="34" charset="0"/>
                  <a:ea typeface="宋体" charset="0"/>
                </a:defRPr>
              </a:lvl7pPr>
              <a:lvl8pPr eaLnBrk="0" hangingPunct="0">
                <a:defRPr sz="2000">
                  <a:solidFill>
                    <a:schemeClr val="tx1"/>
                  </a:solidFill>
                  <a:latin typeface="Arial" panose="020B0604020202090204" pitchFamily="34" charset="0"/>
                  <a:ea typeface="宋体" charset="0"/>
                </a:defRPr>
              </a:lvl8pPr>
              <a:lvl9pPr eaLnBrk="0" hangingPunct="0">
                <a:defRPr sz="2000">
                  <a:solidFill>
                    <a:schemeClr val="tx1"/>
                  </a:solidFill>
                  <a:latin typeface="Arial" panose="020B0604020202090204" pitchFamily="34" charset="0"/>
                  <a:ea typeface="宋体" charset="0"/>
                </a:defRPr>
              </a:lvl9pPr>
            </a:lstStyle>
            <a:p>
              <a:pPr defTabSz="685800"/>
              <a:endParaRPr lang="en-US" altLang="zh-CN" sz="1050" b="0">
                <a:solidFill>
                  <a:srgbClr val="14179C"/>
                </a:solidFill>
                <a:cs typeface="宋体" charset="0"/>
              </a:endParaRPr>
            </a:p>
          </p:txBody>
        </p:sp>
        <p:grpSp>
          <p:nvGrpSpPr>
            <p:cNvPr id="19475" name="Group 16"/>
            <p:cNvGrpSpPr/>
            <p:nvPr/>
          </p:nvGrpSpPr>
          <p:grpSpPr bwMode="auto">
            <a:xfrm>
              <a:off x="1632" y="1440"/>
              <a:ext cx="3670" cy="2106"/>
              <a:chOff x="1514" y="1446"/>
              <a:chExt cx="3670" cy="2106"/>
            </a:xfrm>
          </p:grpSpPr>
          <p:sp>
            <p:nvSpPr>
              <p:cNvPr id="32" name="Freeform 17"/>
              <p:cNvSpPr/>
              <p:nvPr/>
            </p:nvSpPr>
            <p:spPr bwMode="gray">
              <a:xfrm>
                <a:off x="4817" y="1446"/>
                <a:ext cx="363" cy="533"/>
              </a:xfrm>
              <a:custGeom>
                <a:avLst/>
                <a:gdLst>
                  <a:gd name="T0" fmla="*/ 308 w 308"/>
                  <a:gd name="T1" fmla="*/ 120 h 444"/>
                  <a:gd name="T2" fmla="*/ 0 w 308"/>
                  <a:gd name="T3" fmla="*/ 444 h 444"/>
                  <a:gd name="T4" fmla="*/ 0 w 308"/>
                  <a:gd name="T5" fmla="*/ 286 h 444"/>
                  <a:gd name="T6" fmla="*/ 308 w 308"/>
                  <a:gd name="T7" fmla="*/ 0 h 444"/>
                  <a:gd name="T8" fmla="*/ 308 w 308"/>
                  <a:gd name="T9" fmla="*/ 120 h 444"/>
                </a:gdLst>
                <a:ahLst/>
                <a:cxnLst>
                  <a:cxn ang="0">
                    <a:pos x="T0" y="T1"/>
                  </a:cxn>
                  <a:cxn ang="0">
                    <a:pos x="T2" y="T3"/>
                  </a:cxn>
                  <a:cxn ang="0">
                    <a:pos x="T4" y="T5"/>
                  </a:cxn>
                  <a:cxn ang="0">
                    <a:pos x="T6" y="T7"/>
                  </a:cxn>
                  <a:cxn ang="0">
                    <a:pos x="T8" y="T9"/>
                  </a:cxn>
                </a:cxnLst>
                <a:rect l="0" t="0" r="r" b="b"/>
                <a:pathLst>
                  <a:path w="308" h="444">
                    <a:moveTo>
                      <a:pt x="308" y="120"/>
                    </a:moveTo>
                    <a:lnTo>
                      <a:pt x="0" y="444"/>
                    </a:lnTo>
                    <a:lnTo>
                      <a:pt x="0" y="286"/>
                    </a:lnTo>
                    <a:lnTo>
                      <a:pt x="308" y="0"/>
                    </a:lnTo>
                    <a:lnTo>
                      <a:pt x="308" y="120"/>
                    </a:lnTo>
                    <a:close/>
                  </a:path>
                </a:pathLst>
              </a:cu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14:hiddenLine>
                </a:ext>
              </a:extLst>
            </p:spPr>
            <p:txBody>
              <a:bodyPr/>
              <a:lstStyle/>
              <a:p>
                <a:pPr defTabSz="685800">
                  <a:defRPr/>
                </a:pPr>
                <a:endParaRPr lang="zh-CN" altLang="en-US" sz="1350">
                  <a:solidFill>
                    <a:srgbClr val="14179C"/>
                  </a:solidFill>
                  <a:latin typeface="Arial" panose="020B0604020202090204" pitchFamily="34" charset="0"/>
                  <a:ea typeface="宋体" charset="0"/>
                  <a:cs typeface="+mn-cs"/>
                </a:endParaRPr>
              </a:p>
            </p:txBody>
          </p:sp>
          <p:sp>
            <p:nvSpPr>
              <p:cNvPr id="19477" name="Freeform 18"/>
              <p:cNvSpPr/>
              <p:nvPr/>
            </p:nvSpPr>
            <p:spPr bwMode="gray">
              <a:xfrm>
                <a:off x="3078" y="1446"/>
                <a:ext cx="2106" cy="341"/>
              </a:xfrm>
              <a:custGeom>
                <a:avLst/>
                <a:gdLst>
                  <a:gd name="T0" fmla="*/ 3973 w 1786"/>
                  <a:gd name="T1" fmla="*/ 850 h 284"/>
                  <a:gd name="T2" fmla="*/ 0 w 1786"/>
                  <a:gd name="T3" fmla="*/ 850 h 284"/>
                  <a:gd name="T4" fmla="*/ 1198 w 1786"/>
                  <a:gd name="T5" fmla="*/ 0 h 284"/>
                  <a:gd name="T6" fmla="*/ 4802 w 1786"/>
                  <a:gd name="T7" fmla="*/ 0 h 284"/>
                  <a:gd name="T8" fmla="*/ 3973 w 1786"/>
                  <a:gd name="T9" fmla="*/ 850 h 284"/>
                  <a:gd name="T10" fmla="*/ 0 60000 65536"/>
                  <a:gd name="T11" fmla="*/ 0 60000 65536"/>
                  <a:gd name="T12" fmla="*/ 0 60000 65536"/>
                  <a:gd name="T13" fmla="*/ 0 60000 65536"/>
                  <a:gd name="T14" fmla="*/ 0 60000 65536"/>
                  <a:gd name="T15" fmla="*/ 0 w 1786"/>
                  <a:gd name="T16" fmla="*/ 0 h 284"/>
                  <a:gd name="T17" fmla="*/ 1786 w 1786"/>
                  <a:gd name="T18" fmla="*/ 284 h 284"/>
                </a:gdLst>
                <a:ahLst/>
                <a:cxnLst>
                  <a:cxn ang="T10">
                    <a:pos x="T0" y="T1"/>
                  </a:cxn>
                  <a:cxn ang="T11">
                    <a:pos x="T2" y="T3"/>
                  </a:cxn>
                  <a:cxn ang="T12">
                    <a:pos x="T4" y="T5"/>
                  </a:cxn>
                  <a:cxn ang="T13">
                    <a:pos x="T6" y="T7"/>
                  </a:cxn>
                  <a:cxn ang="T14">
                    <a:pos x="T8" y="T9"/>
                  </a:cxn>
                </a:cxnLst>
                <a:rect l="T15" t="T16" r="T17" b="T18"/>
                <a:pathLst>
                  <a:path w="1786" h="284">
                    <a:moveTo>
                      <a:pt x="1478" y="284"/>
                    </a:moveTo>
                    <a:lnTo>
                      <a:pt x="0" y="284"/>
                    </a:lnTo>
                    <a:lnTo>
                      <a:pt x="446" y="0"/>
                    </a:lnTo>
                    <a:lnTo>
                      <a:pt x="1786" y="0"/>
                    </a:lnTo>
                    <a:lnTo>
                      <a:pt x="1478" y="284"/>
                    </a:lnTo>
                    <a:close/>
                  </a:path>
                </a:pathLst>
              </a:custGeom>
              <a:solidFill>
                <a:schemeClr val="accent2"/>
              </a:solidFill>
              <a:ln>
                <a:noFill/>
              </a:ln>
              <a:extLst>
                <a:ext uri="{91240B29-F687-4F45-9708-019B960494DF}">
                  <a14:hiddenLine xmlns:a14="http://schemas.microsoft.com/office/drawing/2010/main" w="0">
                    <a:solidFill>
                      <a:srgbClr val="808080"/>
                    </a:solidFill>
                    <a:round/>
                  </a14:hiddenLine>
                </a:ext>
              </a:extLst>
            </p:spPr>
            <p:txBody>
              <a:bodyPr/>
              <a:lstStyle/>
              <a:p>
                <a:pPr defTabSz="685800"/>
                <a:r>
                  <a:rPr lang="zh-CN" altLang="en-US" b="1">
                    <a:solidFill>
                      <a:srgbClr val="FFFFFF"/>
                    </a:solidFill>
                    <a:latin typeface="黑体" charset="0"/>
                    <a:ea typeface="黑体" charset="0"/>
                    <a:cs typeface="黑体" charset="0"/>
                  </a:rPr>
                  <a:t>     多元化发展</a:t>
                </a:r>
                <a:endParaRPr lang="en-US" altLang="zh-CN" b="1">
                  <a:solidFill>
                    <a:srgbClr val="FFFFFF"/>
                  </a:solidFill>
                  <a:latin typeface="黑体" charset="0"/>
                  <a:ea typeface="黑体" charset="0"/>
                  <a:cs typeface="黑体" charset="0"/>
                </a:endParaRPr>
              </a:p>
              <a:p>
                <a:pPr defTabSz="685800"/>
                <a:endParaRPr lang="zh-CN" altLang="en-US" sz="1350">
                  <a:solidFill>
                    <a:srgbClr val="14179C"/>
                  </a:solidFill>
                  <a:ea typeface="宋体" charset="0"/>
                  <a:cs typeface="宋体" charset="0"/>
                </a:endParaRPr>
              </a:p>
            </p:txBody>
          </p:sp>
          <p:sp>
            <p:nvSpPr>
              <p:cNvPr id="34" name="Freeform 19"/>
              <p:cNvSpPr/>
              <p:nvPr/>
            </p:nvSpPr>
            <p:spPr bwMode="gray">
              <a:xfrm>
                <a:off x="4452" y="1970"/>
                <a:ext cx="363" cy="530"/>
              </a:xfrm>
              <a:custGeom>
                <a:avLst/>
                <a:gdLst>
                  <a:gd name="T0" fmla="*/ 308 w 308"/>
                  <a:gd name="T1" fmla="*/ 120 h 442"/>
                  <a:gd name="T2" fmla="*/ 0 w 308"/>
                  <a:gd name="T3" fmla="*/ 442 h 442"/>
                  <a:gd name="T4" fmla="*/ 0 w 308"/>
                  <a:gd name="T5" fmla="*/ 286 h 442"/>
                  <a:gd name="T6" fmla="*/ 308 w 308"/>
                  <a:gd name="T7" fmla="*/ 0 h 442"/>
                  <a:gd name="T8" fmla="*/ 308 w 308"/>
                  <a:gd name="T9" fmla="*/ 120 h 442"/>
                </a:gdLst>
                <a:ahLst/>
                <a:cxnLst>
                  <a:cxn ang="0">
                    <a:pos x="T0" y="T1"/>
                  </a:cxn>
                  <a:cxn ang="0">
                    <a:pos x="T2" y="T3"/>
                  </a:cxn>
                  <a:cxn ang="0">
                    <a:pos x="T4" y="T5"/>
                  </a:cxn>
                  <a:cxn ang="0">
                    <a:pos x="T6" y="T7"/>
                  </a:cxn>
                  <a:cxn ang="0">
                    <a:pos x="T8" y="T9"/>
                  </a:cxn>
                </a:cxnLst>
                <a:rect l="0" t="0" r="r" b="b"/>
                <a:pathLst>
                  <a:path w="308" h="442">
                    <a:moveTo>
                      <a:pt x="308" y="120"/>
                    </a:moveTo>
                    <a:lnTo>
                      <a:pt x="0" y="442"/>
                    </a:lnTo>
                    <a:lnTo>
                      <a:pt x="0" y="286"/>
                    </a:lnTo>
                    <a:lnTo>
                      <a:pt x="308" y="0"/>
                    </a:lnTo>
                    <a:lnTo>
                      <a:pt x="308" y="120"/>
                    </a:lnTo>
                    <a:close/>
                  </a:path>
                </a:pathLst>
              </a:custGeom>
              <a:gradFill rotWithShape="1">
                <a:gsLst>
                  <a:gs pos="0">
                    <a:schemeClr val="hlink">
                      <a:gamma/>
                      <a:shade val="46275"/>
                      <a:invGamma/>
                    </a:schemeClr>
                  </a:gs>
                  <a:gs pos="50000">
                    <a:schemeClr val="hlink"/>
                  </a:gs>
                  <a:gs pos="100000">
                    <a:schemeClr val="hlink">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14:hiddenLine>
                </a:ext>
              </a:extLst>
            </p:spPr>
            <p:txBody>
              <a:bodyPr/>
              <a:lstStyle/>
              <a:p>
                <a:pPr defTabSz="685800">
                  <a:defRPr/>
                </a:pPr>
                <a:endParaRPr lang="zh-CN" altLang="en-US" sz="1350">
                  <a:solidFill>
                    <a:srgbClr val="14179C"/>
                  </a:solidFill>
                  <a:latin typeface="Arial" panose="020B0604020202090204" pitchFamily="34" charset="0"/>
                  <a:ea typeface="宋体" charset="0"/>
                  <a:cs typeface="+mn-cs"/>
                </a:endParaRPr>
              </a:p>
            </p:txBody>
          </p:sp>
          <p:sp>
            <p:nvSpPr>
              <p:cNvPr id="19479" name="Freeform 20"/>
              <p:cNvSpPr/>
              <p:nvPr/>
            </p:nvSpPr>
            <p:spPr bwMode="gray">
              <a:xfrm>
                <a:off x="2555" y="1970"/>
                <a:ext cx="2264" cy="340"/>
              </a:xfrm>
              <a:custGeom>
                <a:avLst/>
                <a:gdLst>
                  <a:gd name="T0" fmla="*/ 4336 w 1920"/>
                  <a:gd name="T1" fmla="*/ 836 h 284"/>
                  <a:gd name="T2" fmla="*/ 0 w 1920"/>
                  <a:gd name="T3" fmla="*/ 836 h 284"/>
                  <a:gd name="T4" fmla="*/ 1198 w 1920"/>
                  <a:gd name="T5" fmla="*/ 0 h 284"/>
                  <a:gd name="T6" fmla="*/ 5161 w 1920"/>
                  <a:gd name="T7" fmla="*/ 0 h 284"/>
                  <a:gd name="T8" fmla="*/ 4336 w 1920"/>
                  <a:gd name="T9" fmla="*/ 836 h 284"/>
                  <a:gd name="T10" fmla="*/ 0 60000 65536"/>
                  <a:gd name="T11" fmla="*/ 0 60000 65536"/>
                  <a:gd name="T12" fmla="*/ 0 60000 65536"/>
                  <a:gd name="T13" fmla="*/ 0 60000 65536"/>
                  <a:gd name="T14" fmla="*/ 0 60000 65536"/>
                  <a:gd name="T15" fmla="*/ 0 w 1920"/>
                  <a:gd name="T16" fmla="*/ 0 h 284"/>
                  <a:gd name="T17" fmla="*/ 1920 w 1920"/>
                  <a:gd name="T18" fmla="*/ 284 h 284"/>
                </a:gdLst>
                <a:ahLst/>
                <a:cxnLst>
                  <a:cxn ang="T10">
                    <a:pos x="T0" y="T1"/>
                  </a:cxn>
                  <a:cxn ang="T11">
                    <a:pos x="T2" y="T3"/>
                  </a:cxn>
                  <a:cxn ang="T12">
                    <a:pos x="T4" y="T5"/>
                  </a:cxn>
                  <a:cxn ang="T13">
                    <a:pos x="T6" y="T7"/>
                  </a:cxn>
                  <a:cxn ang="T14">
                    <a:pos x="T8" y="T9"/>
                  </a:cxn>
                </a:cxnLst>
                <a:rect l="T15" t="T16" r="T17" b="T18"/>
                <a:pathLst>
                  <a:path w="1920" h="284">
                    <a:moveTo>
                      <a:pt x="1612" y="284"/>
                    </a:moveTo>
                    <a:lnTo>
                      <a:pt x="0" y="284"/>
                    </a:lnTo>
                    <a:lnTo>
                      <a:pt x="446" y="0"/>
                    </a:lnTo>
                    <a:lnTo>
                      <a:pt x="1920" y="0"/>
                    </a:lnTo>
                    <a:lnTo>
                      <a:pt x="1612" y="284"/>
                    </a:lnTo>
                    <a:close/>
                  </a:path>
                </a:pathLst>
              </a:custGeom>
              <a:solidFill>
                <a:schemeClr val="hlink"/>
              </a:solidFill>
              <a:ln>
                <a:noFill/>
              </a:ln>
              <a:extLst>
                <a:ext uri="{91240B29-F687-4F45-9708-019B960494DF}">
                  <a14:hiddenLine xmlns:a14="http://schemas.microsoft.com/office/drawing/2010/main" w="0">
                    <a:solidFill>
                      <a:srgbClr val="808080"/>
                    </a:solidFill>
                    <a:round/>
                  </a14:hiddenLine>
                </a:ext>
              </a:extLst>
            </p:spPr>
            <p:txBody>
              <a:bodyPr/>
              <a:lstStyle/>
              <a:p>
                <a:pPr defTabSz="685800"/>
                <a:r>
                  <a:rPr lang="zh-CN" altLang="en-US" sz="1350" b="1">
                    <a:solidFill>
                      <a:srgbClr val="FFFFFF"/>
                    </a:solidFill>
                    <a:latin typeface="黑体" charset="0"/>
                    <a:ea typeface="黑体" charset="0"/>
                    <a:cs typeface="黑体" charset="0"/>
                  </a:rPr>
                  <a:t>      </a:t>
                </a:r>
                <a:r>
                  <a:rPr lang="zh-CN" altLang="en-US" b="1">
                    <a:solidFill>
                      <a:srgbClr val="FFFFFF"/>
                    </a:solidFill>
                    <a:latin typeface="黑体" charset="0"/>
                    <a:ea typeface="黑体" charset="0"/>
                    <a:cs typeface="黑体" charset="0"/>
                  </a:rPr>
                  <a:t>科学教育学建立</a:t>
                </a:r>
                <a:endParaRPr lang="en-US" altLang="zh-CN" sz="1350" b="1">
                  <a:solidFill>
                    <a:srgbClr val="FFFFFF"/>
                  </a:solidFill>
                  <a:latin typeface="黑体" charset="0"/>
                  <a:ea typeface="黑体" charset="0"/>
                  <a:cs typeface="黑体" charset="0"/>
                </a:endParaRPr>
              </a:p>
              <a:p>
                <a:pPr defTabSz="685800"/>
                <a:endParaRPr lang="zh-CN" altLang="en-US" sz="1350">
                  <a:solidFill>
                    <a:srgbClr val="14179C"/>
                  </a:solidFill>
                  <a:ea typeface="宋体" charset="0"/>
                  <a:cs typeface="宋体" charset="0"/>
                </a:endParaRPr>
              </a:p>
            </p:txBody>
          </p:sp>
          <p:sp>
            <p:nvSpPr>
              <p:cNvPr id="36" name="Freeform 21"/>
              <p:cNvSpPr/>
              <p:nvPr/>
            </p:nvSpPr>
            <p:spPr bwMode="gray">
              <a:xfrm>
                <a:off x="4086" y="2494"/>
                <a:ext cx="361" cy="532"/>
              </a:xfrm>
              <a:custGeom>
                <a:avLst/>
                <a:gdLst>
                  <a:gd name="T0" fmla="*/ 306 w 306"/>
                  <a:gd name="T1" fmla="*/ 122 h 444"/>
                  <a:gd name="T2" fmla="*/ 0 w 306"/>
                  <a:gd name="T3" fmla="*/ 444 h 444"/>
                  <a:gd name="T4" fmla="*/ 0 w 306"/>
                  <a:gd name="T5" fmla="*/ 286 h 444"/>
                  <a:gd name="T6" fmla="*/ 306 w 306"/>
                  <a:gd name="T7" fmla="*/ 0 h 444"/>
                  <a:gd name="T8" fmla="*/ 306 w 306"/>
                  <a:gd name="T9" fmla="*/ 122 h 444"/>
                </a:gdLst>
                <a:ahLst/>
                <a:cxnLst>
                  <a:cxn ang="0">
                    <a:pos x="T0" y="T1"/>
                  </a:cxn>
                  <a:cxn ang="0">
                    <a:pos x="T2" y="T3"/>
                  </a:cxn>
                  <a:cxn ang="0">
                    <a:pos x="T4" y="T5"/>
                  </a:cxn>
                  <a:cxn ang="0">
                    <a:pos x="T6" y="T7"/>
                  </a:cxn>
                  <a:cxn ang="0">
                    <a:pos x="T8" y="T9"/>
                  </a:cxn>
                </a:cxnLst>
                <a:rect l="0" t="0" r="r" b="b"/>
                <a:pathLst>
                  <a:path w="306" h="444">
                    <a:moveTo>
                      <a:pt x="306" y="122"/>
                    </a:moveTo>
                    <a:lnTo>
                      <a:pt x="0" y="444"/>
                    </a:lnTo>
                    <a:lnTo>
                      <a:pt x="0" y="286"/>
                    </a:lnTo>
                    <a:lnTo>
                      <a:pt x="306" y="0"/>
                    </a:lnTo>
                    <a:lnTo>
                      <a:pt x="306" y="122"/>
                    </a:lnTo>
                    <a:close/>
                  </a:path>
                </a:pathLst>
              </a:custGeom>
              <a:gradFill rotWithShape="1">
                <a:gsLst>
                  <a:gs pos="0">
                    <a:schemeClr val="folHlink">
                      <a:gamma/>
                      <a:shade val="46275"/>
                      <a:invGamma/>
                    </a:schemeClr>
                  </a:gs>
                  <a:gs pos="50000">
                    <a:schemeClr val="folHlink"/>
                  </a:gs>
                  <a:gs pos="100000">
                    <a:schemeClr val="folHlink">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14:hiddenLine>
                </a:ext>
              </a:extLst>
            </p:spPr>
            <p:txBody>
              <a:bodyPr/>
              <a:lstStyle/>
              <a:p>
                <a:pPr defTabSz="685800">
                  <a:defRPr/>
                </a:pPr>
                <a:endParaRPr lang="zh-CN" altLang="en-US" sz="1350">
                  <a:solidFill>
                    <a:srgbClr val="14179C"/>
                  </a:solidFill>
                  <a:latin typeface="Arial" panose="020B0604020202090204" pitchFamily="34" charset="0"/>
                  <a:ea typeface="宋体" charset="0"/>
                  <a:cs typeface="+mn-cs"/>
                </a:endParaRPr>
              </a:p>
            </p:txBody>
          </p:sp>
          <p:sp>
            <p:nvSpPr>
              <p:cNvPr id="37" name="Freeform 22"/>
              <p:cNvSpPr/>
              <p:nvPr/>
            </p:nvSpPr>
            <p:spPr bwMode="gray">
              <a:xfrm>
                <a:off x="3722" y="3019"/>
                <a:ext cx="364" cy="533"/>
              </a:xfrm>
              <a:custGeom>
                <a:avLst/>
                <a:gdLst>
                  <a:gd name="T0" fmla="*/ 308 w 308"/>
                  <a:gd name="T1" fmla="*/ 122 h 444"/>
                  <a:gd name="T2" fmla="*/ 0 w 308"/>
                  <a:gd name="T3" fmla="*/ 444 h 444"/>
                  <a:gd name="T4" fmla="*/ 0 w 308"/>
                  <a:gd name="T5" fmla="*/ 286 h 444"/>
                  <a:gd name="T6" fmla="*/ 308 w 308"/>
                  <a:gd name="T7" fmla="*/ 0 h 444"/>
                  <a:gd name="T8" fmla="*/ 308 w 308"/>
                  <a:gd name="T9" fmla="*/ 122 h 444"/>
                </a:gdLst>
                <a:ahLst/>
                <a:cxnLst>
                  <a:cxn ang="0">
                    <a:pos x="T0" y="T1"/>
                  </a:cxn>
                  <a:cxn ang="0">
                    <a:pos x="T2" y="T3"/>
                  </a:cxn>
                  <a:cxn ang="0">
                    <a:pos x="T4" y="T5"/>
                  </a:cxn>
                  <a:cxn ang="0">
                    <a:pos x="T6" y="T7"/>
                  </a:cxn>
                  <a:cxn ang="0">
                    <a:pos x="T8" y="T9"/>
                  </a:cxn>
                </a:cxnLst>
                <a:rect l="0" t="0" r="r" b="b"/>
                <a:pathLst>
                  <a:path w="308" h="444">
                    <a:moveTo>
                      <a:pt x="308" y="122"/>
                    </a:moveTo>
                    <a:lnTo>
                      <a:pt x="0" y="444"/>
                    </a:lnTo>
                    <a:lnTo>
                      <a:pt x="0" y="286"/>
                    </a:lnTo>
                    <a:lnTo>
                      <a:pt x="308" y="0"/>
                    </a:lnTo>
                    <a:lnTo>
                      <a:pt x="308" y="122"/>
                    </a:lnTo>
                    <a:close/>
                  </a:path>
                </a:pathLst>
              </a:cu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14:hiddenLine>
                </a:ext>
              </a:extLst>
            </p:spPr>
            <p:txBody>
              <a:bodyPr/>
              <a:lstStyle/>
              <a:p>
                <a:pPr defTabSz="685800">
                  <a:defRPr/>
                </a:pPr>
                <a:endParaRPr lang="zh-CN" altLang="en-US" sz="1350">
                  <a:solidFill>
                    <a:srgbClr val="14179C"/>
                  </a:solidFill>
                  <a:latin typeface="Arial" panose="020B0604020202090204" pitchFamily="34" charset="0"/>
                  <a:ea typeface="宋体" charset="0"/>
                  <a:cs typeface="+mn-cs"/>
                </a:endParaRPr>
              </a:p>
            </p:txBody>
          </p:sp>
          <p:sp>
            <p:nvSpPr>
              <p:cNvPr id="19482" name="Freeform 23"/>
              <p:cNvSpPr/>
              <p:nvPr/>
            </p:nvSpPr>
            <p:spPr bwMode="gray">
              <a:xfrm>
                <a:off x="1515" y="3022"/>
                <a:ext cx="2571" cy="340"/>
              </a:xfrm>
              <a:custGeom>
                <a:avLst/>
                <a:gdLst>
                  <a:gd name="T0" fmla="*/ 5038 w 2180"/>
                  <a:gd name="T1" fmla="*/ 836 h 284"/>
                  <a:gd name="T2" fmla="*/ 0 w 2180"/>
                  <a:gd name="T3" fmla="*/ 836 h 284"/>
                  <a:gd name="T4" fmla="*/ 1199 w 2180"/>
                  <a:gd name="T5" fmla="*/ 0 h 284"/>
                  <a:gd name="T6" fmla="*/ 5865 w 2180"/>
                  <a:gd name="T7" fmla="*/ 0 h 284"/>
                  <a:gd name="T8" fmla="*/ 5038 w 2180"/>
                  <a:gd name="T9" fmla="*/ 836 h 284"/>
                  <a:gd name="T10" fmla="*/ 0 60000 65536"/>
                  <a:gd name="T11" fmla="*/ 0 60000 65536"/>
                  <a:gd name="T12" fmla="*/ 0 60000 65536"/>
                  <a:gd name="T13" fmla="*/ 0 60000 65536"/>
                  <a:gd name="T14" fmla="*/ 0 60000 65536"/>
                  <a:gd name="T15" fmla="*/ 0 w 2180"/>
                  <a:gd name="T16" fmla="*/ 0 h 284"/>
                  <a:gd name="T17" fmla="*/ 2180 w 2180"/>
                  <a:gd name="T18" fmla="*/ 284 h 284"/>
                </a:gdLst>
                <a:ahLst/>
                <a:cxnLst>
                  <a:cxn ang="T10">
                    <a:pos x="T0" y="T1"/>
                  </a:cxn>
                  <a:cxn ang="T11">
                    <a:pos x="T2" y="T3"/>
                  </a:cxn>
                  <a:cxn ang="T12">
                    <a:pos x="T4" y="T5"/>
                  </a:cxn>
                  <a:cxn ang="T13">
                    <a:pos x="T6" y="T7"/>
                  </a:cxn>
                  <a:cxn ang="T14">
                    <a:pos x="T8" y="T9"/>
                  </a:cxn>
                </a:cxnLst>
                <a:rect l="T15" t="T16" r="T17" b="T18"/>
                <a:pathLst>
                  <a:path w="2180" h="284">
                    <a:moveTo>
                      <a:pt x="1872" y="284"/>
                    </a:moveTo>
                    <a:lnTo>
                      <a:pt x="0" y="284"/>
                    </a:lnTo>
                    <a:lnTo>
                      <a:pt x="446" y="0"/>
                    </a:lnTo>
                    <a:lnTo>
                      <a:pt x="2180" y="0"/>
                    </a:lnTo>
                    <a:lnTo>
                      <a:pt x="1872" y="284"/>
                    </a:lnTo>
                    <a:close/>
                  </a:path>
                </a:pathLst>
              </a:custGeom>
              <a:solidFill>
                <a:schemeClr val="accent1"/>
              </a:solidFill>
              <a:ln>
                <a:noFill/>
              </a:ln>
              <a:extLst>
                <a:ext uri="{91240B29-F687-4F45-9708-019B960494DF}">
                  <a14:hiddenLine xmlns:a14="http://schemas.microsoft.com/office/drawing/2010/main" w="0">
                    <a:solidFill>
                      <a:srgbClr val="808080"/>
                    </a:solidFill>
                    <a:round/>
                  </a14:hiddenLine>
                </a:ext>
              </a:extLst>
            </p:spPr>
            <p:txBody>
              <a:bodyPr/>
              <a:lstStyle/>
              <a:p>
                <a:pPr defTabSz="685800"/>
                <a:r>
                  <a:rPr lang="zh-CN" altLang="en-US" b="1">
                    <a:solidFill>
                      <a:srgbClr val="FFFFFF"/>
                    </a:solidFill>
                    <a:latin typeface="黑体" charset="0"/>
                    <a:ea typeface="黑体" charset="0"/>
                    <a:cs typeface="黑体" charset="0"/>
                  </a:rPr>
                  <a:t>         萌芽阶段</a:t>
                </a:r>
                <a:endParaRPr lang="en-US" altLang="zh-CN" b="1">
                  <a:solidFill>
                    <a:srgbClr val="FFFFFF"/>
                  </a:solidFill>
                  <a:latin typeface="黑体" charset="0"/>
                  <a:ea typeface="黑体" charset="0"/>
                  <a:cs typeface="黑体" charset="0"/>
                </a:endParaRPr>
              </a:p>
              <a:p>
                <a:pPr defTabSz="685800"/>
                <a:endParaRPr lang="zh-CN" altLang="en-US" sz="1350">
                  <a:solidFill>
                    <a:srgbClr val="14179C"/>
                  </a:solidFill>
                  <a:ea typeface="宋体" charset="0"/>
                  <a:cs typeface="宋体" charset="0"/>
                </a:endParaRPr>
              </a:p>
            </p:txBody>
          </p:sp>
          <p:sp>
            <p:nvSpPr>
              <p:cNvPr id="19483" name="Freeform 24"/>
              <p:cNvSpPr/>
              <p:nvPr/>
            </p:nvSpPr>
            <p:spPr bwMode="gray">
              <a:xfrm>
                <a:off x="1946" y="1516"/>
                <a:ext cx="1158" cy="1715"/>
              </a:xfrm>
              <a:custGeom>
                <a:avLst/>
                <a:gdLst>
                  <a:gd name="T0" fmla="*/ 1 w 1824"/>
                  <a:gd name="T1" fmla="*/ 182 h 2648"/>
                  <a:gd name="T2" fmla="*/ 4 w 1824"/>
                  <a:gd name="T3" fmla="*/ 157 h 2648"/>
                  <a:gd name="T4" fmla="*/ 8 w 1824"/>
                  <a:gd name="T5" fmla="*/ 133 h 2648"/>
                  <a:gd name="T6" fmla="*/ 14 w 1824"/>
                  <a:gd name="T7" fmla="*/ 113 h 2648"/>
                  <a:gd name="T8" fmla="*/ 20 w 1824"/>
                  <a:gd name="T9" fmla="*/ 93 h 2648"/>
                  <a:gd name="T10" fmla="*/ 28 w 1824"/>
                  <a:gd name="T11" fmla="*/ 77 h 2648"/>
                  <a:gd name="T12" fmla="*/ 36 w 1824"/>
                  <a:gd name="T13" fmla="*/ 63 h 2648"/>
                  <a:gd name="T14" fmla="*/ 44 w 1824"/>
                  <a:gd name="T15" fmla="*/ 50 h 2648"/>
                  <a:gd name="T16" fmla="*/ 52 w 1824"/>
                  <a:gd name="T17" fmla="*/ 39 h 2648"/>
                  <a:gd name="T18" fmla="*/ 59 w 1824"/>
                  <a:gd name="T19" fmla="*/ 30 h 2648"/>
                  <a:gd name="T20" fmla="*/ 66 w 1824"/>
                  <a:gd name="T21" fmla="*/ 23 h 2648"/>
                  <a:gd name="T22" fmla="*/ 72 w 1824"/>
                  <a:gd name="T23" fmla="*/ 17 h 2648"/>
                  <a:gd name="T24" fmla="*/ 76 w 1824"/>
                  <a:gd name="T25" fmla="*/ 14 h 2648"/>
                  <a:gd name="T26" fmla="*/ 79 w 1824"/>
                  <a:gd name="T27" fmla="*/ 11 h 2648"/>
                  <a:gd name="T28" fmla="*/ 80 w 1824"/>
                  <a:gd name="T29" fmla="*/ 10 h 2648"/>
                  <a:gd name="T30" fmla="*/ 113 w 1824"/>
                  <a:gd name="T31" fmla="*/ 4 h 2648"/>
                  <a:gd name="T32" fmla="*/ 103 w 1824"/>
                  <a:gd name="T33" fmla="*/ 25 h 2648"/>
                  <a:gd name="T34" fmla="*/ 102 w 1824"/>
                  <a:gd name="T35" fmla="*/ 25 h 2648"/>
                  <a:gd name="T36" fmla="*/ 99 w 1824"/>
                  <a:gd name="T37" fmla="*/ 26 h 2648"/>
                  <a:gd name="T38" fmla="*/ 95 w 1824"/>
                  <a:gd name="T39" fmla="*/ 27 h 2648"/>
                  <a:gd name="T40" fmla="*/ 90 w 1824"/>
                  <a:gd name="T41" fmla="*/ 30 h 2648"/>
                  <a:gd name="T42" fmla="*/ 83 w 1824"/>
                  <a:gd name="T43" fmla="*/ 34 h 2648"/>
                  <a:gd name="T44" fmla="*/ 76 w 1824"/>
                  <a:gd name="T45" fmla="*/ 40 h 2648"/>
                  <a:gd name="T46" fmla="*/ 68 w 1824"/>
                  <a:gd name="T47" fmla="*/ 47 h 2648"/>
                  <a:gd name="T48" fmla="*/ 59 w 1824"/>
                  <a:gd name="T49" fmla="*/ 56 h 2648"/>
                  <a:gd name="T50" fmla="*/ 50 w 1824"/>
                  <a:gd name="T51" fmla="*/ 67 h 2648"/>
                  <a:gd name="T52" fmla="*/ 41 w 1824"/>
                  <a:gd name="T53" fmla="*/ 79 h 2648"/>
                  <a:gd name="T54" fmla="*/ 32 w 1824"/>
                  <a:gd name="T55" fmla="*/ 95 h 2648"/>
                  <a:gd name="T56" fmla="*/ 24 w 1824"/>
                  <a:gd name="T57" fmla="*/ 112 h 2648"/>
                  <a:gd name="T58" fmla="*/ 16 w 1824"/>
                  <a:gd name="T59" fmla="*/ 132 h 2648"/>
                  <a:gd name="T60" fmla="*/ 10 w 1824"/>
                  <a:gd name="T61" fmla="*/ 155 h 2648"/>
                  <a:gd name="T62" fmla="*/ 3 w 1824"/>
                  <a:gd name="T63" fmla="*/ 181 h 2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61092E"/>
                  </a:gs>
                </a:gsLst>
                <a:lin ang="5400000" scaled="1"/>
              </a:gradFill>
              <a:ln>
                <a:noFill/>
              </a:ln>
              <a:extLst>
                <a:ext uri="{91240B29-F687-4F45-9708-019B960494DF}">
                  <a14:hiddenLine xmlns:a14="http://schemas.microsoft.com/office/drawing/2010/main" w="0">
                    <a:solidFill>
                      <a:srgbClr val="FACD69"/>
                    </a:solidFill>
                    <a:prstDash val="solid"/>
                    <a:round/>
                  </a14:hiddenLine>
                </a:ext>
              </a:extLst>
            </p:spPr>
            <p:txBody>
              <a:bodyPr/>
              <a:lstStyle/>
              <a:p>
                <a:pPr defTabSz="685800"/>
                <a:endParaRPr lang="zh-CN" altLang="en-US" sz="1350">
                  <a:solidFill>
                    <a:srgbClr val="14179C"/>
                  </a:solidFill>
                  <a:ea typeface="宋体" charset="0"/>
                  <a:cs typeface="+mn-cs"/>
                </a:endParaRPr>
              </a:p>
            </p:txBody>
          </p:sp>
          <p:sp>
            <p:nvSpPr>
              <p:cNvPr id="40" name="Rectangle 25"/>
              <p:cNvSpPr>
                <a:spLocks noChangeArrowheads="1"/>
              </p:cNvSpPr>
              <p:nvPr/>
            </p:nvSpPr>
            <p:spPr bwMode="gray">
              <a:xfrm>
                <a:off x="3082" y="1787"/>
                <a:ext cx="1743" cy="192"/>
              </a:xfrm>
              <a:prstGeom prst="rect">
                <a:avLst/>
              </a:prstGeom>
              <a:gradFill rotWithShape="1">
                <a:gsLst>
                  <a:gs pos="0">
                    <a:schemeClr val="accent2">
                      <a:gamma/>
                      <a:shade val="72549"/>
                      <a:invGamma/>
                    </a:schemeClr>
                  </a:gs>
                  <a:gs pos="50000">
                    <a:schemeClr val="accent2"/>
                  </a:gs>
                  <a:gs pos="100000">
                    <a:schemeClr val="accent2">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a:defRPr/>
                </a:pPr>
                <a:endParaRPr lang="en-US" altLang="zh-CN" b="1" dirty="0">
                  <a:solidFill>
                    <a:srgbClr val="FFFFFF"/>
                  </a:solidFill>
                  <a:latin typeface="黑体" panose="02010609060101010101" pitchFamily="49" charset="-122"/>
                  <a:ea typeface="黑体" panose="02010609060101010101" pitchFamily="49" charset="-122"/>
                  <a:cs typeface="+mn-cs"/>
                </a:endParaRPr>
              </a:p>
            </p:txBody>
          </p:sp>
          <p:sp>
            <p:nvSpPr>
              <p:cNvPr id="41" name="Rectangle 26"/>
              <p:cNvSpPr>
                <a:spLocks noChangeArrowheads="1"/>
              </p:cNvSpPr>
              <p:nvPr/>
            </p:nvSpPr>
            <p:spPr bwMode="gray">
              <a:xfrm>
                <a:off x="2556" y="2310"/>
                <a:ext cx="1900" cy="188"/>
              </a:xfrm>
              <a:prstGeom prst="rect">
                <a:avLst/>
              </a:prstGeom>
              <a:gradFill rotWithShape="1">
                <a:gsLst>
                  <a:gs pos="0">
                    <a:schemeClr val="hlink">
                      <a:gamma/>
                      <a:shade val="72549"/>
                      <a:invGamma/>
                    </a:schemeClr>
                  </a:gs>
                  <a:gs pos="50000">
                    <a:schemeClr val="hlink"/>
                  </a:gs>
                  <a:gs pos="100000">
                    <a:schemeClr val="hlink">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a:defRPr/>
                </a:pPr>
                <a:endParaRPr lang="en-US" altLang="zh-CN" b="1" dirty="0">
                  <a:solidFill>
                    <a:srgbClr val="FFFFFF"/>
                  </a:solidFill>
                  <a:latin typeface="黑体" panose="02010609060101010101" pitchFamily="49" charset="-122"/>
                  <a:ea typeface="黑体" panose="02010609060101010101" pitchFamily="49" charset="-122"/>
                  <a:cs typeface="+mn-cs"/>
                </a:endParaRPr>
              </a:p>
            </p:txBody>
          </p:sp>
          <p:sp>
            <p:nvSpPr>
              <p:cNvPr id="19486" name="Freeform 27"/>
              <p:cNvSpPr/>
              <p:nvPr/>
            </p:nvSpPr>
            <p:spPr bwMode="gray">
              <a:xfrm>
                <a:off x="2049" y="2509"/>
                <a:ext cx="2569" cy="343"/>
              </a:xfrm>
              <a:custGeom>
                <a:avLst/>
                <a:gdLst>
                  <a:gd name="T0" fmla="*/ 5996 w 2048"/>
                  <a:gd name="T1" fmla="*/ 850 h 286"/>
                  <a:gd name="T2" fmla="*/ 0 w 2048"/>
                  <a:gd name="T3" fmla="*/ 850 h 286"/>
                  <a:gd name="T4" fmla="*/ 1535 w 2048"/>
                  <a:gd name="T5" fmla="*/ 0 h 286"/>
                  <a:gd name="T6" fmla="*/ 7052 w 2048"/>
                  <a:gd name="T7" fmla="*/ 0 h 286"/>
                  <a:gd name="T8" fmla="*/ 5996 w 2048"/>
                  <a:gd name="T9" fmla="*/ 850 h 286"/>
                  <a:gd name="T10" fmla="*/ 0 60000 65536"/>
                  <a:gd name="T11" fmla="*/ 0 60000 65536"/>
                  <a:gd name="T12" fmla="*/ 0 60000 65536"/>
                  <a:gd name="T13" fmla="*/ 0 60000 65536"/>
                  <a:gd name="T14" fmla="*/ 0 60000 65536"/>
                  <a:gd name="T15" fmla="*/ 0 w 2048"/>
                  <a:gd name="T16" fmla="*/ 0 h 286"/>
                  <a:gd name="T17" fmla="*/ 2048 w 2048"/>
                  <a:gd name="T18" fmla="*/ 286 h 286"/>
                </a:gdLst>
                <a:ahLst/>
                <a:cxnLst>
                  <a:cxn ang="T10">
                    <a:pos x="T0" y="T1"/>
                  </a:cxn>
                  <a:cxn ang="T11">
                    <a:pos x="T2" y="T3"/>
                  </a:cxn>
                  <a:cxn ang="T12">
                    <a:pos x="T4" y="T5"/>
                  </a:cxn>
                  <a:cxn ang="T13">
                    <a:pos x="T6" y="T7"/>
                  </a:cxn>
                  <a:cxn ang="T14">
                    <a:pos x="T8" y="T9"/>
                  </a:cxn>
                </a:cxnLst>
                <a:rect l="T15" t="T16" r="T17" b="T18"/>
                <a:pathLst>
                  <a:path w="2048" h="286">
                    <a:moveTo>
                      <a:pt x="1742" y="286"/>
                    </a:moveTo>
                    <a:lnTo>
                      <a:pt x="0" y="286"/>
                    </a:lnTo>
                    <a:lnTo>
                      <a:pt x="446" y="0"/>
                    </a:lnTo>
                    <a:lnTo>
                      <a:pt x="2048" y="0"/>
                    </a:lnTo>
                    <a:lnTo>
                      <a:pt x="1742" y="286"/>
                    </a:lnTo>
                    <a:close/>
                  </a:path>
                </a:pathLst>
              </a:custGeom>
              <a:solidFill>
                <a:schemeClr val="folHlink"/>
              </a:solidFill>
              <a:ln>
                <a:noFill/>
              </a:ln>
              <a:extLst>
                <a:ext uri="{91240B29-F687-4F45-9708-019B960494DF}">
                  <a14:hiddenLine xmlns:a14="http://schemas.microsoft.com/office/drawing/2010/main" w="0">
                    <a:solidFill>
                      <a:srgbClr val="808080"/>
                    </a:solidFill>
                    <a:round/>
                  </a14:hiddenLine>
                </a:ext>
              </a:extLst>
            </p:spPr>
            <p:txBody>
              <a:bodyPr/>
              <a:lstStyle/>
              <a:p>
                <a:pPr defTabSz="685800"/>
                <a:r>
                  <a:rPr lang="zh-CN" altLang="en-US" sz="1350" b="1" dirty="0">
                    <a:solidFill>
                      <a:srgbClr val="FFFFFF"/>
                    </a:solidFill>
                    <a:latin typeface="黑体" charset="0"/>
                    <a:ea typeface="黑体" charset="0"/>
                    <a:cs typeface="黑体" charset="0"/>
                  </a:rPr>
                  <a:t>      </a:t>
                </a:r>
                <a:r>
                  <a:rPr lang="zh-CN" altLang="en-US" b="1" dirty="0">
                    <a:solidFill>
                      <a:srgbClr val="FFFFFF"/>
                    </a:solidFill>
                    <a:latin typeface="黑体" charset="0"/>
                    <a:ea typeface="黑体" charset="0"/>
                    <a:cs typeface="黑体" charset="0"/>
                  </a:rPr>
                  <a:t>教育学成为独立学科</a:t>
                </a:r>
                <a:endParaRPr lang="en-US" altLang="zh-CN" sz="1350" b="1" dirty="0">
                  <a:solidFill>
                    <a:srgbClr val="FFFFFF"/>
                  </a:solidFill>
                  <a:latin typeface="黑体" charset="0"/>
                  <a:ea typeface="黑体" charset="0"/>
                  <a:cs typeface="黑体" charset="0"/>
                </a:endParaRPr>
              </a:p>
              <a:p>
                <a:pPr defTabSz="685800"/>
                <a:endParaRPr lang="zh-CN" altLang="en-US" sz="1350" dirty="0">
                  <a:solidFill>
                    <a:srgbClr val="14179C"/>
                  </a:solidFill>
                  <a:ea typeface="宋体" charset="0"/>
                  <a:cs typeface="宋体" charset="0"/>
                </a:endParaRPr>
              </a:p>
            </p:txBody>
          </p:sp>
          <p:sp>
            <p:nvSpPr>
              <p:cNvPr id="43" name="Rectangle 28"/>
              <p:cNvSpPr>
                <a:spLocks noChangeArrowheads="1"/>
              </p:cNvSpPr>
              <p:nvPr/>
            </p:nvSpPr>
            <p:spPr bwMode="gray">
              <a:xfrm>
                <a:off x="2038" y="2836"/>
                <a:ext cx="2056" cy="188"/>
              </a:xfrm>
              <a:prstGeom prst="rect">
                <a:avLst/>
              </a:prstGeom>
              <a:gradFill rotWithShape="1">
                <a:gsLst>
                  <a:gs pos="0">
                    <a:schemeClr val="folHlink">
                      <a:gamma/>
                      <a:shade val="72549"/>
                      <a:invGamma/>
                    </a:schemeClr>
                  </a:gs>
                  <a:gs pos="50000">
                    <a:schemeClr val="folHlink"/>
                  </a:gs>
                  <a:gs pos="100000">
                    <a:schemeClr val="folHlink">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a:defRPr/>
                </a:pPr>
                <a:endParaRPr lang="en-US" altLang="zh-CN" b="1" dirty="0">
                  <a:solidFill>
                    <a:srgbClr val="FFFFFF"/>
                  </a:solidFill>
                  <a:latin typeface="黑体" panose="02010609060101010101" pitchFamily="49" charset="-122"/>
                  <a:ea typeface="黑体" panose="02010609060101010101" pitchFamily="49" charset="-122"/>
                  <a:cs typeface="+mn-cs"/>
                </a:endParaRPr>
              </a:p>
            </p:txBody>
          </p:sp>
          <p:sp>
            <p:nvSpPr>
              <p:cNvPr id="44" name="Rectangle 29"/>
              <p:cNvSpPr>
                <a:spLocks noChangeArrowheads="1"/>
              </p:cNvSpPr>
              <p:nvPr/>
            </p:nvSpPr>
            <p:spPr bwMode="gray">
              <a:xfrm>
                <a:off x="1514" y="3363"/>
                <a:ext cx="2213" cy="187"/>
              </a:xfrm>
              <a:prstGeom prst="rect">
                <a:avLst/>
              </a:prstGeom>
              <a:gradFill rotWithShape="1">
                <a:gsLst>
                  <a:gs pos="0">
                    <a:schemeClr val="accent1">
                      <a:gamma/>
                      <a:shade val="72549"/>
                      <a:invGamma/>
                    </a:schemeClr>
                  </a:gs>
                  <a:gs pos="50000">
                    <a:schemeClr val="accent1"/>
                  </a:gs>
                  <a:gs pos="100000">
                    <a:schemeClr val="accent1">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a:defRPr/>
                </a:pPr>
                <a:endParaRPr lang="en-US" altLang="zh-CN" b="1" dirty="0">
                  <a:solidFill>
                    <a:srgbClr val="FFFFFF"/>
                  </a:solidFill>
                  <a:latin typeface="黑体" panose="02010609060101010101" pitchFamily="49" charset="-122"/>
                  <a:ea typeface="黑体" panose="02010609060101010101" pitchFamily="49" charset="-122"/>
                  <a:cs typeface="+mn-cs"/>
                </a:endParaRPr>
              </a:p>
            </p:txBody>
          </p:sp>
        </p:grpSp>
      </p:grpSp>
      <p:sp>
        <p:nvSpPr>
          <p:cNvPr id="19462" name="Text Box 15"/>
          <p:cNvSpPr txBox="1">
            <a:spLocks noChangeArrowheads="1"/>
          </p:cNvSpPr>
          <p:nvPr/>
        </p:nvSpPr>
        <p:spPr bwMode="gray">
          <a:xfrm>
            <a:off x="1997869" y="3623073"/>
            <a:ext cx="126188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b="1">
                <a:solidFill>
                  <a:schemeClr val="tx1"/>
                </a:solidFill>
                <a:latin typeface="Verdana" panose="020B0604030504040204" charset="0"/>
                <a:ea typeface="宋体" charset="0"/>
              </a:defRPr>
            </a:lvl1pPr>
            <a:lvl2pPr>
              <a:defRPr sz="2400">
                <a:solidFill>
                  <a:schemeClr val="tx1"/>
                </a:solidFill>
                <a:latin typeface="Arial" panose="020B0604020202090204" pitchFamily="34" charset="0"/>
                <a:ea typeface="宋体" charset="0"/>
              </a:defRPr>
            </a:lvl2pPr>
            <a:lvl3pPr>
              <a:defRPr sz="2200">
                <a:solidFill>
                  <a:schemeClr val="tx1"/>
                </a:solidFill>
                <a:latin typeface="Arial" panose="020B0604020202090204" pitchFamily="34" charset="0"/>
                <a:ea typeface="宋体" charset="0"/>
              </a:defRPr>
            </a:lvl3pPr>
            <a:lvl4pPr>
              <a:defRPr sz="2000">
                <a:solidFill>
                  <a:schemeClr val="tx1"/>
                </a:solidFill>
                <a:latin typeface="Arial" panose="020B0604020202090204" pitchFamily="34" charset="0"/>
                <a:ea typeface="宋体" charset="0"/>
              </a:defRPr>
            </a:lvl4pPr>
            <a:lvl5pPr>
              <a:defRPr sz="2000">
                <a:solidFill>
                  <a:schemeClr val="tx1"/>
                </a:solidFill>
                <a:latin typeface="Arial" panose="020B0604020202090204" pitchFamily="34" charset="0"/>
                <a:ea typeface="宋体" charset="0"/>
              </a:defRPr>
            </a:lvl5pPr>
            <a:lvl6pPr eaLnBrk="0" hangingPunct="0">
              <a:defRPr sz="2000">
                <a:solidFill>
                  <a:schemeClr val="tx1"/>
                </a:solidFill>
                <a:latin typeface="Arial" panose="020B0604020202090204" pitchFamily="34" charset="0"/>
                <a:ea typeface="宋体" charset="0"/>
              </a:defRPr>
            </a:lvl6pPr>
            <a:lvl7pPr eaLnBrk="0" hangingPunct="0">
              <a:defRPr sz="2000">
                <a:solidFill>
                  <a:schemeClr val="tx1"/>
                </a:solidFill>
                <a:latin typeface="Arial" panose="020B0604020202090204" pitchFamily="34" charset="0"/>
                <a:ea typeface="宋体" charset="0"/>
              </a:defRPr>
            </a:lvl7pPr>
            <a:lvl8pPr eaLnBrk="0" hangingPunct="0">
              <a:defRPr sz="2000">
                <a:solidFill>
                  <a:schemeClr val="tx1"/>
                </a:solidFill>
                <a:latin typeface="Arial" panose="020B0604020202090204" pitchFamily="34" charset="0"/>
                <a:ea typeface="宋体" charset="0"/>
              </a:defRPr>
            </a:lvl8pPr>
            <a:lvl9pPr eaLnBrk="0" hangingPunct="0">
              <a:defRPr sz="2000">
                <a:solidFill>
                  <a:schemeClr val="tx1"/>
                </a:solidFill>
                <a:latin typeface="Arial" panose="020B0604020202090204" pitchFamily="34" charset="0"/>
                <a:ea typeface="宋体" charset="0"/>
              </a:defRPr>
            </a:lvl9pPr>
          </a:lstStyle>
          <a:p>
            <a:pPr defTabSz="685800"/>
            <a:r>
              <a:rPr lang="zh-CN" altLang="en-US" sz="1200" b="0" dirty="0">
                <a:solidFill>
                  <a:srgbClr val="14179C"/>
                </a:solidFill>
                <a:latin typeface="黑体" charset="0"/>
                <a:ea typeface="黑体" charset="0"/>
                <a:cs typeface="黑体" charset="0"/>
              </a:rPr>
              <a:t>世界上最早的</a:t>
            </a:r>
            <a:endParaRPr lang="en-US" altLang="zh-CN" sz="1200" b="0" dirty="0">
              <a:solidFill>
                <a:srgbClr val="14179C"/>
              </a:solidFill>
              <a:latin typeface="黑体" charset="0"/>
              <a:ea typeface="黑体" charset="0"/>
              <a:cs typeface="黑体" charset="0"/>
            </a:endParaRPr>
          </a:p>
          <a:p>
            <a:pPr defTabSz="685800"/>
            <a:r>
              <a:rPr lang="zh-CN" altLang="en-US" sz="1200" b="0" dirty="0">
                <a:solidFill>
                  <a:srgbClr val="14179C"/>
                </a:solidFill>
                <a:latin typeface="黑体" charset="0"/>
                <a:ea typeface="黑体" charset="0"/>
                <a:cs typeface="黑体" charset="0"/>
              </a:rPr>
              <a:t>教育学专著</a:t>
            </a:r>
            <a:r>
              <a:rPr lang="en-US" altLang="zh-CN" sz="1200" b="0" dirty="0">
                <a:solidFill>
                  <a:srgbClr val="14179C"/>
                </a:solidFill>
                <a:latin typeface="黑体" charset="0"/>
                <a:ea typeface="黑体" charset="0"/>
                <a:cs typeface="黑体" charset="0"/>
              </a:rPr>
              <a:t>——</a:t>
            </a:r>
          </a:p>
          <a:p>
            <a:pPr defTabSz="685800"/>
            <a:r>
              <a:rPr lang="en-US" altLang="zh-CN" sz="1500" dirty="0">
                <a:solidFill>
                  <a:srgbClr val="14179C"/>
                </a:solidFill>
                <a:latin typeface="黑体" charset="0"/>
                <a:ea typeface="黑体" charset="0"/>
                <a:cs typeface="黑体" charset="0"/>
              </a:rPr>
              <a:t>《</a:t>
            </a:r>
            <a:r>
              <a:rPr lang="zh-CN" altLang="en-US" sz="1500" dirty="0">
                <a:solidFill>
                  <a:srgbClr val="14179C"/>
                </a:solidFill>
                <a:latin typeface="黑体" charset="0"/>
                <a:ea typeface="黑体" charset="0"/>
                <a:cs typeface="黑体" charset="0"/>
              </a:rPr>
              <a:t>学记</a:t>
            </a:r>
            <a:r>
              <a:rPr lang="en-US" altLang="zh-CN" sz="1500" dirty="0">
                <a:solidFill>
                  <a:srgbClr val="14179C"/>
                </a:solidFill>
                <a:latin typeface="黑体" charset="0"/>
                <a:ea typeface="黑体" charset="0"/>
                <a:cs typeface="黑体" charset="0"/>
              </a:rPr>
              <a:t>》</a:t>
            </a:r>
          </a:p>
        </p:txBody>
      </p:sp>
    </p:spTree>
  </p:cSld>
  <p:clrMapOvr>
    <a:masterClrMapping/>
  </p:clrMapOvr>
  <mc:AlternateContent xmlns:mc="http://schemas.openxmlformats.org/markup-compatibility/2006" xmlns:p14="http://schemas.microsoft.com/office/powerpoint/2010/main">
    <mc:Choice Requires="p14">
      <p:transition spd="slow" p14:dur="2000" advTm="128861"/>
    </mc:Choice>
    <mc:Fallback xmlns="">
      <p:transition spd="slow" advTm="12886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defTabSz="685800">
              <a:defRPr/>
            </a:pPr>
            <a:r>
              <a:rPr lang="en-US" altLang="zh-CN" dirty="0">
                <a:solidFill>
                  <a:srgbClr val="FFFFFF"/>
                </a:solidFill>
                <a:latin typeface="Verdana" panose="020B0604030504040204"/>
                <a:cs typeface="+mn-cs"/>
              </a:rPr>
              <a:t>www.1ppt.com</a:t>
            </a:r>
          </a:p>
        </p:txBody>
      </p:sp>
      <p:sp>
        <p:nvSpPr>
          <p:cNvPr id="5" name="页脚占位符 4"/>
          <p:cNvSpPr>
            <a:spLocks noGrp="1"/>
          </p:cNvSpPr>
          <p:nvPr>
            <p:ph type="ftr" sz="quarter" idx="11"/>
          </p:nvPr>
        </p:nvSpPr>
        <p:spPr/>
        <p:txBody>
          <a:bodyPr/>
          <a:lstStyle/>
          <a:p>
            <a:pPr defTabSz="685800">
              <a:defRPr/>
            </a:pPr>
            <a:r>
              <a:rPr lang="en-US" altLang="zh-CN">
                <a:solidFill>
                  <a:srgbClr val="FFFFFF"/>
                </a:solidFill>
                <a:latin typeface="Verdana" panose="020B0604030504040204"/>
                <a:cs typeface="+mn-cs"/>
              </a:rPr>
              <a:t>Company Logo</a:t>
            </a:r>
          </a:p>
        </p:txBody>
      </p:sp>
      <p:sp>
        <p:nvSpPr>
          <p:cNvPr id="8" name="矩形 7"/>
          <p:cNvSpPr/>
          <p:nvPr/>
        </p:nvSpPr>
        <p:spPr>
          <a:xfrm>
            <a:off x="2681790" y="4677984"/>
            <a:ext cx="6426714" cy="369332"/>
          </a:xfrm>
          <a:prstGeom prst="rect">
            <a:avLst/>
          </a:prstGeom>
        </p:spPr>
        <p:txBody>
          <a:bodyPr wrap="square">
            <a:spAutoFit/>
          </a:bodyPr>
          <a:lstStyle/>
          <a:p>
            <a:pPr defTabSz="685800"/>
            <a:r>
              <a:rPr lang="zh-CN" altLang="en-US" b="1" cap="all" dirty="0">
                <a:ln w="9000" cmpd="sng">
                  <a:solidFill>
                    <a:srgbClr val="0F1285">
                      <a:shade val="50000"/>
                      <a:satMod val="120000"/>
                    </a:srgbClr>
                  </a:solidFill>
                  <a:prstDash val="solid"/>
                </a:ln>
                <a:gradFill>
                  <a:gsLst>
                    <a:gs pos="0">
                      <a:srgbClr val="0F1285">
                        <a:shade val="20000"/>
                        <a:satMod val="245000"/>
                      </a:srgbClr>
                    </a:gs>
                    <a:gs pos="43000">
                      <a:srgbClr val="0F1285">
                        <a:satMod val="255000"/>
                      </a:srgbClr>
                    </a:gs>
                    <a:gs pos="48000">
                      <a:srgbClr val="0F1285">
                        <a:shade val="85000"/>
                        <a:satMod val="255000"/>
                      </a:srgbClr>
                    </a:gs>
                    <a:gs pos="100000">
                      <a:srgbClr val="0F1285">
                        <a:shade val="20000"/>
                        <a:satMod val="245000"/>
                      </a:srgbClr>
                    </a:gs>
                  </a:gsLst>
                  <a:lin ang="5400000"/>
                </a:gradFill>
                <a:effectLst>
                  <a:reflection blurRad="12700" stA="28000" endPos="45000" dist="1000" dir="5400000" sy="-100000" algn="bl" rotWithShape="0"/>
                </a:effectLst>
                <a:latin typeface="黑体" charset="0"/>
                <a:ea typeface="黑体" charset="0"/>
                <a:cs typeface="黑体" charset="0"/>
              </a:rPr>
              <a:t>教育学从哲学分化成为独立学科的开端</a:t>
            </a:r>
            <a:endParaRPr lang="en-US" altLang="zh-CN" b="1" cap="all" dirty="0">
              <a:ln w="9000" cmpd="sng">
                <a:solidFill>
                  <a:srgbClr val="0F1285">
                    <a:shade val="50000"/>
                    <a:satMod val="120000"/>
                  </a:srgbClr>
                </a:solidFill>
                <a:prstDash val="solid"/>
              </a:ln>
              <a:gradFill>
                <a:gsLst>
                  <a:gs pos="0">
                    <a:srgbClr val="0F1285">
                      <a:shade val="20000"/>
                      <a:satMod val="245000"/>
                    </a:srgbClr>
                  </a:gs>
                  <a:gs pos="43000">
                    <a:srgbClr val="0F1285">
                      <a:satMod val="255000"/>
                    </a:srgbClr>
                  </a:gs>
                  <a:gs pos="48000">
                    <a:srgbClr val="0F1285">
                      <a:shade val="85000"/>
                      <a:satMod val="255000"/>
                    </a:srgbClr>
                  </a:gs>
                  <a:gs pos="100000">
                    <a:srgbClr val="0F1285">
                      <a:shade val="20000"/>
                      <a:satMod val="245000"/>
                    </a:srgbClr>
                  </a:gs>
                </a:gsLst>
                <a:lin ang="5400000"/>
              </a:gradFill>
              <a:effectLst>
                <a:reflection blurRad="12700" stA="28000" endPos="45000" dist="1000" dir="5400000" sy="-100000" algn="bl" rotWithShape="0"/>
              </a:effectLst>
              <a:latin typeface="黑体" charset="0"/>
              <a:ea typeface="黑体" charset="0"/>
              <a:cs typeface="黑体" charset="0"/>
            </a:endParaRPr>
          </a:p>
        </p:txBody>
      </p:sp>
      <p:pic>
        <p:nvPicPr>
          <p:cNvPr id="9" name="图片 8"/>
          <p:cNvPicPr>
            <a:picLocks noChangeAspect="1"/>
          </p:cNvPicPr>
          <p:nvPr/>
        </p:nvPicPr>
        <p:blipFill>
          <a:blip r:embed="rId3"/>
          <a:stretch>
            <a:fillRect/>
          </a:stretch>
        </p:blipFill>
        <p:spPr>
          <a:xfrm>
            <a:off x="3437874" y="357504"/>
            <a:ext cx="2553630" cy="390861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矩形 9"/>
          <p:cNvSpPr/>
          <p:nvPr/>
        </p:nvSpPr>
        <p:spPr>
          <a:xfrm flipH="1">
            <a:off x="6732240" y="519522"/>
            <a:ext cx="540060" cy="3323987"/>
          </a:xfrm>
          <a:prstGeom prst="rect">
            <a:avLst/>
          </a:prstGeom>
        </p:spPr>
        <p:txBody>
          <a:bodyPr wrap="square">
            <a:spAutoFit/>
          </a:bodyPr>
          <a:lstStyle/>
          <a:p>
            <a:pPr defTabSz="685800"/>
            <a:r>
              <a:rPr lang="zh-CN" altLang="en-US" sz="2100" dirty="0">
                <a:solidFill>
                  <a:srgbClr val="14179C"/>
                </a:solidFill>
                <a:latin typeface="黑体"/>
                <a:ea typeface="黑体"/>
                <a:cs typeface="黑体"/>
              </a:rPr>
              <a:t>西方第一部教育学著作</a:t>
            </a:r>
          </a:p>
        </p:txBody>
      </p:sp>
      <p:sp>
        <p:nvSpPr>
          <p:cNvPr id="7" name="矩形 6"/>
          <p:cNvSpPr/>
          <p:nvPr/>
        </p:nvSpPr>
        <p:spPr>
          <a:xfrm>
            <a:off x="4139952" y="3003798"/>
            <a:ext cx="1440160" cy="369332"/>
          </a:xfrm>
          <a:prstGeom prst="rect">
            <a:avLst/>
          </a:prstGeom>
        </p:spPr>
        <p:txBody>
          <a:bodyPr wrap="square">
            <a:spAutoFit/>
          </a:bodyPr>
          <a:lstStyle/>
          <a:p>
            <a:pPr defTabSz="685800"/>
            <a:r>
              <a:rPr lang="zh-CN" altLang="en-US" cap="all" dirty="0" smtClean="0">
                <a:ln w="9000" cmpd="sng">
                  <a:solidFill>
                    <a:srgbClr val="0F1285">
                      <a:shade val="50000"/>
                      <a:satMod val="120000"/>
                    </a:srgbClr>
                  </a:solidFill>
                  <a:prstDash val="solid"/>
                </a:ln>
                <a:solidFill>
                  <a:srgbClr val="692AA2"/>
                </a:solidFill>
                <a:effectLst>
                  <a:reflection blurRad="12700" stA="28000" endPos="45000" dist="1000" dir="5400000" sy="-100000" algn="bl" rotWithShape="0"/>
                </a:effectLst>
                <a:latin typeface="黑体" charset="0"/>
                <a:ea typeface="黑体" charset="0"/>
                <a:cs typeface="黑体" charset="0"/>
              </a:rPr>
              <a:t>（</a:t>
            </a:r>
            <a:r>
              <a:rPr lang="en-US" altLang="zh-CN" cap="all" dirty="0" smtClean="0">
                <a:ln w="9000" cmpd="sng">
                  <a:solidFill>
                    <a:srgbClr val="0F1285">
                      <a:shade val="50000"/>
                      <a:satMod val="120000"/>
                    </a:srgbClr>
                  </a:solidFill>
                  <a:prstDash val="solid"/>
                </a:ln>
                <a:solidFill>
                  <a:srgbClr val="692AA2"/>
                </a:solidFill>
                <a:effectLst>
                  <a:reflection blurRad="12700" stA="28000" endPos="45000" dist="1000" dir="5400000" sy="-100000" algn="bl" rotWithShape="0"/>
                </a:effectLst>
                <a:latin typeface="黑体" charset="0"/>
                <a:ea typeface="黑体" charset="0"/>
                <a:cs typeface="黑体" charset="0"/>
              </a:rPr>
              <a:t>1632</a:t>
            </a:r>
            <a:r>
              <a:rPr lang="zh-CN" altLang="en-US" cap="all" dirty="0" smtClean="0">
                <a:ln w="9000" cmpd="sng">
                  <a:solidFill>
                    <a:srgbClr val="0F1285">
                      <a:shade val="50000"/>
                      <a:satMod val="120000"/>
                    </a:srgbClr>
                  </a:solidFill>
                  <a:prstDash val="solid"/>
                </a:ln>
                <a:solidFill>
                  <a:srgbClr val="692AA2"/>
                </a:solidFill>
                <a:effectLst>
                  <a:reflection blurRad="12700" stA="28000" endPos="45000" dist="1000" dir="5400000" sy="-100000" algn="bl" rotWithShape="0"/>
                </a:effectLst>
                <a:latin typeface="黑体" charset="0"/>
                <a:ea typeface="黑体" charset="0"/>
                <a:cs typeface="黑体" charset="0"/>
              </a:rPr>
              <a:t>年）</a:t>
            </a:r>
            <a:endParaRPr lang="en-US" altLang="zh-CN" cap="all" dirty="0">
              <a:ln w="9000" cmpd="sng">
                <a:solidFill>
                  <a:srgbClr val="0F1285">
                    <a:shade val="50000"/>
                    <a:satMod val="120000"/>
                  </a:srgbClr>
                </a:solidFill>
                <a:prstDash val="solid"/>
              </a:ln>
              <a:solidFill>
                <a:srgbClr val="692AA2"/>
              </a:solidFill>
              <a:effectLst>
                <a:reflection blurRad="12700" stA="28000" endPos="45000" dist="1000" dir="5400000" sy="-100000" algn="bl" rotWithShape="0"/>
              </a:effectLst>
              <a:latin typeface="黑体" charset="0"/>
              <a:ea typeface="黑体" charset="0"/>
              <a:cs typeface="黑体"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75263"/>
    </mc:Choice>
    <mc:Fallback xmlns="">
      <p:transition spd="slow" advTm="75263"/>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defTabSz="685800">
              <a:defRPr/>
            </a:pPr>
            <a:r>
              <a:rPr lang="en-US" altLang="zh-CN" dirty="0">
                <a:solidFill>
                  <a:srgbClr val="FFFFFF"/>
                </a:solidFill>
                <a:latin typeface="Verdana" panose="020B0604030504040204"/>
                <a:cs typeface="+mn-cs"/>
              </a:rPr>
              <a:t>www.1ppt.com</a:t>
            </a:r>
          </a:p>
        </p:txBody>
      </p:sp>
      <p:pic>
        <p:nvPicPr>
          <p:cNvPr id="6" name="图片 5">
            <a:hlinkClick r:id="rId3"/>
          </p:cNvPr>
          <p:cNvPicPr>
            <a:picLocks noChangeAspect="1"/>
          </p:cNvPicPr>
          <p:nvPr/>
        </p:nvPicPr>
        <p:blipFill>
          <a:blip r:embed="rId4"/>
          <a:stretch>
            <a:fillRect/>
          </a:stretch>
        </p:blipFill>
        <p:spPr>
          <a:xfrm>
            <a:off x="5265077" y="123478"/>
            <a:ext cx="2646294" cy="3949692"/>
          </a:xfrm>
          <a:prstGeom prst="rect">
            <a:avLst/>
          </a:prstGeom>
        </p:spPr>
      </p:pic>
      <p:pic>
        <p:nvPicPr>
          <p:cNvPr id="7" name="图片 6"/>
          <p:cNvPicPr>
            <a:picLocks noChangeAspect="1"/>
          </p:cNvPicPr>
          <p:nvPr/>
        </p:nvPicPr>
        <p:blipFill rotWithShape="1">
          <a:blip r:embed="rId5"/>
          <a:srcRect l="3516" t="2531" b="2008"/>
          <a:stretch>
            <a:fillRect/>
          </a:stretch>
        </p:blipFill>
        <p:spPr>
          <a:xfrm>
            <a:off x="1601671" y="465516"/>
            <a:ext cx="2683385" cy="378042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矩形 7"/>
          <p:cNvSpPr/>
          <p:nvPr/>
        </p:nvSpPr>
        <p:spPr>
          <a:xfrm>
            <a:off x="883490" y="4386267"/>
            <a:ext cx="4119745" cy="461665"/>
          </a:xfrm>
          <a:prstGeom prst="rect">
            <a:avLst/>
          </a:prstGeom>
        </p:spPr>
        <p:txBody>
          <a:bodyPr wrap="square">
            <a:spAutoFit/>
          </a:bodyPr>
          <a:lstStyle/>
          <a:p>
            <a:pPr defTabSz="685800"/>
            <a:r>
              <a:rPr lang="zh-CN" altLang="en-US" sz="2400" b="1" cap="all" dirty="0">
                <a:ln w="9000" cmpd="sng">
                  <a:solidFill>
                    <a:srgbClr val="0F1285">
                      <a:shade val="50000"/>
                      <a:satMod val="120000"/>
                    </a:srgbClr>
                  </a:solidFill>
                  <a:prstDash val="solid"/>
                </a:ln>
                <a:gradFill>
                  <a:gsLst>
                    <a:gs pos="0">
                      <a:srgbClr val="0F1285">
                        <a:shade val="20000"/>
                        <a:satMod val="245000"/>
                      </a:srgbClr>
                    </a:gs>
                    <a:gs pos="43000">
                      <a:srgbClr val="0F1285">
                        <a:satMod val="255000"/>
                      </a:srgbClr>
                    </a:gs>
                    <a:gs pos="48000">
                      <a:srgbClr val="0F1285">
                        <a:shade val="85000"/>
                        <a:satMod val="255000"/>
                      </a:srgbClr>
                    </a:gs>
                    <a:gs pos="100000">
                      <a:srgbClr val="0F1285">
                        <a:shade val="20000"/>
                        <a:satMod val="245000"/>
                      </a:srgbClr>
                    </a:gs>
                  </a:gsLst>
                  <a:lin ang="5400000"/>
                </a:gradFill>
                <a:effectLst>
                  <a:reflection blurRad="12700" stA="28000" endPos="45000" dist="1000" dir="5400000" sy="-100000" algn="bl" rotWithShape="0"/>
                </a:effectLst>
                <a:latin typeface="黑体" charset="0"/>
                <a:ea typeface="黑体" charset="0"/>
                <a:cs typeface="黑体" charset="0"/>
              </a:rPr>
              <a:t>教育学成为独立学科的标志</a:t>
            </a:r>
            <a:endParaRPr lang="en-US" altLang="zh-CN" sz="2400" b="1" cap="all" dirty="0">
              <a:ln w="9000" cmpd="sng">
                <a:solidFill>
                  <a:srgbClr val="0F1285">
                    <a:shade val="50000"/>
                    <a:satMod val="120000"/>
                  </a:srgbClr>
                </a:solidFill>
                <a:prstDash val="solid"/>
              </a:ln>
              <a:gradFill>
                <a:gsLst>
                  <a:gs pos="0">
                    <a:srgbClr val="0F1285">
                      <a:shade val="20000"/>
                      <a:satMod val="245000"/>
                    </a:srgbClr>
                  </a:gs>
                  <a:gs pos="43000">
                    <a:srgbClr val="0F1285">
                      <a:satMod val="255000"/>
                    </a:srgbClr>
                  </a:gs>
                  <a:gs pos="48000">
                    <a:srgbClr val="0F1285">
                      <a:shade val="85000"/>
                      <a:satMod val="255000"/>
                    </a:srgbClr>
                  </a:gs>
                  <a:gs pos="100000">
                    <a:srgbClr val="0F1285">
                      <a:shade val="20000"/>
                      <a:satMod val="245000"/>
                    </a:srgbClr>
                  </a:gs>
                </a:gsLst>
                <a:lin ang="5400000"/>
              </a:gradFill>
              <a:effectLst>
                <a:reflection blurRad="12700" stA="28000" endPos="45000" dist="1000" dir="5400000" sy="-100000" algn="bl" rotWithShape="0"/>
              </a:effectLst>
              <a:latin typeface="黑体" charset="0"/>
              <a:ea typeface="黑体" charset="0"/>
              <a:cs typeface="黑体" charset="0"/>
            </a:endParaRPr>
          </a:p>
        </p:txBody>
      </p:sp>
      <p:sp>
        <p:nvSpPr>
          <p:cNvPr id="2" name="矩形 1"/>
          <p:cNvSpPr/>
          <p:nvPr/>
        </p:nvSpPr>
        <p:spPr>
          <a:xfrm>
            <a:off x="5652120" y="4343232"/>
            <a:ext cx="2350323" cy="461665"/>
          </a:xfrm>
          <a:prstGeom prst="rect">
            <a:avLst/>
          </a:prstGeom>
        </p:spPr>
        <p:txBody>
          <a:bodyPr wrap="none">
            <a:spAutoFit/>
          </a:bodyPr>
          <a:lstStyle/>
          <a:p>
            <a:r>
              <a:rPr lang="zh-CN" altLang="en-US" sz="2400" b="1" cap="all" dirty="0">
                <a:ln w="9000" cmpd="sng">
                  <a:solidFill>
                    <a:srgbClr val="0F1285">
                      <a:shade val="50000"/>
                      <a:satMod val="120000"/>
                    </a:srgbClr>
                  </a:solidFill>
                  <a:prstDash val="solid"/>
                </a:ln>
                <a:gradFill>
                  <a:gsLst>
                    <a:gs pos="0">
                      <a:srgbClr val="0F1285">
                        <a:shade val="20000"/>
                        <a:satMod val="245000"/>
                      </a:srgbClr>
                    </a:gs>
                    <a:gs pos="43000">
                      <a:srgbClr val="0F1285">
                        <a:satMod val="255000"/>
                      </a:srgbClr>
                    </a:gs>
                    <a:gs pos="48000">
                      <a:srgbClr val="0F1285">
                        <a:shade val="85000"/>
                        <a:satMod val="255000"/>
                      </a:srgbClr>
                    </a:gs>
                    <a:gs pos="100000">
                      <a:srgbClr val="0F1285">
                        <a:shade val="20000"/>
                        <a:satMod val="245000"/>
                      </a:srgbClr>
                    </a:gs>
                  </a:gsLst>
                  <a:lin ang="5400000"/>
                </a:gradFill>
                <a:effectLst>
                  <a:reflection blurRad="12700" stA="28000" endPos="45000" dist="1000" dir="5400000" sy="-100000" algn="bl" rotWithShape="0"/>
                </a:effectLst>
                <a:latin typeface="黑体" charset="0"/>
                <a:ea typeface="黑体" charset="0"/>
                <a:cs typeface="黑体" charset="0"/>
              </a:rPr>
              <a:t>现代教育学之</a:t>
            </a:r>
            <a:r>
              <a:rPr lang="zh-CN" altLang="en-US" sz="2400" b="1" cap="all" dirty="0" smtClean="0">
                <a:ln w="9000" cmpd="sng">
                  <a:solidFill>
                    <a:srgbClr val="0F1285">
                      <a:shade val="50000"/>
                      <a:satMod val="120000"/>
                    </a:srgbClr>
                  </a:solidFill>
                  <a:prstDash val="solid"/>
                </a:ln>
                <a:gradFill>
                  <a:gsLst>
                    <a:gs pos="0">
                      <a:srgbClr val="0F1285">
                        <a:shade val="20000"/>
                        <a:satMod val="245000"/>
                      </a:srgbClr>
                    </a:gs>
                    <a:gs pos="43000">
                      <a:srgbClr val="0F1285">
                        <a:satMod val="255000"/>
                      </a:srgbClr>
                    </a:gs>
                    <a:gs pos="48000">
                      <a:srgbClr val="0F1285">
                        <a:shade val="85000"/>
                        <a:satMod val="255000"/>
                      </a:srgbClr>
                    </a:gs>
                    <a:gs pos="100000">
                      <a:srgbClr val="0F1285">
                        <a:shade val="20000"/>
                        <a:satMod val="245000"/>
                      </a:srgbClr>
                    </a:gs>
                  </a:gsLst>
                  <a:lin ang="5400000"/>
                </a:gradFill>
                <a:effectLst>
                  <a:reflection blurRad="12700" stA="28000" endPos="45000" dist="1000" dir="5400000" sy="-100000" algn="bl" rotWithShape="0"/>
                </a:effectLst>
                <a:latin typeface="黑体" charset="0"/>
                <a:ea typeface="黑体" charset="0"/>
                <a:cs typeface="黑体" charset="0"/>
              </a:rPr>
              <a:t>父</a:t>
            </a:r>
            <a:endParaRPr lang="zh-CN" altLang="en-US" sz="2400" b="1" cap="all" dirty="0">
              <a:ln w="9000" cmpd="sng">
                <a:solidFill>
                  <a:srgbClr val="0F1285">
                    <a:shade val="50000"/>
                    <a:satMod val="120000"/>
                  </a:srgbClr>
                </a:solidFill>
                <a:prstDash val="solid"/>
              </a:ln>
              <a:gradFill>
                <a:gsLst>
                  <a:gs pos="0">
                    <a:srgbClr val="0F1285">
                      <a:shade val="20000"/>
                      <a:satMod val="245000"/>
                    </a:srgbClr>
                  </a:gs>
                  <a:gs pos="43000">
                    <a:srgbClr val="0F1285">
                      <a:satMod val="255000"/>
                    </a:srgbClr>
                  </a:gs>
                  <a:gs pos="48000">
                    <a:srgbClr val="0F1285">
                      <a:shade val="85000"/>
                      <a:satMod val="255000"/>
                    </a:srgbClr>
                  </a:gs>
                  <a:gs pos="100000">
                    <a:srgbClr val="0F1285">
                      <a:shade val="20000"/>
                      <a:satMod val="245000"/>
                    </a:srgbClr>
                  </a:gs>
                </a:gsLst>
                <a:lin ang="5400000"/>
              </a:gradFill>
              <a:effectLst>
                <a:reflection blurRad="12700" stA="28000" endPos="45000" dist="1000" dir="5400000" sy="-100000" algn="bl" rotWithShape="0"/>
              </a:effectLst>
              <a:latin typeface="黑体" charset="0"/>
              <a:ea typeface="黑体" charset="0"/>
              <a:cs typeface="黑体" charset="0"/>
            </a:endParaRPr>
          </a:p>
        </p:txBody>
      </p:sp>
      <p:sp>
        <p:nvSpPr>
          <p:cNvPr id="3" name="矩形 2"/>
          <p:cNvSpPr/>
          <p:nvPr/>
        </p:nvSpPr>
        <p:spPr>
          <a:xfrm>
            <a:off x="2483768" y="2715766"/>
            <a:ext cx="1159292" cy="369332"/>
          </a:xfrm>
          <a:prstGeom prst="rect">
            <a:avLst/>
          </a:prstGeom>
        </p:spPr>
        <p:txBody>
          <a:bodyPr wrap="none">
            <a:spAutoFit/>
          </a:bodyPr>
          <a:lstStyle/>
          <a:p>
            <a:r>
              <a:rPr lang="zh-CN" altLang="en-US" dirty="0">
                <a:solidFill>
                  <a:srgbClr val="002060"/>
                </a:solidFill>
                <a:ea typeface="宋体" charset="0"/>
              </a:rPr>
              <a:t>（</a:t>
            </a:r>
            <a:r>
              <a:rPr lang="en-US" altLang="zh-CN" dirty="0">
                <a:solidFill>
                  <a:srgbClr val="002060"/>
                </a:solidFill>
                <a:ea typeface="宋体" charset="0"/>
              </a:rPr>
              <a:t>1806</a:t>
            </a:r>
            <a:r>
              <a:rPr lang="zh-CN" altLang="en-US" dirty="0">
                <a:solidFill>
                  <a:srgbClr val="002060"/>
                </a:solidFill>
                <a:ea typeface="宋体" charset="0"/>
              </a:rPr>
              <a:t>）</a:t>
            </a:r>
            <a:endParaRPr lang="zh-CN" altLang="en-US"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98914"/>
    </mc:Choice>
    <mc:Fallback xmlns="">
      <p:transition spd="slow" advTm="989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23962" y="13824"/>
            <a:ext cx="2105900" cy="646331"/>
          </a:xfrm>
          <a:prstGeom prst="rect">
            <a:avLst/>
          </a:prstGeom>
          <a:noFill/>
        </p:spPr>
        <p:txBody>
          <a:bodyPr>
            <a:spAutoFit/>
          </a:bodyPr>
          <a:lstStyle/>
          <a:p>
            <a:pPr algn="ctr" defTabSz="685800">
              <a:defRPr/>
            </a:pPr>
            <a:r>
              <a:rPr lang="zh-CN" altLang="en-US" sz="36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教育学</a:t>
            </a:r>
            <a:endParaRPr lang="zh-CN" altLang="en-US" sz="405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endParaRPr>
          </a:p>
        </p:txBody>
      </p:sp>
      <p:sp>
        <p:nvSpPr>
          <p:cNvPr id="2" name="矩形 1"/>
          <p:cNvSpPr/>
          <p:nvPr/>
        </p:nvSpPr>
        <p:spPr>
          <a:xfrm>
            <a:off x="1555372" y="897564"/>
            <a:ext cx="1919115" cy="438582"/>
          </a:xfrm>
          <a:prstGeom prst="rect">
            <a:avLst/>
          </a:prstGeom>
        </p:spPr>
        <p:txBody>
          <a:bodyPr wrap="none">
            <a:spAutoFit/>
          </a:bodyPr>
          <a:lstStyle/>
          <a:p>
            <a:pPr marL="342900" lvl="1" defTabSz="685800">
              <a:lnSpc>
                <a:spcPts val="2700"/>
              </a:lnSpc>
              <a:defRPr/>
            </a:pPr>
            <a:r>
              <a:rPr lang="en-US" altLang="zh-CN" sz="2700" b="1" dirty="0">
                <a:ln w="10160">
                  <a:solidFill>
                    <a:srgbClr val="ABD3B1"/>
                  </a:solidFill>
                  <a:prstDash val="solid"/>
                </a:ln>
                <a:solidFill>
                  <a:srgbClr val="14179C">
                    <a:lumMod val="75000"/>
                  </a:srgbClr>
                </a:solidFill>
                <a:effectLst>
                  <a:outerShdw blurRad="38100" dist="22860" dir="5400000" algn="tl" rotWithShape="0">
                    <a:srgbClr val="000000">
                      <a:alpha val="30000"/>
                    </a:srgbClr>
                  </a:outerShdw>
                </a:effectLst>
                <a:latin typeface="Arial" panose="020B0604020202090204" pitchFamily="34" charset="0"/>
                <a:ea typeface="宋体" charset="0"/>
                <a:cs typeface="+mn-cs"/>
              </a:rPr>
              <a:t>——</a:t>
            </a:r>
            <a:r>
              <a:rPr lang="zh-CN" altLang="en-US" sz="2700" b="1" dirty="0">
                <a:ln w="10160">
                  <a:solidFill>
                    <a:srgbClr val="ABD3B1"/>
                  </a:solidFill>
                  <a:prstDash val="solid"/>
                </a:ln>
                <a:solidFill>
                  <a:srgbClr val="14179C">
                    <a:lumMod val="75000"/>
                  </a:srgbClr>
                </a:solidFill>
                <a:effectLst>
                  <a:outerShdw blurRad="38100" dist="22860" dir="5400000" algn="tl" rotWithShape="0">
                    <a:srgbClr val="000000">
                      <a:alpha val="30000"/>
                    </a:srgbClr>
                  </a:outerShdw>
                </a:effectLst>
                <a:latin typeface="Arial" panose="020B0604020202090204" pitchFamily="34" charset="0"/>
                <a:ea typeface="宋体" charset="0"/>
                <a:cs typeface="+mn-cs"/>
              </a:rPr>
              <a:t>发展</a:t>
            </a:r>
          </a:p>
        </p:txBody>
      </p:sp>
      <p:grpSp>
        <p:nvGrpSpPr>
          <p:cNvPr id="19460" name="Group 30"/>
          <p:cNvGrpSpPr/>
          <p:nvPr/>
        </p:nvGrpSpPr>
        <p:grpSpPr bwMode="auto">
          <a:xfrm>
            <a:off x="1743075" y="1731169"/>
            <a:ext cx="5657850" cy="2514600"/>
            <a:chOff x="550" y="1434"/>
            <a:chExt cx="4752" cy="2112"/>
          </a:xfrm>
        </p:grpSpPr>
        <p:sp>
          <p:nvSpPr>
            <p:cNvPr id="19465" name="Line 3"/>
            <p:cNvSpPr>
              <a:spLocks noChangeShapeType="1"/>
            </p:cNvSpPr>
            <p:nvPr/>
          </p:nvSpPr>
          <p:spPr bwMode="gray">
            <a:xfrm flipH="1">
              <a:off x="550" y="3541"/>
              <a:ext cx="1044" cy="1"/>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9466" name="Line 4"/>
            <p:cNvSpPr>
              <a:spLocks noChangeShapeType="1"/>
            </p:cNvSpPr>
            <p:nvPr/>
          </p:nvSpPr>
          <p:spPr bwMode="gray">
            <a:xfrm flipH="1">
              <a:off x="550" y="3013"/>
              <a:ext cx="1536"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9467" name="Line 5"/>
            <p:cNvSpPr>
              <a:spLocks noChangeShapeType="1"/>
            </p:cNvSpPr>
            <p:nvPr/>
          </p:nvSpPr>
          <p:spPr bwMode="gray">
            <a:xfrm flipH="1">
              <a:off x="550" y="2490"/>
              <a:ext cx="2112"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9468" name="Line 6"/>
            <p:cNvSpPr>
              <a:spLocks noChangeShapeType="1"/>
            </p:cNvSpPr>
            <p:nvPr/>
          </p:nvSpPr>
          <p:spPr bwMode="gray">
            <a:xfrm flipH="1">
              <a:off x="550" y="1968"/>
              <a:ext cx="2624"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9469" name="Line 7"/>
            <p:cNvSpPr>
              <a:spLocks noChangeShapeType="1"/>
            </p:cNvSpPr>
            <p:nvPr/>
          </p:nvSpPr>
          <p:spPr bwMode="gray">
            <a:xfrm flipH="1" flipV="1">
              <a:off x="550" y="1438"/>
              <a:ext cx="3171"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9470" name="Line 8"/>
            <p:cNvSpPr>
              <a:spLocks noChangeShapeType="1"/>
            </p:cNvSpPr>
            <p:nvPr/>
          </p:nvSpPr>
          <p:spPr bwMode="gray">
            <a:xfrm>
              <a:off x="646" y="1434"/>
              <a:ext cx="0" cy="549"/>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9471" name="Line 9"/>
            <p:cNvSpPr>
              <a:spLocks noChangeShapeType="1"/>
            </p:cNvSpPr>
            <p:nvPr/>
          </p:nvSpPr>
          <p:spPr bwMode="gray">
            <a:xfrm>
              <a:off x="646" y="1983"/>
              <a:ext cx="0" cy="51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9472" name="Line 10"/>
            <p:cNvSpPr>
              <a:spLocks noChangeShapeType="1"/>
            </p:cNvSpPr>
            <p:nvPr/>
          </p:nvSpPr>
          <p:spPr bwMode="gray">
            <a:xfrm>
              <a:off x="646" y="2498"/>
              <a:ext cx="0" cy="514"/>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9473" name="Line 11"/>
            <p:cNvSpPr>
              <a:spLocks noChangeShapeType="1"/>
            </p:cNvSpPr>
            <p:nvPr/>
          </p:nvSpPr>
          <p:spPr bwMode="gray">
            <a:xfrm>
              <a:off x="646" y="3013"/>
              <a:ext cx="0" cy="514"/>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9474" name="Text Box 12"/>
            <p:cNvSpPr txBox="1">
              <a:spLocks noChangeArrowheads="1"/>
            </p:cNvSpPr>
            <p:nvPr/>
          </p:nvSpPr>
          <p:spPr bwMode="gray">
            <a:xfrm>
              <a:off x="742" y="1638"/>
              <a:ext cx="15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b="1">
                  <a:solidFill>
                    <a:schemeClr val="tx1"/>
                  </a:solidFill>
                  <a:latin typeface="Verdana" panose="020B0604030504040204" charset="0"/>
                  <a:ea typeface="宋体" charset="0"/>
                </a:defRPr>
              </a:lvl1pPr>
              <a:lvl2pPr>
                <a:defRPr sz="2400">
                  <a:solidFill>
                    <a:schemeClr val="tx1"/>
                  </a:solidFill>
                  <a:latin typeface="Arial" panose="020B0604020202090204" pitchFamily="34" charset="0"/>
                  <a:ea typeface="宋体" charset="0"/>
                </a:defRPr>
              </a:lvl2pPr>
              <a:lvl3pPr>
                <a:defRPr sz="2200">
                  <a:solidFill>
                    <a:schemeClr val="tx1"/>
                  </a:solidFill>
                  <a:latin typeface="Arial" panose="020B0604020202090204" pitchFamily="34" charset="0"/>
                  <a:ea typeface="宋体" charset="0"/>
                </a:defRPr>
              </a:lvl3pPr>
              <a:lvl4pPr>
                <a:defRPr sz="2000">
                  <a:solidFill>
                    <a:schemeClr val="tx1"/>
                  </a:solidFill>
                  <a:latin typeface="Arial" panose="020B0604020202090204" pitchFamily="34" charset="0"/>
                  <a:ea typeface="宋体" charset="0"/>
                </a:defRPr>
              </a:lvl4pPr>
              <a:lvl5pPr>
                <a:defRPr sz="2000">
                  <a:solidFill>
                    <a:schemeClr val="tx1"/>
                  </a:solidFill>
                  <a:latin typeface="Arial" panose="020B0604020202090204" pitchFamily="34" charset="0"/>
                  <a:ea typeface="宋体" charset="0"/>
                </a:defRPr>
              </a:lvl5pPr>
              <a:lvl6pPr eaLnBrk="0" hangingPunct="0">
                <a:defRPr sz="2000">
                  <a:solidFill>
                    <a:schemeClr val="tx1"/>
                  </a:solidFill>
                  <a:latin typeface="Arial" panose="020B0604020202090204" pitchFamily="34" charset="0"/>
                  <a:ea typeface="宋体" charset="0"/>
                </a:defRPr>
              </a:lvl6pPr>
              <a:lvl7pPr eaLnBrk="0" hangingPunct="0">
                <a:defRPr sz="2000">
                  <a:solidFill>
                    <a:schemeClr val="tx1"/>
                  </a:solidFill>
                  <a:latin typeface="Arial" panose="020B0604020202090204" pitchFamily="34" charset="0"/>
                  <a:ea typeface="宋体" charset="0"/>
                </a:defRPr>
              </a:lvl7pPr>
              <a:lvl8pPr eaLnBrk="0" hangingPunct="0">
                <a:defRPr sz="2000">
                  <a:solidFill>
                    <a:schemeClr val="tx1"/>
                  </a:solidFill>
                  <a:latin typeface="Arial" panose="020B0604020202090204" pitchFamily="34" charset="0"/>
                  <a:ea typeface="宋体" charset="0"/>
                </a:defRPr>
              </a:lvl8pPr>
              <a:lvl9pPr eaLnBrk="0" hangingPunct="0">
                <a:defRPr sz="2000">
                  <a:solidFill>
                    <a:schemeClr val="tx1"/>
                  </a:solidFill>
                  <a:latin typeface="Arial" panose="020B0604020202090204" pitchFamily="34" charset="0"/>
                  <a:ea typeface="宋体" charset="0"/>
                </a:defRPr>
              </a:lvl9pPr>
            </a:lstStyle>
            <a:p>
              <a:pPr defTabSz="685800"/>
              <a:endParaRPr lang="en-US" altLang="zh-CN" sz="1050" b="0">
                <a:solidFill>
                  <a:srgbClr val="14179C"/>
                </a:solidFill>
                <a:cs typeface="宋体" charset="0"/>
              </a:endParaRPr>
            </a:p>
          </p:txBody>
        </p:sp>
        <p:grpSp>
          <p:nvGrpSpPr>
            <p:cNvPr id="19475" name="Group 16"/>
            <p:cNvGrpSpPr/>
            <p:nvPr/>
          </p:nvGrpSpPr>
          <p:grpSpPr bwMode="auto">
            <a:xfrm>
              <a:off x="1632" y="1440"/>
              <a:ext cx="3670" cy="2106"/>
              <a:chOff x="1514" y="1446"/>
              <a:chExt cx="3670" cy="2106"/>
            </a:xfrm>
          </p:grpSpPr>
          <p:sp>
            <p:nvSpPr>
              <p:cNvPr id="32" name="Freeform 17"/>
              <p:cNvSpPr/>
              <p:nvPr/>
            </p:nvSpPr>
            <p:spPr bwMode="gray">
              <a:xfrm>
                <a:off x="4817" y="1446"/>
                <a:ext cx="363" cy="533"/>
              </a:xfrm>
              <a:custGeom>
                <a:avLst/>
                <a:gdLst>
                  <a:gd name="T0" fmla="*/ 308 w 308"/>
                  <a:gd name="T1" fmla="*/ 120 h 444"/>
                  <a:gd name="T2" fmla="*/ 0 w 308"/>
                  <a:gd name="T3" fmla="*/ 444 h 444"/>
                  <a:gd name="T4" fmla="*/ 0 w 308"/>
                  <a:gd name="T5" fmla="*/ 286 h 444"/>
                  <a:gd name="T6" fmla="*/ 308 w 308"/>
                  <a:gd name="T7" fmla="*/ 0 h 444"/>
                  <a:gd name="T8" fmla="*/ 308 w 308"/>
                  <a:gd name="T9" fmla="*/ 120 h 444"/>
                </a:gdLst>
                <a:ahLst/>
                <a:cxnLst>
                  <a:cxn ang="0">
                    <a:pos x="T0" y="T1"/>
                  </a:cxn>
                  <a:cxn ang="0">
                    <a:pos x="T2" y="T3"/>
                  </a:cxn>
                  <a:cxn ang="0">
                    <a:pos x="T4" y="T5"/>
                  </a:cxn>
                  <a:cxn ang="0">
                    <a:pos x="T6" y="T7"/>
                  </a:cxn>
                  <a:cxn ang="0">
                    <a:pos x="T8" y="T9"/>
                  </a:cxn>
                </a:cxnLst>
                <a:rect l="0" t="0" r="r" b="b"/>
                <a:pathLst>
                  <a:path w="308" h="444">
                    <a:moveTo>
                      <a:pt x="308" y="120"/>
                    </a:moveTo>
                    <a:lnTo>
                      <a:pt x="0" y="444"/>
                    </a:lnTo>
                    <a:lnTo>
                      <a:pt x="0" y="286"/>
                    </a:lnTo>
                    <a:lnTo>
                      <a:pt x="308" y="0"/>
                    </a:lnTo>
                    <a:lnTo>
                      <a:pt x="308" y="120"/>
                    </a:lnTo>
                    <a:close/>
                  </a:path>
                </a:pathLst>
              </a:cu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14:hiddenLine>
                </a:ext>
              </a:extLst>
            </p:spPr>
            <p:txBody>
              <a:bodyPr/>
              <a:lstStyle/>
              <a:p>
                <a:pPr defTabSz="685800">
                  <a:defRPr/>
                </a:pPr>
                <a:endParaRPr lang="zh-CN" altLang="en-US" sz="1350">
                  <a:solidFill>
                    <a:srgbClr val="14179C"/>
                  </a:solidFill>
                  <a:latin typeface="Arial" panose="020B0604020202090204" pitchFamily="34" charset="0"/>
                  <a:ea typeface="宋体" charset="0"/>
                  <a:cs typeface="+mn-cs"/>
                </a:endParaRPr>
              </a:p>
            </p:txBody>
          </p:sp>
          <p:sp>
            <p:nvSpPr>
              <p:cNvPr id="19477" name="Freeform 18"/>
              <p:cNvSpPr/>
              <p:nvPr/>
            </p:nvSpPr>
            <p:spPr bwMode="gray">
              <a:xfrm>
                <a:off x="3078" y="1446"/>
                <a:ext cx="2106" cy="341"/>
              </a:xfrm>
              <a:custGeom>
                <a:avLst/>
                <a:gdLst>
                  <a:gd name="T0" fmla="*/ 3973 w 1786"/>
                  <a:gd name="T1" fmla="*/ 850 h 284"/>
                  <a:gd name="T2" fmla="*/ 0 w 1786"/>
                  <a:gd name="T3" fmla="*/ 850 h 284"/>
                  <a:gd name="T4" fmla="*/ 1198 w 1786"/>
                  <a:gd name="T5" fmla="*/ 0 h 284"/>
                  <a:gd name="T6" fmla="*/ 4802 w 1786"/>
                  <a:gd name="T7" fmla="*/ 0 h 284"/>
                  <a:gd name="T8" fmla="*/ 3973 w 1786"/>
                  <a:gd name="T9" fmla="*/ 850 h 284"/>
                  <a:gd name="T10" fmla="*/ 0 60000 65536"/>
                  <a:gd name="T11" fmla="*/ 0 60000 65536"/>
                  <a:gd name="T12" fmla="*/ 0 60000 65536"/>
                  <a:gd name="T13" fmla="*/ 0 60000 65536"/>
                  <a:gd name="T14" fmla="*/ 0 60000 65536"/>
                  <a:gd name="T15" fmla="*/ 0 w 1786"/>
                  <a:gd name="T16" fmla="*/ 0 h 284"/>
                  <a:gd name="T17" fmla="*/ 1786 w 1786"/>
                  <a:gd name="T18" fmla="*/ 284 h 284"/>
                </a:gdLst>
                <a:ahLst/>
                <a:cxnLst>
                  <a:cxn ang="T10">
                    <a:pos x="T0" y="T1"/>
                  </a:cxn>
                  <a:cxn ang="T11">
                    <a:pos x="T2" y="T3"/>
                  </a:cxn>
                  <a:cxn ang="T12">
                    <a:pos x="T4" y="T5"/>
                  </a:cxn>
                  <a:cxn ang="T13">
                    <a:pos x="T6" y="T7"/>
                  </a:cxn>
                  <a:cxn ang="T14">
                    <a:pos x="T8" y="T9"/>
                  </a:cxn>
                </a:cxnLst>
                <a:rect l="T15" t="T16" r="T17" b="T18"/>
                <a:pathLst>
                  <a:path w="1786" h="284">
                    <a:moveTo>
                      <a:pt x="1478" y="284"/>
                    </a:moveTo>
                    <a:lnTo>
                      <a:pt x="0" y="284"/>
                    </a:lnTo>
                    <a:lnTo>
                      <a:pt x="446" y="0"/>
                    </a:lnTo>
                    <a:lnTo>
                      <a:pt x="1786" y="0"/>
                    </a:lnTo>
                    <a:lnTo>
                      <a:pt x="1478" y="284"/>
                    </a:lnTo>
                    <a:close/>
                  </a:path>
                </a:pathLst>
              </a:custGeom>
              <a:solidFill>
                <a:schemeClr val="accent2"/>
              </a:solidFill>
              <a:ln>
                <a:noFill/>
              </a:ln>
              <a:extLst>
                <a:ext uri="{91240B29-F687-4F45-9708-019B960494DF}">
                  <a14:hiddenLine xmlns:a14="http://schemas.microsoft.com/office/drawing/2010/main" w="0">
                    <a:solidFill>
                      <a:srgbClr val="808080"/>
                    </a:solidFill>
                    <a:round/>
                  </a14:hiddenLine>
                </a:ext>
              </a:extLst>
            </p:spPr>
            <p:txBody>
              <a:bodyPr/>
              <a:lstStyle/>
              <a:p>
                <a:pPr defTabSz="685800"/>
                <a:r>
                  <a:rPr lang="zh-CN" altLang="en-US" b="1">
                    <a:solidFill>
                      <a:srgbClr val="FFFFFF"/>
                    </a:solidFill>
                    <a:latin typeface="黑体" charset="0"/>
                    <a:ea typeface="黑体" charset="0"/>
                    <a:cs typeface="黑体" charset="0"/>
                  </a:rPr>
                  <a:t>     多元化发展</a:t>
                </a:r>
                <a:endParaRPr lang="en-US" altLang="zh-CN" b="1">
                  <a:solidFill>
                    <a:srgbClr val="FFFFFF"/>
                  </a:solidFill>
                  <a:latin typeface="黑体" charset="0"/>
                  <a:ea typeface="黑体" charset="0"/>
                  <a:cs typeface="黑体" charset="0"/>
                </a:endParaRPr>
              </a:p>
              <a:p>
                <a:pPr defTabSz="685800"/>
                <a:endParaRPr lang="zh-CN" altLang="en-US" sz="1350">
                  <a:solidFill>
                    <a:srgbClr val="14179C"/>
                  </a:solidFill>
                  <a:ea typeface="宋体" charset="0"/>
                  <a:cs typeface="宋体" charset="0"/>
                </a:endParaRPr>
              </a:p>
            </p:txBody>
          </p:sp>
          <p:sp>
            <p:nvSpPr>
              <p:cNvPr id="34" name="Freeform 19"/>
              <p:cNvSpPr/>
              <p:nvPr/>
            </p:nvSpPr>
            <p:spPr bwMode="gray">
              <a:xfrm>
                <a:off x="4452" y="1970"/>
                <a:ext cx="363" cy="530"/>
              </a:xfrm>
              <a:custGeom>
                <a:avLst/>
                <a:gdLst>
                  <a:gd name="T0" fmla="*/ 308 w 308"/>
                  <a:gd name="T1" fmla="*/ 120 h 442"/>
                  <a:gd name="T2" fmla="*/ 0 w 308"/>
                  <a:gd name="T3" fmla="*/ 442 h 442"/>
                  <a:gd name="T4" fmla="*/ 0 w 308"/>
                  <a:gd name="T5" fmla="*/ 286 h 442"/>
                  <a:gd name="T6" fmla="*/ 308 w 308"/>
                  <a:gd name="T7" fmla="*/ 0 h 442"/>
                  <a:gd name="T8" fmla="*/ 308 w 308"/>
                  <a:gd name="T9" fmla="*/ 120 h 442"/>
                </a:gdLst>
                <a:ahLst/>
                <a:cxnLst>
                  <a:cxn ang="0">
                    <a:pos x="T0" y="T1"/>
                  </a:cxn>
                  <a:cxn ang="0">
                    <a:pos x="T2" y="T3"/>
                  </a:cxn>
                  <a:cxn ang="0">
                    <a:pos x="T4" y="T5"/>
                  </a:cxn>
                  <a:cxn ang="0">
                    <a:pos x="T6" y="T7"/>
                  </a:cxn>
                  <a:cxn ang="0">
                    <a:pos x="T8" y="T9"/>
                  </a:cxn>
                </a:cxnLst>
                <a:rect l="0" t="0" r="r" b="b"/>
                <a:pathLst>
                  <a:path w="308" h="442">
                    <a:moveTo>
                      <a:pt x="308" y="120"/>
                    </a:moveTo>
                    <a:lnTo>
                      <a:pt x="0" y="442"/>
                    </a:lnTo>
                    <a:lnTo>
                      <a:pt x="0" y="286"/>
                    </a:lnTo>
                    <a:lnTo>
                      <a:pt x="308" y="0"/>
                    </a:lnTo>
                    <a:lnTo>
                      <a:pt x="308" y="120"/>
                    </a:lnTo>
                    <a:close/>
                  </a:path>
                </a:pathLst>
              </a:custGeom>
              <a:gradFill rotWithShape="1">
                <a:gsLst>
                  <a:gs pos="0">
                    <a:schemeClr val="hlink">
                      <a:gamma/>
                      <a:shade val="46275"/>
                      <a:invGamma/>
                    </a:schemeClr>
                  </a:gs>
                  <a:gs pos="50000">
                    <a:schemeClr val="hlink"/>
                  </a:gs>
                  <a:gs pos="100000">
                    <a:schemeClr val="hlink">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14:hiddenLine>
                </a:ext>
              </a:extLst>
            </p:spPr>
            <p:txBody>
              <a:bodyPr/>
              <a:lstStyle/>
              <a:p>
                <a:pPr defTabSz="685800">
                  <a:defRPr/>
                </a:pPr>
                <a:endParaRPr lang="zh-CN" altLang="en-US" sz="1350">
                  <a:solidFill>
                    <a:srgbClr val="14179C"/>
                  </a:solidFill>
                  <a:latin typeface="Arial" panose="020B0604020202090204" pitchFamily="34" charset="0"/>
                  <a:ea typeface="宋体" charset="0"/>
                  <a:cs typeface="+mn-cs"/>
                </a:endParaRPr>
              </a:p>
            </p:txBody>
          </p:sp>
          <p:sp>
            <p:nvSpPr>
              <p:cNvPr id="19479" name="Freeform 20"/>
              <p:cNvSpPr/>
              <p:nvPr/>
            </p:nvSpPr>
            <p:spPr bwMode="gray">
              <a:xfrm>
                <a:off x="2555" y="1970"/>
                <a:ext cx="2264" cy="340"/>
              </a:xfrm>
              <a:custGeom>
                <a:avLst/>
                <a:gdLst>
                  <a:gd name="T0" fmla="*/ 4336 w 1920"/>
                  <a:gd name="T1" fmla="*/ 836 h 284"/>
                  <a:gd name="T2" fmla="*/ 0 w 1920"/>
                  <a:gd name="T3" fmla="*/ 836 h 284"/>
                  <a:gd name="T4" fmla="*/ 1198 w 1920"/>
                  <a:gd name="T5" fmla="*/ 0 h 284"/>
                  <a:gd name="T6" fmla="*/ 5161 w 1920"/>
                  <a:gd name="T7" fmla="*/ 0 h 284"/>
                  <a:gd name="T8" fmla="*/ 4336 w 1920"/>
                  <a:gd name="T9" fmla="*/ 836 h 284"/>
                  <a:gd name="T10" fmla="*/ 0 60000 65536"/>
                  <a:gd name="T11" fmla="*/ 0 60000 65536"/>
                  <a:gd name="T12" fmla="*/ 0 60000 65536"/>
                  <a:gd name="T13" fmla="*/ 0 60000 65536"/>
                  <a:gd name="T14" fmla="*/ 0 60000 65536"/>
                  <a:gd name="T15" fmla="*/ 0 w 1920"/>
                  <a:gd name="T16" fmla="*/ 0 h 284"/>
                  <a:gd name="T17" fmla="*/ 1920 w 1920"/>
                  <a:gd name="T18" fmla="*/ 284 h 284"/>
                </a:gdLst>
                <a:ahLst/>
                <a:cxnLst>
                  <a:cxn ang="T10">
                    <a:pos x="T0" y="T1"/>
                  </a:cxn>
                  <a:cxn ang="T11">
                    <a:pos x="T2" y="T3"/>
                  </a:cxn>
                  <a:cxn ang="T12">
                    <a:pos x="T4" y="T5"/>
                  </a:cxn>
                  <a:cxn ang="T13">
                    <a:pos x="T6" y="T7"/>
                  </a:cxn>
                  <a:cxn ang="T14">
                    <a:pos x="T8" y="T9"/>
                  </a:cxn>
                </a:cxnLst>
                <a:rect l="T15" t="T16" r="T17" b="T18"/>
                <a:pathLst>
                  <a:path w="1920" h="284">
                    <a:moveTo>
                      <a:pt x="1612" y="284"/>
                    </a:moveTo>
                    <a:lnTo>
                      <a:pt x="0" y="284"/>
                    </a:lnTo>
                    <a:lnTo>
                      <a:pt x="446" y="0"/>
                    </a:lnTo>
                    <a:lnTo>
                      <a:pt x="1920" y="0"/>
                    </a:lnTo>
                    <a:lnTo>
                      <a:pt x="1612" y="284"/>
                    </a:lnTo>
                    <a:close/>
                  </a:path>
                </a:pathLst>
              </a:custGeom>
              <a:solidFill>
                <a:schemeClr val="hlink"/>
              </a:solidFill>
              <a:ln>
                <a:noFill/>
              </a:ln>
              <a:extLst>
                <a:ext uri="{91240B29-F687-4F45-9708-019B960494DF}">
                  <a14:hiddenLine xmlns:a14="http://schemas.microsoft.com/office/drawing/2010/main" w="0">
                    <a:solidFill>
                      <a:srgbClr val="808080"/>
                    </a:solidFill>
                    <a:round/>
                  </a14:hiddenLine>
                </a:ext>
              </a:extLst>
            </p:spPr>
            <p:txBody>
              <a:bodyPr/>
              <a:lstStyle/>
              <a:p>
                <a:pPr defTabSz="685800"/>
                <a:r>
                  <a:rPr lang="zh-CN" altLang="en-US" sz="1350" b="1">
                    <a:solidFill>
                      <a:srgbClr val="FFFFFF"/>
                    </a:solidFill>
                    <a:latin typeface="黑体" charset="0"/>
                    <a:ea typeface="黑体" charset="0"/>
                    <a:cs typeface="黑体" charset="0"/>
                  </a:rPr>
                  <a:t>      </a:t>
                </a:r>
                <a:r>
                  <a:rPr lang="zh-CN" altLang="en-US" b="1">
                    <a:solidFill>
                      <a:srgbClr val="FFFFFF"/>
                    </a:solidFill>
                    <a:latin typeface="黑体" charset="0"/>
                    <a:ea typeface="黑体" charset="0"/>
                    <a:cs typeface="黑体" charset="0"/>
                  </a:rPr>
                  <a:t>科学教育学建立</a:t>
                </a:r>
                <a:endParaRPr lang="en-US" altLang="zh-CN" sz="1350" b="1">
                  <a:solidFill>
                    <a:srgbClr val="FFFFFF"/>
                  </a:solidFill>
                  <a:latin typeface="黑体" charset="0"/>
                  <a:ea typeface="黑体" charset="0"/>
                  <a:cs typeface="黑体" charset="0"/>
                </a:endParaRPr>
              </a:p>
              <a:p>
                <a:pPr defTabSz="685800"/>
                <a:endParaRPr lang="zh-CN" altLang="en-US" sz="1350">
                  <a:solidFill>
                    <a:srgbClr val="14179C"/>
                  </a:solidFill>
                  <a:ea typeface="宋体" charset="0"/>
                  <a:cs typeface="宋体" charset="0"/>
                </a:endParaRPr>
              </a:p>
            </p:txBody>
          </p:sp>
          <p:sp>
            <p:nvSpPr>
              <p:cNvPr id="36" name="Freeform 21"/>
              <p:cNvSpPr/>
              <p:nvPr/>
            </p:nvSpPr>
            <p:spPr bwMode="gray">
              <a:xfrm>
                <a:off x="4086" y="2494"/>
                <a:ext cx="361" cy="532"/>
              </a:xfrm>
              <a:custGeom>
                <a:avLst/>
                <a:gdLst>
                  <a:gd name="T0" fmla="*/ 306 w 306"/>
                  <a:gd name="T1" fmla="*/ 122 h 444"/>
                  <a:gd name="T2" fmla="*/ 0 w 306"/>
                  <a:gd name="T3" fmla="*/ 444 h 444"/>
                  <a:gd name="T4" fmla="*/ 0 w 306"/>
                  <a:gd name="T5" fmla="*/ 286 h 444"/>
                  <a:gd name="T6" fmla="*/ 306 w 306"/>
                  <a:gd name="T7" fmla="*/ 0 h 444"/>
                  <a:gd name="T8" fmla="*/ 306 w 306"/>
                  <a:gd name="T9" fmla="*/ 122 h 444"/>
                </a:gdLst>
                <a:ahLst/>
                <a:cxnLst>
                  <a:cxn ang="0">
                    <a:pos x="T0" y="T1"/>
                  </a:cxn>
                  <a:cxn ang="0">
                    <a:pos x="T2" y="T3"/>
                  </a:cxn>
                  <a:cxn ang="0">
                    <a:pos x="T4" y="T5"/>
                  </a:cxn>
                  <a:cxn ang="0">
                    <a:pos x="T6" y="T7"/>
                  </a:cxn>
                  <a:cxn ang="0">
                    <a:pos x="T8" y="T9"/>
                  </a:cxn>
                </a:cxnLst>
                <a:rect l="0" t="0" r="r" b="b"/>
                <a:pathLst>
                  <a:path w="306" h="444">
                    <a:moveTo>
                      <a:pt x="306" y="122"/>
                    </a:moveTo>
                    <a:lnTo>
                      <a:pt x="0" y="444"/>
                    </a:lnTo>
                    <a:lnTo>
                      <a:pt x="0" y="286"/>
                    </a:lnTo>
                    <a:lnTo>
                      <a:pt x="306" y="0"/>
                    </a:lnTo>
                    <a:lnTo>
                      <a:pt x="306" y="122"/>
                    </a:lnTo>
                    <a:close/>
                  </a:path>
                </a:pathLst>
              </a:custGeom>
              <a:gradFill rotWithShape="1">
                <a:gsLst>
                  <a:gs pos="0">
                    <a:schemeClr val="folHlink">
                      <a:gamma/>
                      <a:shade val="46275"/>
                      <a:invGamma/>
                    </a:schemeClr>
                  </a:gs>
                  <a:gs pos="50000">
                    <a:schemeClr val="folHlink"/>
                  </a:gs>
                  <a:gs pos="100000">
                    <a:schemeClr val="folHlink">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14:hiddenLine>
                </a:ext>
              </a:extLst>
            </p:spPr>
            <p:txBody>
              <a:bodyPr/>
              <a:lstStyle/>
              <a:p>
                <a:pPr defTabSz="685800">
                  <a:defRPr/>
                </a:pPr>
                <a:endParaRPr lang="zh-CN" altLang="en-US" sz="1350">
                  <a:solidFill>
                    <a:srgbClr val="14179C"/>
                  </a:solidFill>
                  <a:latin typeface="Arial" panose="020B0604020202090204" pitchFamily="34" charset="0"/>
                  <a:ea typeface="宋体" charset="0"/>
                  <a:cs typeface="+mn-cs"/>
                </a:endParaRPr>
              </a:p>
            </p:txBody>
          </p:sp>
          <p:sp>
            <p:nvSpPr>
              <p:cNvPr id="37" name="Freeform 22"/>
              <p:cNvSpPr/>
              <p:nvPr/>
            </p:nvSpPr>
            <p:spPr bwMode="gray">
              <a:xfrm>
                <a:off x="3722" y="3019"/>
                <a:ext cx="364" cy="533"/>
              </a:xfrm>
              <a:custGeom>
                <a:avLst/>
                <a:gdLst>
                  <a:gd name="T0" fmla="*/ 308 w 308"/>
                  <a:gd name="T1" fmla="*/ 122 h 444"/>
                  <a:gd name="T2" fmla="*/ 0 w 308"/>
                  <a:gd name="T3" fmla="*/ 444 h 444"/>
                  <a:gd name="T4" fmla="*/ 0 w 308"/>
                  <a:gd name="T5" fmla="*/ 286 h 444"/>
                  <a:gd name="T6" fmla="*/ 308 w 308"/>
                  <a:gd name="T7" fmla="*/ 0 h 444"/>
                  <a:gd name="T8" fmla="*/ 308 w 308"/>
                  <a:gd name="T9" fmla="*/ 122 h 444"/>
                </a:gdLst>
                <a:ahLst/>
                <a:cxnLst>
                  <a:cxn ang="0">
                    <a:pos x="T0" y="T1"/>
                  </a:cxn>
                  <a:cxn ang="0">
                    <a:pos x="T2" y="T3"/>
                  </a:cxn>
                  <a:cxn ang="0">
                    <a:pos x="T4" y="T5"/>
                  </a:cxn>
                  <a:cxn ang="0">
                    <a:pos x="T6" y="T7"/>
                  </a:cxn>
                  <a:cxn ang="0">
                    <a:pos x="T8" y="T9"/>
                  </a:cxn>
                </a:cxnLst>
                <a:rect l="0" t="0" r="r" b="b"/>
                <a:pathLst>
                  <a:path w="308" h="444">
                    <a:moveTo>
                      <a:pt x="308" y="122"/>
                    </a:moveTo>
                    <a:lnTo>
                      <a:pt x="0" y="444"/>
                    </a:lnTo>
                    <a:lnTo>
                      <a:pt x="0" y="286"/>
                    </a:lnTo>
                    <a:lnTo>
                      <a:pt x="308" y="0"/>
                    </a:lnTo>
                    <a:lnTo>
                      <a:pt x="308" y="122"/>
                    </a:lnTo>
                    <a:close/>
                  </a:path>
                </a:pathLst>
              </a:cu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14:hiddenLine>
                </a:ext>
              </a:extLst>
            </p:spPr>
            <p:txBody>
              <a:bodyPr/>
              <a:lstStyle/>
              <a:p>
                <a:pPr defTabSz="685800">
                  <a:defRPr/>
                </a:pPr>
                <a:endParaRPr lang="zh-CN" altLang="en-US" sz="1350">
                  <a:solidFill>
                    <a:srgbClr val="14179C"/>
                  </a:solidFill>
                  <a:latin typeface="Arial" panose="020B0604020202090204" pitchFamily="34" charset="0"/>
                  <a:ea typeface="宋体" charset="0"/>
                  <a:cs typeface="+mn-cs"/>
                </a:endParaRPr>
              </a:p>
            </p:txBody>
          </p:sp>
          <p:sp>
            <p:nvSpPr>
              <p:cNvPr id="19482" name="Freeform 23"/>
              <p:cNvSpPr/>
              <p:nvPr/>
            </p:nvSpPr>
            <p:spPr bwMode="gray">
              <a:xfrm>
                <a:off x="1515" y="3022"/>
                <a:ext cx="2571" cy="340"/>
              </a:xfrm>
              <a:custGeom>
                <a:avLst/>
                <a:gdLst>
                  <a:gd name="T0" fmla="*/ 5038 w 2180"/>
                  <a:gd name="T1" fmla="*/ 836 h 284"/>
                  <a:gd name="T2" fmla="*/ 0 w 2180"/>
                  <a:gd name="T3" fmla="*/ 836 h 284"/>
                  <a:gd name="T4" fmla="*/ 1199 w 2180"/>
                  <a:gd name="T5" fmla="*/ 0 h 284"/>
                  <a:gd name="T6" fmla="*/ 5865 w 2180"/>
                  <a:gd name="T7" fmla="*/ 0 h 284"/>
                  <a:gd name="T8" fmla="*/ 5038 w 2180"/>
                  <a:gd name="T9" fmla="*/ 836 h 284"/>
                  <a:gd name="T10" fmla="*/ 0 60000 65536"/>
                  <a:gd name="T11" fmla="*/ 0 60000 65536"/>
                  <a:gd name="T12" fmla="*/ 0 60000 65536"/>
                  <a:gd name="T13" fmla="*/ 0 60000 65536"/>
                  <a:gd name="T14" fmla="*/ 0 60000 65536"/>
                  <a:gd name="T15" fmla="*/ 0 w 2180"/>
                  <a:gd name="T16" fmla="*/ 0 h 284"/>
                  <a:gd name="T17" fmla="*/ 2180 w 2180"/>
                  <a:gd name="T18" fmla="*/ 284 h 284"/>
                </a:gdLst>
                <a:ahLst/>
                <a:cxnLst>
                  <a:cxn ang="T10">
                    <a:pos x="T0" y="T1"/>
                  </a:cxn>
                  <a:cxn ang="T11">
                    <a:pos x="T2" y="T3"/>
                  </a:cxn>
                  <a:cxn ang="T12">
                    <a:pos x="T4" y="T5"/>
                  </a:cxn>
                  <a:cxn ang="T13">
                    <a:pos x="T6" y="T7"/>
                  </a:cxn>
                  <a:cxn ang="T14">
                    <a:pos x="T8" y="T9"/>
                  </a:cxn>
                </a:cxnLst>
                <a:rect l="T15" t="T16" r="T17" b="T18"/>
                <a:pathLst>
                  <a:path w="2180" h="284">
                    <a:moveTo>
                      <a:pt x="1872" y="284"/>
                    </a:moveTo>
                    <a:lnTo>
                      <a:pt x="0" y="284"/>
                    </a:lnTo>
                    <a:lnTo>
                      <a:pt x="446" y="0"/>
                    </a:lnTo>
                    <a:lnTo>
                      <a:pt x="2180" y="0"/>
                    </a:lnTo>
                    <a:lnTo>
                      <a:pt x="1872" y="284"/>
                    </a:lnTo>
                    <a:close/>
                  </a:path>
                </a:pathLst>
              </a:custGeom>
              <a:solidFill>
                <a:schemeClr val="accent1"/>
              </a:solidFill>
              <a:ln>
                <a:noFill/>
              </a:ln>
              <a:extLst>
                <a:ext uri="{91240B29-F687-4F45-9708-019B960494DF}">
                  <a14:hiddenLine xmlns:a14="http://schemas.microsoft.com/office/drawing/2010/main" w="0">
                    <a:solidFill>
                      <a:srgbClr val="808080"/>
                    </a:solidFill>
                    <a:round/>
                  </a14:hiddenLine>
                </a:ext>
              </a:extLst>
            </p:spPr>
            <p:txBody>
              <a:bodyPr/>
              <a:lstStyle/>
              <a:p>
                <a:pPr defTabSz="685800"/>
                <a:r>
                  <a:rPr lang="zh-CN" altLang="en-US" b="1">
                    <a:solidFill>
                      <a:srgbClr val="FFFFFF"/>
                    </a:solidFill>
                    <a:latin typeface="黑体" charset="0"/>
                    <a:ea typeface="黑体" charset="0"/>
                    <a:cs typeface="黑体" charset="0"/>
                  </a:rPr>
                  <a:t>         萌芽阶段</a:t>
                </a:r>
                <a:endParaRPr lang="en-US" altLang="zh-CN" b="1">
                  <a:solidFill>
                    <a:srgbClr val="FFFFFF"/>
                  </a:solidFill>
                  <a:latin typeface="黑体" charset="0"/>
                  <a:ea typeface="黑体" charset="0"/>
                  <a:cs typeface="黑体" charset="0"/>
                </a:endParaRPr>
              </a:p>
              <a:p>
                <a:pPr defTabSz="685800"/>
                <a:endParaRPr lang="zh-CN" altLang="en-US" sz="1350">
                  <a:solidFill>
                    <a:srgbClr val="14179C"/>
                  </a:solidFill>
                  <a:ea typeface="宋体" charset="0"/>
                  <a:cs typeface="宋体" charset="0"/>
                </a:endParaRPr>
              </a:p>
            </p:txBody>
          </p:sp>
          <p:sp>
            <p:nvSpPr>
              <p:cNvPr id="19483" name="Freeform 24"/>
              <p:cNvSpPr/>
              <p:nvPr/>
            </p:nvSpPr>
            <p:spPr bwMode="gray">
              <a:xfrm>
                <a:off x="1946" y="1516"/>
                <a:ext cx="1158" cy="1715"/>
              </a:xfrm>
              <a:custGeom>
                <a:avLst/>
                <a:gdLst>
                  <a:gd name="T0" fmla="*/ 1 w 1824"/>
                  <a:gd name="T1" fmla="*/ 182 h 2648"/>
                  <a:gd name="T2" fmla="*/ 4 w 1824"/>
                  <a:gd name="T3" fmla="*/ 157 h 2648"/>
                  <a:gd name="T4" fmla="*/ 8 w 1824"/>
                  <a:gd name="T5" fmla="*/ 133 h 2648"/>
                  <a:gd name="T6" fmla="*/ 14 w 1824"/>
                  <a:gd name="T7" fmla="*/ 113 h 2648"/>
                  <a:gd name="T8" fmla="*/ 20 w 1824"/>
                  <a:gd name="T9" fmla="*/ 93 h 2648"/>
                  <a:gd name="T10" fmla="*/ 28 w 1824"/>
                  <a:gd name="T11" fmla="*/ 77 h 2648"/>
                  <a:gd name="T12" fmla="*/ 36 w 1824"/>
                  <a:gd name="T13" fmla="*/ 63 h 2648"/>
                  <a:gd name="T14" fmla="*/ 44 w 1824"/>
                  <a:gd name="T15" fmla="*/ 50 h 2648"/>
                  <a:gd name="T16" fmla="*/ 52 w 1824"/>
                  <a:gd name="T17" fmla="*/ 39 h 2648"/>
                  <a:gd name="T18" fmla="*/ 59 w 1824"/>
                  <a:gd name="T19" fmla="*/ 30 h 2648"/>
                  <a:gd name="T20" fmla="*/ 66 w 1824"/>
                  <a:gd name="T21" fmla="*/ 23 h 2648"/>
                  <a:gd name="T22" fmla="*/ 72 w 1824"/>
                  <a:gd name="T23" fmla="*/ 17 h 2648"/>
                  <a:gd name="T24" fmla="*/ 76 w 1824"/>
                  <a:gd name="T25" fmla="*/ 14 h 2648"/>
                  <a:gd name="T26" fmla="*/ 79 w 1824"/>
                  <a:gd name="T27" fmla="*/ 11 h 2648"/>
                  <a:gd name="T28" fmla="*/ 80 w 1824"/>
                  <a:gd name="T29" fmla="*/ 10 h 2648"/>
                  <a:gd name="T30" fmla="*/ 113 w 1824"/>
                  <a:gd name="T31" fmla="*/ 4 h 2648"/>
                  <a:gd name="T32" fmla="*/ 103 w 1824"/>
                  <a:gd name="T33" fmla="*/ 25 h 2648"/>
                  <a:gd name="T34" fmla="*/ 102 w 1824"/>
                  <a:gd name="T35" fmla="*/ 25 h 2648"/>
                  <a:gd name="T36" fmla="*/ 99 w 1824"/>
                  <a:gd name="T37" fmla="*/ 26 h 2648"/>
                  <a:gd name="T38" fmla="*/ 95 w 1824"/>
                  <a:gd name="T39" fmla="*/ 27 h 2648"/>
                  <a:gd name="T40" fmla="*/ 90 w 1824"/>
                  <a:gd name="T41" fmla="*/ 30 h 2648"/>
                  <a:gd name="T42" fmla="*/ 83 w 1824"/>
                  <a:gd name="T43" fmla="*/ 34 h 2648"/>
                  <a:gd name="T44" fmla="*/ 76 w 1824"/>
                  <a:gd name="T45" fmla="*/ 40 h 2648"/>
                  <a:gd name="T46" fmla="*/ 68 w 1824"/>
                  <a:gd name="T47" fmla="*/ 47 h 2648"/>
                  <a:gd name="T48" fmla="*/ 59 w 1824"/>
                  <a:gd name="T49" fmla="*/ 56 h 2648"/>
                  <a:gd name="T50" fmla="*/ 50 w 1824"/>
                  <a:gd name="T51" fmla="*/ 67 h 2648"/>
                  <a:gd name="T52" fmla="*/ 41 w 1824"/>
                  <a:gd name="T53" fmla="*/ 79 h 2648"/>
                  <a:gd name="T54" fmla="*/ 32 w 1824"/>
                  <a:gd name="T55" fmla="*/ 95 h 2648"/>
                  <a:gd name="T56" fmla="*/ 24 w 1824"/>
                  <a:gd name="T57" fmla="*/ 112 h 2648"/>
                  <a:gd name="T58" fmla="*/ 16 w 1824"/>
                  <a:gd name="T59" fmla="*/ 132 h 2648"/>
                  <a:gd name="T60" fmla="*/ 10 w 1824"/>
                  <a:gd name="T61" fmla="*/ 155 h 2648"/>
                  <a:gd name="T62" fmla="*/ 3 w 1824"/>
                  <a:gd name="T63" fmla="*/ 181 h 2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61092E"/>
                  </a:gs>
                </a:gsLst>
                <a:lin ang="5400000" scaled="1"/>
              </a:gradFill>
              <a:ln>
                <a:noFill/>
              </a:ln>
              <a:extLst>
                <a:ext uri="{91240B29-F687-4F45-9708-019B960494DF}">
                  <a14:hiddenLine xmlns:a14="http://schemas.microsoft.com/office/drawing/2010/main" w="0">
                    <a:solidFill>
                      <a:srgbClr val="FACD69"/>
                    </a:solidFill>
                    <a:prstDash val="solid"/>
                    <a:round/>
                  </a14:hiddenLine>
                </a:ext>
              </a:extLst>
            </p:spPr>
            <p:txBody>
              <a:bodyPr/>
              <a:lstStyle/>
              <a:p>
                <a:pPr defTabSz="685800"/>
                <a:endParaRPr lang="zh-CN" altLang="en-US" sz="1350">
                  <a:solidFill>
                    <a:srgbClr val="14179C"/>
                  </a:solidFill>
                  <a:ea typeface="宋体" charset="0"/>
                  <a:cs typeface="+mn-cs"/>
                </a:endParaRPr>
              </a:p>
            </p:txBody>
          </p:sp>
          <p:sp>
            <p:nvSpPr>
              <p:cNvPr id="40" name="Rectangle 25"/>
              <p:cNvSpPr>
                <a:spLocks noChangeArrowheads="1"/>
              </p:cNvSpPr>
              <p:nvPr/>
            </p:nvSpPr>
            <p:spPr bwMode="gray">
              <a:xfrm>
                <a:off x="3082" y="1787"/>
                <a:ext cx="1743" cy="192"/>
              </a:xfrm>
              <a:prstGeom prst="rect">
                <a:avLst/>
              </a:prstGeom>
              <a:gradFill rotWithShape="1">
                <a:gsLst>
                  <a:gs pos="0">
                    <a:schemeClr val="accent2">
                      <a:gamma/>
                      <a:shade val="72549"/>
                      <a:invGamma/>
                    </a:schemeClr>
                  </a:gs>
                  <a:gs pos="50000">
                    <a:schemeClr val="accent2"/>
                  </a:gs>
                  <a:gs pos="100000">
                    <a:schemeClr val="accent2">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a:defRPr/>
                </a:pPr>
                <a:endParaRPr lang="en-US" altLang="zh-CN" b="1" dirty="0">
                  <a:solidFill>
                    <a:srgbClr val="FFFFFF"/>
                  </a:solidFill>
                  <a:latin typeface="黑体" panose="02010609060101010101" pitchFamily="49" charset="-122"/>
                  <a:ea typeface="黑体" panose="02010609060101010101" pitchFamily="49" charset="-122"/>
                  <a:cs typeface="+mn-cs"/>
                </a:endParaRPr>
              </a:p>
            </p:txBody>
          </p:sp>
          <p:sp>
            <p:nvSpPr>
              <p:cNvPr id="41" name="Rectangle 26"/>
              <p:cNvSpPr>
                <a:spLocks noChangeArrowheads="1"/>
              </p:cNvSpPr>
              <p:nvPr/>
            </p:nvSpPr>
            <p:spPr bwMode="gray">
              <a:xfrm>
                <a:off x="2556" y="2310"/>
                <a:ext cx="1900" cy="188"/>
              </a:xfrm>
              <a:prstGeom prst="rect">
                <a:avLst/>
              </a:prstGeom>
              <a:gradFill rotWithShape="1">
                <a:gsLst>
                  <a:gs pos="0">
                    <a:schemeClr val="hlink">
                      <a:gamma/>
                      <a:shade val="72549"/>
                      <a:invGamma/>
                    </a:schemeClr>
                  </a:gs>
                  <a:gs pos="50000">
                    <a:schemeClr val="hlink"/>
                  </a:gs>
                  <a:gs pos="100000">
                    <a:schemeClr val="hlink">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a:defRPr/>
                </a:pPr>
                <a:endParaRPr lang="en-US" altLang="zh-CN" b="1" dirty="0">
                  <a:solidFill>
                    <a:srgbClr val="FFFFFF"/>
                  </a:solidFill>
                  <a:latin typeface="黑体" panose="02010609060101010101" pitchFamily="49" charset="-122"/>
                  <a:ea typeface="黑体" panose="02010609060101010101" pitchFamily="49" charset="-122"/>
                  <a:cs typeface="+mn-cs"/>
                </a:endParaRPr>
              </a:p>
            </p:txBody>
          </p:sp>
          <p:sp>
            <p:nvSpPr>
              <p:cNvPr id="19486" name="Freeform 27"/>
              <p:cNvSpPr/>
              <p:nvPr/>
            </p:nvSpPr>
            <p:spPr bwMode="gray">
              <a:xfrm>
                <a:off x="2049" y="2509"/>
                <a:ext cx="2569" cy="343"/>
              </a:xfrm>
              <a:custGeom>
                <a:avLst/>
                <a:gdLst>
                  <a:gd name="T0" fmla="*/ 5996 w 2048"/>
                  <a:gd name="T1" fmla="*/ 850 h 286"/>
                  <a:gd name="T2" fmla="*/ 0 w 2048"/>
                  <a:gd name="T3" fmla="*/ 850 h 286"/>
                  <a:gd name="T4" fmla="*/ 1535 w 2048"/>
                  <a:gd name="T5" fmla="*/ 0 h 286"/>
                  <a:gd name="T6" fmla="*/ 7052 w 2048"/>
                  <a:gd name="T7" fmla="*/ 0 h 286"/>
                  <a:gd name="T8" fmla="*/ 5996 w 2048"/>
                  <a:gd name="T9" fmla="*/ 850 h 286"/>
                  <a:gd name="T10" fmla="*/ 0 60000 65536"/>
                  <a:gd name="T11" fmla="*/ 0 60000 65536"/>
                  <a:gd name="T12" fmla="*/ 0 60000 65536"/>
                  <a:gd name="T13" fmla="*/ 0 60000 65536"/>
                  <a:gd name="T14" fmla="*/ 0 60000 65536"/>
                  <a:gd name="T15" fmla="*/ 0 w 2048"/>
                  <a:gd name="T16" fmla="*/ 0 h 286"/>
                  <a:gd name="T17" fmla="*/ 2048 w 2048"/>
                  <a:gd name="T18" fmla="*/ 286 h 286"/>
                </a:gdLst>
                <a:ahLst/>
                <a:cxnLst>
                  <a:cxn ang="T10">
                    <a:pos x="T0" y="T1"/>
                  </a:cxn>
                  <a:cxn ang="T11">
                    <a:pos x="T2" y="T3"/>
                  </a:cxn>
                  <a:cxn ang="T12">
                    <a:pos x="T4" y="T5"/>
                  </a:cxn>
                  <a:cxn ang="T13">
                    <a:pos x="T6" y="T7"/>
                  </a:cxn>
                  <a:cxn ang="T14">
                    <a:pos x="T8" y="T9"/>
                  </a:cxn>
                </a:cxnLst>
                <a:rect l="T15" t="T16" r="T17" b="T18"/>
                <a:pathLst>
                  <a:path w="2048" h="286">
                    <a:moveTo>
                      <a:pt x="1742" y="286"/>
                    </a:moveTo>
                    <a:lnTo>
                      <a:pt x="0" y="286"/>
                    </a:lnTo>
                    <a:lnTo>
                      <a:pt x="446" y="0"/>
                    </a:lnTo>
                    <a:lnTo>
                      <a:pt x="2048" y="0"/>
                    </a:lnTo>
                    <a:lnTo>
                      <a:pt x="1742" y="286"/>
                    </a:lnTo>
                    <a:close/>
                  </a:path>
                </a:pathLst>
              </a:custGeom>
              <a:solidFill>
                <a:schemeClr val="folHlink"/>
              </a:solidFill>
              <a:ln>
                <a:noFill/>
              </a:ln>
              <a:extLst>
                <a:ext uri="{91240B29-F687-4F45-9708-019B960494DF}">
                  <a14:hiddenLine xmlns:a14="http://schemas.microsoft.com/office/drawing/2010/main" w="0">
                    <a:solidFill>
                      <a:srgbClr val="808080"/>
                    </a:solidFill>
                    <a:round/>
                  </a14:hiddenLine>
                </a:ext>
              </a:extLst>
            </p:spPr>
            <p:txBody>
              <a:bodyPr/>
              <a:lstStyle/>
              <a:p>
                <a:pPr defTabSz="685800"/>
                <a:r>
                  <a:rPr lang="zh-CN" altLang="en-US" sz="1350" b="1" dirty="0">
                    <a:solidFill>
                      <a:srgbClr val="FFFFFF"/>
                    </a:solidFill>
                    <a:latin typeface="黑体" charset="0"/>
                    <a:ea typeface="黑体" charset="0"/>
                    <a:cs typeface="黑体" charset="0"/>
                  </a:rPr>
                  <a:t>      </a:t>
                </a:r>
                <a:r>
                  <a:rPr lang="zh-CN" altLang="en-US" b="1" dirty="0">
                    <a:solidFill>
                      <a:srgbClr val="FFFFFF"/>
                    </a:solidFill>
                    <a:latin typeface="黑体" charset="0"/>
                    <a:ea typeface="黑体" charset="0"/>
                    <a:cs typeface="黑体" charset="0"/>
                  </a:rPr>
                  <a:t>教育学成为独立学科</a:t>
                </a:r>
                <a:endParaRPr lang="en-US" altLang="zh-CN" sz="1350" b="1" dirty="0">
                  <a:solidFill>
                    <a:srgbClr val="FFFFFF"/>
                  </a:solidFill>
                  <a:latin typeface="黑体" charset="0"/>
                  <a:ea typeface="黑体" charset="0"/>
                  <a:cs typeface="黑体" charset="0"/>
                </a:endParaRPr>
              </a:p>
              <a:p>
                <a:pPr defTabSz="685800"/>
                <a:endParaRPr lang="zh-CN" altLang="en-US" sz="1350" dirty="0">
                  <a:solidFill>
                    <a:srgbClr val="14179C"/>
                  </a:solidFill>
                  <a:ea typeface="宋体" charset="0"/>
                  <a:cs typeface="宋体" charset="0"/>
                </a:endParaRPr>
              </a:p>
            </p:txBody>
          </p:sp>
          <p:sp>
            <p:nvSpPr>
              <p:cNvPr id="43" name="Rectangle 28"/>
              <p:cNvSpPr>
                <a:spLocks noChangeArrowheads="1"/>
              </p:cNvSpPr>
              <p:nvPr/>
            </p:nvSpPr>
            <p:spPr bwMode="gray">
              <a:xfrm>
                <a:off x="2038" y="2836"/>
                <a:ext cx="2056" cy="188"/>
              </a:xfrm>
              <a:prstGeom prst="rect">
                <a:avLst/>
              </a:prstGeom>
              <a:gradFill rotWithShape="1">
                <a:gsLst>
                  <a:gs pos="0">
                    <a:schemeClr val="folHlink">
                      <a:gamma/>
                      <a:shade val="72549"/>
                      <a:invGamma/>
                    </a:schemeClr>
                  </a:gs>
                  <a:gs pos="50000">
                    <a:schemeClr val="folHlink"/>
                  </a:gs>
                  <a:gs pos="100000">
                    <a:schemeClr val="folHlink">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a:defRPr/>
                </a:pPr>
                <a:endParaRPr lang="en-US" altLang="zh-CN" b="1" dirty="0">
                  <a:solidFill>
                    <a:srgbClr val="FFFFFF"/>
                  </a:solidFill>
                  <a:latin typeface="黑体" panose="02010609060101010101" pitchFamily="49" charset="-122"/>
                  <a:ea typeface="黑体" panose="02010609060101010101" pitchFamily="49" charset="-122"/>
                  <a:cs typeface="+mn-cs"/>
                </a:endParaRPr>
              </a:p>
            </p:txBody>
          </p:sp>
          <p:sp>
            <p:nvSpPr>
              <p:cNvPr id="44" name="Rectangle 29"/>
              <p:cNvSpPr>
                <a:spLocks noChangeArrowheads="1"/>
              </p:cNvSpPr>
              <p:nvPr/>
            </p:nvSpPr>
            <p:spPr bwMode="gray">
              <a:xfrm>
                <a:off x="1514" y="3363"/>
                <a:ext cx="2213" cy="187"/>
              </a:xfrm>
              <a:prstGeom prst="rect">
                <a:avLst/>
              </a:prstGeom>
              <a:gradFill rotWithShape="1">
                <a:gsLst>
                  <a:gs pos="0">
                    <a:schemeClr val="accent1">
                      <a:gamma/>
                      <a:shade val="72549"/>
                      <a:invGamma/>
                    </a:schemeClr>
                  </a:gs>
                  <a:gs pos="50000">
                    <a:schemeClr val="accent1"/>
                  </a:gs>
                  <a:gs pos="100000">
                    <a:schemeClr val="accent1">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a:defRPr/>
                </a:pPr>
                <a:endParaRPr lang="en-US" altLang="zh-CN" b="1" dirty="0">
                  <a:solidFill>
                    <a:srgbClr val="FFFFFF"/>
                  </a:solidFill>
                  <a:latin typeface="黑体" panose="02010609060101010101" pitchFamily="49" charset="-122"/>
                  <a:ea typeface="黑体" panose="02010609060101010101" pitchFamily="49" charset="-122"/>
                  <a:cs typeface="+mn-cs"/>
                </a:endParaRPr>
              </a:p>
            </p:txBody>
          </p:sp>
        </p:grpSp>
      </p:grpSp>
      <p:sp>
        <p:nvSpPr>
          <p:cNvPr id="13318" name="Text Box 15"/>
          <p:cNvSpPr txBox="1">
            <a:spLocks noChangeArrowheads="1"/>
          </p:cNvSpPr>
          <p:nvPr/>
        </p:nvSpPr>
        <p:spPr bwMode="gray">
          <a:xfrm>
            <a:off x="1925706" y="2949792"/>
            <a:ext cx="230063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b="1">
                <a:solidFill>
                  <a:schemeClr val="tx1"/>
                </a:solidFill>
                <a:latin typeface="Verdana" panose="020B0604030504040204" charset="0"/>
                <a:ea typeface="宋体" charset="0"/>
              </a:defRPr>
            </a:lvl1pPr>
            <a:lvl2pPr>
              <a:defRPr sz="2400">
                <a:solidFill>
                  <a:schemeClr val="tx1"/>
                </a:solidFill>
                <a:latin typeface="Arial" panose="020B0604020202090204" pitchFamily="34" charset="0"/>
                <a:ea typeface="宋体" charset="0"/>
              </a:defRPr>
            </a:lvl2pPr>
            <a:lvl3pPr>
              <a:defRPr sz="2200">
                <a:solidFill>
                  <a:schemeClr val="tx1"/>
                </a:solidFill>
                <a:latin typeface="Arial" panose="020B0604020202090204" pitchFamily="34" charset="0"/>
                <a:ea typeface="宋体" charset="0"/>
              </a:defRPr>
            </a:lvl3pPr>
            <a:lvl4pPr>
              <a:defRPr sz="2000">
                <a:solidFill>
                  <a:schemeClr val="tx1"/>
                </a:solidFill>
                <a:latin typeface="Arial" panose="020B0604020202090204" pitchFamily="34" charset="0"/>
                <a:ea typeface="宋体" charset="0"/>
              </a:defRPr>
            </a:lvl4pPr>
            <a:lvl5pPr>
              <a:defRPr sz="2000">
                <a:solidFill>
                  <a:schemeClr val="tx1"/>
                </a:solidFill>
                <a:latin typeface="Arial" panose="020B0604020202090204" pitchFamily="34" charset="0"/>
                <a:ea typeface="宋体" charset="0"/>
              </a:defRPr>
            </a:lvl5pPr>
            <a:lvl6pPr eaLnBrk="0" hangingPunct="0">
              <a:defRPr sz="2000">
                <a:solidFill>
                  <a:schemeClr val="tx1"/>
                </a:solidFill>
                <a:latin typeface="Arial" panose="020B0604020202090204" pitchFamily="34" charset="0"/>
                <a:ea typeface="宋体" charset="0"/>
              </a:defRPr>
            </a:lvl6pPr>
            <a:lvl7pPr eaLnBrk="0" hangingPunct="0">
              <a:defRPr sz="2000">
                <a:solidFill>
                  <a:schemeClr val="tx1"/>
                </a:solidFill>
                <a:latin typeface="Arial" panose="020B0604020202090204" pitchFamily="34" charset="0"/>
                <a:ea typeface="宋体" charset="0"/>
              </a:defRPr>
            </a:lvl7pPr>
            <a:lvl8pPr eaLnBrk="0" hangingPunct="0">
              <a:defRPr sz="2000">
                <a:solidFill>
                  <a:schemeClr val="tx1"/>
                </a:solidFill>
                <a:latin typeface="Arial" panose="020B0604020202090204" pitchFamily="34" charset="0"/>
                <a:ea typeface="宋体" charset="0"/>
              </a:defRPr>
            </a:lvl8pPr>
            <a:lvl9pPr eaLnBrk="0" hangingPunct="0">
              <a:defRPr sz="2000">
                <a:solidFill>
                  <a:schemeClr val="tx1"/>
                </a:solidFill>
                <a:latin typeface="Arial" panose="020B0604020202090204" pitchFamily="34" charset="0"/>
                <a:ea typeface="宋体" charset="0"/>
              </a:defRPr>
            </a:lvl9pPr>
          </a:lstStyle>
          <a:p>
            <a:pPr defTabSz="685800"/>
            <a:r>
              <a:rPr lang="zh-CN" altLang="en-US" sz="1500" b="0" dirty="0">
                <a:solidFill>
                  <a:srgbClr val="14179C"/>
                </a:solidFill>
                <a:latin typeface="黑体" charset="0"/>
                <a:ea typeface="黑体" charset="0"/>
                <a:cs typeface="黑体" charset="0"/>
              </a:rPr>
              <a:t>赫尔巴特</a:t>
            </a:r>
            <a:r>
              <a:rPr lang="en-US" altLang="zh-CN" sz="1500" b="0" dirty="0">
                <a:solidFill>
                  <a:srgbClr val="14179C"/>
                </a:solidFill>
                <a:latin typeface="黑体" charset="0"/>
                <a:ea typeface="黑体" charset="0"/>
                <a:cs typeface="黑体" charset="0"/>
              </a:rPr>
              <a:t>《</a:t>
            </a:r>
            <a:r>
              <a:rPr lang="zh-CN" altLang="en-US" sz="1500" b="0" dirty="0">
                <a:solidFill>
                  <a:srgbClr val="14179C"/>
                </a:solidFill>
                <a:latin typeface="黑体" charset="0"/>
                <a:ea typeface="黑体" charset="0"/>
                <a:cs typeface="黑体" charset="0"/>
              </a:rPr>
              <a:t>普通教育学</a:t>
            </a:r>
            <a:r>
              <a:rPr lang="en-US" altLang="zh-CN" sz="1500" b="0" dirty="0">
                <a:solidFill>
                  <a:srgbClr val="14179C"/>
                </a:solidFill>
                <a:latin typeface="黑体" charset="0"/>
                <a:ea typeface="黑体" charset="0"/>
                <a:cs typeface="黑体" charset="0"/>
              </a:rPr>
              <a:t>》</a:t>
            </a:r>
          </a:p>
        </p:txBody>
      </p:sp>
      <p:sp>
        <p:nvSpPr>
          <p:cNvPr id="19462" name="Text Box 15"/>
          <p:cNvSpPr txBox="1">
            <a:spLocks noChangeArrowheads="1"/>
          </p:cNvSpPr>
          <p:nvPr/>
        </p:nvSpPr>
        <p:spPr bwMode="gray">
          <a:xfrm>
            <a:off x="1997869" y="3623073"/>
            <a:ext cx="126188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b="1">
                <a:solidFill>
                  <a:schemeClr val="tx1"/>
                </a:solidFill>
                <a:latin typeface="Verdana" panose="020B0604030504040204" charset="0"/>
                <a:ea typeface="宋体" charset="0"/>
              </a:defRPr>
            </a:lvl1pPr>
            <a:lvl2pPr>
              <a:defRPr sz="2400">
                <a:solidFill>
                  <a:schemeClr val="tx1"/>
                </a:solidFill>
                <a:latin typeface="Arial" panose="020B0604020202090204" pitchFamily="34" charset="0"/>
                <a:ea typeface="宋体" charset="0"/>
              </a:defRPr>
            </a:lvl2pPr>
            <a:lvl3pPr>
              <a:defRPr sz="2200">
                <a:solidFill>
                  <a:schemeClr val="tx1"/>
                </a:solidFill>
                <a:latin typeface="Arial" panose="020B0604020202090204" pitchFamily="34" charset="0"/>
                <a:ea typeface="宋体" charset="0"/>
              </a:defRPr>
            </a:lvl3pPr>
            <a:lvl4pPr>
              <a:defRPr sz="2000">
                <a:solidFill>
                  <a:schemeClr val="tx1"/>
                </a:solidFill>
                <a:latin typeface="Arial" panose="020B0604020202090204" pitchFamily="34" charset="0"/>
                <a:ea typeface="宋体" charset="0"/>
              </a:defRPr>
            </a:lvl4pPr>
            <a:lvl5pPr>
              <a:defRPr sz="2000">
                <a:solidFill>
                  <a:schemeClr val="tx1"/>
                </a:solidFill>
                <a:latin typeface="Arial" panose="020B0604020202090204" pitchFamily="34" charset="0"/>
                <a:ea typeface="宋体" charset="0"/>
              </a:defRPr>
            </a:lvl5pPr>
            <a:lvl6pPr eaLnBrk="0" hangingPunct="0">
              <a:defRPr sz="2000">
                <a:solidFill>
                  <a:schemeClr val="tx1"/>
                </a:solidFill>
                <a:latin typeface="Arial" panose="020B0604020202090204" pitchFamily="34" charset="0"/>
                <a:ea typeface="宋体" charset="0"/>
              </a:defRPr>
            </a:lvl6pPr>
            <a:lvl7pPr eaLnBrk="0" hangingPunct="0">
              <a:defRPr sz="2000">
                <a:solidFill>
                  <a:schemeClr val="tx1"/>
                </a:solidFill>
                <a:latin typeface="Arial" panose="020B0604020202090204" pitchFamily="34" charset="0"/>
                <a:ea typeface="宋体" charset="0"/>
              </a:defRPr>
            </a:lvl7pPr>
            <a:lvl8pPr eaLnBrk="0" hangingPunct="0">
              <a:defRPr sz="2000">
                <a:solidFill>
                  <a:schemeClr val="tx1"/>
                </a:solidFill>
                <a:latin typeface="Arial" panose="020B0604020202090204" pitchFamily="34" charset="0"/>
                <a:ea typeface="宋体" charset="0"/>
              </a:defRPr>
            </a:lvl8pPr>
            <a:lvl9pPr eaLnBrk="0" hangingPunct="0">
              <a:defRPr sz="2000">
                <a:solidFill>
                  <a:schemeClr val="tx1"/>
                </a:solidFill>
                <a:latin typeface="Arial" panose="020B0604020202090204" pitchFamily="34" charset="0"/>
                <a:ea typeface="宋体" charset="0"/>
              </a:defRPr>
            </a:lvl9pPr>
          </a:lstStyle>
          <a:p>
            <a:pPr defTabSz="685800"/>
            <a:r>
              <a:rPr lang="zh-CN" altLang="en-US" sz="1200" b="0" dirty="0">
                <a:solidFill>
                  <a:srgbClr val="14179C"/>
                </a:solidFill>
                <a:latin typeface="黑体" charset="0"/>
                <a:ea typeface="黑体" charset="0"/>
                <a:cs typeface="黑体" charset="0"/>
              </a:rPr>
              <a:t>世界上最早的</a:t>
            </a:r>
            <a:endParaRPr lang="en-US" altLang="zh-CN" sz="1200" b="0" dirty="0">
              <a:solidFill>
                <a:srgbClr val="14179C"/>
              </a:solidFill>
              <a:latin typeface="黑体" charset="0"/>
              <a:ea typeface="黑体" charset="0"/>
              <a:cs typeface="黑体" charset="0"/>
            </a:endParaRPr>
          </a:p>
          <a:p>
            <a:pPr defTabSz="685800"/>
            <a:r>
              <a:rPr lang="zh-CN" altLang="en-US" sz="1200" b="0" dirty="0">
                <a:solidFill>
                  <a:srgbClr val="14179C"/>
                </a:solidFill>
                <a:latin typeface="黑体" charset="0"/>
                <a:ea typeface="黑体" charset="0"/>
                <a:cs typeface="黑体" charset="0"/>
              </a:rPr>
              <a:t>教育学专著</a:t>
            </a:r>
            <a:r>
              <a:rPr lang="en-US" altLang="zh-CN" sz="1200" b="0" dirty="0">
                <a:solidFill>
                  <a:srgbClr val="14179C"/>
                </a:solidFill>
                <a:latin typeface="黑体" charset="0"/>
                <a:ea typeface="黑体" charset="0"/>
                <a:cs typeface="黑体" charset="0"/>
              </a:rPr>
              <a:t>——</a:t>
            </a:r>
          </a:p>
          <a:p>
            <a:pPr defTabSz="685800"/>
            <a:r>
              <a:rPr lang="en-US" altLang="zh-CN" sz="1500" dirty="0">
                <a:solidFill>
                  <a:srgbClr val="14179C"/>
                </a:solidFill>
                <a:latin typeface="黑体" charset="0"/>
                <a:ea typeface="黑体" charset="0"/>
                <a:cs typeface="黑体" charset="0"/>
              </a:rPr>
              <a:t>《</a:t>
            </a:r>
            <a:r>
              <a:rPr lang="zh-CN" altLang="en-US" sz="1500" dirty="0">
                <a:solidFill>
                  <a:srgbClr val="14179C"/>
                </a:solidFill>
                <a:latin typeface="黑体" charset="0"/>
                <a:ea typeface="黑体" charset="0"/>
                <a:cs typeface="黑体" charset="0"/>
              </a:rPr>
              <a:t>学记</a:t>
            </a:r>
            <a:r>
              <a:rPr lang="en-US" altLang="zh-CN" sz="1500" dirty="0">
                <a:solidFill>
                  <a:srgbClr val="14179C"/>
                </a:solidFill>
                <a:latin typeface="黑体" charset="0"/>
                <a:ea typeface="黑体" charset="0"/>
                <a:cs typeface="黑体" charset="0"/>
              </a:rPr>
              <a:t>》</a:t>
            </a:r>
          </a:p>
        </p:txBody>
      </p:sp>
      <p:sp>
        <p:nvSpPr>
          <p:cNvPr id="3" name="矩形 2"/>
          <p:cNvSpPr>
            <a:spLocks noChangeArrowheads="1"/>
          </p:cNvSpPr>
          <p:nvPr/>
        </p:nvSpPr>
        <p:spPr bwMode="auto">
          <a:xfrm>
            <a:off x="1871700" y="3273828"/>
            <a:ext cx="21082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a:r>
              <a:rPr lang="zh-CN" altLang="en-US" sz="1500" dirty="0">
                <a:solidFill>
                  <a:srgbClr val="14179C"/>
                </a:solidFill>
                <a:latin typeface="黑体" charset="0"/>
                <a:ea typeface="黑体" charset="0"/>
                <a:cs typeface="黑体" charset="0"/>
              </a:rPr>
              <a:t>夸美纽斯</a:t>
            </a:r>
            <a:r>
              <a:rPr lang="en-US" altLang="zh-CN" sz="1500" dirty="0">
                <a:solidFill>
                  <a:srgbClr val="14179C"/>
                </a:solidFill>
                <a:latin typeface="黑体" charset="0"/>
                <a:ea typeface="黑体" charset="0"/>
                <a:cs typeface="黑体" charset="0"/>
              </a:rPr>
              <a:t>《</a:t>
            </a:r>
            <a:r>
              <a:rPr lang="zh-CN" altLang="en-US" sz="1500" dirty="0">
                <a:solidFill>
                  <a:srgbClr val="14179C"/>
                </a:solidFill>
                <a:latin typeface="黑体" charset="0"/>
                <a:ea typeface="黑体" charset="0"/>
                <a:cs typeface="黑体" charset="0"/>
              </a:rPr>
              <a:t>大教学论</a:t>
            </a:r>
            <a:r>
              <a:rPr lang="en-US" altLang="zh-CN" sz="1500" dirty="0">
                <a:solidFill>
                  <a:srgbClr val="14179C"/>
                </a:solidFill>
                <a:latin typeface="黑体" charset="0"/>
                <a:ea typeface="黑体" charset="0"/>
                <a:cs typeface="黑体" charset="0"/>
              </a:rPr>
              <a:t>》</a:t>
            </a:r>
          </a:p>
        </p:txBody>
      </p:sp>
    </p:spTree>
  </p:cSld>
  <p:clrMapOvr>
    <a:masterClrMapping/>
  </p:clrMapOvr>
  <mc:AlternateContent xmlns:mc="http://schemas.openxmlformats.org/markup-compatibility/2006" xmlns:p14="http://schemas.microsoft.com/office/powerpoint/2010/main">
    <mc:Choice Requires="p14">
      <p:transition spd="slow" p14:dur="2000" advTm="42651"/>
    </mc:Choice>
    <mc:Fallback xmlns="">
      <p:transition spd="slow" advTm="4265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55776" y="195486"/>
            <a:ext cx="4572000" cy="5077460"/>
          </a:xfrm>
          <a:prstGeom prst="rect">
            <a:avLst/>
          </a:prstGeom>
        </p:spPr>
        <p:txBody>
          <a:bodyPr>
            <a:spAutoFit/>
          </a:bodyPr>
          <a:lstStyle/>
          <a:p>
            <a:r>
              <a:rPr lang="zh-CN" altLang="en-US" dirty="0">
                <a:latin typeface="Microsoft YaHei" panose="020B0503020204020204" pitchFamily="34" charset="-122"/>
                <a:ea typeface="Microsoft YaHei" panose="020B0503020204020204" pitchFamily="34" charset="-122"/>
              </a:rPr>
              <a:t>人之初，性本善。性相近，习相远。</a:t>
            </a:r>
            <a:br>
              <a:rPr lang="zh-CN" altLang="en-US" dirty="0">
                <a:latin typeface="Microsoft YaHei" panose="020B0503020204020204" pitchFamily="34" charset="-122"/>
                <a:ea typeface="Microsoft YaHei" panose="020B0503020204020204" pitchFamily="34" charset="-122"/>
              </a:rPr>
            </a:br>
            <a:r>
              <a:rPr lang="zh-CN" altLang="en-US" dirty="0">
                <a:latin typeface="Microsoft YaHei" panose="020B0503020204020204" pitchFamily="34" charset="-122"/>
                <a:ea typeface="Microsoft YaHei" panose="020B0503020204020204" pitchFamily="34" charset="-122"/>
              </a:rPr>
              <a:t>苟不教，性乃迁。教之道，贵以专。</a:t>
            </a:r>
            <a:br>
              <a:rPr lang="zh-CN" altLang="en-US" dirty="0">
                <a:latin typeface="Microsoft YaHei" panose="020B0503020204020204" pitchFamily="34" charset="-122"/>
                <a:ea typeface="Microsoft YaHei" panose="020B0503020204020204" pitchFamily="34" charset="-122"/>
              </a:rPr>
            </a:br>
            <a:r>
              <a:rPr lang="zh-CN" altLang="en-US" dirty="0">
                <a:latin typeface="Microsoft YaHei" panose="020B0503020204020204" pitchFamily="34" charset="-122"/>
                <a:ea typeface="Microsoft YaHei" panose="020B0503020204020204" pitchFamily="34" charset="-122"/>
              </a:rPr>
              <a:t>昔孟母，择邻处。子不学，断机杼。</a:t>
            </a:r>
            <a:br>
              <a:rPr lang="zh-CN" altLang="en-US" dirty="0">
                <a:latin typeface="Microsoft YaHei" panose="020B0503020204020204" pitchFamily="34" charset="-122"/>
                <a:ea typeface="Microsoft YaHei" panose="020B0503020204020204" pitchFamily="34" charset="-122"/>
              </a:rPr>
            </a:b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a:t>
            </a:r>
            <a:endParaRPr lang="en-US" altLang="zh-CN" dirty="0" smtClean="0">
              <a:latin typeface="Microsoft YaHei" panose="020B0503020204020204" pitchFamily="34" charset="-122"/>
              <a:ea typeface="Microsoft YaHei" panose="020B0503020204020204" pitchFamily="34" charset="-122"/>
            </a:endParaRPr>
          </a:p>
          <a:p>
            <a:r>
              <a:rPr lang="zh-CN" altLang="en-US" dirty="0" smtClean="0">
                <a:latin typeface="Microsoft YaHei" panose="020B0503020204020204" pitchFamily="34" charset="-122"/>
                <a:ea typeface="Microsoft YaHei" panose="020B0503020204020204" pitchFamily="34" charset="-122"/>
              </a:rPr>
              <a:t>养</a:t>
            </a:r>
            <a:r>
              <a:rPr lang="zh-CN" altLang="en-US" dirty="0">
                <a:latin typeface="Microsoft YaHei" panose="020B0503020204020204" pitchFamily="34" charset="-122"/>
                <a:ea typeface="Microsoft YaHei" panose="020B0503020204020204" pitchFamily="34" charset="-122"/>
              </a:rPr>
              <a:t>不教，父之过。教不严，师之惰。</a:t>
            </a:r>
            <a:br>
              <a:rPr lang="zh-CN" altLang="en-US" dirty="0">
                <a:latin typeface="Microsoft YaHei" panose="020B0503020204020204" pitchFamily="34" charset="-122"/>
                <a:ea typeface="Microsoft YaHei" panose="020B0503020204020204" pitchFamily="34" charset="-122"/>
              </a:rPr>
            </a:br>
            <a:r>
              <a:rPr lang="zh-CN" altLang="en-US" dirty="0">
                <a:latin typeface="Microsoft YaHei" panose="020B0503020204020204" pitchFamily="34" charset="-122"/>
                <a:ea typeface="Microsoft YaHei" panose="020B0503020204020204" pitchFamily="34" charset="-122"/>
              </a:rPr>
              <a:t>子不学，非所宜。幼不学，老何为。</a:t>
            </a:r>
            <a:br>
              <a:rPr lang="zh-CN" altLang="en-US" dirty="0">
                <a:latin typeface="Microsoft YaHei" panose="020B0503020204020204" pitchFamily="34" charset="-122"/>
                <a:ea typeface="Microsoft YaHei" panose="020B0503020204020204" pitchFamily="34" charset="-122"/>
              </a:rPr>
            </a:br>
            <a:r>
              <a:rPr lang="zh-CN" altLang="en-US" dirty="0">
                <a:latin typeface="Microsoft YaHei" panose="020B0503020204020204" pitchFamily="34" charset="-122"/>
                <a:ea typeface="Microsoft YaHei" panose="020B0503020204020204" pitchFamily="34" charset="-122"/>
              </a:rPr>
              <a:t>玉不琢，不成器。人不学，不知义。</a:t>
            </a:r>
            <a:br>
              <a:rPr lang="zh-CN" altLang="en-US" dirty="0">
                <a:latin typeface="Microsoft YaHei" panose="020B0503020204020204" pitchFamily="34" charset="-122"/>
                <a:ea typeface="Microsoft YaHei" panose="020B0503020204020204" pitchFamily="34" charset="-122"/>
              </a:rPr>
            </a:b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a:t>
            </a:r>
            <a:endParaRPr lang="en-US" altLang="zh-CN" dirty="0" smtClean="0">
              <a:latin typeface="Microsoft YaHei" panose="020B0503020204020204" pitchFamily="34" charset="-122"/>
              <a:ea typeface="Microsoft YaHei" panose="020B0503020204020204" pitchFamily="34" charset="-122"/>
            </a:endParaRPr>
          </a:p>
          <a:p>
            <a:r>
              <a:rPr lang="zh-CN" altLang="en-US" dirty="0" smtClean="0">
                <a:latin typeface="Microsoft YaHei" panose="020B0503020204020204" pitchFamily="34" charset="-122"/>
                <a:ea typeface="Microsoft YaHei" panose="020B0503020204020204" pitchFamily="34" charset="-122"/>
              </a:rPr>
              <a:t>凡</a:t>
            </a:r>
            <a:r>
              <a:rPr lang="zh-CN" altLang="en-US" dirty="0">
                <a:latin typeface="Microsoft YaHei" panose="020B0503020204020204" pitchFamily="34" charset="-122"/>
                <a:ea typeface="Microsoft YaHei" panose="020B0503020204020204" pitchFamily="34" charset="-122"/>
              </a:rPr>
              <a:t>训蒙，须讲究。详训诂，明句读。</a:t>
            </a:r>
            <a:br>
              <a:rPr lang="zh-CN" altLang="en-US" dirty="0">
                <a:latin typeface="Microsoft YaHei" panose="020B0503020204020204" pitchFamily="34" charset="-122"/>
                <a:ea typeface="Microsoft YaHei" panose="020B0503020204020204" pitchFamily="34" charset="-122"/>
              </a:rPr>
            </a:br>
            <a:r>
              <a:rPr lang="zh-CN" altLang="en-US" dirty="0">
                <a:latin typeface="Microsoft YaHei" panose="020B0503020204020204" pitchFamily="34" charset="-122"/>
                <a:ea typeface="Microsoft YaHei" panose="020B0503020204020204" pitchFamily="34" charset="-122"/>
              </a:rPr>
              <a:t>为学者，必有初。小学终，至四书。</a:t>
            </a:r>
            <a:br>
              <a:rPr lang="zh-CN" altLang="en-US" dirty="0">
                <a:latin typeface="Microsoft YaHei" panose="020B0503020204020204" pitchFamily="34" charset="-122"/>
                <a:ea typeface="Microsoft YaHei" panose="020B0503020204020204" pitchFamily="34" charset="-122"/>
              </a:rPr>
            </a:br>
            <a:r>
              <a:rPr lang="zh-CN" altLang="en-US" dirty="0">
                <a:latin typeface="Microsoft YaHei" panose="020B0503020204020204" pitchFamily="34" charset="-122"/>
                <a:ea typeface="Microsoft YaHei" panose="020B0503020204020204" pitchFamily="34" charset="-122"/>
              </a:rPr>
              <a:t>论语者，二十篇。群弟子，记善言。</a:t>
            </a:r>
            <a:br>
              <a:rPr lang="zh-CN" altLang="en-US" dirty="0">
                <a:latin typeface="Microsoft YaHei" panose="020B0503020204020204" pitchFamily="34" charset="-122"/>
                <a:ea typeface="Microsoft YaHei" panose="020B0503020204020204" pitchFamily="34" charset="-122"/>
              </a:rPr>
            </a:br>
            <a:r>
              <a:rPr lang="zh-CN" altLang="en-US" dirty="0">
                <a:latin typeface="Microsoft YaHei" panose="020B0503020204020204" pitchFamily="34" charset="-122"/>
                <a:ea typeface="Microsoft YaHei" panose="020B0503020204020204" pitchFamily="34" charset="-122"/>
              </a:rPr>
              <a:t>孟子者，七篇止。讲道德，说仁义。</a:t>
            </a:r>
            <a:br>
              <a:rPr lang="zh-CN" altLang="en-US" dirty="0">
                <a:latin typeface="Microsoft YaHei" panose="020B0503020204020204" pitchFamily="34" charset="-122"/>
                <a:ea typeface="Microsoft YaHei" panose="020B0503020204020204" pitchFamily="34" charset="-122"/>
              </a:rPr>
            </a:br>
            <a:r>
              <a:rPr lang="zh-CN" altLang="en-US" dirty="0">
                <a:latin typeface="Microsoft YaHei" panose="020B0503020204020204" pitchFamily="34" charset="-122"/>
                <a:ea typeface="Microsoft YaHei" panose="020B0503020204020204" pitchFamily="34" charset="-122"/>
              </a:rPr>
              <a:t>作中庸，子思笔。中不偏，庸不易。</a:t>
            </a:r>
            <a:br>
              <a:rPr lang="zh-CN" altLang="en-US" dirty="0">
                <a:latin typeface="Microsoft YaHei" panose="020B0503020204020204" pitchFamily="34" charset="-122"/>
                <a:ea typeface="Microsoft YaHei" panose="020B0503020204020204" pitchFamily="34" charset="-122"/>
              </a:rPr>
            </a:br>
            <a:r>
              <a:rPr lang="zh-CN" altLang="en-US" dirty="0">
                <a:latin typeface="Microsoft YaHei" panose="020B0503020204020204" pitchFamily="34" charset="-122"/>
                <a:ea typeface="Microsoft YaHei" panose="020B0503020204020204" pitchFamily="34" charset="-122"/>
              </a:rPr>
              <a:t>作大学，乃曾子。自修齐，至平治。</a:t>
            </a:r>
            <a:br>
              <a:rPr lang="zh-CN" altLang="en-US" dirty="0">
                <a:latin typeface="Microsoft YaHei" panose="020B0503020204020204" pitchFamily="34" charset="-122"/>
                <a:ea typeface="Microsoft YaHei" panose="020B0503020204020204" pitchFamily="34" charset="-122"/>
              </a:rPr>
            </a:br>
            <a:r>
              <a:rPr lang="zh-CN" altLang="en-US" dirty="0">
                <a:latin typeface="Microsoft YaHei" panose="020B0503020204020204" pitchFamily="34" charset="-122"/>
                <a:ea typeface="Microsoft YaHei" panose="020B0503020204020204" pitchFamily="34" charset="-122"/>
              </a:rPr>
              <a:t>.</a:t>
            </a:r>
            <a:r>
              <a:rPr lang="en-US" altLang="zh-CN" dirty="0">
                <a:latin typeface="Microsoft YaHei" panose="020B0503020204020204" pitchFamily="34" charset="-122"/>
                <a:ea typeface="Microsoft YaHei" panose="020B0503020204020204" pitchFamily="34" charset="-122"/>
              </a:rPr>
              <a:t>...........</a:t>
            </a:r>
            <a:endParaRPr lang="en-US" altLang="zh-CN" dirty="0" smtClean="0">
              <a:latin typeface="Microsoft YaHei" panose="020B0503020204020204" pitchFamily="34" charset="-122"/>
              <a:ea typeface="Microsoft YaHei" panose="020B0503020204020204" pitchFamily="34" charset="-122"/>
            </a:endParaRPr>
          </a:p>
          <a:p>
            <a:r>
              <a:rPr lang="zh-CN" altLang="en-US" dirty="0" smtClean="0">
                <a:latin typeface="Microsoft YaHei" panose="020B0503020204020204" pitchFamily="34" charset="-122"/>
                <a:ea typeface="Microsoft YaHei" panose="020B0503020204020204" pitchFamily="34" charset="-122"/>
              </a:rPr>
              <a:t>我</a:t>
            </a:r>
            <a:r>
              <a:rPr lang="zh-CN" altLang="en-US" dirty="0">
                <a:latin typeface="Microsoft YaHei" panose="020B0503020204020204" pitchFamily="34" charset="-122"/>
                <a:ea typeface="Microsoft YaHei" panose="020B0503020204020204" pitchFamily="34" charset="-122"/>
              </a:rPr>
              <a:t>教子，唯一经。</a:t>
            </a:r>
            <a:br>
              <a:rPr lang="zh-CN" altLang="en-US" dirty="0">
                <a:latin typeface="Microsoft YaHei" panose="020B0503020204020204" pitchFamily="34" charset="-122"/>
                <a:ea typeface="Microsoft YaHei" panose="020B0503020204020204" pitchFamily="34" charset="-122"/>
              </a:rPr>
            </a:br>
            <a:r>
              <a:rPr lang="zh-CN" altLang="en-US" dirty="0">
                <a:latin typeface="Microsoft YaHei" panose="020B0503020204020204" pitchFamily="34" charset="-122"/>
                <a:ea typeface="Microsoft YaHei" panose="020B0503020204020204" pitchFamily="34" charset="-122"/>
              </a:rPr>
              <a:t>勤有功，戏无益。戒之哉，宜勉力。</a:t>
            </a:r>
          </a:p>
          <a:p>
            <a:endParaRPr lang="zh-CN" altLang="en-US" dirty="0"/>
          </a:p>
        </p:txBody>
      </p:sp>
      <p:sp>
        <p:nvSpPr>
          <p:cNvPr id="2" name="文本框 1"/>
          <p:cNvSpPr txBox="1"/>
          <p:nvPr/>
        </p:nvSpPr>
        <p:spPr>
          <a:xfrm>
            <a:off x="1001395" y="4806315"/>
            <a:ext cx="6777990" cy="829945"/>
          </a:xfrm>
          <a:prstGeom prst="rect">
            <a:avLst/>
          </a:prstGeom>
          <a:noFill/>
        </p:spPr>
        <p:txBody>
          <a:bodyPr wrap="square" rtlCol="0" anchor="t">
            <a:spAutoFit/>
          </a:bodyPr>
          <a:lstStyle/>
          <a:p>
            <a:r>
              <a:rPr lang="zh-CN" altLang="en-US" sz="1600"/>
              <a:t>https://m.ruiwen.com/wenxue/sanzijing/48327.html?ivk_sa=1024320u</a:t>
            </a:r>
          </a:p>
          <a:p>
            <a:endParaRPr lang="zh-CN" altLang="en-US" sz="1600"/>
          </a:p>
          <a:p>
            <a:endParaRPr lang="zh-CN" altLang="en-US" sz="16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defTabSz="685800">
              <a:defRPr/>
            </a:pPr>
            <a:r>
              <a:rPr lang="en-US" altLang="zh-CN" dirty="0">
                <a:solidFill>
                  <a:srgbClr val="FFFFFF"/>
                </a:solidFill>
                <a:latin typeface="Verdana" panose="020B0604030504040204"/>
                <a:cs typeface="+mn-cs"/>
              </a:rPr>
              <a:t>www.1ppt.com</a:t>
            </a:r>
          </a:p>
        </p:txBody>
      </p:sp>
      <p:sp>
        <p:nvSpPr>
          <p:cNvPr id="5" name="页脚占位符 4"/>
          <p:cNvSpPr>
            <a:spLocks noGrp="1"/>
          </p:cNvSpPr>
          <p:nvPr>
            <p:ph type="ftr" sz="quarter" idx="11"/>
          </p:nvPr>
        </p:nvSpPr>
        <p:spPr/>
        <p:txBody>
          <a:bodyPr/>
          <a:lstStyle/>
          <a:p>
            <a:pPr defTabSz="685800">
              <a:defRPr/>
            </a:pPr>
            <a:r>
              <a:rPr lang="en-US" altLang="zh-CN">
                <a:solidFill>
                  <a:srgbClr val="FFFFFF"/>
                </a:solidFill>
                <a:latin typeface="Verdana" panose="020B0604030504040204"/>
                <a:cs typeface="+mn-cs"/>
              </a:rPr>
              <a:t>Company Logo</a:t>
            </a:r>
          </a:p>
        </p:txBody>
      </p:sp>
      <p:pic>
        <p:nvPicPr>
          <p:cNvPr id="2" name="图片 1"/>
          <p:cNvPicPr>
            <a:picLocks noChangeAspect="1"/>
          </p:cNvPicPr>
          <p:nvPr/>
        </p:nvPicPr>
        <p:blipFill>
          <a:blip r:embed="rId3"/>
          <a:stretch>
            <a:fillRect/>
          </a:stretch>
        </p:blipFill>
        <p:spPr>
          <a:xfrm>
            <a:off x="1277634" y="897564"/>
            <a:ext cx="2052228" cy="2952328"/>
          </a:xfrm>
          <a:prstGeom prst="rect">
            <a:avLst/>
          </a:prstGeom>
        </p:spPr>
      </p:pic>
      <p:pic>
        <p:nvPicPr>
          <p:cNvPr id="3" name="图片 2"/>
          <p:cNvPicPr>
            <a:picLocks noChangeAspect="1"/>
          </p:cNvPicPr>
          <p:nvPr/>
        </p:nvPicPr>
        <p:blipFill>
          <a:blip r:embed="rId4"/>
          <a:stretch>
            <a:fillRect/>
          </a:stretch>
        </p:blipFill>
        <p:spPr>
          <a:xfrm>
            <a:off x="3545887" y="897564"/>
            <a:ext cx="2097890" cy="2970330"/>
          </a:xfrm>
          <a:prstGeom prst="rect">
            <a:avLst/>
          </a:prstGeom>
        </p:spPr>
      </p:pic>
      <p:pic>
        <p:nvPicPr>
          <p:cNvPr id="6" name="图片 5"/>
          <p:cNvPicPr>
            <a:picLocks noChangeAspect="1"/>
          </p:cNvPicPr>
          <p:nvPr/>
        </p:nvPicPr>
        <p:blipFill>
          <a:blip r:embed="rId5"/>
          <a:stretch>
            <a:fillRect/>
          </a:stretch>
        </p:blipFill>
        <p:spPr>
          <a:xfrm>
            <a:off x="5814138" y="897564"/>
            <a:ext cx="2078850" cy="29868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16044"/>
    </mc:Choice>
    <mc:Fallback xmlns="">
      <p:transition spd="slow" advTm="116044"/>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defTabSz="685800">
              <a:defRPr/>
            </a:pPr>
            <a:r>
              <a:rPr lang="en-US" altLang="zh-CN" dirty="0">
                <a:solidFill>
                  <a:srgbClr val="FFFFFF"/>
                </a:solidFill>
                <a:latin typeface="Verdana" panose="020B0604030504040204"/>
                <a:cs typeface="+mn-cs"/>
              </a:rPr>
              <a:t>www.1ppt.com</a:t>
            </a:r>
          </a:p>
        </p:txBody>
      </p:sp>
      <p:sp>
        <p:nvSpPr>
          <p:cNvPr id="7" name="矩形 6"/>
          <p:cNvSpPr/>
          <p:nvPr/>
        </p:nvSpPr>
        <p:spPr>
          <a:xfrm>
            <a:off x="2897814" y="4730287"/>
            <a:ext cx="2538282" cy="438582"/>
          </a:xfrm>
          <a:prstGeom prst="rect">
            <a:avLst/>
          </a:prstGeom>
        </p:spPr>
        <p:txBody>
          <a:bodyPr wrap="square">
            <a:spAutoFit/>
          </a:bodyPr>
          <a:lstStyle/>
          <a:p>
            <a:pPr algn="ctr" defTabSz="685800">
              <a:lnSpc>
                <a:spcPct val="150000"/>
              </a:lnSpc>
            </a:pPr>
            <a:r>
              <a:rPr lang="zh-CN" altLang="en-US" sz="1500" b="1" cap="all" dirty="0">
                <a:ln w="9000" cmpd="sng">
                  <a:solidFill>
                    <a:srgbClr val="0F1285">
                      <a:shade val="50000"/>
                      <a:satMod val="120000"/>
                    </a:srgbClr>
                  </a:solidFill>
                  <a:prstDash val="solid"/>
                </a:ln>
                <a:gradFill>
                  <a:gsLst>
                    <a:gs pos="0">
                      <a:srgbClr val="0F1285">
                        <a:shade val="20000"/>
                        <a:satMod val="245000"/>
                      </a:srgbClr>
                    </a:gs>
                    <a:gs pos="43000">
                      <a:srgbClr val="0F1285">
                        <a:satMod val="255000"/>
                      </a:srgbClr>
                    </a:gs>
                    <a:gs pos="48000">
                      <a:srgbClr val="0F1285">
                        <a:shade val="85000"/>
                        <a:satMod val="255000"/>
                      </a:srgbClr>
                    </a:gs>
                    <a:gs pos="100000">
                      <a:srgbClr val="0F1285">
                        <a:shade val="20000"/>
                        <a:satMod val="245000"/>
                      </a:srgbClr>
                    </a:gs>
                  </a:gsLst>
                  <a:lin ang="5400000"/>
                </a:gradFill>
                <a:effectLst>
                  <a:reflection blurRad="12700" stA="28000" endPos="45000" dist="1000" dir="5400000" sy="-100000" algn="bl" rotWithShape="0"/>
                </a:effectLst>
                <a:latin typeface="黑体"/>
                <a:ea typeface="黑体"/>
                <a:cs typeface="黑体"/>
              </a:rPr>
              <a:t>教师是人类灵魂的工程师</a:t>
            </a:r>
            <a:endParaRPr lang="zh-CN" altLang="en-US" sz="1500" b="1" cap="all" dirty="0">
              <a:ln w="9000" cmpd="sng">
                <a:solidFill>
                  <a:srgbClr val="0F1285">
                    <a:shade val="50000"/>
                    <a:satMod val="120000"/>
                  </a:srgbClr>
                </a:solidFill>
                <a:prstDash val="solid"/>
              </a:ln>
              <a:gradFill>
                <a:gsLst>
                  <a:gs pos="0">
                    <a:srgbClr val="0F1285">
                      <a:shade val="20000"/>
                      <a:satMod val="245000"/>
                    </a:srgbClr>
                  </a:gs>
                  <a:gs pos="43000">
                    <a:srgbClr val="0F1285">
                      <a:satMod val="255000"/>
                    </a:srgbClr>
                  </a:gs>
                  <a:gs pos="48000">
                    <a:srgbClr val="0F1285">
                      <a:shade val="85000"/>
                      <a:satMod val="255000"/>
                    </a:srgbClr>
                  </a:gs>
                  <a:gs pos="100000">
                    <a:srgbClr val="0F1285">
                      <a:shade val="20000"/>
                      <a:satMod val="245000"/>
                    </a:srgbClr>
                  </a:gs>
                </a:gsLst>
                <a:lin ang="5400000"/>
              </a:gradFill>
              <a:effectLst>
                <a:reflection blurRad="12700" stA="28000" endPos="45000" dist="1000" dir="5400000" sy="-100000" algn="bl" rotWithShape="0"/>
              </a:effectLst>
              <a:latin typeface="黑体"/>
              <a:ea typeface="黑体"/>
              <a:cs typeface="黑体"/>
              <a:hlinkClick r:id="rId3"/>
            </a:endParaRPr>
          </a:p>
        </p:txBody>
      </p:sp>
      <p:pic>
        <p:nvPicPr>
          <p:cNvPr id="9" name="图片 8"/>
          <p:cNvPicPr>
            <a:picLocks noChangeAspect="1"/>
          </p:cNvPicPr>
          <p:nvPr/>
        </p:nvPicPr>
        <p:blipFill>
          <a:blip r:embed="rId4"/>
          <a:stretch>
            <a:fillRect/>
          </a:stretch>
        </p:blipFill>
        <p:spPr>
          <a:xfrm>
            <a:off x="1331640" y="195486"/>
            <a:ext cx="2808312" cy="2106234"/>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图片 7"/>
          <p:cNvPicPr>
            <a:picLocks noChangeAspect="1"/>
          </p:cNvPicPr>
          <p:nvPr/>
        </p:nvPicPr>
        <p:blipFill>
          <a:blip r:embed="rId5"/>
          <a:stretch>
            <a:fillRect/>
          </a:stretch>
        </p:blipFill>
        <p:spPr>
          <a:xfrm>
            <a:off x="3285308" y="1880399"/>
            <a:ext cx="1861979" cy="274923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图片 9"/>
          <p:cNvPicPr>
            <a:picLocks noChangeAspect="1"/>
          </p:cNvPicPr>
          <p:nvPr/>
        </p:nvPicPr>
        <p:blipFill>
          <a:blip r:embed="rId6"/>
          <a:stretch>
            <a:fillRect/>
          </a:stretch>
        </p:blipFill>
        <p:spPr>
          <a:xfrm>
            <a:off x="5724128" y="1822849"/>
            <a:ext cx="1782199" cy="266267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矩形 10"/>
          <p:cNvSpPr/>
          <p:nvPr/>
        </p:nvSpPr>
        <p:spPr>
          <a:xfrm>
            <a:off x="5796136" y="4763783"/>
            <a:ext cx="2744662" cy="369332"/>
          </a:xfrm>
          <a:prstGeom prst="rect">
            <a:avLst/>
          </a:prstGeom>
        </p:spPr>
        <p:txBody>
          <a:bodyPr wrap="none">
            <a:spAutoFit/>
          </a:bodyPr>
          <a:lstStyle/>
          <a:p>
            <a:pPr defTabSz="685800"/>
            <a:r>
              <a:rPr lang="en-US" altLang="zh-CN" b="1" dirty="0">
                <a:solidFill>
                  <a:srgbClr val="14179C"/>
                </a:solidFill>
                <a:latin typeface="黑体"/>
                <a:ea typeface="黑体"/>
                <a:cs typeface="黑体"/>
              </a:rPr>
              <a:t>《</a:t>
            </a:r>
            <a:r>
              <a:rPr lang="zh-CN" altLang="en-US" b="1" dirty="0">
                <a:solidFill>
                  <a:srgbClr val="14179C"/>
                </a:solidFill>
                <a:latin typeface="黑体"/>
                <a:ea typeface="黑体"/>
                <a:cs typeface="黑体"/>
              </a:rPr>
              <a:t>新教育大纲</a:t>
            </a:r>
            <a:r>
              <a:rPr lang="en-US" altLang="zh-CN" b="1" dirty="0" smtClean="0">
                <a:solidFill>
                  <a:srgbClr val="14179C"/>
                </a:solidFill>
                <a:latin typeface="黑体"/>
                <a:ea typeface="黑体"/>
                <a:cs typeface="黑体"/>
              </a:rPr>
              <a:t>》</a:t>
            </a:r>
            <a:r>
              <a:rPr lang="zh-CN" altLang="en-US" b="1" dirty="0" smtClean="0">
                <a:solidFill>
                  <a:srgbClr val="14179C"/>
                </a:solidFill>
                <a:latin typeface="黑体"/>
                <a:ea typeface="黑体"/>
                <a:cs typeface="黑体"/>
              </a:rPr>
              <a:t>（</a:t>
            </a:r>
            <a:r>
              <a:rPr lang="en-US" altLang="zh-CN" b="1" dirty="0" smtClean="0">
                <a:solidFill>
                  <a:srgbClr val="14179C"/>
                </a:solidFill>
                <a:latin typeface="黑体"/>
                <a:ea typeface="黑体"/>
                <a:cs typeface="黑体"/>
              </a:rPr>
              <a:t>1936</a:t>
            </a:r>
            <a:r>
              <a:rPr lang="zh-CN" altLang="en-US" b="1" dirty="0" smtClean="0">
                <a:solidFill>
                  <a:srgbClr val="14179C"/>
                </a:solidFill>
                <a:latin typeface="黑体"/>
                <a:ea typeface="黑体"/>
                <a:cs typeface="黑体"/>
              </a:rPr>
              <a:t>）</a:t>
            </a:r>
            <a:endParaRPr lang="zh-CN" altLang="en-US" b="1" dirty="0">
              <a:solidFill>
                <a:srgbClr val="14179C"/>
              </a:solidFill>
              <a:latin typeface="黑体"/>
              <a:ea typeface="黑体"/>
              <a:cs typeface="黑体"/>
            </a:endParaRPr>
          </a:p>
        </p:txBody>
      </p:sp>
      <p:sp>
        <p:nvSpPr>
          <p:cNvPr id="2" name="矩形 1"/>
          <p:cNvSpPr/>
          <p:nvPr/>
        </p:nvSpPr>
        <p:spPr>
          <a:xfrm>
            <a:off x="6372200" y="4485523"/>
            <a:ext cx="877163" cy="369332"/>
          </a:xfrm>
          <a:prstGeom prst="rect">
            <a:avLst/>
          </a:prstGeom>
        </p:spPr>
        <p:txBody>
          <a:bodyPr wrap="none">
            <a:spAutoFit/>
          </a:bodyPr>
          <a:lstStyle/>
          <a:p>
            <a:r>
              <a:rPr lang="zh-CN" altLang="en-US" b="1" dirty="0">
                <a:ea typeface="宋体" charset="0"/>
              </a:rPr>
              <a:t>杨贤江</a:t>
            </a:r>
            <a:endParaRPr lang="zh-CN" altLang="en-US" b="1" dirty="0"/>
          </a:p>
        </p:txBody>
      </p:sp>
    </p:spTree>
  </p:cSld>
  <p:clrMapOvr>
    <a:masterClrMapping/>
  </p:clrMapOvr>
  <mc:AlternateContent xmlns:mc="http://schemas.openxmlformats.org/markup-compatibility/2006" xmlns:p14="http://schemas.microsoft.com/office/powerpoint/2010/main">
    <mc:Choice Requires="p14">
      <p:transition spd="slow" p14:dur="2000" advTm="76193"/>
    </mc:Choice>
    <mc:Fallback xmlns="">
      <p:transition spd="slow" advTm="76193"/>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23962" y="13824"/>
            <a:ext cx="2105900" cy="646331"/>
          </a:xfrm>
          <a:prstGeom prst="rect">
            <a:avLst/>
          </a:prstGeom>
          <a:noFill/>
        </p:spPr>
        <p:txBody>
          <a:bodyPr>
            <a:spAutoFit/>
          </a:bodyPr>
          <a:lstStyle/>
          <a:p>
            <a:pPr algn="ctr" defTabSz="685800">
              <a:defRPr/>
            </a:pPr>
            <a:r>
              <a:rPr lang="zh-CN" altLang="en-US" sz="36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教育学</a:t>
            </a:r>
            <a:endParaRPr lang="zh-CN" altLang="en-US" sz="405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endParaRPr>
          </a:p>
        </p:txBody>
      </p:sp>
      <p:sp>
        <p:nvSpPr>
          <p:cNvPr id="2" name="矩形 1"/>
          <p:cNvSpPr/>
          <p:nvPr/>
        </p:nvSpPr>
        <p:spPr>
          <a:xfrm>
            <a:off x="1555372" y="897564"/>
            <a:ext cx="1919115" cy="438582"/>
          </a:xfrm>
          <a:prstGeom prst="rect">
            <a:avLst/>
          </a:prstGeom>
        </p:spPr>
        <p:txBody>
          <a:bodyPr wrap="none">
            <a:spAutoFit/>
          </a:bodyPr>
          <a:lstStyle/>
          <a:p>
            <a:pPr marL="342900" lvl="1" defTabSz="685800">
              <a:lnSpc>
                <a:spcPts val="2700"/>
              </a:lnSpc>
              <a:defRPr/>
            </a:pPr>
            <a:r>
              <a:rPr lang="en-US" altLang="zh-CN" sz="2700" b="1" dirty="0">
                <a:ln w="10160">
                  <a:solidFill>
                    <a:srgbClr val="ABD3B1"/>
                  </a:solidFill>
                  <a:prstDash val="solid"/>
                </a:ln>
                <a:solidFill>
                  <a:srgbClr val="14179C">
                    <a:lumMod val="75000"/>
                  </a:srgbClr>
                </a:solidFill>
                <a:effectLst>
                  <a:outerShdw blurRad="38100" dist="22860" dir="5400000" algn="tl" rotWithShape="0">
                    <a:srgbClr val="000000">
                      <a:alpha val="30000"/>
                    </a:srgbClr>
                  </a:outerShdw>
                </a:effectLst>
                <a:latin typeface="Arial" panose="020B0604020202090204" pitchFamily="34" charset="0"/>
                <a:ea typeface="宋体" charset="0"/>
                <a:cs typeface="+mn-cs"/>
              </a:rPr>
              <a:t>——</a:t>
            </a:r>
            <a:r>
              <a:rPr lang="zh-CN" altLang="en-US" sz="2700" b="1" dirty="0">
                <a:ln w="10160">
                  <a:solidFill>
                    <a:srgbClr val="ABD3B1"/>
                  </a:solidFill>
                  <a:prstDash val="solid"/>
                </a:ln>
                <a:solidFill>
                  <a:srgbClr val="14179C">
                    <a:lumMod val="75000"/>
                  </a:srgbClr>
                </a:solidFill>
                <a:effectLst>
                  <a:outerShdw blurRad="38100" dist="22860" dir="5400000" algn="tl" rotWithShape="0">
                    <a:srgbClr val="000000">
                      <a:alpha val="30000"/>
                    </a:srgbClr>
                  </a:outerShdw>
                </a:effectLst>
                <a:latin typeface="Arial" panose="020B0604020202090204" pitchFamily="34" charset="0"/>
                <a:ea typeface="宋体" charset="0"/>
                <a:cs typeface="+mn-cs"/>
              </a:rPr>
              <a:t>发展</a:t>
            </a:r>
          </a:p>
        </p:txBody>
      </p:sp>
      <p:grpSp>
        <p:nvGrpSpPr>
          <p:cNvPr id="19460" name="Group 30"/>
          <p:cNvGrpSpPr/>
          <p:nvPr/>
        </p:nvGrpSpPr>
        <p:grpSpPr bwMode="auto">
          <a:xfrm>
            <a:off x="1743075" y="1731169"/>
            <a:ext cx="5657850" cy="2514600"/>
            <a:chOff x="550" y="1434"/>
            <a:chExt cx="4752" cy="2112"/>
          </a:xfrm>
        </p:grpSpPr>
        <p:sp>
          <p:nvSpPr>
            <p:cNvPr id="19465" name="Line 3"/>
            <p:cNvSpPr>
              <a:spLocks noChangeShapeType="1"/>
            </p:cNvSpPr>
            <p:nvPr/>
          </p:nvSpPr>
          <p:spPr bwMode="gray">
            <a:xfrm flipH="1">
              <a:off x="550" y="3541"/>
              <a:ext cx="1044" cy="1"/>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9466" name="Line 4"/>
            <p:cNvSpPr>
              <a:spLocks noChangeShapeType="1"/>
            </p:cNvSpPr>
            <p:nvPr/>
          </p:nvSpPr>
          <p:spPr bwMode="gray">
            <a:xfrm flipH="1">
              <a:off x="550" y="3013"/>
              <a:ext cx="1536"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9467" name="Line 5"/>
            <p:cNvSpPr>
              <a:spLocks noChangeShapeType="1"/>
            </p:cNvSpPr>
            <p:nvPr/>
          </p:nvSpPr>
          <p:spPr bwMode="gray">
            <a:xfrm flipH="1">
              <a:off x="550" y="2490"/>
              <a:ext cx="2112"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9468" name="Line 6"/>
            <p:cNvSpPr>
              <a:spLocks noChangeShapeType="1"/>
            </p:cNvSpPr>
            <p:nvPr/>
          </p:nvSpPr>
          <p:spPr bwMode="gray">
            <a:xfrm flipH="1">
              <a:off x="550" y="1968"/>
              <a:ext cx="2624"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9469" name="Line 7"/>
            <p:cNvSpPr>
              <a:spLocks noChangeShapeType="1"/>
            </p:cNvSpPr>
            <p:nvPr/>
          </p:nvSpPr>
          <p:spPr bwMode="gray">
            <a:xfrm flipH="1" flipV="1">
              <a:off x="550" y="1438"/>
              <a:ext cx="3171"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9470" name="Line 8"/>
            <p:cNvSpPr>
              <a:spLocks noChangeShapeType="1"/>
            </p:cNvSpPr>
            <p:nvPr/>
          </p:nvSpPr>
          <p:spPr bwMode="gray">
            <a:xfrm>
              <a:off x="646" y="1434"/>
              <a:ext cx="0" cy="549"/>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9471" name="Line 9"/>
            <p:cNvSpPr>
              <a:spLocks noChangeShapeType="1"/>
            </p:cNvSpPr>
            <p:nvPr/>
          </p:nvSpPr>
          <p:spPr bwMode="gray">
            <a:xfrm>
              <a:off x="646" y="1983"/>
              <a:ext cx="0" cy="51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9472" name="Line 10"/>
            <p:cNvSpPr>
              <a:spLocks noChangeShapeType="1"/>
            </p:cNvSpPr>
            <p:nvPr/>
          </p:nvSpPr>
          <p:spPr bwMode="gray">
            <a:xfrm>
              <a:off x="646" y="2498"/>
              <a:ext cx="0" cy="514"/>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9473" name="Line 11"/>
            <p:cNvSpPr>
              <a:spLocks noChangeShapeType="1"/>
            </p:cNvSpPr>
            <p:nvPr/>
          </p:nvSpPr>
          <p:spPr bwMode="gray">
            <a:xfrm>
              <a:off x="646" y="3013"/>
              <a:ext cx="0" cy="514"/>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76200" dir="10800000" kx="-3284103" algn="br" rotWithShape="0">
                      <a:schemeClr val="bg2">
                        <a:alpha val="50000"/>
                      </a:schemeClr>
                    </a:outerShdw>
                  </a:effectLst>
                </a14:hiddenEffects>
              </a:ext>
            </a:extLst>
          </p:spPr>
          <p:txBody>
            <a:bodyPr wrap="none" anchor="ctr"/>
            <a:lstStyle/>
            <a:p>
              <a:pPr defTabSz="685800"/>
              <a:endParaRPr lang="zh-CN" altLang="en-US" sz="1350">
                <a:solidFill>
                  <a:srgbClr val="14179C"/>
                </a:solidFill>
                <a:ea typeface="宋体" charset="0"/>
                <a:cs typeface="+mn-cs"/>
              </a:endParaRPr>
            </a:p>
          </p:txBody>
        </p:sp>
        <p:sp>
          <p:nvSpPr>
            <p:cNvPr id="19474" name="Text Box 12"/>
            <p:cNvSpPr txBox="1">
              <a:spLocks noChangeArrowheads="1"/>
            </p:cNvSpPr>
            <p:nvPr/>
          </p:nvSpPr>
          <p:spPr bwMode="gray">
            <a:xfrm>
              <a:off x="742" y="1638"/>
              <a:ext cx="15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b="1">
                  <a:solidFill>
                    <a:schemeClr val="tx1"/>
                  </a:solidFill>
                  <a:latin typeface="Verdana" panose="020B0604030504040204" charset="0"/>
                  <a:ea typeface="宋体" charset="0"/>
                </a:defRPr>
              </a:lvl1pPr>
              <a:lvl2pPr>
                <a:defRPr sz="2400">
                  <a:solidFill>
                    <a:schemeClr val="tx1"/>
                  </a:solidFill>
                  <a:latin typeface="Arial" panose="020B0604020202090204" pitchFamily="34" charset="0"/>
                  <a:ea typeface="宋体" charset="0"/>
                </a:defRPr>
              </a:lvl2pPr>
              <a:lvl3pPr>
                <a:defRPr sz="2200">
                  <a:solidFill>
                    <a:schemeClr val="tx1"/>
                  </a:solidFill>
                  <a:latin typeface="Arial" panose="020B0604020202090204" pitchFamily="34" charset="0"/>
                  <a:ea typeface="宋体" charset="0"/>
                </a:defRPr>
              </a:lvl3pPr>
              <a:lvl4pPr>
                <a:defRPr sz="2000">
                  <a:solidFill>
                    <a:schemeClr val="tx1"/>
                  </a:solidFill>
                  <a:latin typeface="Arial" panose="020B0604020202090204" pitchFamily="34" charset="0"/>
                  <a:ea typeface="宋体" charset="0"/>
                </a:defRPr>
              </a:lvl4pPr>
              <a:lvl5pPr>
                <a:defRPr sz="2000">
                  <a:solidFill>
                    <a:schemeClr val="tx1"/>
                  </a:solidFill>
                  <a:latin typeface="Arial" panose="020B0604020202090204" pitchFamily="34" charset="0"/>
                  <a:ea typeface="宋体" charset="0"/>
                </a:defRPr>
              </a:lvl5pPr>
              <a:lvl6pPr eaLnBrk="0" hangingPunct="0">
                <a:defRPr sz="2000">
                  <a:solidFill>
                    <a:schemeClr val="tx1"/>
                  </a:solidFill>
                  <a:latin typeface="Arial" panose="020B0604020202090204" pitchFamily="34" charset="0"/>
                  <a:ea typeface="宋体" charset="0"/>
                </a:defRPr>
              </a:lvl6pPr>
              <a:lvl7pPr eaLnBrk="0" hangingPunct="0">
                <a:defRPr sz="2000">
                  <a:solidFill>
                    <a:schemeClr val="tx1"/>
                  </a:solidFill>
                  <a:latin typeface="Arial" panose="020B0604020202090204" pitchFamily="34" charset="0"/>
                  <a:ea typeface="宋体" charset="0"/>
                </a:defRPr>
              </a:lvl7pPr>
              <a:lvl8pPr eaLnBrk="0" hangingPunct="0">
                <a:defRPr sz="2000">
                  <a:solidFill>
                    <a:schemeClr val="tx1"/>
                  </a:solidFill>
                  <a:latin typeface="Arial" panose="020B0604020202090204" pitchFamily="34" charset="0"/>
                  <a:ea typeface="宋体" charset="0"/>
                </a:defRPr>
              </a:lvl8pPr>
              <a:lvl9pPr eaLnBrk="0" hangingPunct="0">
                <a:defRPr sz="2000">
                  <a:solidFill>
                    <a:schemeClr val="tx1"/>
                  </a:solidFill>
                  <a:latin typeface="Arial" panose="020B0604020202090204" pitchFamily="34" charset="0"/>
                  <a:ea typeface="宋体" charset="0"/>
                </a:defRPr>
              </a:lvl9pPr>
            </a:lstStyle>
            <a:p>
              <a:pPr defTabSz="685800"/>
              <a:endParaRPr lang="en-US" altLang="zh-CN" sz="1050" b="0">
                <a:solidFill>
                  <a:srgbClr val="14179C"/>
                </a:solidFill>
                <a:cs typeface="宋体" charset="0"/>
              </a:endParaRPr>
            </a:p>
          </p:txBody>
        </p:sp>
        <p:grpSp>
          <p:nvGrpSpPr>
            <p:cNvPr id="19475" name="Group 16"/>
            <p:cNvGrpSpPr/>
            <p:nvPr/>
          </p:nvGrpSpPr>
          <p:grpSpPr bwMode="auto">
            <a:xfrm>
              <a:off x="1632" y="1440"/>
              <a:ext cx="3670" cy="2106"/>
              <a:chOff x="1514" y="1446"/>
              <a:chExt cx="3670" cy="2106"/>
            </a:xfrm>
          </p:grpSpPr>
          <p:sp>
            <p:nvSpPr>
              <p:cNvPr id="32" name="Freeform 17"/>
              <p:cNvSpPr/>
              <p:nvPr/>
            </p:nvSpPr>
            <p:spPr bwMode="gray">
              <a:xfrm>
                <a:off x="4817" y="1446"/>
                <a:ext cx="363" cy="533"/>
              </a:xfrm>
              <a:custGeom>
                <a:avLst/>
                <a:gdLst>
                  <a:gd name="T0" fmla="*/ 308 w 308"/>
                  <a:gd name="T1" fmla="*/ 120 h 444"/>
                  <a:gd name="T2" fmla="*/ 0 w 308"/>
                  <a:gd name="T3" fmla="*/ 444 h 444"/>
                  <a:gd name="T4" fmla="*/ 0 w 308"/>
                  <a:gd name="T5" fmla="*/ 286 h 444"/>
                  <a:gd name="T6" fmla="*/ 308 w 308"/>
                  <a:gd name="T7" fmla="*/ 0 h 444"/>
                  <a:gd name="T8" fmla="*/ 308 w 308"/>
                  <a:gd name="T9" fmla="*/ 120 h 444"/>
                </a:gdLst>
                <a:ahLst/>
                <a:cxnLst>
                  <a:cxn ang="0">
                    <a:pos x="T0" y="T1"/>
                  </a:cxn>
                  <a:cxn ang="0">
                    <a:pos x="T2" y="T3"/>
                  </a:cxn>
                  <a:cxn ang="0">
                    <a:pos x="T4" y="T5"/>
                  </a:cxn>
                  <a:cxn ang="0">
                    <a:pos x="T6" y="T7"/>
                  </a:cxn>
                  <a:cxn ang="0">
                    <a:pos x="T8" y="T9"/>
                  </a:cxn>
                </a:cxnLst>
                <a:rect l="0" t="0" r="r" b="b"/>
                <a:pathLst>
                  <a:path w="308" h="444">
                    <a:moveTo>
                      <a:pt x="308" y="120"/>
                    </a:moveTo>
                    <a:lnTo>
                      <a:pt x="0" y="444"/>
                    </a:lnTo>
                    <a:lnTo>
                      <a:pt x="0" y="286"/>
                    </a:lnTo>
                    <a:lnTo>
                      <a:pt x="308" y="0"/>
                    </a:lnTo>
                    <a:lnTo>
                      <a:pt x="308" y="120"/>
                    </a:lnTo>
                    <a:close/>
                  </a:path>
                </a:pathLst>
              </a:cu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14:hiddenLine>
                </a:ext>
              </a:extLst>
            </p:spPr>
            <p:txBody>
              <a:bodyPr/>
              <a:lstStyle/>
              <a:p>
                <a:pPr defTabSz="685800">
                  <a:defRPr/>
                </a:pPr>
                <a:endParaRPr lang="zh-CN" altLang="en-US" sz="1350">
                  <a:solidFill>
                    <a:srgbClr val="14179C"/>
                  </a:solidFill>
                  <a:latin typeface="Arial" panose="020B0604020202090204" pitchFamily="34" charset="0"/>
                  <a:ea typeface="宋体" charset="0"/>
                  <a:cs typeface="+mn-cs"/>
                </a:endParaRPr>
              </a:p>
            </p:txBody>
          </p:sp>
          <p:sp>
            <p:nvSpPr>
              <p:cNvPr id="19477" name="Freeform 18"/>
              <p:cNvSpPr/>
              <p:nvPr/>
            </p:nvSpPr>
            <p:spPr bwMode="gray">
              <a:xfrm>
                <a:off x="3078" y="1446"/>
                <a:ext cx="2106" cy="341"/>
              </a:xfrm>
              <a:custGeom>
                <a:avLst/>
                <a:gdLst>
                  <a:gd name="T0" fmla="*/ 3973 w 1786"/>
                  <a:gd name="T1" fmla="*/ 850 h 284"/>
                  <a:gd name="T2" fmla="*/ 0 w 1786"/>
                  <a:gd name="T3" fmla="*/ 850 h 284"/>
                  <a:gd name="T4" fmla="*/ 1198 w 1786"/>
                  <a:gd name="T5" fmla="*/ 0 h 284"/>
                  <a:gd name="T6" fmla="*/ 4802 w 1786"/>
                  <a:gd name="T7" fmla="*/ 0 h 284"/>
                  <a:gd name="T8" fmla="*/ 3973 w 1786"/>
                  <a:gd name="T9" fmla="*/ 850 h 284"/>
                  <a:gd name="T10" fmla="*/ 0 60000 65536"/>
                  <a:gd name="T11" fmla="*/ 0 60000 65536"/>
                  <a:gd name="T12" fmla="*/ 0 60000 65536"/>
                  <a:gd name="T13" fmla="*/ 0 60000 65536"/>
                  <a:gd name="T14" fmla="*/ 0 60000 65536"/>
                  <a:gd name="T15" fmla="*/ 0 w 1786"/>
                  <a:gd name="T16" fmla="*/ 0 h 284"/>
                  <a:gd name="T17" fmla="*/ 1786 w 1786"/>
                  <a:gd name="T18" fmla="*/ 284 h 284"/>
                </a:gdLst>
                <a:ahLst/>
                <a:cxnLst>
                  <a:cxn ang="T10">
                    <a:pos x="T0" y="T1"/>
                  </a:cxn>
                  <a:cxn ang="T11">
                    <a:pos x="T2" y="T3"/>
                  </a:cxn>
                  <a:cxn ang="T12">
                    <a:pos x="T4" y="T5"/>
                  </a:cxn>
                  <a:cxn ang="T13">
                    <a:pos x="T6" y="T7"/>
                  </a:cxn>
                  <a:cxn ang="T14">
                    <a:pos x="T8" y="T9"/>
                  </a:cxn>
                </a:cxnLst>
                <a:rect l="T15" t="T16" r="T17" b="T18"/>
                <a:pathLst>
                  <a:path w="1786" h="284">
                    <a:moveTo>
                      <a:pt x="1478" y="284"/>
                    </a:moveTo>
                    <a:lnTo>
                      <a:pt x="0" y="284"/>
                    </a:lnTo>
                    <a:lnTo>
                      <a:pt x="446" y="0"/>
                    </a:lnTo>
                    <a:lnTo>
                      <a:pt x="1786" y="0"/>
                    </a:lnTo>
                    <a:lnTo>
                      <a:pt x="1478" y="284"/>
                    </a:lnTo>
                    <a:close/>
                  </a:path>
                </a:pathLst>
              </a:custGeom>
              <a:solidFill>
                <a:schemeClr val="accent2"/>
              </a:solidFill>
              <a:ln>
                <a:noFill/>
              </a:ln>
              <a:extLst>
                <a:ext uri="{91240B29-F687-4F45-9708-019B960494DF}">
                  <a14:hiddenLine xmlns:a14="http://schemas.microsoft.com/office/drawing/2010/main" w="0">
                    <a:solidFill>
                      <a:srgbClr val="808080"/>
                    </a:solidFill>
                    <a:round/>
                  </a14:hiddenLine>
                </a:ext>
              </a:extLst>
            </p:spPr>
            <p:txBody>
              <a:bodyPr/>
              <a:lstStyle/>
              <a:p>
                <a:pPr defTabSz="685800"/>
                <a:r>
                  <a:rPr lang="zh-CN" altLang="en-US" b="1">
                    <a:solidFill>
                      <a:srgbClr val="FFFFFF"/>
                    </a:solidFill>
                    <a:latin typeface="黑体" charset="0"/>
                    <a:ea typeface="黑体" charset="0"/>
                    <a:cs typeface="黑体" charset="0"/>
                  </a:rPr>
                  <a:t>     多元化发展</a:t>
                </a:r>
                <a:endParaRPr lang="en-US" altLang="zh-CN" b="1">
                  <a:solidFill>
                    <a:srgbClr val="FFFFFF"/>
                  </a:solidFill>
                  <a:latin typeface="黑体" charset="0"/>
                  <a:ea typeface="黑体" charset="0"/>
                  <a:cs typeface="黑体" charset="0"/>
                </a:endParaRPr>
              </a:p>
              <a:p>
                <a:pPr defTabSz="685800"/>
                <a:endParaRPr lang="zh-CN" altLang="en-US" sz="1350">
                  <a:solidFill>
                    <a:srgbClr val="14179C"/>
                  </a:solidFill>
                  <a:ea typeface="宋体" charset="0"/>
                  <a:cs typeface="宋体" charset="0"/>
                </a:endParaRPr>
              </a:p>
            </p:txBody>
          </p:sp>
          <p:sp>
            <p:nvSpPr>
              <p:cNvPr id="34" name="Freeform 19"/>
              <p:cNvSpPr/>
              <p:nvPr/>
            </p:nvSpPr>
            <p:spPr bwMode="gray">
              <a:xfrm>
                <a:off x="4452" y="1970"/>
                <a:ext cx="363" cy="530"/>
              </a:xfrm>
              <a:custGeom>
                <a:avLst/>
                <a:gdLst>
                  <a:gd name="T0" fmla="*/ 308 w 308"/>
                  <a:gd name="T1" fmla="*/ 120 h 442"/>
                  <a:gd name="T2" fmla="*/ 0 w 308"/>
                  <a:gd name="T3" fmla="*/ 442 h 442"/>
                  <a:gd name="T4" fmla="*/ 0 w 308"/>
                  <a:gd name="T5" fmla="*/ 286 h 442"/>
                  <a:gd name="T6" fmla="*/ 308 w 308"/>
                  <a:gd name="T7" fmla="*/ 0 h 442"/>
                  <a:gd name="T8" fmla="*/ 308 w 308"/>
                  <a:gd name="T9" fmla="*/ 120 h 442"/>
                </a:gdLst>
                <a:ahLst/>
                <a:cxnLst>
                  <a:cxn ang="0">
                    <a:pos x="T0" y="T1"/>
                  </a:cxn>
                  <a:cxn ang="0">
                    <a:pos x="T2" y="T3"/>
                  </a:cxn>
                  <a:cxn ang="0">
                    <a:pos x="T4" y="T5"/>
                  </a:cxn>
                  <a:cxn ang="0">
                    <a:pos x="T6" y="T7"/>
                  </a:cxn>
                  <a:cxn ang="0">
                    <a:pos x="T8" y="T9"/>
                  </a:cxn>
                </a:cxnLst>
                <a:rect l="0" t="0" r="r" b="b"/>
                <a:pathLst>
                  <a:path w="308" h="442">
                    <a:moveTo>
                      <a:pt x="308" y="120"/>
                    </a:moveTo>
                    <a:lnTo>
                      <a:pt x="0" y="442"/>
                    </a:lnTo>
                    <a:lnTo>
                      <a:pt x="0" y="286"/>
                    </a:lnTo>
                    <a:lnTo>
                      <a:pt x="308" y="0"/>
                    </a:lnTo>
                    <a:lnTo>
                      <a:pt x="308" y="120"/>
                    </a:lnTo>
                    <a:close/>
                  </a:path>
                </a:pathLst>
              </a:custGeom>
              <a:gradFill rotWithShape="1">
                <a:gsLst>
                  <a:gs pos="0">
                    <a:schemeClr val="hlink">
                      <a:gamma/>
                      <a:shade val="46275"/>
                      <a:invGamma/>
                    </a:schemeClr>
                  </a:gs>
                  <a:gs pos="50000">
                    <a:schemeClr val="hlink"/>
                  </a:gs>
                  <a:gs pos="100000">
                    <a:schemeClr val="hlink">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14:hiddenLine>
                </a:ext>
              </a:extLst>
            </p:spPr>
            <p:txBody>
              <a:bodyPr/>
              <a:lstStyle/>
              <a:p>
                <a:pPr defTabSz="685800">
                  <a:defRPr/>
                </a:pPr>
                <a:endParaRPr lang="zh-CN" altLang="en-US" sz="1350">
                  <a:solidFill>
                    <a:srgbClr val="14179C"/>
                  </a:solidFill>
                  <a:latin typeface="Arial" panose="020B0604020202090204" pitchFamily="34" charset="0"/>
                  <a:ea typeface="宋体" charset="0"/>
                  <a:cs typeface="+mn-cs"/>
                </a:endParaRPr>
              </a:p>
            </p:txBody>
          </p:sp>
          <p:sp>
            <p:nvSpPr>
              <p:cNvPr id="19479" name="Freeform 20"/>
              <p:cNvSpPr/>
              <p:nvPr/>
            </p:nvSpPr>
            <p:spPr bwMode="gray">
              <a:xfrm>
                <a:off x="2555" y="1970"/>
                <a:ext cx="2264" cy="340"/>
              </a:xfrm>
              <a:custGeom>
                <a:avLst/>
                <a:gdLst>
                  <a:gd name="T0" fmla="*/ 4336 w 1920"/>
                  <a:gd name="T1" fmla="*/ 836 h 284"/>
                  <a:gd name="T2" fmla="*/ 0 w 1920"/>
                  <a:gd name="T3" fmla="*/ 836 h 284"/>
                  <a:gd name="T4" fmla="*/ 1198 w 1920"/>
                  <a:gd name="T5" fmla="*/ 0 h 284"/>
                  <a:gd name="T6" fmla="*/ 5161 w 1920"/>
                  <a:gd name="T7" fmla="*/ 0 h 284"/>
                  <a:gd name="T8" fmla="*/ 4336 w 1920"/>
                  <a:gd name="T9" fmla="*/ 836 h 284"/>
                  <a:gd name="T10" fmla="*/ 0 60000 65536"/>
                  <a:gd name="T11" fmla="*/ 0 60000 65536"/>
                  <a:gd name="T12" fmla="*/ 0 60000 65536"/>
                  <a:gd name="T13" fmla="*/ 0 60000 65536"/>
                  <a:gd name="T14" fmla="*/ 0 60000 65536"/>
                  <a:gd name="T15" fmla="*/ 0 w 1920"/>
                  <a:gd name="T16" fmla="*/ 0 h 284"/>
                  <a:gd name="T17" fmla="*/ 1920 w 1920"/>
                  <a:gd name="T18" fmla="*/ 284 h 284"/>
                </a:gdLst>
                <a:ahLst/>
                <a:cxnLst>
                  <a:cxn ang="T10">
                    <a:pos x="T0" y="T1"/>
                  </a:cxn>
                  <a:cxn ang="T11">
                    <a:pos x="T2" y="T3"/>
                  </a:cxn>
                  <a:cxn ang="T12">
                    <a:pos x="T4" y="T5"/>
                  </a:cxn>
                  <a:cxn ang="T13">
                    <a:pos x="T6" y="T7"/>
                  </a:cxn>
                  <a:cxn ang="T14">
                    <a:pos x="T8" y="T9"/>
                  </a:cxn>
                </a:cxnLst>
                <a:rect l="T15" t="T16" r="T17" b="T18"/>
                <a:pathLst>
                  <a:path w="1920" h="284">
                    <a:moveTo>
                      <a:pt x="1612" y="284"/>
                    </a:moveTo>
                    <a:lnTo>
                      <a:pt x="0" y="284"/>
                    </a:lnTo>
                    <a:lnTo>
                      <a:pt x="446" y="0"/>
                    </a:lnTo>
                    <a:lnTo>
                      <a:pt x="1920" y="0"/>
                    </a:lnTo>
                    <a:lnTo>
                      <a:pt x="1612" y="284"/>
                    </a:lnTo>
                    <a:close/>
                  </a:path>
                </a:pathLst>
              </a:custGeom>
              <a:solidFill>
                <a:schemeClr val="hlink"/>
              </a:solidFill>
              <a:ln>
                <a:noFill/>
              </a:ln>
              <a:extLst>
                <a:ext uri="{91240B29-F687-4F45-9708-019B960494DF}">
                  <a14:hiddenLine xmlns:a14="http://schemas.microsoft.com/office/drawing/2010/main" w="0">
                    <a:solidFill>
                      <a:srgbClr val="808080"/>
                    </a:solidFill>
                    <a:round/>
                  </a14:hiddenLine>
                </a:ext>
              </a:extLst>
            </p:spPr>
            <p:txBody>
              <a:bodyPr/>
              <a:lstStyle/>
              <a:p>
                <a:pPr defTabSz="685800"/>
                <a:r>
                  <a:rPr lang="zh-CN" altLang="en-US" sz="1350" b="1">
                    <a:solidFill>
                      <a:srgbClr val="FFFFFF"/>
                    </a:solidFill>
                    <a:latin typeface="黑体" charset="0"/>
                    <a:ea typeface="黑体" charset="0"/>
                    <a:cs typeface="黑体" charset="0"/>
                  </a:rPr>
                  <a:t>      </a:t>
                </a:r>
                <a:r>
                  <a:rPr lang="zh-CN" altLang="en-US" b="1">
                    <a:solidFill>
                      <a:srgbClr val="FFFFFF"/>
                    </a:solidFill>
                    <a:latin typeface="黑体" charset="0"/>
                    <a:ea typeface="黑体" charset="0"/>
                    <a:cs typeface="黑体" charset="0"/>
                  </a:rPr>
                  <a:t>科学教育学建立</a:t>
                </a:r>
                <a:endParaRPr lang="en-US" altLang="zh-CN" sz="1350" b="1">
                  <a:solidFill>
                    <a:srgbClr val="FFFFFF"/>
                  </a:solidFill>
                  <a:latin typeface="黑体" charset="0"/>
                  <a:ea typeface="黑体" charset="0"/>
                  <a:cs typeface="黑体" charset="0"/>
                </a:endParaRPr>
              </a:p>
              <a:p>
                <a:pPr defTabSz="685800"/>
                <a:endParaRPr lang="zh-CN" altLang="en-US" sz="1350">
                  <a:solidFill>
                    <a:srgbClr val="14179C"/>
                  </a:solidFill>
                  <a:ea typeface="宋体" charset="0"/>
                  <a:cs typeface="宋体" charset="0"/>
                </a:endParaRPr>
              </a:p>
            </p:txBody>
          </p:sp>
          <p:sp>
            <p:nvSpPr>
              <p:cNvPr id="36" name="Freeform 21"/>
              <p:cNvSpPr/>
              <p:nvPr/>
            </p:nvSpPr>
            <p:spPr bwMode="gray">
              <a:xfrm>
                <a:off x="4086" y="2494"/>
                <a:ext cx="361" cy="532"/>
              </a:xfrm>
              <a:custGeom>
                <a:avLst/>
                <a:gdLst>
                  <a:gd name="T0" fmla="*/ 306 w 306"/>
                  <a:gd name="T1" fmla="*/ 122 h 444"/>
                  <a:gd name="T2" fmla="*/ 0 w 306"/>
                  <a:gd name="T3" fmla="*/ 444 h 444"/>
                  <a:gd name="T4" fmla="*/ 0 w 306"/>
                  <a:gd name="T5" fmla="*/ 286 h 444"/>
                  <a:gd name="T6" fmla="*/ 306 w 306"/>
                  <a:gd name="T7" fmla="*/ 0 h 444"/>
                  <a:gd name="T8" fmla="*/ 306 w 306"/>
                  <a:gd name="T9" fmla="*/ 122 h 444"/>
                </a:gdLst>
                <a:ahLst/>
                <a:cxnLst>
                  <a:cxn ang="0">
                    <a:pos x="T0" y="T1"/>
                  </a:cxn>
                  <a:cxn ang="0">
                    <a:pos x="T2" y="T3"/>
                  </a:cxn>
                  <a:cxn ang="0">
                    <a:pos x="T4" y="T5"/>
                  </a:cxn>
                  <a:cxn ang="0">
                    <a:pos x="T6" y="T7"/>
                  </a:cxn>
                  <a:cxn ang="0">
                    <a:pos x="T8" y="T9"/>
                  </a:cxn>
                </a:cxnLst>
                <a:rect l="0" t="0" r="r" b="b"/>
                <a:pathLst>
                  <a:path w="306" h="444">
                    <a:moveTo>
                      <a:pt x="306" y="122"/>
                    </a:moveTo>
                    <a:lnTo>
                      <a:pt x="0" y="444"/>
                    </a:lnTo>
                    <a:lnTo>
                      <a:pt x="0" y="286"/>
                    </a:lnTo>
                    <a:lnTo>
                      <a:pt x="306" y="0"/>
                    </a:lnTo>
                    <a:lnTo>
                      <a:pt x="306" y="122"/>
                    </a:lnTo>
                    <a:close/>
                  </a:path>
                </a:pathLst>
              </a:custGeom>
              <a:gradFill rotWithShape="1">
                <a:gsLst>
                  <a:gs pos="0">
                    <a:schemeClr val="folHlink">
                      <a:gamma/>
                      <a:shade val="46275"/>
                      <a:invGamma/>
                    </a:schemeClr>
                  </a:gs>
                  <a:gs pos="50000">
                    <a:schemeClr val="folHlink"/>
                  </a:gs>
                  <a:gs pos="100000">
                    <a:schemeClr val="folHlink">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14:hiddenLine>
                </a:ext>
              </a:extLst>
            </p:spPr>
            <p:txBody>
              <a:bodyPr/>
              <a:lstStyle/>
              <a:p>
                <a:pPr defTabSz="685800">
                  <a:defRPr/>
                </a:pPr>
                <a:endParaRPr lang="zh-CN" altLang="en-US" sz="1350">
                  <a:solidFill>
                    <a:srgbClr val="14179C"/>
                  </a:solidFill>
                  <a:latin typeface="Arial" panose="020B0604020202090204" pitchFamily="34" charset="0"/>
                  <a:ea typeface="宋体" charset="0"/>
                  <a:cs typeface="+mn-cs"/>
                </a:endParaRPr>
              </a:p>
            </p:txBody>
          </p:sp>
          <p:sp>
            <p:nvSpPr>
              <p:cNvPr id="37" name="Freeform 22"/>
              <p:cNvSpPr/>
              <p:nvPr/>
            </p:nvSpPr>
            <p:spPr bwMode="gray">
              <a:xfrm>
                <a:off x="3722" y="3019"/>
                <a:ext cx="364" cy="533"/>
              </a:xfrm>
              <a:custGeom>
                <a:avLst/>
                <a:gdLst>
                  <a:gd name="T0" fmla="*/ 308 w 308"/>
                  <a:gd name="T1" fmla="*/ 122 h 444"/>
                  <a:gd name="T2" fmla="*/ 0 w 308"/>
                  <a:gd name="T3" fmla="*/ 444 h 444"/>
                  <a:gd name="T4" fmla="*/ 0 w 308"/>
                  <a:gd name="T5" fmla="*/ 286 h 444"/>
                  <a:gd name="T6" fmla="*/ 308 w 308"/>
                  <a:gd name="T7" fmla="*/ 0 h 444"/>
                  <a:gd name="T8" fmla="*/ 308 w 308"/>
                  <a:gd name="T9" fmla="*/ 122 h 444"/>
                </a:gdLst>
                <a:ahLst/>
                <a:cxnLst>
                  <a:cxn ang="0">
                    <a:pos x="T0" y="T1"/>
                  </a:cxn>
                  <a:cxn ang="0">
                    <a:pos x="T2" y="T3"/>
                  </a:cxn>
                  <a:cxn ang="0">
                    <a:pos x="T4" y="T5"/>
                  </a:cxn>
                  <a:cxn ang="0">
                    <a:pos x="T6" y="T7"/>
                  </a:cxn>
                  <a:cxn ang="0">
                    <a:pos x="T8" y="T9"/>
                  </a:cxn>
                </a:cxnLst>
                <a:rect l="0" t="0" r="r" b="b"/>
                <a:pathLst>
                  <a:path w="308" h="444">
                    <a:moveTo>
                      <a:pt x="308" y="122"/>
                    </a:moveTo>
                    <a:lnTo>
                      <a:pt x="0" y="444"/>
                    </a:lnTo>
                    <a:lnTo>
                      <a:pt x="0" y="286"/>
                    </a:lnTo>
                    <a:lnTo>
                      <a:pt x="308" y="0"/>
                    </a:lnTo>
                    <a:lnTo>
                      <a:pt x="308" y="122"/>
                    </a:lnTo>
                    <a:close/>
                  </a:path>
                </a:pathLst>
              </a:cu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a:noFill/>
              </a:ln>
              <a:extLst>
                <a:ext uri="{91240B29-F687-4F45-9708-019B960494DF}">
                  <a14:hiddenLine xmlns:a14="http://schemas.microsoft.com/office/drawing/2010/main" w="0">
                    <a:solidFill>
                      <a:srgbClr val="D1D1D1"/>
                    </a:solidFill>
                    <a:prstDash val="solid"/>
                    <a:round/>
                  </a14:hiddenLine>
                </a:ext>
              </a:extLst>
            </p:spPr>
            <p:txBody>
              <a:bodyPr/>
              <a:lstStyle/>
              <a:p>
                <a:pPr defTabSz="685800">
                  <a:defRPr/>
                </a:pPr>
                <a:endParaRPr lang="zh-CN" altLang="en-US" sz="1350">
                  <a:solidFill>
                    <a:srgbClr val="14179C"/>
                  </a:solidFill>
                  <a:latin typeface="Arial" panose="020B0604020202090204" pitchFamily="34" charset="0"/>
                  <a:ea typeface="宋体" charset="0"/>
                  <a:cs typeface="+mn-cs"/>
                </a:endParaRPr>
              </a:p>
            </p:txBody>
          </p:sp>
          <p:sp>
            <p:nvSpPr>
              <p:cNvPr id="19482" name="Freeform 23"/>
              <p:cNvSpPr/>
              <p:nvPr/>
            </p:nvSpPr>
            <p:spPr bwMode="gray">
              <a:xfrm>
                <a:off x="1515" y="3022"/>
                <a:ext cx="2571" cy="340"/>
              </a:xfrm>
              <a:custGeom>
                <a:avLst/>
                <a:gdLst>
                  <a:gd name="T0" fmla="*/ 5038 w 2180"/>
                  <a:gd name="T1" fmla="*/ 836 h 284"/>
                  <a:gd name="T2" fmla="*/ 0 w 2180"/>
                  <a:gd name="T3" fmla="*/ 836 h 284"/>
                  <a:gd name="T4" fmla="*/ 1199 w 2180"/>
                  <a:gd name="T5" fmla="*/ 0 h 284"/>
                  <a:gd name="T6" fmla="*/ 5865 w 2180"/>
                  <a:gd name="T7" fmla="*/ 0 h 284"/>
                  <a:gd name="T8" fmla="*/ 5038 w 2180"/>
                  <a:gd name="T9" fmla="*/ 836 h 284"/>
                  <a:gd name="T10" fmla="*/ 0 60000 65536"/>
                  <a:gd name="T11" fmla="*/ 0 60000 65536"/>
                  <a:gd name="T12" fmla="*/ 0 60000 65536"/>
                  <a:gd name="T13" fmla="*/ 0 60000 65536"/>
                  <a:gd name="T14" fmla="*/ 0 60000 65536"/>
                  <a:gd name="T15" fmla="*/ 0 w 2180"/>
                  <a:gd name="T16" fmla="*/ 0 h 284"/>
                  <a:gd name="T17" fmla="*/ 2180 w 2180"/>
                  <a:gd name="T18" fmla="*/ 284 h 284"/>
                </a:gdLst>
                <a:ahLst/>
                <a:cxnLst>
                  <a:cxn ang="T10">
                    <a:pos x="T0" y="T1"/>
                  </a:cxn>
                  <a:cxn ang="T11">
                    <a:pos x="T2" y="T3"/>
                  </a:cxn>
                  <a:cxn ang="T12">
                    <a:pos x="T4" y="T5"/>
                  </a:cxn>
                  <a:cxn ang="T13">
                    <a:pos x="T6" y="T7"/>
                  </a:cxn>
                  <a:cxn ang="T14">
                    <a:pos x="T8" y="T9"/>
                  </a:cxn>
                </a:cxnLst>
                <a:rect l="T15" t="T16" r="T17" b="T18"/>
                <a:pathLst>
                  <a:path w="2180" h="284">
                    <a:moveTo>
                      <a:pt x="1872" y="284"/>
                    </a:moveTo>
                    <a:lnTo>
                      <a:pt x="0" y="284"/>
                    </a:lnTo>
                    <a:lnTo>
                      <a:pt x="446" y="0"/>
                    </a:lnTo>
                    <a:lnTo>
                      <a:pt x="2180" y="0"/>
                    </a:lnTo>
                    <a:lnTo>
                      <a:pt x="1872" y="284"/>
                    </a:lnTo>
                    <a:close/>
                  </a:path>
                </a:pathLst>
              </a:custGeom>
              <a:solidFill>
                <a:schemeClr val="accent1"/>
              </a:solidFill>
              <a:ln>
                <a:noFill/>
              </a:ln>
              <a:extLst>
                <a:ext uri="{91240B29-F687-4F45-9708-019B960494DF}">
                  <a14:hiddenLine xmlns:a14="http://schemas.microsoft.com/office/drawing/2010/main" w="0">
                    <a:solidFill>
                      <a:srgbClr val="808080"/>
                    </a:solidFill>
                    <a:round/>
                  </a14:hiddenLine>
                </a:ext>
              </a:extLst>
            </p:spPr>
            <p:txBody>
              <a:bodyPr/>
              <a:lstStyle/>
              <a:p>
                <a:pPr defTabSz="685800"/>
                <a:r>
                  <a:rPr lang="zh-CN" altLang="en-US" b="1">
                    <a:solidFill>
                      <a:srgbClr val="FFFFFF"/>
                    </a:solidFill>
                    <a:latin typeface="黑体" charset="0"/>
                    <a:ea typeface="黑体" charset="0"/>
                    <a:cs typeface="黑体" charset="0"/>
                  </a:rPr>
                  <a:t>         萌芽阶段</a:t>
                </a:r>
                <a:endParaRPr lang="en-US" altLang="zh-CN" b="1">
                  <a:solidFill>
                    <a:srgbClr val="FFFFFF"/>
                  </a:solidFill>
                  <a:latin typeface="黑体" charset="0"/>
                  <a:ea typeface="黑体" charset="0"/>
                  <a:cs typeface="黑体" charset="0"/>
                </a:endParaRPr>
              </a:p>
              <a:p>
                <a:pPr defTabSz="685800"/>
                <a:endParaRPr lang="zh-CN" altLang="en-US" sz="1350">
                  <a:solidFill>
                    <a:srgbClr val="14179C"/>
                  </a:solidFill>
                  <a:ea typeface="宋体" charset="0"/>
                  <a:cs typeface="宋体" charset="0"/>
                </a:endParaRPr>
              </a:p>
            </p:txBody>
          </p:sp>
          <p:sp>
            <p:nvSpPr>
              <p:cNvPr id="19483" name="Freeform 24"/>
              <p:cNvSpPr/>
              <p:nvPr/>
            </p:nvSpPr>
            <p:spPr bwMode="gray">
              <a:xfrm>
                <a:off x="1946" y="1516"/>
                <a:ext cx="1158" cy="1715"/>
              </a:xfrm>
              <a:custGeom>
                <a:avLst/>
                <a:gdLst>
                  <a:gd name="T0" fmla="*/ 1 w 1824"/>
                  <a:gd name="T1" fmla="*/ 182 h 2648"/>
                  <a:gd name="T2" fmla="*/ 4 w 1824"/>
                  <a:gd name="T3" fmla="*/ 157 h 2648"/>
                  <a:gd name="T4" fmla="*/ 8 w 1824"/>
                  <a:gd name="T5" fmla="*/ 133 h 2648"/>
                  <a:gd name="T6" fmla="*/ 14 w 1824"/>
                  <a:gd name="T7" fmla="*/ 113 h 2648"/>
                  <a:gd name="T8" fmla="*/ 20 w 1824"/>
                  <a:gd name="T9" fmla="*/ 93 h 2648"/>
                  <a:gd name="T10" fmla="*/ 28 w 1824"/>
                  <a:gd name="T11" fmla="*/ 77 h 2648"/>
                  <a:gd name="T12" fmla="*/ 36 w 1824"/>
                  <a:gd name="T13" fmla="*/ 63 h 2648"/>
                  <a:gd name="T14" fmla="*/ 44 w 1824"/>
                  <a:gd name="T15" fmla="*/ 50 h 2648"/>
                  <a:gd name="T16" fmla="*/ 52 w 1824"/>
                  <a:gd name="T17" fmla="*/ 39 h 2648"/>
                  <a:gd name="T18" fmla="*/ 59 w 1824"/>
                  <a:gd name="T19" fmla="*/ 30 h 2648"/>
                  <a:gd name="T20" fmla="*/ 66 w 1824"/>
                  <a:gd name="T21" fmla="*/ 23 h 2648"/>
                  <a:gd name="T22" fmla="*/ 72 w 1824"/>
                  <a:gd name="T23" fmla="*/ 17 h 2648"/>
                  <a:gd name="T24" fmla="*/ 76 w 1824"/>
                  <a:gd name="T25" fmla="*/ 14 h 2648"/>
                  <a:gd name="T26" fmla="*/ 79 w 1824"/>
                  <a:gd name="T27" fmla="*/ 11 h 2648"/>
                  <a:gd name="T28" fmla="*/ 80 w 1824"/>
                  <a:gd name="T29" fmla="*/ 10 h 2648"/>
                  <a:gd name="T30" fmla="*/ 113 w 1824"/>
                  <a:gd name="T31" fmla="*/ 4 h 2648"/>
                  <a:gd name="T32" fmla="*/ 103 w 1824"/>
                  <a:gd name="T33" fmla="*/ 25 h 2648"/>
                  <a:gd name="T34" fmla="*/ 102 w 1824"/>
                  <a:gd name="T35" fmla="*/ 25 h 2648"/>
                  <a:gd name="T36" fmla="*/ 99 w 1824"/>
                  <a:gd name="T37" fmla="*/ 26 h 2648"/>
                  <a:gd name="T38" fmla="*/ 95 w 1824"/>
                  <a:gd name="T39" fmla="*/ 27 h 2648"/>
                  <a:gd name="T40" fmla="*/ 90 w 1824"/>
                  <a:gd name="T41" fmla="*/ 30 h 2648"/>
                  <a:gd name="T42" fmla="*/ 83 w 1824"/>
                  <a:gd name="T43" fmla="*/ 34 h 2648"/>
                  <a:gd name="T44" fmla="*/ 76 w 1824"/>
                  <a:gd name="T45" fmla="*/ 40 h 2648"/>
                  <a:gd name="T46" fmla="*/ 68 w 1824"/>
                  <a:gd name="T47" fmla="*/ 47 h 2648"/>
                  <a:gd name="T48" fmla="*/ 59 w 1824"/>
                  <a:gd name="T49" fmla="*/ 56 h 2648"/>
                  <a:gd name="T50" fmla="*/ 50 w 1824"/>
                  <a:gd name="T51" fmla="*/ 67 h 2648"/>
                  <a:gd name="T52" fmla="*/ 41 w 1824"/>
                  <a:gd name="T53" fmla="*/ 79 h 2648"/>
                  <a:gd name="T54" fmla="*/ 32 w 1824"/>
                  <a:gd name="T55" fmla="*/ 95 h 2648"/>
                  <a:gd name="T56" fmla="*/ 24 w 1824"/>
                  <a:gd name="T57" fmla="*/ 112 h 2648"/>
                  <a:gd name="T58" fmla="*/ 16 w 1824"/>
                  <a:gd name="T59" fmla="*/ 132 h 2648"/>
                  <a:gd name="T60" fmla="*/ 10 w 1824"/>
                  <a:gd name="T61" fmla="*/ 155 h 2648"/>
                  <a:gd name="T62" fmla="*/ 3 w 1824"/>
                  <a:gd name="T63" fmla="*/ 181 h 2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61092E"/>
                  </a:gs>
                </a:gsLst>
                <a:lin ang="5400000" scaled="1"/>
              </a:gradFill>
              <a:ln>
                <a:noFill/>
              </a:ln>
              <a:extLst>
                <a:ext uri="{91240B29-F687-4F45-9708-019B960494DF}">
                  <a14:hiddenLine xmlns:a14="http://schemas.microsoft.com/office/drawing/2010/main" w="0">
                    <a:solidFill>
                      <a:srgbClr val="FACD69"/>
                    </a:solidFill>
                    <a:prstDash val="solid"/>
                    <a:round/>
                  </a14:hiddenLine>
                </a:ext>
              </a:extLst>
            </p:spPr>
            <p:txBody>
              <a:bodyPr/>
              <a:lstStyle/>
              <a:p>
                <a:pPr defTabSz="685800"/>
                <a:endParaRPr lang="zh-CN" altLang="en-US" sz="1350">
                  <a:solidFill>
                    <a:srgbClr val="14179C"/>
                  </a:solidFill>
                  <a:ea typeface="宋体" charset="0"/>
                  <a:cs typeface="+mn-cs"/>
                </a:endParaRPr>
              </a:p>
            </p:txBody>
          </p:sp>
          <p:sp>
            <p:nvSpPr>
              <p:cNvPr id="40" name="Rectangle 25"/>
              <p:cNvSpPr>
                <a:spLocks noChangeArrowheads="1"/>
              </p:cNvSpPr>
              <p:nvPr/>
            </p:nvSpPr>
            <p:spPr bwMode="gray">
              <a:xfrm>
                <a:off x="3082" y="1787"/>
                <a:ext cx="1743" cy="192"/>
              </a:xfrm>
              <a:prstGeom prst="rect">
                <a:avLst/>
              </a:prstGeom>
              <a:gradFill rotWithShape="1">
                <a:gsLst>
                  <a:gs pos="0">
                    <a:schemeClr val="accent2">
                      <a:gamma/>
                      <a:shade val="72549"/>
                      <a:invGamma/>
                    </a:schemeClr>
                  </a:gs>
                  <a:gs pos="50000">
                    <a:schemeClr val="accent2"/>
                  </a:gs>
                  <a:gs pos="100000">
                    <a:schemeClr val="accent2">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a:defRPr/>
                </a:pPr>
                <a:endParaRPr lang="en-US" altLang="zh-CN" b="1" dirty="0">
                  <a:solidFill>
                    <a:srgbClr val="FFFFFF"/>
                  </a:solidFill>
                  <a:latin typeface="黑体" panose="02010609060101010101" pitchFamily="49" charset="-122"/>
                  <a:ea typeface="黑体" panose="02010609060101010101" pitchFamily="49" charset="-122"/>
                  <a:cs typeface="+mn-cs"/>
                </a:endParaRPr>
              </a:p>
            </p:txBody>
          </p:sp>
          <p:sp>
            <p:nvSpPr>
              <p:cNvPr id="41" name="Rectangle 26"/>
              <p:cNvSpPr>
                <a:spLocks noChangeArrowheads="1"/>
              </p:cNvSpPr>
              <p:nvPr/>
            </p:nvSpPr>
            <p:spPr bwMode="gray">
              <a:xfrm>
                <a:off x="2556" y="2310"/>
                <a:ext cx="1900" cy="188"/>
              </a:xfrm>
              <a:prstGeom prst="rect">
                <a:avLst/>
              </a:prstGeom>
              <a:gradFill rotWithShape="1">
                <a:gsLst>
                  <a:gs pos="0">
                    <a:schemeClr val="hlink">
                      <a:gamma/>
                      <a:shade val="72549"/>
                      <a:invGamma/>
                    </a:schemeClr>
                  </a:gs>
                  <a:gs pos="50000">
                    <a:schemeClr val="hlink"/>
                  </a:gs>
                  <a:gs pos="100000">
                    <a:schemeClr val="hlink">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a:defRPr/>
                </a:pPr>
                <a:endParaRPr lang="en-US" altLang="zh-CN" b="1" dirty="0">
                  <a:solidFill>
                    <a:srgbClr val="FFFFFF"/>
                  </a:solidFill>
                  <a:latin typeface="黑体" panose="02010609060101010101" pitchFamily="49" charset="-122"/>
                  <a:ea typeface="黑体" panose="02010609060101010101" pitchFamily="49" charset="-122"/>
                  <a:cs typeface="+mn-cs"/>
                </a:endParaRPr>
              </a:p>
            </p:txBody>
          </p:sp>
          <p:sp>
            <p:nvSpPr>
              <p:cNvPr id="19486" name="Freeform 27"/>
              <p:cNvSpPr/>
              <p:nvPr/>
            </p:nvSpPr>
            <p:spPr bwMode="gray">
              <a:xfrm>
                <a:off x="2049" y="2509"/>
                <a:ext cx="2569" cy="343"/>
              </a:xfrm>
              <a:custGeom>
                <a:avLst/>
                <a:gdLst>
                  <a:gd name="T0" fmla="*/ 5996 w 2048"/>
                  <a:gd name="T1" fmla="*/ 850 h 286"/>
                  <a:gd name="T2" fmla="*/ 0 w 2048"/>
                  <a:gd name="T3" fmla="*/ 850 h 286"/>
                  <a:gd name="T4" fmla="*/ 1535 w 2048"/>
                  <a:gd name="T5" fmla="*/ 0 h 286"/>
                  <a:gd name="T6" fmla="*/ 7052 w 2048"/>
                  <a:gd name="T7" fmla="*/ 0 h 286"/>
                  <a:gd name="T8" fmla="*/ 5996 w 2048"/>
                  <a:gd name="T9" fmla="*/ 850 h 286"/>
                  <a:gd name="T10" fmla="*/ 0 60000 65536"/>
                  <a:gd name="T11" fmla="*/ 0 60000 65536"/>
                  <a:gd name="T12" fmla="*/ 0 60000 65536"/>
                  <a:gd name="T13" fmla="*/ 0 60000 65536"/>
                  <a:gd name="T14" fmla="*/ 0 60000 65536"/>
                  <a:gd name="T15" fmla="*/ 0 w 2048"/>
                  <a:gd name="T16" fmla="*/ 0 h 286"/>
                  <a:gd name="T17" fmla="*/ 2048 w 2048"/>
                  <a:gd name="T18" fmla="*/ 286 h 286"/>
                </a:gdLst>
                <a:ahLst/>
                <a:cxnLst>
                  <a:cxn ang="T10">
                    <a:pos x="T0" y="T1"/>
                  </a:cxn>
                  <a:cxn ang="T11">
                    <a:pos x="T2" y="T3"/>
                  </a:cxn>
                  <a:cxn ang="T12">
                    <a:pos x="T4" y="T5"/>
                  </a:cxn>
                  <a:cxn ang="T13">
                    <a:pos x="T6" y="T7"/>
                  </a:cxn>
                  <a:cxn ang="T14">
                    <a:pos x="T8" y="T9"/>
                  </a:cxn>
                </a:cxnLst>
                <a:rect l="T15" t="T16" r="T17" b="T18"/>
                <a:pathLst>
                  <a:path w="2048" h="286">
                    <a:moveTo>
                      <a:pt x="1742" y="286"/>
                    </a:moveTo>
                    <a:lnTo>
                      <a:pt x="0" y="286"/>
                    </a:lnTo>
                    <a:lnTo>
                      <a:pt x="446" y="0"/>
                    </a:lnTo>
                    <a:lnTo>
                      <a:pt x="2048" y="0"/>
                    </a:lnTo>
                    <a:lnTo>
                      <a:pt x="1742" y="286"/>
                    </a:lnTo>
                    <a:close/>
                  </a:path>
                </a:pathLst>
              </a:custGeom>
              <a:solidFill>
                <a:schemeClr val="folHlink"/>
              </a:solidFill>
              <a:ln>
                <a:noFill/>
              </a:ln>
              <a:extLst>
                <a:ext uri="{91240B29-F687-4F45-9708-019B960494DF}">
                  <a14:hiddenLine xmlns:a14="http://schemas.microsoft.com/office/drawing/2010/main" w="0">
                    <a:solidFill>
                      <a:srgbClr val="808080"/>
                    </a:solidFill>
                    <a:round/>
                  </a14:hiddenLine>
                </a:ext>
              </a:extLst>
            </p:spPr>
            <p:txBody>
              <a:bodyPr/>
              <a:lstStyle/>
              <a:p>
                <a:pPr defTabSz="685800"/>
                <a:r>
                  <a:rPr lang="zh-CN" altLang="en-US" sz="1350" b="1" dirty="0">
                    <a:solidFill>
                      <a:srgbClr val="FFFFFF"/>
                    </a:solidFill>
                    <a:latin typeface="黑体" charset="0"/>
                    <a:ea typeface="黑体" charset="0"/>
                    <a:cs typeface="黑体" charset="0"/>
                  </a:rPr>
                  <a:t>      </a:t>
                </a:r>
                <a:r>
                  <a:rPr lang="zh-CN" altLang="en-US" b="1" dirty="0">
                    <a:solidFill>
                      <a:srgbClr val="FFFFFF"/>
                    </a:solidFill>
                    <a:latin typeface="黑体" charset="0"/>
                    <a:ea typeface="黑体" charset="0"/>
                    <a:cs typeface="黑体" charset="0"/>
                  </a:rPr>
                  <a:t>教育学成为独立学科</a:t>
                </a:r>
                <a:endParaRPr lang="en-US" altLang="zh-CN" sz="1350" b="1" dirty="0">
                  <a:solidFill>
                    <a:srgbClr val="FFFFFF"/>
                  </a:solidFill>
                  <a:latin typeface="黑体" charset="0"/>
                  <a:ea typeface="黑体" charset="0"/>
                  <a:cs typeface="黑体" charset="0"/>
                </a:endParaRPr>
              </a:p>
              <a:p>
                <a:pPr defTabSz="685800"/>
                <a:endParaRPr lang="zh-CN" altLang="en-US" sz="1350" dirty="0">
                  <a:solidFill>
                    <a:srgbClr val="14179C"/>
                  </a:solidFill>
                  <a:ea typeface="宋体" charset="0"/>
                  <a:cs typeface="宋体" charset="0"/>
                </a:endParaRPr>
              </a:p>
            </p:txBody>
          </p:sp>
          <p:sp>
            <p:nvSpPr>
              <p:cNvPr id="43" name="Rectangle 28"/>
              <p:cNvSpPr>
                <a:spLocks noChangeArrowheads="1"/>
              </p:cNvSpPr>
              <p:nvPr/>
            </p:nvSpPr>
            <p:spPr bwMode="gray">
              <a:xfrm>
                <a:off x="2038" y="2836"/>
                <a:ext cx="2056" cy="188"/>
              </a:xfrm>
              <a:prstGeom prst="rect">
                <a:avLst/>
              </a:prstGeom>
              <a:gradFill rotWithShape="1">
                <a:gsLst>
                  <a:gs pos="0">
                    <a:schemeClr val="folHlink">
                      <a:gamma/>
                      <a:shade val="72549"/>
                      <a:invGamma/>
                    </a:schemeClr>
                  </a:gs>
                  <a:gs pos="50000">
                    <a:schemeClr val="folHlink"/>
                  </a:gs>
                  <a:gs pos="100000">
                    <a:schemeClr val="folHlink">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a:defRPr/>
                </a:pPr>
                <a:endParaRPr lang="en-US" altLang="zh-CN" b="1" dirty="0">
                  <a:solidFill>
                    <a:srgbClr val="FFFFFF"/>
                  </a:solidFill>
                  <a:latin typeface="黑体" panose="02010609060101010101" pitchFamily="49" charset="-122"/>
                  <a:ea typeface="黑体" panose="02010609060101010101" pitchFamily="49" charset="-122"/>
                  <a:cs typeface="+mn-cs"/>
                </a:endParaRPr>
              </a:p>
            </p:txBody>
          </p:sp>
          <p:sp>
            <p:nvSpPr>
              <p:cNvPr id="44" name="Rectangle 29"/>
              <p:cNvSpPr>
                <a:spLocks noChangeArrowheads="1"/>
              </p:cNvSpPr>
              <p:nvPr/>
            </p:nvSpPr>
            <p:spPr bwMode="gray">
              <a:xfrm>
                <a:off x="1514" y="3363"/>
                <a:ext cx="2213" cy="187"/>
              </a:xfrm>
              <a:prstGeom prst="rect">
                <a:avLst/>
              </a:prstGeom>
              <a:gradFill rotWithShape="1">
                <a:gsLst>
                  <a:gs pos="0">
                    <a:schemeClr val="accent1">
                      <a:gamma/>
                      <a:shade val="72549"/>
                      <a:invGamma/>
                    </a:schemeClr>
                  </a:gs>
                  <a:gs pos="50000">
                    <a:schemeClr val="accent1"/>
                  </a:gs>
                  <a:gs pos="100000">
                    <a:schemeClr val="accent1">
                      <a:gamma/>
                      <a:shade val="72549"/>
                      <a:invGamma/>
                    </a:scheme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685800">
                  <a:defRPr/>
                </a:pPr>
                <a:endParaRPr lang="en-US" altLang="zh-CN" b="1" dirty="0">
                  <a:solidFill>
                    <a:srgbClr val="FFFFFF"/>
                  </a:solidFill>
                  <a:latin typeface="黑体" panose="02010609060101010101" pitchFamily="49" charset="-122"/>
                  <a:ea typeface="黑体" panose="02010609060101010101" pitchFamily="49" charset="-122"/>
                  <a:cs typeface="+mn-cs"/>
                </a:endParaRPr>
              </a:p>
            </p:txBody>
          </p:sp>
        </p:grpSp>
      </p:grpSp>
      <p:sp>
        <p:nvSpPr>
          <p:cNvPr id="13318" name="Text Box 15"/>
          <p:cNvSpPr txBox="1">
            <a:spLocks noChangeArrowheads="1"/>
          </p:cNvSpPr>
          <p:nvPr/>
        </p:nvSpPr>
        <p:spPr bwMode="gray">
          <a:xfrm>
            <a:off x="1925706" y="2949792"/>
            <a:ext cx="230063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b="1">
                <a:solidFill>
                  <a:schemeClr val="tx1"/>
                </a:solidFill>
                <a:latin typeface="Verdana" panose="020B0604030504040204" charset="0"/>
                <a:ea typeface="宋体" charset="0"/>
              </a:defRPr>
            </a:lvl1pPr>
            <a:lvl2pPr>
              <a:defRPr sz="2400">
                <a:solidFill>
                  <a:schemeClr val="tx1"/>
                </a:solidFill>
                <a:latin typeface="Arial" panose="020B0604020202090204" pitchFamily="34" charset="0"/>
                <a:ea typeface="宋体" charset="0"/>
              </a:defRPr>
            </a:lvl2pPr>
            <a:lvl3pPr>
              <a:defRPr sz="2200">
                <a:solidFill>
                  <a:schemeClr val="tx1"/>
                </a:solidFill>
                <a:latin typeface="Arial" panose="020B0604020202090204" pitchFamily="34" charset="0"/>
                <a:ea typeface="宋体" charset="0"/>
              </a:defRPr>
            </a:lvl3pPr>
            <a:lvl4pPr>
              <a:defRPr sz="2000">
                <a:solidFill>
                  <a:schemeClr val="tx1"/>
                </a:solidFill>
                <a:latin typeface="Arial" panose="020B0604020202090204" pitchFamily="34" charset="0"/>
                <a:ea typeface="宋体" charset="0"/>
              </a:defRPr>
            </a:lvl4pPr>
            <a:lvl5pPr>
              <a:defRPr sz="2000">
                <a:solidFill>
                  <a:schemeClr val="tx1"/>
                </a:solidFill>
                <a:latin typeface="Arial" panose="020B0604020202090204" pitchFamily="34" charset="0"/>
                <a:ea typeface="宋体" charset="0"/>
              </a:defRPr>
            </a:lvl5pPr>
            <a:lvl6pPr eaLnBrk="0" hangingPunct="0">
              <a:defRPr sz="2000">
                <a:solidFill>
                  <a:schemeClr val="tx1"/>
                </a:solidFill>
                <a:latin typeface="Arial" panose="020B0604020202090204" pitchFamily="34" charset="0"/>
                <a:ea typeface="宋体" charset="0"/>
              </a:defRPr>
            </a:lvl6pPr>
            <a:lvl7pPr eaLnBrk="0" hangingPunct="0">
              <a:defRPr sz="2000">
                <a:solidFill>
                  <a:schemeClr val="tx1"/>
                </a:solidFill>
                <a:latin typeface="Arial" panose="020B0604020202090204" pitchFamily="34" charset="0"/>
                <a:ea typeface="宋体" charset="0"/>
              </a:defRPr>
            </a:lvl7pPr>
            <a:lvl8pPr eaLnBrk="0" hangingPunct="0">
              <a:defRPr sz="2000">
                <a:solidFill>
                  <a:schemeClr val="tx1"/>
                </a:solidFill>
                <a:latin typeface="Arial" panose="020B0604020202090204" pitchFamily="34" charset="0"/>
                <a:ea typeface="宋体" charset="0"/>
              </a:defRPr>
            </a:lvl8pPr>
            <a:lvl9pPr eaLnBrk="0" hangingPunct="0">
              <a:defRPr sz="2000">
                <a:solidFill>
                  <a:schemeClr val="tx1"/>
                </a:solidFill>
                <a:latin typeface="Arial" panose="020B0604020202090204" pitchFamily="34" charset="0"/>
                <a:ea typeface="宋体" charset="0"/>
              </a:defRPr>
            </a:lvl9pPr>
          </a:lstStyle>
          <a:p>
            <a:pPr defTabSz="685800"/>
            <a:r>
              <a:rPr lang="zh-CN" altLang="en-US" sz="1500" b="0" dirty="0">
                <a:solidFill>
                  <a:srgbClr val="14179C"/>
                </a:solidFill>
                <a:latin typeface="黑体" charset="0"/>
                <a:ea typeface="黑体" charset="0"/>
                <a:cs typeface="黑体" charset="0"/>
              </a:rPr>
              <a:t>赫尔巴特</a:t>
            </a:r>
            <a:r>
              <a:rPr lang="en-US" altLang="zh-CN" sz="1500" b="0" dirty="0">
                <a:solidFill>
                  <a:srgbClr val="14179C"/>
                </a:solidFill>
                <a:latin typeface="黑体" charset="0"/>
                <a:ea typeface="黑体" charset="0"/>
                <a:cs typeface="黑体" charset="0"/>
              </a:rPr>
              <a:t>《</a:t>
            </a:r>
            <a:r>
              <a:rPr lang="zh-CN" altLang="en-US" sz="1500" b="0" dirty="0">
                <a:solidFill>
                  <a:srgbClr val="14179C"/>
                </a:solidFill>
                <a:latin typeface="黑体" charset="0"/>
                <a:ea typeface="黑体" charset="0"/>
                <a:cs typeface="黑体" charset="0"/>
              </a:rPr>
              <a:t>普通教育学</a:t>
            </a:r>
            <a:r>
              <a:rPr lang="en-US" altLang="zh-CN" sz="1500" b="0" dirty="0">
                <a:solidFill>
                  <a:srgbClr val="14179C"/>
                </a:solidFill>
                <a:latin typeface="黑体" charset="0"/>
                <a:ea typeface="黑体" charset="0"/>
                <a:cs typeface="黑体" charset="0"/>
              </a:rPr>
              <a:t>》</a:t>
            </a:r>
          </a:p>
        </p:txBody>
      </p:sp>
      <p:sp>
        <p:nvSpPr>
          <p:cNvPr id="19462" name="Text Box 15"/>
          <p:cNvSpPr txBox="1">
            <a:spLocks noChangeArrowheads="1"/>
          </p:cNvSpPr>
          <p:nvPr/>
        </p:nvSpPr>
        <p:spPr bwMode="gray">
          <a:xfrm>
            <a:off x="1997869" y="3623073"/>
            <a:ext cx="126188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b="1">
                <a:solidFill>
                  <a:schemeClr val="tx1"/>
                </a:solidFill>
                <a:latin typeface="Verdana" panose="020B0604030504040204" charset="0"/>
                <a:ea typeface="宋体" charset="0"/>
              </a:defRPr>
            </a:lvl1pPr>
            <a:lvl2pPr>
              <a:defRPr sz="2400">
                <a:solidFill>
                  <a:schemeClr val="tx1"/>
                </a:solidFill>
                <a:latin typeface="Arial" panose="020B0604020202090204" pitchFamily="34" charset="0"/>
                <a:ea typeface="宋体" charset="0"/>
              </a:defRPr>
            </a:lvl2pPr>
            <a:lvl3pPr>
              <a:defRPr sz="2200">
                <a:solidFill>
                  <a:schemeClr val="tx1"/>
                </a:solidFill>
                <a:latin typeface="Arial" panose="020B0604020202090204" pitchFamily="34" charset="0"/>
                <a:ea typeface="宋体" charset="0"/>
              </a:defRPr>
            </a:lvl3pPr>
            <a:lvl4pPr>
              <a:defRPr sz="2000">
                <a:solidFill>
                  <a:schemeClr val="tx1"/>
                </a:solidFill>
                <a:latin typeface="Arial" panose="020B0604020202090204" pitchFamily="34" charset="0"/>
                <a:ea typeface="宋体" charset="0"/>
              </a:defRPr>
            </a:lvl4pPr>
            <a:lvl5pPr>
              <a:defRPr sz="2000">
                <a:solidFill>
                  <a:schemeClr val="tx1"/>
                </a:solidFill>
                <a:latin typeface="Arial" panose="020B0604020202090204" pitchFamily="34" charset="0"/>
                <a:ea typeface="宋体" charset="0"/>
              </a:defRPr>
            </a:lvl5pPr>
            <a:lvl6pPr eaLnBrk="0" hangingPunct="0">
              <a:defRPr sz="2000">
                <a:solidFill>
                  <a:schemeClr val="tx1"/>
                </a:solidFill>
                <a:latin typeface="Arial" panose="020B0604020202090204" pitchFamily="34" charset="0"/>
                <a:ea typeface="宋体" charset="0"/>
              </a:defRPr>
            </a:lvl6pPr>
            <a:lvl7pPr eaLnBrk="0" hangingPunct="0">
              <a:defRPr sz="2000">
                <a:solidFill>
                  <a:schemeClr val="tx1"/>
                </a:solidFill>
                <a:latin typeface="Arial" panose="020B0604020202090204" pitchFamily="34" charset="0"/>
                <a:ea typeface="宋体" charset="0"/>
              </a:defRPr>
            </a:lvl7pPr>
            <a:lvl8pPr eaLnBrk="0" hangingPunct="0">
              <a:defRPr sz="2000">
                <a:solidFill>
                  <a:schemeClr val="tx1"/>
                </a:solidFill>
                <a:latin typeface="Arial" panose="020B0604020202090204" pitchFamily="34" charset="0"/>
                <a:ea typeface="宋体" charset="0"/>
              </a:defRPr>
            </a:lvl8pPr>
            <a:lvl9pPr eaLnBrk="0" hangingPunct="0">
              <a:defRPr sz="2000">
                <a:solidFill>
                  <a:schemeClr val="tx1"/>
                </a:solidFill>
                <a:latin typeface="Arial" panose="020B0604020202090204" pitchFamily="34" charset="0"/>
                <a:ea typeface="宋体" charset="0"/>
              </a:defRPr>
            </a:lvl9pPr>
          </a:lstStyle>
          <a:p>
            <a:pPr defTabSz="685800"/>
            <a:r>
              <a:rPr lang="zh-CN" altLang="en-US" sz="1200" b="0" dirty="0">
                <a:solidFill>
                  <a:srgbClr val="14179C"/>
                </a:solidFill>
                <a:latin typeface="黑体" charset="0"/>
                <a:ea typeface="黑体" charset="0"/>
                <a:cs typeface="黑体" charset="0"/>
              </a:rPr>
              <a:t>世界上最早的</a:t>
            </a:r>
            <a:endParaRPr lang="en-US" altLang="zh-CN" sz="1200" b="0" dirty="0">
              <a:solidFill>
                <a:srgbClr val="14179C"/>
              </a:solidFill>
              <a:latin typeface="黑体" charset="0"/>
              <a:ea typeface="黑体" charset="0"/>
              <a:cs typeface="黑体" charset="0"/>
            </a:endParaRPr>
          </a:p>
          <a:p>
            <a:pPr defTabSz="685800"/>
            <a:r>
              <a:rPr lang="zh-CN" altLang="en-US" sz="1200" b="0" dirty="0">
                <a:solidFill>
                  <a:srgbClr val="14179C"/>
                </a:solidFill>
                <a:latin typeface="黑体" charset="0"/>
                <a:ea typeface="黑体" charset="0"/>
                <a:cs typeface="黑体" charset="0"/>
              </a:rPr>
              <a:t>教育学专著</a:t>
            </a:r>
            <a:r>
              <a:rPr lang="en-US" altLang="zh-CN" sz="1200" b="0" dirty="0">
                <a:solidFill>
                  <a:srgbClr val="14179C"/>
                </a:solidFill>
                <a:latin typeface="黑体" charset="0"/>
                <a:ea typeface="黑体" charset="0"/>
                <a:cs typeface="黑体" charset="0"/>
              </a:rPr>
              <a:t>——</a:t>
            </a:r>
          </a:p>
          <a:p>
            <a:pPr defTabSz="685800"/>
            <a:r>
              <a:rPr lang="en-US" altLang="zh-CN" sz="1500" dirty="0">
                <a:solidFill>
                  <a:srgbClr val="14179C"/>
                </a:solidFill>
                <a:latin typeface="黑体" charset="0"/>
                <a:ea typeface="黑体" charset="0"/>
                <a:cs typeface="黑体" charset="0"/>
              </a:rPr>
              <a:t>《</a:t>
            </a:r>
            <a:r>
              <a:rPr lang="zh-CN" altLang="en-US" sz="1500" dirty="0">
                <a:solidFill>
                  <a:srgbClr val="14179C"/>
                </a:solidFill>
                <a:latin typeface="黑体" charset="0"/>
                <a:ea typeface="黑体" charset="0"/>
                <a:cs typeface="黑体" charset="0"/>
              </a:rPr>
              <a:t>学记</a:t>
            </a:r>
            <a:r>
              <a:rPr lang="en-US" altLang="zh-CN" sz="1500" dirty="0">
                <a:solidFill>
                  <a:srgbClr val="14179C"/>
                </a:solidFill>
                <a:latin typeface="黑体" charset="0"/>
                <a:ea typeface="黑体" charset="0"/>
                <a:cs typeface="黑体" charset="0"/>
              </a:rPr>
              <a:t>》</a:t>
            </a:r>
          </a:p>
        </p:txBody>
      </p:sp>
      <p:sp>
        <p:nvSpPr>
          <p:cNvPr id="3" name="矩形 2"/>
          <p:cNvSpPr>
            <a:spLocks noChangeArrowheads="1"/>
          </p:cNvSpPr>
          <p:nvPr/>
        </p:nvSpPr>
        <p:spPr bwMode="auto">
          <a:xfrm>
            <a:off x="1871700" y="3273828"/>
            <a:ext cx="22044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a:r>
              <a:rPr lang="en-US" altLang="zh-CN" sz="1500" dirty="0">
                <a:solidFill>
                  <a:srgbClr val="14179C"/>
                </a:solidFill>
                <a:latin typeface="黑体" charset="0"/>
                <a:ea typeface="黑体" charset="0"/>
                <a:cs typeface="黑体" charset="0"/>
              </a:rPr>
              <a:t> </a:t>
            </a:r>
            <a:r>
              <a:rPr lang="zh-CN" altLang="en-US" sz="1500" dirty="0">
                <a:solidFill>
                  <a:srgbClr val="14179C"/>
                </a:solidFill>
                <a:latin typeface="黑体" charset="0"/>
                <a:ea typeface="黑体" charset="0"/>
                <a:cs typeface="黑体" charset="0"/>
              </a:rPr>
              <a:t>夸美纽斯</a:t>
            </a:r>
            <a:r>
              <a:rPr lang="en-US" altLang="zh-CN" sz="1500" dirty="0">
                <a:solidFill>
                  <a:srgbClr val="14179C"/>
                </a:solidFill>
                <a:latin typeface="黑体" charset="0"/>
                <a:ea typeface="黑体" charset="0"/>
                <a:cs typeface="黑体" charset="0"/>
              </a:rPr>
              <a:t>《</a:t>
            </a:r>
            <a:r>
              <a:rPr lang="zh-CN" altLang="en-US" sz="1500" dirty="0">
                <a:solidFill>
                  <a:srgbClr val="14179C"/>
                </a:solidFill>
                <a:latin typeface="黑体" charset="0"/>
                <a:ea typeface="黑体" charset="0"/>
                <a:cs typeface="黑体" charset="0"/>
              </a:rPr>
              <a:t>大教学论</a:t>
            </a:r>
            <a:r>
              <a:rPr lang="en-US" altLang="zh-CN" sz="1500" dirty="0">
                <a:solidFill>
                  <a:srgbClr val="14179C"/>
                </a:solidFill>
                <a:latin typeface="黑体" charset="0"/>
                <a:ea typeface="黑体" charset="0"/>
                <a:cs typeface="黑体" charset="0"/>
              </a:rPr>
              <a:t>》</a:t>
            </a:r>
          </a:p>
        </p:txBody>
      </p:sp>
      <p:sp>
        <p:nvSpPr>
          <p:cNvPr id="33" name="Text Box 15"/>
          <p:cNvSpPr txBox="1">
            <a:spLocks noChangeArrowheads="1"/>
          </p:cNvSpPr>
          <p:nvPr/>
        </p:nvSpPr>
        <p:spPr bwMode="gray">
          <a:xfrm>
            <a:off x="1979712" y="2517744"/>
            <a:ext cx="172354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800" b="1">
                <a:solidFill>
                  <a:schemeClr val="tx1"/>
                </a:solidFill>
                <a:latin typeface="Verdana" panose="020B0604030504040204" charset="0"/>
                <a:ea typeface="宋体" charset="0"/>
              </a:defRPr>
            </a:lvl1pPr>
            <a:lvl2pPr>
              <a:defRPr sz="2400">
                <a:solidFill>
                  <a:schemeClr val="tx1"/>
                </a:solidFill>
                <a:latin typeface="Arial" panose="020B0604020202090204" pitchFamily="34" charset="0"/>
                <a:ea typeface="宋体" charset="0"/>
              </a:defRPr>
            </a:lvl2pPr>
            <a:lvl3pPr>
              <a:defRPr sz="2200">
                <a:solidFill>
                  <a:schemeClr val="tx1"/>
                </a:solidFill>
                <a:latin typeface="Arial" panose="020B0604020202090204" pitchFamily="34" charset="0"/>
                <a:ea typeface="宋体" charset="0"/>
              </a:defRPr>
            </a:lvl3pPr>
            <a:lvl4pPr>
              <a:defRPr sz="2000">
                <a:solidFill>
                  <a:schemeClr val="tx1"/>
                </a:solidFill>
                <a:latin typeface="Arial" panose="020B0604020202090204" pitchFamily="34" charset="0"/>
                <a:ea typeface="宋体" charset="0"/>
              </a:defRPr>
            </a:lvl4pPr>
            <a:lvl5pPr>
              <a:defRPr sz="2000">
                <a:solidFill>
                  <a:schemeClr val="tx1"/>
                </a:solidFill>
                <a:latin typeface="Arial" panose="020B0604020202090204" pitchFamily="34" charset="0"/>
                <a:ea typeface="宋体" charset="0"/>
              </a:defRPr>
            </a:lvl5pPr>
            <a:lvl6pPr eaLnBrk="0" hangingPunct="0">
              <a:defRPr sz="2000">
                <a:solidFill>
                  <a:schemeClr val="tx1"/>
                </a:solidFill>
                <a:latin typeface="Arial" panose="020B0604020202090204" pitchFamily="34" charset="0"/>
                <a:ea typeface="宋体" charset="0"/>
              </a:defRPr>
            </a:lvl6pPr>
            <a:lvl7pPr eaLnBrk="0" hangingPunct="0">
              <a:defRPr sz="2000">
                <a:solidFill>
                  <a:schemeClr val="tx1"/>
                </a:solidFill>
                <a:latin typeface="Arial" panose="020B0604020202090204" pitchFamily="34" charset="0"/>
                <a:ea typeface="宋体" charset="0"/>
              </a:defRPr>
            </a:lvl7pPr>
            <a:lvl8pPr eaLnBrk="0" hangingPunct="0">
              <a:defRPr sz="2000">
                <a:solidFill>
                  <a:schemeClr val="tx1"/>
                </a:solidFill>
                <a:latin typeface="Arial" panose="020B0604020202090204" pitchFamily="34" charset="0"/>
                <a:ea typeface="宋体" charset="0"/>
              </a:defRPr>
            </a:lvl8pPr>
            <a:lvl9pPr eaLnBrk="0" hangingPunct="0">
              <a:defRPr sz="2000">
                <a:solidFill>
                  <a:schemeClr val="tx1"/>
                </a:solidFill>
                <a:latin typeface="Arial" panose="020B0604020202090204" pitchFamily="34" charset="0"/>
                <a:ea typeface="宋体" charset="0"/>
              </a:defRPr>
            </a:lvl9pPr>
          </a:lstStyle>
          <a:p>
            <a:pPr defTabSz="685800"/>
            <a:r>
              <a:rPr lang="zh-CN" altLang="en-US" sz="1500" b="0" dirty="0">
                <a:solidFill>
                  <a:srgbClr val="14179C"/>
                </a:solidFill>
                <a:latin typeface="黑体" charset="0"/>
                <a:ea typeface="黑体" charset="0"/>
                <a:cs typeface="黑体" charset="0"/>
              </a:rPr>
              <a:t>马克思主义教育学</a:t>
            </a:r>
            <a:endParaRPr lang="en-US" altLang="zh-CN" sz="1500" b="0" dirty="0">
              <a:solidFill>
                <a:srgbClr val="14179C"/>
              </a:solidFill>
              <a:latin typeface="黑体" charset="0"/>
              <a:ea typeface="黑体" charset="0"/>
              <a:cs typeface="黑体"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83105"/>
    </mc:Choice>
    <mc:Fallback xmlns="">
      <p:transition spd="slow" advTm="83105"/>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475656" y="771550"/>
            <a:ext cx="6654353" cy="2319338"/>
          </a:xfrm>
        </p:spPr>
        <p:txBody>
          <a:bodyPr/>
          <a:lstStyle/>
          <a:p>
            <a:pPr algn="ctr" eaLnBrk="1" hangingPunct="1">
              <a:lnSpc>
                <a:spcPct val="130000"/>
              </a:lnSpc>
            </a:pPr>
            <a:r>
              <a:rPr lang="zh-CN" altLang="en-US" sz="4950" dirty="0" smtClean="0">
                <a:solidFill>
                  <a:srgbClr val="0F1175"/>
                </a:solidFill>
                <a:latin typeface="华文新魏" charset="0"/>
                <a:ea typeface="华文新魏" charset="0"/>
                <a:cs typeface="华文新魏" charset="0"/>
              </a:rPr>
              <a:t>三</a:t>
            </a:r>
            <a:r>
              <a:rPr lang="zh-CN" altLang="en-US" sz="4950" dirty="0">
                <a:solidFill>
                  <a:srgbClr val="0F1175"/>
                </a:solidFill>
                <a:latin typeface="华文新魏" charset="0"/>
                <a:ea typeface="华文新魏" charset="0"/>
                <a:cs typeface="华文新魏" charset="0"/>
              </a:rPr>
              <a:t>、</a:t>
            </a:r>
            <a:r>
              <a:rPr lang="zh-CN" altLang="en-US" sz="4950" dirty="0" smtClean="0">
                <a:solidFill>
                  <a:srgbClr val="0F1175"/>
                </a:solidFill>
                <a:latin typeface="华文新魏" charset="0"/>
                <a:ea typeface="华文新魏" charset="0"/>
                <a:cs typeface="华文新魏" charset="0"/>
              </a:rPr>
              <a:t>护理教育</a:t>
            </a:r>
            <a:r>
              <a:rPr lang="zh-CN" altLang="en-US" sz="4400" dirty="0" smtClean="0">
                <a:solidFill>
                  <a:srgbClr val="0F1175"/>
                </a:solidFill>
                <a:latin typeface="华文新魏" charset="0"/>
                <a:ea typeface="华文新魏" charset="0"/>
                <a:cs typeface="华文新魏" charset="0"/>
              </a:rPr>
              <a:t>发展</a:t>
            </a:r>
            <a:r>
              <a:rPr lang="zh-CN" altLang="en-US" sz="4400" dirty="0">
                <a:solidFill>
                  <a:srgbClr val="0F1175"/>
                </a:solidFill>
                <a:latin typeface="华文新魏" charset="0"/>
                <a:ea typeface="华文新魏" charset="0"/>
                <a:cs typeface="华文新魏" charset="0"/>
              </a:rPr>
              <a:t>历程</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23962" y="13824"/>
            <a:ext cx="3046810" cy="646331"/>
          </a:xfrm>
          <a:prstGeom prst="rect">
            <a:avLst/>
          </a:prstGeom>
          <a:noFill/>
        </p:spPr>
        <p:txBody>
          <a:bodyPr>
            <a:spAutoFit/>
          </a:bodyPr>
          <a:lstStyle/>
          <a:p>
            <a:pPr algn="ctr" defTabSz="685800">
              <a:defRPr/>
            </a:pPr>
            <a:r>
              <a:rPr lang="zh-CN" altLang="en-US" sz="36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护理教育</a:t>
            </a:r>
            <a:endParaRPr lang="zh-CN" altLang="en-US" sz="405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endParaRPr>
          </a:p>
        </p:txBody>
      </p:sp>
      <p:sp>
        <p:nvSpPr>
          <p:cNvPr id="2" name="矩形 1"/>
          <p:cNvSpPr/>
          <p:nvPr/>
        </p:nvSpPr>
        <p:spPr>
          <a:xfrm>
            <a:off x="1555372" y="897564"/>
            <a:ext cx="1919115" cy="438582"/>
          </a:xfrm>
          <a:prstGeom prst="rect">
            <a:avLst/>
          </a:prstGeom>
        </p:spPr>
        <p:txBody>
          <a:bodyPr wrap="none">
            <a:spAutoFit/>
          </a:bodyPr>
          <a:lstStyle/>
          <a:p>
            <a:pPr marL="342900" lvl="1" defTabSz="685800">
              <a:lnSpc>
                <a:spcPts val="2700"/>
              </a:lnSpc>
              <a:defRPr/>
            </a:pPr>
            <a:r>
              <a:rPr lang="en-US" altLang="zh-CN" sz="2700" b="1" dirty="0">
                <a:ln w="10160">
                  <a:solidFill>
                    <a:srgbClr val="ABD3B1"/>
                  </a:solidFill>
                  <a:prstDash val="solid"/>
                </a:ln>
                <a:solidFill>
                  <a:srgbClr val="14179C">
                    <a:lumMod val="75000"/>
                  </a:srgbClr>
                </a:solidFill>
                <a:effectLst>
                  <a:outerShdw blurRad="38100" dist="22860" dir="5400000" algn="tl" rotWithShape="0">
                    <a:srgbClr val="000000">
                      <a:alpha val="30000"/>
                    </a:srgbClr>
                  </a:outerShdw>
                </a:effectLst>
                <a:latin typeface="Arial" panose="020B0604020202090204" pitchFamily="34" charset="0"/>
                <a:ea typeface="宋体" charset="0"/>
                <a:cs typeface="+mn-cs"/>
              </a:rPr>
              <a:t>——</a:t>
            </a:r>
            <a:r>
              <a:rPr lang="zh-CN" altLang="en-US" sz="2700" b="1" dirty="0">
                <a:ln w="10160">
                  <a:solidFill>
                    <a:srgbClr val="ABD3B1"/>
                  </a:solidFill>
                  <a:prstDash val="solid"/>
                </a:ln>
                <a:solidFill>
                  <a:srgbClr val="14179C">
                    <a:lumMod val="75000"/>
                  </a:srgbClr>
                </a:solidFill>
                <a:effectLst>
                  <a:outerShdw blurRad="38100" dist="22860" dir="5400000" algn="tl" rotWithShape="0">
                    <a:srgbClr val="000000">
                      <a:alpha val="30000"/>
                    </a:srgbClr>
                  </a:outerShdw>
                </a:effectLst>
                <a:latin typeface="Arial" panose="020B0604020202090204" pitchFamily="34" charset="0"/>
                <a:ea typeface="宋体" charset="0"/>
                <a:cs typeface="+mn-cs"/>
              </a:rPr>
              <a:t>发展</a:t>
            </a:r>
          </a:p>
        </p:txBody>
      </p:sp>
      <p:cxnSp>
        <p:nvCxnSpPr>
          <p:cNvPr id="21508" name="Straight Connector 55"/>
          <p:cNvCxnSpPr>
            <a:cxnSpLocks noChangeShapeType="1"/>
          </p:cNvCxnSpPr>
          <p:nvPr/>
        </p:nvCxnSpPr>
        <p:spPr bwMode="auto">
          <a:xfrm flipV="1">
            <a:off x="3799285" y="2169319"/>
            <a:ext cx="0" cy="361950"/>
          </a:xfrm>
          <a:prstGeom prst="line">
            <a:avLst/>
          </a:prstGeom>
          <a:noFill/>
          <a:ln w="6350">
            <a:solidFill>
              <a:srgbClr val="ADBACA"/>
            </a:solidFill>
            <a:round/>
            <a:tailEnd type="oval" w="med" len="med"/>
          </a:ln>
          <a:extLst>
            <a:ext uri="{909E8E84-426E-40DD-AFC4-6F175D3DCCD1}">
              <a14:hiddenFill xmlns:a14="http://schemas.microsoft.com/office/drawing/2010/main">
                <a:noFill/>
              </a14:hiddenFill>
            </a:ext>
          </a:extLst>
        </p:spPr>
      </p:cxnSp>
      <p:cxnSp>
        <p:nvCxnSpPr>
          <p:cNvPr id="21509" name="Straight Connector 56"/>
          <p:cNvCxnSpPr>
            <a:cxnSpLocks noChangeShapeType="1"/>
          </p:cNvCxnSpPr>
          <p:nvPr/>
        </p:nvCxnSpPr>
        <p:spPr bwMode="auto">
          <a:xfrm flipV="1">
            <a:off x="4858941" y="1788319"/>
            <a:ext cx="0" cy="200025"/>
          </a:xfrm>
          <a:prstGeom prst="line">
            <a:avLst/>
          </a:prstGeom>
          <a:noFill/>
          <a:ln w="6350">
            <a:solidFill>
              <a:srgbClr val="ADBACA"/>
            </a:solidFill>
            <a:round/>
            <a:tailEnd type="oval" w="med" len="med"/>
          </a:ln>
          <a:extLst>
            <a:ext uri="{909E8E84-426E-40DD-AFC4-6F175D3DCCD1}">
              <a14:hiddenFill xmlns:a14="http://schemas.microsoft.com/office/drawing/2010/main">
                <a:noFill/>
              </a14:hiddenFill>
            </a:ext>
          </a:extLst>
        </p:spPr>
      </p:cxnSp>
      <p:cxnSp>
        <p:nvCxnSpPr>
          <p:cNvPr id="21510" name="Straight Connector 57"/>
          <p:cNvCxnSpPr>
            <a:cxnSpLocks noChangeShapeType="1"/>
          </p:cNvCxnSpPr>
          <p:nvPr/>
        </p:nvCxnSpPr>
        <p:spPr bwMode="auto">
          <a:xfrm flipV="1">
            <a:off x="5918597" y="1869281"/>
            <a:ext cx="0" cy="361950"/>
          </a:xfrm>
          <a:prstGeom prst="line">
            <a:avLst/>
          </a:prstGeom>
          <a:noFill/>
          <a:ln w="6350">
            <a:solidFill>
              <a:srgbClr val="ADBACA"/>
            </a:solidFill>
            <a:round/>
            <a:tailEnd type="oval" w="med" len="med"/>
          </a:ln>
          <a:extLst>
            <a:ext uri="{909E8E84-426E-40DD-AFC4-6F175D3DCCD1}">
              <a14:hiddenFill xmlns:a14="http://schemas.microsoft.com/office/drawing/2010/main">
                <a:noFill/>
              </a14:hiddenFill>
            </a:ext>
          </a:extLst>
        </p:spPr>
      </p:cxnSp>
      <p:cxnSp>
        <p:nvCxnSpPr>
          <p:cNvPr id="21511" name="Straight Connector 60"/>
          <p:cNvCxnSpPr>
            <a:cxnSpLocks noChangeShapeType="1"/>
          </p:cNvCxnSpPr>
          <p:nvPr/>
        </p:nvCxnSpPr>
        <p:spPr bwMode="auto">
          <a:xfrm flipV="1">
            <a:off x="2726531" y="1958579"/>
            <a:ext cx="0" cy="363140"/>
          </a:xfrm>
          <a:prstGeom prst="line">
            <a:avLst/>
          </a:prstGeom>
          <a:noFill/>
          <a:ln w="6350">
            <a:solidFill>
              <a:srgbClr val="ADBACA"/>
            </a:solidFill>
            <a:round/>
            <a:tailEnd type="oval" w="med" len="med"/>
          </a:ln>
          <a:extLst>
            <a:ext uri="{909E8E84-426E-40DD-AFC4-6F175D3DCCD1}">
              <a14:hiddenFill xmlns:a14="http://schemas.microsoft.com/office/drawing/2010/main">
                <a:noFill/>
              </a14:hiddenFill>
            </a:ext>
          </a:extLst>
        </p:spPr>
      </p:cxnSp>
      <p:sp>
        <p:nvSpPr>
          <p:cNvPr id="21512" name="Freeform 21"/>
          <p:cNvSpPr>
            <a:spLocks noChangeArrowheads="1"/>
          </p:cNvSpPr>
          <p:nvPr/>
        </p:nvSpPr>
        <p:spPr bwMode="auto">
          <a:xfrm>
            <a:off x="1406128" y="1498997"/>
            <a:ext cx="5509022" cy="1513284"/>
          </a:xfrm>
          <a:custGeom>
            <a:avLst/>
            <a:gdLst>
              <a:gd name="T0" fmla="*/ 0 w 2828"/>
              <a:gd name="T1" fmla="*/ 2147483646 h 1032"/>
              <a:gd name="T2" fmla="*/ 2147483646 w 2828"/>
              <a:gd name="T3" fmla="*/ 2147483646 h 1032"/>
              <a:gd name="T4" fmla="*/ 2147483646 w 2828"/>
              <a:gd name="T5" fmla="*/ 2147483646 h 1032"/>
              <a:gd name="T6" fmla="*/ 2147483646 w 2828"/>
              <a:gd name="T7" fmla="*/ 2147483646 h 1032"/>
              <a:gd name="T8" fmla="*/ 2147483646 w 2828"/>
              <a:gd name="T9" fmla="*/ 2147483646 h 1032"/>
              <a:gd name="T10" fmla="*/ 2147483646 w 2828"/>
              <a:gd name="T11" fmla="*/ 0 h 10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15875">
            <a:solidFill>
              <a:srgbClr val="ADBACA"/>
            </a:solidFill>
            <a:prstDash val="dash"/>
            <a:round/>
          </a:ln>
          <a:extLst>
            <a:ext uri="{909E8E84-426E-40DD-AFC4-6F175D3DCCD1}">
              <a14:hiddenFill xmlns:a14="http://schemas.microsoft.com/office/drawing/2010/main">
                <a:solidFill>
                  <a:srgbClr val="FFFFFF"/>
                </a:solidFill>
              </a14:hiddenFill>
            </a:ext>
          </a:extLst>
        </p:spPr>
        <p:txBody>
          <a:bodyPr/>
          <a:lstStyle/>
          <a:p>
            <a:pPr defTabSz="685800"/>
            <a:endParaRPr lang="zh-CN" altLang="en-US" sz="1350">
              <a:solidFill>
                <a:srgbClr val="14179C"/>
              </a:solidFill>
              <a:ea typeface="宋体" charset="0"/>
              <a:cs typeface="+mn-cs"/>
            </a:endParaRPr>
          </a:p>
        </p:txBody>
      </p:sp>
      <p:sp>
        <p:nvSpPr>
          <p:cNvPr id="21513" name="Freeform 22"/>
          <p:cNvSpPr>
            <a:spLocks noChangeArrowheads="1"/>
          </p:cNvSpPr>
          <p:nvPr/>
        </p:nvSpPr>
        <p:spPr bwMode="auto">
          <a:xfrm>
            <a:off x="7084219" y="1437085"/>
            <a:ext cx="228600" cy="150019"/>
          </a:xfrm>
          <a:custGeom>
            <a:avLst/>
            <a:gdLst>
              <a:gd name="T0" fmla="*/ 2147483646 w 71"/>
              <a:gd name="T1" fmla="*/ 2147483646 h 62"/>
              <a:gd name="T2" fmla="*/ 0 w 71"/>
              <a:gd name="T3" fmla="*/ 2147483646 h 62"/>
              <a:gd name="T4" fmla="*/ 2147483646 w 71"/>
              <a:gd name="T5" fmla="*/ 0 h 62"/>
              <a:gd name="T6" fmla="*/ 2147483646 w 71"/>
              <a:gd name="T7" fmla="*/ 2147483646 h 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 h="62">
                <a:moveTo>
                  <a:pt x="71" y="3"/>
                </a:moveTo>
                <a:lnTo>
                  <a:pt x="0" y="62"/>
                </a:lnTo>
                <a:lnTo>
                  <a:pt x="14" y="0"/>
                </a:lnTo>
                <a:lnTo>
                  <a:pt x="71" y="3"/>
                </a:lnTo>
                <a:close/>
              </a:path>
            </a:pathLst>
          </a:custGeom>
          <a:solidFill>
            <a:srgbClr val="566172"/>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endParaRPr lang="zh-CN" altLang="en-US" sz="1350">
              <a:solidFill>
                <a:srgbClr val="14179C"/>
              </a:solidFill>
              <a:ea typeface="宋体" charset="0"/>
              <a:cs typeface="+mn-cs"/>
            </a:endParaRPr>
          </a:p>
        </p:txBody>
      </p:sp>
      <p:sp>
        <p:nvSpPr>
          <p:cNvPr id="21514" name="Freeform 23"/>
          <p:cNvSpPr>
            <a:spLocks noChangeArrowheads="1"/>
          </p:cNvSpPr>
          <p:nvPr/>
        </p:nvSpPr>
        <p:spPr bwMode="auto">
          <a:xfrm>
            <a:off x="6974682" y="1237060"/>
            <a:ext cx="740569" cy="286940"/>
          </a:xfrm>
          <a:custGeom>
            <a:avLst/>
            <a:gdLst>
              <a:gd name="T0" fmla="*/ 2147483646 w 230"/>
              <a:gd name="T1" fmla="*/ 0 h 119"/>
              <a:gd name="T2" fmla="*/ 0 w 230"/>
              <a:gd name="T3" fmla="*/ 2147483646 h 119"/>
              <a:gd name="T4" fmla="*/ 2147483646 w 230"/>
              <a:gd name="T5" fmla="*/ 2147483646 h 119"/>
              <a:gd name="T6" fmla="*/ 2147483646 w 230"/>
              <a:gd name="T7" fmla="*/ 0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0" h="119">
                <a:moveTo>
                  <a:pt x="230" y="0"/>
                </a:moveTo>
                <a:lnTo>
                  <a:pt x="0" y="26"/>
                </a:lnTo>
                <a:lnTo>
                  <a:pt x="140" y="119"/>
                </a:lnTo>
                <a:lnTo>
                  <a:pt x="230" y="0"/>
                </a:lnTo>
                <a:close/>
              </a:path>
            </a:pathLst>
          </a:cu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endParaRPr lang="zh-CN" altLang="en-US" sz="1350">
              <a:solidFill>
                <a:srgbClr val="14179C"/>
              </a:solidFill>
              <a:ea typeface="宋体" charset="0"/>
              <a:cs typeface="+mn-cs"/>
            </a:endParaRPr>
          </a:p>
        </p:txBody>
      </p:sp>
      <p:sp>
        <p:nvSpPr>
          <p:cNvPr id="21515" name="Freeform 24"/>
          <p:cNvSpPr>
            <a:spLocks noChangeArrowheads="1"/>
          </p:cNvSpPr>
          <p:nvPr/>
        </p:nvSpPr>
        <p:spPr bwMode="auto">
          <a:xfrm>
            <a:off x="7159229" y="1279922"/>
            <a:ext cx="523875" cy="314325"/>
          </a:xfrm>
          <a:custGeom>
            <a:avLst/>
            <a:gdLst>
              <a:gd name="T0" fmla="*/ 2147483646 w 163"/>
              <a:gd name="T1" fmla="*/ 0 h 130"/>
              <a:gd name="T2" fmla="*/ 0 w 163"/>
              <a:gd name="T3" fmla="*/ 2147483646 h 130"/>
              <a:gd name="T4" fmla="*/ 2147483646 w 163"/>
              <a:gd name="T5" fmla="*/ 2147483646 h 130"/>
              <a:gd name="T6" fmla="*/ 2147483646 w 163"/>
              <a:gd name="T7" fmla="*/ 2147483646 h 130"/>
              <a:gd name="T8" fmla="*/ 2147483646 w 163"/>
              <a:gd name="T9" fmla="*/ 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130">
                <a:moveTo>
                  <a:pt x="163" y="0"/>
                </a:moveTo>
                <a:lnTo>
                  <a:pt x="0" y="52"/>
                </a:lnTo>
                <a:lnTo>
                  <a:pt x="12" y="130"/>
                </a:lnTo>
                <a:lnTo>
                  <a:pt x="26" y="68"/>
                </a:lnTo>
                <a:lnTo>
                  <a:pt x="163" y="0"/>
                </a:lnTo>
                <a:close/>
              </a:path>
            </a:pathLst>
          </a:custGeom>
          <a:solidFill>
            <a:srgbClr val="8893A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endParaRPr lang="zh-CN" altLang="en-US" sz="1350">
              <a:solidFill>
                <a:srgbClr val="14179C"/>
              </a:solidFill>
              <a:ea typeface="宋体" charset="0"/>
              <a:cs typeface="+mn-cs"/>
            </a:endParaRPr>
          </a:p>
        </p:txBody>
      </p:sp>
      <p:sp>
        <p:nvSpPr>
          <p:cNvPr id="55" name="TextBox 72"/>
          <p:cNvSpPr txBox="1">
            <a:spLocks noChangeArrowheads="1"/>
          </p:cNvSpPr>
          <p:nvPr/>
        </p:nvSpPr>
        <p:spPr bwMode="auto">
          <a:xfrm flipH="1">
            <a:off x="3345657" y="1686074"/>
            <a:ext cx="10227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800" b="1">
                <a:solidFill>
                  <a:schemeClr val="tx1"/>
                </a:solidFill>
                <a:latin typeface="Verdana" panose="020B0604030504040204" charset="0"/>
                <a:ea typeface="宋体" charset="0"/>
              </a:defRPr>
            </a:lvl1pPr>
            <a:lvl2pPr>
              <a:defRPr sz="2400">
                <a:solidFill>
                  <a:schemeClr val="tx1"/>
                </a:solidFill>
                <a:latin typeface="Arial" panose="020B0604020202090204" pitchFamily="34" charset="0"/>
                <a:ea typeface="宋体" charset="0"/>
              </a:defRPr>
            </a:lvl2pPr>
            <a:lvl3pPr>
              <a:defRPr sz="2200">
                <a:solidFill>
                  <a:schemeClr val="tx1"/>
                </a:solidFill>
                <a:latin typeface="Arial" panose="020B0604020202090204" pitchFamily="34" charset="0"/>
                <a:ea typeface="宋体" charset="0"/>
              </a:defRPr>
            </a:lvl3pPr>
            <a:lvl4pPr>
              <a:defRPr sz="2000">
                <a:solidFill>
                  <a:schemeClr val="tx1"/>
                </a:solidFill>
                <a:latin typeface="Arial" panose="020B0604020202090204" pitchFamily="34" charset="0"/>
                <a:ea typeface="宋体" charset="0"/>
              </a:defRPr>
            </a:lvl4pPr>
            <a:lvl5pPr>
              <a:defRPr sz="2000">
                <a:solidFill>
                  <a:schemeClr val="tx1"/>
                </a:solidFill>
                <a:latin typeface="Arial" panose="020B0604020202090204" pitchFamily="34" charset="0"/>
                <a:ea typeface="宋体" charset="0"/>
              </a:defRPr>
            </a:lvl5pPr>
            <a:lvl6pPr eaLnBrk="0" hangingPunct="0">
              <a:defRPr sz="2000">
                <a:solidFill>
                  <a:schemeClr val="tx1"/>
                </a:solidFill>
                <a:latin typeface="Arial" panose="020B0604020202090204" pitchFamily="34" charset="0"/>
                <a:ea typeface="宋体" charset="0"/>
              </a:defRPr>
            </a:lvl6pPr>
            <a:lvl7pPr eaLnBrk="0" hangingPunct="0">
              <a:defRPr sz="2000">
                <a:solidFill>
                  <a:schemeClr val="tx1"/>
                </a:solidFill>
                <a:latin typeface="Arial" panose="020B0604020202090204" pitchFamily="34" charset="0"/>
                <a:ea typeface="宋体" charset="0"/>
              </a:defRPr>
            </a:lvl7pPr>
            <a:lvl8pPr eaLnBrk="0" hangingPunct="0">
              <a:defRPr sz="2000">
                <a:solidFill>
                  <a:schemeClr val="tx1"/>
                </a:solidFill>
                <a:latin typeface="Arial" panose="020B0604020202090204" pitchFamily="34" charset="0"/>
                <a:ea typeface="宋体" charset="0"/>
              </a:defRPr>
            </a:lvl8pPr>
            <a:lvl9pPr eaLnBrk="0" hangingPunct="0">
              <a:defRPr sz="2000">
                <a:solidFill>
                  <a:schemeClr val="tx1"/>
                </a:solidFill>
                <a:latin typeface="Arial" panose="020B0604020202090204" pitchFamily="34" charset="0"/>
                <a:ea typeface="宋体" charset="0"/>
              </a:defRPr>
            </a:lvl9pPr>
          </a:lstStyle>
          <a:p>
            <a:pPr algn="ctr" defTabSz="685800"/>
            <a:r>
              <a:rPr lang="zh-CN" altLang="en-US" sz="1500">
                <a:solidFill>
                  <a:srgbClr val="0B7EC5"/>
                </a:solidFill>
                <a:latin typeface="Arial" panose="020B0604020202090204" pitchFamily="34" charset="0"/>
                <a:ea typeface="微软雅黑" charset="0"/>
                <a:cs typeface="微软雅黑" charset="0"/>
                <a:sym typeface="Arial" panose="020B0604020202090204" pitchFamily="34" charset="0"/>
              </a:rPr>
              <a:t>护士训练</a:t>
            </a:r>
            <a:endParaRPr lang="en-US" altLang="zh-CN" sz="1500">
              <a:solidFill>
                <a:srgbClr val="0B7EC5"/>
              </a:solidFill>
              <a:latin typeface="Arial" panose="020B0604020202090204" pitchFamily="34" charset="0"/>
              <a:ea typeface="微软雅黑" charset="0"/>
              <a:cs typeface="微软雅黑" charset="0"/>
              <a:sym typeface="Arial" panose="020B0604020202090204" pitchFamily="34" charset="0"/>
            </a:endParaRPr>
          </a:p>
          <a:p>
            <a:pPr algn="ctr" defTabSz="685800"/>
            <a:r>
              <a:rPr lang="zh-CN" altLang="en-US" sz="1500">
                <a:solidFill>
                  <a:srgbClr val="0B7EC5"/>
                </a:solidFill>
                <a:latin typeface="Arial" panose="020B0604020202090204" pitchFamily="34" charset="0"/>
                <a:ea typeface="微软雅黑" charset="0"/>
                <a:cs typeface="微软雅黑" charset="0"/>
                <a:sym typeface="Arial" panose="020B0604020202090204" pitchFamily="34" charset="0"/>
              </a:rPr>
              <a:t>学校</a:t>
            </a:r>
            <a:endParaRPr lang="en-AU" sz="1500">
              <a:solidFill>
                <a:srgbClr val="0B7EC5"/>
              </a:solidFill>
              <a:latin typeface="Arial" panose="020B0604020202090204" pitchFamily="34" charset="0"/>
              <a:ea typeface="微软雅黑" charset="0"/>
              <a:cs typeface="微软雅黑" charset="0"/>
              <a:sym typeface="Arial" panose="020B0604020202090204" pitchFamily="34" charset="0"/>
            </a:endParaRPr>
          </a:p>
        </p:txBody>
      </p:sp>
      <p:sp>
        <p:nvSpPr>
          <p:cNvPr id="17421" name="TextBox 13"/>
          <p:cNvSpPr txBox="1">
            <a:spLocks noChangeArrowheads="1"/>
          </p:cNvSpPr>
          <p:nvPr/>
        </p:nvSpPr>
        <p:spPr bwMode="auto">
          <a:xfrm>
            <a:off x="2250282" y="3744516"/>
            <a:ext cx="23217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b="1">
                <a:solidFill>
                  <a:schemeClr val="tx1"/>
                </a:solidFill>
                <a:latin typeface="Verdana" panose="020B0604030504040204" charset="0"/>
                <a:ea typeface="宋体" charset="0"/>
              </a:defRPr>
            </a:lvl1pPr>
            <a:lvl2pPr>
              <a:defRPr sz="2400">
                <a:solidFill>
                  <a:schemeClr val="tx1"/>
                </a:solidFill>
                <a:latin typeface="Arial" panose="020B0604020202090204" pitchFamily="34" charset="0"/>
                <a:ea typeface="宋体" charset="0"/>
              </a:defRPr>
            </a:lvl2pPr>
            <a:lvl3pPr>
              <a:defRPr sz="2200">
                <a:solidFill>
                  <a:schemeClr val="tx1"/>
                </a:solidFill>
                <a:latin typeface="Arial" panose="020B0604020202090204" pitchFamily="34" charset="0"/>
                <a:ea typeface="宋体" charset="0"/>
              </a:defRPr>
            </a:lvl3pPr>
            <a:lvl4pPr>
              <a:defRPr sz="2000">
                <a:solidFill>
                  <a:schemeClr val="tx1"/>
                </a:solidFill>
                <a:latin typeface="Arial" panose="020B0604020202090204" pitchFamily="34" charset="0"/>
                <a:ea typeface="宋体" charset="0"/>
              </a:defRPr>
            </a:lvl4pPr>
            <a:lvl5pPr>
              <a:defRPr sz="2000">
                <a:solidFill>
                  <a:schemeClr val="tx1"/>
                </a:solidFill>
                <a:latin typeface="Arial" panose="020B0604020202090204" pitchFamily="34" charset="0"/>
                <a:ea typeface="宋体" charset="0"/>
              </a:defRPr>
            </a:lvl5pPr>
            <a:lvl6pPr eaLnBrk="0" hangingPunct="0">
              <a:defRPr sz="2000">
                <a:solidFill>
                  <a:schemeClr val="tx1"/>
                </a:solidFill>
                <a:latin typeface="Arial" panose="020B0604020202090204" pitchFamily="34" charset="0"/>
                <a:ea typeface="宋体" charset="0"/>
              </a:defRPr>
            </a:lvl6pPr>
            <a:lvl7pPr eaLnBrk="0" hangingPunct="0">
              <a:defRPr sz="2000">
                <a:solidFill>
                  <a:schemeClr val="tx1"/>
                </a:solidFill>
                <a:latin typeface="Arial" panose="020B0604020202090204" pitchFamily="34" charset="0"/>
                <a:ea typeface="宋体" charset="0"/>
              </a:defRPr>
            </a:lvl7pPr>
            <a:lvl8pPr eaLnBrk="0" hangingPunct="0">
              <a:defRPr sz="2000">
                <a:solidFill>
                  <a:schemeClr val="tx1"/>
                </a:solidFill>
                <a:latin typeface="Arial" panose="020B0604020202090204" pitchFamily="34" charset="0"/>
                <a:ea typeface="宋体" charset="0"/>
              </a:defRPr>
            </a:lvl8pPr>
            <a:lvl9pPr eaLnBrk="0" hangingPunct="0">
              <a:defRPr sz="2000">
                <a:solidFill>
                  <a:schemeClr val="tx1"/>
                </a:solidFill>
                <a:latin typeface="Arial" panose="020B0604020202090204" pitchFamily="34" charset="0"/>
                <a:ea typeface="宋体" charset="0"/>
              </a:defRPr>
            </a:lvl9pPr>
          </a:lstStyle>
          <a:p>
            <a:pPr algn="ctr" defTabSz="685800"/>
            <a:r>
              <a:rPr lang="zh-CN" altLang="en-US" sz="1500" dirty="0">
                <a:solidFill>
                  <a:srgbClr val="0070C0"/>
                </a:solidFill>
                <a:latin typeface="Arial" panose="020B0604020202090204" pitchFamily="34" charset="0"/>
                <a:ea typeface="微软雅黑" charset="0"/>
                <a:cs typeface="微软雅黑" charset="0"/>
                <a:sym typeface="Arial" panose="020B0604020202090204" pitchFamily="34" charset="0"/>
              </a:rPr>
              <a:t>护理教育与医学教育</a:t>
            </a:r>
            <a:endParaRPr lang="en-US" altLang="zh-CN" sz="1500" dirty="0">
              <a:solidFill>
                <a:srgbClr val="0070C0"/>
              </a:solidFill>
              <a:latin typeface="Arial" panose="020B0604020202090204" pitchFamily="34" charset="0"/>
              <a:ea typeface="微软雅黑" charset="0"/>
              <a:cs typeface="微软雅黑" charset="0"/>
              <a:sym typeface="Arial" panose="020B0604020202090204" pitchFamily="34" charset="0"/>
            </a:endParaRPr>
          </a:p>
          <a:p>
            <a:pPr algn="ctr" defTabSz="685800"/>
            <a:r>
              <a:rPr lang="zh-CN" altLang="en-US" sz="1500" dirty="0">
                <a:solidFill>
                  <a:srgbClr val="0070C0"/>
                </a:solidFill>
                <a:latin typeface="Arial" panose="020B0604020202090204" pitchFamily="34" charset="0"/>
                <a:ea typeface="微软雅黑" charset="0"/>
                <a:cs typeface="微软雅黑" charset="0"/>
                <a:sym typeface="Arial" panose="020B0604020202090204" pitchFamily="34" charset="0"/>
              </a:rPr>
              <a:t>宗教活动混为一体</a:t>
            </a:r>
            <a:endParaRPr lang="en-US" altLang="zh-CN" sz="1500" dirty="0">
              <a:solidFill>
                <a:srgbClr val="0070C0"/>
              </a:solidFill>
              <a:latin typeface="Arial" panose="020B0604020202090204" pitchFamily="34" charset="0"/>
              <a:ea typeface="微软雅黑" charset="0"/>
              <a:cs typeface="微软雅黑" charset="0"/>
              <a:sym typeface="Arial" panose="020B0604020202090204" pitchFamily="34" charset="0"/>
            </a:endParaRPr>
          </a:p>
        </p:txBody>
      </p:sp>
      <p:sp>
        <p:nvSpPr>
          <p:cNvPr id="17422" name="矩形 57"/>
          <p:cNvSpPr>
            <a:spLocks noChangeArrowheads="1"/>
          </p:cNvSpPr>
          <p:nvPr/>
        </p:nvSpPr>
        <p:spPr bwMode="auto">
          <a:xfrm>
            <a:off x="2340580" y="2884885"/>
            <a:ext cx="70403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800"/>
            <a:r>
              <a:rPr lang="en-US" altLang="zh-CN" sz="1350" b="1" dirty="0">
                <a:solidFill>
                  <a:srgbClr val="14179C"/>
                </a:solidFill>
                <a:latin typeface="黑体" panose="02010609060101010101" pitchFamily="49" charset="-122"/>
                <a:ea typeface="黑体" panose="02010609060101010101" pitchFamily="49" charset="-122"/>
                <a:cs typeface="宋体" charset="0"/>
              </a:rPr>
              <a:t>1633</a:t>
            </a:r>
            <a:r>
              <a:rPr lang="zh-CN" altLang="en-US" sz="1350" b="1" dirty="0">
                <a:solidFill>
                  <a:srgbClr val="14179C"/>
                </a:solidFill>
                <a:latin typeface="黑体" panose="02010609060101010101" pitchFamily="49" charset="-122"/>
                <a:ea typeface="黑体" panose="02010609060101010101" pitchFamily="49" charset="-122"/>
                <a:cs typeface="宋体" charset="0"/>
              </a:rPr>
              <a:t>年</a:t>
            </a:r>
          </a:p>
        </p:txBody>
      </p:sp>
      <p:sp>
        <p:nvSpPr>
          <p:cNvPr id="17423" name="矩形 58"/>
          <p:cNvSpPr>
            <a:spLocks noChangeArrowheads="1"/>
          </p:cNvSpPr>
          <p:nvPr/>
        </p:nvSpPr>
        <p:spPr bwMode="auto">
          <a:xfrm>
            <a:off x="2141935" y="1649016"/>
            <a:ext cx="11464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a:r>
              <a:rPr lang="zh-CN" altLang="en-US" sz="1500" b="1">
                <a:solidFill>
                  <a:srgbClr val="0B7EC5"/>
                </a:solidFill>
                <a:ea typeface="微软雅黑" charset="0"/>
                <a:cs typeface="微软雅黑" charset="0"/>
              </a:rPr>
              <a:t>慈善姐妹社</a:t>
            </a:r>
          </a:p>
        </p:txBody>
      </p:sp>
      <p:pic>
        <p:nvPicPr>
          <p:cNvPr id="21520" name="图片 5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12207" y="2185988"/>
            <a:ext cx="589360" cy="58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图片 60"/>
          <p:cNvPicPr>
            <a:picLocks noChangeAspect="1" noChangeArrowheads="1"/>
          </p:cNvPicPr>
          <p:nvPr/>
        </p:nvPicPr>
        <p:blipFill>
          <a:blip r:embed="rId4" cstate="email">
            <a:extLst>
              <a:ext uri="{28A0092B-C50C-407E-A947-70E740481C1C}">
                <a14:useLocalDpi xmlns:a14="http://schemas.microsoft.com/office/drawing/2010/main" val="0"/>
              </a:ext>
            </a:extLst>
          </a:blip>
          <a:srcRect l="6842" t="9805" r="768" b="8064"/>
          <a:stretch>
            <a:fillRect/>
          </a:stretch>
        </p:blipFill>
        <p:spPr bwMode="auto">
          <a:xfrm>
            <a:off x="3498056" y="2384822"/>
            <a:ext cx="6524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矩形 61"/>
          <p:cNvSpPr>
            <a:spLocks noChangeArrowheads="1"/>
          </p:cNvSpPr>
          <p:nvPr/>
        </p:nvSpPr>
        <p:spPr bwMode="auto">
          <a:xfrm>
            <a:off x="3447675" y="2992041"/>
            <a:ext cx="74251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800"/>
            <a:r>
              <a:rPr lang="en-US" altLang="zh-CN" sz="1350" b="1" dirty="0">
                <a:solidFill>
                  <a:srgbClr val="14179C"/>
                </a:solidFill>
                <a:latin typeface="印品黑体" charset="0"/>
                <a:ea typeface="宋体" charset="0"/>
                <a:cs typeface="宋体" charset="0"/>
              </a:rPr>
              <a:t>1836</a:t>
            </a:r>
            <a:r>
              <a:rPr lang="zh-CN" altLang="en-US" sz="1350" b="1" dirty="0">
                <a:solidFill>
                  <a:srgbClr val="14179C"/>
                </a:solidFill>
                <a:latin typeface="印品黑体" charset="0"/>
                <a:ea typeface="宋体" charset="0"/>
                <a:cs typeface="宋体" charset="0"/>
              </a:rPr>
              <a:t>年</a:t>
            </a:r>
          </a:p>
        </p:txBody>
      </p:sp>
      <p:sp>
        <p:nvSpPr>
          <p:cNvPr id="63" name="TextBox 13"/>
          <p:cNvSpPr txBox="1">
            <a:spLocks noChangeArrowheads="1"/>
          </p:cNvSpPr>
          <p:nvPr/>
        </p:nvSpPr>
        <p:spPr bwMode="auto">
          <a:xfrm>
            <a:off x="3313510" y="3222172"/>
            <a:ext cx="95369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800" b="1">
                <a:solidFill>
                  <a:schemeClr val="tx1"/>
                </a:solidFill>
                <a:latin typeface="Verdana" panose="020B0604030504040204" charset="0"/>
                <a:ea typeface="宋体" charset="0"/>
              </a:defRPr>
            </a:lvl1pPr>
            <a:lvl2pPr>
              <a:defRPr sz="2400">
                <a:solidFill>
                  <a:schemeClr val="tx1"/>
                </a:solidFill>
                <a:latin typeface="Arial" panose="020B0604020202090204" pitchFamily="34" charset="0"/>
                <a:ea typeface="宋体" charset="0"/>
              </a:defRPr>
            </a:lvl2pPr>
            <a:lvl3pPr>
              <a:defRPr sz="2200">
                <a:solidFill>
                  <a:schemeClr val="tx1"/>
                </a:solidFill>
                <a:latin typeface="Arial" panose="020B0604020202090204" pitchFamily="34" charset="0"/>
                <a:ea typeface="宋体" charset="0"/>
              </a:defRPr>
            </a:lvl3pPr>
            <a:lvl4pPr>
              <a:defRPr sz="2000">
                <a:solidFill>
                  <a:schemeClr val="tx1"/>
                </a:solidFill>
                <a:latin typeface="Arial" panose="020B0604020202090204" pitchFamily="34" charset="0"/>
                <a:ea typeface="宋体" charset="0"/>
              </a:defRPr>
            </a:lvl4pPr>
            <a:lvl5pPr>
              <a:defRPr sz="2000">
                <a:solidFill>
                  <a:schemeClr val="tx1"/>
                </a:solidFill>
                <a:latin typeface="Arial" panose="020B0604020202090204" pitchFamily="34" charset="0"/>
                <a:ea typeface="宋体" charset="0"/>
              </a:defRPr>
            </a:lvl5pPr>
            <a:lvl6pPr eaLnBrk="0" hangingPunct="0">
              <a:defRPr sz="2000">
                <a:solidFill>
                  <a:schemeClr val="tx1"/>
                </a:solidFill>
                <a:latin typeface="Arial" panose="020B0604020202090204" pitchFamily="34" charset="0"/>
                <a:ea typeface="宋体" charset="0"/>
              </a:defRPr>
            </a:lvl6pPr>
            <a:lvl7pPr eaLnBrk="0" hangingPunct="0">
              <a:defRPr sz="2000">
                <a:solidFill>
                  <a:schemeClr val="tx1"/>
                </a:solidFill>
                <a:latin typeface="Arial" panose="020B0604020202090204" pitchFamily="34" charset="0"/>
                <a:ea typeface="宋体" charset="0"/>
              </a:defRPr>
            </a:lvl7pPr>
            <a:lvl8pPr eaLnBrk="0" hangingPunct="0">
              <a:defRPr sz="2000">
                <a:solidFill>
                  <a:schemeClr val="tx1"/>
                </a:solidFill>
                <a:latin typeface="Arial" panose="020B0604020202090204" pitchFamily="34" charset="0"/>
                <a:ea typeface="宋体" charset="0"/>
              </a:defRPr>
            </a:lvl8pPr>
            <a:lvl9pPr eaLnBrk="0" hangingPunct="0">
              <a:defRPr sz="2000">
                <a:solidFill>
                  <a:schemeClr val="tx1"/>
                </a:solidFill>
                <a:latin typeface="Arial" panose="020B0604020202090204" pitchFamily="34" charset="0"/>
                <a:ea typeface="宋体" charset="0"/>
              </a:defRPr>
            </a:lvl9pPr>
          </a:lstStyle>
          <a:p>
            <a:pPr algn="ctr" defTabSz="685800"/>
            <a:r>
              <a:rPr lang="zh-CN" altLang="en-US" sz="1350" dirty="0">
                <a:solidFill>
                  <a:srgbClr val="14179C"/>
                </a:solidFill>
                <a:latin typeface="印品黑体" charset="0"/>
                <a:cs typeface="宋体" charset="0"/>
                <a:sym typeface="Arial" panose="020B0604020202090204" pitchFamily="34" charset="0"/>
              </a:rPr>
              <a:t>德国西奥多</a:t>
            </a:r>
            <a:endParaRPr lang="en-US" altLang="zh-CN" sz="1350" dirty="0">
              <a:solidFill>
                <a:srgbClr val="14179C"/>
              </a:solidFill>
              <a:latin typeface="印品黑体" charset="0"/>
              <a:cs typeface="宋体" charset="0"/>
              <a:sym typeface="Arial" panose="020B0604020202090204" pitchFamily="34" charset="0"/>
            </a:endParaRPr>
          </a:p>
        </p:txBody>
      </p:sp>
      <p:sp>
        <p:nvSpPr>
          <p:cNvPr id="64" name="矩形 63"/>
          <p:cNvSpPr>
            <a:spLocks noChangeArrowheads="1"/>
          </p:cNvSpPr>
          <p:nvPr/>
        </p:nvSpPr>
        <p:spPr bwMode="auto">
          <a:xfrm>
            <a:off x="4501917" y="2581275"/>
            <a:ext cx="87716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800"/>
            <a:r>
              <a:rPr lang="en-US" altLang="zh-CN" sz="1350" b="1" dirty="0">
                <a:solidFill>
                  <a:srgbClr val="14179C"/>
                </a:solidFill>
                <a:latin typeface="黑体" panose="02010609060101010101" pitchFamily="49" charset="-122"/>
                <a:ea typeface="黑体" panose="02010609060101010101" pitchFamily="49" charset="-122"/>
                <a:cs typeface="宋体" charset="0"/>
              </a:rPr>
              <a:t>1850</a:t>
            </a:r>
            <a:r>
              <a:rPr lang="zh-CN" altLang="en-US" sz="1350" b="1" dirty="0">
                <a:solidFill>
                  <a:srgbClr val="14179C"/>
                </a:solidFill>
                <a:latin typeface="黑体" panose="02010609060101010101" pitchFamily="49" charset="-122"/>
                <a:ea typeface="黑体" panose="02010609060101010101" pitchFamily="49" charset="-122"/>
                <a:cs typeface="宋体" charset="0"/>
              </a:rPr>
              <a:t>年后</a:t>
            </a:r>
          </a:p>
        </p:txBody>
      </p:sp>
      <p:sp>
        <p:nvSpPr>
          <p:cNvPr id="65" name="TextBox 72"/>
          <p:cNvSpPr txBox="1">
            <a:spLocks noChangeArrowheads="1"/>
          </p:cNvSpPr>
          <p:nvPr/>
        </p:nvSpPr>
        <p:spPr bwMode="auto">
          <a:xfrm flipH="1">
            <a:off x="4457701" y="1699097"/>
            <a:ext cx="102155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800" b="1">
                <a:solidFill>
                  <a:schemeClr val="tx1"/>
                </a:solidFill>
                <a:latin typeface="Verdana" panose="020B0604030504040204" charset="0"/>
                <a:ea typeface="宋体" charset="0"/>
              </a:defRPr>
            </a:lvl1pPr>
            <a:lvl2pPr>
              <a:defRPr sz="2400">
                <a:solidFill>
                  <a:schemeClr val="tx1"/>
                </a:solidFill>
                <a:latin typeface="Arial" panose="020B0604020202090204" pitchFamily="34" charset="0"/>
                <a:ea typeface="宋体" charset="0"/>
              </a:defRPr>
            </a:lvl2pPr>
            <a:lvl3pPr>
              <a:defRPr sz="2200">
                <a:solidFill>
                  <a:schemeClr val="tx1"/>
                </a:solidFill>
                <a:latin typeface="Arial" panose="020B0604020202090204" pitchFamily="34" charset="0"/>
                <a:ea typeface="宋体" charset="0"/>
              </a:defRPr>
            </a:lvl3pPr>
            <a:lvl4pPr>
              <a:defRPr sz="2000">
                <a:solidFill>
                  <a:schemeClr val="tx1"/>
                </a:solidFill>
                <a:latin typeface="Arial" panose="020B0604020202090204" pitchFamily="34" charset="0"/>
                <a:ea typeface="宋体" charset="0"/>
              </a:defRPr>
            </a:lvl4pPr>
            <a:lvl5pPr>
              <a:defRPr sz="2000">
                <a:solidFill>
                  <a:schemeClr val="tx1"/>
                </a:solidFill>
                <a:latin typeface="Arial" panose="020B0604020202090204" pitchFamily="34" charset="0"/>
                <a:ea typeface="宋体" charset="0"/>
              </a:defRPr>
            </a:lvl5pPr>
            <a:lvl6pPr eaLnBrk="0" hangingPunct="0">
              <a:defRPr sz="2000">
                <a:solidFill>
                  <a:schemeClr val="tx1"/>
                </a:solidFill>
                <a:latin typeface="Arial" panose="020B0604020202090204" pitchFamily="34" charset="0"/>
                <a:ea typeface="宋体" charset="0"/>
              </a:defRPr>
            </a:lvl6pPr>
            <a:lvl7pPr eaLnBrk="0" hangingPunct="0">
              <a:defRPr sz="2000">
                <a:solidFill>
                  <a:schemeClr val="tx1"/>
                </a:solidFill>
                <a:latin typeface="Arial" panose="020B0604020202090204" pitchFamily="34" charset="0"/>
                <a:ea typeface="宋体" charset="0"/>
              </a:defRPr>
            </a:lvl7pPr>
            <a:lvl8pPr eaLnBrk="0" hangingPunct="0">
              <a:defRPr sz="2000">
                <a:solidFill>
                  <a:schemeClr val="tx1"/>
                </a:solidFill>
                <a:latin typeface="Arial" panose="020B0604020202090204" pitchFamily="34" charset="0"/>
                <a:ea typeface="宋体" charset="0"/>
              </a:defRPr>
            </a:lvl8pPr>
            <a:lvl9pPr eaLnBrk="0" hangingPunct="0">
              <a:defRPr sz="2000">
                <a:solidFill>
                  <a:schemeClr val="tx1"/>
                </a:solidFill>
                <a:latin typeface="Arial" panose="020B0604020202090204" pitchFamily="34" charset="0"/>
                <a:ea typeface="宋体" charset="0"/>
              </a:defRPr>
            </a:lvl9pPr>
          </a:lstStyle>
          <a:p>
            <a:pPr algn="ctr" defTabSz="685800"/>
            <a:r>
              <a:rPr lang="zh-CN" altLang="en-US" sz="1500">
                <a:solidFill>
                  <a:srgbClr val="0B7EC5"/>
                </a:solidFill>
                <a:latin typeface="Arial" panose="020B0604020202090204" pitchFamily="34" charset="0"/>
                <a:ea typeface="微软雅黑" charset="0"/>
                <a:cs typeface="微软雅黑" charset="0"/>
              </a:rPr>
              <a:t>带徒培训</a:t>
            </a:r>
            <a:endParaRPr lang="en-US" altLang="zh-CN" sz="1500">
              <a:solidFill>
                <a:srgbClr val="0B7EC5"/>
              </a:solidFill>
              <a:latin typeface="Arial" panose="020B0604020202090204" pitchFamily="34" charset="0"/>
              <a:ea typeface="微软雅黑" charset="0"/>
              <a:cs typeface="微软雅黑" charset="0"/>
            </a:endParaRPr>
          </a:p>
        </p:txBody>
      </p:sp>
      <p:sp>
        <p:nvSpPr>
          <p:cNvPr id="66" name="矩形 65"/>
          <p:cNvSpPr>
            <a:spLocks noChangeArrowheads="1"/>
          </p:cNvSpPr>
          <p:nvPr/>
        </p:nvSpPr>
        <p:spPr bwMode="auto">
          <a:xfrm>
            <a:off x="5077659" y="2828925"/>
            <a:ext cx="17235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800"/>
            <a:r>
              <a:rPr lang="zh-CN" altLang="en-US" sz="1500" b="1" dirty="0">
                <a:solidFill>
                  <a:srgbClr val="0070C0"/>
                </a:solidFill>
                <a:ea typeface="微软雅黑" charset="0"/>
                <a:cs typeface="微软雅黑" charset="0"/>
                <a:sym typeface="Arial" panose="020B0604020202090204" pitchFamily="34" charset="0"/>
              </a:rPr>
              <a:t>南丁格尔</a:t>
            </a:r>
            <a:endParaRPr lang="en-US" altLang="zh-CN" sz="1500" b="1" dirty="0">
              <a:solidFill>
                <a:srgbClr val="0070C0"/>
              </a:solidFill>
              <a:ea typeface="微软雅黑" charset="0"/>
              <a:cs typeface="微软雅黑" charset="0"/>
              <a:sym typeface="Arial" panose="020B0604020202090204" pitchFamily="34" charset="0"/>
            </a:endParaRPr>
          </a:p>
          <a:p>
            <a:pPr algn="ctr" defTabSz="685800"/>
            <a:r>
              <a:rPr lang="zh-CN" altLang="en-US" sz="1500" b="1" dirty="0">
                <a:solidFill>
                  <a:srgbClr val="0070C0"/>
                </a:solidFill>
                <a:ea typeface="微软雅黑" charset="0"/>
                <a:cs typeface="微软雅黑" charset="0"/>
                <a:sym typeface="Arial" panose="020B0604020202090204" pitchFamily="34" charset="0"/>
              </a:rPr>
              <a:t>圣托马斯护士学校</a:t>
            </a:r>
            <a:endParaRPr lang="en-AU" sz="1500" b="1" dirty="0">
              <a:solidFill>
                <a:srgbClr val="0070C0"/>
              </a:solidFill>
              <a:ea typeface="微软雅黑" charset="0"/>
              <a:cs typeface="微软雅黑" charset="0"/>
              <a:sym typeface="Arial" panose="020B0604020202090204" pitchFamily="34" charset="0"/>
            </a:endParaRPr>
          </a:p>
        </p:txBody>
      </p:sp>
      <p:sp>
        <p:nvSpPr>
          <p:cNvPr id="68" name="矩形 67"/>
          <p:cNvSpPr>
            <a:spLocks noChangeArrowheads="1"/>
          </p:cNvSpPr>
          <p:nvPr/>
        </p:nvSpPr>
        <p:spPr bwMode="auto">
          <a:xfrm>
            <a:off x="5566392" y="2581275"/>
            <a:ext cx="74251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800"/>
            <a:r>
              <a:rPr lang="en-US" altLang="zh-CN" sz="1350" b="1" dirty="0">
                <a:solidFill>
                  <a:srgbClr val="14179C"/>
                </a:solidFill>
                <a:latin typeface="印品黑体" charset="0"/>
                <a:ea typeface="宋体" charset="0"/>
                <a:cs typeface="宋体" charset="0"/>
              </a:rPr>
              <a:t>1860</a:t>
            </a:r>
            <a:r>
              <a:rPr lang="zh-CN" altLang="en-US" sz="1350" b="1" dirty="0">
                <a:solidFill>
                  <a:srgbClr val="14179C"/>
                </a:solidFill>
                <a:latin typeface="印品黑体" charset="0"/>
                <a:ea typeface="宋体" charset="0"/>
                <a:cs typeface="宋体" charset="0"/>
              </a:rPr>
              <a:t>年</a:t>
            </a:r>
          </a:p>
        </p:txBody>
      </p:sp>
      <p:sp>
        <p:nvSpPr>
          <p:cNvPr id="69" name="矩形 68"/>
          <p:cNvSpPr>
            <a:spLocks noChangeArrowheads="1"/>
          </p:cNvSpPr>
          <p:nvPr/>
        </p:nvSpPr>
        <p:spPr bwMode="auto">
          <a:xfrm>
            <a:off x="6972404" y="1583055"/>
            <a:ext cx="172521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800"/>
            <a:r>
              <a:rPr lang="en-US" altLang="zh-CN" sz="1500" dirty="0">
                <a:solidFill>
                  <a:srgbClr val="0070C0"/>
                </a:solidFill>
                <a:ea typeface="微软雅黑" charset="0"/>
                <a:cs typeface="微软雅黑" charset="0"/>
              </a:rPr>
              <a:t>20</a:t>
            </a:r>
            <a:r>
              <a:rPr lang="zh-CN" altLang="en-US" sz="1500" dirty="0">
                <a:solidFill>
                  <a:srgbClr val="0070C0"/>
                </a:solidFill>
                <a:ea typeface="微软雅黑" charset="0"/>
                <a:cs typeface="微软雅黑" charset="0"/>
              </a:rPr>
              <a:t>世纪</a:t>
            </a:r>
            <a:endParaRPr lang="en-US" altLang="zh-CN" sz="1500" dirty="0">
              <a:solidFill>
                <a:srgbClr val="0070C0"/>
              </a:solidFill>
              <a:ea typeface="微软雅黑" charset="0"/>
              <a:cs typeface="微软雅黑" charset="0"/>
            </a:endParaRPr>
          </a:p>
          <a:p>
            <a:pPr algn="ctr" defTabSz="685800"/>
            <a:r>
              <a:rPr lang="zh-CN" altLang="en-US" sz="1500" dirty="0">
                <a:solidFill>
                  <a:srgbClr val="0070C0"/>
                </a:solidFill>
                <a:ea typeface="微软雅黑" charset="0"/>
                <a:cs typeface="微软雅黑" charset="0"/>
              </a:rPr>
              <a:t>高等护理教育兴起</a:t>
            </a:r>
            <a:endParaRPr lang="en-US" altLang="zh-CN" sz="1500" dirty="0">
              <a:solidFill>
                <a:srgbClr val="0070C0"/>
              </a:solidFill>
              <a:ea typeface="微软雅黑" charset="0"/>
              <a:cs typeface="微软雅黑" charset="0"/>
            </a:endParaRPr>
          </a:p>
          <a:p>
            <a:pPr algn="ctr" defTabSz="685800"/>
            <a:r>
              <a:rPr lang="en-US" altLang="zh-CN" sz="1500" dirty="0">
                <a:solidFill>
                  <a:srgbClr val="0070C0"/>
                </a:solidFill>
                <a:ea typeface="微软雅黑" charset="0"/>
                <a:cs typeface="微软雅黑" charset="0"/>
              </a:rPr>
              <a:t>1909</a:t>
            </a:r>
            <a:r>
              <a:rPr lang="zh-CN" altLang="en-US" sz="1500" dirty="0">
                <a:solidFill>
                  <a:srgbClr val="0070C0"/>
                </a:solidFill>
                <a:ea typeface="微软雅黑" charset="0"/>
                <a:cs typeface="微软雅黑" charset="0"/>
              </a:rPr>
              <a:t>年</a:t>
            </a:r>
            <a:endParaRPr lang="en-US" altLang="zh-CN" sz="1500" dirty="0">
              <a:solidFill>
                <a:srgbClr val="0070C0"/>
              </a:solidFill>
              <a:ea typeface="微软雅黑" charset="0"/>
              <a:cs typeface="微软雅黑" charset="0"/>
            </a:endParaRPr>
          </a:p>
          <a:p>
            <a:pPr algn="ctr" defTabSz="685800"/>
            <a:r>
              <a:rPr lang="zh-CN" altLang="en-US" sz="1500" dirty="0" smtClean="0">
                <a:solidFill>
                  <a:srgbClr val="0070C0"/>
                </a:solidFill>
                <a:ea typeface="微软雅黑" charset="0"/>
                <a:cs typeface="微软雅黑" charset="0"/>
              </a:rPr>
              <a:t>明尼苏达大学</a:t>
            </a:r>
            <a:endParaRPr lang="en-US" altLang="zh-CN" sz="1500" dirty="0" smtClean="0">
              <a:solidFill>
                <a:srgbClr val="0070C0"/>
              </a:solidFill>
              <a:ea typeface="微软雅黑" charset="0"/>
              <a:cs typeface="微软雅黑" charset="0"/>
            </a:endParaRPr>
          </a:p>
          <a:p>
            <a:pPr algn="ctr" defTabSz="685800"/>
            <a:r>
              <a:rPr lang="en-US" altLang="zh-CN" sz="1500" dirty="0" smtClean="0">
                <a:solidFill>
                  <a:srgbClr val="0070C0"/>
                </a:solidFill>
                <a:ea typeface="微软雅黑" charset="0"/>
                <a:cs typeface="微软雅黑" charset="0"/>
              </a:rPr>
              <a:t>1924</a:t>
            </a:r>
            <a:r>
              <a:rPr lang="zh-CN" altLang="en-US" sz="1500" dirty="0" smtClean="0">
                <a:solidFill>
                  <a:srgbClr val="0070C0"/>
                </a:solidFill>
                <a:ea typeface="微软雅黑" charset="0"/>
                <a:cs typeface="微软雅黑" charset="0"/>
              </a:rPr>
              <a:t>年</a:t>
            </a:r>
            <a:endParaRPr lang="en-US" altLang="zh-CN" sz="1500" dirty="0" smtClean="0">
              <a:solidFill>
                <a:srgbClr val="0070C0"/>
              </a:solidFill>
              <a:ea typeface="微软雅黑" charset="0"/>
              <a:cs typeface="微软雅黑" charset="0"/>
            </a:endParaRPr>
          </a:p>
          <a:p>
            <a:pPr algn="ctr" defTabSz="685800"/>
            <a:r>
              <a:rPr lang="zh-CN" altLang="en-US" sz="1500" dirty="0" smtClean="0">
                <a:solidFill>
                  <a:srgbClr val="0070C0"/>
                </a:solidFill>
                <a:ea typeface="微软雅黑" charset="0"/>
                <a:cs typeface="微软雅黑" charset="0"/>
              </a:rPr>
              <a:t>耶鲁大学</a:t>
            </a:r>
            <a:endParaRPr lang="zh-CN" altLang="en-US" sz="1500" dirty="0">
              <a:solidFill>
                <a:srgbClr val="0070C0"/>
              </a:solidFill>
              <a:ea typeface="微软雅黑" charset="0"/>
              <a:cs typeface="微软雅黑" charset="0"/>
            </a:endParaRPr>
          </a:p>
        </p:txBody>
      </p:sp>
      <p:sp>
        <p:nvSpPr>
          <p:cNvPr id="70" name="TextBox 72"/>
          <p:cNvSpPr txBox="1">
            <a:spLocks noChangeArrowheads="1"/>
          </p:cNvSpPr>
          <p:nvPr/>
        </p:nvSpPr>
        <p:spPr bwMode="auto">
          <a:xfrm flipH="1">
            <a:off x="5395912" y="1437234"/>
            <a:ext cx="11477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800" b="1">
                <a:solidFill>
                  <a:schemeClr val="tx1"/>
                </a:solidFill>
                <a:latin typeface="Verdana" panose="020B0604030504040204" charset="0"/>
                <a:ea typeface="宋体" charset="0"/>
              </a:defRPr>
            </a:lvl1pPr>
            <a:lvl2pPr>
              <a:defRPr sz="2400">
                <a:solidFill>
                  <a:schemeClr val="tx1"/>
                </a:solidFill>
                <a:latin typeface="Arial" panose="020B0604020202090204" pitchFamily="34" charset="0"/>
                <a:ea typeface="宋体" charset="0"/>
              </a:defRPr>
            </a:lvl2pPr>
            <a:lvl3pPr>
              <a:defRPr sz="2200">
                <a:solidFill>
                  <a:schemeClr val="tx1"/>
                </a:solidFill>
                <a:latin typeface="Arial" panose="020B0604020202090204" pitchFamily="34" charset="0"/>
                <a:ea typeface="宋体" charset="0"/>
              </a:defRPr>
            </a:lvl3pPr>
            <a:lvl4pPr>
              <a:defRPr sz="2000">
                <a:solidFill>
                  <a:schemeClr val="tx1"/>
                </a:solidFill>
                <a:latin typeface="Arial" panose="020B0604020202090204" pitchFamily="34" charset="0"/>
                <a:ea typeface="宋体" charset="0"/>
              </a:defRPr>
            </a:lvl4pPr>
            <a:lvl5pPr>
              <a:defRPr sz="2000">
                <a:solidFill>
                  <a:schemeClr val="tx1"/>
                </a:solidFill>
                <a:latin typeface="Arial" panose="020B0604020202090204" pitchFamily="34" charset="0"/>
                <a:ea typeface="宋体" charset="0"/>
              </a:defRPr>
            </a:lvl5pPr>
            <a:lvl6pPr eaLnBrk="0" hangingPunct="0">
              <a:defRPr sz="2000">
                <a:solidFill>
                  <a:schemeClr val="tx1"/>
                </a:solidFill>
                <a:latin typeface="Arial" panose="020B0604020202090204" pitchFamily="34" charset="0"/>
                <a:ea typeface="宋体" charset="0"/>
              </a:defRPr>
            </a:lvl6pPr>
            <a:lvl7pPr eaLnBrk="0" hangingPunct="0">
              <a:defRPr sz="2000">
                <a:solidFill>
                  <a:schemeClr val="tx1"/>
                </a:solidFill>
                <a:latin typeface="Arial" panose="020B0604020202090204" pitchFamily="34" charset="0"/>
                <a:ea typeface="宋体" charset="0"/>
              </a:defRPr>
            </a:lvl7pPr>
            <a:lvl8pPr eaLnBrk="0" hangingPunct="0">
              <a:defRPr sz="2000">
                <a:solidFill>
                  <a:schemeClr val="tx1"/>
                </a:solidFill>
                <a:latin typeface="Arial" panose="020B0604020202090204" pitchFamily="34" charset="0"/>
                <a:ea typeface="宋体" charset="0"/>
              </a:defRPr>
            </a:lvl8pPr>
            <a:lvl9pPr eaLnBrk="0" hangingPunct="0">
              <a:defRPr sz="2000">
                <a:solidFill>
                  <a:schemeClr val="tx1"/>
                </a:solidFill>
                <a:latin typeface="Arial" panose="020B0604020202090204" pitchFamily="34" charset="0"/>
                <a:ea typeface="宋体" charset="0"/>
              </a:defRPr>
            </a:lvl9pPr>
          </a:lstStyle>
          <a:p>
            <a:pPr algn="ctr" defTabSz="685800"/>
            <a:r>
              <a:rPr lang="zh-CN" altLang="en-US" sz="1500">
                <a:solidFill>
                  <a:srgbClr val="C00000"/>
                </a:solidFill>
                <a:latin typeface="Arial" panose="020B0604020202090204" pitchFamily="34" charset="0"/>
                <a:ea typeface="微软雅黑" charset="0"/>
                <a:cs typeface="微软雅黑" charset="0"/>
              </a:rPr>
              <a:t>第一所</a:t>
            </a:r>
            <a:endParaRPr lang="en-US" altLang="zh-CN" sz="1500">
              <a:solidFill>
                <a:srgbClr val="C00000"/>
              </a:solidFill>
              <a:latin typeface="Arial" panose="020B0604020202090204" pitchFamily="34" charset="0"/>
              <a:ea typeface="微软雅黑" charset="0"/>
              <a:cs typeface="微软雅黑" charset="0"/>
            </a:endParaRPr>
          </a:p>
          <a:p>
            <a:pPr algn="ctr" defTabSz="685800"/>
            <a:r>
              <a:rPr lang="zh-CN" altLang="en-US" sz="1500">
                <a:solidFill>
                  <a:srgbClr val="C00000"/>
                </a:solidFill>
                <a:latin typeface="Arial" panose="020B0604020202090204" pitchFamily="34" charset="0"/>
                <a:ea typeface="微软雅黑" charset="0"/>
                <a:cs typeface="微软雅黑" charset="0"/>
              </a:rPr>
              <a:t>正规护士学校</a:t>
            </a:r>
            <a:endParaRPr lang="en-US" altLang="zh-CN" sz="1500">
              <a:solidFill>
                <a:srgbClr val="C00000"/>
              </a:solidFill>
              <a:latin typeface="Arial" panose="020B0604020202090204" pitchFamily="34" charset="0"/>
              <a:ea typeface="微软雅黑" charset="0"/>
              <a:cs typeface="微软雅黑" charset="0"/>
            </a:endParaRPr>
          </a:p>
        </p:txBody>
      </p:sp>
      <p:pic>
        <p:nvPicPr>
          <p:cNvPr id="21530" name="图片 71"/>
          <p:cNvPicPr>
            <a:picLocks noChangeAspect="1" noChangeArrowheads="1"/>
          </p:cNvPicPr>
          <p:nvPr/>
        </p:nvPicPr>
        <p:blipFill>
          <a:blip r:embed="rId5" cstate="email">
            <a:extLst>
              <a:ext uri="{28A0092B-C50C-407E-A947-70E740481C1C}">
                <a14:useLocalDpi xmlns:a14="http://schemas.microsoft.com/office/drawing/2010/main" val="0"/>
              </a:ext>
            </a:extLst>
          </a:blip>
          <a:srcRect t="3799" r="3860" b="10841"/>
          <a:stretch>
            <a:fillRect/>
          </a:stretch>
        </p:blipFill>
        <p:spPr bwMode="auto">
          <a:xfrm>
            <a:off x="5606654" y="1995488"/>
            <a:ext cx="569119" cy="52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1" name="图片 72"/>
          <p:cNvPicPr>
            <a:picLocks noChangeAspect="1" noChangeArrowheads="1"/>
          </p:cNvPicPr>
          <p:nvPr/>
        </p:nvPicPr>
        <p:blipFill>
          <a:blip r:embed="rId5" cstate="email">
            <a:extLst>
              <a:ext uri="{28A0092B-C50C-407E-A947-70E740481C1C}">
                <a14:useLocalDpi xmlns:a14="http://schemas.microsoft.com/office/drawing/2010/main" val="0"/>
              </a:ext>
            </a:extLst>
          </a:blip>
          <a:srcRect t="3799" r="3860" b="10841"/>
          <a:stretch>
            <a:fillRect/>
          </a:stretch>
        </p:blipFill>
        <p:spPr bwMode="auto">
          <a:xfrm>
            <a:off x="4695825" y="2021682"/>
            <a:ext cx="569119" cy="52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直接连接符 7"/>
          <p:cNvCxnSpPr/>
          <p:nvPr/>
        </p:nvCxnSpPr>
        <p:spPr>
          <a:xfrm>
            <a:off x="4335066" y="1313260"/>
            <a:ext cx="33338" cy="3094434"/>
          </a:xfrm>
          <a:prstGeom prst="line">
            <a:avLst/>
          </a:prstGeom>
          <a:ln w="22225">
            <a:solidFill>
              <a:schemeClr val="accent1">
                <a:shade val="95000"/>
                <a:satMod val="10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6832997" y="1259682"/>
            <a:ext cx="33338" cy="3094435"/>
          </a:xfrm>
          <a:prstGeom prst="line">
            <a:avLst/>
          </a:prstGeom>
          <a:ln w="22225">
            <a:solidFill>
              <a:schemeClr val="accent1">
                <a:shade val="95000"/>
                <a:satMod val="10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30" name="矩形 29"/>
          <p:cNvSpPr>
            <a:spLocks noChangeArrowheads="1"/>
          </p:cNvSpPr>
          <p:nvPr/>
        </p:nvSpPr>
        <p:spPr bwMode="auto">
          <a:xfrm>
            <a:off x="4525731" y="2828925"/>
            <a:ext cx="87716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800"/>
            <a:r>
              <a:rPr lang="zh-CN" altLang="en-US" sz="1350" b="1">
                <a:solidFill>
                  <a:srgbClr val="14179C"/>
                </a:solidFill>
                <a:latin typeface="黑体" panose="02010609060101010101" pitchFamily="49" charset="-122"/>
                <a:ea typeface="黑体" panose="02010609060101010101" pitchFamily="49" charset="-122"/>
                <a:cs typeface="宋体" charset="0"/>
              </a:rPr>
              <a:t>女权运动</a:t>
            </a:r>
          </a:p>
        </p:txBody>
      </p:sp>
      <p:sp>
        <p:nvSpPr>
          <p:cNvPr id="32" name="矩形 57"/>
          <p:cNvSpPr>
            <a:spLocks noChangeArrowheads="1"/>
          </p:cNvSpPr>
          <p:nvPr/>
        </p:nvSpPr>
        <p:spPr bwMode="auto">
          <a:xfrm>
            <a:off x="2278426" y="3080147"/>
            <a:ext cx="87716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800"/>
            <a:r>
              <a:rPr lang="zh-CN" altLang="en-US" sz="1350" b="1">
                <a:solidFill>
                  <a:srgbClr val="14179C"/>
                </a:solidFill>
                <a:latin typeface="黑体" panose="02010609060101010101" pitchFamily="49" charset="-122"/>
                <a:ea typeface="黑体" panose="02010609060101010101" pitchFamily="49" charset="-122"/>
                <a:cs typeface="宋体" charset="0"/>
              </a:rPr>
              <a:t>法国保罗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up)">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wipe(up)">
                                      <p:cBhvr>
                                        <p:cTn id="68"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7421" grpId="0"/>
      <p:bldP spid="17422" grpId="0"/>
      <p:bldP spid="17423" grpId="0"/>
      <p:bldP spid="62" grpId="0"/>
      <p:bldP spid="63" grpId="0"/>
      <p:bldP spid="64" grpId="0"/>
      <p:bldP spid="65" grpId="0"/>
      <p:bldP spid="66" grpId="0"/>
      <p:bldP spid="68" grpId="0"/>
      <p:bldP spid="69" grpId="0"/>
      <p:bldP spid="70" grpId="0"/>
      <p:bldP spid="30" grpId="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23962" y="13824"/>
            <a:ext cx="3046810" cy="646331"/>
          </a:xfrm>
          <a:prstGeom prst="rect">
            <a:avLst/>
          </a:prstGeom>
          <a:noFill/>
        </p:spPr>
        <p:txBody>
          <a:bodyPr>
            <a:spAutoFit/>
          </a:bodyPr>
          <a:lstStyle/>
          <a:p>
            <a:pPr algn="ctr" defTabSz="685800">
              <a:defRPr/>
            </a:pPr>
            <a:r>
              <a:rPr lang="zh-CN" altLang="en-US" sz="36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护理教育</a:t>
            </a:r>
            <a:endParaRPr lang="zh-CN" altLang="en-US" sz="405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endParaRPr>
          </a:p>
        </p:txBody>
      </p:sp>
      <p:sp>
        <p:nvSpPr>
          <p:cNvPr id="2" name="矩形 1"/>
          <p:cNvSpPr/>
          <p:nvPr/>
        </p:nvSpPr>
        <p:spPr>
          <a:xfrm>
            <a:off x="1555372" y="897564"/>
            <a:ext cx="1919115" cy="438582"/>
          </a:xfrm>
          <a:prstGeom prst="rect">
            <a:avLst/>
          </a:prstGeom>
        </p:spPr>
        <p:txBody>
          <a:bodyPr wrap="none">
            <a:spAutoFit/>
          </a:bodyPr>
          <a:lstStyle/>
          <a:p>
            <a:pPr marL="342900" lvl="1" defTabSz="685800">
              <a:lnSpc>
                <a:spcPts val="2700"/>
              </a:lnSpc>
              <a:defRPr/>
            </a:pPr>
            <a:r>
              <a:rPr lang="en-US" altLang="zh-CN" sz="2700" b="1" dirty="0">
                <a:ln w="10160">
                  <a:solidFill>
                    <a:srgbClr val="ABD3B1"/>
                  </a:solidFill>
                  <a:prstDash val="solid"/>
                </a:ln>
                <a:solidFill>
                  <a:srgbClr val="14179C">
                    <a:lumMod val="75000"/>
                  </a:srgbClr>
                </a:solidFill>
                <a:effectLst>
                  <a:outerShdw blurRad="38100" dist="22860" dir="5400000" algn="tl" rotWithShape="0">
                    <a:srgbClr val="000000">
                      <a:alpha val="30000"/>
                    </a:srgbClr>
                  </a:outerShdw>
                </a:effectLst>
                <a:latin typeface="Arial" panose="020B0604020202090204" pitchFamily="34" charset="0"/>
                <a:ea typeface="宋体" charset="0"/>
                <a:cs typeface="+mn-cs"/>
              </a:rPr>
              <a:t>——</a:t>
            </a:r>
            <a:r>
              <a:rPr lang="zh-CN" altLang="en-US" sz="2700" b="1" dirty="0">
                <a:ln w="10160">
                  <a:solidFill>
                    <a:srgbClr val="ABD3B1"/>
                  </a:solidFill>
                  <a:prstDash val="solid"/>
                </a:ln>
                <a:solidFill>
                  <a:srgbClr val="14179C">
                    <a:lumMod val="75000"/>
                  </a:srgbClr>
                </a:solidFill>
                <a:effectLst>
                  <a:outerShdw blurRad="38100" dist="22860" dir="5400000" algn="tl" rotWithShape="0">
                    <a:srgbClr val="000000">
                      <a:alpha val="30000"/>
                    </a:srgbClr>
                  </a:outerShdw>
                </a:effectLst>
                <a:latin typeface="Arial" panose="020B0604020202090204" pitchFamily="34" charset="0"/>
                <a:ea typeface="宋体" charset="0"/>
                <a:cs typeface="+mn-cs"/>
              </a:rPr>
              <a:t>发展</a:t>
            </a:r>
          </a:p>
        </p:txBody>
      </p:sp>
      <p:cxnSp>
        <p:nvCxnSpPr>
          <p:cNvPr id="23556" name="Straight Connector 55"/>
          <p:cNvCxnSpPr>
            <a:cxnSpLocks noChangeShapeType="1"/>
          </p:cNvCxnSpPr>
          <p:nvPr/>
        </p:nvCxnSpPr>
        <p:spPr bwMode="auto">
          <a:xfrm flipV="1">
            <a:off x="3799285" y="2169319"/>
            <a:ext cx="0" cy="361950"/>
          </a:xfrm>
          <a:prstGeom prst="line">
            <a:avLst/>
          </a:prstGeom>
          <a:noFill/>
          <a:ln w="6350">
            <a:solidFill>
              <a:srgbClr val="ADBACA"/>
            </a:solidFill>
            <a:round/>
            <a:tailEnd type="oval" w="med" len="med"/>
          </a:ln>
          <a:extLst>
            <a:ext uri="{909E8E84-426E-40DD-AFC4-6F175D3DCCD1}">
              <a14:hiddenFill xmlns:a14="http://schemas.microsoft.com/office/drawing/2010/main">
                <a:noFill/>
              </a14:hiddenFill>
            </a:ext>
          </a:extLst>
        </p:spPr>
      </p:cxnSp>
      <p:cxnSp>
        <p:nvCxnSpPr>
          <p:cNvPr id="23557" name="Straight Connector 56"/>
          <p:cNvCxnSpPr>
            <a:cxnSpLocks noChangeShapeType="1"/>
          </p:cNvCxnSpPr>
          <p:nvPr/>
        </p:nvCxnSpPr>
        <p:spPr bwMode="auto">
          <a:xfrm flipV="1">
            <a:off x="4858941" y="1788319"/>
            <a:ext cx="0" cy="200025"/>
          </a:xfrm>
          <a:prstGeom prst="line">
            <a:avLst/>
          </a:prstGeom>
          <a:noFill/>
          <a:ln w="6350">
            <a:solidFill>
              <a:srgbClr val="ADBACA"/>
            </a:solidFill>
            <a:round/>
            <a:tailEnd type="oval" w="med" len="med"/>
          </a:ln>
          <a:extLst>
            <a:ext uri="{909E8E84-426E-40DD-AFC4-6F175D3DCCD1}">
              <a14:hiddenFill xmlns:a14="http://schemas.microsoft.com/office/drawing/2010/main">
                <a:noFill/>
              </a14:hiddenFill>
            </a:ext>
          </a:extLst>
        </p:spPr>
      </p:cxnSp>
      <p:cxnSp>
        <p:nvCxnSpPr>
          <p:cNvPr id="23558" name="Straight Connector 57"/>
          <p:cNvCxnSpPr>
            <a:cxnSpLocks noChangeShapeType="1"/>
          </p:cNvCxnSpPr>
          <p:nvPr/>
        </p:nvCxnSpPr>
        <p:spPr bwMode="auto">
          <a:xfrm flipV="1">
            <a:off x="5918597" y="1869281"/>
            <a:ext cx="0" cy="361950"/>
          </a:xfrm>
          <a:prstGeom prst="line">
            <a:avLst/>
          </a:prstGeom>
          <a:noFill/>
          <a:ln w="6350">
            <a:solidFill>
              <a:srgbClr val="ADBACA"/>
            </a:solidFill>
            <a:round/>
            <a:tailEnd type="oval" w="med" len="med"/>
          </a:ln>
          <a:extLst>
            <a:ext uri="{909E8E84-426E-40DD-AFC4-6F175D3DCCD1}">
              <a14:hiddenFill xmlns:a14="http://schemas.microsoft.com/office/drawing/2010/main">
                <a:noFill/>
              </a14:hiddenFill>
            </a:ext>
          </a:extLst>
        </p:spPr>
      </p:cxnSp>
      <p:cxnSp>
        <p:nvCxnSpPr>
          <p:cNvPr id="23559" name="Straight Connector 60"/>
          <p:cNvCxnSpPr>
            <a:cxnSpLocks noChangeShapeType="1"/>
          </p:cNvCxnSpPr>
          <p:nvPr/>
        </p:nvCxnSpPr>
        <p:spPr bwMode="auto">
          <a:xfrm flipV="1">
            <a:off x="2726531" y="1958579"/>
            <a:ext cx="0" cy="363140"/>
          </a:xfrm>
          <a:prstGeom prst="line">
            <a:avLst/>
          </a:prstGeom>
          <a:noFill/>
          <a:ln w="6350">
            <a:solidFill>
              <a:srgbClr val="ADBACA"/>
            </a:solidFill>
            <a:round/>
            <a:tailEnd type="oval" w="med" len="med"/>
          </a:ln>
          <a:extLst>
            <a:ext uri="{909E8E84-426E-40DD-AFC4-6F175D3DCCD1}">
              <a14:hiddenFill xmlns:a14="http://schemas.microsoft.com/office/drawing/2010/main">
                <a:noFill/>
              </a14:hiddenFill>
            </a:ext>
          </a:extLst>
        </p:spPr>
      </p:cxnSp>
      <p:sp>
        <p:nvSpPr>
          <p:cNvPr id="23560" name="Freeform 21"/>
          <p:cNvSpPr>
            <a:spLocks noChangeArrowheads="1"/>
          </p:cNvSpPr>
          <p:nvPr/>
        </p:nvSpPr>
        <p:spPr bwMode="auto">
          <a:xfrm>
            <a:off x="1406128" y="1498997"/>
            <a:ext cx="5509022" cy="1513284"/>
          </a:xfrm>
          <a:custGeom>
            <a:avLst/>
            <a:gdLst>
              <a:gd name="T0" fmla="*/ 0 w 2828"/>
              <a:gd name="T1" fmla="*/ 2147483646 h 1032"/>
              <a:gd name="T2" fmla="*/ 2147483646 w 2828"/>
              <a:gd name="T3" fmla="*/ 2147483646 h 1032"/>
              <a:gd name="T4" fmla="*/ 2147483646 w 2828"/>
              <a:gd name="T5" fmla="*/ 2147483646 h 1032"/>
              <a:gd name="T6" fmla="*/ 2147483646 w 2828"/>
              <a:gd name="T7" fmla="*/ 2147483646 h 1032"/>
              <a:gd name="T8" fmla="*/ 2147483646 w 2828"/>
              <a:gd name="T9" fmla="*/ 2147483646 h 1032"/>
              <a:gd name="T10" fmla="*/ 2147483646 w 2828"/>
              <a:gd name="T11" fmla="*/ 0 h 10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15875">
            <a:solidFill>
              <a:srgbClr val="ADBACA"/>
            </a:solidFill>
            <a:prstDash val="dash"/>
            <a:round/>
          </a:ln>
          <a:extLst>
            <a:ext uri="{909E8E84-426E-40DD-AFC4-6F175D3DCCD1}">
              <a14:hiddenFill xmlns:a14="http://schemas.microsoft.com/office/drawing/2010/main">
                <a:solidFill>
                  <a:srgbClr val="FFFFFF"/>
                </a:solidFill>
              </a14:hiddenFill>
            </a:ext>
          </a:extLst>
        </p:spPr>
        <p:txBody>
          <a:bodyPr/>
          <a:lstStyle/>
          <a:p>
            <a:pPr defTabSz="685800"/>
            <a:endParaRPr lang="zh-CN" altLang="en-US" sz="1350">
              <a:solidFill>
                <a:srgbClr val="14179C"/>
              </a:solidFill>
              <a:ea typeface="宋体" charset="0"/>
              <a:cs typeface="+mn-cs"/>
            </a:endParaRPr>
          </a:p>
        </p:txBody>
      </p:sp>
      <p:sp>
        <p:nvSpPr>
          <p:cNvPr id="23561" name="Freeform 22"/>
          <p:cNvSpPr>
            <a:spLocks noChangeArrowheads="1"/>
          </p:cNvSpPr>
          <p:nvPr/>
        </p:nvSpPr>
        <p:spPr bwMode="auto">
          <a:xfrm>
            <a:off x="7084219" y="1437085"/>
            <a:ext cx="228600" cy="150019"/>
          </a:xfrm>
          <a:custGeom>
            <a:avLst/>
            <a:gdLst>
              <a:gd name="T0" fmla="*/ 2147483646 w 71"/>
              <a:gd name="T1" fmla="*/ 2147483646 h 62"/>
              <a:gd name="T2" fmla="*/ 0 w 71"/>
              <a:gd name="T3" fmla="*/ 2147483646 h 62"/>
              <a:gd name="T4" fmla="*/ 2147483646 w 71"/>
              <a:gd name="T5" fmla="*/ 0 h 62"/>
              <a:gd name="T6" fmla="*/ 2147483646 w 71"/>
              <a:gd name="T7" fmla="*/ 2147483646 h 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 h="62">
                <a:moveTo>
                  <a:pt x="71" y="3"/>
                </a:moveTo>
                <a:lnTo>
                  <a:pt x="0" y="62"/>
                </a:lnTo>
                <a:lnTo>
                  <a:pt x="14" y="0"/>
                </a:lnTo>
                <a:lnTo>
                  <a:pt x="71" y="3"/>
                </a:lnTo>
                <a:close/>
              </a:path>
            </a:pathLst>
          </a:custGeom>
          <a:solidFill>
            <a:srgbClr val="566172"/>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endParaRPr lang="zh-CN" altLang="en-US" sz="1350">
              <a:solidFill>
                <a:srgbClr val="14179C"/>
              </a:solidFill>
              <a:ea typeface="宋体" charset="0"/>
              <a:cs typeface="+mn-cs"/>
            </a:endParaRPr>
          </a:p>
        </p:txBody>
      </p:sp>
      <p:sp>
        <p:nvSpPr>
          <p:cNvPr id="23562" name="Freeform 23"/>
          <p:cNvSpPr>
            <a:spLocks noChangeArrowheads="1"/>
          </p:cNvSpPr>
          <p:nvPr/>
        </p:nvSpPr>
        <p:spPr bwMode="auto">
          <a:xfrm>
            <a:off x="6974682" y="1237060"/>
            <a:ext cx="740569" cy="286940"/>
          </a:xfrm>
          <a:custGeom>
            <a:avLst/>
            <a:gdLst>
              <a:gd name="T0" fmla="*/ 2147483646 w 230"/>
              <a:gd name="T1" fmla="*/ 0 h 119"/>
              <a:gd name="T2" fmla="*/ 0 w 230"/>
              <a:gd name="T3" fmla="*/ 2147483646 h 119"/>
              <a:gd name="T4" fmla="*/ 2147483646 w 230"/>
              <a:gd name="T5" fmla="*/ 2147483646 h 119"/>
              <a:gd name="T6" fmla="*/ 2147483646 w 230"/>
              <a:gd name="T7" fmla="*/ 0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0" h="119">
                <a:moveTo>
                  <a:pt x="230" y="0"/>
                </a:moveTo>
                <a:lnTo>
                  <a:pt x="0" y="26"/>
                </a:lnTo>
                <a:lnTo>
                  <a:pt x="140" y="119"/>
                </a:lnTo>
                <a:lnTo>
                  <a:pt x="230" y="0"/>
                </a:lnTo>
                <a:close/>
              </a:path>
            </a:pathLst>
          </a:cu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endParaRPr lang="zh-CN" altLang="en-US" sz="1350">
              <a:solidFill>
                <a:srgbClr val="14179C"/>
              </a:solidFill>
              <a:ea typeface="宋体" charset="0"/>
              <a:cs typeface="+mn-cs"/>
            </a:endParaRPr>
          </a:p>
        </p:txBody>
      </p:sp>
      <p:sp>
        <p:nvSpPr>
          <p:cNvPr id="23563" name="Freeform 24"/>
          <p:cNvSpPr>
            <a:spLocks noChangeArrowheads="1"/>
          </p:cNvSpPr>
          <p:nvPr/>
        </p:nvSpPr>
        <p:spPr bwMode="auto">
          <a:xfrm>
            <a:off x="7159229" y="1279922"/>
            <a:ext cx="523875" cy="314325"/>
          </a:xfrm>
          <a:custGeom>
            <a:avLst/>
            <a:gdLst>
              <a:gd name="T0" fmla="*/ 2147483646 w 163"/>
              <a:gd name="T1" fmla="*/ 0 h 130"/>
              <a:gd name="T2" fmla="*/ 0 w 163"/>
              <a:gd name="T3" fmla="*/ 2147483646 h 130"/>
              <a:gd name="T4" fmla="*/ 2147483646 w 163"/>
              <a:gd name="T5" fmla="*/ 2147483646 h 130"/>
              <a:gd name="T6" fmla="*/ 2147483646 w 163"/>
              <a:gd name="T7" fmla="*/ 2147483646 h 130"/>
              <a:gd name="T8" fmla="*/ 2147483646 w 163"/>
              <a:gd name="T9" fmla="*/ 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130">
                <a:moveTo>
                  <a:pt x="163" y="0"/>
                </a:moveTo>
                <a:lnTo>
                  <a:pt x="0" y="52"/>
                </a:lnTo>
                <a:lnTo>
                  <a:pt x="12" y="130"/>
                </a:lnTo>
                <a:lnTo>
                  <a:pt x="26" y="68"/>
                </a:lnTo>
                <a:lnTo>
                  <a:pt x="163" y="0"/>
                </a:lnTo>
                <a:close/>
              </a:path>
            </a:pathLst>
          </a:custGeom>
          <a:solidFill>
            <a:srgbClr val="8893A5"/>
          </a:solidFill>
          <a:ln>
            <a:noFill/>
          </a:ln>
          <a:extLst>
            <a:ext uri="{91240B29-F687-4F45-9708-019B960494DF}">
              <a14:hiddenLine xmlns:a14="http://schemas.microsoft.com/office/drawing/2010/main" w="9525">
                <a:solidFill>
                  <a:srgbClr val="000000"/>
                </a:solidFill>
                <a:round/>
              </a14:hiddenLine>
            </a:ext>
          </a:extLst>
        </p:spPr>
        <p:txBody>
          <a:bodyPr/>
          <a:lstStyle/>
          <a:p>
            <a:pPr defTabSz="685800"/>
            <a:endParaRPr lang="zh-CN" altLang="en-US" sz="1350">
              <a:solidFill>
                <a:srgbClr val="14179C"/>
              </a:solidFill>
              <a:ea typeface="宋体" charset="0"/>
              <a:cs typeface="+mn-cs"/>
            </a:endParaRPr>
          </a:p>
        </p:txBody>
      </p:sp>
      <p:sp>
        <p:nvSpPr>
          <p:cNvPr id="55" name="TextBox 72"/>
          <p:cNvSpPr txBox="1">
            <a:spLocks noChangeArrowheads="1"/>
          </p:cNvSpPr>
          <p:nvPr/>
        </p:nvSpPr>
        <p:spPr bwMode="auto">
          <a:xfrm flipH="1">
            <a:off x="2119313" y="1455093"/>
            <a:ext cx="1171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800" b="1">
                <a:solidFill>
                  <a:schemeClr val="tx1"/>
                </a:solidFill>
                <a:latin typeface="Verdana" panose="020B0604030504040204" charset="0"/>
                <a:ea typeface="宋体" charset="0"/>
              </a:defRPr>
            </a:lvl1pPr>
            <a:lvl2pPr>
              <a:defRPr sz="2400">
                <a:solidFill>
                  <a:schemeClr val="tx1"/>
                </a:solidFill>
                <a:latin typeface="Arial" panose="020B0604020202090204" pitchFamily="34" charset="0"/>
                <a:ea typeface="宋体" charset="0"/>
              </a:defRPr>
            </a:lvl2pPr>
            <a:lvl3pPr>
              <a:defRPr sz="2200">
                <a:solidFill>
                  <a:schemeClr val="tx1"/>
                </a:solidFill>
                <a:latin typeface="Arial" panose="020B0604020202090204" pitchFamily="34" charset="0"/>
                <a:ea typeface="宋体" charset="0"/>
              </a:defRPr>
            </a:lvl3pPr>
            <a:lvl4pPr>
              <a:defRPr sz="2000">
                <a:solidFill>
                  <a:schemeClr val="tx1"/>
                </a:solidFill>
                <a:latin typeface="Arial" panose="020B0604020202090204" pitchFamily="34" charset="0"/>
                <a:ea typeface="宋体" charset="0"/>
              </a:defRPr>
            </a:lvl4pPr>
            <a:lvl5pPr>
              <a:defRPr sz="2000">
                <a:solidFill>
                  <a:schemeClr val="tx1"/>
                </a:solidFill>
                <a:latin typeface="Arial" panose="020B0604020202090204" pitchFamily="34" charset="0"/>
                <a:ea typeface="宋体" charset="0"/>
              </a:defRPr>
            </a:lvl5pPr>
            <a:lvl6pPr eaLnBrk="0" hangingPunct="0">
              <a:defRPr sz="2000">
                <a:solidFill>
                  <a:schemeClr val="tx1"/>
                </a:solidFill>
                <a:latin typeface="Arial" panose="020B0604020202090204" pitchFamily="34" charset="0"/>
                <a:ea typeface="宋体" charset="0"/>
              </a:defRPr>
            </a:lvl6pPr>
            <a:lvl7pPr eaLnBrk="0" hangingPunct="0">
              <a:defRPr sz="2000">
                <a:solidFill>
                  <a:schemeClr val="tx1"/>
                </a:solidFill>
                <a:latin typeface="Arial" panose="020B0604020202090204" pitchFamily="34" charset="0"/>
                <a:ea typeface="宋体" charset="0"/>
              </a:defRPr>
            </a:lvl7pPr>
            <a:lvl8pPr eaLnBrk="0" hangingPunct="0">
              <a:defRPr sz="2000">
                <a:solidFill>
                  <a:schemeClr val="tx1"/>
                </a:solidFill>
                <a:latin typeface="Arial" panose="020B0604020202090204" pitchFamily="34" charset="0"/>
                <a:ea typeface="宋体" charset="0"/>
              </a:defRPr>
            </a:lvl8pPr>
            <a:lvl9pPr eaLnBrk="0" hangingPunct="0">
              <a:defRPr sz="2000">
                <a:solidFill>
                  <a:schemeClr val="tx1"/>
                </a:solidFill>
                <a:latin typeface="Arial" panose="020B0604020202090204" pitchFamily="34" charset="0"/>
                <a:ea typeface="宋体" charset="0"/>
              </a:defRPr>
            </a:lvl9pPr>
          </a:lstStyle>
          <a:p>
            <a:pPr algn="ctr" defTabSz="685800"/>
            <a:r>
              <a:rPr lang="zh-CN" altLang="en-US" sz="1500">
                <a:solidFill>
                  <a:srgbClr val="0B7EC5"/>
                </a:solidFill>
                <a:latin typeface="Arial" panose="020B0604020202090204" pitchFamily="34" charset="0"/>
                <a:ea typeface="微软雅黑" charset="0"/>
                <a:cs typeface="微软雅黑" charset="0"/>
                <a:sym typeface="Arial" panose="020B0604020202090204" pitchFamily="34" charset="0"/>
              </a:rPr>
              <a:t>协和医学院</a:t>
            </a:r>
            <a:endParaRPr lang="en-US" altLang="zh-CN" sz="1500">
              <a:solidFill>
                <a:srgbClr val="0B7EC5"/>
              </a:solidFill>
              <a:latin typeface="Arial" panose="020B0604020202090204" pitchFamily="34" charset="0"/>
              <a:ea typeface="微软雅黑" charset="0"/>
              <a:cs typeface="微软雅黑" charset="0"/>
              <a:sym typeface="Arial" panose="020B0604020202090204" pitchFamily="34" charset="0"/>
            </a:endParaRPr>
          </a:p>
          <a:p>
            <a:pPr algn="ctr" defTabSz="685800"/>
            <a:r>
              <a:rPr lang="zh-CN" altLang="en-US" sz="1500">
                <a:solidFill>
                  <a:srgbClr val="0B7EC5"/>
                </a:solidFill>
                <a:latin typeface="Arial" panose="020B0604020202090204" pitchFamily="34" charset="0"/>
                <a:ea typeface="微软雅黑" charset="0"/>
                <a:cs typeface="微软雅黑" charset="0"/>
                <a:sym typeface="Arial" panose="020B0604020202090204" pitchFamily="34" charset="0"/>
              </a:rPr>
              <a:t>高等护士学校</a:t>
            </a:r>
            <a:endParaRPr lang="en-AU" sz="1500">
              <a:solidFill>
                <a:srgbClr val="0B7EC5"/>
              </a:solidFill>
              <a:latin typeface="Arial" panose="020B0604020202090204" pitchFamily="34" charset="0"/>
              <a:ea typeface="微软雅黑" charset="0"/>
              <a:cs typeface="微软雅黑" charset="0"/>
              <a:sym typeface="Arial" panose="020B0604020202090204" pitchFamily="34" charset="0"/>
            </a:endParaRPr>
          </a:p>
        </p:txBody>
      </p:sp>
      <p:sp>
        <p:nvSpPr>
          <p:cNvPr id="19470" name="矩形 57"/>
          <p:cNvSpPr>
            <a:spLocks noChangeArrowheads="1"/>
          </p:cNvSpPr>
          <p:nvPr/>
        </p:nvSpPr>
        <p:spPr bwMode="auto">
          <a:xfrm>
            <a:off x="1300382" y="3130153"/>
            <a:ext cx="74251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800"/>
            <a:r>
              <a:rPr lang="en-US" altLang="zh-CN" sz="1350">
                <a:solidFill>
                  <a:srgbClr val="14179C"/>
                </a:solidFill>
                <a:latin typeface="印品黑体" charset="0"/>
                <a:ea typeface="宋体" charset="0"/>
                <a:cs typeface="宋体" charset="0"/>
              </a:rPr>
              <a:t>1888</a:t>
            </a:r>
            <a:r>
              <a:rPr lang="zh-CN" altLang="en-US" sz="1350">
                <a:solidFill>
                  <a:srgbClr val="14179C"/>
                </a:solidFill>
                <a:latin typeface="印品黑体" charset="0"/>
                <a:ea typeface="宋体" charset="0"/>
                <a:cs typeface="宋体" charset="0"/>
              </a:rPr>
              <a:t>年</a:t>
            </a:r>
          </a:p>
        </p:txBody>
      </p:sp>
      <p:sp>
        <p:nvSpPr>
          <p:cNvPr id="19471" name="矩形 58"/>
          <p:cNvSpPr>
            <a:spLocks noChangeArrowheads="1"/>
          </p:cNvSpPr>
          <p:nvPr/>
        </p:nvSpPr>
        <p:spPr bwMode="auto">
          <a:xfrm>
            <a:off x="1096565" y="2103835"/>
            <a:ext cx="133882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a:r>
              <a:rPr lang="zh-CN" altLang="en-US" sz="1500" b="1">
                <a:solidFill>
                  <a:srgbClr val="0B7EC5"/>
                </a:solidFill>
                <a:ea typeface="微软雅黑" charset="0"/>
                <a:cs typeface="微软雅黑" charset="0"/>
              </a:rPr>
              <a:t>福州护士学校</a:t>
            </a:r>
          </a:p>
        </p:txBody>
      </p:sp>
      <p:sp>
        <p:nvSpPr>
          <p:cNvPr id="62" name="矩形 61"/>
          <p:cNvSpPr>
            <a:spLocks noChangeArrowheads="1"/>
          </p:cNvSpPr>
          <p:nvPr/>
        </p:nvSpPr>
        <p:spPr bwMode="auto">
          <a:xfrm>
            <a:off x="2164423" y="2644378"/>
            <a:ext cx="118494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800"/>
            <a:r>
              <a:rPr lang="en-US" altLang="zh-CN" sz="1350">
                <a:solidFill>
                  <a:srgbClr val="14179C"/>
                </a:solidFill>
                <a:latin typeface="印品黑体" charset="0"/>
                <a:ea typeface="宋体" charset="0"/>
                <a:cs typeface="宋体" charset="0"/>
              </a:rPr>
              <a:t>1920-1953</a:t>
            </a:r>
            <a:r>
              <a:rPr lang="zh-CN" altLang="en-US" sz="1350">
                <a:solidFill>
                  <a:srgbClr val="14179C"/>
                </a:solidFill>
                <a:latin typeface="印品黑体" charset="0"/>
                <a:ea typeface="宋体" charset="0"/>
                <a:cs typeface="宋体" charset="0"/>
              </a:rPr>
              <a:t>年</a:t>
            </a:r>
          </a:p>
        </p:txBody>
      </p:sp>
      <p:sp>
        <p:nvSpPr>
          <p:cNvPr id="64" name="矩形 63"/>
          <p:cNvSpPr>
            <a:spLocks noChangeArrowheads="1"/>
          </p:cNvSpPr>
          <p:nvPr/>
        </p:nvSpPr>
        <p:spPr bwMode="auto">
          <a:xfrm>
            <a:off x="3435769" y="2827735"/>
            <a:ext cx="74251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800"/>
            <a:r>
              <a:rPr lang="en-US" altLang="zh-CN" sz="1350">
                <a:solidFill>
                  <a:srgbClr val="14179C"/>
                </a:solidFill>
                <a:latin typeface="印品黑体" charset="0"/>
                <a:ea typeface="宋体" charset="0"/>
                <a:cs typeface="宋体" charset="0"/>
              </a:rPr>
              <a:t>1961</a:t>
            </a:r>
            <a:r>
              <a:rPr lang="zh-CN" altLang="en-US" sz="1350">
                <a:solidFill>
                  <a:srgbClr val="14179C"/>
                </a:solidFill>
                <a:latin typeface="印品黑体" charset="0"/>
                <a:ea typeface="宋体" charset="0"/>
                <a:cs typeface="宋体" charset="0"/>
              </a:rPr>
              <a:t>年</a:t>
            </a:r>
          </a:p>
        </p:txBody>
      </p:sp>
      <p:sp>
        <p:nvSpPr>
          <p:cNvPr id="65" name="TextBox 72"/>
          <p:cNvSpPr txBox="1">
            <a:spLocks noChangeArrowheads="1"/>
          </p:cNvSpPr>
          <p:nvPr/>
        </p:nvSpPr>
        <p:spPr bwMode="auto">
          <a:xfrm flipH="1">
            <a:off x="3311129" y="1692027"/>
            <a:ext cx="10215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800" b="1">
                <a:solidFill>
                  <a:schemeClr val="tx1"/>
                </a:solidFill>
                <a:latin typeface="Verdana" panose="020B0604030504040204" charset="0"/>
                <a:ea typeface="宋体" charset="0"/>
              </a:defRPr>
            </a:lvl1pPr>
            <a:lvl2pPr>
              <a:defRPr sz="2400">
                <a:solidFill>
                  <a:schemeClr val="tx1"/>
                </a:solidFill>
                <a:latin typeface="Arial" panose="020B0604020202090204" pitchFamily="34" charset="0"/>
                <a:ea typeface="宋体" charset="0"/>
              </a:defRPr>
            </a:lvl2pPr>
            <a:lvl3pPr>
              <a:defRPr sz="2200">
                <a:solidFill>
                  <a:schemeClr val="tx1"/>
                </a:solidFill>
                <a:latin typeface="Arial" panose="020B0604020202090204" pitchFamily="34" charset="0"/>
                <a:ea typeface="宋体" charset="0"/>
              </a:defRPr>
            </a:lvl3pPr>
            <a:lvl4pPr>
              <a:defRPr sz="2000">
                <a:solidFill>
                  <a:schemeClr val="tx1"/>
                </a:solidFill>
                <a:latin typeface="Arial" panose="020B0604020202090204" pitchFamily="34" charset="0"/>
                <a:ea typeface="宋体" charset="0"/>
              </a:defRPr>
            </a:lvl4pPr>
            <a:lvl5pPr>
              <a:defRPr sz="2000">
                <a:solidFill>
                  <a:schemeClr val="tx1"/>
                </a:solidFill>
                <a:latin typeface="Arial" panose="020B0604020202090204" pitchFamily="34" charset="0"/>
                <a:ea typeface="宋体" charset="0"/>
              </a:defRPr>
            </a:lvl5pPr>
            <a:lvl6pPr eaLnBrk="0" hangingPunct="0">
              <a:defRPr sz="2000">
                <a:solidFill>
                  <a:schemeClr val="tx1"/>
                </a:solidFill>
                <a:latin typeface="Arial" panose="020B0604020202090204" pitchFamily="34" charset="0"/>
                <a:ea typeface="宋体" charset="0"/>
              </a:defRPr>
            </a:lvl6pPr>
            <a:lvl7pPr eaLnBrk="0" hangingPunct="0">
              <a:defRPr sz="2000">
                <a:solidFill>
                  <a:schemeClr val="tx1"/>
                </a:solidFill>
                <a:latin typeface="Arial" panose="020B0604020202090204" pitchFamily="34" charset="0"/>
                <a:ea typeface="宋体" charset="0"/>
              </a:defRPr>
            </a:lvl7pPr>
            <a:lvl8pPr eaLnBrk="0" hangingPunct="0">
              <a:defRPr sz="2000">
                <a:solidFill>
                  <a:schemeClr val="tx1"/>
                </a:solidFill>
                <a:latin typeface="Arial" panose="020B0604020202090204" pitchFamily="34" charset="0"/>
                <a:ea typeface="宋体" charset="0"/>
              </a:defRPr>
            </a:lvl8pPr>
            <a:lvl9pPr eaLnBrk="0" hangingPunct="0">
              <a:defRPr sz="2000">
                <a:solidFill>
                  <a:schemeClr val="tx1"/>
                </a:solidFill>
                <a:latin typeface="Arial" panose="020B0604020202090204" pitchFamily="34" charset="0"/>
                <a:ea typeface="宋体" charset="0"/>
              </a:defRPr>
            </a:lvl9pPr>
          </a:lstStyle>
          <a:p>
            <a:pPr algn="ctr" defTabSz="685800"/>
            <a:r>
              <a:rPr lang="zh-CN" altLang="en-US" sz="1500">
                <a:solidFill>
                  <a:srgbClr val="0B7EC5"/>
                </a:solidFill>
                <a:latin typeface="Arial" panose="020B0604020202090204" pitchFamily="34" charset="0"/>
                <a:ea typeface="微软雅黑" charset="0"/>
                <a:cs typeface="微软雅黑" charset="0"/>
              </a:rPr>
              <a:t>北京第一</a:t>
            </a:r>
            <a:endParaRPr lang="en-US" altLang="zh-CN" sz="1500">
              <a:solidFill>
                <a:srgbClr val="0B7EC5"/>
              </a:solidFill>
              <a:latin typeface="Arial" panose="020B0604020202090204" pitchFamily="34" charset="0"/>
              <a:ea typeface="微软雅黑" charset="0"/>
              <a:cs typeface="微软雅黑" charset="0"/>
            </a:endParaRPr>
          </a:p>
          <a:p>
            <a:pPr algn="ctr" defTabSz="685800"/>
            <a:r>
              <a:rPr lang="zh-CN" altLang="en-US" sz="1500">
                <a:solidFill>
                  <a:srgbClr val="0B7EC5"/>
                </a:solidFill>
                <a:latin typeface="Arial" panose="020B0604020202090204" pitchFamily="34" charset="0"/>
                <a:ea typeface="微软雅黑" charset="0"/>
                <a:cs typeface="微软雅黑" charset="0"/>
              </a:rPr>
              <a:t>医科大学</a:t>
            </a:r>
            <a:endParaRPr lang="en-US" altLang="zh-CN" sz="1500">
              <a:solidFill>
                <a:srgbClr val="0B7EC5"/>
              </a:solidFill>
              <a:latin typeface="Arial" panose="020B0604020202090204" pitchFamily="34" charset="0"/>
              <a:ea typeface="微软雅黑" charset="0"/>
              <a:cs typeface="微软雅黑" charset="0"/>
            </a:endParaRPr>
          </a:p>
        </p:txBody>
      </p:sp>
      <p:sp>
        <p:nvSpPr>
          <p:cNvPr id="68" name="矩形 67"/>
          <p:cNvSpPr>
            <a:spLocks noChangeArrowheads="1"/>
          </p:cNvSpPr>
          <p:nvPr/>
        </p:nvSpPr>
        <p:spPr bwMode="auto">
          <a:xfrm>
            <a:off x="4504950" y="2445544"/>
            <a:ext cx="74251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800"/>
            <a:r>
              <a:rPr lang="en-US" altLang="zh-CN" sz="1350">
                <a:solidFill>
                  <a:srgbClr val="14179C"/>
                </a:solidFill>
                <a:latin typeface="印品黑体" charset="0"/>
                <a:ea typeface="宋体" charset="0"/>
                <a:cs typeface="宋体" charset="0"/>
              </a:rPr>
              <a:t>1984</a:t>
            </a:r>
            <a:r>
              <a:rPr lang="zh-CN" altLang="en-US" sz="1350">
                <a:solidFill>
                  <a:srgbClr val="14179C"/>
                </a:solidFill>
                <a:latin typeface="印品黑体" charset="0"/>
                <a:ea typeface="宋体" charset="0"/>
                <a:cs typeface="宋体" charset="0"/>
              </a:rPr>
              <a:t>年</a:t>
            </a:r>
          </a:p>
        </p:txBody>
      </p:sp>
      <p:sp>
        <p:nvSpPr>
          <p:cNvPr id="69" name="矩形 68"/>
          <p:cNvSpPr>
            <a:spLocks noChangeArrowheads="1"/>
          </p:cNvSpPr>
          <p:nvPr/>
        </p:nvSpPr>
        <p:spPr bwMode="auto">
          <a:xfrm>
            <a:off x="5274782" y="1498998"/>
            <a:ext cx="133882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800"/>
            <a:r>
              <a:rPr lang="zh-CN" altLang="en-US" sz="1500" b="1" dirty="0" smtClean="0">
                <a:solidFill>
                  <a:srgbClr val="0B7EC5"/>
                </a:solidFill>
                <a:ea typeface="微软雅黑" charset="0"/>
                <a:cs typeface="微软雅黑" charset="0"/>
              </a:rPr>
              <a:t>北京协和硕士</a:t>
            </a:r>
            <a:endParaRPr lang="zh-CN" altLang="en-US" sz="1500" b="1" dirty="0">
              <a:solidFill>
                <a:srgbClr val="0B7EC5"/>
              </a:solidFill>
              <a:ea typeface="微软雅黑" charset="0"/>
              <a:cs typeface="微软雅黑" charset="0"/>
            </a:endParaRPr>
          </a:p>
        </p:txBody>
      </p:sp>
      <p:sp>
        <p:nvSpPr>
          <p:cNvPr id="70" name="TextBox 72"/>
          <p:cNvSpPr txBox="1">
            <a:spLocks noChangeArrowheads="1"/>
          </p:cNvSpPr>
          <p:nvPr/>
        </p:nvSpPr>
        <p:spPr bwMode="auto">
          <a:xfrm flipH="1">
            <a:off x="4282678" y="1526456"/>
            <a:ext cx="11477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800" b="1">
                <a:solidFill>
                  <a:schemeClr val="tx1"/>
                </a:solidFill>
                <a:latin typeface="Verdana" panose="020B0604030504040204" charset="0"/>
                <a:ea typeface="宋体" charset="0"/>
              </a:defRPr>
            </a:lvl1pPr>
            <a:lvl2pPr>
              <a:defRPr sz="2400">
                <a:solidFill>
                  <a:schemeClr val="tx1"/>
                </a:solidFill>
                <a:latin typeface="Arial" panose="020B0604020202090204" pitchFamily="34" charset="0"/>
                <a:ea typeface="宋体" charset="0"/>
              </a:defRPr>
            </a:lvl2pPr>
            <a:lvl3pPr>
              <a:defRPr sz="2200">
                <a:solidFill>
                  <a:schemeClr val="tx1"/>
                </a:solidFill>
                <a:latin typeface="Arial" panose="020B0604020202090204" pitchFamily="34" charset="0"/>
                <a:ea typeface="宋体" charset="0"/>
              </a:defRPr>
            </a:lvl3pPr>
            <a:lvl4pPr>
              <a:defRPr sz="2000">
                <a:solidFill>
                  <a:schemeClr val="tx1"/>
                </a:solidFill>
                <a:latin typeface="Arial" panose="020B0604020202090204" pitchFamily="34" charset="0"/>
                <a:ea typeface="宋体" charset="0"/>
              </a:defRPr>
            </a:lvl4pPr>
            <a:lvl5pPr>
              <a:defRPr sz="2000">
                <a:solidFill>
                  <a:schemeClr val="tx1"/>
                </a:solidFill>
                <a:latin typeface="Arial" panose="020B0604020202090204" pitchFamily="34" charset="0"/>
                <a:ea typeface="宋体" charset="0"/>
              </a:defRPr>
            </a:lvl5pPr>
            <a:lvl6pPr eaLnBrk="0" hangingPunct="0">
              <a:defRPr sz="2000">
                <a:solidFill>
                  <a:schemeClr val="tx1"/>
                </a:solidFill>
                <a:latin typeface="Arial" panose="020B0604020202090204" pitchFamily="34" charset="0"/>
                <a:ea typeface="宋体" charset="0"/>
              </a:defRPr>
            </a:lvl6pPr>
            <a:lvl7pPr eaLnBrk="0" hangingPunct="0">
              <a:defRPr sz="2000">
                <a:solidFill>
                  <a:schemeClr val="tx1"/>
                </a:solidFill>
                <a:latin typeface="Arial" panose="020B0604020202090204" pitchFamily="34" charset="0"/>
                <a:ea typeface="宋体" charset="0"/>
              </a:defRPr>
            </a:lvl7pPr>
            <a:lvl8pPr eaLnBrk="0" hangingPunct="0">
              <a:defRPr sz="2000">
                <a:solidFill>
                  <a:schemeClr val="tx1"/>
                </a:solidFill>
                <a:latin typeface="Arial" panose="020B0604020202090204" pitchFamily="34" charset="0"/>
                <a:ea typeface="宋体" charset="0"/>
              </a:defRPr>
            </a:lvl8pPr>
            <a:lvl9pPr eaLnBrk="0" hangingPunct="0">
              <a:defRPr sz="2000">
                <a:solidFill>
                  <a:schemeClr val="tx1"/>
                </a:solidFill>
                <a:latin typeface="Arial" panose="020B0604020202090204" pitchFamily="34" charset="0"/>
                <a:ea typeface="宋体" charset="0"/>
              </a:defRPr>
            </a:lvl9pPr>
          </a:lstStyle>
          <a:p>
            <a:pPr algn="ctr" defTabSz="685800"/>
            <a:r>
              <a:rPr lang="zh-CN" altLang="en-US" sz="1500">
                <a:solidFill>
                  <a:srgbClr val="0B7EC5"/>
                </a:solidFill>
                <a:latin typeface="Arial" panose="020B0604020202090204" pitchFamily="34" charset="0"/>
                <a:ea typeface="微软雅黑" charset="0"/>
                <a:cs typeface="微软雅黑" charset="0"/>
              </a:rPr>
              <a:t>护理本科</a:t>
            </a:r>
            <a:endParaRPr lang="en-US" altLang="zh-CN" sz="1500">
              <a:solidFill>
                <a:srgbClr val="0B7EC5"/>
              </a:solidFill>
              <a:latin typeface="Arial" panose="020B0604020202090204" pitchFamily="34" charset="0"/>
              <a:ea typeface="微软雅黑" charset="0"/>
              <a:cs typeface="微软雅黑" charset="0"/>
            </a:endParaRPr>
          </a:p>
        </p:txBody>
      </p:sp>
      <p:pic>
        <p:nvPicPr>
          <p:cNvPr id="23573" name="图片 71"/>
          <p:cNvPicPr>
            <a:picLocks noChangeAspect="1" noChangeArrowheads="1"/>
          </p:cNvPicPr>
          <p:nvPr/>
        </p:nvPicPr>
        <p:blipFill>
          <a:blip r:embed="rId3" cstate="email">
            <a:extLst>
              <a:ext uri="{28A0092B-C50C-407E-A947-70E740481C1C}">
                <a14:useLocalDpi xmlns:a14="http://schemas.microsoft.com/office/drawing/2010/main" val="0"/>
              </a:ext>
            </a:extLst>
          </a:blip>
          <a:srcRect t="3799" r="3860" b="10841"/>
          <a:stretch>
            <a:fillRect/>
          </a:stretch>
        </p:blipFill>
        <p:spPr bwMode="auto">
          <a:xfrm>
            <a:off x="4588669" y="1938338"/>
            <a:ext cx="569119" cy="52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4" name="图片 72"/>
          <p:cNvPicPr>
            <a:picLocks noChangeAspect="1" noChangeArrowheads="1"/>
          </p:cNvPicPr>
          <p:nvPr/>
        </p:nvPicPr>
        <p:blipFill>
          <a:blip r:embed="rId3" cstate="email">
            <a:extLst>
              <a:ext uri="{28A0092B-C50C-407E-A947-70E740481C1C}">
                <a14:useLocalDpi xmlns:a14="http://schemas.microsoft.com/office/drawing/2010/main" val="0"/>
              </a:ext>
            </a:extLst>
          </a:blip>
          <a:srcRect t="3799" r="3860" b="10841"/>
          <a:stretch>
            <a:fillRect/>
          </a:stretch>
        </p:blipFill>
        <p:spPr bwMode="auto">
          <a:xfrm>
            <a:off x="3512344" y="2339578"/>
            <a:ext cx="569119" cy="52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4" name="图片 4"/>
          <p:cNvPicPr>
            <a:picLocks noChangeAspect="1" noChangeArrowheads="1"/>
          </p:cNvPicPr>
          <p:nvPr/>
        </p:nvPicPr>
        <p:blipFill>
          <a:blip r:embed="rId4" cstate="email">
            <a:extLst>
              <a:ext uri="{28A0092B-C50C-407E-A947-70E740481C1C}">
                <a14:useLocalDpi xmlns:a14="http://schemas.microsoft.com/office/drawing/2010/main" val="0"/>
              </a:ext>
            </a:extLst>
          </a:blip>
          <a:srcRect l="2" t="2831" r="208" b="10902"/>
          <a:stretch>
            <a:fillRect/>
          </a:stretch>
        </p:blipFill>
        <p:spPr bwMode="auto">
          <a:xfrm>
            <a:off x="1143000" y="3615929"/>
            <a:ext cx="2226469" cy="1445419"/>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6" name="图片 28"/>
          <p:cNvPicPr>
            <a:picLocks noChangeAspect="1" noChangeArrowheads="1"/>
          </p:cNvPicPr>
          <p:nvPr/>
        </p:nvPicPr>
        <p:blipFill>
          <a:blip r:embed="rId3" cstate="email">
            <a:extLst>
              <a:ext uri="{28A0092B-C50C-407E-A947-70E740481C1C}">
                <a14:useLocalDpi xmlns:a14="http://schemas.microsoft.com/office/drawing/2010/main" val="0"/>
              </a:ext>
            </a:extLst>
          </a:blip>
          <a:srcRect t="3799" r="3860" b="10841"/>
          <a:stretch>
            <a:fillRect/>
          </a:stretch>
        </p:blipFill>
        <p:spPr bwMode="auto">
          <a:xfrm>
            <a:off x="1387079" y="2603898"/>
            <a:ext cx="569119" cy="52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0"/>
          <p:cNvSpPr>
            <a:spLocks noChangeArrowheads="1"/>
          </p:cNvSpPr>
          <p:nvPr/>
        </p:nvSpPr>
        <p:spPr bwMode="auto">
          <a:xfrm>
            <a:off x="6510984" y="1674019"/>
            <a:ext cx="1146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800"/>
            <a:r>
              <a:rPr lang="zh-CN" altLang="en-US" sz="1500" b="1">
                <a:solidFill>
                  <a:srgbClr val="0B7EC5"/>
                </a:solidFill>
                <a:ea typeface="微软雅黑" charset="0"/>
                <a:cs typeface="微软雅黑" charset="0"/>
              </a:rPr>
              <a:t>二军大博士</a:t>
            </a:r>
          </a:p>
        </p:txBody>
      </p:sp>
      <p:pic>
        <p:nvPicPr>
          <p:cNvPr id="5" name="图片 4"/>
          <p:cNvPicPr>
            <a:picLocks noChangeAspect="1" noChangeArrowheads="1"/>
          </p:cNvPicPr>
          <p:nvPr/>
        </p:nvPicPr>
        <p:blipFill>
          <a:blip r:embed="rId5" cstate="email">
            <a:extLst>
              <a:ext uri="{28A0092B-C50C-407E-A947-70E740481C1C}">
                <a14:useLocalDpi xmlns:a14="http://schemas.microsoft.com/office/drawing/2010/main" val="0"/>
              </a:ext>
            </a:extLst>
          </a:blip>
          <a:srcRect l="4443" t="1595" r="8055" b="-269"/>
          <a:stretch>
            <a:fillRect/>
          </a:stretch>
        </p:blipFill>
        <p:spPr bwMode="auto">
          <a:xfrm>
            <a:off x="4270773" y="3012281"/>
            <a:ext cx="3393281" cy="2049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9" name="图片 28"/>
          <p:cNvPicPr>
            <a:picLocks noChangeAspect="1" noChangeArrowheads="1"/>
          </p:cNvPicPr>
          <p:nvPr/>
        </p:nvPicPr>
        <p:blipFill>
          <a:blip r:embed="rId3" cstate="email">
            <a:extLst>
              <a:ext uri="{28A0092B-C50C-407E-A947-70E740481C1C}">
                <a14:useLocalDpi xmlns:a14="http://schemas.microsoft.com/office/drawing/2010/main" val="0"/>
              </a:ext>
            </a:extLst>
          </a:blip>
          <a:srcRect t="3799" r="3860" b="10841"/>
          <a:stretch>
            <a:fillRect/>
          </a:stretch>
        </p:blipFill>
        <p:spPr bwMode="auto">
          <a:xfrm>
            <a:off x="2434829" y="2116932"/>
            <a:ext cx="569119" cy="52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0" name="图片 71"/>
          <p:cNvPicPr>
            <a:picLocks noChangeAspect="1" noChangeArrowheads="1"/>
          </p:cNvPicPr>
          <p:nvPr/>
        </p:nvPicPr>
        <p:blipFill>
          <a:blip r:embed="rId3" cstate="email">
            <a:extLst>
              <a:ext uri="{28A0092B-C50C-407E-A947-70E740481C1C}">
                <a14:useLocalDpi xmlns:a14="http://schemas.microsoft.com/office/drawing/2010/main" val="0"/>
              </a:ext>
            </a:extLst>
          </a:blip>
          <a:srcRect t="3799" r="3860" b="10841"/>
          <a:stretch>
            <a:fillRect/>
          </a:stretch>
        </p:blipFill>
        <p:spPr bwMode="auto">
          <a:xfrm>
            <a:off x="5617369" y="1958578"/>
            <a:ext cx="569119" cy="52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a:spLocks noChangeArrowheads="1"/>
          </p:cNvSpPr>
          <p:nvPr/>
        </p:nvSpPr>
        <p:spPr bwMode="auto">
          <a:xfrm>
            <a:off x="5489972" y="2506266"/>
            <a:ext cx="7810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a:r>
              <a:rPr lang="en-US" altLang="zh-CN" sz="1350">
                <a:solidFill>
                  <a:srgbClr val="14179C"/>
                </a:solidFill>
                <a:latin typeface="印品黑体" charset="0"/>
                <a:ea typeface="宋体" charset="0"/>
                <a:cs typeface="宋体" charset="0"/>
              </a:rPr>
              <a:t>1992</a:t>
            </a:r>
            <a:r>
              <a:rPr lang="zh-CN" altLang="en-US" sz="1350">
                <a:solidFill>
                  <a:srgbClr val="14179C"/>
                </a:solidFill>
                <a:latin typeface="印品黑体" charset="0"/>
                <a:ea typeface="宋体" charset="0"/>
                <a:cs typeface="宋体" charset="0"/>
              </a:rPr>
              <a:t>年</a:t>
            </a:r>
            <a:endParaRPr lang="en-US" altLang="zh-CN" sz="1350">
              <a:solidFill>
                <a:srgbClr val="14179C"/>
              </a:solidFill>
              <a:latin typeface="印品黑体" charset="0"/>
              <a:ea typeface="宋体" charset="0"/>
              <a:cs typeface="宋体" charset="0"/>
            </a:endParaRPr>
          </a:p>
        </p:txBody>
      </p:sp>
      <p:sp>
        <p:nvSpPr>
          <p:cNvPr id="6" name="矩形 5"/>
          <p:cNvSpPr>
            <a:spLocks noChangeArrowheads="1"/>
          </p:cNvSpPr>
          <p:nvPr/>
        </p:nvSpPr>
        <p:spPr bwMode="auto">
          <a:xfrm>
            <a:off x="6813948" y="1943100"/>
            <a:ext cx="65841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a:r>
              <a:rPr lang="en-US" altLang="zh-CN" sz="1350">
                <a:solidFill>
                  <a:srgbClr val="14179C"/>
                </a:solidFill>
                <a:latin typeface="印品黑体" charset="0"/>
                <a:ea typeface="宋体" charset="0"/>
                <a:cs typeface="宋体" charset="0"/>
              </a:rPr>
              <a:t>2003</a:t>
            </a:r>
            <a:r>
              <a:rPr lang="zh-CN" altLang="en-US" sz="1350">
                <a:solidFill>
                  <a:srgbClr val="14179C"/>
                </a:solidFill>
                <a:latin typeface="印品黑体" charset="0"/>
                <a:ea typeface="宋体" charset="0"/>
                <a:cs typeface="宋体" charset="0"/>
              </a:rPr>
              <a:t>年</a:t>
            </a:r>
            <a:endParaRPr lang="en-US" altLang="zh-CN" sz="1350">
              <a:solidFill>
                <a:srgbClr val="14179C"/>
              </a:solidFill>
              <a:latin typeface="印品黑体" charset="0"/>
              <a:ea typeface="宋体" charset="0"/>
              <a:cs typeface="宋体"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6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9470" grpId="0"/>
      <p:bldP spid="19471" grpId="0"/>
      <p:bldP spid="62" grpId="0"/>
      <p:bldP spid="64" grpId="0"/>
      <p:bldP spid="65" grpId="0"/>
      <p:bldP spid="68" grpId="0"/>
      <p:bldP spid="69" grpId="0"/>
      <p:bldP spid="70" grpId="0"/>
      <p:bldP spid="31" grpId="0"/>
      <p:bldP spid="3"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1600" y="1158786"/>
            <a:ext cx="2592288" cy="345638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图片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51920" y="1158787"/>
            <a:ext cx="4608512" cy="345638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7">
            <a:hlinkClick r:id="rId2"/>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95736" y="771550"/>
            <a:ext cx="4319588" cy="394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883285" y="4587875"/>
            <a:ext cx="7173595" cy="460375"/>
          </a:xfrm>
          <a:prstGeom prst="rect">
            <a:avLst/>
          </a:prstGeom>
        </p:spPr>
        <p:txBody>
          <a:bodyPr wrap="square">
            <a:spAutoFit/>
          </a:bodyPr>
          <a:lstStyle/>
          <a:p>
            <a:r>
              <a:rPr lang="zh-CN" altLang="en-US" sz="600" dirty="0"/>
              <a:t>https://mp.weixin.qq.com/s?__biz=MjM5NjI2ODA4Mw==&amp;mid=2653022379&amp;idx=1&amp;sn=4da818d2d02faf0d390a7178b9ea3d68&amp;chksm=bd3e99f78a4910e107f2dcfb3136a88171191688f6bad20136d7dbbd9df2f224db04ac0b95ac&amp;mpshare=1&amp;scene=23&amp;srcid=091035l6YM4r8y7sYpu2Bbse&amp;sharer_sharetime=1568084256294&amp;sharer_shareid=9f5180809435725145839096c57ed72c#</a:t>
            </a:r>
            <a:r>
              <a:rPr lang="zh-CN" altLang="en-US" sz="600" dirty="0" smtClean="0"/>
              <a:t>rd</a:t>
            </a:r>
            <a:endParaRPr lang="en-US" altLang="zh-CN" sz="600" dirty="0" smtClean="0"/>
          </a:p>
          <a:p>
            <a:endParaRPr lang="en-US" altLang="zh-CN" sz="600" dirty="0" smtClean="0"/>
          </a:p>
          <a:p>
            <a:endParaRPr lang="en-US" altLang="zh-CN" sz="600" dirty="0" smtClean="0"/>
          </a:p>
        </p:txBody>
      </p:sp>
      <p:pic>
        <p:nvPicPr>
          <p:cNvPr id="4" name="图片 3"/>
          <p:cNvPicPr>
            <a:picLocks noChangeAspect="1"/>
          </p:cNvPicPr>
          <p:nvPr/>
        </p:nvPicPr>
        <p:blipFill>
          <a:blip r:embed="rId4"/>
          <a:stretch>
            <a:fillRect/>
          </a:stretch>
        </p:blipFill>
        <p:spPr>
          <a:xfrm>
            <a:off x="6959600" y="2342515"/>
            <a:ext cx="1675765" cy="167576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518047" y="803672"/>
            <a:ext cx="6057900" cy="2319338"/>
          </a:xfrm>
        </p:spPr>
        <p:txBody>
          <a:bodyPr/>
          <a:lstStyle/>
          <a:p>
            <a:pPr algn="ctr" eaLnBrk="1" hangingPunct="1">
              <a:lnSpc>
                <a:spcPct val="130000"/>
              </a:lnSpc>
            </a:pPr>
            <a:r>
              <a:rPr lang="zh-CN" altLang="en-US" sz="4950" dirty="0" smtClean="0">
                <a:solidFill>
                  <a:srgbClr val="0F1175"/>
                </a:solidFill>
                <a:latin typeface="华文新魏" charset="0"/>
                <a:ea typeface="华文新魏" charset="0"/>
                <a:cs typeface="华文新魏" charset="0"/>
              </a:rPr>
              <a:t>四</a:t>
            </a:r>
            <a:r>
              <a:rPr lang="zh-CN" altLang="en-US" sz="4950" dirty="0">
                <a:solidFill>
                  <a:srgbClr val="0F1175"/>
                </a:solidFill>
                <a:latin typeface="华文新魏" charset="0"/>
                <a:ea typeface="华文新魏" charset="0"/>
                <a:cs typeface="华文新魏" charset="0"/>
              </a:rPr>
              <a:t>、</a:t>
            </a:r>
            <a:r>
              <a:rPr lang="zh-CN" altLang="en-US" sz="4950" dirty="0" smtClean="0">
                <a:solidFill>
                  <a:srgbClr val="0F1175"/>
                </a:solidFill>
                <a:latin typeface="华文新魏" charset="0"/>
                <a:ea typeface="华文新魏" charset="0"/>
                <a:cs typeface="华文新魏" charset="0"/>
              </a:rPr>
              <a:t>护理</a:t>
            </a:r>
            <a:r>
              <a:rPr lang="zh-CN" altLang="en-US" sz="4950" dirty="0">
                <a:solidFill>
                  <a:srgbClr val="0F1175"/>
                </a:solidFill>
                <a:latin typeface="华文新魏" charset="0"/>
                <a:ea typeface="华文新魏" charset="0"/>
                <a:cs typeface="华文新魏" charset="0"/>
              </a:rPr>
              <a:t>教育学</a:t>
            </a:r>
            <a:endParaRPr lang="zh-CN" altLang="en-US" sz="4050" dirty="0">
              <a:solidFill>
                <a:srgbClr val="0F1175"/>
              </a:solidFill>
              <a:latin typeface="华文新魏" charset="0"/>
              <a:ea typeface="华文新魏" charset="0"/>
              <a:cs typeface="华文新魏"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内容占位符 2"/>
          <p:cNvSpPr>
            <a:spLocks noGrp="1" noChangeArrowheads="1"/>
          </p:cNvSpPr>
          <p:nvPr>
            <p:ph idx="1"/>
          </p:nvPr>
        </p:nvSpPr>
        <p:spPr>
          <a:xfrm>
            <a:off x="3815953" y="1113235"/>
            <a:ext cx="2376488" cy="2538413"/>
          </a:xfrm>
        </p:spPr>
        <p:txBody>
          <a:bodyPr/>
          <a:lstStyle/>
          <a:p>
            <a:pPr marL="0" indent="0">
              <a:lnSpc>
                <a:spcPct val="150000"/>
              </a:lnSpc>
              <a:buNone/>
            </a:pPr>
            <a:r>
              <a:rPr lang="en-US" altLang="zh-CN" sz="3300">
                <a:latin typeface="Verdana" panose="020B0604030504040204" charset="0"/>
                <a:cs typeface="宋体" charset="0"/>
              </a:rPr>
              <a:t>WHAT</a:t>
            </a:r>
          </a:p>
          <a:p>
            <a:pPr marL="0" indent="0">
              <a:lnSpc>
                <a:spcPct val="150000"/>
              </a:lnSpc>
              <a:buNone/>
            </a:pPr>
            <a:r>
              <a:rPr lang="en-US" altLang="zh-CN" sz="3300">
                <a:latin typeface="Verdana" panose="020B0604030504040204" charset="0"/>
                <a:cs typeface="宋体" charset="0"/>
              </a:rPr>
              <a:t>WHY</a:t>
            </a:r>
          </a:p>
          <a:p>
            <a:pPr marL="0" indent="0">
              <a:lnSpc>
                <a:spcPct val="150000"/>
              </a:lnSpc>
              <a:buNone/>
            </a:pPr>
            <a:r>
              <a:rPr lang="en-US" altLang="zh-CN" sz="3300">
                <a:latin typeface="Verdana" panose="020B0604030504040204" charset="0"/>
                <a:cs typeface="宋体" charset="0"/>
              </a:rPr>
              <a:t>HOW</a:t>
            </a:r>
            <a:endParaRPr lang="zh-CN" altLang="en-US" sz="3300">
              <a:latin typeface="Verdana" panose="020B0604030504040204" charset="0"/>
              <a:cs typeface="宋体" charset="0"/>
            </a:endParaRPr>
          </a:p>
        </p:txBody>
      </p:sp>
      <p:sp>
        <p:nvSpPr>
          <p:cNvPr id="3" name="矩形 2"/>
          <p:cNvSpPr/>
          <p:nvPr/>
        </p:nvSpPr>
        <p:spPr>
          <a:xfrm>
            <a:off x="1547664" y="28008"/>
            <a:ext cx="6102678" cy="584775"/>
          </a:xfrm>
          <a:prstGeom prst="rect">
            <a:avLst/>
          </a:prstGeom>
          <a:noFill/>
        </p:spPr>
        <p:txBody>
          <a:bodyPr>
            <a:spAutoFit/>
          </a:bodyPr>
          <a:lstStyle/>
          <a:p>
            <a:pPr algn="ctr" defTabSz="685800">
              <a:defRPr/>
            </a:pPr>
            <a:r>
              <a:rPr lang="en-US" altLang="zh-CN" sz="32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32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护理教育学</a:t>
            </a:r>
            <a:r>
              <a:rPr lang="en-US" altLang="zh-CN" sz="32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32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课程简介</a:t>
            </a:r>
            <a:endParaRPr lang="zh-CN" altLang="en-US" sz="36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ctrTitle"/>
          </p:nvPr>
        </p:nvSpPr>
        <p:spPr>
          <a:xfrm>
            <a:off x="500063" y="803672"/>
            <a:ext cx="8077200" cy="2319338"/>
          </a:xfrm>
        </p:spPr>
        <p:txBody>
          <a:bodyPr/>
          <a:lstStyle/>
          <a:p>
            <a:pPr algn="ctr" eaLnBrk="1" hangingPunct="1">
              <a:lnSpc>
                <a:spcPct val="130000"/>
              </a:lnSpc>
            </a:pPr>
            <a:r>
              <a:rPr lang="zh-CN" altLang="en-US" sz="6600" dirty="0">
                <a:solidFill>
                  <a:srgbClr val="0F1175"/>
                </a:solidFill>
                <a:latin typeface="华文新魏" charset="0"/>
                <a:ea typeface="华文新魏" charset="0"/>
                <a:cs typeface="华文新魏" charset="0"/>
              </a:rPr>
              <a:t>护理教育学</a:t>
            </a:r>
            <a:endParaRPr lang="zh-CN" altLang="en-US" sz="5400" dirty="0">
              <a:solidFill>
                <a:srgbClr val="0F1175"/>
              </a:solidFill>
              <a:latin typeface="华文新魏" charset="0"/>
              <a:ea typeface="华文新魏" charset="0"/>
              <a:cs typeface="华文新魏" charset="0"/>
            </a:endParaRPr>
          </a:p>
        </p:txBody>
      </p:sp>
    </p:spTree>
  </p:cSld>
  <p:clrMapOvr>
    <a:masterClrMapping/>
  </p:clrMapOvr>
  <p:transition spd="slow" advTm="22766"/>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0" y="13601"/>
            <a:ext cx="1763861" cy="646331"/>
          </a:xfrm>
          <a:prstGeom prst="rect">
            <a:avLst/>
          </a:prstGeom>
          <a:noFill/>
        </p:spPr>
        <p:txBody>
          <a:bodyPr wrap="square">
            <a:spAutoFit/>
          </a:bodyPr>
          <a:lstStyle/>
          <a:p>
            <a:pPr algn="ctr" defTabSz="685800">
              <a:defRPr/>
            </a:pPr>
            <a:r>
              <a:rPr lang="en-US" altLang="zh-CN" sz="36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Arial" panose="020B0604020202090204" pitchFamily="34" charset="0"/>
                <a:ea typeface="宋体" charset="0"/>
                <a:cs typeface="+mn-cs"/>
              </a:rPr>
              <a:t>WHAT</a:t>
            </a:r>
            <a:endParaRPr lang="zh-CN" altLang="en-US" sz="405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Arial" panose="020B0604020202090204" pitchFamily="34" charset="0"/>
              <a:ea typeface="宋体" charset="0"/>
              <a:cs typeface="+mn-cs"/>
            </a:endParaRPr>
          </a:p>
        </p:txBody>
      </p:sp>
      <p:sp>
        <p:nvSpPr>
          <p:cNvPr id="14" name="矩形 13"/>
          <p:cNvSpPr/>
          <p:nvPr/>
        </p:nvSpPr>
        <p:spPr>
          <a:xfrm>
            <a:off x="1763688" y="13601"/>
            <a:ext cx="5820476" cy="584775"/>
          </a:xfrm>
          <a:prstGeom prst="rect">
            <a:avLst/>
          </a:prstGeom>
          <a:noFill/>
        </p:spPr>
        <p:txBody>
          <a:bodyPr wrap="square">
            <a:spAutoFit/>
          </a:bodyPr>
          <a:lstStyle/>
          <a:p>
            <a:pPr algn="ctr" defTabSz="685800">
              <a:defRPr/>
            </a:pPr>
            <a:r>
              <a:rPr lang="zh-CN" altLang="en-US" sz="3200" b="1" dirty="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（一</a:t>
            </a:r>
            <a:r>
              <a:rPr lang="zh-CN" altLang="en-US" sz="3200" b="1" dirty="0" smtClean="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en-US" altLang="zh-CN" sz="3200" b="1" dirty="0" smtClean="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3200" b="1" dirty="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护理教育学</a:t>
            </a:r>
            <a:r>
              <a:rPr lang="en-US" altLang="zh-CN" sz="3200" b="1" dirty="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3200" b="1" dirty="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的性质</a:t>
            </a:r>
            <a:endParaRPr lang="zh-CN" altLang="en-US" sz="3600" b="1" dirty="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endParaRPr>
          </a:p>
        </p:txBody>
      </p:sp>
      <p:sp>
        <p:nvSpPr>
          <p:cNvPr id="27653" name="内容占位符 7"/>
          <p:cNvSpPr>
            <a:spLocks noGrp="1" noChangeArrowheads="1"/>
          </p:cNvSpPr>
          <p:nvPr>
            <p:ph idx="1"/>
          </p:nvPr>
        </p:nvSpPr>
        <p:spPr>
          <a:xfrm>
            <a:off x="1835696" y="1059582"/>
            <a:ext cx="6319167" cy="3251597"/>
          </a:xfrm>
        </p:spPr>
        <p:txBody>
          <a:bodyPr/>
          <a:lstStyle/>
          <a:p>
            <a:pPr>
              <a:lnSpc>
                <a:spcPct val="150000"/>
              </a:lnSpc>
              <a:spcBef>
                <a:spcPct val="0"/>
              </a:spcBef>
            </a:pPr>
            <a:r>
              <a:rPr lang="zh-CN" altLang="en-US" sz="2400" dirty="0">
                <a:latin typeface="黑体" panose="02010609060101010101" pitchFamily="49" charset="-122"/>
                <a:ea typeface="黑体" panose="02010609060101010101" pitchFamily="49" charset="-122"/>
                <a:cs typeface="微软雅黑 Light" charset="0"/>
              </a:rPr>
              <a:t>学科性质</a:t>
            </a:r>
            <a:endParaRPr lang="en-US" altLang="zh-CN" sz="2400" dirty="0">
              <a:latin typeface="黑体" panose="02010609060101010101" pitchFamily="49" charset="-122"/>
              <a:ea typeface="黑体" panose="02010609060101010101" pitchFamily="49" charset="-122"/>
              <a:cs typeface="微软雅黑 Light" charset="0"/>
            </a:endParaRPr>
          </a:p>
          <a:p>
            <a:pPr lvl="1">
              <a:lnSpc>
                <a:spcPct val="150000"/>
              </a:lnSpc>
              <a:spcBef>
                <a:spcPct val="0"/>
              </a:spcBef>
            </a:pPr>
            <a:r>
              <a:rPr lang="zh-CN" altLang="en-US" sz="2000" b="1" dirty="0">
                <a:latin typeface="黑体" panose="02010609060101010101" pitchFamily="49" charset="-122"/>
                <a:ea typeface="黑体" panose="02010609060101010101" pitchFamily="49" charset="-122"/>
                <a:cs typeface="微软雅黑 Light" charset="0"/>
              </a:rPr>
              <a:t>护理学与教育学结合形成的一门交叉学科</a:t>
            </a:r>
            <a:endParaRPr lang="en-US" altLang="zh-CN" sz="2000" b="1" dirty="0">
              <a:latin typeface="黑体" panose="02010609060101010101" pitchFamily="49" charset="-122"/>
              <a:ea typeface="黑体" panose="02010609060101010101" pitchFamily="49" charset="-122"/>
              <a:cs typeface="微软雅黑 Light" charset="0"/>
            </a:endParaRPr>
          </a:p>
          <a:p>
            <a:pPr lvl="1">
              <a:lnSpc>
                <a:spcPct val="150000"/>
              </a:lnSpc>
              <a:spcBef>
                <a:spcPct val="0"/>
              </a:spcBef>
            </a:pPr>
            <a:r>
              <a:rPr lang="zh-CN" altLang="en-US" sz="2000" b="1" dirty="0">
                <a:latin typeface="黑体" panose="02010609060101010101" pitchFamily="49" charset="-122"/>
                <a:ea typeface="黑体" panose="02010609060101010101" pitchFamily="49" charset="-122"/>
                <a:cs typeface="微软雅黑 Light" charset="0"/>
              </a:rPr>
              <a:t>研究护理领域内教育活动及其规律的应用学科</a:t>
            </a:r>
            <a:endParaRPr lang="en-US" altLang="zh-CN" sz="2000" b="1" dirty="0">
              <a:latin typeface="黑体" panose="02010609060101010101" pitchFamily="49" charset="-122"/>
              <a:ea typeface="黑体" panose="02010609060101010101" pitchFamily="49" charset="-122"/>
              <a:cs typeface="微软雅黑 Light" charset="0"/>
            </a:endParaRPr>
          </a:p>
          <a:p>
            <a:pPr>
              <a:lnSpc>
                <a:spcPct val="150000"/>
              </a:lnSpc>
              <a:spcBef>
                <a:spcPct val="0"/>
              </a:spcBef>
            </a:pPr>
            <a:r>
              <a:rPr lang="zh-CN" altLang="en-US" sz="2400" dirty="0">
                <a:latin typeface="黑体" panose="02010609060101010101" pitchFamily="49" charset="-122"/>
                <a:ea typeface="黑体" panose="02010609060101010101" pitchFamily="49" charset="-122"/>
                <a:cs typeface="微软雅黑 Light" charset="0"/>
              </a:rPr>
              <a:t>课程性质</a:t>
            </a:r>
            <a:endParaRPr lang="en-US" altLang="zh-CN" sz="2400" dirty="0">
              <a:latin typeface="黑体" panose="02010609060101010101" pitchFamily="49" charset="-122"/>
              <a:ea typeface="黑体" panose="02010609060101010101" pitchFamily="49" charset="-122"/>
              <a:cs typeface="微软雅黑 Light" charset="0"/>
            </a:endParaRPr>
          </a:p>
          <a:p>
            <a:pPr lvl="1">
              <a:lnSpc>
                <a:spcPct val="150000"/>
              </a:lnSpc>
              <a:spcBef>
                <a:spcPct val="0"/>
              </a:spcBef>
            </a:pPr>
            <a:r>
              <a:rPr lang="zh-CN" altLang="en-US" sz="2000" b="1" dirty="0">
                <a:latin typeface="黑体" panose="02010609060101010101" pitchFamily="49" charset="-122"/>
                <a:ea typeface="黑体" panose="02010609060101010101" pitchFamily="49" charset="-122"/>
                <a:cs typeface="微软雅黑 Light" charset="0"/>
              </a:rPr>
              <a:t>护理人文课程</a:t>
            </a:r>
            <a:endParaRPr lang="en-US" altLang="zh-CN" sz="2000" b="1" dirty="0">
              <a:latin typeface="黑体" panose="02010609060101010101" pitchFamily="49" charset="-122"/>
              <a:ea typeface="黑体" panose="02010609060101010101" pitchFamily="49" charset="-122"/>
              <a:cs typeface="微软雅黑 Light" charset="0"/>
            </a:endParaRPr>
          </a:p>
          <a:p>
            <a:pPr lvl="1">
              <a:lnSpc>
                <a:spcPct val="150000"/>
              </a:lnSpc>
              <a:spcBef>
                <a:spcPct val="0"/>
              </a:spcBef>
            </a:pPr>
            <a:r>
              <a:rPr lang="zh-CN" altLang="en-US" sz="2000" b="1" dirty="0">
                <a:latin typeface="黑体" panose="02010609060101010101" pitchFamily="49" charset="-122"/>
                <a:ea typeface="黑体" panose="02010609060101010101" pitchFamily="49" charset="-122"/>
                <a:cs typeface="微软雅黑 Light" charset="0"/>
              </a:rPr>
              <a:t>专业</a:t>
            </a:r>
            <a:r>
              <a:rPr lang="zh-CN" altLang="en-US" sz="2000" b="1" dirty="0">
                <a:solidFill>
                  <a:srgbClr val="FF0000"/>
                </a:solidFill>
                <a:latin typeface="黑体" panose="02010609060101010101" pitchFamily="49" charset="-122"/>
                <a:ea typeface="黑体" panose="02010609060101010101" pitchFamily="49" charset="-122"/>
                <a:cs typeface="微软雅黑 Light" charset="0"/>
              </a:rPr>
              <a:t>基础</a:t>
            </a:r>
            <a:r>
              <a:rPr lang="zh-CN" altLang="en-US" sz="2000" b="1" dirty="0">
                <a:latin typeface="黑体" panose="02010609060101010101" pitchFamily="49" charset="-122"/>
                <a:ea typeface="黑体" panose="02010609060101010101" pitchFamily="49" charset="-122"/>
                <a:cs typeface="微软雅黑 Light" charset="0"/>
              </a:rPr>
              <a:t>必选课</a:t>
            </a:r>
            <a:endParaRPr lang="en-US" altLang="zh-CN" sz="2000" b="1" dirty="0">
              <a:latin typeface="黑体" panose="02010609060101010101" pitchFamily="49" charset="-122"/>
              <a:ea typeface="黑体" panose="02010609060101010101" pitchFamily="49" charset="-122"/>
              <a:cs typeface="微软雅黑 Light" charset="0"/>
            </a:endParaRPr>
          </a:p>
          <a:p>
            <a:pPr lvl="1">
              <a:lnSpc>
                <a:spcPct val="150000"/>
              </a:lnSpc>
              <a:spcBef>
                <a:spcPct val="0"/>
              </a:spcBef>
            </a:pPr>
            <a:endParaRPr lang="en-US" altLang="zh-CN" sz="2000" b="1" dirty="0">
              <a:latin typeface="黑体" panose="02010609060101010101" pitchFamily="49" charset="-122"/>
              <a:ea typeface="黑体" panose="02010609060101010101" pitchFamily="49" charset="-122"/>
              <a:cs typeface="微软雅黑 Light" charset="0"/>
            </a:endParaRPr>
          </a:p>
          <a:p>
            <a:pPr lvl="1">
              <a:lnSpc>
                <a:spcPct val="150000"/>
              </a:lnSpc>
              <a:spcBef>
                <a:spcPct val="0"/>
              </a:spcBef>
            </a:pPr>
            <a:endParaRPr lang="zh-CN" altLang="en-US" sz="2000" b="1" dirty="0">
              <a:latin typeface="黑体" panose="02010609060101010101" pitchFamily="49" charset="-122"/>
              <a:ea typeface="黑体" panose="02010609060101010101" pitchFamily="49" charset="-122"/>
              <a:cs typeface="微软雅黑 Light"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任意多边形: 形状 16"/>
          <p:cNvSpPr/>
          <p:nvPr/>
        </p:nvSpPr>
        <p:spPr>
          <a:xfrm>
            <a:off x="1331119" y="2083594"/>
            <a:ext cx="1247775" cy="848916"/>
          </a:xfrm>
          <a:custGeom>
            <a:avLst/>
            <a:gdLst>
              <a:gd name="connsiteX0" fmla="*/ 0 w 1663600"/>
              <a:gd name="connsiteY0" fmla="*/ 565855 h 1131709"/>
              <a:gd name="connsiteX1" fmla="*/ 831800 w 1663600"/>
              <a:gd name="connsiteY1" fmla="*/ 0 h 1131709"/>
              <a:gd name="connsiteX2" fmla="*/ 1663600 w 1663600"/>
              <a:gd name="connsiteY2" fmla="*/ 565855 h 1131709"/>
              <a:gd name="connsiteX3" fmla="*/ 831800 w 1663600"/>
              <a:gd name="connsiteY3" fmla="*/ 1131710 h 1131709"/>
              <a:gd name="connsiteX4" fmla="*/ 0 w 1663600"/>
              <a:gd name="connsiteY4" fmla="*/ 565855 h 113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600" h="1131709">
                <a:moveTo>
                  <a:pt x="0" y="565855"/>
                </a:moveTo>
                <a:cubicBezTo>
                  <a:pt x="0" y="253342"/>
                  <a:pt x="372410" y="0"/>
                  <a:pt x="831800" y="0"/>
                </a:cubicBezTo>
                <a:cubicBezTo>
                  <a:pt x="1291190" y="0"/>
                  <a:pt x="1663600" y="253342"/>
                  <a:pt x="1663600" y="565855"/>
                </a:cubicBezTo>
                <a:cubicBezTo>
                  <a:pt x="1663600" y="878368"/>
                  <a:pt x="1291190" y="1131710"/>
                  <a:pt x="831800" y="1131710"/>
                </a:cubicBezTo>
                <a:cubicBezTo>
                  <a:pt x="372410" y="1131710"/>
                  <a:pt x="0" y="878368"/>
                  <a:pt x="0" y="56585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7962" tIns="139541" rIns="197962" bIns="139541" anchor="ctr"/>
          <a:lstStyle/>
          <a:p>
            <a:pPr algn="ctr" defTabSz="1066800">
              <a:lnSpc>
                <a:spcPct val="90000"/>
              </a:lnSpc>
              <a:spcAft>
                <a:spcPct val="35000"/>
              </a:spcAft>
            </a:pPr>
            <a:r>
              <a:rPr lang="en-US" altLang="zh-CN" sz="2400">
                <a:solidFill>
                  <a:srgbClr val="FFFFFF"/>
                </a:solidFill>
                <a:latin typeface="Verdana" panose="020B0604030504040204" charset="0"/>
                <a:ea typeface="宋体" charset="0"/>
                <a:cs typeface="宋体" charset="0"/>
              </a:rPr>
              <a:t>WHY</a:t>
            </a:r>
            <a:endParaRPr lang="zh-CN" altLang="en-US" sz="2400">
              <a:solidFill>
                <a:srgbClr val="FFFFFF"/>
              </a:solidFill>
              <a:latin typeface="Verdana" panose="020B0604030504040204" charset="0"/>
              <a:ea typeface="宋体" charset="0"/>
              <a:cs typeface="宋体" charset="0"/>
            </a:endParaRPr>
          </a:p>
        </p:txBody>
      </p:sp>
      <p:sp>
        <p:nvSpPr>
          <p:cNvPr id="18" name="任意多边形: 形状 17"/>
          <p:cNvSpPr/>
          <p:nvPr/>
        </p:nvSpPr>
        <p:spPr>
          <a:xfrm rot="18432463">
            <a:off x="2032993" y="1573411"/>
            <a:ext cx="1179909" cy="202406"/>
          </a:xfrm>
          <a:custGeom>
            <a:avLst/>
            <a:gdLst>
              <a:gd name="connsiteX0" fmla="*/ 0 w 1689494"/>
              <a:gd name="connsiteY0" fmla="*/ 9932 h 19865"/>
              <a:gd name="connsiteX1" fmla="*/ 1689494 w 1689494"/>
              <a:gd name="connsiteY1" fmla="*/ 9932 h 19865"/>
            </a:gdLst>
            <a:ahLst/>
            <a:cxnLst>
              <a:cxn ang="0">
                <a:pos x="connsiteX0" y="connsiteY0"/>
              </a:cxn>
              <a:cxn ang="0">
                <a:pos x="connsiteX1" y="connsiteY1"/>
              </a:cxn>
            </a:cxnLst>
            <a:rect l="l" t="t" r="r" b="b"/>
            <a:pathLst>
              <a:path w="1689494" h="19865">
                <a:moveTo>
                  <a:pt x="0" y="9932"/>
                </a:moveTo>
                <a:lnTo>
                  <a:pt x="1689494" y="9932"/>
                </a:lnTo>
              </a:path>
            </a:pathLst>
          </a:custGeom>
          <a:noFill/>
          <a:ln>
            <a:solidFill>
              <a:srgbClr val="0070C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611408" tIns="-24229" rIns="611407" bIns="-24229" spcCol="1270" anchor="ctr"/>
          <a:lstStyle/>
          <a:p>
            <a:pPr algn="ctr" defTabSz="666750">
              <a:lnSpc>
                <a:spcPct val="90000"/>
              </a:lnSpc>
              <a:spcAft>
                <a:spcPct val="35000"/>
              </a:spcAft>
              <a:defRPr/>
            </a:pPr>
            <a:endParaRPr lang="zh-CN" altLang="en-US" sz="1500">
              <a:solidFill>
                <a:srgbClr val="14179C">
                  <a:hueOff val="0"/>
                  <a:satOff val="0"/>
                  <a:lumOff val="0"/>
                  <a:alphaOff val="0"/>
                </a:srgbClr>
              </a:solidFill>
              <a:latin typeface="Verdana" panose="020B0604030504040204"/>
            </a:endParaRPr>
          </a:p>
        </p:txBody>
      </p:sp>
      <p:sp>
        <p:nvSpPr>
          <p:cNvPr id="19" name="任意多边形: 形状 18"/>
          <p:cNvSpPr/>
          <p:nvPr/>
        </p:nvSpPr>
        <p:spPr>
          <a:xfrm>
            <a:off x="2799160" y="1066800"/>
            <a:ext cx="775097" cy="386954"/>
          </a:xfrm>
          <a:custGeom>
            <a:avLst/>
            <a:gdLst>
              <a:gd name="connsiteX0" fmla="*/ 0 w 1033138"/>
              <a:gd name="connsiteY0" fmla="*/ 51657 h 516569"/>
              <a:gd name="connsiteX1" fmla="*/ 51657 w 1033138"/>
              <a:gd name="connsiteY1" fmla="*/ 0 h 516569"/>
              <a:gd name="connsiteX2" fmla="*/ 981481 w 1033138"/>
              <a:gd name="connsiteY2" fmla="*/ 0 h 516569"/>
              <a:gd name="connsiteX3" fmla="*/ 1033138 w 1033138"/>
              <a:gd name="connsiteY3" fmla="*/ 51657 h 516569"/>
              <a:gd name="connsiteX4" fmla="*/ 1033138 w 1033138"/>
              <a:gd name="connsiteY4" fmla="*/ 464912 h 516569"/>
              <a:gd name="connsiteX5" fmla="*/ 981481 w 1033138"/>
              <a:gd name="connsiteY5" fmla="*/ 516569 h 516569"/>
              <a:gd name="connsiteX6" fmla="*/ 51657 w 1033138"/>
              <a:gd name="connsiteY6" fmla="*/ 516569 h 516569"/>
              <a:gd name="connsiteX7" fmla="*/ 0 w 1033138"/>
              <a:gd name="connsiteY7" fmla="*/ 464912 h 516569"/>
              <a:gd name="connsiteX8" fmla="*/ 0 w 1033138"/>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138" h="516569">
                <a:moveTo>
                  <a:pt x="0" y="51657"/>
                </a:moveTo>
                <a:cubicBezTo>
                  <a:pt x="0" y="23128"/>
                  <a:pt x="23128" y="0"/>
                  <a:pt x="51657" y="0"/>
                </a:cubicBezTo>
                <a:lnTo>
                  <a:pt x="981481" y="0"/>
                </a:lnTo>
                <a:cubicBezTo>
                  <a:pt x="1010010" y="0"/>
                  <a:pt x="1033138" y="23128"/>
                  <a:pt x="1033138" y="51657"/>
                </a:cubicBezTo>
                <a:lnTo>
                  <a:pt x="1033138" y="464912"/>
                </a:lnTo>
                <a:cubicBezTo>
                  <a:pt x="1033138" y="493441"/>
                  <a:pt x="1010010" y="516569"/>
                  <a:pt x="981481" y="516569"/>
                </a:cubicBezTo>
                <a:lnTo>
                  <a:pt x="51657" y="516569"/>
                </a:lnTo>
                <a:cubicBezTo>
                  <a:pt x="23128" y="516569"/>
                  <a:pt x="0" y="493441"/>
                  <a:pt x="0" y="464912"/>
                </a:cubicBezTo>
                <a:lnTo>
                  <a:pt x="0" y="51657"/>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500">
                <a:solidFill>
                  <a:srgbClr val="FFFFFF"/>
                </a:solidFill>
                <a:latin typeface="黑体" panose="02010609060101010101" pitchFamily="49" charset="-122"/>
                <a:ea typeface="黑体" panose="02010609060101010101" pitchFamily="49" charset="-122"/>
              </a:rPr>
              <a:t>为学业</a:t>
            </a:r>
          </a:p>
        </p:txBody>
      </p:sp>
      <p:sp>
        <p:nvSpPr>
          <p:cNvPr id="20" name="任意多边形: 形状 19"/>
          <p:cNvSpPr/>
          <p:nvPr/>
        </p:nvSpPr>
        <p:spPr>
          <a:xfrm rot="19457599">
            <a:off x="3537348" y="1141810"/>
            <a:ext cx="382190" cy="14288"/>
          </a:xfrm>
          <a:custGeom>
            <a:avLst/>
            <a:gdLst>
              <a:gd name="connsiteX0" fmla="*/ 0 w 508925"/>
              <a:gd name="connsiteY0" fmla="*/ 9932 h 19865"/>
              <a:gd name="connsiteX1" fmla="*/ 508925 w 508925"/>
              <a:gd name="connsiteY1" fmla="*/ 9932 h 19865"/>
            </a:gdLst>
            <a:ahLst/>
            <a:cxnLst>
              <a:cxn ang="0">
                <a:pos x="connsiteX0" y="connsiteY0"/>
              </a:cxn>
              <a:cxn ang="0">
                <a:pos x="connsiteX1" y="connsiteY1"/>
              </a:cxn>
            </a:cxnLst>
            <a:rect l="l" t="t" r="r" b="b"/>
            <a:pathLst>
              <a:path w="508925" h="19865">
                <a:moveTo>
                  <a:pt x="0" y="9932"/>
                </a:moveTo>
                <a:lnTo>
                  <a:pt x="508925" y="9932"/>
                </a:lnTo>
              </a:path>
            </a:pathLst>
          </a:custGeom>
          <a:noFill/>
          <a:ln>
            <a:solidFill>
              <a:srgbClr val="0070C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0829" tIns="-2094" rIns="190830" bIns="-2093" spcCol="1270" anchor="ctr"/>
          <a:lstStyle/>
          <a:p>
            <a:pPr algn="ctr" defTabSz="666750">
              <a:lnSpc>
                <a:spcPct val="90000"/>
              </a:lnSpc>
              <a:spcAft>
                <a:spcPct val="35000"/>
              </a:spcAft>
              <a:defRPr/>
            </a:pPr>
            <a:endParaRPr lang="zh-CN" altLang="en-US" sz="1500">
              <a:solidFill>
                <a:srgbClr val="14179C">
                  <a:hueOff val="0"/>
                  <a:satOff val="0"/>
                  <a:lumOff val="0"/>
                  <a:alphaOff val="0"/>
                </a:srgbClr>
              </a:solidFill>
              <a:latin typeface="方正魏碑简体" panose="03000509000000000000" pitchFamily="65" charset="-122"/>
              <a:ea typeface="方正魏碑简体" panose="03000509000000000000" pitchFamily="65" charset="-122"/>
            </a:endParaRPr>
          </a:p>
        </p:txBody>
      </p:sp>
      <p:sp>
        <p:nvSpPr>
          <p:cNvPr id="21" name="任意多边形: 形状 20"/>
          <p:cNvSpPr/>
          <p:nvPr/>
        </p:nvSpPr>
        <p:spPr>
          <a:xfrm>
            <a:off x="3883819" y="844154"/>
            <a:ext cx="1008460" cy="386953"/>
          </a:xfrm>
          <a:custGeom>
            <a:avLst/>
            <a:gdLst>
              <a:gd name="connsiteX0" fmla="*/ 0 w 1344484"/>
              <a:gd name="connsiteY0" fmla="*/ 51657 h 516569"/>
              <a:gd name="connsiteX1" fmla="*/ 51657 w 1344484"/>
              <a:gd name="connsiteY1" fmla="*/ 0 h 516569"/>
              <a:gd name="connsiteX2" fmla="*/ 1292827 w 1344484"/>
              <a:gd name="connsiteY2" fmla="*/ 0 h 516569"/>
              <a:gd name="connsiteX3" fmla="*/ 1344484 w 1344484"/>
              <a:gd name="connsiteY3" fmla="*/ 51657 h 516569"/>
              <a:gd name="connsiteX4" fmla="*/ 1344484 w 1344484"/>
              <a:gd name="connsiteY4" fmla="*/ 464912 h 516569"/>
              <a:gd name="connsiteX5" fmla="*/ 1292827 w 1344484"/>
              <a:gd name="connsiteY5" fmla="*/ 516569 h 516569"/>
              <a:gd name="connsiteX6" fmla="*/ 51657 w 1344484"/>
              <a:gd name="connsiteY6" fmla="*/ 516569 h 516569"/>
              <a:gd name="connsiteX7" fmla="*/ 0 w 1344484"/>
              <a:gd name="connsiteY7" fmla="*/ 464912 h 516569"/>
              <a:gd name="connsiteX8" fmla="*/ 0 w 1344484"/>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484" h="516569">
                <a:moveTo>
                  <a:pt x="0" y="51657"/>
                </a:moveTo>
                <a:cubicBezTo>
                  <a:pt x="0" y="23128"/>
                  <a:pt x="23128" y="0"/>
                  <a:pt x="51657" y="0"/>
                </a:cubicBezTo>
                <a:lnTo>
                  <a:pt x="1292827" y="0"/>
                </a:lnTo>
                <a:cubicBezTo>
                  <a:pt x="1321356" y="0"/>
                  <a:pt x="1344484" y="23128"/>
                  <a:pt x="1344484" y="51657"/>
                </a:cubicBezTo>
                <a:lnTo>
                  <a:pt x="1344484" y="464912"/>
                </a:lnTo>
                <a:cubicBezTo>
                  <a:pt x="1344484" y="493441"/>
                  <a:pt x="1321356" y="516569"/>
                  <a:pt x="1292827" y="516569"/>
                </a:cubicBezTo>
                <a:lnTo>
                  <a:pt x="51657" y="516569"/>
                </a:lnTo>
                <a:cubicBezTo>
                  <a:pt x="23128" y="516569"/>
                  <a:pt x="0" y="493441"/>
                  <a:pt x="0" y="464912"/>
                </a:cubicBezTo>
                <a:lnTo>
                  <a:pt x="0" y="51657"/>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500">
                <a:solidFill>
                  <a:srgbClr val="FFFFFF"/>
                </a:solidFill>
                <a:latin typeface="黑体" panose="02010609060101010101" pitchFamily="49" charset="-122"/>
                <a:ea typeface="黑体" panose="02010609060101010101" pitchFamily="49" charset="-122"/>
              </a:rPr>
              <a:t>培养目标</a:t>
            </a:r>
          </a:p>
        </p:txBody>
      </p:sp>
      <p:sp>
        <p:nvSpPr>
          <p:cNvPr id="13" name="直接连接符 4"/>
          <p:cNvSpPr txBox="1"/>
          <p:nvPr/>
        </p:nvSpPr>
        <p:spPr>
          <a:xfrm rot="16820801" flipV="1">
            <a:off x="1816299" y="1436490"/>
            <a:ext cx="2381" cy="1083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9525" tIns="0" rIns="9525" bIns="0" anchor="ctr"/>
          <a:lstStyle>
            <a:lvl1pPr defTabSz="889000">
              <a:defRPr>
                <a:solidFill>
                  <a:schemeClr val="tx1"/>
                </a:solidFill>
                <a:latin typeface="Arial" panose="020B0604020202090204" pitchFamily="34" charset="0"/>
              </a:defRPr>
            </a:lvl1pPr>
            <a:lvl2pPr marL="742950" indent="-285750" defTabSz="889000">
              <a:defRPr>
                <a:solidFill>
                  <a:schemeClr val="tx1"/>
                </a:solidFill>
                <a:latin typeface="Arial" panose="020B0604020202090204" pitchFamily="34" charset="0"/>
              </a:defRPr>
            </a:lvl2pPr>
            <a:lvl3pPr marL="1143000" indent="-228600" defTabSz="889000">
              <a:defRPr>
                <a:solidFill>
                  <a:schemeClr val="tx1"/>
                </a:solidFill>
                <a:latin typeface="Arial" panose="020B0604020202090204" pitchFamily="34" charset="0"/>
              </a:defRPr>
            </a:lvl3pPr>
            <a:lvl4pPr marL="1600200" indent="-228600" defTabSz="889000">
              <a:defRPr>
                <a:solidFill>
                  <a:schemeClr val="tx1"/>
                </a:solidFill>
                <a:latin typeface="Arial" panose="020B0604020202090204" pitchFamily="34" charset="0"/>
              </a:defRPr>
            </a:lvl4pPr>
            <a:lvl5pPr marL="2057400" indent="-228600" defTabSz="889000">
              <a:defRPr>
                <a:solidFill>
                  <a:schemeClr val="tx1"/>
                </a:solidFill>
                <a:latin typeface="Arial" panose="020B0604020202090204" pitchFamily="34" charset="0"/>
              </a:defRPr>
            </a:lvl5pPr>
            <a:lvl6pPr marL="2514600" indent="-228600" defTabSz="889000" eaLnBrk="0" fontAlgn="base" hangingPunct="0">
              <a:spcBef>
                <a:spcPct val="0"/>
              </a:spcBef>
              <a:spcAft>
                <a:spcPct val="0"/>
              </a:spcAft>
              <a:defRPr>
                <a:solidFill>
                  <a:schemeClr val="tx1"/>
                </a:solidFill>
                <a:latin typeface="Arial" panose="020B0604020202090204" pitchFamily="34" charset="0"/>
              </a:defRPr>
            </a:lvl6pPr>
            <a:lvl7pPr marL="2971800" indent="-228600" defTabSz="889000" eaLnBrk="0" fontAlgn="base" hangingPunct="0">
              <a:spcBef>
                <a:spcPct val="0"/>
              </a:spcBef>
              <a:spcAft>
                <a:spcPct val="0"/>
              </a:spcAft>
              <a:defRPr>
                <a:solidFill>
                  <a:schemeClr val="tx1"/>
                </a:solidFill>
                <a:latin typeface="Arial" panose="020B0604020202090204" pitchFamily="34" charset="0"/>
              </a:defRPr>
            </a:lvl7pPr>
            <a:lvl8pPr marL="3429000" indent="-228600" defTabSz="889000" eaLnBrk="0" fontAlgn="base" hangingPunct="0">
              <a:spcBef>
                <a:spcPct val="0"/>
              </a:spcBef>
              <a:spcAft>
                <a:spcPct val="0"/>
              </a:spcAft>
              <a:defRPr>
                <a:solidFill>
                  <a:schemeClr val="tx1"/>
                </a:solidFill>
                <a:latin typeface="Arial" panose="020B0604020202090204" pitchFamily="34" charset="0"/>
              </a:defRPr>
            </a:lvl8pPr>
            <a:lvl9pPr marL="3886200" indent="-228600" defTabSz="889000" eaLnBrk="0" fontAlgn="base" hangingPunct="0">
              <a:spcBef>
                <a:spcPct val="0"/>
              </a:spcBef>
              <a:spcAft>
                <a:spcPct val="0"/>
              </a:spcAft>
              <a:defRPr>
                <a:solidFill>
                  <a:schemeClr val="tx1"/>
                </a:solidFill>
                <a:latin typeface="Arial" panose="020B0604020202090204" pitchFamily="34" charset="0"/>
              </a:defRPr>
            </a:lvl9pPr>
          </a:lstStyle>
          <a:p>
            <a:pPr algn="ctr" defTabSz="666750">
              <a:lnSpc>
                <a:spcPct val="90000"/>
              </a:lnSpc>
              <a:spcAft>
                <a:spcPct val="35000"/>
              </a:spcAft>
              <a:defRPr/>
            </a:pPr>
            <a:endParaRPr lang="zh-CN" altLang="en-US" sz="1500">
              <a:solidFill>
                <a:srgbClr val="14179C"/>
              </a:solidFill>
              <a:latin typeface="方正魏碑简体" panose="03000509000000000000" pitchFamily="65" charset="-122"/>
              <a:ea typeface="方正魏碑简体" panose="03000509000000000000" pitchFamily="65" charset="-122"/>
            </a:endParaRPr>
          </a:p>
        </p:txBody>
      </p:sp>
      <p:sp>
        <p:nvSpPr>
          <p:cNvPr id="14" name="矩形 13"/>
          <p:cNvSpPr/>
          <p:nvPr/>
        </p:nvSpPr>
        <p:spPr>
          <a:xfrm>
            <a:off x="2033718" y="59281"/>
            <a:ext cx="5238582" cy="523220"/>
          </a:xfrm>
          <a:prstGeom prst="rect">
            <a:avLst/>
          </a:prstGeom>
          <a:noFill/>
        </p:spPr>
        <p:txBody>
          <a:bodyPr>
            <a:spAutoFit/>
          </a:bodyPr>
          <a:lstStyle/>
          <a:p>
            <a:pPr algn="ctr" defTabSz="685800">
              <a:defRPr/>
            </a:pPr>
            <a:r>
              <a:rPr lang="zh-CN" altLang="en-US"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二、学习</a:t>
            </a:r>
            <a:r>
              <a:rPr lang="en-US" altLang="zh-CN"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护理教育学</a:t>
            </a:r>
            <a:r>
              <a:rPr lang="en-US" altLang="zh-CN"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的意义</a:t>
            </a:r>
            <a:endParaRPr lang="zh-CN" altLang="en-US" sz="32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endParaRPr>
          </a:p>
        </p:txBody>
      </p:sp>
      <p:pic>
        <p:nvPicPr>
          <p:cNvPr id="15" name="图片 14"/>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06303" y="1568054"/>
            <a:ext cx="5119688" cy="3075384"/>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任意多边形: 形状 16"/>
          <p:cNvSpPr/>
          <p:nvPr/>
        </p:nvSpPr>
        <p:spPr>
          <a:xfrm>
            <a:off x="1331119" y="2083594"/>
            <a:ext cx="1247775" cy="848916"/>
          </a:xfrm>
          <a:custGeom>
            <a:avLst/>
            <a:gdLst>
              <a:gd name="connsiteX0" fmla="*/ 0 w 1663600"/>
              <a:gd name="connsiteY0" fmla="*/ 565855 h 1131709"/>
              <a:gd name="connsiteX1" fmla="*/ 831800 w 1663600"/>
              <a:gd name="connsiteY1" fmla="*/ 0 h 1131709"/>
              <a:gd name="connsiteX2" fmla="*/ 1663600 w 1663600"/>
              <a:gd name="connsiteY2" fmla="*/ 565855 h 1131709"/>
              <a:gd name="connsiteX3" fmla="*/ 831800 w 1663600"/>
              <a:gd name="connsiteY3" fmla="*/ 1131710 h 1131709"/>
              <a:gd name="connsiteX4" fmla="*/ 0 w 1663600"/>
              <a:gd name="connsiteY4" fmla="*/ 565855 h 113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600" h="1131709">
                <a:moveTo>
                  <a:pt x="0" y="565855"/>
                </a:moveTo>
                <a:cubicBezTo>
                  <a:pt x="0" y="253342"/>
                  <a:pt x="372410" y="0"/>
                  <a:pt x="831800" y="0"/>
                </a:cubicBezTo>
                <a:cubicBezTo>
                  <a:pt x="1291190" y="0"/>
                  <a:pt x="1663600" y="253342"/>
                  <a:pt x="1663600" y="565855"/>
                </a:cubicBezTo>
                <a:cubicBezTo>
                  <a:pt x="1663600" y="878368"/>
                  <a:pt x="1291190" y="1131710"/>
                  <a:pt x="831800" y="1131710"/>
                </a:cubicBezTo>
                <a:cubicBezTo>
                  <a:pt x="372410" y="1131710"/>
                  <a:pt x="0" y="878368"/>
                  <a:pt x="0" y="56585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7962" tIns="139541" rIns="197962" bIns="139541" anchor="ctr"/>
          <a:lstStyle/>
          <a:p>
            <a:pPr algn="ctr" defTabSz="1066800">
              <a:lnSpc>
                <a:spcPct val="90000"/>
              </a:lnSpc>
              <a:spcAft>
                <a:spcPct val="35000"/>
              </a:spcAft>
            </a:pPr>
            <a:r>
              <a:rPr lang="en-US" altLang="zh-CN" sz="2400">
                <a:solidFill>
                  <a:srgbClr val="FFFFFF"/>
                </a:solidFill>
                <a:latin typeface="Verdana" panose="020B0604030504040204" charset="0"/>
                <a:ea typeface="宋体" charset="0"/>
                <a:cs typeface="宋体" charset="0"/>
              </a:rPr>
              <a:t>WHY</a:t>
            </a:r>
            <a:endParaRPr lang="zh-CN" altLang="en-US" sz="2400">
              <a:solidFill>
                <a:srgbClr val="FFFFFF"/>
              </a:solidFill>
              <a:latin typeface="Verdana" panose="020B0604030504040204" charset="0"/>
              <a:ea typeface="宋体" charset="0"/>
              <a:cs typeface="宋体" charset="0"/>
            </a:endParaRPr>
          </a:p>
        </p:txBody>
      </p:sp>
      <p:sp>
        <p:nvSpPr>
          <p:cNvPr id="18" name="任意多边形: 形状 17"/>
          <p:cNvSpPr/>
          <p:nvPr/>
        </p:nvSpPr>
        <p:spPr>
          <a:xfrm rot="18523589">
            <a:off x="2072283" y="1578174"/>
            <a:ext cx="1108472" cy="304800"/>
          </a:xfrm>
          <a:custGeom>
            <a:avLst/>
            <a:gdLst>
              <a:gd name="connsiteX0" fmla="*/ 0 w 1689494"/>
              <a:gd name="connsiteY0" fmla="*/ 9932 h 19865"/>
              <a:gd name="connsiteX1" fmla="*/ 1689494 w 1689494"/>
              <a:gd name="connsiteY1" fmla="*/ 9932 h 19865"/>
            </a:gdLst>
            <a:ahLst/>
            <a:cxnLst>
              <a:cxn ang="0">
                <a:pos x="connsiteX0" y="connsiteY0"/>
              </a:cxn>
              <a:cxn ang="0">
                <a:pos x="connsiteX1" y="connsiteY1"/>
              </a:cxn>
            </a:cxnLst>
            <a:rect l="l" t="t" r="r" b="b"/>
            <a:pathLst>
              <a:path w="1689494" h="19865">
                <a:moveTo>
                  <a:pt x="0" y="9932"/>
                </a:moveTo>
                <a:lnTo>
                  <a:pt x="1689494" y="9932"/>
                </a:lnTo>
              </a:path>
            </a:pathLst>
          </a:custGeom>
          <a:noFill/>
          <a:ln>
            <a:solidFill>
              <a:srgbClr val="0070C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611408" tIns="-24229" rIns="611407" bIns="-24229" spcCol="1270" anchor="ctr"/>
          <a:lstStyle/>
          <a:p>
            <a:pPr algn="ctr" defTabSz="666750">
              <a:lnSpc>
                <a:spcPct val="90000"/>
              </a:lnSpc>
              <a:spcAft>
                <a:spcPct val="35000"/>
              </a:spcAft>
              <a:defRPr/>
            </a:pPr>
            <a:endParaRPr lang="zh-CN" altLang="en-US" sz="1500">
              <a:solidFill>
                <a:srgbClr val="14179C">
                  <a:hueOff val="0"/>
                  <a:satOff val="0"/>
                  <a:lumOff val="0"/>
                  <a:alphaOff val="0"/>
                </a:srgbClr>
              </a:solidFill>
              <a:latin typeface="Verdana" panose="020B0604030504040204"/>
            </a:endParaRPr>
          </a:p>
        </p:txBody>
      </p:sp>
      <p:sp>
        <p:nvSpPr>
          <p:cNvPr id="19" name="任意多边形: 形状 18"/>
          <p:cNvSpPr/>
          <p:nvPr/>
        </p:nvSpPr>
        <p:spPr>
          <a:xfrm>
            <a:off x="2799160" y="1066800"/>
            <a:ext cx="775097" cy="386954"/>
          </a:xfrm>
          <a:custGeom>
            <a:avLst/>
            <a:gdLst>
              <a:gd name="connsiteX0" fmla="*/ 0 w 1033138"/>
              <a:gd name="connsiteY0" fmla="*/ 51657 h 516569"/>
              <a:gd name="connsiteX1" fmla="*/ 51657 w 1033138"/>
              <a:gd name="connsiteY1" fmla="*/ 0 h 516569"/>
              <a:gd name="connsiteX2" fmla="*/ 981481 w 1033138"/>
              <a:gd name="connsiteY2" fmla="*/ 0 h 516569"/>
              <a:gd name="connsiteX3" fmla="*/ 1033138 w 1033138"/>
              <a:gd name="connsiteY3" fmla="*/ 51657 h 516569"/>
              <a:gd name="connsiteX4" fmla="*/ 1033138 w 1033138"/>
              <a:gd name="connsiteY4" fmla="*/ 464912 h 516569"/>
              <a:gd name="connsiteX5" fmla="*/ 981481 w 1033138"/>
              <a:gd name="connsiteY5" fmla="*/ 516569 h 516569"/>
              <a:gd name="connsiteX6" fmla="*/ 51657 w 1033138"/>
              <a:gd name="connsiteY6" fmla="*/ 516569 h 516569"/>
              <a:gd name="connsiteX7" fmla="*/ 0 w 1033138"/>
              <a:gd name="connsiteY7" fmla="*/ 464912 h 516569"/>
              <a:gd name="connsiteX8" fmla="*/ 0 w 1033138"/>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138" h="516569">
                <a:moveTo>
                  <a:pt x="0" y="51657"/>
                </a:moveTo>
                <a:cubicBezTo>
                  <a:pt x="0" y="23128"/>
                  <a:pt x="23128" y="0"/>
                  <a:pt x="51657" y="0"/>
                </a:cubicBezTo>
                <a:lnTo>
                  <a:pt x="981481" y="0"/>
                </a:lnTo>
                <a:cubicBezTo>
                  <a:pt x="1010010" y="0"/>
                  <a:pt x="1033138" y="23128"/>
                  <a:pt x="1033138" y="51657"/>
                </a:cubicBezTo>
                <a:lnTo>
                  <a:pt x="1033138" y="464912"/>
                </a:lnTo>
                <a:cubicBezTo>
                  <a:pt x="1033138" y="493441"/>
                  <a:pt x="1010010" y="516569"/>
                  <a:pt x="981481" y="516569"/>
                </a:cubicBezTo>
                <a:lnTo>
                  <a:pt x="51657" y="516569"/>
                </a:lnTo>
                <a:cubicBezTo>
                  <a:pt x="23128" y="516569"/>
                  <a:pt x="0" y="493441"/>
                  <a:pt x="0" y="464912"/>
                </a:cubicBezTo>
                <a:lnTo>
                  <a:pt x="0" y="51657"/>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500">
                <a:solidFill>
                  <a:srgbClr val="FFFFFF"/>
                </a:solidFill>
                <a:latin typeface="黑体" panose="02010609060101010101" pitchFamily="49" charset="-122"/>
                <a:ea typeface="黑体" panose="02010609060101010101" pitchFamily="49" charset="-122"/>
              </a:rPr>
              <a:t>为学业</a:t>
            </a:r>
          </a:p>
        </p:txBody>
      </p:sp>
      <p:sp>
        <p:nvSpPr>
          <p:cNvPr id="20" name="任意多边形: 形状 19"/>
          <p:cNvSpPr/>
          <p:nvPr/>
        </p:nvSpPr>
        <p:spPr>
          <a:xfrm rot="19457599">
            <a:off x="3537348" y="1141810"/>
            <a:ext cx="382190" cy="14288"/>
          </a:xfrm>
          <a:custGeom>
            <a:avLst/>
            <a:gdLst>
              <a:gd name="connsiteX0" fmla="*/ 0 w 508925"/>
              <a:gd name="connsiteY0" fmla="*/ 9932 h 19865"/>
              <a:gd name="connsiteX1" fmla="*/ 508925 w 508925"/>
              <a:gd name="connsiteY1" fmla="*/ 9932 h 19865"/>
            </a:gdLst>
            <a:ahLst/>
            <a:cxnLst>
              <a:cxn ang="0">
                <a:pos x="connsiteX0" y="connsiteY0"/>
              </a:cxn>
              <a:cxn ang="0">
                <a:pos x="connsiteX1" y="connsiteY1"/>
              </a:cxn>
            </a:cxnLst>
            <a:rect l="l" t="t" r="r" b="b"/>
            <a:pathLst>
              <a:path w="508925" h="19865">
                <a:moveTo>
                  <a:pt x="0" y="9932"/>
                </a:moveTo>
                <a:lnTo>
                  <a:pt x="508925" y="9932"/>
                </a:lnTo>
              </a:path>
            </a:pathLst>
          </a:custGeom>
          <a:noFill/>
          <a:ln>
            <a:solidFill>
              <a:srgbClr val="0070C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0829" tIns="-2094" rIns="190830" bIns="-2093" spcCol="1270" anchor="ctr"/>
          <a:lstStyle/>
          <a:p>
            <a:pPr algn="ctr" defTabSz="666750">
              <a:lnSpc>
                <a:spcPct val="90000"/>
              </a:lnSpc>
              <a:spcAft>
                <a:spcPct val="35000"/>
              </a:spcAft>
              <a:defRPr/>
            </a:pPr>
            <a:endParaRPr lang="zh-CN" altLang="en-US" sz="1500">
              <a:solidFill>
                <a:srgbClr val="14179C">
                  <a:hueOff val="0"/>
                  <a:satOff val="0"/>
                  <a:lumOff val="0"/>
                  <a:alphaOff val="0"/>
                </a:srgbClr>
              </a:solidFill>
              <a:latin typeface="方正魏碑简体" panose="03000509000000000000" pitchFamily="65" charset="-122"/>
              <a:ea typeface="方正魏碑简体" panose="03000509000000000000" pitchFamily="65" charset="-122"/>
            </a:endParaRPr>
          </a:p>
        </p:txBody>
      </p:sp>
      <p:sp>
        <p:nvSpPr>
          <p:cNvPr id="21" name="任意多边形: 形状 20"/>
          <p:cNvSpPr/>
          <p:nvPr/>
        </p:nvSpPr>
        <p:spPr>
          <a:xfrm>
            <a:off x="3883819" y="844154"/>
            <a:ext cx="1008460" cy="386953"/>
          </a:xfrm>
          <a:custGeom>
            <a:avLst/>
            <a:gdLst>
              <a:gd name="connsiteX0" fmla="*/ 0 w 1344484"/>
              <a:gd name="connsiteY0" fmla="*/ 51657 h 516569"/>
              <a:gd name="connsiteX1" fmla="*/ 51657 w 1344484"/>
              <a:gd name="connsiteY1" fmla="*/ 0 h 516569"/>
              <a:gd name="connsiteX2" fmla="*/ 1292827 w 1344484"/>
              <a:gd name="connsiteY2" fmla="*/ 0 h 516569"/>
              <a:gd name="connsiteX3" fmla="*/ 1344484 w 1344484"/>
              <a:gd name="connsiteY3" fmla="*/ 51657 h 516569"/>
              <a:gd name="connsiteX4" fmla="*/ 1344484 w 1344484"/>
              <a:gd name="connsiteY4" fmla="*/ 464912 h 516569"/>
              <a:gd name="connsiteX5" fmla="*/ 1292827 w 1344484"/>
              <a:gd name="connsiteY5" fmla="*/ 516569 h 516569"/>
              <a:gd name="connsiteX6" fmla="*/ 51657 w 1344484"/>
              <a:gd name="connsiteY6" fmla="*/ 516569 h 516569"/>
              <a:gd name="connsiteX7" fmla="*/ 0 w 1344484"/>
              <a:gd name="connsiteY7" fmla="*/ 464912 h 516569"/>
              <a:gd name="connsiteX8" fmla="*/ 0 w 1344484"/>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484" h="516569">
                <a:moveTo>
                  <a:pt x="0" y="51657"/>
                </a:moveTo>
                <a:cubicBezTo>
                  <a:pt x="0" y="23128"/>
                  <a:pt x="23128" y="0"/>
                  <a:pt x="51657" y="0"/>
                </a:cubicBezTo>
                <a:lnTo>
                  <a:pt x="1292827" y="0"/>
                </a:lnTo>
                <a:cubicBezTo>
                  <a:pt x="1321356" y="0"/>
                  <a:pt x="1344484" y="23128"/>
                  <a:pt x="1344484" y="51657"/>
                </a:cubicBezTo>
                <a:lnTo>
                  <a:pt x="1344484" y="464912"/>
                </a:lnTo>
                <a:cubicBezTo>
                  <a:pt x="1344484" y="493441"/>
                  <a:pt x="1321356" y="516569"/>
                  <a:pt x="1292827" y="516569"/>
                </a:cubicBezTo>
                <a:lnTo>
                  <a:pt x="51657" y="516569"/>
                </a:lnTo>
                <a:cubicBezTo>
                  <a:pt x="23128" y="516569"/>
                  <a:pt x="0" y="493441"/>
                  <a:pt x="0" y="464912"/>
                </a:cubicBezTo>
                <a:lnTo>
                  <a:pt x="0" y="51657"/>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500">
                <a:solidFill>
                  <a:srgbClr val="FFFFFF"/>
                </a:solidFill>
                <a:latin typeface="黑体" panose="02010609060101010101" pitchFamily="49" charset="-122"/>
                <a:ea typeface="黑体" panose="02010609060101010101" pitchFamily="49" charset="-122"/>
              </a:rPr>
              <a:t>培养目标</a:t>
            </a:r>
          </a:p>
        </p:txBody>
      </p:sp>
      <p:sp>
        <p:nvSpPr>
          <p:cNvPr id="13" name="直接连接符 4"/>
          <p:cNvSpPr txBox="1"/>
          <p:nvPr/>
        </p:nvSpPr>
        <p:spPr>
          <a:xfrm rot="16820801" flipV="1">
            <a:off x="1816299" y="1436490"/>
            <a:ext cx="2381" cy="1083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9525" tIns="0" rIns="9525" bIns="0" anchor="ctr"/>
          <a:lstStyle>
            <a:lvl1pPr defTabSz="889000">
              <a:defRPr>
                <a:solidFill>
                  <a:schemeClr val="tx1"/>
                </a:solidFill>
                <a:latin typeface="Arial" panose="020B0604020202090204" pitchFamily="34" charset="0"/>
              </a:defRPr>
            </a:lvl1pPr>
            <a:lvl2pPr marL="742950" indent="-285750" defTabSz="889000">
              <a:defRPr>
                <a:solidFill>
                  <a:schemeClr val="tx1"/>
                </a:solidFill>
                <a:latin typeface="Arial" panose="020B0604020202090204" pitchFamily="34" charset="0"/>
              </a:defRPr>
            </a:lvl2pPr>
            <a:lvl3pPr marL="1143000" indent="-228600" defTabSz="889000">
              <a:defRPr>
                <a:solidFill>
                  <a:schemeClr val="tx1"/>
                </a:solidFill>
                <a:latin typeface="Arial" panose="020B0604020202090204" pitchFamily="34" charset="0"/>
              </a:defRPr>
            </a:lvl3pPr>
            <a:lvl4pPr marL="1600200" indent="-228600" defTabSz="889000">
              <a:defRPr>
                <a:solidFill>
                  <a:schemeClr val="tx1"/>
                </a:solidFill>
                <a:latin typeface="Arial" panose="020B0604020202090204" pitchFamily="34" charset="0"/>
              </a:defRPr>
            </a:lvl4pPr>
            <a:lvl5pPr marL="2057400" indent="-228600" defTabSz="889000">
              <a:defRPr>
                <a:solidFill>
                  <a:schemeClr val="tx1"/>
                </a:solidFill>
                <a:latin typeface="Arial" panose="020B0604020202090204" pitchFamily="34" charset="0"/>
              </a:defRPr>
            </a:lvl5pPr>
            <a:lvl6pPr marL="2514600" indent="-228600" defTabSz="889000" eaLnBrk="0" fontAlgn="base" hangingPunct="0">
              <a:spcBef>
                <a:spcPct val="0"/>
              </a:spcBef>
              <a:spcAft>
                <a:spcPct val="0"/>
              </a:spcAft>
              <a:defRPr>
                <a:solidFill>
                  <a:schemeClr val="tx1"/>
                </a:solidFill>
                <a:latin typeface="Arial" panose="020B0604020202090204" pitchFamily="34" charset="0"/>
              </a:defRPr>
            </a:lvl6pPr>
            <a:lvl7pPr marL="2971800" indent="-228600" defTabSz="889000" eaLnBrk="0" fontAlgn="base" hangingPunct="0">
              <a:spcBef>
                <a:spcPct val="0"/>
              </a:spcBef>
              <a:spcAft>
                <a:spcPct val="0"/>
              </a:spcAft>
              <a:defRPr>
                <a:solidFill>
                  <a:schemeClr val="tx1"/>
                </a:solidFill>
                <a:latin typeface="Arial" panose="020B0604020202090204" pitchFamily="34" charset="0"/>
              </a:defRPr>
            </a:lvl7pPr>
            <a:lvl8pPr marL="3429000" indent="-228600" defTabSz="889000" eaLnBrk="0" fontAlgn="base" hangingPunct="0">
              <a:spcBef>
                <a:spcPct val="0"/>
              </a:spcBef>
              <a:spcAft>
                <a:spcPct val="0"/>
              </a:spcAft>
              <a:defRPr>
                <a:solidFill>
                  <a:schemeClr val="tx1"/>
                </a:solidFill>
                <a:latin typeface="Arial" panose="020B0604020202090204" pitchFamily="34" charset="0"/>
              </a:defRPr>
            </a:lvl8pPr>
            <a:lvl9pPr marL="3886200" indent="-228600" defTabSz="889000" eaLnBrk="0" fontAlgn="base" hangingPunct="0">
              <a:spcBef>
                <a:spcPct val="0"/>
              </a:spcBef>
              <a:spcAft>
                <a:spcPct val="0"/>
              </a:spcAft>
              <a:defRPr>
                <a:solidFill>
                  <a:schemeClr val="tx1"/>
                </a:solidFill>
                <a:latin typeface="Arial" panose="020B0604020202090204" pitchFamily="34" charset="0"/>
              </a:defRPr>
            </a:lvl9pPr>
          </a:lstStyle>
          <a:p>
            <a:pPr algn="ctr" defTabSz="666750">
              <a:lnSpc>
                <a:spcPct val="90000"/>
              </a:lnSpc>
              <a:spcAft>
                <a:spcPct val="35000"/>
              </a:spcAft>
              <a:defRPr/>
            </a:pPr>
            <a:endParaRPr lang="zh-CN" altLang="en-US" sz="1500">
              <a:solidFill>
                <a:srgbClr val="14179C"/>
              </a:solidFill>
              <a:latin typeface="方正魏碑简体" panose="03000509000000000000" pitchFamily="65" charset="-122"/>
              <a:ea typeface="方正魏碑简体" panose="03000509000000000000" pitchFamily="65" charset="-122"/>
            </a:endParaRPr>
          </a:p>
        </p:txBody>
      </p:sp>
      <p:sp>
        <p:nvSpPr>
          <p:cNvPr id="14" name="矩形 13"/>
          <p:cNvSpPr/>
          <p:nvPr/>
        </p:nvSpPr>
        <p:spPr>
          <a:xfrm>
            <a:off x="1980767" y="41736"/>
            <a:ext cx="5238582" cy="523220"/>
          </a:xfrm>
          <a:prstGeom prst="rect">
            <a:avLst/>
          </a:prstGeom>
          <a:noFill/>
        </p:spPr>
        <p:txBody>
          <a:bodyPr>
            <a:spAutoFit/>
          </a:bodyPr>
          <a:lstStyle/>
          <a:p>
            <a:pPr algn="ctr" defTabSz="685800">
              <a:defRPr/>
            </a:pPr>
            <a:r>
              <a:rPr lang="zh-CN" altLang="en-US"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二、学习</a:t>
            </a:r>
            <a:r>
              <a:rPr lang="en-US" altLang="zh-CN"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护理教育学</a:t>
            </a:r>
            <a:r>
              <a:rPr lang="en-US" altLang="zh-CN"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的意义</a:t>
            </a:r>
            <a:endParaRPr lang="zh-CN" altLang="en-US" sz="32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endParaRPr>
          </a:p>
        </p:txBody>
      </p:sp>
      <p:pic>
        <p:nvPicPr>
          <p:cNvPr id="15" name="图片 14"/>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06303" y="1568054"/>
            <a:ext cx="5119688" cy="3075384"/>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a:spLocks noChangeArrowheads="1"/>
          </p:cNvSpPr>
          <p:nvPr/>
        </p:nvSpPr>
        <p:spPr bwMode="auto">
          <a:xfrm>
            <a:off x="2897981" y="2409825"/>
            <a:ext cx="4968479" cy="2169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a:lnSpc>
                <a:spcPct val="150000"/>
              </a:lnSpc>
            </a:pPr>
            <a:r>
              <a:rPr lang="zh-CN" altLang="en-US" dirty="0">
                <a:solidFill>
                  <a:srgbClr val="14179C"/>
                </a:solidFill>
                <a:latin typeface="黑体" charset="0"/>
                <a:ea typeface="黑体" charset="0"/>
                <a:cs typeface="黑体" charset="0"/>
              </a:rPr>
              <a:t>具有临床护理、</a:t>
            </a:r>
            <a:r>
              <a:rPr lang="zh-CN" altLang="en-US" dirty="0">
                <a:solidFill>
                  <a:srgbClr val="C00000"/>
                </a:solidFill>
                <a:latin typeface="黑体" charset="0"/>
                <a:ea typeface="黑体" charset="0"/>
                <a:cs typeface="黑体" charset="0"/>
              </a:rPr>
              <a:t>护理教学</a:t>
            </a:r>
            <a:r>
              <a:rPr lang="zh-CN" altLang="en-US" dirty="0">
                <a:solidFill>
                  <a:srgbClr val="14179C"/>
                </a:solidFill>
                <a:latin typeface="黑体" charset="0"/>
                <a:ea typeface="黑体" charset="0"/>
                <a:cs typeface="黑体" charset="0"/>
              </a:rPr>
              <a:t>、护理研究、护理管理的基本能力，具备创新精神、独立解决问题的能力和自我发展的潜能，视野宽、基础厚、能力强，能在各级各类医疗卫生、保健机构从事护理和预防保健工作的护理专业人才。</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任意多边形: 形状 16"/>
          <p:cNvSpPr/>
          <p:nvPr/>
        </p:nvSpPr>
        <p:spPr>
          <a:xfrm>
            <a:off x="1331119" y="2083594"/>
            <a:ext cx="1247775" cy="848916"/>
          </a:xfrm>
          <a:custGeom>
            <a:avLst/>
            <a:gdLst>
              <a:gd name="connsiteX0" fmla="*/ 0 w 1663600"/>
              <a:gd name="connsiteY0" fmla="*/ 565855 h 1131709"/>
              <a:gd name="connsiteX1" fmla="*/ 831800 w 1663600"/>
              <a:gd name="connsiteY1" fmla="*/ 0 h 1131709"/>
              <a:gd name="connsiteX2" fmla="*/ 1663600 w 1663600"/>
              <a:gd name="connsiteY2" fmla="*/ 565855 h 1131709"/>
              <a:gd name="connsiteX3" fmla="*/ 831800 w 1663600"/>
              <a:gd name="connsiteY3" fmla="*/ 1131710 h 1131709"/>
              <a:gd name="connsiteX4" fmla="*/ 0 w 1663600"/>
              <a:gd name="connsiteY4" fmla="*/ 565855 h 113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600" h="1131709">
                <a:moveTo>
                  <a:pt x="0" y="565855"/>
                </a:moveTo>
                <a:cubicBezTo>
                  <a:pt x="0" y="253342"/>
                  <a:pt x="372410" y="0"/>
                  <a:pt x="831800" y="0"/>
                </a:cubicBezTo>
                <a:cubicBezTo>
                  <a:pt x="1291190" y="0"/>
                  <a:pt x="1663600" y="253342"/>
                  <a:pt x="1663600" y="565855"/>
                </a:cubicBezTo>
                <a:cubicBezTo>
                  <a:pt x="1663600" y="878368"/>
                  <a:pt x="1291190" y="1131710"/>
                  <a:pt x="831800" y="1131710"/>
                </a:cubicBezTo>
                <a:cubicBezTo>
                  <a:pt x="372410" y="1131710"/>
                  <a:pt x="0" y="878368"/>
                  <a:pt x="0" y="56585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7962" tIns="139541" rIns="197962" bIns="139541" anchor="ctr"/>
          <a:lstStyle/>
          <a:p>
            <a:pPr algn="ctr" defTabSz="1066800">
              <a:lnSpc>
                <a:spcPct val="90000"/>
              </a:lnSpc>
              <a:spcAft>
                <a:spcPct val="35000"/>
              </a:spcAft>
            </a:pPr>
            <a:r>
              <a:rPr lang="en-US" altLang="zh-CN" sz="2400">
                <a:solidFill>
                  <a:srgbClr val="FFFFFF"/>
                </a:solidFill>
                <a:latin typeface="Verdana" panose="020B0604030504040204" charset="0"/>
                <a:ea typeface="宋体" charset="0"/>
                <a:cs typeface="宋体" charset="0"/>
              </a:rPr>
              <a:t>WHY</a:t>
            </a:r>
            <a:endParaRPr lang="zh-CN" altLang="en-US" sz="2400">
              <a:solidFill>
                <a:srgbClr val="FFFFFF"/>
              </a:solidFill>
              <a:latin typeface="Verdana" panose="020B0604030504040204" charset="0"/>
              <a:ea typeface="宋体" charset="0"/>
              <a:cs typeface="宋体" charset="0"/>
            </a:endParaRPr>
          </a:p>
        </p:txBody>
      </p:sp>
      <p:sp>
        <p:nvSpPr>
          <p:cNvPr id="18" name="任意多边形: 形状 17"/>
          <p:cNvSpPr/>
          <p:nvPr/>
        </p:nvSpPr>
        <p:spPr>
          <a:xfrm rot="18432463">
            <a:off x="2032993" y="1573411"/>
            <a:ext cx="1179909" cy="202406"/>
          </a:xfrm>
          <a:custGeom>
            <a:avLst/>
            <a:gdLst>
              <a:gd name="connsiteX0" fmla="*/ 0 w 1689494"/>
              <a:gd name="connsiteY0" fmla="*/ 9932 h 19865"/>
              <a:gd name="connsiteX1" fmla="*/ 1689494 w 1689494"/>
              <a:gd name="connsiteY1" fmla="*/ 9932 h 19865"/>
            </a:gdLst>
            <a:ahLst/>
            <a:cxnLst>
              <a:cxn ang="0">
                <a:pos x="connsiteX0" y="connsiteY0"/>
              </a:cxn>
              <a:cxn ang="0">
                <a:pos x="connsiteX1" y="connsiteY1"/>
              </a:cxn>
            </a:cxnLst>
            <a:rect l="l" t="t" r="r" b="b"/>
            <a:pathLst>
              <a:path w="1689494" h="19865">
                <a:moveTo>
                  <a:pt x="0" y="9932"/>
                </a:moveTo>
                <a:lnTo>
                  <a:pt x="1689494" y="9932"/>
                </a:lnTo>
              </a:path>
            </a:pathLst>
          </a:custGeom>
          <a:noFill/>
          <a:ln>
            <a:solidFill>
              <a:srgbClr val="0070C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611408" tIns="-24229" rIns="611407" bIns="-24229" spcCol="1270" anchor="ctr"/>
          <a:lstStyle/>
          <a:p>
            <a:pPr algn="ctr" defTabSz="666750">
              <a:lnSpc>
                <a:spcPct val="90000"/>
              </a:lnSpc>
              <a:spcAft>
                <a:spcPct val="35000"/>
              </a:spcAft>
              <a:defRPr/>
            </a:pPr>
            <a:endParaRPr lang="zh-CN" altLang="en-US" sz="1500">
              <a:solidFill>
                <a:srgbClr val="14179C">
                  <a:hueOff val="0"/>
                  <a:satOff val="0"/>
                  <a:lumOff val="0"/>
                  <a:alphaOff val="0"/>
                </a:srgbClr>
              </a:solidFill>
              <a:latin typeface="Verdana" panose="020B0604030504040204"/>
            </a:endParaRPr>
          </a:p>
        </p:txBody>
      </p:sp>
      <p:sp>
        <p:nvSpPr>
          <p:cNvPr id="19" name="任意多边形: 形状 18"/>
          <p:cNvSpPr/>
          <p:nvPr/>
        </p:nvSpPr>
        <p:spPr>
          <a:xfrm>
            <a:off x="2799160" y="1066800"/>
            <a:ext cx="775097" cy="386954"/>
          </a:xfrm>
          <a:custGeom>
            <a:avLst/>
            <a:gdLst>
              <a:gd name="connsiteX0" fmla="*/ 0 w 1033138"/>
              <a:gd name="connsiteY0" fmla="*/ 51657 h 516569"/>
              <a:gd name="connsiteX1" fmla="*/ 51657 w 1033138"/>
              <a:gd name="connsiteY1" fmla="*/ 0 h 516569"/>
              <a:gd name="connsiteX2" fmla="*/ 981481 w 1033138"/>
              <a:gd name="connsiteY2" fmla="*/ 0 h 516569"/>
              <a:gd name="connsiteX3" fmla="*/ 1033138 w 1033138"/>
              <a:gd name="connsiteY3" fmla="*/ 51657 h 516569"/>
              <a:gd name="connsiteX4" fmla="*/ 1033138 w 1033138"/>
              <a:gd name="connsiteY4" fmla="*/ 464912 h 516569"/>
              <a:gd name="connsiteX5" fmla="*/ 981481 w 1033138"/>
              <a:gd name="connsiteY5" fmla="*/ 516569 h 516569"/>
              <a:gd name="connsiteX6" fmla="*/ 51657 w 1033138"/>
              <a:gd name="connsiteY6" fmla="*/ 516569 h 516569"/>
              <a:gd name="connsiteX7" fmla="*/ 0 w 1033138"/>
              <a:gd name="connsiteY7" fmla="*/ 464912 h 516569"/>
              <a:gd name="connsiteX8" fmla="*/ 0 w 1033138"/>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138" h="516569">
                <a:moveTo>
                  <a:pt x="0" y="51657"/>
                </a:moveTo>
                <a:cubicBezTo>
                  <a:pt x="0" y="23128"/>
                  <a:pt x="23128" y="0"/>
                  <a:pt x="51657" y="0"/>
                </a:cubicBezTo>
                <a:lnTo>
                  <a:pt x="981481" y="0"/>
                </a:lnTo>
                <a:cubicBezTo>
                  <a:pt x="1010010" y="0"/>
                  <a:pt x="1033138" y="23128"/>
                  <a:pt x="1033138" y="51657"/>
                </a:cubicBezTo>
                <a:lnTo>
                  <a:pt x="1033138" y="464912"/>
                </a:lnTo>
                <a:cubicBezTo>
                  <a:pt x="1033138" y="493441"/>
                  <a:pt x="1010010" y="516569"/>
                  <a:pt x="981481" y="516569"/>
                </a:cubicBezTo>
                <a:lnTo>
                  <a:pt x="51657" y="516569"/>
                </a:lnTo>
                <a:cubicBezTo>
                  <a:pt x="23128" y="516569"/>
                  <a:pt x="0" y="493441"/>
                  <a:pt x="0" y="464912"/>
                </a:cubicBezTo>
                <a:lnTo>
                  <a:pt x="0" y="51657"/>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500" b="0">
                <a:solidFill>
                  <a:srgbClr val="FFFFFF"/>
                </a:solidFill>
                <a:latin typeface="黑体" panose="02010609060101010101" pitchFamily="49" charset="-122"/>
                <a:ea typeface="黑体" panose="02010609060101010101" pitchFamily="49" charset="-122"/>
              </a:rPr>
              <a:t>为学业</a:t>
            </a:r>
          </a:p>
        </p:txBody>
      </p:sp>
      <p:sp>
        <p:nvSpPr>
          <p:cNvPr id="20" name="任意多边形: 形状 19"/>
          <p:cNvSpPr/>
          <p:nvPr/>
        </p:nvSpPr>
        <p:spPr>
          <a:xfrm rot="19457599">
            <a:off x="3537348" y="1141810"/>
            <a:ext cx="382190" cy="14288"/>
          </a:xfrm>
          <a:custGeom>
            <a:avLst/>
            <a:gdLst>
              <a:gd name="connsiteX0" fmla="*/ 0 w 508925"/>
              <a:gd name="connsiteY0" fmla="*/ 9932 h 19865"/>
              <a:gd name="connsiteX1" fmla="*/ 508925 w 508925"/>
              <a:gd name="connsiteY1" fmla="*/ 9932 h 19865"/>
            </a:gdLst>
            <a:ahLst/>
            <a:cxnLst>
              <a:cxn ang="0">
                <a:pos x="connsiteX0" y="connsiteY0"/>
              </a:cxn>
              <a:cxn ang="0">
                <a:pos x="connsiteX1" y="connsiteY1"/>
              </a:cxn>
            </a:cxnLst>
            <a:rect l="l" t="t" r="r" b="b"/>
            <a:pathLst>
              <a:path w="508925" h="19865">
                <a:moveTo>
                  <a:pt x="0" y="9932"/>
                </a:moveTo>
                <a:lnTo>
                  <a:pt x="508925" y="9932"/>
                </a:lnTo>
              </a:path>
            </a:pathLst>
          </a:custGeom>
          <a:noFill/>
          <a:ln>
            <a:solidFill>
              <a:srgbClr val="0070C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0829" tIns="-2094" rIns="190830" bIns="-2093" spcCol="1270" anchor="ctr"/>
          <a:lstStyle/>
          <a:p>
            <a:pPr algn="ctr" defTabSz="666750">
              <a:lnSpc>
                <a:spcPct val="90000"/>
              </a:lnSpc>
              <a:spcAft>
                <a:spcPct val="35000"/>
              </a:spcAft>
              <a:defRPr/>
            </a:pPr>
            <a:endParaRPr lang="zh-CN" altLang="en-US" sz="1500">
              <a:solidFill>
                <a:srgbClr val="14179C">
                  <a:hueOff val="0"/>
                  <a:satOff val="0"/>
                  <a:lumOff val="0"/>
                  <a:alphaOff val="0"/>
                </a:srgbClr>
              </a:solidFill>
              <a:latin typeface="方正魏碑简体" panose="03000509000000000000" pitchFamily="65" charset="-122"/>
              <a:ea typeface="方正魏碑简体" panose="03000509000000000000" pitchFamily="65" charset="-122"/>
            </a:endParaRPr>
          </a:p>
        </p:txBody>
      </p:sp>
      <p:sp>
        <p:nvSpPr>
          <p:cNvPr id="21" name="任意多边形: 形状 20"/>
          <p:cNvSpPr/>
          <p:nvPr/>
        </p:nvSpPr>
        <p:spPr>
          <a:xfrm>
            <a:off x="3883819" y="844154"/>
            <a:ext cx="1008460" cy="386953"/>
          </a:xfrm>
          <a:custGeom>
            <a:avLst/>
            <a:gdLst>
              <a:gd name="connsiteX0" fmla="*/ 0 w 1344484"/>
              <a:gd name="connsiteY0" fmla="*/ 51657 h 516569"/>
              <a:gd name="connsiteX1" fmla="*/ 51657 w 1344484"/>
              <a:gd name="connsiteY1" fmla="*/ 0 h 516569"/>
              <a:gd name="connsiteX2" fmla="*/ 1292827 w 1344484"/>
              <a:gd name="connsiteY2" fmla="*/ 0 h 516569"/>
              <a:gd name="connsiteX3" fmla="*/ 1344484 w 1344484"/>
              <a:gd name="connsiteY3" fmla="*/ 51657 h 516569"/>
              <a:gd name="connsiteX4" fmla="*/ 1344484 w 1344484"/>
              <a:gd name="connsiteY4" fmla="*/ 464912 h 516569"/>
              <a:gd name="connsiteX5" fmla="*/ 1292827 w 1344484"/>
              <a:gd name="connsiteY5" fmla="*/ 516569 h 516569"/>
              <a:gd name="connsiteX6" fmla="*/ 51657 w 1344484"/>
              <a:gd name="connsiteY6" fmla="*/ 516569 h 516569"/>
              <a:gd name="connsiteX7" fmla="*/ 0 w 1344484"/>
              <a:gd name="connsiteY7" fmla="*/ 464912 h 516569"/>
              <a:gd name="connsiteX8" fmla="*/ 0 w 1344484"/>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484" h="516569">
                <a:moveTo>
                  <a:pt x="0" y="51657"/>
                </a:moveTo>
                <a:cubicBezTo>
                  <a:pt x="0" y="23128"/>
                  <a:pt x="23128" y="0"/>
                  <a:pt x="51657" y="0"/>
                </a:cubicBezTo>
                <a:lnTo>
                  <a:pt x="1292827" y="0"/>
                </a:lnTo>
                <a:cubicBezTo>
                  <a:pt x="1321356" y="0"/>
                  <a:pt x="1344484" y="23128"/>
                  <a:pt x="1344484" y="51657"/>
                </a:cubicBezTo>
                <a:lnTo>
                  <a:pt x="1344484" y="464912"/>
                </a:lnTo>
                <a:cubicBezTo>
                  <a:pt x="1344484" y="493441"/>
                  <a:pt x="1321356" y="516569"/>
                  <a:pt x="1292827" y="516569"/>
                </a:cubicBezTo>
                <a:lnTo>
                  <a:pt x="51657" y="516569"/>
                </a:lnTo>
                <a:cubicBezTo>
                  <a:pt x="23128" y="516569"/>
                  <a:pt x="0" y="493441"/>
                  <a:pt x="0" y="464912"/>
                </a:cubicBezTo>
                <a:lnTo>
                  <a:pt x="0" y="51657"/>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500" b="0">
                <a:solidFill>
                  <a:srgbClr val="FFFFFF"/>
                </a:solidFill>
                <a:latin typeface="黑体" panose="02010609060101010101" pitchFamily="49" charset="-122"/>
                <a:ea typeface="黑体" panose="02010609060101010101" pitchFamily="49" charset="-122"/>
              </a:rPr>
              <a:t>培养目标</a:t>
            </a:r>
          </a:p>
        </p:txBody>
      </p:sp>
      <p:sp>
        <p:nvSpPr>
          <p:cNvPr id="13" name="直接连接符 4"/>
          <p:cNvSpPr txBox="1"/>
          <p:nvPr/>
        </p:nvSpPr>
        <p:spPr>
          <a:xfrm rot="16820801" flipV="1">
            <a:off x="1816299" y="1436490"/>
            <a:ext cx="2381" cy="1083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9525" tIns="0" rIns="9525" bIns="0" anchor="ctr"/>
          <a:lstStyle>
            <a:lvl1pPr defTabSz="889000">
              <a:defRPr>
                <a:solidFill>
                  <a:schemeClr val="tx1"/>
                </a:solidFill>
                <a:latin typeface="Arial" panose="020B0604020202090204" pitchFamily="34" charset="0"/>
              </a:defRPr>
            </a:lvl1pPr>
            <a:lvl2pPr marL="742950" indent="-285750" defTabSz="889000">
              <a:defRPr>
                <a:solidFill>
                  <a:schemeClr val="tx1"/>
                </a:solidFill>
                <a:latin typeface="Arial" panose="020B0604020202090204" pitchFamily="34" charset="0"/>
              </a:defRPr>
            </a:lvl2pPr>
            <a:lvl3pPr marL="1143000" indent="-228600" defTabSz="889000">
              <a:defRPr>
                <a:solidFill>
                  <a:schemeClr val="tx1"/>
                </a:solidFill>
                <a:latin typeface="Arial" panose="020B0604020202090204" pitchFamily="34" charset="0"/>
              </a:defRPr>
            </a:lvl3pPr>
            <a:lvl4pPr marL="1600200" indent="-228600" defTabSz="889000">
              <a:defRPr>
                <a:solidFill>
                  <a:schemeClr val="tx1"/>
                </a:solidFill>
                <a:latin typeface="Arial" panose="020B0604020202090204" pitchFamily="34" charset="0"/>
              </a:defRPr>
            </a:lvl4pPr>
            <a:lvl5pPr marL="2057400" indent="-228600" defTabSz="889000">
              <a:defRPr>
                <a:solidFill>
                  <a:schemeClr val="tx1"/>
                </a:solidFill>
                <a:latin typeface="Arial" panose="020B0604020202090204" pitchFamily="34" charset="0"/>
              </a:defRPr>
            </a:lvl5pPr>
            <a:lvl6pPr marL="2514600" indent="-228600" defTabSz="889000" eaLnBrk="0" fontAlgn="base" hangingPunct="0">
              <a:spcBef>
                <a:spcPct val="0"/>
              </a:spcBef>
              <a:spcAft>
                <a:spcPct val="0"/>
              </a:spcAft>
              <a:defRPr>
                <a:solidFill>
                  <a:schemeClr val="tx1"/>
                </a:solidFill>
                <a:latin typeface="Arial" panose="020B0604020202090204" pitchFamily="34" charset="0"/>
              </a:defRPr>
            </a:lvl6pPr>
            <a:lvl7pPr marL="2971800" indent="-228600" defTabSz="889000" eaLnBrk="0" fontAlgn="base" hangingPunct="0">
              <a:spcBef>
                <a:spcPct val="0"/>
              </a:spcBef>
              <a:spcAft>
                <a:spcPct val="0"/>
              </a:spcAft>
              <a:defRPr>
                <a:solidFill>
                  <a:schemeClr val="tx1"/>
                </a:solidFill>
                <a:latin typeface="Arial" panose="020B0604020202090204" pitchFamily="34" charset="0"/>
              </a:defRPr>
            </a:lvl7pPr>
            <a:lvl8pPr marL="3429000" indent="-228600" defTabSz="889000" eaLnBrk="0" fontAlgn="base" hangingPunct="0">
              <a:spcBef>
                <a:spcPct val="0"/>
              </a:spcBef>
              <a:spcAft>
                <a:spcPct val="0"/>
              </a:spcAft>
              <a:defRPr>
                <a:solidFill>
                  <a:schemeClr val="tx1"/>
                </a:solidFill>
                <a:latin typeface="Arial" panose="020B0604020202090204" pitchFamily="34" charset="0"/>
              </a:defRPr>
            </a:lvl8pPr>
            <a:lvl9pPr marL="3886200" indent="-228600" defTabSz="889000" eaLnBrk="0" fontAlgn="base" hangingPunct="0">
              <a:spcBef>
                <a:spcPct val="0"/>
              </a:spcBef>
              <a:spcAft>
                <a:spcPct val="0"/>
              </a:spcAft>
              <a:defRPr>
                <a:solidFill>
                  <a:schemeClr val="tx1"/>
                </a:solidFill>
                <a:latin typeface="Arial" panose="020B0604020202090204" pitchFamily="34" charset="0"/>
              </a:defRPr>
            </a:lvl9pPr>
          </a:lstStyle>
          <a:p>
            <a:pPr algn="ctr" defTabSz="666750">
              <a:lnSpc>
                <a:spcPct val="90000"/>
              </a:lnSpc>
              <a:spcAft>
                <a:spcPct val="35000"/>
              </a:spcAft>
              <a:defRPr/>
            </a:pPr>
            <a:endParaRPr lang="zh-CN" altLang="en-US" sz="1500">
              <a:solidFill>
                <a:srgbClr val="14179C"/>
              </a:solidFill>
              <a:latin typeface="方正魏碑简体" panose="03000509000000000000" pitchFamily="65" charset="-122"/>
              <a:ea typeface="方正魏碑简体" panose="03000509000000000000" pitchFamily="65" charset="-122"/>
            </a:endParaRPr>
          </a:p>
        </p:txBody>
      </p:sp>
      <p:sp>
        <p:nvSpPr>
          <p:cNvPr id="14" name="矩形 13"/>
          <p:cNvSpPr/>
          <p:nvPr/>
        </p:nvSpPr>
        <p:spPr>
          <a:xfrm>
            <a:off x="2033718" y="59281"/>
            <a:ext cx="5238582" cy="523220"/>
          </a:xfrm>
          <a:prstGeom prst="rect">
            <a:avLst/>
          </a:prstGeom>
          <a:noFill/>
        </p:spPr>
        <p:txBody>
          <a:bodyPr>
            <a:spAutoFit/>
          </a:bodyPr>
          <a:lstStyle/>
          <a:p>
            <a:pPr algn="ctr" defTabSz="685800">
              <a:defRPr/>
            </a:pPr>
            <a:r>
              <a:rPr lang="zh-CN" altLang="en-US"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二、学习</a:t>
            </a:r>
            <a:r>
              <a:rPr lang="en-US" altLang="zh-CN"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护理教育学</a:t>
            </a:r>
            <a:r>
              <a:rPr lang="en-US" altLang="zh-CN"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的意义</a:t>
            </a:r>
            <a:endParaRPr lang="zh-CN" altLang="en-US" sz="32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endParaRPr>
          </a:p>
        </p:txBody>
      </p:sp>
      <p:pic>
        <p:nvPicPr>
          <p:cNvPr id="2" name="图片 1"/>
          <p:cNvPicPr>
            <a:picLocks noChangeAspect="1"/>
          </p:cNvPicPr>
          <p:nvPr/>
        </p:nvPicPr>
        <p:blipFill>
          <a:blip r:embed="rId2"/>
          <a:stretch>
            <a:fillRect/>
          </a:stretch>
        </p:blipFill>
        <p:spPr>
          <a:xfrm>
            <a:off x="2773062" y="1741454"/>
            <a:ext cx="6027588" cy="3068708"/>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任意多边形: 形状 16"/>
          <p:cNvSpPr/>
          <p:nvPr/>
        </p:nvSpPr>
        <p:spPr>
          <a:xfrm>
            <a:off x="1331119" y="2083594"/>
            <a:ext cx="1247775" cy="848916"/>
          </a:xfrm>
          <a:custGeom>
            <a:avLst/>
            <a:gdLst>
              <a:gd name="connsiteX0" fmla="*/ 0 w 1663600"/>
              <a:gd name="connsiteY0" fmla="*/ 565855 h 1131709"/>
              <a:gd name="connsiteX1" fmla="*/ 831800 w 1663600"/>
              <a:gd name="connsiteY1" fmla="*/ 0 h 1131709"/>
              <a:gd name="connsiteX2" fmla="*/ 1663600 w 1663600"/>
              <a:gd name="connsiteY2" fmla="*/ 565855 h 1131709"/>
              <a:gd name="connsiteX3" fmla="*/ 831800 w 1663600"/>
              <a:gd name="connsiteY3" fmla="*/ 1131710 h 1131709"/>
              <a:gd name="connsiteX4" fmla="*/ 0 w 1663600"/>
              <a:gd name="connsiteY4" fmla="*/ 565855 h 113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600" h="1131709">
                <a:moveTo>
                  <a:pt x="0" y="565855"/>
                </a:moveTo>
                <a:cubicBezTo>
                  <a:pt x="0" y="253342"/>
                  <a:pt x="372410" y="0"/>
                  <a:pt x="831800" y="0"/>
                </a:cubicBezTo>
                <a:cubicBezTo>
                  <a:pt x="1291190" y="0"/>
                  <a:pt x="1663600" y="253342"/>
                  <a:pt x="1663600" y="565855"/>
                </a:cubicBezTo>
                <a:cubicBezTo>
                  <a:pt x="1663600" y="878368"/>
                  <a:pt x="1291190" y="1131710"/>
                  <a:pt x="831800" y="1131710"/>
                </a:cubicBezTo>
                <a:cubicBezTo>
                  <a:pt x="372410" y="1131710"/>
                  <a:pt x="0" y="878368"/>
                  <a:pt x="0" y="56585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7962" tIns="139541" rIns="197962" bIns="139541" anchor="ctr"/>
          <a:lstStyle/>
          <a:p>
            <a:pPr algn="ctr" defTabSz="1066800">
              <a:lnSpc>
                <a:spcPct val="90000"/>
              </a:lnSpc>
              <a:spcAft>
                <a:spcPct val="35000"/>
              </a:spcAft>
            </a:pPr>
            <a:r>
              <a:rPr lang="en-US" altLang="zh-CN" sz="2400">
                <a:solidFill>
                  <a:srgbClr val="FFFFFF"/>
                </a:solidFill>
                <a:latin typeface="Verdana" panose="020B0604030504040204" charset="0"/>
                <a:ea typeface="宋体" charset="0"/>
                <a:cs typeface="宋体" charset="0"/>
              </a:rPr>
              <a:t>WHY</a:t>
            </a:r>
            <a:endParaRPr lang="zh-CN" altLang="en-US" sz="2400">
              <a:solidFill>
                <a:srgbClr val="FFFFFF"/>
              </a:solidFill>
              <a:latin typeface="Verdana" panose="020B0604030504040204" charset="0"/>
              <a:ea typeface="宋体" charset="0"/>
              <a:cs typeface="宋体" charset="0"/>
            </a:endParaRPr>
          </a:p>
        </p:txBody>
      </p:sp>
      <p:sp>
        <p:nvSpPr>
          <p:cNvPr id="18" name="任意多边形: 形状 17"/>
          <p:cNvSpPr/>
          <p:nvPr/>
        </p:nvSpPr>
        <p:spPr>
          <a:xfrm rot="18432463">
            <a:off x="2032993" y="1573411"/>
            <a:ext cx="1179909" cy="202406"/>
          </a:xfrm>
          <a:custGeom>
            <a:avLst/>
            <a:gdLst>
              <a:gd name="connsiteX0" fmla="*/ 0 w 1689494"/>
              <a:gd name="connsiteY0" fmla="*/ 9932 h 19865"/>
              <a:gd name="connsiteX1" fmla="*/ 1689494 w 1689494"/>
              <a:gd name="connsiteY1" fmla="*/ 9932 h 19865"/>
            </a:gdLst>
            <a:ahLst/>
            <a:cxnLst>
              <a:cxn ang="0">
                <a:pos x="connsiteX0" y="connsiteY0"/>
              </a:cxn>
              <a:cxn ang="0">
                <a:pos x="connsiteX1" y="connsiteY1"/>
              </a:cxn>
            </a:cxnLst>
            <a:rect l="l" t="t" r="r" b="b"/>
            <a:pathLst>
              <a:path w="1689494" h="19865">
                <a:moveTo>
                  <a:pt x="0" y="9932"/>
                </a:moveTo>
                <a:lnTo>
                  <a:pt x="1689494" y="9932"/>
                </a:lnTo>
              </a:path>
            </a:pathLst>
          </a:custGeom>
          <a:noFill/>
          <a:ln>
            <a:solidFill>
              <a:srgbClr val="0070C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611408" tIns="-24229" rIns="611407" bIns="-24229" spcCol="1270" anchor="ctr"/>
          <a:lstStyle/>
          <a:p>
            <a:pPr algn="ctr" defTabSz="666750">
              <a:lnSpc>
                <a:spcPct val="90000"/>
              </a:lnSpc>
              <a:spcAft>
                <a:spcPct val="35000"/>
              </a:spcAft>
              <a:defRPr/>
            </a:pPr>
            <a:endParaRPr lang="zh-CN" altLang="en-US" sz="1500">
              <a:solidFill>
                <a:srgbClr val="14179C">
                  <a:hueOff val="0"/>
                  <a:satOff val="0"/>
                  <a:lumOff val="0"/>
                  <a:alphaOff val="0"/>
                </a:srgbClr>
              </a:solidFill>
              <a:latin typeface="Verdana" panose="020B0604030504040204"/>
            </a:endParaRPr>
          </a:p>
        </p:txBody>
      </p:sp>
      <p:sp>
        <p:nvSpPr>
          <p:cNvPr id="19" name="任意多边形: 形状 18"/>
          <p:cNvSpPr/>
          <p:nvPr/>
        </p:nvSpPr>
        <p:spPr>
          <a:xfrm>
            <a:off x="2799160" y="1066800"/>
            <a:ext cx="775097" cy="386954"/>
          </a:xfrm>
          <a:custGeom>
            <a:avLst/>
            <a:gdLst>
              <a:gd name="connsiteX0" fmla="*/ 0 w 1033138"/>
              <a:gd name="connsiteY0" fmla="*/ 51657 h 516569"/>
              <a:gd name="connsiteX1" fmla="*/ 51657 w 1033138"/>
              <a:gd name="connsiteY1" fmla="*/ 0 h 516569"/>
              <a:gd name="connsiteX2" fmla="*/ 981481 w 1033138"/>
              <a:gd name="connsiteY2" fmla="*/ 0 h 516569"/>
              <a:gd name="connsiteX3" fmla="*/ 1033138 w 1033138"/>
              <a:gd name="connsiteY3" fmla="*/ 51657 h 516569"/>
              <a:gd name="connsiteX4" fmla="*/ 1033138 w 1033138"/>
              <a:gd name="connsiteY4" fmla="*/ 464912 h 516569"/>
              <a:gd name="connsiteX5" fmla="*/ 981481 w 1033138"/>
              <a:gd name="connsiteY5" fmla="*/ 516569 h 516569"/>
              <a:gd name="connsiteX6" fmla="*/ 51657 w 1033138"/>
              <a:gd name="connsiteY6" fmla="*/ 516569 h 516569"/>
              <a:gd name="connsiteX7" fmla="*/ 0 w 1033138"/>
              <a:gd name="connsiteY7" fmla="*/ 464912 h 516569"/>
              <a:gd name="connsiteX8" fmla="*/ 0 w 1033138"/>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138" h="516569">
                <a:moveTo>
                  <a:pt x="0" y="51657"/>
                </a:moveTo>
                <a:cubicBezTo>
                  <a:pt x="0" y="23128"/>
                  <a:pt x="23128" y="0"/>
                  <a:pt x="51657" y="0"/>
                </a:cubicBezTo>
                <a:lnTo>
                  <a:pt x="981481" y="0"/>
                </a:lnTo>
                <a:cubicBezTo>
                  <a:pt x="1010010" y="0"/>
                  <a:pt x="1033138" y="23128"/>
                  <a:pt x="1033138" y="51657"/>
                </a:cubicBezTo>
                <a:lnTo>
                  <a:pt x="1033138" y="464912"/>
                </a:lnTo>
                <a:cubicBezTo>
                  <a:pt x="1033138" y="493441"/>
                  <a:pt x="1010010" y="516569"/>
                  <a:pt x="981481" y="516569"/>
                </a:cubicBezTo>
                <a:lnTo>
                  <a:pt x="51657" y="516569"/>
                </a:lnTo>
                <a:cubicBezTo>
                  <a:pt x="23128" y="516569"/>
                  <a:pt x="0" y="493441"/>
                  <a:pt x="0" y="464912"/>
                </a:cubicBezTo>
                <a:lnTo>
                  <a:pt x="0" y="51657"/>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500" b="0" dirty="0">
                <a:solidFill>
                  <a:srgbClr val="FFFFFF"/>
                </a:solidFill>
                <a:latin typeface="黑体" panose="02010609060101010101" pitchFamily="49" charset="-122"/>
                <a:ea typeface="黑体" panose="02010609060101010101" pitchFamily="49" charset="-122"/>
              </a:rPr>
              <a:t>为学业</a:t>
            </a:r>
          </a:p>
        </p:txBody>
      </p:sp>
      <p:sp>
        <p:nvSpPr>
          <p:cNvPr id="20" name="任意多边形: 形状 19"/>
          <p:cNvSpPr/>
          <p:nvPr/>
        </p:nvSpPr>
        <p:spPr>
          <a:xfrm rot="19457599">
            <a:off x="3537348" y="1141810"/>
            <a:ext cx="382190" cy="14288"/>
          </a:xfrm>
          <a:custGeom>
            <a:avLst/>
            <a:gdLst>
              <a:gd name="connsiteX0" fmla="*/ 0 w 508925"/>
              <a:gd name="connsiteY0" fmla="*/ 9932 h 19865"/>
              <a:gd name="connsiteX1" fmla="*/ 508925 w 508925"/>
              <a:gd name="connsiteY1" fmla="*/ 9932 h 19865"/>
            </a:gdLst>
            <a:ahLst/>
            <a:cxnLst>
              <a:cxn ang="0">
                <a:pos x="connsiteX0" y="connsiteY0"/>
              </a:cxn>
              <a:cxn ang="0">
                <a:pos x="connsiteX1" y="connsiteY1"/>
              </a:cxn>
            </a:cxnLst>
            <a:rect l="l" t="t" r="r" b="b"/>
            <a:pathLst>
              <a:path w="508925" h="19865">
                <a:moveTo>
                  <a:pt x="0" y="9932"/>
                </a:moveTo>
                <a:lnTo>
                  <a:pt x="508925" y="9932"/>
                </a:lnTo>
              </a:path>
            </a:pathLst>
          </a:custGeom>
          <a:noFill/>
          <a:ln>
            <a:solidFill>
              <a:srgbClr val="0070C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0829" tIns="-2094" rIns="190830" bIns="-2093" spcCol="1270" anchor="ctr"/>
          <a:lstStyle/>
          <a:p>
            <a:pPr algn="ctr" defTabSz="666750">
              <a:lnSpc>
                <a:spcPct val="90000"/>
              </a:lnSpc>
              <a:spcAft>
                <a:spcPct val="35000"/>
              </a:spcAft>
              <a:defRPr/>
            </a:pPr>
            <a:endParaRPr lang="zh-CN" altLang="en-US" sz="1500">
              <a:solidFill>
                <a:srgbClr val="14179C">
                  <a:hueOff val="0"/>
                  <a:satOff val="0"/>
                  <a:lumOff val="0"/>
                  <a:alphaOff val="0"/>
                </a:srgbClr>
              </a:solidFill>
              <a:latin typeface="方正魏碑简体" panose="03000509000000000000" pitchFamily="65" charset="-122"/>
              <a:ea typeface="方正魏碑简体" panose="03000509000000000000" pitchFamily="65" charset="-122"/>
            </a:endParaRPr>
          </a:p>
        </p:txBody>
      </p:sp>
      <p:sp>
        <p:nvSpPr>
          <p:cNvPr id="21" name="任意多边形: 形状 20"/>
          <p:cNvSpPr/>
          <p:nvPr/>
        </p:nvSpPr>
        <p:spPr>
          <a:xfrm>
            <a:off x="3883819" y="844154"/>
            <a:ext cx="1008460" cy="386953"/>
          </a:xfrm>
          <a:custGeom>
            <a:avLst/>
            <a:gdLst>
              <a:gd name="connsiteX0" fmla="*/ 0 w 1344484"/>
              <a:gd name="connsiteY0" fmla="*/ 51657 h 516569"/>
              <a:gd name="connsiteX1" fmla="*/ 51657 w 1344484"/>
              <a:gd name="connsiteY1" fmla="*/ 0 h 516569"/>
              <a:gd name="connsiteX2" fmla="*/ 1292827 w 1344484"/>
              <a:gd name="connsiteY2" fmla="*/ 0 h 516569"/>
              <a:gd name="connsiteX3" fmla="*/ 1344484 w 1344484"/>
              <a:gd name="connsiteY3" fmla="*/ 51657 h 516569"/>
              <a:gd name="connsiteX4" fmla="*/ 1344484 w 1344484"/>
              <a:gd name="connsiteY4" fmla="*/ 464912 h 516569"/>
              <a:gd name="connsiteX5" fmla="*/ 1292827 w 1344484"/>
              <a:gd name="connsiteY5" fmla="*/ 516569 h 516569"/>
              <a:gd name="connsiteX6" fmla="*/ 51657 w 1344484"/>
              <a:gd name="connsiteY6" fmla="*/ 516569 h 516569"/>
              <a:gd name="connsiteX7" fmla="*/ 0 w 1344484"/>
              <a:gd name="connsiteY7" fmla="*/ 464912 h 516569"/>
              <a:gd name="connsiteX8" fmla="*/ 0 w 1344484"/>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484" h="516569">
                <a:moveTo>
                  <a:pt x="0" y="51657"/>
                </a:moveTo>
                <a:cubicBezTo>
                  <a:pt x="0" y="23128"/>
                  <a:pt x="23128" y="0"/>
                  <a:pt x="51657" y="0"/>
                </a:cubicBezTo>
                <a:lnTo>
                  <a:pt x="1292827" y="0"/>
                </a:lnTo>
                <a:cubicBezTo>
                  <a:pt x="1321356" y="0"/>
                  <a:pt x="1344484" y="23128"/>
                  <a:pt x="1344484" y="51657"/>
                </a:cubicBezTo>
                <a:lnTo>
                  <a:pt x="1344484" y="464912"/>
                </a:lnTo>
                <a:cubicBezTo>
                  <a:pt x="1344484" y="493441"/>
                  <a:pt x="1321356" y="516569"/>
                  <a:pt x="1292827" y="516569"/>
                </a:cubicBezTo>
                <a:lnTo>
                  <a:pt x="51657" y="516569"/>
                </a:lnTo>
                <a:cubicBezTo>
                  <a:pt x="23128" y="516569"/>
                  <a:pt x="0" y="493441"/>
                  <a:pt x="0" y="464912"/>
                </a:cubicBezTo>
                <a:lnTo>
                  <a:pt x="0" y="51657"/>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500" b="0">
                <a:solidFill>
                  <a:srgbClr val="FFFFFF"/>
                </a:solidFill>
                <a:latin typeface="黑体" panose="02010609060101010101" pitchFamily="49" charset="-122"/>
                <a:ea typeface="黑体" panose="02010609060101010101" pitchFamily="49" charset="-122"/>
              </a:rPr>
              <a:t>培养目标</a:t>
            </a:r>
          </a:p>
        </p:txBody>
      </p:sp>
      <p:sp>
        <p:nvSpPr>
          <p:cNvPr id="13" name="直接连接符 4"/>
          <p:cNvSpPr txBox="1"/>
          <p:nvPr/>
        </p:nvSpPr>
        <p:spPr>
          <a:xfrm rot="16820801" flipV="1">
            <a:off x="1816299" y="1436490"/>
            <a:ext cx="2381" cy="1083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9525" tIns="0" rIns="9525" bIns="0" anchor="ctr"/>
          <a:lstStyle>
            <a:lvl1pPr defTabSz="889000">
              <a:defRPr>
                <a:solidFill>
                  <a:schemeClr val="tx1"/>
                </a:solidFill>
                <a:latin typeface="Arial" panose="020B0604020202090204" pitchFamily="34" charset="0"/>
              </a:defRPr>
            </a:lvl1pPr>
            <a:lvl2pPr marL="742950" indent="-285750" defTabSz="889000">
              <a:defRPr>
                <a:solidFill>
                  <a:schemeClr val="tx1"/>
                </a:solidFill>
                <a:latin typeface="Arial" panose="020B0604020202090204" pitchFamily="34" charset="0"/>
              </a:defRPr>
            </a:lvl2pPr>
            <a:lvl3pPr marL="1143000" indent="-228600" defTabSz="889000">
              <a:defRPr>
                <a:solidFill>
                  <a:schemeClr val="tx1"/>
                </a:solidFill>
                <a:latin typeface="Arial" panose="020B0604020202090204" pitchFamily="34" charset="0"/>
              </a:defRPr>
            </a:lvl3pPr>
            <a:lvl4pPr marL="1600200" indent="-228600" defTabSz="889000">
              <a:defRPr>
                <a:solidFill>
                  <a:schemeClr val="tx1"/>
                </a:solidFill>
                <a:latin typeface="Arial" panose="020B0604020202090204" pitchFamily="34" charset="0"/>
              </a:defRPr>
            </a:lvl4pPr>
            <a:lvl5pPr marL="2057400" indent="-228600" defTabSz="889000">
              <a:defRPr>
                <a:solidFill>
                  <a:schemeClr val="tx1"/>
                </a:solidFill>
                <a:latin typeface="Arial" panose="020B0604020202090204" pitchFamily="34" charset="0"/>
              </a:defRPr>
            </a:lvl5pPr>
            <a:lvl6pPr marL="2514600" indent="-228600" defTabSz="889000" eaLnBrk="0" fontAlgn="base" hangingPunct="0">
              <a:spcBef>
                <a:spcPct val="0"/>
              </a:spcBef>
              <a:spcAft>
                <a:spcPct val="0"/>
              </a:spcAft>
              <a:defRPr>
                <a:solidFill>
                  <a:schemeClr val="tx1"/>
                </a:solidFill>
                <a:latin typeface="Arial" panose="020B0604020202090204" pitchFamily="34" charset="0"/>
              </a:defRPr>
            </a:lvl6pPr>
            <a:lvl7pPr marL="2971800" indent="-228600" defTabSz="889000" eaLnBrk="0" fontAlgn="base" hangingPunct="0">
              <a:spcBef>
                <a:spcPct val="0"/>
              </a:spcBef>
              <a:spcAft>
                <a:spcPct val="0"/>
              </a:spcAft>
              <a:defRPr>
                <a:solidFill>
                  <a:schemeClr val="tx1"/>
                </a:solidFill>
                <a:latin typeface="Arial" panose="020B0604020202090204" pitchFamily="34" charset="0"/>
              </a:defRPr>
            </a:lvl7pPr>
            <a:lvl8pPr marL="3429000" indent="-228600" defTabSz="889000" eaLnBrk="0" fontAlgn="base" hangingPunct="0">
              <a:spcBef>
                <a:spcPct val="0"/>
              </a:spcBef>
              <a:spcAft>
                <a:spcPct val="0"/>
              </a:spcAft>
              <a:defRPr>
                <a:solidFill>
                  <a:schemeClr val="tx1"/>
                </a:solidFill>
                <a:latin typeface="Arial" panose="020B0604020202090204" pitchFamily="34" charset="0"/>
              </a:defRPr>
            </a:lvl8pPr>
            <a:lvl9pPr marL="3886200" indent="-228600" defTabSz="889000" eaLnBrk="0" fontAlgn="base" hangingPunct="0">
              <a:spcBef>
                <a:spcPct val="0"/>
              </a:spcBef>
              <a:spcAft>
                <a:spcPct val="0"/>
              </a:spcAft>
              <a:defRPr>
                <a:solidFill>
                  <a:schemeClr val="tx1"/>
                </a:solidFill>
                <a:latin typeface="Arial" panose="020B0604020202090204" pitchFamily="34" charset="0"/>
              </a:defRPr>
            </a:lvl9pPr>
          </a:lstStyle>
          <a:p>
            <a:pPr algn="ctr" defTabSz="666750">
              <a:lnSpc>
                <a:spcPct val="90000"/>
              </a:lnSpc>
              <a:spcAft>
                <a:spcPct val="35000"/>
              </a:spcAft>
              <a:defRPr/>
            </a:pPr>
            <a:endParaRPr lang="zh-CN" altLang="en-US" sz="1500">
              <a:solidFill>
                <a:srgbClr val="14179C"/>
              </a:solidFill>
              <a:latin typeface="方正魏碑简体" panose="03000509000000000000" pitchFamily="65" charset="-122"/>
              <a:ea typeface="方正魏碑简体" panose="03000509000000000000" pitchFamily="65" charset="-122"/>
            </a:endParaRPr>
          </a:p>
        </p:txBody>
      </p:sp>
      <p:sp>
        <p:nvSpPr>
          <p:cNvPr id="14" name="矩形 13"/>
          <p:cNvSpPr/>
          <p:nvPr/>
        </p:nvSpPr>
        <p:spPr>
          <a:xfrm>
            <a:off x="2033718" y="59281"/>
            <a:ext cx="5238582" cy="523220"/>
          </a:xfrm>
          <a:prstGeom prst="rect">
            <a:avLst/>
          </a:prstGeom>
          <a:noFill/>
        </p:spPr>
        <p:txBody>
          <a:bodyPr>
            <a:spAutoFit/>
          </a:bodyPr>
          <a:lstStyle/>
          <a:p>
            <a:pPr algn="ctr" defTabSz="685800">
              <a:defRPr/>
            </a:pPr>
            <a:r>
              <a:rPr lang="zh-CN" altLang="en-US"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二、学习</a:t>
            </a:r>
            <a:r>
              <a:rPr lang="en-US" altLang="zh-CN"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护理教育学</a:t>
            </a:r>
            <a:r>
              <a:rPr lang="en-US" altLang="zh-CN"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的意义</a:t>
            </a:r>
            <a:endParaRPr lang="zh-CN" altLang="en-US" sz="32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endParaRPr>
          </a:p>
        </p:txBody>
      </p:sp>
      <p:pic>
        <p:nvPicPr>
          <p:cNvPr id="2" name="图片 1"/>
          <p:cNvPicPr>
            <a:picLocks noChangeAspect="1"/>
          </p:cNvPicPr>
          <p:nvPr/>
        </p:nvPicPr>
        <p:blipFill>
          <a:blip r:embed="rId3"/>
          <a:stretch>
            <a:fillRect/>
          </a:stretch>
        </p:blipFill>
        <p:spPr>
          <a:xfrm>
            <a:off x="2773062" y="1741454"/>
            <a:ext cx="6027588" cy="3068708"/>
          </a:xfrm>
          <a:prstGeom prst="rect">
            <a:avLst/>
          </a:prstGeom>
        </p:spPr>
      </p:pic>
      <p:sp>
        <p:nvSpPr>
          <p:cNvPr id="10" name="矩形 9"/>
          <p:cNvSpPr>
            <a:spLocks noChangeArrowheads="1"/>
          </p:cNvSpPr>
          <p:nvPr/>
        </p:nvSpPr>
        <p:spPr bwMode="auto">
          <a:xfrm>
            <a:off x="2772183" y="3651870"/>
            <a:ext cx="6028467"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pPr>
            <a:r>
              <a:rPr lang="zh-CN" altLang="en-US" dirty="0" smtClean="0">
                <a:solidFill>
                  <a:srgbClr val="14179C"/>
                </a:solidFill>
                <a:latin typeface="黑体" charset="0"/>
                <a:ea typeface="黑体" charset="0"/>
                <a:cs typeface="黑体" charset="0"/>
              </a:rPr>
              <a:t>具有较强的临床护理能力和科研能力、初步的</a:t>
            </a:r>
            <a:r>
              <a:rPr lang="zh-CN" altLang="en-US" dirty="0" smtClean="0">
                <a:solidFill>
                  <a:srgbClr val="C00000"/>
                </a:solidFill>
                <a:latin typeface="黑体" charset="0"/>
                <a:ea typeface="黑体" charset="0"/>
                <a:cs typeface="黑体" charset="0"/>
              </a:rPr>
              <a:t>教学能力和</a:t>
            </a:r>
            <a:r>
              <a:rPr lang="zh-CN" altLang="en-US" dirty="0" smtClean="0">
                <a:solidFill>
                  <a:srgbClr val="14179C"/>
                </a:solidFill>
                <a:latin typeface="黑体" charset="0"/>
                <a:ea typeface="黑体" charset="0"/>
                <a:cs typeface="黑体" charset="0"/>
              </a:rPr>
              <a:t>护理管理，具备较强的专业发展潜能。</a:t>
            </a:r>
            <a:endParaRPr lang="zh-CN" altLang="en-US" dirty="0">
              <a:solidFill>
                <a:srgbClr val="14179C"/>
              </a:solidFill>
              <a:latin typeface="黑体" charset="0"/>
              <a:ea typeface="黑体" charset="0"/>
              <a:cs typeface="黑体"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形状 16"/>
          <p:cNvSpPr/>
          <p:nvPr/>
        </p:nvSpPr>
        <p:spPr>
          <a:xfrm>
            <a:off x="1331119" y="2083594"/>
            <a:ext cx="1247775" cy="848916"/>
          </a:xfrm>
          <a:custGeom>
            <a:avLst/>
            <a:gdLst>
              <a:gd name="connsiteX0" fmla="*/ 0 w 1663600"/>
              <a:gd name="connsiteY0" fmla="*/ 565855 h 1131709"/>
              <a:gd name="connsiteX1" fmla="*/ 831800 w 1663600"/>
              <a:gd name="connsiteY1" fmla="*/ 0 h 1131709"/>
              <a:gd name="connsiteX2" fmla="*/ 1663600 w 1663600"/>
              <a:gd name="connsiteY2" fmla="*/ 565855 h 1131709"/>
              <a:gd name="connsiteX3" fmla="*/ 831800 w 1663600"/>
              <a:gd name="connsiteY3" fmla="*/ 1131710 h 1131709"/>
              <a:gd name="connsiteX4" fmla="*/ 0 w 1663600"/>
              <a:gd name="connsiteY4" fmla="*/ 565855 h 113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600" h="1131709">
                <a:moveTo>
                  <a:pt x="0" y="565855"/>
                </a:moveTo>
                <a:cubicBezTo>
                  <a:pt x="0" y="253342"/>
                  <a:pt x="372410" y="0"/>
                  <a:pt x="831800" y="0"/>
                </a:cubicBezTo>
                <a:cubicBezTo>
                  <a:pt x="1291190" y="0"/>
                  <a:pt x="1663600" y="253342"/>
                  <a:pt x="1663600" y="565855"/>
                </a:cubicBezTo>
                <a:cubicBezTo>
                  <a:pt x="1663600" y="878368"/>
                  <a:pt x="1291190" y="1131710"/>
                  <a:pt x="831800" y="1131710"/>
                </a:cubicBezTo>
                <a:cubicBezTo>
                  <a:pt x="372410" y="1131710"/>
                  <a:pt x="0" y="878368"/>
                  <a:pt x="0" y="56585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7962" tIns="139541" rIns="197962" bIns="139541" anchor="ctr"/>
          <a:lstStyle/>
          <a:p>
            <a:pPr algn="ctr" defTabSz="1066800">
              <a:lnSpc>
                <a:spcPct val="90000"/>
              </a:lnSpc>
              <a:spcAft>
                <a:spcPct val="35000"/>
              </a:spcAft>
            </a:pPr>
            <a:r>
              <a:rPr lang="en-US" altLang="zh-CN" sz="2400">
                <a:solidFill>
                  <a:srgbClr val="FFFFFF"/>
                </a:solidFill>
                <a:latin typeface="Verdana" panose="020B0604030504040204" charset="0"/>
                <a:ea typeface="宋体" charset="0"/>
                <a:cs typeface="宋体" charset="0"/>
              </a:rPr>
              <a:t>WHY</a:t>
            </a:r>
            <a:endParaRPr lang="zh-CN" altLang="en-US" sz="2400">
              <a:solidFill>
                <a:srgbClr val="FFFFFF"/>
              </a:solidFill>
              <a:latin typeface="Verdana" panose="020B0604030504040204" charset="0"/>
              <a:ea typeface="宋体" charset="0"/>
              <a:cs typeface="宋体" charset="0"/>
            </a:endParaRPr>
          </a:p>
        </p:txBody>
      </p:sp>
      <p:sp>
        <p:nvSpPr>
          <p:cNvPr id="18" name="任意多边形: 形状 17"/>
          <p:cNvSpPr/>
          <p:nvPr/>
        </p:nvSpPr>
        <p:spPr>
          <a:xfrm rot="18432463">
            <a:off x="2032993" y="1573411"/>
            <a:ext cx="1179909" cy="202406"/>
          </a:xfrm>
          <a:custGeom>
            <a:avLst/>
            <a:gdLst>
              <a:gd name="connsiteX0" fmla="*/ 0 w 1689494"/>
              <a:gd name="connsiteY0" fmla="*/ 9932 h 19865"/>
              <a:gd name="connsiteX1" fmla="*/ 1689494 w 1689494"/>
              <a:gd name="connsiteY1" fmla="*/ 9932 h 19865"/>
            </a:gdLst>
            <a:ahLst/>
            <a:cxnLst>
              <a:cxn ang="0">
                <a:pos x="connsiteX0" y="connsiteY0"/>
              </a:cxn>
              <a:cxn ang="0">
                <a:pos x="connsiteX1" y="connsiteY1"/>
              </a:cxn>
            </a:cxnLst>
            <a:rect l="l" t="t" r="r" b="b"/>
            <a:pathLst>
              <a:path w="1689494" h="19865">
                <a:moveTo>
                  <a:pt x="0" y="9932"/>
                </a:moveTo>
                <a:lnTo>
                  <a:pt x="1689494" y="9932"/>
                </a:lnTo>
              </a:path>
            </a:pathLst>
          </a:custGeom>
          <a:noFill/>
          <a:ln>
            <a:solidFill>
              <a:srgbClr val="0070C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611408" tIns="-24229" rIns="611407" bIns="-24229" spcCol="1270" anchor="ctr"/>
          <a:lstStyle/>
          <a:p>
            <a:pPr algn="ctr" defTabSz="666750">
              <a:lnSpc>
                <a:spcPct val="90000"/>
              </a:lnSpc>
              <a:spcAft>
                <a:spcPct val="35000"/>
              </a:spcAft>
              <a:defRPr/>
            </a:pPr>
            <a:endParaRPr lang="zh-CN" altLang="en-US" sz="1500">
              <a:solidFill>
                <a:srgbClr val="14179C">
                  <a:hueOff val="0"/>
                  <a:satOff val="0"/>
                  <a:lumOff val="0"/>
                  <a:alphaOff val="0"/>
                </a:srgbClr>
              </a:solidFill>
              <a:latin typeface="Verdana" panose="020B0604030504040204"/>
            </a:endParaRPr>
          </a:p>
        </p:txBody>
      </p:sp>
      <p:sp>
        <p:nvSpPr>
          <p:cNvPr id="19" name="任意多边形: 形状 18"/>
          <p:cNvSpPr/>
          <p:nvPr/>
        </p:nvSpPr>
        <p:spPr>
          <a:xfrm>
            <a:off x="2799160" y="1066800"/>
            <a:ext cx="775097" cy="386954"/>
          </a:xfrm>
          <a:custGeom>
            <a:avLst/>
            <a:gdLst>
              <a:gd name="connsiteX0" fmla="*/ 0 w 1033138"/>
              <a:gd name="connsiteY0" fmla="*/ 51657 h 516569"/>
              <a:gd name="connsiteX1" fmla="*/ 51657 w 1033138"/>
              <a:gd name="connsiteY1" fmla="*/ 0 h 516569"/>
              <a:gd name="connsiteX2" fmla="*/ 981481 w 1033138"/>
              <a:gd name="connsiteY2" fmla="*/ 0 h 516569"/>
              <a:gd name="connsiteX3" fmla="*/ 1033138 w 1033138"/>
              <a:gd name="connsiteY3" fmla="*/ 51657 h 516569"/>
              <a:gd name="connsiteX4" fmla="*/ 1033138 w 1033138"/>
              <a:gd name="connsiteY4" fmla="*/ 464912 h 516569"/>
              <a:gd name="connsiteX5" fmla="*/ 981481 w 1033138"/>
              <a:gd name="connsiteY5" fmla="*/ 516569 h 516569"/>
              <a:gd name="connsiteX6" fmla="*/ 51657 w 1033138"/>
              <a:gd name="connsiteY6" fmla="*/ 516569 h 516569"/>
              <a:gd name="connsiteX7" fmla="*/ 0 w 1033138"/>
              <a:gd name="connsiteY7" fmla="*/ 464912 h 516569"/>
              <a:gd name="connsiteX8" fmla="*/ 0 w 1033138"/>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138" h="516569">
                <a:moveTo>
                  <a:pt x="0" y="51657"/>
                </a:moveTo>
                <a:cubicBezTo>
                  <a:pt x="0" y="23128"/>
                  <a:pt x="23128" y="0"/>
                  <a:pt x="51657" y="0"/>
                </a:cubicBezTo>
                <a:lnTo>
                  <a:pt x="981481" y="0"/>
                </a:lnTo>
                <a:cubicBezTo>
                  <a:pt x="1010010" y="0"/>
                  <a:pt x="1033138" y="23128"/>
                  <a:pt x="1033138" y="51657"/>
                </a:cubicBezTo>
                <a:lnTo>
                  <a:pt x="1033138" y="464912"/>
                </a:lnTo>
                <a:cubicBezTo>
                  <a:pt x="1033138" y="493441"/>
                  <a:pt x="1010010" y="516569"/>
                  <a:pt x="981481" y="516569"/>
                </a:cubicBezTo>
                <a:lnTo>
                  <a:pt x="51657" y="516569"/>
                </a:lnTo>
                <a:cubicBezTo>
                  <a:pt x="23128" y="516569"/>
                  <a:pt x="0" y="493441"/>
                  <a:pt x="0" y="464912"/>
                </a:cubicBezTo>
                <a:lnTo>
                  <a:pt x="0" y="51657"/>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600" b="0">
                <a:solidFill>
                  <a:srgbClr val="FFFFFF"/>
                </a:solidFill>
                <a:latin typeface="黑体" panose="02010609060101010101" pitchFamily="49" charset="-122"/>
                <a:ea typeface="黑体" panose="02010609060101010101" pitchFamily="49" charset="-122"/>
              </a:rPr>
              <a:t>为学业</a:t>
            </a:r>
          </a:p>
        </p:txBody>
      </p:sp>
      <p:sp>
        <p:nvSpPr>
          <p:cNvPr id="20" name="任意多边形: 形状 19"/>
          <p:cNvSpPr/>
          <p:nvPr/>
        </p:nvSpPr>
        <p:spPr>
          <a:xfrm rot="19457599">
            <a:off x="3537348" y="1141810"/>
            <a:ext cx="382190" cy="14288"/>
          </a:xfrm>
          <a:custGeom>
            <a:avLst/>
            <a:gdLst>
              <a:gd name="connsiteX0" fmla="*/ 0 w 508925"/>
              <a:gd name="connsiteY0" fmla="*/ 9932 h 19865"/>
              <a:gd name="connsiteX1" fmla="*/ 508925 w 508925"/>
              <a:gd name="connsiteY1" fmla="*/ 9932 h 19865"/>
            </a:gdLst>
            <a:ahLst/>
            <a:cxnLst>
              <a:cxn ang="0">
                <a:pos x="connsiteX0" y="connsiteY0"/>
              </a:cxn>
              <a:cxn ang="0">
                <a:pos x="connsiteX1" y="connsiteY1"/>
              </a:cxn>
            </a:cxnLst>
            <a:rect l="l" t="t" r="r" b="b"/>
            <a:pathLst>
              <a:path w="508925" h="19865">
                <a:moveTo>
                  <a:pt x="0" y="9932"/>
                </a:moveTo>
                <a:lnTo>
                  <a:pt x="508925" y="9932"/>
                </a:lnTo>
              </a:path>
            </a:pathLst>
          </a:custGeom>
          <a:noFill/>
          <a:ln>
            <a:solidFill>
              <a:srgbClr val="0070C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0829" tIns="-2094" rIns="190830" bIns="-2093" spcCol="1270" anchor="ctr"/>
          <a:lstStyle/>
          <a:p>
            <a:pPr algn="ctr" defTabSz="666750">
              <a:lnSpc>
                <a:spcPct val="90000"/>
              </a:lnSpc>
              <a:spcAft>
                <a:spcPct val="35000"/>
              </a:spcAft>
              <a:defRPr/>
            </a:pPr>
            <a:endParaRPr lang="zh-CN" altLang="en-US" sz="1500">
              <a:solidFill>
                <a:srgbClr val="14179C">
                  <a:hueOff val="0"/>
                  <a:satOff val="0"/>
                  <a:lumOff val="0"/>
                  <a:alphaOff val="0"/>
                </a:srgbClr>
              </a:solidFill>
              <a:latin typeface="方正魏碑简体" panose="03000509000000000000" pitchFamily="65" charset="-122"/>
              <a:ea typeface="方正魏碑简体" panose="03000509000000000000" pitchFamily="65" charset="-122"/>
            </a:endParaRPr>
          </a:p>
        </p:txBody>
      </p:sp>
      <p:sp>
        <p:nvSpPr>
          <p:cNvPr id="21" name="任意多边形: 形状 20"/>
          <p:cNvSpPr/>
          <p:nvPr/>
        </p:nvSpPr>
        <p:spPr>
          <a:xfrm>
            <a:off x="3883819" y="844154"/>
            <a:ext cx="1008460" cy="386953"/>
          </a:xfrm>
          <a:custGeom>
            <a:avLst/>
            <a:gdLst>
              <a:gd name="connsiteX0" fmla="*/ 0 w 1344484"/>
              <a:gd name="connsiteY0" fmla="*/ 51657 h 516569"/>
              <a:gd name="connsiteX1" fmla="*/ 51657 w 1344484"/>
              <a:gd name="connsiteY1" fmla="*/ 0 h 516569"/>
              <a:gd name="connsiteX2" fmla="*/ 1292827 w 1344484"/>
              <a:gd name="connsiteY2" fmla="*/ 0 h 516569"/>
              <a:gd name="connsiteX3" fmla="*/ 1344484 w 1344484"/>
              <a:gd name="connsiteY3" fmla="*/ 51657 h 516569"/>
              <a:gd name="connsiteX4" fmla="*/ 1344484 w 1344484"/>
              <a:gd name="connsiteY4" fmla="*/ 464912 h 516569"/>
              <a:gd name="connsiteX5" fmla="*/ 1292827 w 1344484"/>
              <a:gd name="connsiteY5" fmla="*/ 516569 h 516569"/>
              <a:gd name="connsiteX6" fmla="*/ 51657 w 1344484"/>
              <a:gd name="connsiteY6" fmla="*/ 516569 h 516569"/>
              <a:gd name="connsiteX7" fmla="*/ 0 w 1344484"/>
              <a:gd name="connsiteY7" fmla="*/ 464912 h 516569"/>
              <a:gd name="connsiteX8" fmla="*/ 0 w 1344484"/>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484" h="516569">
                <a:moveTo>
                  <a:pt x="0" y="51657"/>
                </a:moveTo>
                <a:cubicBezTo>
                  <a:pt x="0" y="23128"/>
                  <a:pt x="23128" y="0"/>
                  <a:pt x="51657" y="0"/>
                </a:cubicBezTo>
                <a:lnTo>
                  <a:pt x="1292827" y="0"/>
                </a:lnTo>
                <a:cubicBezTo>
                  <a:pt x="1321356" y="0"/>
                  <a:pt x="1344484" y="23128"/>
                  <a:pt x="1344484" y="51657"/>
                </a:cubicBezTo>
                <a:lnTo>
                  <a:pt x="1344484" y="464912"/>
                </a:lnTo>
                <a:cubicBezTo>
                  <a:pt x="1344484" y="493441"/>
                  <a:pt x="1321356" y="516569"/>
                  <a:pt x="1292827" y="516569"/>
                </a:cubicBezTo>
                <a:lnTo>
                  <a:pt x="51657" y="516569"/>
                </a:lnTo>
                <a:cubicBezTo>
                  <a:pt x="23128" y="516569"/>
                  <a:pt x="0" y="493441"/>
                  <a:pt x="0" y="464912"/>
                </a:cubicBezTo>
                <a:lnTo>
                  <a:pt x="0" y="51657"/>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600" b="0">
                <a:solidFill>
                  <a:srgbClr val="FFFFFF"/>
                </a:solidFill>
                <a:latin typeface="黑体" panose="02010609060101010101" pitchFamily="49" charset="-122"/>
                <a:ea typeface="黑体" panose="02010609060101010101" pitchFamily="49" charset="-122"/>
              </a:rPr>
              <a:t>培养目标</a:t>
            </a:r>
          </a:p>
        </p:txBody>
      </p:sp>
      <p:sp>
        <p:nvSpPr>
          <p:cNvPr id="13" name="直接连接符 4"/>
          <p:cNvSpPr txBox="1"/>
          <p:nvPr/>
        </p:nvSpPr>
        <p:spPr>
          <a:xfrm rot="16820801" flipV="1">
            <a:off x="1816299" y="1436490"/>
            <a:ext cx="2381" cy="1083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9525" tIns="0" rIns="9525" bIns="0" anchor="ctr"/>
          <a:lstStyle>
            <a:lvl1pPr defTabSz="889000">
              <a:defRPr>
                <a:solidFill>
                  <a:schemeClr val="tx1"/>
                </a:solidFill>
                <a:latin typeface="Arial" panose="020B0604020202090204" pitchFamily="34" charset="0"/>
              </a:defRPr>
            </a:lvl1pPr>
            <a:lvl2pPr marL="742950" indent="-285750" defTabSz="889000">
              <a:defRPr>
                <a:solidFill>
                  <a:schemeClr val="tx1"/>
                </a:solidFill>
                <a:latin typeface="Arial" panose="020B0604020202090204" pitchFamily="34" charset="0"/>
              </a:defRPr>
            </a:lvl2pPr>
            <a:lvl3pPr marL="1143000" indent="-228600" defTabSz="889000">
              <a:defRPr>
                <a:solidFill>
                  <a:schemeClr val="tx1"/>
                </a:solidFill>
                <a:latin typeface="Arial" panose="020B0604020202090204" pitchFamily="34" charset="0"/>
              </a:defRPr>
            </a:lvl3pPr>
            <a:lvl4pPr marL="1600200" indent="-228600" defTabSz="889000">
              <a:defRPr>
                <a:solidFill>
                  <a:schemeClr val="tx1"/>
                </a:solidFill>
                <a:latin typeface="Arial" panose="020B0604020202090204" pitchFamily="34" charset="0"/>
              </a:defRPr>
            </a:lvl4pPr>
            <a:lvl5pPr marL="2057400" indent="-228600" defTabSz="889000">
              <a:defRPr>
                <a:solidFill>
                  <a:schemeClr val="tx1"/>
                </a:solidFill>
                <a:latin typeface="Arial" panose="020B0604020202090204" pitchFamily="34" charset="0"/>
              </a:defRPr>
            </a:lvl5pPr>
            <a:lvl6pPr marL="2514600" indent="-228600" defTabSz="889000" eaLnBrk="0" fontAlgn="base" hangingPunct="0">
              <a:spcBef>
                <a:spcPct val="0"/>
              </a:spcBef>
              <a:spcAft>
                <a:spcPct val="0"/>
              </a:spcAft>
              <a:defRPr>
                <a:solidFill>
                  <a:schemeClr val="tx1"/>
                </a:solidFill>
                <a:latin typeface="Arial" panose="020B0604020202090204" pitchFamily="34" charset="0"/>
              </a:defRPr>
            </a:lvl6pPr>
            <a:lvl7pPr marL="2971800" indent="-228600" defTabSz="889000" eaLnBrk="0" fontAlgn="base" hangingPunct="0">
              <a:spcBef>
                <a:spcPct val="0"/>
              </a:spcBef>
              <a:spcAft>
                <a:spcPct val="0"/>
              </a:spcAft>
              <a:defRPr>
                <a:solidFill>
                  <a:schemeClr val="tx1"/>
                </a:solidFill>
                <a:latin typeface="Arial" panose="020B0604020202090204" pitchFamily="34" charset="0"/>
              </a:defRPr>
            </a:lvl7pPr>
            <a:lvl8pPr marL="3429000" indent="-228600" defTabSz="889000" eaLnBrk="0" fontAlgn="base" hangingPunct="0">
              <a:spcBef>
                <a:spcPct val="0"/>
              </a:spcBef>
              <a:spcAft>
                <a:spcPct val="0"/>
              </a:spcAft>
              <a:defRPr>
                <a:solidFill>
                  <a:schemeClr val="tx1"/>
                </a:solidFill>
                <a:latin typeface="Arial" panose="020B0604020202090204" pitchFamily="34" charset="0"/>
              </a:defRPr>
            </a:lvl8pPr>
            <a:lvl9pPr marL="3886200" indent="-228600" defTabSz="889000" eaLnBrk="0" fontAlgn="base" hangingPunct="0">
              <a:spcBef>
                <a:spcPct val="0"/>
              </a:spcBef>
              <a:spcAft>
                <a:spcPct val="0"/>
              </a:spcAft>
              <a:defRPr>
                <a:solidFill>
                  <a:schemeClr val="tx1"/>
                </a:solidFill>
                <a:latin typeface="Arial" panose="020B0604020202090204" pitchFamily="34" charset="0"/>
              </a:defRPr>
            </a:lvl9pPr>
          </a:lstStyle>
          <a:p>
            <a:pPr algn="ctr" defTabSz="666750">
              <a:lnSpc>
                <a:spcPct val="90000"/>
              </a:lnSpc>
              <a:spcAft>
                <a:spcPct val="35000"/>
              </a:spcAft>
              <a:defRPr/>
            </a:pPr>
            <a:endParaRPr lang="zh-CN" altLang="en-US" sz="1500">
              <a:solidFill>
                <a:srgbClr val="14179C"/>
              </a:solidFill>
              <a:latin typeface="方正魏碑简体" panose="03000509000000000000" pitchFamily="65" charset="-122"/>
              <a:ea typeface="方正魏碑简体" panose="03000509000000000000" pitchFamily="65" charset="-122"/>
            </a:endParaRPr>
          </a:p>
        </p:txBody>
      </p:sp>
      <p:sp>
        <p:nvSpPr>
          <p:cNvPr id="14" name="矩形 13"/>
          <p:cNvSpPr/>
          <p:nvPr/>
        </p:nvSpPr>
        <p:spPr>
          <a:xfrm>
            <a:off x="1403648" y="-17531"/>
            <a:ext cx="6312632" cy="584775"/>
          </a:xfrm>
          <a:prstGeom prst="rect">
            <a:avLst/>
          </a:prstGeom>
          <a:noFill/>
        </p:spPr>
        <p:txBody>
          <a:bodyPr wrap="square">
            <a:spAutoFit/>
          </a:bodyPr>
          <a:lstStyle/>
          <a:p>
            <a:pPr algn="ctr" defTabSz="685800">
              <a:defRPr/>
            </a:pPr>
            <a:r>
              <a:rPr lang="zh-CN" altLang="en-US" sz="3200" b="1" dirty="0" smtClean="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（二）学习</a:t>
            </a:r>
            <a:r>
              <a:rPr lang="en-US" altLang="zh-CN" sz="32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32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护理教育学</a:t>
            </a:r>
            <a:r>
              <a:rPr lang="en-US" altLang="zh-CN" sz="32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32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的意义</a:t>
            </a:r>
            <a:endParaRPr lang="zh-CN" altLang="en-US" sz="36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endParaRPr>
          </a:p>
        </p:txBody>
      </p:sp>
      <p:pic>
        <p:nvPicPr>
          <p:cNvPr id="2" name="图片 1"/>
          <p:cNvPicPr>
            <a:picLocks noChangeAspect="1"/>
          </p:cNvPicPr>
          <p:nvPr/>
        </p:nvPicPr>
        <p:blipFill>
          <a:blip r:embed="rId2" cstate="email">
            <a:extLst>
              <a:ext uri="{28A0092B-C50C-407E-A947-70E740481C1C}">
                <a14:useLocalDpi xmlns:a14="http://schemas.microsoft.com/office/drawing/2010/main" val="0"/>
              </a:ext>
            </a:extLst>
          </a:blip>
          <a:srcRect l="3925" t="-1692" r="5743"/>
          <a:stretch>
            <a:fillRect/>
          </a:stretch>
        </p:blipFill>
        <p:spPr bwMode="auto">
          <a:xfrm>
            <a:off x="2793887" y="1935004"/>
            <a:ext cx="6095367" cy="2575866"/>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email">
            <a:extLst>
              <a:ext uri="{28A0092B-C50C-407E-A947-70E740481C1C}">
                <a14:useLocalDpi xmlns:a14="http://schemas.microsoft.com/office/drawing/2010/main" val="0"/>
              </a:ext>
            </a:extLst>
          </a:blip>
          <a:srcRect l="3925" t="-1692" r="5743"/>
          <a:stretch>
            <a:fillRect/>
          </a:stretch>
        </p:blipFill>
        <p:spPr bwMode="auto">
          <a:xfrm>
            <a:off x="2744391" y="1925242"/>
            <a:ext cx="5122069" cy="1916906"/>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任意多边形: 形状 16"/>
          <p:cNvSpPr/>
          <p:nvPr/>
        </p:nvSpPr>
        <p:spPr>
          <a:xfrm>
            <a:off x="1331119" y="2083594"/>
            <a:ext cx="1247775" cy="848916"/>
          </a:xfrm>
          <a:custGeom>
            <a:avLst/>
            <a:gdLst>
              <a:gd name="connsiteX0" fmla="*/ 0 w 1663600"/>
              <a:gd name="connsiteY0" fmla="*/ 565855 h 1131709"/>
              <a:gd name="connsiteX1" fmla="*/ 831800 w 1663600"/>
              <a:gd name="connsiteY1" fmla="*/ 0 h 1131709"/>
              <a:gd name="connsiteX2" fmla="*/ 1663600 w 1663600"/>
              <a:gd name="connsiteY2" fmla="*/ 565855 h 1131709"/>
              <a:gd name="connsiteX3" fmla="*/ 831800 w 1663600"/>
              <a:gd name="connsiteY3" fmla="*/ 1131710 h 1131709"/>
              <a:gd name="connsiteX4" fmla="*/ 0 w 1663600"/>
              <a:gd name="connsiteY4" fmla="*/ 565855 h 113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600" h="1131709">
                <a:moveTo>
                  <a:pt x="0" y="565855"/>
                </a:moveTo>
                <a:cubicBezTo>
                  <a:pt x="0" y="253342"/>
                  <a:pt x="372410" y="0"/>
                  <a:pt x="831800" y="0"/>
                </a:cubicBezTo>
                <a:cubicBezTo>
                  <a:pt x="1291190" y="0"/>
                  <a:pt x="1663600" y="253342"/>
                  <a:pt x="1663600" y="565855"/>
                </a:cubicBezTo>
                <a:cubicBezTo>
                  <a:pt x="1663600" y="878368"/>
                  <a:pt x="1291190" y="1131710"/>
                  <a:pt x="831800" y="1131710"/>
                </a:cubicBezTo>
                <a:cubicBezTo>
                  <a:pt x="372410" y="1131710"/>
                  <a:pt x="0" y="878368"/>
                  <a:pt x="0" y="56585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7962" tIns="139541" rIns="197962" bIns="139541" anchor="ctr"/>
          <a:lstStyle/>
          <a:p>
            <a:pPr algn="ctr" defTabSz="1066800">
              <a:lnSpc>
                <a:spcPct val="90000"/>
              </a:lnSpc>
              <a:spcAft>
                <a:spcPct val="35000"/>
              </a:spcAft>
            </a:pPr>
            <a:r>
              <a:rPr lang="en-US" altLang="zh-CN" sz="2400">
                <a:solidFill>
                  <a:srgbClr val="FFFFFF"/>
                </a:solidFill>
                <a:latin typeface="Verdana" panose="020B0604030504040204" charset="0"/>
                <a:ea typeface="宋体" charset="0"/>
                <a:cs typeface="宋体" charset="0"/>
              </a:rPr>
              <a:t>WHY</a:t>
            </a:r>
            <a:endParaRPr lang="zh-CN" altLang="en-US" sz="2400">
              <a:solidFill>
                <a:srgbClr val="FFFFFF"/>
              </a:solidFill>
              <a:latin typeface="Verdana" panose="020B0604030504040204" charset="0"/>
              <a:ea typeface="宋体" charset="0"/>
              <a:cs typeface="宋体" charset="0"/>
            </a:endParaRPr>
          </a:p>
        </p:txBody>
      </p:sp>
      <p:sp>
        <p:nvSpPr>
          <p:cNvPr id="18" name="任意多边形: 形状 17"/>
          <p:cNvSpPr/>
          <p:nvPr/>
        </p:nvSpPr>
        <p:spPr>
          <a:xfrm rot="18523589">
            <a:off x="2072283" y="1578174"/>
            <a:ext cx="1108472" cy="304800"/>
          </a:xfrm>
          <a:custGeom>
            <a:avLst/>
            <a:gdLst>
              <a:gd name="connsiteX0" fmla="*/ 0 w 1689494"/>
              <a:gd name="connsiteY0" fmla="*/ 9932 h 19865"/>
              <a:gd name="connsiteX1" fmla="*/ 1689494 w 1689494"/>
              <a:gd name="connsiteY1" fmla="*/ 9932 h 19865"/>
            </a:gdLst>
            <a:ahLst/>
            <a:cxnLst>
              <a:cxn ang="0">
                <a:pos x="connsiteX0" y="connsiteY0"/>
              </a:cxn>
              <a:cxn ang="0">
                <a:pos x="connsiteX1" y="connsiteY1"/>
              </a:cxn>
            </a:cxnLst>
            <a:rect l="l" t="t" r="r" b="b"/>
            <a:pathLst>
              <a:path w="1689494" h="19865">
                <a:moveTo>
                  <a:pt x="0" y="9932"/>
                </a:moveTo>
                <a:lnTo>
                  <a:pt x="1689494" y="9932"/>
                </a:lnTo>
              </a:path>
            </a:pathLst>
          </a:custGeom>
          <a:noFill/>
          <a:ln>
            <a:solidFill>
              <a:srgbClr val="0070C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611408" tIns="-24229" rIns="611407" bIns="-24229" spcCol="1270" anchor="ctr"/>
          <a:lstStyle/>
          <a:p>
            <a:pPr algn="ctr" defTabSz="666750">
              <a:lnSpc>
                <a:spcPct val="90000"/>
              </a:lnSpc>
              <a:spcAft>
                <a:spcPct val="35000"/>
              </a:spcAft>
              <a:defRPr/>
            </a:pPr>
            <a:endParaRPr lang="zh-CN" altLang="en-US" sz="1500">
              <a:solidFill>
                <a:srgbClr val="14179C">
                  <a:hueOff val="0"/>
                  <a:satOff val="0"/>
                  <a:lumOff val="0"/>
                  <a:alphaOff val="0"/>
                </a:srgbClr>
              </a:solidFill>
              <a:latin typeface="Verdana" panose="020B0604030504040204"/>
            </a:endParaRPr>
          </a:p>
        </p:txBody>
      </p:sp>
      <p:sp>
        <p:nvSpPr>
          <p:cNvPr id="19" name="任意多边形: 形状 18"/>
          <p:cNvSpPr/>
          <p:nvPr/>
        </p:nvSpPr>
        <p:spPr>
          <a:xfrm>
            <a:off x="2799160" y="1066800"/>
            <a:ext cx="775097" cy="386954"/>
          </a:xfrm>
          <a:custGeom>
            <a:avLst/>
            <a:gdLst>
              <a:gd name="connsiteX0" fmla="*/ 0 w 1033138"/>
              <a:gd name="connsiteY0" fmla="*/ 51657 h 516569"/>
              <a:gd name="connsiteX1" fmla="*/ 51657 w 1033138"/>
              <a:gd name="connsiteY1" fmla="*/ 0 h 516569"/>
              <a:gd name="connsiteX2" fmla="*/ 981481 w 1033138"/>
              <a:gd name="connsiteY2" fmla="*/ 0 h 516569"/>
              <a:gd name="connsiteX3" fmla="*/ 1033138 w 1033138"/>
              <a:gd name="connsiteY3" fmla="*/ 51657 h 516569"/>
              <a:gd name="connsiteX4" fmla="*/ 1033138 w 1033138"/>
              <a:gd name="connsiteY4" fmla="*/ 464912 h 516569"/>
              <a:gd name="connsiteX5" fmla="*/ 981481 w 1033138"/>
              <a:gd name="connsiteY5" fmla="*/ 516569 h 516569"/>
              <a:gd name="connsiteX6" fmla="*/ 51657 w 1033138"/>
              <a:gd name="connsiteY6" fmla="*/ 516569 h 516569"/>
              <a:gd name="connsiteX7" fmla="*/ 0 w 1033138"/>
              <a:gd name="connsiteY7" fmla="*/ 464912 h 516569"/>
              <a:gd name="connsiteX8" fmla="*/ 0 w 1033138"/>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138" h="516569">
                <a:moveTo>
                  <a:pt x="0" y="51657"/>
                </a:moveTo>
                <a:cubicBezTo>
                  <a:pt x="0" y="23128"/>
                  <a:pt x="23128" y="0"/>
                  <a:pt x="51657" y="0"/>
                </a:cubicBezTo>
                <a:lnTo>
                  <a:pt x="981481" y="0"/>
                </a:lnTo>
                <a:cubicBezTo>
                  <a:pt x="1010010" y="0"/>
                  <a:pt x="1033138" y="23128"/>
                  <a:pt x="1033138" y="51657"/>
                </a:cubicBezTo>
                <a:lnTo>
                  <a:pt x="1033138" y="464912"/>
                </a:lnTo>
                <a:cubicBezTo>
                  <a:pt x="1033138" y="493441"/>
                  <a:pt x="1010010" y="516569"/>
                  <a:pt x="981481" y="516569"/>
                </a:cubicBezTo>
                <a:lnTo>
                  <a:pt x="51657" y="516569"/>
                </a:lnTo>
                <a:cubicBezTo>
                  <a:pt x="23128" y="516569"/>
                  <a:pt x="0" y="493441"/>
                  <a:pt x="0" y="464912"/>
                </a:cubicBezTo>
                <a:lnTo>
                  <a:pt x="0" y="51657"/>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500">
                <a:solidFill>
                  <a:srgbClr val="FFFFFF"/>
                </a:solidFill>
                <a:latin typeface="黑体" panose="02010609060101010101" pitchFamily="49" charset="-122"/>
                <a:ea typeface="黑体" panose="02010609060101010101" pitchFamily="49" charset="-122"/>
              </a:rPr>
              <a:t>为学业</a:t>
            </a:r>
          </a:p>
        </p:txBody>
      </p:sp>
      <p:sp>
        <p:nvSpPr>
          <p:cNvPr id="20" name="任意多边形: 形状 19"/>
          <p:cNvSpPr/>
          <p:nvPr/>
        </p:nvSpPr>
        <p:spPr>
          <a:xfrm rot="19457599">
            <a:off x="3537348" y="1141810"/>
            <a:ext cx="382190" cy="14288"/>
          </a:xfrm>
          <a:custGeom>
            <a:avLst/>
            <a:gdLst>
              <a:gd name="connsiteX0" fmla="*/ 0 w 508925"/>
              <a:gd name="connsiteY0" fmla="*/ 9932 h 19865"/>
              <a:gd name="connsiteX1" fmla="*/ 508925 w 508925"/>
              <a:gd name="connsiteY1" fmla="*/ 9932 h 19865"/>
            </a:gdLst>
            <a:ahLst/>
            <a:cxnLst>
              <a:cxn ang="0">
                <a:pos x="connsiteX0" y="connsiteY0"/>
              </a:cxn>
              <a:cxn ang="0">
                <a:pos x="connsiteX1" y="connsiteY1"/>
              </a:cxn>
            </a:cxnLst>
            <a:rect l="l" t="t" r="r" b="b"/>
            <a:pathLst>
              <a:path w="508925" h="19865">
                <a:moveTo>
                  <a:pt x="0" y="9932"/>
                </a:moveTo>
                <a:lnTo>
                  <a:pt x="508925" y="9932"/>
                </a:lnTo>
              </a:path>
            </a:pathLst>
          </a:custGeom>
          <a:noFill/>
          <a:ln>
            <a:solidFill>
              <a:srgbClr val="0070C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0829" tIns="-2094" rIns="190830" bIns="-2093" spcCol="1270" anchor="ctr"/>
          <a:lstStyle/>
          <a:p>
            <a:pPr algn="ctr" defTabSz="666750">
              <a:lnSpc>
                <a:spcPct val="90000"/>
              </a:lnSpc>
              <a:spcAft>
                <a:spcPct val="35000"/>
              </a:spcAft>
              <a:defRPr/>
            </a:pPr>
            <a:endParaRPr lang="zh-CN" altLang="en-US" sz="1500">
              <a:solidFill>
                <a:srgbClr val="14179C">
                  <a:hueOff val="0"/>
                  <a:satOff val="0"/>
                  <a:lumOff val="0"/>
                  <a:alphaOff val="0"/>
                </a:srgbClr>
              </a:solidFill>
              <a:latin typeface="方正魏碑简体" panose="03000509000000000000" pitchFamily="65" charset="-122"/>
              <a:ea typeface="方正魏碑简体" panose="03000509000000000000" pitchFamily="65" charset="-122"/>
            </a:endParaRPr>
          </a:p>
        </p:txBody>
      </p:sp>
      <p:sp>
        <p:nvSpPr>
          <p:cNvPr id="21" name="任意多边形: 形状 20"/>
          <p:cNvSpPr/>
          <p:nvPr/>
        </p:nvSpPr>
        <p:spPr>
          <a:xfrm>
            <a:off x="3883819" y="844154"/>
            <a:ext cx="1008460" cy="386953"/>
          </a:xfrm>
          <a:custGeom>
            <a:avLst/>
            <a:gdLst>
              <a:gd name="connsiteX0" fmla="*/ 0 w 1344484"/>
              <a:gd name="connsiteY0" fmla="*/ 51657 h 516569"/>
              <a:gd name="connsiteX1" fmla="*/ 51657 w 1344484"/>
              <a:gd name="connsiteY1" fmla="*/ 0 h 516569"/>
              <a:gd name="connsiteX2" fmla="*/ 1292827 w 1344484"/>
              <a:gd name="connsiteY2" fmla="*/ 0 h 516569"/>
              <a:gd name="connsiteX3" fmla="*/ 1344484 w 1344484"/>
              <a:gd name="connsiteY3" fmla="*/ 51657 h 516569"/>
              <a:gd name="connsiteX4" fmla="*/ 1344484 w 1344484"/>
              <a:gd name="connsiteY4" fmla="*/ 464912 h 516569"/>
              <a:gd name="connsiteX5" fmla="*/ 1292827 w 1344484"/>
              <a:gd name="connsiteY5" fmla="*/ 516569 h 516569"/>
              <a:gd name="connsiteX6" fmla="*/ 51657 w 1344484"/>
              <a:gd name="connsiteY6" fmla="*/ 516569 h 516569"/>
              <a:gd name="connsiteX7" fmla="*/ 0 w 1344484"/>
              <a:gd name="connsiteY7" fmla="*/ 464912 h 516569"/>
              <a:gd name="connsiteX8" fmla="*/ 0 w 1344484"/>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484" h="516569">
                <a:moveTo>
                  <a:pt x="0" y="51657"/>
                </a:moveTo>
                <a:cubicBezTo>
                  <a:pt x="0" y="23128"/>
                  <a:pt x="23128" y="0"/>
                  <a:pt x="51657" y="0"/>
                </a:cubicBezTo>
                <a:lnTo>
                  <a:pt x="1292827" y="0"/>
                </a:lnTo>
                <a:cubicBezTo>
                  <a:pt x="1321356" y="0"/>
                  <a:pt x="1344484" y="23128"/>
                  <a:pt x="1344484" y="51657"/>
                </a:cubicBezTo>
                <a:lnTo>
                  <a:pt x="1344484" y="464912"/>
                </a:lnTo>
                <a:cubicBezTo>
                  <a:pt x="1344484" y="493441"/>
                  <a:pt x="1321356" y="516569"/>
                  <a:pt x="1292827" y="516569"/>
                </a:cubicBezTo>
                <a:lnTo>
                  <a:pt x="51657" y="516569"/>
                </a:lnTo>
                <a:cubicBezTo>
                  <a:pt x="23128" y="516569"/>
                  <a:pt x="0" y="493441"/>
                  <a:pt x="0" y="464912"/>
                </a:cubicBezTo>
                <a:lnTo>
                  <a:pt x="0" y="51657"/>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500">
                <a:solidFill>
                  <a:srgbClr val="FFFFFF"/>
                </a:solidFill>
                <a:latin typeface="黑体" panose="02010609060101010101" pitchFamily="49" charset="-122"/>
                <a:ea typeface="黑体" panose="02010609060101010101" pitchFamily="49" charset="-122"/>
              </a:rPr>
              <a:t>培养目标</a:t>
            </a:r>
          </a:p>
        </p:txBody>
      </p:sp>
      <p:sp>
        <p:nvSpPr>
          <p:cNvPr id="13" name="直接连接符 4"/>
          <p:cNvSpPr txBox="1"/>
          <p:nvPr/>
        </p:nvSpPr>
        <p:spPr>
          <a:xfrm rot="16820801" flipV="1">
            <a:off x="1816299" y="1436490"/>
            <a:ext cx="2381" cy="1083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9525" tIns="0" rIns="9525" bIns="0" anchor="ctr"/>
          <a:lstStyle>
            <a:lvl1pPr defTabSz="889000">
              <a:defRPr>
                <a:solidFill>
                  <a:schemeClr val="tx1"/>
                </a:solidFill>
                <a:latin typeface="Arial" panose="020B0604020202090204" pitchFamily="34" charset="0"/>
              </a:defRPr>
            </a:lvl1pPr>
            <a:lvl2pPr marL="742950" indent="-285750" defTabSz="889000">
              <a:defRPr>
                <a:solidFill>
                  <a:schemeClr val="tx1"/>
                </a:solidFill>
                <a:latin typeface="Arial" panose="020B0604020202090204" pitchFamily="34" charset="0"/>
              </a:defRPr>
            </a:lvl2pPr>
            <a:lvl3pPr marL="1143000" indent="-228600" defTabSz="889000">
              <a:defRPr>
                <a:solidFill>
                  <a:schemeClr val="tx1"/>
                </a:solidFill>
                <a:latin typeface="Arial" panose="020B0604020202090204" pitchFamily="34" charset="0"/>
              </a:defRPr>
            </a:lvl3pPr>
            <a:lvl4pPr marL="1600200" indent="-228600" defTabSz="889000">
              <a:defRPr>
                <a:solidFill>
                  <a:schemeClr val="tx1"/>
                </a:solidFill>
                <a:latin typeface="Arial" panose="020B0604020202090204" pitchFamily="34" charset="0"/>
              </a:defRPr>
            </a:lvl4pPr>
            <a:lvl5pPr marL="2057400" indent="-228600" defTabSz="889000">
              <a:defRPr>
                <a:solidFill>
                  <a:schemeClr val="tx1"/>
                </a:solidFill>
                <a:latin typeface="Arial" panose="020B0604020202090204" pitchFamily="34" charset="0"/>
              </a:defRPr>
            </a:lvl5pPr>
            <a:lvl6pPr marL="2514600" indent="-228600" defTabSz="889000" eaLnBrk="0" fontAlgn="base" hangingPunct="0">
              <a:spcBef>
                <a:spcPct val="0"/>
              </a:spcBef>
              <a:spcAft>
                <a:spcPct val="0"/>
              </a:spcAft>
              <a:defRPr>
                <a:solidFill>
                  <a:schemeClr val="tx1"/>
                </a:solidFill>
                <a:latin typeface="Arial" panose="020B0604020202090204" pitchFamily="34" charset="0"/>
              </a:defRPr>
            </a:lvl6pPr>
            <a:lvl7pPr marL="2971800" indent="-228600" defTabSz="889000" eaLnBrk="0" fontAlgn="base" hangingPunct="0">
              <a:spcBef>
                <a:spcPct val="0"/>
              </a:spcBef>
              <a:spcAft>
                <a:spcPct val="0"/>
              </a:spcAft>
              <a:defRPr>
                <a:solidFill>
                  <a:schemeClr val="tx1"/>
                </a:solidFill>
                <a:latin typeface="Arial" panose="020B0604020202090204" pitchFamily="34" charset="0"/>
              </a:defRPr>
            </a:lvl7pPr>
            <a:lvl8pPr marL="3429000" indent="-228600" defTabSz="889000" eaLnBrk="0" fontAlgn="base" hangingPunct="0">
              <a:spcBef>
                <a:spcPct val="0"/>
              </a:spcBef>
              <a:spcAft>
                <a:spcPct val="0"/>
              </a:spcAft>
              <a:defRPr>
                <a:solidFill>
                  <a:schemeClr val="tx1"/>
                </a:solidFill>
                <a:latin typeface="Arial" panose="020B0604020202090204" pitchFamily="34" charset="0"/>
              </a:defRPr>
            </a:lvl8pPr>
            <a:lvl9pPr marL="3886200" indent="-228600" defTabSz="889000" eaLnBrk="0" fontAlgn="base" hangingPunct="0">
              <a:spcBef>
                <a:spcPct val="0"/>
              </a:spcBef>
              <a:spcAft>
                <a:spcPct val="0"/>
              </a:spcAft>
              <a:defRPr>
                <a:solidFill>
                  <a:schemeClr val="tx1"/>
                </a:solidFill>
                <a:latin typeface="Arial" panose="020B0604020202090204" pitchFamily="34" charset="0"/>
              </a:defRPr>
            </a:lvl9pPr>
          </a:lstStyle>
          <a:p>
            <a:pPr algn="ctr" defTabSz="666750">
              <a:lnSpc>
                <a:spcPct val="90000"/>
              </a:lnSpc>
              <a:spcAft>
                <a:spcPct val="35000"/>
              </a:spcAft>
              <a:defRPr/>
            </a:pPr>
            <a:endParaRPr lang="zh-CN" altLang="en-US" sz="1500">
              <a:solidFill>
                <a:srgbClr val="14179C"/>
              </a:solidFill>
              <a:latin typeface="方正魏碑简体" panose="03000509000000000000" pitchFamily="65" charset="-122"/>
              <a:ea typeface="方正魏碑简体" panose="03000509000000000000" pitchFamily="65" charset="-122"/>
            </a:endParaRPr>
          </a:p>
        </p:txBody>
      </p:sp>
      <p:sp>
        <p:nvSpPr>
          <p:cNvPr id="14" name="矩形 13"/>
          <p:cNvSpPr/>
          <p:nvPr/>
        </p:nvSpPr>
        <p:spPr>
          <a:xfrm>
            <a:off x="2033718" y="59281"/>
            <a:ext cx="5418602" cy="523220"/>
          </a:xfrm>
          <a:prstGeom prst="rect">
            <a:avLst/>
          </a:prstGeom>
          <a:noFill/>
        </p:spPr>
        <p:txBody>
          <a:bodyPr wrap="square">
            <a:spAutoFit/>
          </a:bodyPr>
          <a:lstStyle/>
          <a:p>
            <a:pPr algn="ctr" defTabSz="685800">
              <a:defRPr/>
            </a:pPr>
            <a:r>
              <a:rPr lang="zh-CN" altLang="en-US"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二、学习</a:t>
            </a:r>
            <a:r>
              <a:rPr lang="en-US" altLang="zh-CN"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护理教育学</a:t>
            </a:r>
            <a:r>
              <a:rPr lang="en-US" altLang="zh-CN"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的意义</a:t>
            </a:r>
            <a:endParaRPr lang="zh-CN" altLang="en-US" sz="32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endParaRPr>
          </a:p>
        </p:txBody>
      </p:sp>
      <p:sp>
        <p:nvSpPr>
          <p:cNvPr id="29706" name="矩形 9"/>
          <p:cNvSpPr>
            <a:spLocks noChangeArrowheads="1"/>
          </p:cNvSpPr>
          <p:nvPr/>
        </p:nvSpPr>
        <p:spPr bwMode="auto">
          <a:xfrm>
            <a:off x="2799160" y="2487216"/>
            <a:ext cx="5067300" cy="13388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a:lnSpc>
                <a:spcPct val="150000"/>
              </a:lnSpc>
            </a:pPr>
            <a:r>
              <a:rPr lang="zh-CN" altLang="en-US">
                <a:solidFill>
                  <a:srgbClr val="14179C"/>
                </a:solidFill>
                <a:latin typeface="黑体" charset="0"/>
                <a:ea typeface="黑体" charset="0"/>
                <a:cs typeface="黑体" charset="0"/>
              </a:rPr>
              <a:t>具备基本的临床助产工作能力、初步的</a:t>
            </a:r>
            <a:r>
              <a:rPr lang="zh-CN" altLang="en-US">
                <a:solidFill>
                  <a:srgbClr val="C00000"/>
                </a:solidFill>
                <a:latin typeface="黑体" charset="0"/>
                <a:ea typeface="黑体" charset="0"/>
                <a:cs typeface="黑体" charset="0"/>
              </a:rPr>
              <a:t>教学能力</a:t>
            </a:r>
            <a:r>
              <a:rPr lang="zh-CN" altLang="en-US">
                <a:solidFill>
                  <a:srgbClr val="14179C"/>
                </a:solidFill>
                <a:latin typeface="黑体" charset="0"/>
                <a:ea typeface="黑体" charset="0"/>
                <a:cs typeface="黑体" charset="0"/>
              </a:rPr>
              <a:t>、管理能力及科研能力，能在各类医疗卫生保健机构从事助产工作的应用型专业人才。</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形状 16"/>
          <p:cNvSpPr/>
          <p:nvPr/>
        </p:nvSpPr>
        <p:spPr>
          <a:xfrm>
            <a:off x="1331119" y="2083594"/>
            <a:ext cx="1247775" cy="848916"/>
          </a:xfrm>
          <a:custGeom>
            <a:avLst/>
            <a:gdLst>
              <a:gd name="connsiteX0" fmla="*/ 0 w 1663600"/>
              <a:gd name="connsiteY0" fmla="*/ 565855 h 1131709"/>
              <a:gd name="connsiteX1" fmla="*/ 831800 w 1663600"/>
              <a:gd name="connsiteY1" fmla="*/ 0 h 1131709"/>
              <a:gd name="connsiteX2" fmla="*/ 1663600 w 1663600"/>
              <a:gd name="connsiteY2" fmla="*/ 565855 h 1131709"/>
              <a:gd name="connsiteX3" fmla="*/ 831800 w 1663600"/>
              <a:gd name="connsiteY3" fmla="*/ 1131710 h 1131709"/>
              <a:gd name="connsiteX4" fmla="*/ 0 w 1663600"/>
              <a:gd name="connsiteY4" fmla="*/ 565855 h 113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600" h="1131709">
                <a:moveTo>
                  <a:pt x="0" y="565855"/>
                </a:moveTo>
                <a:cubicBezTo>
                  <a:pt x="0" y="253342"/>
                  <a:pt x="372410" y="0"/>
                  <a:pt x="831800" y="0"/>
                </a:cubicBezTo>
                <a:cubicBezTo>
                  <a:pt x="1291190" y="0"/>
                  <a:pt x="1663600" y="253342"/>
                  <a:pt x="1663600" y="565855"/>
                </a:cubicBezTo>
                <a:cubicBezTo>
                  <a:pt x="1663600" y="878368"/>
                  <a:pt x="1291190" y="1131710"/>
                  <a:pt x="831800" y="1131710"/>
                </a:cubicBezTo>
                <a:cubicBezTo>
                  <a:pt x="372410" y="1131710"/>
                  <a:pt x="0" y="878368"/>
                  <a:pt x="0" y="56585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7962" tIns="139541" rIns="197962" bIns="139541" anchor="ctr"/>
          <a:lstStyle/>
          <a:p>
            <a:pPr algn="ctr" defTabSz="1066800">
              <a:lnSpc>
                <a:spcPct val="90000"/>
              </a:lnSpc>
              <a:spcAft>
                <a:spcPct val="35000"/>
              </a:spcAft>
            </a:pPr>
            <a:r>
              <a:rPr lang="en-US" altLang="zh-CN" sz="2400">
                <a:solidFill>
                  <a:srgbClr val="FFFFFF"/>
                </a:solidFill>
                <a:latin typeface="Verdana" panose="020B0604030504040204" charset="0"/>
                <a:ea typeface="宋体" charset="0"/>
                <a:cs typeface="宋体" charset="0"/>
              </a:rPr>
              <a:t>WHY</a:t>
            </a:r>
            <a:endParaRPr lang="zh-CN" altLang="en-US" sz="2400">
              <a:solidFill>
                <a:srgbClr val="FFFFFF"/>
              </a:solidFill>
              <a:latin typeface="Verdana" panose="020B0604030504040204" charset="0"/>
              <a:ea typeface="宋体" charset="0"/>
              <a:cs typeface="宋体" charset="0"/>
            </a:endParaRPr>
          </a:p>
        </p:txBody>
      </p:sp>
      <p:sp>
        <p:nvSpPr>
          <p:cNvPr id="18" name="任意多边形: 形状 17"/>
          <p:cNvSpPr/>
          <p:nvPr/>
        </p:nvSpPr>
        <p:spPr>
          <a:xfrm rot="18373112">
            <a:off x="2027635" y="1634729"/>
            <a:ext cx="1268015" cy="15478"/>
          </a:xfrm>
          <a:custGeom>
            <a:avLst/>
            <a:gdLst>
              <a:gd name="connsiteX0" fmla="*/ 0 w 1689494"/>
              <a:gd name="connsiteY0" fmla="*/ 9932 h 19865"/>
              <a:gd name="connsiteX1" fmla="*/ 1689494 w 1689494"/>
              <a:gd name="connsiteY1" fmla="*/ 9932 h 19865"/>
            </a:gdLst>
            <a:ahLst/>
            <a:cxnLst>
              <a:cxn ang="0">
                <a:pos x="connsiteX0" y="connsiteY0"/>
              </a:cxn>
              <a:cxn ang="0">
                <a:pos x="connsiteX1" y="connsiteY1"/>
              </a:cxn>
            </a:cxnLst>
            <a:rect l="l" t="t" r="r" b="b"/>
            <a:pathLst>
              <a:path w="1689494" h="19865">
                <a:moveTo>
                  <a:pt x="0" y="9932"/>
                </a:moveTo>
                <a:lnTo>
                  <a:pt x="1689494" y="9932"/>
                </a:lnTo>
              </a:path>
            </a:pathLst>
          </a:custGeom>
          <a:noFill/>
          <a:ln>
            <a:solidFill>
              <a:srgbClr val="0070C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611408" tIns="-24229" rIns="611407" bIns="-24229" spcCol="1270" anchor="ctr"/>
          <a:lstStyle/>
          <a:p>
            <a:pPr algn="ctr" defTabSz="666750">
              <a:lnSpc>
                <a:spcPct val="90000"/>
              </a:lnSpc>
              <a:spcAft>
                <a:spcPct val="35000"/>
              </a:spcAft>
              <a:defRPr/>
            </a:pPr>
            <a:endParaRPr lang="zh-CN" altLang="en-US" sz="1500">
              <a:solidFill>
                <a:srgbClr val="14179C">
                  <a:hueOff val="0"/>
                  <a:satOff val="0"/>
                  <a:lumOff val="0"/>
                  <a:alphaOff val="0"/>
                </a:srgbClr>
              </a:solidFill>
              <a:latin typeface="Verdana" panose="020B0604030504040204"/>
            </a:endParaRPr>
          </a:p>
        </p:txBody>
      </p:sp>
      <p:sp>
        <p:nvSpPr>
          <p:cNvPr id="19" name="任意多边形: 形状 18"/>
          <p:cNvSpPr/>
          <p:nvPr/>
        </p:nvSpPr>
        <p:spPr>
          <a:xfrm>
            <a:off x="2799160" y="1066800"/>
            <a:ext cx="775097" cy="386954"/>
          </a:xfrm>
          <a:custGeom>
            <a:avLst/>
            <a:gdLst>
              <a:gd name="connsiteX0" fmla="*/ 0 w 1033138"/>
              <a:gd name="connsiteY0" fmla="*/ 51657 h 516569"/>
              <a:gd name="connsiteX1" fmla="*/ 51657 w 1033138"/>
              <a:gd name="connsiteY1" fmla="*/ 0 h 516569"/>
              <a:gd name="connsiteX2" fmla="*/ 981481 w 1033138"/>
              <a:gd name="connsiteY2" fmla="*/ 0 h 516569"/>
              <a:gd name="connsiteX3" fmla="*/ 1033138 w 1033138"/>
              <a:gd name="connsiteY3" fmla="*/ 51657 h 516569"/>
              <a:gd name="connsiteX4" fmla="*/ 1033138 w 1033138"/>
              <a:gd name="connsiteY4" fmla="*/ 464912 h 516569"/>
              <a:gd name="connsiteX5" fmla="*/ 981481 w 1033138"/>
              <a:gd name="connsiteY5" fmla="*/ 516569 h 516569"/>
              <a:gd name="connsiteX6" fmla="*/ 51657 w 1033138"/>
              <a:gd name="connsiteY6" fmla="*/ 516569 h 516569"/>
              <a:gd name="connsiteX7" fmla="*/ 0 w 1033138"/>
              <a:gd name="connsiteY7" fmla="*/ 464912 h 516569"/>
              <a:gd name="connsiteX8" fmla="*/ 0 w 1033138"/>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138" h="516569">
                <a:moveTo>
                  <a:pt x="0" y="51657"/>
                </a:moveTo>
                <a:cubicBezTo>
                  <a:pt x="0" y="23128"/>
                  <a:pt x="23128" y="0"/>
                  <a:pt x="51657" y="0"/>
                </a:cubicBezTo>
                <a:lnTo>
                  <a:pt x="981481" y="0"/>
                </a:lnTo>
                <a:cubicBezTo>
                  <a:pt x="1010010" y="0"/>
                  <a:pt x="1033138" y="23128"/>
                  <a:pt x="1033138" y="51657"/>
                </a:cubicBezTo>
                <a:lnTo>
                  <a:pt x="1033138" y="464912"/>
                </a:lnTo>
                <a:cubicBezTo>
                  <a:pt x="1033138" y="493441"/>
                  <a:pt x="1010010" y="516569"/>
                  <a:pt x="981481" y="516569"/>
                </a:cubicBezTo>
                <a:lnTo>
                  <a:pt x="51657" y="516569"/>
                </a:lnTo>
                <a:cubicBezTo>
                  <a:pt x="23128" y="516569"/>
                  <a:pt x="0" y="493441"/>
                  <a:pt x="0" y="464912"/>
                </a:cubicBezTo>
                <a:lnTo>
                  <a:pt x="0" y="51657"/>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500">
                <a:solidFill>
                  <a:srgbClr val="FFFFFF"/>
                </a:solidFill>
                <a:latin typeface="黑体" panose="02010609060101010101" pitchFamily="49" charset="-122"/>
                <a:ea typeface="黑体" panose="02010609060101010101" pitchFamily="49" charset="-122"/>
              </a:rPr>
              <a:t>为学业</a:t>
            </a:r>
          </a:p>
        </p:txBody>
      </p:sp>
      <p:sp>
        <p:nvSpPr>
          <p:cNvPr id="20" name="任意多边形: 形状 19"/>
          <p:cNvSpPr/>
          <p:nvPr/>
        </p:nvSpPr>
        <p:spPr>
          <a:xfrm rot="19457599">
            <a:off x="3537348" y="1141810"/>
            <a:ext cx="382190" cy="14288"/>
          </a:xfrm>
          <a:custGeom>
            <a:avLst/>
            <a:gdLst>
              <a:gd name="connsiteX0" fmla="*/ 0 w 508925"/>
              <a:gd name="connsiteY0" fmla="*/ 9932 h 19865"/>
              <a:gd name="connsiteX1" fmla="*/ 508925 w 508925"/>
              <a:gd name="connsiteY1" fmla="*/ 9932 h 19865"/>
            </a:gdLst>
            <a:ahLst/>
            <a:cxnLst>
              <a:cxn ang="0">
                <a:pos x="connsiteX0" y="connsiteY0"/>
              </a:cxn>
              <a:cxn ang="0">
                <a:pos x="connsiteX1" y="connsiteY1"/>
              </a:cxn>
            </a:cxnLst>
            <a:rect l="l" t="t" r="r" b="b"/>
            <a:pathLst>
              <a:path w="508925" h="19865">
                <a:moveTo>
                  <a:pt x="0" y="9932"/>
                </a:moveTo>
                <a:lnTo>
                  <a:pt x="508925" y="9932"/>
                </a:lnTo>
              </a:path>
            </a:pathLst>
          </a:custGeom>
          <a:noFill/>
          <a:ln>
            <a:solidFill>
              <a:srgbClr val="0070C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0829" tIns="-2094" rIns="190830" bIns="-2093" spcCol="1270" anchor="ctr"/>
          <a:lstStyle/>
          <a:p>
            <a:pPr algn="ctr" defTabSz="666750">
              <a:lnSpc>
                <a:spcPct val="90000"/>
              </a:lnSpc>
              <a:spcAft>
                <a:spcPct val="35000"/>
              </a:spcAft>
              <a:defRPr/>
            </a:pPr>
            <a:endParaRPr lang="zh-CN" altLang="en-US" sz="1500">
              <a:solidFill>
                <a:srgbClr val="14179C">
                  <a:hueOff val="0"/>
                  <a:satOff val="0"/>
                  <a:lumOff val="0"/>
                  <a:alphaOff val="0"/>
                </a:srgbClr>
              </a:solidFill>
              <a:latin typeface="方正魏碑简体" panose="03000509000000000000" pitchFamily="65" charset="-122"/>
              <a:ea typeface="方正魏碑简体" panose="03000509000000000000" pitchFamily="65" charset="-122"/>
            </a:endParaRPr>
          </a:p>
        </p:txBody>
      </p:sp>
      <p:sp>
        <p:nvSpPr>
          <p:cNvPr id="21" name="任意多边形: 形状 20"/>
          <p:cNvSpPr/>
          <p:nvPr/>
        </p:nvSpPr>
        <p:spPr>
          <a:xfrm>
            <a:off x="3883819" y="844154"/>
            <a:ext cx="1008460" cy="386953"/>
          </a:xfrm>
          <a:custGeom>
            <a:avLst/>
            <a:gdLst>
              <a:gd name="connsiteX0" fmla="*/ 0 w 1344484"/>
              <a:gd name="connsiteY0" fmla="*/ 51657 h 516569"/>
              <a:gd name="connsiteX1" fmla="*/ 51657 w 1344484"/>
              <a:gd name="connsiteY1" fmla="*/ 0 h 516569"/>
              <a:gd name="connsiteX2" fmla="*/ 1292827 w 1344484"/>
              <a:gd name="connsiteY2" fmla="*/ 0 h 516569"/>
              <a:gd name="connsiteX3" fmla="*/ 1344484 w 1344484"/>
              <a:gd name="connsiteY3" fmla="*/ 51657 h 516569"/>
              <a:gd name="connsiteX4" fmla="*/ 1344484 w 1344484"/>
              <a:gd name="connsiteY4" fmla="*/ 464912 h 516569"/>
              <a:gd name="connsiteX5" fmla="*/ 1292827 w 1344484"/>
              <a:gd name="connsiteY5" fmla="*/ 516569 h 516569"/>
              <a:gd name="connsiteX6" fmla="*/ 51657 w 1344484"/>
              <a:gd name="connsiteY6" fmla="*/ 516569 h 516569"/>
              <a:gd name="connsiteX7" fmla="*/ 0 w 1344484"/>
              <a:gd name="connsiteY7" fmla="*/ 464912 h 516569"/>
              <a:gd name="connsiteX8" fmla="*/ 0 w 1344484"/>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484" h="516569">
                <a:moveTo>
                  <a:pt x="0" y="51657"/>
                </a:moveTo>
                <a:cubicBezTo>
                  <a:pt x="0" y="23128"/>
                  <a:pt x="23128" y="0"/>
                  <a:pt x="51657" y="0"/>
                </a:cubicBezTo>
                <a:lnTo>
                  <a:pt x="1292827" y="0"/>
                </a:lnTo>
                <a:cubicBezTo>
                  <a:pt x="1321356" y="0"/>
                  <a:pt x="1344484" y="23128"/>
                  <a:pt x="1344484" y="51657"/>
                </a:cubicBezTo>
                <a:lnTo>
                  <a:pt x="1344484" y="464912"/>
                </a:lnTo>
                <a:cubicBezTo>
                  <a:pt x="1344484" y="493441"/>
                  <a:pt x="1321356" y="516569"/>
                  <a:pt x="1292827" y="516569"/>
                </a:cubicBezTo>
                <a:lnTo>
                  <a:pt x="51657" y="516569"/>
                </a:lnTo>
                <a:cubicBezTo>
                  <a:pt x="23128" y="516569"/>
                  <a:pt x="0" y="493441"/>
                  <a:pt x="0" y="464912"/>
                </a:cubicBezTo>
                <a:lnTo>
                  <a:pt x="0" y="51657"/>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500">
                <a:solidFill>
                  <a:srgbClr val="FFFFFF"/>
                </a:solidFill>
                <a:latin typeface="黑体" panose="02010609060101010101" pitchFamily="49" charset="-122"/>
                <a:ea typeface="黑体" panose="02010609060101010101" pitchFamily="49" charset="-122"/>
              </a:rPr>
              <a:t>培养目标</a:t>
            </a:r>
          </a:p>
        </p:txBody>
      </p:sp>
      <p:sp>
        <p:nvSpPr>
          <p:cNvPr id="13" name="直接连接符 4"/>
          <p:cNvSpPr txBox="1"/>
          <p:nvPr/>
        </p:nvSpPr>
        <p:spPr>
          <a:xfrm rot="16820801" flipV="1">
            <a:off x="1816299" y="1436490"/>
            <a:ext cx="2381" cy="1083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9525" tIns="0" rIns="9525" bIns="0" anchor="ctr"/>
          <a:lstStyle>
            <a:lvl1pPr defTabSz="889000">
              <a:defRPr>
                <a:solidFill>
                  <a:schemeClr val="tx1"/>
                </a:solidFill>
                <a:latin typeface="Arial" panose="020B0604020202090204" pitchFamily="34" charset="0"/>
              </a:defRPr>
            </a:lvl1pPr>
            <a:lvl2pPr marL="742950" indent="-285750" defTabSz="889000">
              <a:defRPr>
                <a:solidFill>
                  <a:schemeClr val="tx1"/>
                </a:solidFill>
                <a:latin typeface="Arial" panose="020B0604020202090204" pitchFamily="34" charset="0"/>
              </a:defRPr>
            </a:lvl2pPr>
            <a:lvl3pPr marL="1143000" indent="-228600" defTabSz="889000">
              <a:defRPr>
                <a:solidFill>
                  <a:schemeClr val="tx1"/>
                </a:solidFill>
                <a:latin typeface="Arial" panose="020B0604020202090204" pitchFamily="34" charset="0"/>
              </a:defRPr>
            </a:lvl3pPr>
            <a:lvl4pPr marL="1600200" indent="-228600" defTabSz="889000">
              <a:defRPr>
                <a:solidFill>
                  <a:schemeClr val="tx1"/>
                </a:solidFill>
                <a:latin typeface="Arial" panose="020B0604020202090204" pitchFamily="34" charset="0"/>
              </a:defRPr>
            </a:lvl4pPr>
            <a:lvl5pPr marL="2057400" indent="-228600" defTabSz="889000">
              <a:defRPr>
                <a:solidFill>
                  <a:schemeClr val="tx1"/>
                </a:solidFill>
                <a:latin typeface="Arial" panose="020B0604020202090204" pitchFamily="34" charset="0"/>
              </a:defRPr>
            </a:lvl5pPr>
            <a:lvl6pPr marL="2514600" indent="-228600" defTabSz="889000" eaLnBrk="0" fontAlgn="base" hangingPunct="0">
              <a:spcBef>
                <a:spcPct val="0"/>
              </a:spcBef>
              <a:spcAft>
                <a:spcPct val="0"/>
              </a:spcAft>
              <a:defRPr>
                <a:solidFill>
                  <a:schemeClr val="tx1"/>
                </a:solidFill>
                <a:latin typeface="Arial" panose="020B0604020202090204" pitchFamily="34" charset="0"/>
              </a:defRPr>
            </a:lvl6pPr>
            <a:lvl7pPr marL="2971800" indent="-228600" defTabSz="889000" eaLnBrk="0" fontAlgn="base" hangingPunct="0">
              <a:spcBef>
                <a:spcPct val="0"/>
              </a:spcBef>
              <a:spcAft>
                <a:spcPct val="0"/>
              </a:spcAft>
              <a:defRPr>
                <a:solidFill>
                  <a:schemeClr val="tx1"/>
                </a:solidFill>
                <a:latin typeface="Arial" panose="020B0604020202090204" pitchFamily="34" charset="0"/>
              </a:defRPr>
            </a:lvl7pPr>
            <a:lvl8pPr marL="3429000" indent="-228600" defTabSz="889000" eaLnBrk="0" fontAlgn="base" hangingPunct="0">
              <a:spcBef>
                <a:spcPct val="0"/>
              </a:spcBef>
              <a:spcAft>
                <a:spcPct val="0"/>
              </a:spcAft>
              <a:defRPr>
                <a:solidFill>
                  <a:schemeClr val="tx1"/>
                </a:solidFill>
                <a:latin typeface="Arial" panose="020B0604020202090204" pitchFamily="34" charset="0"/>
              </a:defRPr>
            </a:lvl8pPr>
            <a:lvl9pPr marL="3886200" indent="-228600" defTabSz="889000" eaLnBrk="0" fontAlgn="base" hangingPunct="0">
              <a:spcBef>
                <a:spcPct val="0"/>
              </a:spcBef>
              <a:spcAft>
                <a:spcPct val="0"/>
              </a:spcAft>
              <a:defRPr>
                <a:solidFill>
                  <a:schemeClr val="tx1"/>
                </a:solidFill>
                <a:latin typeface="Arial" panose="020B0604020202090204" pitchFamily="34" charset="0"/>
              </a:defRPr>
            </a:lvl9pPr>
          </a:lstStyle>
          <a:p>
            <a:pPr algn="ctr" defTabSz="666750">
              <a:lnSpc>
                <a:spcPct val="90000"/>
              </a:lnSpc>
              <a:spcAft>
                <a:spcPct val="35000"/>
              </a:spcAft>
              <a:defRPr/>
            </a:pPr>
            <a:endParaRPr lang="zh-CN" altLang="en-US" sz="1500">
              <a:solidFill>
                <a:srgbClr val="14179C"/>
              </a:solidFill>
              <a:latin typeface="方正魏碑简体" panose="03000509000000000000" pitchFamily="65" charset="-122"/>
              <a:ea typeface="方正魏碑简体" panose="03000509000000000000" pitchFamily="65" charset="-122"/>
            </a:endParaRPr>
          </a:p>
        </p:txBody>
      </p:sp>
      <p:sp>
        <p:nvSpPr>
          <p:cNvPr id="14" name="矩形 13"/>
          <p:cNvSpPr/>
          <p:nvPr/>
        </p:nvSpPr>
        <p:spPr>
          <a:xfrm>
            <a:off x="2033718" y="59281"/>
            <a:ext cx="5238582" cy="523220"/>
          </a:xfrm>
          <a:prstGeom prst="rect">
            <a:avLst/>
          </a:prstGeom>
          <a:noFill/>
        </p:spPr>
        <p:txBody>
          <a:bodyPr>
            <a:spAutoFit/>
          </a:bodyPr>
          <a:lstStyle/>
          <a:p>
            <a:pPr algn="ctr" defTabSz="685800">
              <a:defRPr/>
            </a:pPr>
            <a:r>
              <a:rPr lang="zh-CN" altLang="en-US"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二、学习</a:t>
            </a:r>
            <a:r>
              <a:rPr lang="en-US" altLang="zh-CN"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护理教育学</a:t>
            </a:r>
            <a:r>
              <a:rPr lang="en-US" altLang="zh-CN"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的意义</a:t>
            </a:r>
            <a:endParaRPr lang="zh-CN" altLang="en-US" sz="32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endParaRPr>
          </a:p>
        </p:txBody>
      </p:sp>
      <p:sp>
        <p:nvSpPr>
          <p:cNvPr id="11" name="任意多边形: 形状 21"/>
          <p:cNvSpPr/>
          <p:nvPr/>
        </p:nvSpPr>
        <p:spPr>
          <a:xfrm rot="2142401">
            <a:off x="3537348" y="1439466"/>
            <a:ext cx="382190" cy="14288"/>
          </a:xfrm>
          <a:custGeom>
            <a:avLst/>
            <a:gdLst>
              <a:gd name="connsiteX0" fmla="*/ 0 w 508925"/>
              <a:gd name="connsiteY0" fmla="*/ 9932 h 19865"/>
              <a:gd name="connsiteX1" fmla="*/ 508925 w 508925"/>
              <a:gd name="connsiteY1" fmla="*/ 9932 h 19865"/>
            </a:gdLst>
            <a:ahLst/>
            <a:cxnLst>
              <a:cxn ang="0">
                <a:pos x="connsiteX0" y="connsiteY0"/>
              </a:cxn>
              <a:cxn ang="0">
                <a:pos x="connsiteX1" y="connsiteY1"/>
              </a:cxn>
            </a:cxnLst>
            <a:rect l="l" t="t" r="r" b="b"/>
            <a:pathLst>
              <a:path w="508925" h="19865">
                <a:moveTo>
                  <a:pt x="0" y="9932"/>
                </a:moveTo>
                <a:lnTo>
                  <a:pt x="508925" y="9932"/>
                </a:lnTo>
              </a:path>
            </a:pathLst>
          </a:custGeom>
          <a:noFill/>
          <a:ln>
            <a:solidFill>
              <a:srgbClr val="0070C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0829" tIns="-2093" rIns="190829" bIns="-2093" spcCol="1270" anchor="ctr"/>
          <a:lstStyle/>
          <a:p>
            <a:pPr algn="ctr" defTabSz="666750">
              <a:lnSpc>
                <a:spcPct val="90000"/>
              </a:lnSpc>
              <a:spcAft>
                <a:spcPct val="35000"/>
              </a:spcAft>
              <a:defRPr/>
            </a:pPr>
            <a:endParaRPr lang="zh-CN" altLang="en-US" sz="1500">
              <a:solidFill>
                <a:srgbClr val="14179C">
                  <a:hueOff val="0"/>
                  <a:satOff val="0"/>
                  <a:lumOff val="0"/>
                  <a:alphaOff val="0"/>
                </a:srgbClr>
              </a:solidFill>
              <a:latin typeface="方正魏碑简体" panose="03000509000000000000" pitchFamily="65" charset="-122"/>
              <a:ea typeface="方正魏碑简体" panose="03000509000000000000" pitchFamily="65" charset="-122"/>
            </a:endParaRPr>
          </a:p>
        </p:txBody>
      </p:sp>
      <p:sp>
        <p:nvSpPr>
          <p:cNvPr id="12" name="任意多边形: 形状 22"/>
          <p:cNvSpPr/>
          <p:nvPr/>
        </p:nvSpPr>
        <p:spPr>
          <a:xfrm>
            <a:off x="3883819" y="1364456"/>
            <a:ext cx="1008460" cy="386954"/>
          </a:xfrm>
          <a:custGeom>
            <a:avLst/>
            <a:gdLst>
              <a:gd name="connsiteX0" fmla="*/ 0 w 1344484"/>
              <a:gd name="connsiteY0" fmla="*/ 51657 h 516569"/>
              <a:gd name="connsiteX1" fmla="*/ 51657 w 1344484"/>
              <a:gd name="connsiteY1" fmla="*/ 0 h 516569"/>
              <a:gd name="connsiteX2" fmla="*/ 1292827 w 1344484"/>
              <a:gd name="connsiteY2" fmla="*/ 0 h 516569"/>
              <a:gd name="connsiteX3" fmla="*/ 1344484 w 1344484"/>
              <a:gd name="connsiteY3" fmla="*/ 51657 h 516569"/>
              <a:gd name="connsiteX4" fmla="*/ 1344484 w 1344484"/>
              <a:gd name="connsiteY4" fmla="*/ 464912 h 516569"/>
              <a:gd name="connsiteX5" fmla="*/ 1292827 w 1344484"/>
              <a:gd name="connsiteY5" fmla="*/ 516569 h 516569"/>
              <a:gd name="connsiteX6" fmla="*/ 51657 w 1344484"/>
              <a:gd name="connsiteY6" fmla="*/ 516569 h 516569"/>
              <a:gd name="connsiteX7" fmla="*/ 0 w 1344484"/>
              <a:gd name="connsiteY7" fmla="*/ 464912 h 516569"/>
              <a:gd name="connsiteX8" fmla="*/ 0 w 1344484"/>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484" h="516569">
                <a:moveTo>
                  <a:pt x="0" y="51657"/>
                </a:moveTo>
                <a:cubicBezTo>
                  <a:pt x="0" y="23128"/>
                  <a:pt x="23128" y="0"/>
                  <a:pt x="51657" y="0"/>
                </a:cubicBezTo>
                <a:lnTo>
                  <a:pt x="1292827" y="0"/>
                </a:lnTo>
                <a:cubicBezTo>
                  <a:pt x="1321356" y="0"/>
                  <a:pt x="1344484" y="23128"/>
                  <a:pt x="1344484" y="51657"/>
                </a:cubicBezTo>
                <a:lnTo>
                  <a:pt x="1344484" y="464912"/>
                </a:lnTo>
                <a:cubicBezTo>
                  <a:pt x="1344484" y="493441"/>
                  <a:pt x="1321356" y="516569"/>
                  <a:pt x="1292827" y="516569"/>
                </a:cubicBezTo>
                <a:lnTo>
                  <a:pt x="51657" y="516569"/>
                </a:lnTo>
                <a:cubicBezTo>
                  <a:pt x="23128" y="516569"/>
                  <a:pt x="0" y="493441"/>
                  <a:pt x="0" y="464912"/>
                </a:cubicBezTo>
                <a:lnTo>
                  <a:pt x="0" y="51657"/>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500">
                <a:solidFill>
                  <a:srgbClr val="FFFFFF"/>
                </a:solidFill>
                <a:latin typeface="黑体" panose="02010609060101010101" pitchFamily="49" charset="-122"/>
                <a:ea typeface="黑体" panose="02010609060101010101" pitchFamily="49" charset="-122"/>
              </a:rPr>
              <a:t>课程作业</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形状 16"/>
          <p:cNvSpPr/>
          <p:nvPr/>
        </p:nvSpPr>
        <p:spPr>
          <a:xfrm>
            <a:off x="1331119" y="2083594"/>
            <a:ext cx="1247775" cy="848916"/>
          </a:xfrm>
          <a:custGeom>
            <a:avLst/>
            <a:gdLst>
              <a:gd name="connsiteX0" fmla="*/ 0 w 1663600"/>
              <a:gd name="connsiteY0" fmla="*/ 565855 h 1131709"/>
              <a:gd name="connsiteX1" fmla="*/ 831800 w 1663600"/>
              <a:gd name="connsiteY1" fmla="*/ 0 h 1131709"/>
              <a:gd name="connsiteX2" fmla="*/ 1663600 w 1663600"/>
              <a:gd name="connsiteY2" fmla="*/ 565855 h 1131709"/>
              <a:gd name="connsiteX3" fmla="*/ 831800 w 1663600"/>
              <a:gd name="connsiteY3" fmla="*/ 1131710 h 1131709"/>
              <a:gd name="connsiteX4" fmla="*/ 0 w 1663600"/>
              <a:gd name="connsiteY4" fmla="*/ 565855 h 113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600" h="1131709">
                <a:moveTo>
                  <a:pt x="0" y="565855"/>
                </a:moveTo>
                <a:cubicBezTo>
                  <a:pt x="0" y="253342"/>
                  <a:pt x="372410" y="0"/>
                  <a:pt x="831800" y="0"/>
                </a:cubicBezTo>
                <a:cubicBezTo>
                  <a:pt x="1291190" y="0"/>
                  <a:pt x="1663600" y="253342"/>
                  <a:pt x="1663600" y="565855"/>
                </a:cubicBezTo>
                <a:cubicBezTo>
                  <a:pt x="1663600" y="878368"/>
                  <a:pt x="1291190" y="1131710"/>
                  <a:pt x="831800" y="1131710"/>
                </a:cubicBezTo>
                <a:cubicBezTo>
                  <a:pt x="372410" y="1131710"/>
                  <a:pt x="0" y="878368"/>
                  <a:pt x="0" y="56585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7962" tIns="139541" rIns="197962" bIns="139541" anchor="ctr"/>
          <a:lstStyle/>
          <a:p>
            <a:pPr algn="ctr" defTabSz="1066800">
              <a:lnSpc>
                <a:spcPct val="90000"/>
              </a:lnSpc>
              <a:spcAft>
                <a:spcPct val="35000"/>
              </a:spcAft>
            </a:pPr>
            <a:r>
              <a:rPr lang="en-US" altLang="zh-CN" sz="2400">
                <a:solidFill>
                  <a:srgbClr val="FFFFFF"/>
                </a:solidFill>
                <a:latin typeface="Verdana" panose="020B0604030504040204" charset="0"/>
                <a:ea typeface="宋体" charset="0"/>
                <a:cs typeface="宋体" charset="0"/>
              </a:rPr>
              <a:t>WHY</a:t>
            </a:r>
            <a:endParaRPr lang="zh-CN" altLang="en-US" sz="2400">
              <a:solidFill>
                <a:srgbClr val="FFFFFF"/>
              </a:solidFill>
              <a:latin typeface="Verdana" panose="020B0604030504040204" charset="0"/>
              <a:ea typeface="宋体" charset="0"/>
              <a:cs typeface="宋体" charset="0"/>
            </a:endParaRPr>
          </a:p>
        </p:txBody>
      </p:sp>
      <p:sp>
        <p:nvSpPr>
          <p:cNvPr id="18" name="任意多边形: 形状 17"/>
          <p:cNvSpPr/>
          <p:nvPr/>
        </p:nvSpPr>
        <p:spPr>
          <a:xfrm rot="18952155">
            <a:off x="1968104" y="1610916"/>
            <a:ext cx="1129903" cy="280988"/>
          </a:xfrm>
          <a:custGeom>
            <a:avLst/>
            <a:gdLst>
              <a:gd name="connsiteX0" fmla="*/ 0 w 1689494"/>
              <a:gd name="connsiteY0" fmla="*/ 9932 h 19865"/>
              <a:gd name="connsiteX1" fmla="*/ 1689494 w 1689494"/>
              <a:gd name="connsiteY1" fmla="*/ 9932 h 19865"/>
            </a:gdLst>
            <a:ahLst/>
            <a:cxnLst>
              <a:cxn ang="0">
                <a:pos x="connsiteX0" y="connsiteY0"/>
              </a:cxn>
              <a:cxn ang="0">
                <a:pos x="connsiteX1" y="connsiteY1"/>
              </a:cxn>
            </a:cxnLst>
            <a:rect l="l" t="t" r="r" b="b"/>
            <a:pathLst>
              <a:path w="1689494" h="19865">
                <a:moveTo>
                  <a:pt x="0" y="9932"/>
                </a:moveTo>
                <a:lnTo>
                  <a:pt x="1689494" y="9932"/>
                </a:lnTo>
              </a:path>
            </a:pathLst>
          </a:custGeom>
          <a:noFill/>
          <a:ln>
            <a:solidFill>
              <a:srgbClr val="0070C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611408" tIns="-24229" rIns="611407" bIns="-24229" spcCol="1270" anchor="ctr"/>
          <a:lstStyle/>
          <a:p>
            <a:pPr algn="ctr" defTabSz="666750">
              <a:lnSpc>
                <a:spcPct val="90000"/>
              </a:lnSpc>
              <a:spcAft>
                <a:spcPct val="35000"/>
              </a:spcAft>
              <a:defRPr/>
            </a:pPr>
            <a:endParaRPr lang="zh-CN" altLang="en-US" sz="1500">
              <a:solidFill>
                <a:srgbClr val="14179C">
                  <a:hueOff val="0"/>
                  <a:satOff val="0"/>
                  <a:lumOff val="0"/>
                  <a:alphaOff val="0"/>
                </a:srgbClr>
              </a:solidFill>
              <a:latin typeface="Verdana" panose="020B0604030504040204"/>
            </a:endParaRPr>
          </a:p>
        </p:txBody>
      </p:sp>
      <p:sp>
        <p:nvSpPr>
          <p:cNvPr id="19" name="任意多边形: 形状 18"/>
          <p:cNvSpPr/>
          <p:nvPr/>
        </p:nvSpPr>
        <p:spPr>
          <a:xfrm>
            <a:off x="2799160" y="1066800"/>
            <a:ext cx="775097" cy="386954"/>
          </a:xfrm>
          <a:custGeom>
            <a:avLst/>
            <a:gdLst>
              <a:gd name="connsiteX0" fmla="*/ 0 w 1033138"/>
              <a:gd name="connsiteY0" fmla="*/ 51657 h 516569"/>
              <a:gd name="connsiteX1" fmla="*/ 51657 w 1033138"/>
              <a:gd name="connsiteY1" fmla="*/ 0 h 516569"/>
              <a:gd name="connsiteX2" fmla="*/ 981481 w 1033138"/>
              <a:gd name="connsiteY2" fmla="*/ 0 h 516569"/>
              <a:gd name="connsiteX3" fmla="*/ 1033138 w 1033138"/>
              <a:gd name="connsiteY3" fmla="*/ 51657 h 516569"/>
              <a:gd name="connsiteX4" fmla="*/ 1033138 w 1033138"/>
              <a:gd name="connsiteY4" fmla="*/ 464912 h 516569"/>
              <a:gd name="connsiteX5" fmla="*/ 981481 w 1033138"/>
              <a:gd name="connsiteY5" fmla="*/ 516569 h 516569"/>
              <a:gd name="connsiteX6" fmla="*/ 51657 w 1033138"/>
              <a:gd name="connsiteY6" fmla="*/ 516569 h 516569"/>
              <a:gd name="connsiteX7" fmla="*/ 0 w 1033138"/>
              <a:gd name="connsiteY7" fmla="*/ 464912 h 516569"/>
              <a:gd name="connsiteX8" fmla="*/ 0 w 1033138"/>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138" h="516569">
                <a:moveTo>
                  <a:pt x="0" y="51657"/>
                </a:moveTo>
                <a:cubicBezTo>
                  <a:pt x="0" y="23128"/>
                  <a:pt x="23128" y="0"/>
                  <a:pt x="51657" y="0"/>
                </a:cubicBezTo>
                <a:lnTo>
                  <a:pt x="981481" y="0"/>
                </a:lnTo>
                <a:cubicBezTo>
                  <a:pt x="1010010" y="0"/>
                  <a:pt x="1033138" y="23128"/>
                  <a:pt x="1033138" y="51657"/>
                </a:cubicBezTo>
                <a:lnTo>
                  <a:pt x="1033138" y="464912"/>
                </a:lnTo>
                <a:cubicBezTo>
                  <a:pt x="1033138" y="493441"/>
                  <a:pt x="1010010" y="516569"/>
                  <a:pt x="981481" y="516569"/>
                </a:cubicBezTo>
                <a:lnTo>
                  <a:pt x="51657" y="516569"/>
                </a:lnTo>
                <a:cubicBezTo>
                  <a:pt x="23128" y="516569"/>
                  <a:pt x="0" y="493441"/>
                  <a:pt x="0" y="464912"/>
                </a:cubicBezTo>
                <a:lnTo>
                  <a:pt x="0" y="51657"/>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600" b="0">
                <a:solidFill>
                  <a:srgbClr val="FFFFFF"/>
                </a:solidFill>
                <a:latin typeface="黑体" panose="02010609060101010101" pitchFamily="49" charset="-122"/>
                <a:ea typeface="黑体" panose="02010609060101010101" pitchFamily="49" charset="-122"/>
              </a:rPr>
              <a:t>为学业</a:t>
            </a:r>
          </a:p>
        </p:txBody>
      </p:sp>
      <p:sp>
        <p:nvSpPr>
          <p:cNvPr id="20" name="任意多边形: 形状 19"/>
          <p:cNvSpPr/>
          <p:nvPr/>
        </p:nvSpPr>
        <p:spPr>
          <a:xfrm rot="19457599">
            <a:off x="3537348" y="1141810"/>
            <a:ext cx="382190" cy="14288"/>
          </a:xfrm>
          <a:custGeom>
            <a:avLst/>
            <a:gdLst>
              <a:gd name="connsiteX0" fmla="*/ 0 w 508925"/>
              <a:gd name="connsiteY0" fmla="*/ 9932 h 19865"/>
              <a:gd name="connsiteX1" fmla="*/ 508925 w 508925"/>
              <a:gd name="connsiteY1" fmla="*/ 9932 h 19865"/>
            </a:gdLst>
            <a:ahLst/>
            <a:cxnLst>
              <a:cxn ang="0">
                <a:pos x="connsiteX0" y="connsiteY0"/>
              </a:cxn>
              <a:cxn ang="0">
                <a:pos x="connsiteX1" y="connsiteY1"/>
              </a:cxn>
            </a:cxnLst>
            <a:rect l="l" t="t" r="r" b="b"/>
            <a:pathLst>
              <a:path w="508925" h="19865">
                <a:moveTo>
                  <a:pt x="0" y="9932"/>
                </a:moveTo>
                <a:lnTo>
                  <a:pt x="508925" y="9932"/>
                </a:lnTo>
              </a:path>
            </a:pathLst>
          </a:custGeom>
          <a:noFill/>
          <a:ln>
            <a:solidFill>
              <a:srgbClr val="0070C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0829" tIns="-2094" rIns="190830" bIns="-2093" spcCol="1270" anchor="ctr"/>
          <a:lstStyle/>
          <a:p>
            <a:pPr algn="ctr" defTabSz="666750">
              <a:lnSpc>
                <a:spcPct val="90000"/>
              </a:lnSpc>
              <a:spcAft>
                <a:spcPct val="35000"/>
              </a:spcAft>
              <a:defRPr/>
            </a:pPr>
            <a:endParaRPr lang="zh-CN" altLang="en-US" sz="1500">
              <a:solidFill>
                <a:srgbClr val="14179C">
                  <a:hueOff val="0"/>
                  <a:satOff val="0"/>
                  <a:lumOff val="0"/>
                  <a:alphaOff val="0"/>
                </a:srgbClr>
              </a:solidFill>
              <a:latin typeface="方正魏碑简体" panose="03000509000000000000" pitchFamily="65" charset="-122"/>
              <a:ea typeface="方正魏碑简体" panose="03000509000000000000" pitchFamily="65" charset="-122"/>
            </a:endParaRPr>
          </a:p>
        </p:txBody>
      </p:sp>
      <p:sp>
        <p:nvSpPr>
          <p:cNvPr id="21" name="任意多边形: 形状 20"/>
          <p:cNvSpPr/>
          <p:nvPr/>
        </p:nvSpPr>
        <p:spPr>
          <a:xfrm>
            <a:off x="3883819" y="844154"/>
            <a:ext cx="1008460" cy="386953"/>
          </a:xfrm>
          <a:custGeom>
            <a:avLst/>
            <a:gdLst>
              <a:gd name="connsiteX0" fmla="*/ 0 w 1344484"/>
              <a:gd name="connsiteY0" fmla="*/ 51657 h 516569"/>
              <a:gd name="connsiteX1" fmla="*/ 51657 w 1344484"/>
              <a:gd name="connsiteY1" fmla="*/ 0 h 516569"/>
              <a:gd name="connsiteX2" fmla="*/ 1292827 w 1344484"/>
              <a:gd name="connsiteY2" fmla="*/ 0 h 516569"/>
              <a:gd name="connsiteX3" fmla="*/ 1344484 w 1344484"/>
              <a:gd name="connsiteY3" fmla="*/ 51657 h 516569"/>
              <a:gd name="connsiteX4" fmla="*/ 1344484 w 1344484"/>
              <a:gd name="connsiteY4" fmla="*/ 464912 h 516569"/>
              <a:gd name="connsiteX5" fmla="*/ 1292827 w 1344484"/>
              <a:gd name="connsiteY5" fmla="*/ 516569 h 516569"/>
              <a:gd name="connsiteX6" fmla="*/ 51657 w 1344484"/>
              <a:gd name="connsiteY6" fmla="*/ 516569 h 516569"/>
              <a:gd name="connsiteX7" fmla="*/ 0 w 1344484"/>
              <a:gd name="connsiteY7" fmla="*/ 464912 h 516569"/>
              <a:gd name="connsiteX8" fmla="*/ 0 w 1344484"/>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484" h="516569">
                <a:moveTo>
                  <a:pt x="0" y="51657"/>
                </a:moveTo>
                <a:cubicBezTo>
                  <a:pt x="0" y="23128"/>
                  <a:pt x="23128" y="0"/>
                  <a:pt x="51657" y="0"/>
                </a:cubicBezTo>
                <a:lnTo>
                  <a:pt x="1292827" y="0"/>
                </a:lnTo>
                <a:cubicBezTo>
                  <a:pt x="1321356" y="0"/>
                  <a:pt x="1344484" y="23128"/>
                  <a:pt x="1344484" y="51657"/>
                </a:cubicBezTo>
                <a:lnTo>
                  <a:pt x="1344484" y="464912"/>
                </a:lnTo>
                <a:cubicBezTo>
                  <a:pt x="1344484" y="493441"/>
                  <a:pt x="1321356" y="516569"/>
                  <a:pt x="1292827" y="516569"/>
                </a:cubicBezTo>
                <a:lnTo>
                  <a:pt x="51657" y="516569"/>
                </a:lnTo>
                <a:cubicBezTo>
                  <a:pt x="23128" y="516569"/>
                  <a:pt x="0" y="493441"/>
                  <a:pt x="0" y="464912"/>
                </a:cubicBezTo>
                <a:lnTo>
                  <a:pt x="0" y="51657"/>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600" b="0">
                <a:solidFill>
                  <a:srgbClr val="FFFFFF"/>
                </a:solidFill>
                <a:latin typeface="黑体" panose="02010609060101010101" pitchFamily="49" charset="-122"/>
                <a:ea typeface="黑体" panose="02010609060101010101" pitchFamily="49" charset="-122"/>
              </a:rPr>
              <a:t>培养目标</a:t>
            </a:r>
          </a:p>
        </p:txBody>
      </p:sp>
      <p:sp>
        <p:nvSpPr>
          <p:cNvPr id="13" name="直接连接符 4"/>
          <p:cNvSpPr txBox="1"/>
          <p:nvPr/>
        </p:nvSpPr>
        <p:spPr>
          <a:xfrm rot="16820801" flipV="1">
            <a:off x="1816299" y="1436490"/>
            <a:ext cx="2381" cy="1083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9525" tIns="0" rIns="9525" bIns="0" anchor="ctr"/>
          <a:lstStyle>
            <a:lvl1pPr defTabSz="889000">
              <a:defRPr>
                <a:solidFill>
                  <a:schemeClr val="tx1"/>
                </a:solidFill>
                <a:latin typeface="Arial" panose="020B0604020202090204" pitchFamily="34" charset="0"/>
              </a:defRPr>
            </a:lvl1pPr>
            <a:lvl2pPr marL="742950" indent="-285750" defTabSz="889000">
              <a:defRPr>
                <a:solidFill>
                  <a:schemeClr val="tx1"/>
                </a:solidFill>
                <a:latin typeface="Arial" panose="020B0604020202090204" pitchFamily="34" charset="0"/>
              </a:defRPr>
            </a:lvl2pPr>
            <a:lvl3pPr marL="1143000" indent="-228600" defTabSz="889000">
              <a:defRPr>
                <a:solidFill>
                  <a:schemeClr val="tx1"/>
                </a:solidFill>
                <a:latin typeface="Arial" panose="020B0604020202090204" pitchFamily="34" charset="0"/>
              </a:defRPr>
            </a:lvl3pPr>
            <a:lvl4pPr marL="1600200" indent="-228600" defTabSz="889000">
              <a:defRPr>
                <a:solidFill>
                  <a:schemeClr val="tx1"/>
                </a:solidFill>
                <a:latin typeface="Arial" panose="020B0604020202090204" pitchFamily="34" charset="0"/>
              </a:defRPr>
            </a:lvl4pPr>
            <a:lvl5pPr marL="2057400" indent="-228600" defTabSz="889000">
              <a:defRPr>
                <a:solidFill>
                  <a:schemeClr val="tx1"/>
                </a:solidFill>
                <a:latin typeface="Arial" panose="020B0604020202090204" pitchFamily="34" charset="0"/>
              </a:defRPr>
            </a:lvl5pPr>
            <a:lvl6pPr marL="2514600" indent="-228600" defTabSz="889000" eaLnBrk="0" fontAlgn="base" hangingPunct="0">
              <a:spcBef>
                <a:spcPct val="0"/>
              </a:spcBef>
              <a:spcAft>
                <a:spcPct val="0"/>
              </a:spcAft>
              <a:defRPr>
                <a:solidFill>
                  <a:schemeClr val="tx1"/>
                </a:solidFill>
                <a:latin typeface="Arial" panose="020B0604020202090204" pitchFamily="34" charset="0"/>
              </a:defRPr>
            </a:lvl6pPr>
            <a:lvl7pPr marL="2971800" indent="-228600" defTabSz="889000" eaLnBrk="0" fontAlgn="base" hangingPunct="0">
              <a:spcBef>
                <a:spcPct val="0"/>
              </a:spcBef>
              <a:spcAft>
                <a:spcPct val="0"/>
              </a:spcAft>
              <a:defRPr>
                <a:solidFill>
                  <a:schemeClr val="tx1"/>
                </a:solidFill>
                <a:latin typeface="Arial" panose="020B0604020202090204" pitchFamily="34" charset="0"/>
              </a:defRPr>
            </a:lvl7pPr>
            <a:lvl8pPr marL="3429000" indent="-228600" defTabSz="889000" eaLnBrk="0" fontAlgn="base" hangingPunct="0">
              <a:spcBef>
                <a:spcPct val="0"/>
              </a:spcBef>
              <a:spcAft>
                <a:spcPct val="0"/>
              </a:spcAft>
              <a:defRPr>
                <a:solidFill>
                  <a:schemeClr val="tx1"/>
                </a:solidFill>
                <a:latin typeface="Arial" panose="020B0604020202090204" pitchFamily="34" charset="0"/>
              </a:defRPr>
            </a:lvl8pPr>
            <a:lvl9pPr marL="3886200" indent="-228600" defTabSz="889000" eaLnBrk="0" fontAlgn="base" hangingPunct="0">
              <a:spcBef>
                <a:spcPct val="0"/>
              </a:spcBef>
              <a:spcAft>
                <a:spcPct val="0"/>
              </a:spcAft>
              <a:defRPr>
                <a:solidFill>
                  <a:schemeClr val="tx1"/>
                </a:solidFill>
                <a:latin typeface="Arial" panose="020B0604020202090204" pitchFamily="34" charset="0"/>
              </a:defRPr>
            </a:lvl9pPr>
          </a:lstStyle>
          <a:p>
            <a:pPr algn="ctr" defTabSz="666750">
              <a:lnSpc>
                <a:spcPct val="90000"/>
              </a:lnSpc>
              <a:spcAft>
                <a:spcPct val="35000"/>
              </a:spcAft>
              <a:defRPr/>
            </a:pPr>
            <a:endParaRPr lang="zh-CN" altLang="en-US" sz="1500">
              <a:solidFill>
                <a:srgbClr val="14179C"/>
              </a:solidFill>
              <a:latin typeface="方正魏碑简体" panose="03000509000000000000" pitchFamily="65" charset="-122"/>
              <a:ea typeface="方正魏碑简体" panose="03000509000000000000" pitchFamily="65" charset="-122"/>
            </a:endParaRPr>
          </a:p>
        </p:txBody>
      </p:sp>
      <p:sp>
        <p:nvSpPr>
          <p:cNvPr id="14" name="矩形 13"/>
          <p:cNvSpPr/>
          <p:nvPr/>
        </p:nvSpPr>
        <p:spPr>
          <a:xfrm>
            <a:off x="1547664" y="-17262"/>
            <a:ext cx="5994666" cy="584775"/>
          </a:xfrm>
          <a:prstGeom prst="rect">
            <a:avLst/>
          </a:prstGeom>
          <a:noFill/>
        </p:spPr>
        <p:txBody>
          <a:bodyPr wrap="square">
            <a:spAutoFit/>
          </a:bodyPr>
          <a:lstStyle/>
          <a:p>
            <a:pPr algn="ctr" defTabSz="685800">
              <a:defRPr/>
            </a:pPr>
            <a:r>
              <a:rPr lang="zh-CN" altLang="en-US" sz="32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二、学习</a:t>
            </a:r>
            <a:r>
              <a:rPr lang="en-US" altLang="zh-CN" sz="32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32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护理教育学</a:t>
            </a:r>
            <a:r>
              <a:rPr lang="en-US" altLang="zh-CN" sz="32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32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的意义</a:t>
            </a:r>
            <a:endParaRPr lang="zh-CN" altLang="en-US" sz="36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endParaRPr>
          </a:p>
        </p:txBody>
      </p:sp>
      <p:sp>
        <p:nvSpPr>
          <p:cNvPr id="11" name="任意多边形: 形状 21"/>
          <p:cNvSpPr/>
          <p:nvPr/>
        </p:nvSpPr>
        <p:spPr>
          <a:xfrm rot="2142401">
            <a:off x="3537348" y="1439466"/>
            <a:ext cx="382190" cy="14288"/>
          </a:xfrm>
          <a:custGeom>
            <a:avLst/>
            <a:gdLst>
              <a:gd name="connsiteX0" fmla="*/ 0 w 508925"/>
              <a:gd name="connsiteY0" fmla="*/ 9932 h 19865"/>
              <a:gd name="connsiteX1" fmla="*/ 508925 w 508925"/>
              <a:gd name="connsiteY1" fmla="*/ 9932 h 19865"/>
            </a:gdLst>
            <a:ahLst/>
            <a:cxnLst>
              <a:cxn ang="0">
                <a:pos x="connsiteX0" y="connsiteY0"/>
              </a:cxn>
              <a:cxn ang="0">
                <a:pos x="connsiteX1" y="connsiteY1"/>
              </a:cxn>
            </a:cxnLst>
            <a:rect l="l" t="t" r="r" b="b"/>
            <a:pathLst>
              <a:path w="508925" h="19865">
                <a:moveTo>
                  <a:pt x="0" y="9932"/>
                </a:moveTo>
                <a:lnTo>
                  <a:pt x="508925" y="9932"/>
                </a:lnTo>
              </a:path>
            </a:pathLst>
          </a:custGeom>
          <a:noFill/>
          <a:ln>
            <a:solidFill>
              <a:srgbClr val="0070C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0829" tIns="-2093" rIns="190829" bIns="-2093" spcCol="1270" anchor="ctr"/>
          <a:lstStyle/>
          <a:p>
            <a:pPr algn="ctr" defTabSz="666750">
              <a:lnSpc>
                <a:spcPct val="90000"/>
              </a:lnSpc>
              <a:spcAft>
                <a:spcPct val="35000"/>
              </a:spcAft>
              <a:defRPr/>
            </a:pPr>
            <a:endParaRPr lang="zh-CN" altLang="en-US" sz="1500">
              <a:solidFill>
                <a:srgbClr val="14179C">
                  <a:hueOff val="0"/>
                  <a:satOff val="0"/>
                  <a:lumOff val="0"/>
                  <a:alphaOff val="0"/>
                </a:srgbClr>
              </a:solidFill>
              <a:latin typeface="方正魏碑简体" panose="03000509000000000000" pitchFamily="65" charset="-122"/>
              <a:ea typeface="方正魏碑简体" panose="03000509000000000000" pitchFamily="65" charset="-122"/>
            </a:endParaRPr>
          </a:p>
        </p:txBody>
      </p:sp>
      <p:sp>
        <p:nvSpPr>
          <p:cNvPr id="12" name="任意多边形: 形状 22"/>
          <p:cNvSpPr/>
          <p:nvPr/>
        </p:nvSpPr>
        <p:spPr>
          <a:xfrm>
            <a:off x="3883819" y="1364456"/>
            <a:ext cx="1008460" cy="386954"/>
          </a:xfrm>
          <a:custGeom>
            <a:avLst/>
            <a:gdLst>
              <a:gd name="connsiteX0" fmla="*/ 0 w 1344484"/>
              <a:gd name="connsiteY0" fmla="*/ 51657 h 516569"/>
              <a:gd name="connsiteX1" fmla="*/ 51657 w 1344484"/>
              <a:gd name="connsiteY1" fmla="*/ 0 h 516569"/>
              <a:gd name="connsiteX2" fmla="*/ 1292827 w 1344484"/>
              <a:gd name="connsiteY2" fmla="*/ 0 h 516569"/>
              <a:gd name="connsiteX3" fmla="*/ 1344484 w 1344484"/>
              <a:gd name="connsiteY3" fmla="*/ 51657 h 516569"/>
              <a:gd name="connsiteX4" fmla="*/ 1344484 w 1344484"/>
              <a:gd name="connsiteY4" fmla="*/ 464912 h 516569"/>
              <a:gd name="connsiteX5" fmla="*/ 1292827 w 1344484"/>
              <a:gd name="connsiteY5" fmla="*/ 516569 h 516569"/>
              <a:gd name="connsiteX6" fmla="*/ 51657 w 1344484"/>
              <a:gd name="connsiteY6" fmla="*/ 516569 h 516569"/>
              <a:gd name="connsiteX7" fmla="*/ 0 w 1344484"/>
              <a:gd name="connsiteY7" fmla="*/ 464912 h 516569"/>
              <a:gd name="connsiteX8" fmla="*/ 0 w 1344484"/>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484" h="516569">
                <a:moveTo>
                  <a:pt x="0" y="51657"/>
                </a:moveTo>
                <a:cubicBezTo>
                  <a:pt x="0" y="23128"/>
                  <a:pt x="23128" y="0"/>
                  <a:pt x="51657" y="0"/>
                </a:cubicBezTo>
                <a:lnTo>
                  <a:pt x="1292827" y="0"/>
                </a:lnTo>
                <a:cubicBezTo>
                  <a:pt x="1321356" y="0"/>
                  <a:pt x="1344484" y="23128"/>
                  <a:pt x="1344484" y="51657"/>
                </a:cubicBezTo>
                <a:lnTo>
                  <a:pt x="1344484" y="464912"/>
                </a:lnTo>
                <a:cubicBezTo>
                  <a:pt x="1344484" y="493441"/>
                  <a:pt x="1321356" y="516569"/>
                  <a:pt x="1292827" y="516569"/>
                </a:cubicBezTo>
                <a:lnTo>
                  <a:pt x="51657" y="516569"/>
                </a:lnTo>
                <a:cubicBezTo>
                  <a:pt x="23128" y="516569"/>
                  <a:pt x="0" y="493441"/>
                  <a:pt x="0" y="464912"/>
                </a:cubicBezTo>
                <a:lnTo>
                  <a:pt x="0" y="51657"/>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600" b="0">
                <a:solidFill>
                  <a:srgbClr val="FFFFFF"/>
                </a:solidFill>
                <a:latin typeface="黑体" panose="02010609060101010101" pitchFamily="49" charset="-122"/>
                <a:ea typeface="黑体" panose="02010609060101010101" pitchFamily="49" charset="-122"/>
              </a:rPr>
              <a:t>课程作业</a:t>
            </a:r>
          </a:p>
        </p:txBody>
      </p:sp>
      <p:sp>
        <p:nvSpPr>
          <p:cNvPr id="16" name="任意多边形: 形状 24"/>
          <p:cNvSpPr/>
          <p:nvPr/>
        </p:nvSpPr>
        <p:spPr>
          <a:xfrm>
            <a:off x="2799160" y="2200275"/>
            <a:ext cx="775097" cy="388144"/>
          </a:xfrm>
          <a:custGeom>
            <a:avLst/>
            <a:gdLst>
              <a:gd name="connsiteX0" fmla="*/ 0 w 1033138"/>
              <a:gd name="connsiteY0" fmla="*/ 51657 h 516569"/>
              <a:gd name="connsiteX1" fmla="*/ 51657 w 1033138"/>
              <a:gd name="connsiteY1" fmla="*/ 0 h 516569"/>
              <a:gd name="connsiteX2" fmla="*/ 981481 w 1033138"/>
              <a:gd name="connsiteY2" fmla="*/ 0 h 516569"/>
              <a:gd name="connsiteX3" fmla="*/ 1033138 w 1033138"/>
              <a:gd name="connsiteY3" fmla="*/ 51657 h 516569"/>
              <a:gd name="connsiteX4" fmla="*/ 1033138 w 1033138"/>
              <a:gd name="connsiteY4" fmla="*/ 464912 h 516569"/>
              <a:gd name="connsiteX5" fmla="*/ 981481 w 1033138"/>
              <a:gd name="connsiteY5" fmla="*/ 516569 h 516569"/>
              <a:gd name="connsiteX6" fmla="*/ 51657 w 1033138"/>
              <a:gd name="connsiteY6" fmla="*/ 516569 h 516569"/>
              <a:gd name="connsiteX7" fmla="*/ 0 w 1033138"/>
              <a:gd name="connsiteY7" fmla="*/ 464912 h 516569"/>
              <a:gd name="connsiteX8" fmla="*/ 0 w 1033138"/>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138" h="516569">
                <a:moveTo>
                  <a:pt x="0" y="51657"/>
                </a:moveTo>
                <a:cubicBezTo>
                  <a:pt x="0" y="23128"/>
                  <a:pt x="23128" y="0"/>
                  <a:pt x="51657" y="0"/>
                </a:cubicBezTo>
                <a:lnTo>
                  <a:pt x="981481" y="0"/>
                </a:lnTo>
                <a:cubicBezTo>
                  <a:pt x="1010010" y="0"/>
                  <a:pt x="1033138" y="23128"/>
                  <a:pt x="1033138" y="51657"/>
                </a:cubicBezTo>
                <a:lnTo>
                  <a:pt x="1033138" y="464912"/>
                </a:lnTo>
                <a:cubicBezTo>
                  <a:pt x="1033138" y="493441"/>
                  <a:pt x="1010010" y="516569"/>
                  <a:pt x="981481" y="516569"/>
                </a:cubicBezTo>
                <a:lnTo>
                  <a:pt x="51657" y="516569"/>
                </a:lnTo>
                <a:cubicBezTo>
                  <a:pt x="23128" y="516569"/>
                  <a:pt x="0" y="493441"/>
                  <a:pt x="0" y="464912"/>
                </a:cubicBezTo>
                <a:lnTo>
                  <a:pt x="0" y="51657"/>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600" b="0">
                <a:solidFill>
                  <a:srgbClr val="FFFFFF"/>
                </a:solidFill>
                <a:latin typeface="黑体" panose="02010609060101010101" pitchFamily="49" charset="-122"/>
                <a:ea typeface="黑体" panose="02010609060101010101" pitchFamily="49" charset="-122"/>
              </a:rPr>
              <a:t>为事业</a:t>
            </a:r>
          </a:p>
        </p:txBody>
      </p:sp>
      <p:sp>
        <p:nvSpPr>
          <p:cNvPr id="22" name="任意多边形: 形状 25"/>
          <p:cNvSpPr/>
          <p:nvPr/>
        </p:nvSpPr>
        <p:spPr>
          <a:xfrm rot="19457599">
            <a:off x="3537348" y="2275285"/>
            <a:ext cx="382190" cy="15478"/>
          </a:xfrm>
          <a:custGeom>
            <a:avLst/>
            <a:gdLst>
              <a:gd name="connsiteX0" fmla="*/ 0 w 508925"/>
              <a:gd name="connsiteY0" fmla="*/ 9932 h 19865"/>
              <a:gd name="connsiteX1" fmla="*/ 508925 w 508925"/>
              <a:gd name="connsiteY1" fmla="*/ 9932 h 19865"/>
            </a:gdLst>
            <a:ahLst/>
            <a:cxnLst>
              <a:cxn ang="0">
                <a:pos x="connsiteX0" y="connsiteY0"/>
              </a:cxn>
              <a:cxn ang="0">
                <a:pos x="connsiteX1" y="connsiteY1"/>
              </a:cxn>
            </a:cxnLst>
            <a:rect l="l" t="t" r="r" b="b"/>
            <a:pathLst>
              <a:path w="508925" h="19865">
                <a:moveTo>
                  <a:pt x="0" y="9932"/>
                </a:moveTo>
                <a:lnTo>
                  <a:pt x="508925" y="9932"/>
                </a:lnTo>
              </a:path>
            </a:pathLst>
          </a:custGeom>
          <a:noFill/>
          <a:ln>
            <a:solidFill>
              <a:srgbClr val="00B0F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0829" tIns="-2094" rIns="190830" bIns="-2093" spcCol="1270" anchor="ctr"/>
          <a:lstStyle/>
          <a:p>
            <a:pPr algn="ctr" defTabSz="166370">
              <a:lnSpc>
                <a:spcPct val="90000"/>
              </a:lnSpc>
              <a:spcAft>
                <a:spcPct val="35000"/>
              </a:spcAft>
              <a:defRPr/>
            </a:pPr>
            <a:endParaRPr lang="zh-CN" altLang="en-US" sz="375">
              <a:solidFill>
                <a:srgbClr val="14179C">
                  <a:hueOff val="0"/>
                  <a:satOff val="0"/>
                  <a:lumOff val="0"/>
                  <a:alphaOff val="0"/>
                </a:srgbClr>
              </a:solidFill>
              <a:latin typeface="方正魏碑简体" panose="03000509000000000000" pitchFamily="65" charset="-122"/>
              <a:ea typeface="方正魏碑简体" panose="03000509000000000000" pitchFamily="65" charset="-122"/>
            </a:endParaRPr>
          </a:p>
        </p:txBody>
      </p:sp>
      <p:sp>
        <p:nvSpPr>
          <p:cNvPr id="23" name="任意多边形: 形状 26"/>
          <p:cNvSpPr/>
          <p:nvPr/>
        </p:nvSpPr>
        <p:spPr>
          <a:xfrm>
            <a:off x="3883819" y="1977629"/>
            <a:ext cx="1008460" cy="388144"/>
          </a:xfrm>
          <a:custGeom>
            <a:avLst/>
            <a:gdLst>
              <a:gd name="connsiteX0" fmla="*/ 0 w 1344484"/>
              <a:gd name="connsiteY0" fmla="*/ 51657 h 516569"/>
              <a:gd name="connsiteX1" fmla="*/ 51657 w 1344484"/>
              <a:gd name="connsiteY1" fmla="*/ 0 h 516569"/>
              <a:gd name="connsiteX2" fmla="*/ 1292827 w 1344484"/>
              <a:gd name="connsiteY2" fmla="*/ 0 h 516569"/>
              <a:gd name="connsiteX3" fmla="*/ 1344484 w 1344484"/>
              <a:gd name="connsiteY3" fmla="*/ 51657 h 516569"/>
              <a:gd name="connsiteX4" fmla="*/ 1344484 w 1344484"/>
              <a:gd name="connsiteY4" fmla="*/ 464912 h 516569"/>
              <a:gd name="connsiteX5" fmla="*/ 1292827 w 1344484"/>
              <a:gd name="connsiteY5" fmla="*/ 516569 h 516569"/>
              <a:gd name="connsiteX6" fmla="*/ 51657 w 1344484"/>
              <a:gd name="connsiteY6" fmla="*/ 516569 h 516569"/>
              <a:gd name="connsiteX7" fmla="*/ 0 w 1344484"/>
              <a:gd name="connsiteY7" fmla="*/ 464912 h 516569"/>
              <a:gd name="connsiteX8" fmla="*/ 0 w 1344484"/>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484" h="516569">
                <a:moveTo>
                  <a:pt x="0" y="51657"/>
                </a:moveTo>
                <a:cubicBezTo>
                  <a:pt x="0" y="23128"/>
                  <a:pt x="23128" y="0"/>
                  <a:pt x="51657" y="0"/>
                </a:cubicBezTo>
                <a:lnTo>
                  <a:pt x="1292827" y="0"/>
                </a:lnTo>
                <a:cubicBezTo>
                  <a:pt x="1321356" y="0"/>
                  <a:pt x="1344484" y="23128"/>
                  <a:pt x="1344484" y="51657"/>
                </a:cubicBezTo>
                <a:lnTo>
                  <a:pt x="1344484" y="464912"/>
                </a:lnTo>
                <a:cubicBezTo>
                  <a:pt x="1344484" y="493441"/>
                  <a:pt x="1321356" y="516569"/>
                  <a:pt x="1292827" y="516569"/>
                </a:cubicBezTo>
                <a:lnTo>
                  <a:pt x="51657" y="516569"/>
                </a:lnTo>
                <a:cubicBezTo>
                  <a:pt x="23128" y="516569"/>
                  <a:pt x="0" y="493441"/>
                  <a:pt x="0" y="464912"/>
                </a:cubicBezTo>
                <a:lnTo>
                  <a:pt x="0" y="51657"/>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396" tIns="20396" rIns="20396" bIns="20396" anchor="ctr"/>
          <a:lstStyle>
            <a:lvl1pPr defTabSz="84455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4455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44550">
              <a:spcBef>
                <a:spcPct val="20000"/>
              </a:spcBef>
              <a:buClr>
                <a:schemeClr val="tx1"/>
              </a:buClr>
              <a:buChar char="•"/>
              <a:defRPr sz="2200">
                <a:solidFill>
                  <a:schemeClr val="tx1"/>
                </a:solidFill>
                <a:latin typeface="Arial" panose="020B0604020202090204" pitchFamily="34" charset="0"/>
              </a:defRPr>
            </a:lvl3pPr>
            <a:lvl4pPr marL="1600200" indent="-228600" defTabSz="844550">
              <a:spcBef>
                <a:spcPct val="20000"/>
              </a:spcBef>
              <a:buChar char="–"/>
              <a:defRPr sz="2000">
                <a:solidFill>
                  <a:schemeClr val="tx1"/>
                </a:solidFill>
                <a:latin typeface="Arial" panose="020B0604020202090204" pitchFamily="34" charset="0"/>
              </a:defRPr>
            </a:lvl4pPr>
            <a:lvl5pPr marL="2057400" indent="-228600" defTabSz="844550">
              <a:spcBef>
                <a:spcPct val="20000"/>
              </a:spcBef>
              <a:buChar char="»"/>
              <a:defRPr sz="2000">
                <a:solidFill>
                  <a:schemeClr val="tx1"/>
                </a:solidFill>
                <a:latin typeface="Arial" panose="020B0604020202090204" pitchFamily="34" charset="0"/>
              </a:defRPr>
            </a:lvl5pPr>
            <a:lvl6pPr marL="25146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33095">
              <a:lnSpc>
                <a:spcPct val="90000"/>
              </a:lnSpc>
              <a:spcBef>
                <a:spcPct val="0"/>
              </a:spcBef>
              <a:spcAft>
                <a:spcPct val="35000"/>
              </a:spcAft>
              <a:buClrTx/>
              <a:buNone/>
              <a:defRPr/>
            </a:pPr>
            <a:r>
              <a:rPr lang="zh-CN" altLang="en-US" sz="1600" b="0">
                <a:solidFill>
                  <a:srgbClr val="FFFFFF"/>
                </a:solidFill>
                <a:latin typeface="黑体" panose="02010609060101010101" pitchFamily="49" charset="-122"/>
                <a:ea typeface="黑体" panose="02010609060101010101" pitchFamily="49" charset="-122"/>
              </a:rPr>
              <a:t>专职教师</a:t>
            </a:r>
          </a:p>
        </p:txBody>
      </p:sp>
      <p:sp>
        <p:nvSpPr>
          <p:cNvPr id="24" name="任意多边形: 形状 27"/>
          <p:cNvSpPr/>
          <p:nvPr/>
        </p:nvSpPr>
        <p:spPr>
          <a:xfrm rot="2142401">
            <a:off x="3537348" y="2497931"/>
            <a:ext cx="382190" cy="15479"/>
          </a:xfrm>
          <a:custGeom>
            <a:avLst/>
            <a:gdLst>
              <a:gd name="connsiteX0" fmla="*/ 0 w 508925"/>
              <a:gd name="connsiteY0" fmla="*/ 9932 h 19865"/>
              <a:gd name="connsiteX1" fmla="*/ 508925 w 508925"/>
              <a:gd name="connsiteY1" fmla="*/ 9932 h 19865"/>
            </a:gdLst>
            <a:ahLst/>
            <a:cxnLst>
              <a:cxn ang="0">
                <a:pos x="connsiteX0" y="connsiteY0"/>
              </a:cxn>
              <a:cxn ang="0">
                <a:pos x="connsiteX1" y="connsiteY1"/>
              </a:cxn>
            </a:cxnLst>
            <a:rect l="l" t="t" r="r" b="b"/>
            <a:pathLst>
              <a:path w="508925" h="19865">
                <a:moveTo>
                  <a:pt x="0" y="9932"/>
                </a:moveTo>
                <a:lnTo>
                  <a:pt x="508925" y="9932"/>
                </a:lnTo>
              </a:path>
            </a:pathLst>
          </a:custGeom>
          <a:noFill/>
          <a:ln>
            <a:solidFill>
              <a:srgbClr val="00B0F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0829" tIns="-2093" rIns="190829" bIns="-2093" spcCol="1270" anchor="ctr"/>
          <a:lstStyle/>
          <a:p>
            <a:pPr algn="ctr" defTabSz="166370">
              <a:lnSpc>
                <a:spcPct val="90000"/>
              </a:lnSpc>
              <a:spcAft>
                <a:spcPct val="35000"/>
              </a:spcAft>
              <a:defRPr/>
            </a:pPr>
            <a:endParaRPr lang="zh-CN" altLang="en-US" sz="375">
              <a:solidFill>
                <a:srgbClr val="14179C">
                  <a:hueOff val="0"/>
                  <a:satOff val="0"/>
                  <a:lumOff val="0"/>
                  <a:alphaOff val="0"/>
                </a:srgbClr>
              </a:solidFill>
              <a:latin typeface="方正魏碑简体" panose="03000509000000000000" pitchFamily="65" charset="-122"/>
              <a:ea typeface="方正魏碑简体" panose="03000509000000000000" pitchFamily="65" charset="-122"/>
            </a:endParaRPr>
          </a:p>
        </p:txBody>
      </p:sp>
      <p:sp>
        <p:nvSpPr>
          <p:cNvPr id="25" name="任意多边形: 形状 28"/>
          <p:cNvSpPr/>
          <p:nvPr/>
        </p:nvSpPr>
        <p:spPr>
          <a:xfrm>
            <a:off x="3883819" y="2422923"/>
            <a:ext cx="1008460" cy="388144"/>
          </a:xfrm>
          <a:custGeom>
            <a:avLst/>
            <a:gdLst>
              <a:gd name="connsiteX0" fmla="*/ 0 w 1344484"/>
              <a:gd name="connsiteY0" fmla="*/ 51657 h 516569"/>
              <a:gd name="connsiteX1" fmla="*/ 51657 w 1344484"/>
              <a:gd name="connsiteY1" fmla="*/ 0 h 516569"/>
              <a:gd name="connsiteX2" fmla="*/ 1292827 w 1344484"/>
              <a:gd name="connsiteY2" fmla="*/ 0 h 516569"/>
              <a:gd name="connsiteX3" fmla="*/ 1344484 w 1344484"/>
              <a:gd name="connsiteY3" fmla="*/ 51657 h 516569"/>
              <a:gd name="connsiteX4" fmla="*/ 1344484 w 1344484"/>
              <a:gd name="connsiteY4" fmla="*/ 464912 h 516569"/>
              <a:gd name="connsiteX5" fmla="*/ 1292827 w 1344484"/>
              <a:gd name="connsiteY5" fmla="*/ 516569 h 516569"/>
              <a:gd name="connsiteX6" fmla="*/ 51657 w 1344484"/>
              <a:gd name="connsiteY6" fmla="*/ 516569 h 516569"/>
              <a:gd name="connsiteX7" fmla="*/ 0 w 1344484"/>
              <a:gd name="connsiteY7" fmla="*/ 464912 h 516569"/>
              <a:gd name="connsiteX8" fmla="*/ 0 w 1344484"/>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484" h="516569">
                <a:moveTo>
                  <a:pt x="0" y="51657"/>
                </a:moveTo>
                <a:cubicBezTo>
                  <a:pt x="0" y="23128"/>
                  <a:pt x="23128" y="0"/>
                  <a:pt x="51657" y="0"/>
                </a:cubicBezTo>
                <a:lnTo>
                  <a:pt x="1292827" y="0"/>
                </a:lnTo>
                <a:cubicBezTo>
                  <a:pt x="1321356" y="0"/>
                  <a:pt x="1344484" y="23128"/>
                  <a:pt x="1344484" y="51657"/>
                </a:cubicBezTo>
                <a:lnTo>
                  <a:pt x="1344484" y="464912"/>
                </a:lnTo>
                <a:cubicBezTo>
                  <a:pt x="1344484" y="493441"/>
                  <a:pt x="1321356" y="516569"/>
                  <a:pt x="1292827" y="516569"/>
                </a:cubicBezTo>
                <a:lnTo>
                  <a:pt x="51657" y="516569"/>
                </a:lnTo>
                <a:cubicBezTo>
                  <a:pt x="23128" y="516569"/>
                  <a:pt x="0" y="493441"/>
                  <a:pt x="0" y="464912"/>
                </a:cubicBezTo>
                <a:lnTo>
                  <a:pt x="0" y="51657"/>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396" tIns="20396" rIns="20396" bIns="20396" anchor="ctr"/>
          <a:lstStyle>
            <a:lvl1pPr defTabSz="84455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4455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44550">
              <a:spcBef>
                <a:spcPct val="20000"/>
              </a:spcBef>
              <a:buClr>
                <a:schemeClr val="tx1"/>
              </a:buClr>
              <a:buChar char="•"/>
              <a:defRPr sz="2200">
                <a:solidFill>
                  <a:schemeClr val="tx1"/>
                </a:solidFill>
                <a:latin typeface="Arial" panose="020B0604020202090204" pitchFamily="34" charset="0"/>
              </a:defRPr>
            </a:lvl3pPr>
            <a:lvl4pPr marL="1600200" indent="-228600" defTabSz="844550">
              <a:spcBef>
                <a:spcPct val="20000"/>
              </a:spcBef>
              <a:buChar char="–"/>
              <a:defRPr sz="2000">
                <a:solidFill>
                  <a:schemeClr val="tx1"/>
                </a:solidFill>
                <a:latin typeface="Arial" panose="020B0604020202090204" pitchFamily="34" charset="0"/>
              </a:defRPr>
            </a:lvl4pPr>
            <a:lvl5pPr marL="2057400" indent="-228600" defTabSz="844550">
              <a:spcBef>
                <a:spcPct val="20000"/>
              </a:spcBef>
              <a:buChar char="»"/>
              <a:defRPr sz="2000">
                <a:solidFill>
                  <a:schemeClr val="tx1"/>
                </a:solidFill>
                <a:latin typeface="Arial" panose="020B0604020202090204" pitchFamily="34" charset="0"/>
              </a:defRPr>
            </a:lvl5pPr>
            <a:lvl6pPr marL="25146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33095">
              <a:lnSpc>
                <a:spcPct val="90000"/>
              </a:lnSpc>
              <a:spcBef>
                <a:spcPct val="0"/>
              </a:spcBef>
              <a:spcAft>
                <a:spcPct val="35000"/>
              </a:spcAft>
              <a:buClrTx/>
              <a:buNone/>
              <a:defRPr/>
            </a:pPr>
            <a:r>
              <a:rPr lang="zh-CN" altLang="en-US" sz="1600" b="0">
                <a:solidFill>
                  <a:srgbClr val="FFFFFF"/>
                </a:solidFill>
                <a:latin typeface="黑体" panose="02010609060101010101" pitchFamily="49" charset="-122"/>
                <a:ea typeface="黑体" panose="02010609060101010101" pitchFamily="49" charset="-122"/>
              </a:rPr>
              <a:t>临床教师</a:t>
            </a:r>
          </a:p>
        </p:txBody>
      </p:sp>
      <p:sp>
        <p:nvSpPr>
          <p:cNvPr id="26" name="任意多边形: 形状 25"/>
          <p:cNvSpPr/>
          <p:nvPr/>
        </p:nvSpPr>
        <p:spPr>
          <a:xfrm>
            <a:off x="2533650" y="2422923"/>
            <a:ext cx="382191" cy="15478"/>
          </a:xfrm>
          <a:custGeom>
            <a:avLst/>
            <a:gdLst>
              <a:gd name="connsiteX0" fmla="*/ 0 w 508925"/>
              <a:gd name="connsiteY0" fmla="*/ 9932 h 19865"/>
              <a:gd name="connsiteX1" fmla="*/ 508925 w 508925"/>
              <a:gd name="connsiteY1" fmla="*/ 9932 h 19865"/>
            </a:gdLst>
            <a:ahLst/>
            <a:cxnLst>
              <a:cxn ang="0">
                <a:pos x="connsiteX0" y="connsiteY0"/>
              </a:cxn>
              <a:cxn ang="0">
                <a:pos x="connsiteX1" y="connsiteY1"/>
              </a:cxn>
            </a:cxnLst>
            <a:rect l="l" t="t" r="r" b="b"/>
            <a:pathLst>
              <a:path w="508925" h="19865">
                <a:moveTo>
                  <a:pt x="0" y="9932"/>
                </a:moveTo>
                <a:lnTo>
                  <a:pt x="508925" y="9932"/>
                </a:lnTo>
              </a:path>
            </a:pathLst>
          </a:custGeom>
          <a:noFill/>
          <a:ln>
            <a:solidFill>
              <a:srgbClr val="00B0F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0829" tIns="-2094" rIns="190830" bIns="-2093" spcCol="1270" anchor="ctr"/>
          <a:lstStyle/>
          <a:p>
            <a:pPr algn="ctr" defTabSz="166370">
              <a:lnSpc>
                <a:spcPct val="90000"/>
              </a:lnSpc>
              <a:spcAft>
                <a:spcPct val="35000"/>
              </a:spcAft>
              <a:defRPr/>
            </a:pPr>
            <a:endParaRPr lang="zh-CN" altLang="en-US" sz="375">
              <a:solidFill>
                <a:srgbClr val="14179C">
                  <a:hueOff val="0"/>
                  <a:satOff val="0"/>
                  <a:lumOff val="0"/>
                  <a:alphaOff val="0"/>
                </a:srgbClr>
              </a:solidFill>
              <a:latin typeface="方正魏碑简体" panose="03000509000000000000" pitchFamily="65" charset="-122"/>
              <a:ea typeface="方正魏碑简体" panose="03000509000000000000" pitchFamily="65"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形状 16"/>
          <p:cNvSpPr/>
          <p:nvPr/>
        </p:nvSpPr>
        <p:spPr>
          <a:xfrm>
            <a:off x="1331119" y="2083594"/>
            <a:ext cx="1247775" cy="848916"/>
          </a:xfrm>
          <a:custGeom>
            <a:avLst/>
            <a:gdLst>
              <a:gd name="connsiteX0" fmla="*/ 0 w 1663600"/>
              <a:gd name="connsiteY0" fmla="*/ 565855 h 1131709"/>
              <a:gd name="connsiteX1" fmla="*/ 831800 w 1663600"/>
              <a:gd name="connsiteY1" fmla="*/ 0 h 1131709"/>
              <a:gd name="connsiteX2" fmla="*/ 1663600 w 1663600"/>
              <a:gd name="connsiteY2" fmla="*/ 565855 h 1131709"/>
              <a:gd name="connsiteX3" fmla="*/ 831800 w 1663600"/>
              <a:gd name="connsiteY3" fmla="*/ 1131710 h 1131709"/>
              <a:gd name="connsiteX4" fmla="*/ 0 w 1663600"/>
              <a:gd name="connsiteY4" fmla="*/ 565855 h 113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600" h="1131709">
                <a:moveTo>
                  <a:pt x="0" y="565855"/>
                </a:moveTo>
                <a:cubicBezTo>
                  <a:pt x="0" y="253342"/>
                  <a:pt x="372410" y="0"/>
                  <a:pt x="831800" y="0"/>
                </a:cubicBezTo>
                <a:cubicBezTo>
                  <a:pt x="1291190" y="0"/>
                  <a:pt x="1663600" y="253342"/>
                  <a:pt x="1663600" y="565855"/>
                </a:cubicBezTo>
                <a:cubicBezTo>
                  <a:pt x="1663600" y="878368"/>
                  <a:pt x="1291190" y="1131710"/>
                  <a:pt x="831800" y="1131710"/>
                </a:cubicBezTo>
                <a:cubicBezTo>
                  <a:pt x="372410" y="1131710"/>
                  <a:pt x="0" y="878368"/>
                  <a:pt x="0" y="56585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7962" tIns="139541" rIns="197962" bIns="139541" anchor="ctr"/>
          <a:lstStyle/>
          <a:p>
            <a:pPr algn="ctr" defTabSz="1066800">
              <a:lnSpc>
                <a:spcPct val="90000"/>
              </a:lnSpc>
              <a:spcAft>
                <a:spcPct val="35000"/>
              </a:spcAft>
            </a:pPr>
            <a:r>
              <a:rPr lang="en-US" altLang="zh-CN" sz="2400">
                <a:solidFill>
                  <a:srgbClr val="FFFFFF"/>
                </a:solidFill>
                <a:latin typeface="Verdana" panose="020B0604030504040204" charset="0"/>
                <a:ea typeface="宋体" charset="0"/>
                <a:cs typeface="宋体" charset="0"/>
              </a:rPr>
              <a:t>WHY</a:t>
            </a:r>
            <a:endParaRPr lang="zh-CN" altLang="en-US" sz="2400">
              <a:solidFill>
                <a:srgbClr val="FFFFFF"/>
              </a:solidFill>
              <a:latin typeface="Verdana" panose="020B0604030504040204" charset="0"/>
              <a:ea typeface="宋体" charset="0"/>
              <a:cs typeface="宋体" charset="0"/>
            </a:endParaRPr>
          </a:p>
        </p:txBody>
      </p:sp>
      <p:sp>
        <p:nvSpPr>
          <p:cNvPr id="18" name="任意多边形: 形状 17"/>
          <p:cNvSpPr/>
          <p:nvPr/>
        </p:nvSpPr>
        <p:spPr>
          <a:xfrm rot="18952155">
            <a:off x="1980010" y="1606153"/>
            <a:ext cx="1115615" cy="280988"/>
          </a:xfrm>
          <a:custGeom>
            <a:avLst/>
            <a:gdLst>
              <a:gd name="connsiteX0" fmla="*/ 0 w 1689494"/>
              <a:gd name="connsiteY0" fmla="*/ 9932 h 19865"/>
              <a:gd name="connsiteX1" fmla="*/ 1689494 w 1689494"/>
              <a:gd name="connsiteY1" fmla="*/ 9932 h 19865"/>
            </a:gdLst>
            <a:ahLst/>
            <a:cxnLst>
              <a:cxn ang="0">
                <a:pos x="connsiteX0" y="connsiteY0"/>
              </a:cxn>
              <a:cxn ang="0">
                <a:pos x="connsiteX1" y="connsiteY1"/>
              </a:cxn>
            </a:cxnLst>
            <a:rect l="l" t="t" r="r" b="b"/>
            <a:pathLst>
              <a:path w="1689494" h="19865">
                <a:moveTo>
                  <a:pt x="0" y="9932"/>
                </a:moveTo>
                <a:lnTo>
                  <a:pt x="1689494" y="9932"/>
                </a:lnTo>
              </a:path>
            </a:pathLst>
          </a:custGeom>
          <a:noFill/>
          <a:ln>
            <a:solidFill>
              <a:srgbClr val="0070C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611408" tIns="-24229" rIns="611407" bIns="-24229" spcCol="1270" anchor="ctr"/>
          <a:lstStyle/>
          <a:p>
            <a:pPr algn="ctr" defTabSz="666750">
              <a:lnSpc>
                <a:spcPct val="90000"/>
              </a:lnSpc>
              <a:spcAft>
                <a:spcPct val="35000"/>
              </a:spcAft>
              <a:defRPr/>
            </a:pPr>
            <a:endParaRPr lang="zh-CN" altLang="en-US" sz="1500">
              <a:solidFill>
                <a:srgbClr val="14179C">
                  <a:hueOff val="0"/>
                  <a:satOff val="0"/>
                  <a:lumOff val="0"/>
                  <a:alphaOff val="0"/>
                </a:srgbClr>
              </a:solidFill>
              <a:latin typeface="Verdana" panose="020B0604030504040204"/>
            </a:endParaRPr>
          </a:p>
        </p:txBody>
      </p:sp>
      <p:sp>
        <p:nvSpPr>
          <p:cNvPr id="19" name="任意多边形: 形状 18"/>
          <p:cNvSpPr/>
          <p:nvPr/>
        </p:nvSpPr>
        <p:spPr>
          <a:xfrm>
            <a:off x="2799160" y="1066800"/>
            <a:ext cx="775097" cy="386954"/>
          </a:xfrm>
          <a:custGeom>
            <a:avLst/>
            <a:gdLst>
              <a:gd name="connsiteX0" fmla="*/ 0 w 1033138"/>
              <a:gd name="connsiteY0" fmla="*/ 51657 h 516569"/>
              <a:gd name="connsiteX1" fmla="*/ 51657 w 1033138"/>
              <a:gd name="connsiteY1" fmla="*/ 0 h 516569"/>
              <a:gd name="connsiteX2" fmla="*/ 981481 w 1033138"/>
              <a:gd name="connsiteY2" fmla="*/ 0 h 516569"/>
              <a:gd name="connsiteX3" fmla="*/ 1033138 w 1033138"/>
              <a:gd name="connsiteY3" fmla="*/ 51657 h 516569"/>
              <a:gd name="connsiteX4" fmla="*/ 1033138 w 1033138"/>
              <a:gd name="connsiteY4" fmla="*/ 464912 h 516569"/>
              <a:gd name="connsiteX5" fmla="*/ 981481 w 1033138"/>
              <a:gd name="connsiteY5" fmla="*/ 516569 h 516569"/>
              <a:gd name="connsiteX6" fmla="*/ 51657 w 1033138"/>
              <a:gd name="connsiteY6" fmla="*/ 516569 h 516569"/>
              <a:gd name="connsiteX7" fmla="*/ 0 w 1033138"/>
              <a:gd name="connsiteY7" fmla="*/ 464912 h 516569"/>
              <a:gd name="connsiteX8" fmla="*/ 0 w 1033138"/>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138" h="516569">
                <a:moveTo>
                  <a:pt x="0" y="51657"/>
                </a:moveTo>
                <a:cubicBezTo>
                  <a:pt x="0" y="23128"/>
                  <a:pt x="23128" y="0"/>
                  <a:pt x="51657" y="0"/>
                </a:cubicBezTo>
                <a:lnTo>
                  <a:pt x="981481" y="0"/>
                </a:lnTo>
                <a:cubicBezTo>
                  <a:pt x="1010010" y="0"/>
                  <a:pt x="1033138" y="23128"/>
                  <a:pt x="1033138" y="51657"/>
                </a:cubicBezTo>
                <a:lnTo>
                  <a:pt x="1033138" y="464912"/>
                </a:lnTo>
                <a:cubicBezTo>
                  <a:pt x="1033138" y="493441"/>
                  <a:pt x="1010010" y="516569"/>
                  <a:pt x="981481" y="516569"/>
                </a:cubicBezTo>
                <a:lnTo>
                  <a:pt x="51657" y="516569"/>
                </a:lnTo>
                <a:cubicBezTo>
                  <a:pt x="23128" y="516569"/>
                  <a:pt x="0" y="493441"/>
                  <a:pt x="0" y="464912"/>
                </a:cubicBezTo>
                <a:lnTo>
                  <a:pt x="0" y="51657"/>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600">
                <a:solidFill>
                  <a:srgbClr val="FFFFFF"/>
                </a:solidFill>
                <a:latin typeface="黑体" panose="02010609060101010101" pitchFamily="49" charset="-122"/>
                <a:ea typeface="黑体" panose="02010609060101010101" pitchFamily="49" charset="-122"/>
              </a:rPr>
              <a:t>为学业</a:t>
            </a:r>
          </a:p>
        </p:txBody>
      </p:sp>
      <p:sp>
        <p:nvSpPr>
          <p:cNvPr id="20" name="任意多边形: 形状 19"/>
          <p:cNvSpPr/>
          <p:nvPr/>
        </p:nvSpPr>
        <p:spPr>
          <a:xfrm rot="19457599">
            <a:off x="3537348" y="1141810"/>
            <a:ext cx="382190" cy="14288"/>
          </a:xfrm>
          <a:custGeom>
            <a:avLst/>
            <a:gdLst>
              <a:gd name="connsiteX0" fmla="*/ 0 w 508925"/>
              <a:gd name="connsiteY0" fmla="*/ 9932 h 19865"/>
              <a:gd name="connsiteX1" fmla="*/ 508925 w 508925"/>
              <a:gd name="connsiteY1" fmla="*/ 9932 h 19865"/>
            </a:gdLst>
            <a:ahLst/>
            <a:cxnLst>
              <a:cxn ang="0">
                <a:pos x="connsiteX0" y="connsiteY0"/>
              </a:cxn>
              <a:cxn ang="0">
                <a:pos x="connsiteX1" y="connsiteY1"/>
              </a:cxn>
            </a:cxnLst>
            <a:rect l="l" t="t" r="r" b="b"/>
            <a:pathLst>
              <a:path w="508925" h="19865">
                <a:moveTo>
                  <a:pt x="0" y="9932"/>
                </a:moveTo>
                <a:lnTo>
                  <a:pt x="508925" y="9932"/>
                </a:lnTo>
              </a:path>
            </a:pathLst>
          </a:custGeom>
          <a:noFill/>
          <a:ln>
            <a:solidFill>
              <a:srgbClr val="0070C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0829" tIns="-2094" rIns="190830" bIns="-2093" spcCol="1270" anchor="ctr"/>
          <a:lstStyle/>
          <a:p>
            <a:pPr algn="ctr" defTabSz="666750">
              <a:lnSpc>
                <a:spcPct val="90000"/>
              </a:lnSpc>
              <a:spcAft>
                <a:spcPct val="35000"/>
              </a:spcAft>
              <a:defRPr/>
            </a:pPr>
            <a:endParaRPr lang="zh-CN" altLang="en-US" sz="1500">
              <a:solidFill>
                <a:srgbClr val="14179C">
                  <a:hueOff val="0"/>
                  <a:satOff val="0"/>
                  <a:lumOff val="0"/>
                  <a:alphaOff val="0"/>
                </a:srgbClr>
              </a:solidFill>
              <a:latin typeface="方正魏碑简体" panose="03000509000000000000" pitchFamily="65" charset="-122"/>
              <a:ea typeface="方正魏碑简体" panose="03000509000000000000" pitchFamily="65" charset="-122"/>
            </a:endParaRPr>
          </a:p>
        </p:txBody>
      </p:sp>
      <p:sp>
        <p:nvSpPr>
          <p:cNvPr id="21" name="任意多边形: 形状 20"/>
          <p:cNvSpPr/>
          <p:nvPr/>
        </p:nvSpPr>
        <p:spPr>
          <a:xfrm>
            <a:off x="3883819" y="844154"/>
            <a:ext cx="1008460" cy="386953"/>
          </a:xfrm>
          <a:custGeom>
            <a:avLst/>
            <a:gdLst>
              <a:gd name="connsiteX0" fmla="*/ 0 w 1344484"/>
              <a:gd name="connsiteY0" fmla="*/ 51657 h 516569"/>
              <a:gd name="connsiteX1" fmla="*/ 51657 w 1344484"/>
              <a:gd name="connsiteY1" fmla="*/ 0 h 516569"/>
              <a:gd name="connsiteX2" fmla="*/ 1292827 w 1344484"/>
              <a:gd name="connsiteY2" fmla="*/ 0 h 516569"/>
              <a:gd name="connsiteX3" fmla="*/ 1344484 w 1344484"/>
              <a:gd name="connsiteY3" fmla="*/ 51657 h 516569"/>
              <a:gd name="connsiteX4" fmla="*/ 1344484 w 1344484"/>
              <a:gd name="connsiteY4" fmla="*/ 464912 h 516569"/>
              <a:gd name="connsiteX5" fmla="*/ 1292827 w 1344484"/>
              <a:gd name="connsiteY5" fmla="*/ 516569 h 516569"/>
              <a:gd name="connsiteX6" fmla="*/ 51657 w 1344484"/>
              <a:gd name="connsiteY6" fmla="*/ 516569 h 516569"/>
              <a:gd name="connsiteX7" fmla="*/ 0 w 1344484"/>
              <a:gd name="connsiteY7" fmla="*/ 464912 h 516569"/>
              <a:gd name="connsiteX8" fmla="*/ 0 w 1344484"/>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484" h="516569">
                <a:moveTo>
                  <a:pt x="0" y="51657"/>
                </a:moveTo>
                <a:cubicBezTo>
                  <a:pt x="0" y="23128"/>
                  <a:pt x="23128" y="0"/>
                  <a:pt x="51657" y="0"/>
                </a:cubicBezTo>
                <a:lnTo>
                  <a:pt x="1292827" y="0"/>
                </a:lnTo>
                <a:cubicBezTo>
                  <a:pt x="1321356" y="0"/>
                  <a:pt x="1344484" y="23128"/>
                  <a:pt x="1344484" y="51657"/>
                </a:cubicBezTo>
                <a:lnTo>
                  <a:pt x="1344484" y="464912"/>
                </a:lnTo>
                <a:cubicBezTo>
                  <a:pt x="1344484" y="493441"/>
                  <a:pt x="1321356" y="516569"/>
                  <a:pt x="1292827" y="516569"/>
                </a:cubicBezTo>
                <a:lnTo>
                  <a:pt x="51657" y="516569"/>
                </a:lnTo>
                <a:cubicBezTo>
                  <a:pt x="23128" y="516569"/>
                  <a:pt x="0" y="493441"/>
                  <a:pt x="0" y="464912"/>
                </a:cubicBezTo>
                <a:lnTo>
                  <a:pt x="0" y="51657"/>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600">
                <a:solidFill>
                  <a:srgbClr val="FFFFFF"/>
                </a:solidFill>
                <a:latin typeface="黑体" panose="02010609060101010101" pitchFamily="49" charset="-122"/>
                <a:ea typeface="黑体" panose="02010609060101010101" pitchFamily="49" charset="-122"/>
              </a:rPr>
              <a:t>培养目标</a:t>
            </a:r>
          </a:p>
        </p:txBody>
      </p:sp>
      <p:sp>
        <p:nvSpPr>
          <p:cNvPr id="13" name="直接连接符 4"/>
          <p:cNvSpPr txBox="1"/>
          <p:nvPr/>
        </p:nvSpPr>
        <p:spPr>
          <a:xfrm rot="16820801" flipV="1">
            <a:off x="1816299" y="1436490"/>
            <a:ext cx="2381" cy="1083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9525" tIns="0" rIns="9525" bIns="0" anchor="ctr"/>
          <a:lstStyle>
            <a:lvl1pPr defTabSz="889000">
              <a:defRPr>
                <a:solidFill>
                  <a:schemeClr val="tx1"/>
                </a:solidFill>
                <a:latin typeface="Arial" panose="020B0604020202090204" pitchFamily="34" charset="0"/>
              </a:defRPr>
            </a:lvl1pPr>
            <a:lvl2pPr marL="742950" indent="-285750" defTabSz="889000">
              <a:defRPr>
                <a:solidFill>
                  <a:schemeClr val="tx1"/>
                </a:solidFill>
                <a:latin typeface="Arial" panose="020B0604020202090204" pitchFamily="34" charset="0"/>
              </a:defRPr>
            </a:lvl2pPr>
            <a:lvl3pPr marL="1143000" indent="-228600" defTabSz="889000">
              <a:defRPr>
                <a:solidFill>
                  <a:schemeClr val="tx1"/>
                </a:solidFill>
                <a:latin typeface="Arial" panose="020B0604020202090204" pitchFamily="34" charset="0"/>
              </a:defRPr>
            </a:lvl3pPr>
            <a:lvl4pPr marL="1600200" indent="-228600" defTabSz="889000">
              <a:defRPr>
                <a:solidFill>
                  <a:schemeClr val="tx1"/>
                </a:solidFill>
                <a:latin typeface="Arial" panose="020B0604020202090204" pitchFamily="34" charset="0"/>
              </a:defRPr>
            </a:lvl4pPr>
            <a:lvl5pPr marL="2057400" indent="-228600" defTabSz="889000">
              <a:defRPr>
                <a:solidFill>
                  <a:schemeClr val="tx1"/>
                </a:solidFill>
                <a:latin typeface="Arial" panose="020B0604020202090204" pitchFamily="34" charset="0"/>
              </a:defRPr>
            </a:lvl5pPr>
            <a:lvl6pPr marL="2514600" indent="-228600" defTabSz="889000" eaLnBrk="0" fontAlgn="base" hangingPunct="0">
              <a:spcBef>
                <a:spcPct val="0"/>
              </a:spcBef>
              <a:spcAft>
                <a:spcPct val="0"/>
              </a:spcAft>
              <a:defRPr>
                <a:solidFill>
                  <a:schemeClr val="tx1"/>
                </a:solidFill>
                <a:latin typeface="Arial" panose="020B0604020202090204" pitchFamily="34" charset="0"/>
              </a:defRPr>
            </a:lvl6pPr>
            <a:lvl7pPr marL="2971800" indent="-228600" defTabSz="889000" eaLnBrk="0" fontAlgn="base" hangingPunct="0">
              <a:spcBef>
                <a:spcPct val="0"/>
              </a:spcBef>
              <a:spcAft>
                <a:spcPct val="0"/>
              </a:spcAft>
              <a:defRPr>
                <a:solidFill>
                  <a:schemeClr val="tx1"/>
                </a:solidFill>
                <a:latin typeface="Arial" panose="020B0604020202090204" pitchFamily="34" charset="0"/>
              </a:defRPr>
            </a:lvl7pPr>
            <a:lvl8pPr marL="3429000" indent="-228600" defTabSz="889000" eaLnBrk="0" fontAlgn="base" hangingPunct="0">
              <a:spcBef>
                <a:spcPct val="0"/>
              </a:spcBef>
              <a:spcAft>
                <a:spcPct val="0"/>
              </a:spcAft>
              <a:defRPr>
                <a:solidFill>
                  <a:schemeClr val="tx1"/>
                </a:solidFill>
                <a:latin typeface="Arial" panose="020B0604020202090204" pitchFamily="34" charset="0"/>
              </a:defRPr>
            </a:lvl8pPr>
            <a:lvl9pPr marL="3886200" indent="-228600" defTabSz="889000" eaLnBrk="0" fontAlgn="base" hangingPunct="0">
              <a:spcBef>
                <a:spcPct val="0"/>
              </a:spcBef>
              <a:spcAft>
                <a:spcPct val="0"/>
              </a:spcAft>
              <a:defRPr>
                <a:solidFill>
                  <a:schemeClr val="tx1"/>
                </a:solidFill>
                <a:latin typeface="Arial" panose="020B0604020202090204" pitchFamily="34" charset="0"/>
              </a:defRPr>
            </a:lvl9pPr>
          </a:lstStyle>
          <a:p>
            <a:pPr algn="ctr" defTabSz="666750">
              <a:lnSpc>
                <a:spcPct val="90000"/>
              </a:lnSpc>
              <a:spcAft>
                <a:spcPct val="35000"/>
              </a:spcAft>
              <a:defRPr/>
            </a:pPr>
            <a:endParaRPr lang="zh-CN" altLang="en-US" sz="1500">
              <a:solidFill>
                <a:srgbClr val="14179C"/>
              </a:solidFill>
              <a:latin typeface="方正魏碑简体" panose="03000509000000000000" pitchFamily="65" charset="-122"/>
              <a:ea typeface="方正魏碑简体" panose="03000509000000000000" pitchFamily="65" charset="-122"/>
            </a:endParaRPr>
          </a:p>
        </p:txBody>
      </p:sp>
      <p:sp>
        <p:nvSpPr>
          <p:cNvPr id="14" name="矩形 13"/>
          <p:cNvSpPr/>
          <p:nvPr/>
        </p:nvSpPr>
        <p:spPr>
          <a:xfrm>
            <a:off x="1980772" y="49704"/>
            <a:ext cx="5238582" cy="523220"/>
          </a:xfrm>
          <a:prstGeom prst="rect">
            <a:avLst/>
          </a:prstGeom>
          <a:noFill/>
        </p:spPr>
        <p:txBody>
          <a:bodyPr>
            <a:spAutoFit/>
          </a:bodyPr>
          <a:lstStyle/>
          <a:p>
            <a:pPr algn="ctr" defTabSz="685800">
              <a:defRPr/>
            </a:pPr>
            <a:r>
              <a:rPr lang="zh-CN" altLang="en-US"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二、学习</a:t>
            </a:r>
            <a:r>
              <a:rPr lang="en-US" altLang="zh-CN"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护理教育学</a:t>
            </a:r>
            <a:r>
              <a:rPr lang="en-US" altLang="zh-CN"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的意义</a:t>
            </a:r>
            <a:endParaRPr lang="zh-CN" altLang="en-US" sz="32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endParaRPr>
          </a:p>
        </p:txBody>
      </p:sp>
      <p:sp>
        <p:nvSpPr>
          <p:cNvPr id="11" name="任意多边形: 形状 21"/>
          <p:cNvSpPr/>
          <p:nvPr/>
        </p:nvSpPr>
        <p:spPr>
          <a:xfrm rot="2142401">
            <a:off x="3537348" y="1439466"/>
            <a:ext cx="382190" cy="14288"/>
          </a:xfrm>
          <a:custGeom>
            <a:avLst/>
            <a:gdLst>
              <a:gd name="connsiteX0" fmla="*/ 0 w 508925"/>
              <a:gd name="connsiteY0" fmla="*/ 9932 h 19865"/>
              <a:gd name="connsiteX1" fmla="*/ 508925 w 508925"/>
              <a:gd name="connsiteY1" fmla="*/ 9932 h 19865"/>
            </a:gdLst>
            <a:ahLst/>
            <a:cxnLst>
              <a:cxn ang="0">
                <a:pos x="connsiteX0" y="connsiteY0"/>
              </a:cxn>
              <a:cxn ang="0">
                <a:pos x="connsiteX1" y="connsiteY1"/>
              </a:cxn>
            </a:cxnLst>
            <a:rect l="l" t="t" r="r" b="b"/>
            <a:pathLst>
              <a:path w="508925" h="19865">
                <a:moveTo>
                  <a:pt x="0" y="9932"/>
                </a:moveTo>
                <a:lnTo>
                  <a:pt x="508925" y="9932"/>
                </a:lnTo>
              </a:path>
            </a:pathLst>
          </a:custGeom>
          <a:noFill/>
          <a:ln>
            <a:solidFill>
              <a:srgbClr val="0070C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0829" tIns="-2093" rIns="190829" bIns="-2093" spcCol="1270" anchor="ctr"/>
          <a:lstStyle/>
          <a:p>
            <a:pPr algn="ctr" defTabSz="666750">
              <a:lnSpc>
                <a:spcPct val="90000"/>
              </a:lnSpc>
              <a:spcAft>
                <a:spcPct val="35000"/>
              </a:spcAft>
              <a:defRPr/>
            </a:pPr>
            <a:endParaRPr lang="zh-CN" altLang="en-US" sz="1500">
              <a:solidFill>
                <a:srgbClr val="14179C">
                  <a:hueOff val="0"/>
                  <a:satOff val="0"/>
                  <a:lumOff val="0"/>
                  <a:alphaOff val="0"/>
                </a:srgbClr>
              </a:solidFill>
              <a:latin typeface="方正魏碑简体" panose="03000509000000000000" pitchFamily="65" charset="-122"/>
              <a:ea typeface="方正魏碑简体" panose="03000509000000000000" pitchFamily="65" charset="-122"/>
            </a:endParaRPr>
          </a:p>
        </p:txBody>
      </p:sp>
      <p:sp>
        <p:nvSpPr>
          <p:cNvPr id="12" name="任意多边形: 形状 22"/>
          <p:cNvSpPr/>
          <p:nvPr/>
        </p:nvSpPr>
        <p:spPr>
          <a:xfrm>
            <a:off x="3883819" y="1364456"/>
            <a:ext cx="1008460" cy="386954"/>
          </a:xfrm>
          <a:custGeom>
            <a:avLst/>
            <a:gdLst>
              <a:gd name="connsiteX0" fmla="*/ 0 w 1344484"/>
              <a:gd name="connsiteY0" fmla="*/ 51657 h 516569"/>
              <a:gd name="connsiteX1" fmla="*/ 51657 w 1344484"/>
              <a:gd name="connsiteY1" fmla="*/ 0 h 516569"/>
              <a:gd name="connsiteX2" fmla="*/ 1292827 w 1344484"/>
              <a:gd name="connsiteY2" fmla="*/ 0 h 516569"/>
              <a:gd name="connsiteX3" fmla="*/ 1344484 w 1344484"/>
              <a:gd name="connsiteY3" fmla="*/ 51657 h 516569"/>
              <a:gd name="connsiteX4" fmla="*/ 1344484 w 1344484"/>
              <a:gd name="connsiteY4" fmla="*/ 464912 h 516569"/>
              <a:gd name="connsiteX5" fmla="*/ 1292827 w 1344484"/>
              <a:gd name="connsiteY5" fmla="*/ 516569 h 516569"/>
              <a:gd name="connsiteX6" fmla="*/ 51657 w 1344484"/>
              <a:gd name="connsiteY6" fmla="*/ 516569 h 516569"/>
              <a:gd name="connsiteX7" fmla="*/ 0 w 1344484"/>
              <a:gd name="connsiteY7" fmla="*/ 464912 h 516569"/>
              <a:gd name="connsiteX8" fmla="*/ 0 w 1344484"/>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484" h="516569">
                <a:moveTo>
                  <a:pt x="0" y="51657"/>
                </a:moveTo>
                <a:cubicBezTo>
                  <a:pt x="0" y="23128"/>
                  <a:pt x="23128" y="0"/>
                  <a:pt x="51657" y="0"/>
                </a:cubicBezTo>
                <a:lnTo>
                  <a:pt x="1292827" y="0"/>
                </a:lnTo>
                <a:cubicBezTo>
                  <a:pt x="1321356" y="0"/>
                  <a:pt x="1344484" y="23128"/>
                  <a:pt x="1344484" y="51657"/>
                </a:cubicBezTo>
                <a:lnTo>
                  <a:pt x="1344484" y="464912"/>
                </a:lnTo>
                <a:cubicBezTo>
                  <a:pt x="1344484" y="493441"/>
                  <a:pt x="1321356" y="516569"/>
                  <a:pt x="1292827" y="516569"/>
                </a:cubicBezTo>
                <a:lnTo>
                  <a:pt x="51657" y="516569"/>
                </a:lnTo>
                <a:cubicBezTo>
                  <a:pt x="23128" y="516569"/>
                  <a:pt x="0" y="493441"/>
                  <a:pt x="0" y="464912"/>
                </a:cubicBezTo>
                <a:lnTo>
                  <a:pt x="0" y="51657"/>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600">
                <a:solidFill>
                  <a:srgbClr val="FFFFFF"/>
                </a:solidFill>
                <a:latin typeface="黑体" panose="02010609060101010101" pitchFamily="49" charset="-122"/>
                <a:ea typeface="黑体" panose="02010609060101010101" pitchFamily="49" charset="-122"/>
              </a:rPr>
              <a:t>课程作业</a:t>
            </a:r>
          </a:p>
        </p:txBody>
      </p:sp>
      <p:sp>
        <p:nvSpPr>
          <p:cNvPr id="16" name="任意多边形: 形状 24"/>
          <p:cNvSpPr/>
          <p:nvPr/>
        </p:nvSpPr>
        <p:spPr>
          <a:xfrm>
            <a:off x="2799160" y="2200275"/>
            <a:ext cx="775097" cy="388144"/>
          </a:xfrm>
          <a:custGeom>
            <a:avLst/>
            <a:gdLst>
              <a:gd name="connsiteX0" fmla="*/ 0 w 1033138"/>
              <a:gd name="connsiteY0" fmla="*/ 51657 h 516569"/>
              <a:gd name="connsiteX1" fmla="*/ 51657 w 1033138"/>
              <a:gd name="connsiteY1" fmla="*/ 0 h 516569"/>
              <a:gd name="connsiteX2" fmla="*/ 981481 w 1033138"/>
              <a:gd name="connsiteY2" fmla="*/ 0 h 516569"/>
              <a:gd name="connsiteX3" fmla="*/ 1033138 w 1033138"/>
              <a:gd name="connsiteY3" fmla="*/ 51657 h 516569"/>
              <a:gd name="connsiteX4" fmla="*/ 1033138 w 1033138"/>
              <a:gd name="connsiteY4" fmla="*/ 464912 h 516569"/>
              <a:gd name="connsiteX5" fmla="*/ 981481 w 1033138"/>
              <a:gd name="connsiteY5" fmla="*/ 516569 h 516569"/>
              <a:gd name="connsiteX6" fmla="*/ 51657 w 1033138"/>
              <a:gd name="connsiteY6" fmla="*/ 516569 h 516569"/>
              <a:gd name="connsiteX7" fmla="*/ 0 w 1033138"/>
              <a:gd name="connsiteY7" fmla="*/ 464912 h 516569"/>
              <a:gd name="connsiteX8" fmla="*/ 0 w 1033138"/>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138" h="516569">
                <a:moveTo>
                  <a:pt x="0" y="51657"/>
                </a:moveTo>
                <a:cubicBezTo>
                  <a:pt x="0" y="23128"/>
                  <a:pt x="23128" y="0"/>
                  <a:pt x="51657" y="0"/>
                </a:cubicBezTo>
                <a:lnTo>
                  <a:pt x="981481" y="0"/>
                </a:lnTo>
                <a:cubicBezTo>
                  <a:pt x="1010010" y="0"/>
                  <a:pt x="1033138" y="23128"/>
                  <a:pt x="1033138" y="51657"/>
                </a:cubicBezTo>
                <a:lnTo>
                  <a:pt x="1033138" y="464912"/>
                </a:lnTo>
                <a:cubicBezTo>
                  <a:pt x="1033138" y="493441"/>
                  <a:pt x="1010010" y="516569"/>
                  <a:pt x="981481" y="516569"/>
                </a:cubicBezTo>
                <a:lnTo>
                  <a:pt x="51657" y="516569"/>
                </a:lnTo>
                <a:cubicBezTo>
                  <a:pt x="23128" y="516569"/>
                  <a:pt x="0" y="493441"/>
                  <a:pt x="0" y="464912"/>
                </a:cubicBezTo>
                <a:lnTo>
                  <a:pt x="0" y="51657"/>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600">
                <a:solidFill>
                  <a:srgbClr val="FFFFFF"/>
                </a:solidFill>
                <a:latin typeface="黑体" panose="02010609060101010101" pitchFamily="49" charset="-122"/>
                <a:ea typeface="黑体" panose="02010609060101010101" pitchFamily="49" charset="-122"/>
              </a:rPr>
              <a:t>为事业</a:t>
            </a:r>
          </a:p>
        </p:txBody>
      </p:sp>
      <p:sp>
        <p:nvSpPr>
          <p:cNvPr id="22" name="任意多边形: 形状 25"/>
          <p:cNvSpPr/>
          <p:nvPr/>
        </p:nvSpPr>
        <p:spPr>
          <a:xfrm rot="19457599">
            <a:off x="3537348" y="2275285"/>
            <a:ext cx="382190" cy="15478"/>
          </a:xfrm>
          <a:custGeom>
            <a:avLst/>
            <a:gdLst>
              <a:gd name="connsiteX0" fmla="*/ 0 w 508925"/>
              <a:gd name="connsiteY0" fmla="*/ 9932 h 19865"/>
              <a:gd name="connsiteX1" fmla="*/ 508925 w 508925"/>
              <a:gd name="connsiteY1" fmla="*/ 9932 h 19865"/>
            </a:gdLst>
            <a:ahLst/>
            <a:cxnLst>
              <a:cxn ang="0">
                <a:pos x="connsiteX0" y="connsiteY0"/>
              </a:cxn>
              <a:cxn ang="0">
                <a:pos x="connsiteX1" y="connsiteY1"/>
              </a:cxn>
            </a:cxnLst>
            <a:rect l="l" t="t" r="r" b="b"/>
            <a:pathLst>
              <a:path w="508925" h="19865">
                <a:moveTo>
                  <a:pt x="0" y="9932"/>
                </a:moveTo>
                <a:lnTo>
                  <a:pt x="508925" y="9932"/>
                </a:lnTo>
              </a:path>
            </a:pathLst>
          </a:custGeom>
          <a:noFill/>
          <a:ln>
            <a:solidFill>
              <a:srgbClr val="00B0F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0829" tIns="-2094" rIns="190830" bIns="-2093" spcCol="1270" anchor="ctr"/>
          <a:lstStyle/>
          <a:p>
            <a:pPr algn="ctr" defTabSz="166370">
              <a:lnSpc>
                <a:spcPct val="90000"/>
              </a:lnSpc>
              <a:spcAft>
                <a:spcPct val="35000"/>
              </a:spcAft>
              <a:defRPr/>
            </a:pPr>
            <a:endParaRPr lang="zh-CN" altLang="en-US" sz="375">
              <a:solidFill>
                <a:srgbClr val="14179C">
                  <a:hueOff val="0"/>
                  <a:satOff val="0"/>
                  <a:lumOff val="0"/>
                  <a:alphaOff val="0"/>
                </a:srgbClr>
              </a:solidFill>
              <a:latin typeface="方正魏碑简体" panose="03000509000000000000" pitchFamily="65" charset="-122"/>
              <a:ea typeface="方正魏碑简体" panose="03000509000000000000" pitchFamily="65" charset="-122"/>
            </a:endParaRPr>
          </a:p>
        </p:txBody>
      </p:sp>
      <p:sp>
        <p:nvSpPr>
          <p:cNvPr id="23" name="任意多边形: 形状 26"/>
          <p:cNvSpPr/>
          <p:nvPr/>
        </p:nvSpPr>
        <p:spPr>
          <a:xfrm>
            <a:off x="3883819" y="1977629"/>
            <a:ext cx="1008460" cy="388144"/>
          </a:xfrm>
          <a:custGeom>
            <a:avLst/>
            <a:gdLst>
              <a:gd name="connsiteX0" fmla="*/ 0 w 1344484"/>
              <a:gd name="connsiteY0" fmla="*/ 51657 h 516569"/>
              <a:gd name="connsiteX1" fmla="*/ 51657 w 1344484"/>
              <a:gd name="connsiteY1" fmla="*/ 0 h 516569"/>
              <a:gd name="connsiteX2" fmla="*/ 1292827 w 1344484"/>
              <a:gd name="connsiteY2" fmla="*/ 0 h 516569"/>
              <a:gd name="connsiteX3" fmla="*/ 1344484 w 1344484"/>
              <a:gd name="connsiteY3" fmla="*/ 51657 h 516569"/>
              <a:gd name="connsiteX4" fmla="*/ 1344484 w 1344484"/>
              <a:gd name="connsiteY4" fmla="*/ 464912 h 516569"/>
              <a:gd name="connsiteX5" fmla="*/ 1292827 w 1344484"/>
              <a:gd name="connsiteY5" fmla="*/ 516569 h 516569"/>
              <a:gd name="connsiteX6" fmla="*/ 51657 w 1344484"/>
              <a:gd name="connsiteY6" fmla="*/ 516569 h 516569"/>
              <a:gd name="connsiteX7" fmla="*/ 0 w 1344484"/>
              <a:gd name="connsiteY7" fmla="*/ 464912 h 516569"/>
              <a:gd name="connsiteX8" fmla="*/ 0 w 1344484"/>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484" h="516569">
                <a:moveTo>
                  <a:pt x="0" y="51657"/>
                </a:moveTo>
                <a:cubicBezTo>
                  <a:pt x="0" y="23128"/>
                  <a:pt x="23128" y="0"/>
                  <a:pt x="51657" y="0"/>
                </a:cubicBezTo>
                <a:lnTo>
                  <a:pt x="1292827" y="0"/>
                </a:lnTo>
                <a:cubicBezTo>
                  <a:pt x="1321356" y="0"/>
                  <a:pt x="1344484" y="23128"/>
                  <a:pt x="1344484" y="51657"/>
                </a:cubicBezTo>
                <a:lnTo>
                  <a:pt x="1344484" y="464912"/>
                </a:lnTo>
                <a:cubicBezTo>
                  <a:pt x="1344484" y="493441"/>
                  <a:pt x="1321356" y="516569"/>
                  <a:pt x="1292827" y="516569"/>
                </a:cubicBezTo>
                <a:lnTo>
                  <a:pt x="51657" y="516569"/>
                </a:lnTo>
                <a:cubicBezTo>
                  <a:pt x="23128" y="516569"/>
                  <a:pt x="0" y="493441"/>
                  <a:pt x="0" y="464912"/>
                </a:cubicBezTo>
                <a:lnTo>
                  <a:pt x="0" y="51657"/>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396" tIns="20396" rIns="20396" bIns="20396" anchor="ctr"/>
          <a:lstStyle>
            <a:lvl1pPr defTabSz="84455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4455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44550">
              <a:spcBef>
                <a:spcPct val="20000"/>
              </a:spcBef>
              <a:buClr>
                <a:schemeClr val="tx1"/>
              </a:buClr>
              <a:buChar char="•"/>
              <a:defRPr sz="2200">
                <a:solidFill>
                  <a:schemeClr val="tx1"/>
                </a:solidFill>
                <a:latin typeface="Arial" panose="020B0604020202090204" pitchFamily="34" charset="0"/>
              </a:defRPr>
            </a:lvl3pPr>
            <a:lvl4pPr marL="1600200" indent="-228600" defTabSz="844550">
              <a:spcBef>
                <a:spcPct val="20000"/>
              </a:spcBef>
              <a:buChar char="–"/>
              <a:defRPr sz="2000">
                <a:solidFill>
                  <a:schemeClr val="tx1"/>
                </a:solidFill>
                <a:latin typeface="Arial" panose="020B0604020202090204" pitchFamily="34" charset="0"/>
              </a:defRPr>
            </a:lvl4pPr>
            <a:lvl5pPr marL="2057400" indent="-228600" defTabSz="844550">
              <a:spcBef>
                <a:spcPct val="20000"/>
              </a:spcBef>
              <a:buChar char="»"/>
              <a:defRPr sz="2000">
                <a:solidFill>
                  <a:schemeClr val="tx1"/>
                </a:solidFill>
                <a:latin typeface="Arial" panose="020B0604020202090204" pitchFamily="34" charset="0"/>
              </a:defRPr>
            </a:lvl5pPr>
            <a:lvl6pPr marL="25146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33095">
              <a:lnSpc>
                <a:spcPct val="90000"/>
              </a:lnSpc>
              <a:spcBef>
                <a:spcPct val="0"/>
              </a:spcBef>
              <a:spcAft>
                <a:spcPct val="35000"/>
              </a:spcAft>
              <a:buClrTx/>
              <a:buNone/>
              <a:defRPr/>
            </a:pPr>
            <a:r>
              <a:rPr lang="zh-CN" altLang="en-US" sz="1600">
                <a:solidFill>
                  <a:srgbClr val="FFFFFF"/>
                </a:solidFill>
                <a:latin typeface="黑体" panose="02010609060101010101" pitchFamily="49" charset="-122"/>
                <a:ea typeface="黑体" panose="02010609060101010101" pitchFamily="49" charset="-122"/>
              </a:rPr>
              <a:t>专职教师</a:t>
            </a:r>
          </a:p>
        </p:txBody>
      </p:sp>
      <p:sp>
        <p:nvSpPr>
          <p:cNvPr id="24" name="任意多边形: 形状 27"/>
          <p:cNvSpPr/>
          <p:nvPr/>
        </p:nvSpPr>
        <p:spPr>
          <a:xfrm rot="2142401">
            <a:off x="3537348" y="2497931"/>
            <a:ext cx="382190" cy="15479"/>
          </a:xfrm>
          <a:custGeom>
            <a:avLst/>
            <a:gdLst>
              <a:gd name="connsiteX0" fmla="*/ 0 w 508925"/>
              <a:gd name="connsiteY0" fmla="*/ 9932 h 19865"/>
              <a:gd name="connsiteX1" fmla="*/ 508925 w 508925"/>
              <a:gd name="connsiteY1" fmla="*/ 9932 h 19865"/>
            </a:gdLst>
            <a:ahLst/>
            <a:cxnLst>
              <a:cxn ang="0">
                <a:pos x="connsiteX0" y="connsiteY0"/>
              </a:cxn>
              <a:cxn ang="0">
                <a:pos x="connsiteX1" y="connsiteY1"/>
              </a:cxn>
            </a:cxnLst>
            <a:rect l="l" t="t" r="r" b="b"/>
            <a:pathLst>
              <a:path w="508925" h="19865">
                <a:moveTo>
                  <a:pt x="0" y="9932"/>
                </a:moveTo>
                <a:lnTo>
                  <a:pt x="508925" y="9932"/>
                </a:lnTo>
              </a:path>
            </a:pathLst>
          </a:custGeom>
          <a:noFill/>
          <a:ln>
            <a:solidFill>
              <a:srgbClr val="00B0F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0829" tIns="-2093" rIns="190829" bIns="-2093" spcCol="1270" anchor="ctr"/>
          <a:lstStyle/>
          <a:p>
            <a:pPr algn="ctr" defTabSz="166370">
              <a:lnSpc>
                <a:spcPct val="90000"/>
              </a:lnSpc>
              <a:spcAft>
                <a:spcPct val="35000"/>
              </a:spcAft>
              <a:defRPr/>
            </a:pPr>
            <a:endParaRPr lang="zh-CN" altLang="en-US" sz="375">
              <a:solidFill>
                <a:srgbClr val="14179C">
                  <a:hueOff val="0"/>
                  <a:satOff val="0"/>
                  <a:lumOff val="0"/>
                  <a:alphaOff val="0"/>
                </a:srgbClr>
              </a:solidFill>
              <a:latin typeface="方正魏碑简体" panose="03000509000000000000" pitchFamily="65" charset="-122"/>
              <a:ea typeface="方正魏碑简体" panose="03000509000000000000" pitchFamily="65" charset="-122"/>
            </a:endParaRPr>
          </a:p>
        </p:txBody>
      </p:sp>
      <p:sp>
        <p:nvSpPr>
          <p:cNvPr id="25" name="任意多边形: 形状 28"/>
          <p:cNvSpPr/>
          <p:nvPr/>
        </p:nvSpPr>
        <p:spPr>
          <a:xfrm>
            <a:off x="3883819" y="2422923"/>
            <a:ext cx="1008460" cy="388144"/>
          </a:xfrm>
          <a:custGeom>
            <a:avLst/>
            <a:gdLst>
              <a:gd name="connsiteX0" fmla="*/ 0 w 1344484"/>
              <a:gd name="connsiteY0" fmla="*/ 51657 h 516569"/>
              <a:gd name="connsiteX1" fmla="*/ 51657 w 1344484"/>
              <a:gd name="connsiteY1" fmla="*/ 0 h 516569"/>
              <a:gd name="connsiteX2" fmla="*/ 1292827 w 1344484"/>
              <a:gd name="connsiteY2" fmla="*/ 0 h 516569"/>
              <a:gd name="connsiteX3" fmla="*/ 1344484 w 1344484"/>
              <a:gd name="connsiteY3" fmla="*/ 51657 h 516569"/>
              <a:gd name="connsiteX4" fmla="*/ 1344484 w 1344484"/>
              <a:gd name="connsiteY4" fmla="*/ 464912 h 516569"/>
              <a:gd name="connsiteX5" fmla="*/ 1292827 w 1344484"/>
              <a:gd name="connsiteY5" fmla="*/ 516569 h 516569"/>
              <a:gd name="connsiteX6" fmla="*/ 51657 w 1344484"/>
              <a:gd name="connsiteY6" fmla="*/ 516569 h 516569"/>
              <a:gd name="connsiteX7" fmla="*/ 0 w 1344484"/>
              <a:gd name="connsiteY7" fmla="*/ 464912 h 516569"/>
              <a:gd name="connsiteX8" fmla="*/ 0 w 1344484"/>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484" h="516569">
                <a:moveTo>
                  <a:pt x="0" y="51657"/>
                </a:moveTo>
                <a:cubicBezTo>
                  <a:pt x="0" y="23128"/>
                  <a:pt x="23128" y="0"/>
                  <a:pt x="51657" y="0"/>
                </a:cubicBezTo>
                <a:lnTo>
                  <a:pt x="1292827" y="0"/>
                </a:lnTo>
                <a:cubicBezTo>
                  <a:pt x="1321356" y="0"/>
                  <a:pt x="1344484" y="23128"/>
                  <a:pt x="1344484" y="51657"/>
                </a:cubicBezTo>
                <a:lnTo>
                  <a:pt x="1344484" y="464912"/>
                </a:lnTo>
                <a:cubicBezTo>
                  <a:pt x="1344484" y="493441"/>
                  <a:pt x="1321356" y="516569"/>
                  <a:pt x="1292827" y="516569"/>
                </a:cubicBezTo>
                <a:lnTo>
                  <a:pt x="51657" y="516569"/>
                </a:lnTo>
                <a:cubicBezTo>
                  <a:pt x="23128" y="516569"/>
                  <a:pt x="0" y="493441"/>
                  <a:pt x="0" y="464912"/>
                </a:cubicBezTo>
                <a:lnTo>
                  <a:pt x="0" y="51657"/>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396" tIns="20396" rIns="20396" bIns="20396" anchor="ctr"/>
          <a:lstStyle>
            <a:lvl1pPr defTabSz="84455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4455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44550">
              <a:spcBef>
                <a:spcPct val="20000"/>
              </a:spcBef>
              <a:buClr>
                <a:schemeClr val="tx1"/>
              </a:buClr>
              <a:buChar char="•"/>
              <a:defRPr sz="2200">
                <a:solidFill>
                  <a:schemeClr val="tx1"/>
                </a:solidFill>
                <a:latin typeface="Arial" panose="020B0604020202090204" pitchFamily="34" charset="0"/>
              </a:defRPr>
            </a:lvl3pPr>
            <a:lvl4pPr marL="1600200" indent="-228600" defTabSz="844550">
              <a:spcBef>
                <a:spcPct val="20000"/>
              </a:spcBef>
              <a:buChar char="–"/>
              <a:defRPr sz="2000">
                <a:solidFill>
                  <a:schemeClr val="tx1"/>
                </a:solidFill>
                <a:latin typeface="Arial" panose="020B0604020202090204" pitchFamily="34" charset="0"/>
              </a:defRPr>
            </a:lvl4pPr>
            <a:lvl5pPr marL="2057400" indent="-228600" defTabSz="844550">
              <a:spcBef>
                <a:spcPct val="20000"/>
              </a:spcBef>
              <a:buChar char="»"/>
              <a:defRPr sz="2000">
                <a:solidFill>
                  <a:schemeClr val="tx1"/>
                </a:solidFill>
                <a:latin typeface="Arial" panose="020B0604020202090204" pitchFamily="34" charset="0"/>
              </a:defRPr>
            </a:lvl5pPr>
            <a:lvl6pPr marL="25146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33095">
              <a:lnSpc>
                <a:spcPct val="90000"/>
              </a:lnSpc>
              <a:spcBef>
                <a:spcPct val="0"/>
              </a:spcBef>
              <a:spcAft>
                <a:spcPct val="35000"/>
              </a:spcAft>
              <a:buClrTx/>
              <a:buNone/>
              <a:defRPr/>
            </a:pPr>
            <a:r>
              <a:rPr lang="zh-CN" altLang="en-US" sz="1600">
                <a:solidFill>
                  <a:srgbClr val="FFFFFF"/>
                </a:solidFill>
                <a:latin typeface="黑体" panose="02010609060101010101" pitchFamily="49" charset="-122"/>
                <a:ea typeface="黑体" panose="02010609060101010101" pitchFamily="49" charset="-122"/>
              </a:rPr>
              <a:t>临床教师</a:t>
            </a:r>
          </a:p>
        </p:txBody>
      </p:sp>
      <p:sp>
        <p:nvSpPr>
          <p:cNvPr id="26" name="任意多边形: 形状 25"/>
          <p:cNvSpPr/>
          <p:nvPr/>
        </p:nvSpPr>
        <p:spPr>
          <a:xfrm>
            <a:off x="2533650" y="2422923"/>
            <a:ext cx="382191" cy="15478"/>
          </a:xfrm>
          <a:custGeom>
            <a:avLst/>
            <a:gdLst>
              <a:gd name="connsiteX0" fmla="*/ 0 w 508925"/>
              <a:gd name="connsiteY0" fmla="*/ 9932 h 19865"/>
              <a:gd name="connsiteX1" fmla="*/ 508925 w 508925"/>
              <a:gd name="connsiteY1" fmla="*/ 9932 h 19865"/>
            </a:gdLst>
            <a:ahLst/>
            <a:cxnLst>
              <a:cxn ang="0">
                <a:pos x="connsiteX0" y="connsiteY0"/>
              </a:cxn>
              <a:cxn ang="0">
                <a:pos x="connsiteX1" y="connsiteY1"/>
              </a:cxn>
            </a:cxnLst>
            <a:rect l="l" t="t" r="r" b="b"/>
            <a:pathLst>
              <a:path w="508925" h="19865">
                <a:moveTo>
                  <a:pt x="0" y="9932"/>
                </a:moveTo>
                <a:lnTo>
                  <a:pt x="508925" y="9932"/>
                </a:lnTo>
              </a:path>
            </a:pathLst>
          </a:custGeom>
          <a:noFill/>
          <a:ln>
            <a:solidFill>
              <a:srgbClr val="00B0F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0829" tIns="-2094" rIns="190830" bIns="-2093" spcCol="1270" anchor="ctr"/>
          <a:lstStyle/>
          <a:p>
            <a:pPr algn="ctr" defTabSz="166370">
              <a:lnSpc>
                <a:spcPct val="90000"/>
              </a:lnSpc>
              <a:spcAft>
                <a:spcPct val="35000"/>
              </a:spcAft>
              <a:defRPr/>
            </a:pPr>
            <a:endParaRPr lang="zh-CN" altLang="en-US" sz="375">
              <a:solidFill>
                <a:srgbClr val="14179C">
                  <a:hueOff val="0"/>
                  <a:satOff val="0"/>
                  <a:lumOff val="0"/>
                  <a:alphaOff val="0"/>
                </a:srgbClr>
              </a:solidFill>
              <a:latin typeface="方正魏碑简体" panose="03000509000000000000" pitchFamily="65" charset="-122"/>
              <a:ea typeface="方正魏碑简体" panose="03000509000000000000" pitchFamily="65" charset="-122"/>
            </a:endParaRPr>
          </a:p>
        </p:txBody>
      </p:sp>
      <p:sp>
        <p:nvSpPr>
          <p:cNvPr id="27" name="任意多边形: 形状 29"/>
          <p:cNvSpPr/>
          <p:nvPr/>
        </p:nvSpPr>
        <p:spPr>
          <a:xfrm rot="2957473" flipV="1">
            <a:off x="1886545" y="3371254"/>
            <a:ext cx="1338263" cy="82154"/>
          </a:xfrm>
          <a:custGeom>
            <a:avLst/>
            <a:gdLst>
              <a:gd name="connsiteX0" fmla="*/ 0 w 1629861"/>
              <a:gd name="connsiteY0" fmla="*/ 9932 h 19865"/>
              <a:gd name="connsiteX1" fmla="*/ 1629861 w 1629861"/>
              <a:gd name="connsiteY1" fmla="*/ 9932 h 19865"/>
            </a:gdLst>
            <a:ahLst/>
            <a:cxnLst>
              <a:cxn ang="0">
                <a:pos x="connsiteX0" y="connsiteY0"/>
              </a:cxn>
              <a:cxn ang="0">
                <a:pos x="connsiteX1" y="connsiteY1"/>
              </a:cxn>
            </a:cxnLst>
            <a:rect l="l" t="t" r="r" b="b"/>
            <a:pathLst>
              <a:path w="1629861" h="19865">
                <a:moveTo>
                  <a:pt x="0" y="9932"/>
                </a:moveTo>
                <a:lnTo>
                  <a:pt x="1629861" y="9932"/>
                </a:lnTo>
              </a:path>
            </a:pathLst>
          </a:custGeom>
          <a:noFill/>
          <a:ln>
            <a:solidFill>
              <a:srgbClr val="0070C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590163" tIns="-23111" rIns="590162" bIns="-23111" spcCol="1270" anchor="ctr"/>
          <a:lstStyle/>
          <a:p>
            <a:pPr algn="ctr" defTabSz="666750">
              <a:lnSpc>
                <a:spcPct val="90000"/>
              </a:lnSpc>
              <a:spcAft>
                <a:spcPct val="35000"/>
              </a:spcAft>
              <a:defRPr/>
            </a:pPr>
            <a:endParaRPr lang="zh-CN" altLang="en-US" sz="1500">
              <a:solidFill>
                <a:srgbClr val="14179C">
                  <a:hueOff val="0"/>
                  <a:satOff val="0"/>
                  <a:lumOff val="0"/>
                  <a:alphaOff val="0"/>
                </a:srgbClr>
              </a:solidFill>
              <a:latin typeface="方正魏碑简体" panose="03000509000000000000" pitchFamily="65" charset="-122"/>
              <a:ea typeface="方正魏碑简体" panose="03000509000000000000" pitchFamily="65" charset="-122"/>
            </a:endParaRPr>
          </a:p>
        </p:txBody>
      </p:sp>
      <p:sp>
        <p:nvSpPr>
          <p:cNvPr id="28" name="任意多边形: 形状 30"/>
          <p:cNvSpPr/>
          <p:nvPr/>
        </p:nvSpPr>
        <p:spPr>
          <a:xfrm>
            <a:off x="2799160" y="3734991"/>
            <a:ext cx="775097" cy="386953"/>
          </a:xfrm>
          <a:custGeom>
            <a:avLst/>
            <a:gdLst>
              <a:gd name="connsiteX0" fmla="*/ 0 w 1033138"/>
              <a:gd name="connsiteY0" fmla="*/ 51657 h 516569"/>
              <a:gd name="connsiteX1" fmla="*/ 51657 w 1033138"/>
              <a:gd name="connsiteY1" fmla="*/ 0 h 516569"/>
              <a:gd name="connsiteX2" fmla="*/ 981481 w 1033138"/>
              <a:gd name="connsiteY2" fmla="*/ 0 h 516569"/>
              <a:gd name="connsiteX3" fmla="*/ 1033138 w 1033138"/>
              <a:gd name="connsiteY3" fmla="*/ 51657 h 516569"/>
              <a:gd name="connsiteX4" fmla="*/ 1033138 w 1033138"/>
              <a:gd name="connsiteY4" fmla="*/ 464912 h 516569"/>
              <a:gd name="connsiteX5" fmla="*/ 981481 w 1033138"/>
              <a:gd name="connsiteY5" fmla="*/ 516569 h 516569"/>
              <a:gd name="connsiteX6" fmla="*/ 51657 w 1033138"/>
              <a:gd name="connsiteY6" fmla="*/ 516569 h 516569"/>
              <a:gd name="connsiteX7" fmla="*/ 0 w 1033138"/>
              <a:gd name="connsiteY7" fmla="*/ 464912 h 516569"/>
              <a:gd name="connsiteX8" fmla="*/ 0 w 1033138"/>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138" h="516569">
                <a:moveTo>
                  <a:pt x="0" y="51657"/>
                </a:moveTo>
                <a:cubicBezTo>
                  <a:pt x="0" y="23128"/>
                  <a:pt x="23128" y="0"/>
                  <a:pt x="51657" y="0"/>
                </a:cubicBezTo>
                <a:lnTo>
                  <a:pt x="981481" y="0"/>
                </a:lnTo>
                <a:cubicBezTo>
                  <a:pt x="1010010" y="0"/>
                  <a:pt x="1033138" y="23128"/>
                  <a:pt x="1033138" y="51657"/>
                </a:cubicBezTo>
                <a:lnTo>
                  <a:pt x="1033138" y="464912"/>
                </a:lnTo>
                <a:cubicBezTo>
                  <a:pt x="1033138" y="493441"/>
                  <a:pt x="1010010" y="516569"/>
                  <a:pt x="981481" y="516569"/>
                </a:cubicBezTo>
                <a:lnTo>
                  <a:pt x="51657" y="516569"/>
                </a:lnTo>
                <a:cubicBezTo>
                  <a:pt x="23128" y="516569"/>
                  <a:pt x="0" y="493441"/>
                  <a:pt x="0" y="464912"/>
                </a:cubicBezTo>
                <a:lnTo>
                  <a:pt x="0" y="51657"/>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600">
                <a:solidFill>
                  <a:srgbClr val="FFFFFF"/>
                </a:solidFill>
                <a:latin typeface="黑体" panose="02010609060101010101" pitchFamily="49" charset="-122"/>
                <a:ea typeface="黑体" panose="02010609060101010101" pitchFamily="49" charset="-122"/>
              </a:rPr>
              <a:t>为家业</a:t>
            </a:r>
          </a:p>
        </p:txBody>
      </p:sp>
      <p:sp>
        <p:nvSpPr>
          <p:cNvPr id="29" name="任意多边形: 形状 31"/>
          <p:cNvSpPr/>
          <p:nvPr/>
        </p:nvSpPr>
        <p:spPr>
          <a:xfrm rot="19457599">
            <a:off x="3537348" y="3810000"/>
            <a:ext cx="382190" cy="14288"/>
          </a:xfrm>
          <a:custGeom>
            <a:avLst/>
            <a:gdLst>
              <a:gd name="connsiteX0" fmla="*/ 0 w 508925"/>
              <a:gd name="connsiteY0" fmla="*/ 9932 h 19865"/>
              <a:gd name="connsiteX1" fmla="*/ 508925 w 508925"/>
              <a:gd name="connsiteY1" fmla="*/ 9932 h 19865"/>
            </a:gdLst>
            <a:ahLst/>
            <a:cxnLst>
              <a:cxn ang="0">
                <a:pos x="connsiteX0" y="connsiteY0"/>
              </a:cxn>
              <a:cxn ang="0">
                <a:pos x="connsiteX1" y="connsiteY1"/>
              </a:cxn>
            </a:cxnLst>
            <a:rect l="l" t="t" r="r" b="b"/>
            <a:pathLst>
              <a:path w="508925" h="19865">
                <a:moveTo>
                  <a:pt x="0" y="9932"/>
                </a:moveTo>
                <a:lnTo>
                  <a:pt x="508925" y="9932"/>
                </a:lnTo>
              </a:path>
            </a:pathLst>
          </a:custGeom>
          <a:noFill/>
          <a:ln>
            <a:solidFill>
              <a:srgbClr val="92D05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0829" tIns="-2093" rIns="190830" bIns="-2093" spcCol="1270" anchor="ctr"/>
          <a:lstStyle/>
          <a:p>
            <a:pPr algn="ctr" defTabSz="666750">
              <a:lnSpc>
                <a:spcPct val="90000"/>
              </a:lnSpc>
              <a:spcAft>
                <a:spcPct val="35000"/>
              </a:spcAft>
              <a:defRPr/>
            </a:pPr>
            <a:endParaRPr lang="zh-CN" altLang="en-US" sz="1500">
              <a:solidFill>
                <a:srgbClr val="14179C">
                  <a:hueOff val="0"/>
                  <a:satOff val="0"/>
                  <a:lumOff val="0"/>
                  <a:alphaOff val="0"/>
                </a:srgbClr>
              </a:solidFill>
              <a:latin typeface="方正魏碑简体" panose="03000509000000000000" pitchFamily="65" charset="-122"/>
              <a:ea typeface="方正魏碑简体" panose="03000509000000000000" pitchFamily="65" charset="-122"/>
            </a:endParaRPr>
          </a:p>
        </p:txBody>
      </p:sp>
      <p:sp>
        <p:nvSpPr>
          <p:cNvPr id="30" name="任意多边形: 形状 32"/>
          <p:cNvSpPr/>
          <p:nvPr/>
        </p:nvSpPr>
        <p:spPr>
          <a:xfrm>
            <a:off x="3883819" y="3512344"/>
            <a:ext cx="1008460" cy="386954"/>
          </a:xfrm>
          <a:custGeom>
            <a:avLst/>
            <a:gdLst>
              <a:gd name="connsiteX0" fmla="*/ 0 w 1344474"/>
              <a:gd name="connsiteY0" fmla="*/ 51657 h 516569"/>
              <a:gd name="connsiteX1" fmla="*/ 51657 w 1344474"/>
              <a:gd name="connsiteY1" fmla="*/ 0 h 516569"/>
              <a:gd name="connsiteX2" fmla="*/ 1292817 w 1344474"/>
              <a:gd name="connsiteY2" fmla="*/ 0 h 516569"/>
              <a:gd name="connsiteX3" fmla="*/ 1344474 w 1344474"/>
              <a:gd name="connsiteY3" fmla="*/ 51657 h 516569"/>
              <a:gd name="connsiteX4" fmla="*/ 1344474 w 1344474"/>
              <a:gd name="connsiteY4" fmla="*/ 464912 h 516569"/>
              <a:gd name="connsiteX5" fmla="*/ 1292817 w 1344474"/>
              <a:gd name="connsiteY5" fmla="*/ 516569 h 516569"/>
              <a:gd name="connsiteX6" fmla="*/ 51657 w 1344474"/>
              <a:gd name="connsiteY6" fmla="*/ 516569 h 516569"/>
              <a:gd name="connsiteX7" fmla="*/ 0 w 1344474"/>
              <a:gd name="connsiteY7" fmla="*/ 464912 h 516569"/>
              <a:gd name="connsiteX8" fmla="*/ 0 w 1344474"/>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474" h="516569">
                <a:moveTo>
                  <a:pt x="0" y="51657"/>
                </a:moveTo>
                <a:cubicBezTo>
                  <a:pt x="0" y="23128"/>
                  <a:pt x="23128" y="0"/>
                  <a:pt x="51657" y="0"/>
                </a:cubicBezTo>
                <a:lnTo>
                  <a:pt x="1292817" y="0"/>
                </a:lnTo>
                <a:cubicBezTo>
                  <a:pt x="1321346" y="0"/>
                  <a:pt x="1344474" y="23128"/>
                  <a:pt x="1344474" y="51657"/>
                </a:cubicBezTo>
                <a:lnTo>
                  <a:pt x="1344474" y="464912"/>
                </a:lnTo>
                <a:cubicBezTo>
                  <a:pt x="1344474" y="493441"/>
                  <a:pt x="1321346" y="516569"/>
                  <a:pt x="1292817" y="516569"/>
                </a:cubicBezTo>
                <a:lnTo>
                  <a:pt x="51657" y="516569"/>
                </a:lnTo>
                <a:cubicBezTo>
                  <a:pt x="23128" y="516569"/>
                  <a:pt x="0" y="493441"/>
                  <a:pt x="0" y="464912"/>
                </a:cubicBezTo>
                <a:lnTo>
                  <a:pt x="0" y="51657"/>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defRPr>
                <a:solidFill>
                  <a:schemeClr val="tx1"/>
                </a:solidFill>
                <a:latin typeface="Arial" panose="020B0604020202090204" pitchFamily="34" charset="0"/>
              </a:defRPr>
            </a:lvl1pPr>
            <a:lvl2pPr marL="742950" indent="-285750" defTabSz="889000">
              <a:defRPr>
                <a:solidFill>
                  <a:schemeClr val="tx1"/>
                </a:solidFill>
                <a:latin typeface="Arial" panose="020B0604020202090204" pitchFamily="34" charset="0"/>
              </a:defRPr>
            </a:lvl2pPr>
            <a:lvl3pPr marL="1143000" indent="-228600" defTabSz="889000">
              <a:defRPr>
                <a:solidFill>
                  <a:schemeClr val="tx1"/>
                </a:solidFill>
                <a:latin typeface="Arial" panose="020B0604020202090204" pitchFamily="34" charset="0"/>
              </a:defRPr>
            </a:lvl3pPr>
            <a:lvl4pPr marL="1600200" indent="-228600" defTabSz="889000">
              <a:defRPr>
                <a:solidFill>
                  <a:schemeClr val="tx1"/>
                </a:solidFill>
                <a:latin typeface="Arial" panose="020B0604020202090204" pitchFamily="34" charset="0"/>
              </a:defRPr>
            </a:lvl4pPr>
            <a:lvl5pPr marL="2057400" indent="-228600" defTabSz="889000">
              <a:defRPr>
                <a:solidFill>
                  <a:schemeClr val="tx1"/>
                </a:solidFill>
                <a:latin typeface="Arial" panose="020B0604020202090204" pitchFamily="34" charset="0"/>
              </a:defRPr>
            </a:lvl5pPr>
            <a:lvl6pPr marL="2514600" indent="-228600" defTabSz="889000" eaLnBrk="0" fontAlgn="base" hangingPunct="0">
              <a:spcBef>
                <a:spcPct val="0"/>
              </a:spcBef>
              <a:spcAft>
                <a:spcPct val="0"/>
              </a:spcAft>
              <a:defRPr>
                <a:solidFill>
                  <a:schemeClr val="tx1"/>
                </a:solidFill>
                <a:latin typeface="Arial" panose="020B0604020202090204" pitchFamily="34" charset="0"/>
              </a:defRPr>
            </a:lvl6pPr>
            <a:lvl7pPr marL="2971800" indent="-228600" defTabSz="889000" eaLnBrk="0" fontAlgn="base" hangingPunct="0">
              <a:spcBef>
                <a:spcPct val="0"/>
              </a:spcBef>
              <a:spcAft>
                <a:spcPct val="0"/>
              </a:spcAft>
              <a:defRPr>
                <a:solidFill>
                  <a:schemeClr val="tx1"/>
                </a:solidFill>
                <a:latin typeface="Arial" panose="020B0604020202090204" pitchFamily="34" charset="0"/>
              </a:defRPr>
            </a:lvl7pPr>
            <a:lvl8pPr marL="3429000" indent="-228600" defTabSz="889000" eaLnBrk="0" fontAlgn="base" hangingPunct="0">
              <a:spcBef>
                <a:spcPct val="0"/>
              </a:spcBef>
              <a:spcAft>
                <a:spcPct val="0"/>
              </a:spcAft>
              <a:defRPr>
                <a:solidFill>
                  <a:schemeClr val="tx1"/>
                </a:solidFill>
                <a:latin typeface="Arial" panose="020B0604020202090204" pitchFamily="34" charset="0"/>
              </a:defRPr>
            </a:lvl8pPr>
            <a:lvl9pPr marL="3886200" indent="-228600" defTabSz="889000" eaLnBrk="0" fontAlgn="base" hangingPunct="0">
              <a:spcBef>
                <a:spcPct val="0"/>
              </a:spcBef>
              <a:spcAft>
                <a:spcPct val="0"/>
              </a:spcAft>
              <a:defRPr>
                <a:solidFill>
                  <a:schemeClr val="tx1"/>
                </a:solidFill>
                <a:latin typeface="Arial" panose="020B0604020202090204" pitchFamily="34" charset="0"/>
              </a:defRPr>
            </a:lvl9pPr>
          </a:lstStyle>
          <a:p>
            <a:pPr algn="ctr" defTabSz="666750">
              <a:lnSpc>
                <a:spcPct val="90000"/>
              </a:lnSpc>
              <a:spcAft>
                <a:spcPct val="35000"/>
              </a:spcAft>
              <a:defRPr/>
            </a:pPr>
            <a:r>
              <a:rPr lang="zh-CN" altLang="en-US" sz="1600" b="1">
                <a:solidFill>
                  <a:srgbClr val="FFFFFF"/>
                </a:solidFill>
                <a:latin typeface="黑体" panose="02010609060101010101" pitchFamily="49" charset="-122"/>
                <a:ea typeface="黑体" panose="02010609060101010101" pitchFamily="49" charset="-122"/>
              </a:rPr>
              <a:t>自我提升</a:t>
            </a:r>
          </a:p>
        </p:txBody>
      </p:sp>
      <p:sp>
        <p:nvSpPr>
          <p:cNvPr id="31" name="任意多边形: 形状 33"/>
          <p:cNvSpPr/>
          <p:nvPr/>
        </p:nvSpPr>
        <p:spPr>
          <a:xfrm rot="17692822">
            <a:off x="4679157" y="3364707"/>
            <a:ext cx="735806" cy="14288"/>
          </a:xfrm>
          <a:custGeom>
            <a:avLst/>
            <a:gdLst>
              <a:gd name="connsiteX0" fmla="*/ 0 w 982245"/>
              <a:gd name="connsiteY0" fmla="*/ 9932 h 19865"/>
              <a:gd name="connsiteX1" fmla="*/ 982245 w 982245"/>
              <a:gd name="connsiteY1" fmla="*/ 9932 h 19865"/>
            </a:gdLst>
            <a:ahLst/>
            <a:cxnLst>
              <a:cxn ang="0">
                <a:pos x="connsiteX0" y="connsiteY0"/>
              </a:cxn>
              <a:cxn ang="0">
                <a:pos x="connsiteX1" y="connsiteY1"/>
              </a:cxn>
            </a:cxnLst>
            <a:rect l="l" t="t" r="r" b="b"/>
            <a:pathLst>
              <a:path w="982245" h="19865">
                <a:moveTo>
                  <a:pt x="0" y="9932"/>
                </a:moveTo>
                <a:lnTo>
                  <a:pt x="982245" y="9932"/>
                </a:lnTo>
              </a:path>
            </a:pathLst>
          </a:custGeom>
          <a:noFill/>
          <a:ln>
            <a:solidFill>
              <a:srgbClr val="92D05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359450" tIns="-10968" rIns="359450" bIns="-10968" spcCol="1270" anchor="ctr"/>
          <a:lstStyle/>
          <a:p>
            <a:pPr algn="ctr" defTabSz="666750">
              <a:lnSpc>
                <a:spcPct val="90000"/>
              </a:lnSpc>
              <a:spcAft>
                <a:spcPct val="35000"/>
              </a:spcAft>
              <a:defRPr/>
            </a:pPr>
            <a:endParaRPr lang="zh-CN" altLang="en-US" sz="1500">
              <a:solidFill>
                <a:srgbClr val="14179C">
                  <a:hueOff val="0"/>
                  <a:satOff val="0"/>
                  <a:lumOff val="0"/>
                  <a:alphaOff val="0"/>
                </a:srgbClr>
              </a:solidFill>
              <a:latin typeface="方正魏碑简体" panose="03000509000000000000" pitchFamily="65" charset="-122"/>
              <a:ea typeface="方正魏碑简体" panose="03000509000000000000" pitchFamily="65" charset="-122"/>
            </a:endParaRPr>
          </a:p>
        </p:txBody>
      </p:sp>
      <p:sp>
        <p:nvSpPr>
          <p:cNvPr id="32" name="任意多边形: 形状 34"/>
          <p:cNvSpPr/>
          <p:nvPr/>
        </p:nvSpPr>
        <p:spPr>
          <a:xfrm>
            <a:off x="5201841" y="2844404"/>
            <a:ext cx="1295400" cy="386953"/>
          </a:xfrm>
          <a:custGeom>
            <a:avLst/>
            <a:gdLst>
              <a:gd name="connsiteX0" fmla="*/ 0 w 1726921"/>
              <a:gd name="connsiteY0" fmla="*/ 51657 h 516569"/>
              <a:gd name="connsiteX1" fmla="*/ 51657 w 1726921"/>
              <a:gd name="connsiteY1" fmla="*/ 0 h 516569"/>
              <a:gd name="connsiteX2" fmla="*/ 1675264 w 1726921"/>
              <a:gd name="connsiteY2" fmla="*/ 0 h 516569"/>
              <a:gd name="connsiteX3" fmla="*/ 1726921 w 1726921"/>
              <a:gd name="connsiteY3" fmla="*/ 51657 h 516569"/>
              <a:gd name="connsiteX4" fmla="*/ 1726921 w 1726921"/>
              <a:gd name="connsiteY4" fmla="*/ 464912 h 516569"/>
              <a:gd name="connsiteX5" fmla="*/ 1675264 w 1726921"/>
              <a:gd name="connsiteY5" fmla="*/ 516569 h 516569"/>
              <a:gd name="connsiteX6" fmla="*/ 51657 w 1726921"/>
              <a:gd name="connsiteY6" fmla="*/ 516569 h 516569"/>
              <a:gd name="connsiteX7" fmla="*/ 0 w 1726921"/>
              <a:gd name="connsiteY7" fmla="*/ 464912 h 516569"/>
              <a:gd name="connsiteX8" fmla="*/ 0 w 1726921"/>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921" h="516569">
                <a:moveTo>
                  <a:pt x="0" y="51657"/>
                </a:moveTo>
                <a:cubicBezTo>
                  <a:pt x="0" y="23128"/>
                  <a:pt x="23128" y="0"/>
                  <a:pt x="51657" y="0"/>
                </a:cubicBezTo>
                <a:lnTo>
                  <a:pt x="1675264" y="0"/>
                </a:lnTo>
                <a:cubicBezTo>
                  <a:pt x="1703793" y="0"/>
                  <a:pt x="1726921" y="23128"/>
                  <a:pt x="1726921" y="51657"/>
                </a:cubicBezTo>
                <a:lnTo>
                  <a:pt x="1726921" y="464912"/>
                </a:lnTo>
                <a:cubicBezTo>
                  <a:pt x="1726921" y="493441"/>
                  <a:pt x="1703793" y="516569"/>
                  <a:pt x="1675264" y="516569"/>
                </a:cubicBezTo>
                <a:lnTo>
                  <a:pt x="51657" y="516569"/>
                </a:lnTo>
                <a:cubicBezTo>
                  <a:pt x="23128" y="516569"/>
                  <a:pt x="0" y="493441"/>
                  <a:pt x="0" y="464912"/>
                </a:cubicBezTo>
                <a:lnTo>
                  <a:pt x="0" y="51657"/>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600">
                <a:solidFill>
                  <a:srgbClr val="FFFFFF"/>
                </a:solidFill>
                <a:latin typeface="黑体" panose="02010609060101010101" pitchFamily="49" charset="-122"/>
                <a:ea typeface="黑体" panose="02010609060101010101" pitchFamily="49" charset="-122"/>
              </a:rPr>
              <a:t>语言表达能力</a:t>
            </a:r>
          </a:p>
        </p:txBody>
      </p:sp>
      <p:sp>
        <p:nvSpPr>
          <p:cNvPr id="33" name="任意多边形: 形状 35"/>
          <p:cNvSpPr/>
          <p:nvPr/>
        </p:nvSpPr>
        <p:spPr>
          <a:xfrm rot="19457599">
            <a:off x="4856560" y="3587353"/>
            <a:ext cx="381000" cy="14288"/>
          </a:xfrm>
          <a:custGeom>
            <a:avLst/>
            <a:gdLst>
              <a:gd name="connsiteX0" fmla="*/ 0 w 508925"/>
              <a:gd name="connsiteY0" fmla="*/ 9932 h 19865"/>
              <a:gd name="connsiteX1" fmla="*/ 508925 w 508925"/>
              <a:gd name="connsiteY1" fmla="*/ 9932 h 19865"/>
            </a:gdLst>
            <a:ahLst/>
            <a:cxnLst>
              <a:cxn ang="0">
                <a:pos x="connsiteX0" y="connsiteY0"/>
              </a:cxn>
              <a:cxn ang="0">
                <a:pos x="connsiteX1" y="connsiteY1"/>
              </a:cxn>
            </a:cxnLst>
            <a:rect l="l" t="t" r="r" b="b"/>
            <a:pathLst>
              <a:path w="508925" h="19865">
                <a:moveTo>
                  <a:pt x="0" y="9932"/>
                </a:moveTo>
                <a:lnTo>
                  <a:pt x="508925" y="9932"/>
                </a:lnTo>
              </a:path>
            </a:pathLst>
          </a:custGeom>
          <a:noFill/>
          <a:ln>
            <a:solidFill>
              <a:srgbClr val="92D05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0829" tIns="-2093" rIns="190829" bIns="-2094" spcCol="1270" anchor="ctr"/>
          <a:lstStyle/>
          <a:p>
            <a:pPr algn="ctr" defTabSz="666750">
              <a:lnSpc>
                <a:spcPct val="90000"/>
              </a:lnSpc>
              <a:spcAft>
                <a:spcPct val="35000"/>
              </a:spcAft>
              <a:defRPr/>
            </a:pPr>
            <a:endParaRPr lang="zh-CN" altLang="en-US" sz="1500">
              <a:solidFill>
                <a:srgbClr val="14179C">
                  <a:hueOff val="0"/>
                  <a:satOff val="0"/>
                  <a:lumOff val="0"/>
                  <a:alphaOff val="0"/>
                </a:srgbClr>
              </a:solidFill>
              <a:latin typeface="方正魏碑简体" panose="03000509000000000000" pitchFamily="65" charset="-122"/>
              <a:ea typeface="方正魏碑简体" panose="03000509000000000000" pitchFamily="65" charset="-122"/>
            </a:endParaRPr>
          </a:p>
        </p:txBody>
      </p:sp>
      <p:sp>
        <p:nvSpPr>
          <p:cNvPr id="34" name="任意多边形: 形状 36"/>
          <p:cNvSpPr/>
          <p:nvPr/>
        </p:nvSpPr>
        <p:spPr>
          <a:xfrm>
            <a:off x="5201842" y="3289698"/>
            <a:ext cx="1296590" cy="386953"/>
          </a:xfrm>
          <a:custGeom>
            <a:avLst/>
            <a:gdLst>
              <a:gd name="connsiteX0" fmla="*/ 0 w 1728822"/>
              <a:gd name="connsiteY0" fmla="*/ 51657 h 516569"/>
              <a:gd name="connsiteX1" fmla="*/ 51657 w 1728822"/>
              <a:gd name="connsiteY1" fmla="*/ 0 h 516569"/>
              <a:gd name="connsiteX2" fmla="*/ 1677165 w 1728822"/>
              <a:gd name="connsiteY2" fmla="*/ 0 h 516569"/>
              <a:gd name="connsiteX3" fmla="*/ 1728822 w 1728822"/>
              <a:gd name="connsiteY3" fmla="*/ 51657 h 516569"/>
              <a:gd name="connsiteX4" fmla="*/ 1728822 w 1728822"/>
              <a:gd name="connsiteY4" fmla="*/ 464912 h 516569"/>
              <a:gd name="connsiteX5" fmla="*/ 1677165 w 1728822"/>
              <a:gd name="connsiteY5" fmla="*/ 516569 h 516569"/>
              <a:gd name="connsiteX6" fmla="*/ 51657 w 1728822"/>
              <a:gd name="connsiteY6" fmla="*/ 516569 h 516569"/>
              <a:gd name="connsiteX7" fmla="*/ 0 w 1728822"/>
              <a:gd name="connsiteY7" fmla="*/ 464912 h 516569"/>
              <a:gd name="connsiteX8" fmla="*/ 0 w 1728822"/>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822" h="516569">
                <a:moveTo>
                  <a:pt x="0" y="51657"/>
                </a:moveTo>
                <a:cubicBezTo>
                  <a:pt x="0" y="23128"/>
                  <a:pt x="23128" y="0"/>
                  <a:pt x="51657" y="0"/>
                </a:cubicBezTo>
                <a:lnTo>
                  <a:pt x="1677165" y="0"/>
                </a:lnTo>
                <a:cubicBezTo>
                  <a:pt x="1705694" y="0"/>
                  <a:pt x="1728822" y="23128"/>
                  <a:pt x="1728822" y="51657"/>
                </a:cubicBezTo>
                <a:lnTo>
                  <a:pt x="1728822" y="464912"/>
                </a:lnTo>
                <a:cubicBezTo>
                  <a:pt x="1728822" y="493441"/>
                  <a:pt x="1705694" y="516569"/>
                  <a:pt x="1677165" y="516569"/>
                </a:cubicBezTo>
                <a:lnTo>
                  <a:pt x="51657" y="516569"/>
                </a:lnTo>
                <a:cubicBezTo>
                  <a:pt x="23128" y="516569"/>
                  <a:pt x="0" y="493441"/>
                  <a:pt x="0" y="464912"/>
                </a:cubicBezTo>
                <a:lnTo>
                  <a:pt x="0" y="51657"/>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600">
                <a:solidFill>
                  <a:srgbClr val="FFFFFF"/>
                </a:solidFill>
                <a:latin typeface="黑体" panose="02010609060101010101" pitchFamily="49" charset="-122"/>
                <a:ea typeface="黑体" panose="02010609060101010101" pitchFamily="49" charset="-122"/>
              </a:rPr>
              <a:t>组织能力</a:t>
            </a:r>
          </a:p>
        </p:txBody>
      </p:sp>
      <p:sp>
        <p:nvSpPr>
          <p:cNvPr id="35" name="任意多边形: 形状 37"/>
          <p:cNvSpPr/>
          <p:nvPr/>
        </p:nvSpPr>
        <p:spPr>
          <a:xfrm rot="1836112">
            <a:off x="4866085" y="3795712"/>
            <a:ext cx="379809" cy="14288"/>
          </a:xfrm>
          <a:custGeom>
            <a:avLst/>
            <a:gdLst>
              <a:gd name="connsiteX0" fmla="*/ 0 w 507416"/>
              <a:gd name="connsiteY0" fmla="*/ 9932 h 19865"/>
              <a:gd name="connsiteX1" fmla="*/ 507416 w 507416"/>
              <a:gd name="connsiteY1" fmla="*/ 9932 h 19865"/>
            </a:gdLst>
            <a:ahLst/>
            <a:cxnLst>
              <a:cxn ang="0">
                <a:pos x="connsiteX0" y="connsiteY0"/>
              </a:cxn>
              <a:cxn ang="0">
                <a:pos x="connsiteX1" y="connsiteY1"/>
              </a:cxn>
            </a:cxnLst>
            <a:rect l="l" t="t" r="r" b="b"/>
            <a:pathLst>
              <a:path w="507416" h="19865">
                <a:moveTo>
                  <a:pt x="0" y="9932"/>
                </a:moveTo>
                <a:lnTo>
                  <a:pt x="507416" y="9932"/>
                </a:lnTo>
              </a:path>
            </a:pathLst>
          </a:custGeom>
          <a:noFill/>
          <a:ln>
            <a:solidFill>
              <a:srgbClr val="92D05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0292" tIns="-2066" rIns="190292" bIns="-2064" spcCol="1270" anchor="ctr"/>
          <a:lstStyle/>
          <a:p>
            <a:pPr algn="ctr" defTabSz="166370">
              <a:lnSpc>
                <a:spcPct val="90000"/>
              </a:lnSpc>
              <a:spcAft>
                <a:spcPct val="35000"/>
              </a:spcAft>
              <a:defRPr/>
            </a:pPr>
            <a:endParaRPr lang="zh-CN" altLang="en-US" sz="375">
              <a:solidFill>
                <a:srgbClr val="14179C">
                  <a:hueOff val="0"/>
                  <a:satOff val="0"/>
                  <a:lumOff val="0"/>
                  <a:alphaOff val="0"/>
                </a:srgbClr>
              </a:solidFill>
              <a:latin typeface="方正魏碑简体" panose="03000509000000000000" pitchFamily="65" charset="-122"/>
              <a:ea typeface="方正魏碑简体" panose="03000509000000000000" pitchFamily="65" charset="-122"/>
            </a:endParaRPr>
          </a:p>
        </p:txBody>
      </p:sp>
      <p:sp>
        <p:nvSpPr>
          <p:cNvPr id="36" name="任意多边形: 形状 38"/>
          <p:cNvSpPr/>
          <p:nvPr/>
        </p:nvSpPr>
        <p:spPr>
          <a:xfrm>
            <a:off x="5219700" y="3706416"/>
            <a:ext cx="1296591" cy="386953"/>
          </a:xfrm>
          <a:custGeom>
            <a:avLst/>
            <a:gdLst>
              <a:gd name="connsiteX0" fmla="*/ 0 w 1728822"/>
              <a:gd name="connsiteY0" fmla="*/ 51657 h 516569"/>
              <a:gd name="connsiteX1" fmla="*/ 51657 w 1728822"/>
              <a:gd name="connsiteY1" fmla="*/ 0 h 516569"/>
              <a:gd name="connsiteX2" fmla="*/ 1677165 w 1728822"/>
              <a:gd name="connsiteY2" fmla="*/ 0 h 516569"/>
              <a:gd name="connsiteX3" fmla="*/ 1728822 w 1728822"/>
              <a:gd name="connsiteY3" fmla="*/ 51657 h 516569"/>
              <a:gd name="connsiteX4" fmla="*/ 1728822 w 1728822"/>
              <a:gd name="connsiteY4" fmla="*/ 464912 h 516569"/>
              <a:gd name="connsiteX5" fmla="*/ 1677165 w 1728822"/>
              <a:gd name="connsiteY5" fmla="*/ 516569 h 516569"/>
              <a:gd name="connsiteX6" fmla="*/ 51657 w 1728822"/>
              <a:gd name="connsiteY6" fmla="*/ 516569 h 516569"/>
              <a:gd name="connsiteX7" fmla="*/ 0 w 1728822"/>
              <a:gd name="connsiteY7" fmla="*/ 464912 h 516569"/>
              <a:gd name="connsiteX8" fmla="*/ 0 w 1728822"/>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822" h="516569">
                <a:moveTo>
                  <a:pt x="0" y="51657"/>
                </a:moveTo>
                <a:cubicBezTo>
                  <a:pt x="0" y="23128"/>
                  <a:pt x="23128" y="0"/>
                  <a:pt x="51657" y="0"/>
                </a:cubicBezTo>
                <a:lnTo>
                  <a:pt x="1677165" y="0"/>
                </a:lnTo>
                <a:cubicBezTo>
                  <a:pt x="1705694" y="0"/>
                  <a:pt x="1728822" y="23128"/>
                  <a:pt x="1728822" y="51657"/>
                </a:cubicBezTo>
                <a:lnTo>
                  <a:pt x="1728822" y="464912"/>
                </a:lnTo>
                <a:cubicBezTo>
                  <a:pt x="1728822" y="493441"/>
                  <a:pt x="1705694" y="516569"/>
                  <a:pt x="1677165" y="516569"/>
                </a:cubicBezTo>
                <a:lnTo>
                  <a:pt x="51657" y="516569"/>
                </a:lnTo>
                <a:cubicBezTo>
                  <a:pt x="23128" y="516569"/>
                  <a:pt x="0" y="493441"/>
                  <a:pt x="0" y="464912"/>
                </a:cubicBezTo>
                <a:lnTo>
                  <a:pt x="0" y="51657"/>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396" tIns="20396" rIns="20396" bIns="20396" anchor="ctr"/>
          <a:lstStyle>
            <a:lvl1pPr defTabSz="84455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4455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44550">
              <a:spcBef>
                <a:spcPct val="20000"/>
              </a:spcBef>
              <a:buClr>
                <a:schemeClr val="tx1"/>
              </a:buClr>
              <a:buChar char="•"/>
              <a:defRPr sz="2200">
                <a:solidFill>
                  <a:schemeClr val="tx1"/>
                </a:solidFill>
                <a:latin typeface="Arial" panose="020B0604020202090204" pitchFamily="34" charset="0"/>
              </a:defRPr>
            </a:lvl3pPr>
            <a:lvl4pPr marL="1600200" indent="-228600" defTabSz="844550">
              <a:spcBef>
                <a:spcPct val="20000"/>
              </a:spcBef>
              <a:buChar char="–"/>
              <a:defRPr sz="2000">
                <a:solidFill>
                  <a:schemeClr val="tx1"/>
                </a:solidFill>
                <a:latin typeface="Arial" panose="020B0604020202090204" pitchFamily="34" charset="0"/>
              </a:defRPr>
            </a:lvl4pPr>
            <a:lvl5pPr marL="2057400" indent="-228600" defTabSz="844550">
              <a:spcBef>
                <a:spcPct val="20000"/>
              </a:spcBef>
              <a:buChar char="»"/>
              <a:defRPr sz="2000">
                <a:solidFill>
                  <a:schemeClr val="tx1"/>
                </a:solidFill>
                <a:latin typeface="Arial" panose="020B0604020202090204" pitchFamily="34" charset="0"/>
              </a:defRPr>
            </a:lvl5pPr>
            <a:lvl6pPr marL="25146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33095">
              <a:lnSpc>
                <a:spcPct val="90000"/>
              </a:lnSpc>
              <a:spcBef>
                <a:spcPct val="0"/>
              </a:spcBef>
              <a:spcAft>
                <a:spcPct val="35000"/>
              </a:spcAft>
              <a:buClrTx/>
              <a:buNone/>
              <a:defRPr/>
            </a:pPr>
            <a:r>
              <a:rPr lang="zh-CN" altLang="en-US" sz="1600">
                <a:solidFill>
                  <a:srgbClr val="FFFFFF"/>
                </a:solidFill>
                <a:latin typeface="黑体" panose="02010609060101010101" pitchFamily="49" charset="-122"/>
                <a:ea typeface="黑体" panose="02010609060101010101" pitchFamily="49" charset="-122"/>
              </a:rPr>
              <a:t>逻辑思维</a:t>
            </a:r>
          </a:p>
        </p:txBody>
      </p:sp>
      <p:sp>
        <p:nvSpPr>
          <p:cNvPr id="37" name="任意多边形: 形状 39"/>
          <p:cNvSpPr/>
          <p:nvPr/>
        </p:nvSpPr>
        <p:spPr>
          <a:xfrm rot="3907178">
            <a:off x="4678561" y="4033243"/>
            <a:ext cx="736997" cy="14288"/>
          </a:xfrm>
          <a:custGeom>
            <a:avLst/>
            <a:gdLst>
              <a:gd name="connsiteX0" fmla="*/ 0 w 982245"/>
              <a:gd name="connsiteY0" fmla="*/ 9932 h 19865"/>
              <a:gd name="connsiteX1" fmla="*/ 982245 w 982245"/>
              <a:gd name="connsiteY1" fmla="*/ 9932 h 19865"/>
            </a:gdLst>
            <a:ahLst/>
            <a:cxnLst>
              <a:cxn ang="0">
                <a:pos x="connsiteX0" y="connsiteY0"/>
              </a:cxn>
              <a:cxn ang="0">
                <a:pos x="connsiteX1" y="connsiteY1"/>
              </a:cxn>
            </a:cxnLst>
            <a:rect l="l" t="t" r="r" b="b"/>
            <a:pathLst>
              <a:path w="982245" h="19865">
                <a:moveTo>
                  <a:pt x="0" y="9932"/>
                </a:moveTo>
                <a:lnTo>
                  <a:pt x="982245" y="9932"/>
                </a:lnTo>
              </a:path>
            </a:pathLst>
          </a:custGeom>
          <a:noFill/>
          <a:ln>
            <a:solidFill>
              <a:srgbClr val="92D05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359450" tIns="-10969" rIns="359449" bIns="-10967" spcCol="1270" anchor="ctr"/>
          <a:lstStyle/>
          <a:p>
            <a:pPr algn="ctr" defTabSz="166370">
              <a:lnSpc>
                <a:spcPct val="90000"/>
              </a:lnSpc>
              <a:spcAft>
                <a:spcPct val="35000"/>
              </a:spcAft>
              <a:defRPr/>
            </a:pPr>
            <a:endParaRPr lang="zh-CN" altLang="en-US" sz="375">
              <a:solidFill>
                <a:srgbClr val="14179C">
                  <a:hueOff val="0"/>
                  <a:satOff val="0"/>
                  <a:lumOff val="0"/>
                  <a:alphaOff val="0"/>
                </a:srgbClr>
              </a:solidFill>
              <a:latin typeface="方正魏碑简体" panose="03000509000000000000" pitchFamily="65" charset="-122"/>
              <a:ea typeface="方正魏碑简体" panose="03000509000000000000" pitchFamily="65" charset="-122"/>
            </a:endParaRPr>
          </a:p>
        </p:txBody>
      </p:sp>
      <p:sp>
        <p:nvSpPr>
          <p:cNvPr id="38" name="任意多边形: 形状 40"/>
          <p:cNvSpPr/>
          <p:nvPr/>
        </p:nvSpPr>
        <p:spPr>
          <a:xfrm>
            <a:off x="5201842" y="4180285"/>
            <a:ext cx="1296590" cy="388144"/>
          </a:xfrm>
          <a:custGeom>
            <a:avLst/>
            <a:gdLst>
              <a:gd name="connsiteX0" fmla="*/ 0 w 1728822"/>
              <a:gd name="connsiteY0" fmla="*/ 51657 h 516569"/>
              <a:gd name="connsiteX1" fmla="*/ 51657 w 1728822"/>
              <a:gd name="connsiteY1" fmla="*/ 0 h 516569"/>
              <a:gd name="connsiteX2" fmla="*/ 1677165 w 1728822"/>
              <a:gd name="connsiteY2" fmla="*/ 0 h 516569"/>
              <a:gd name="connsiteX3" fmla="*/ 1728822 w 1728822"/>
              <a:gd name="connsiteY3" fmla="*/ 51657 h 516569"/>
              <a:gd name="connsiteX4" fmla="*/ 1728822 w 1728822"/>
              <a:gd name="connsiteY4" fmla="*/ 464912 h 516569"/>
              <a:gd name="connsiteX5" fmla="*/ 1677165 w 1728822"/>
              <a:gd name="connsiteY5" fmla="*/ 516569 h 516569"/>
              <a:gd name="connsiteX6" fmla="*/ 51657 w 1728822"/>
              <a:gd name="connsiteY6" fmla="*/ 516569 h 516569"/>
              <a:gd name="connsiteX7" fmla="*/ 0 w 1728822"/>
              <a:gd name="connsiteY7" fmla="*/ 464912 h 516569"/>
              <a:gd name="connsiteX8" fmla="*/ 0 w 1728822"/>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822" h="516569">
                <a:moveTo>
                  <a:pt x="0" y="51657"/>
                </a:moveTo>
                <a:cubicBezTo>
                  <a:pt x="0" y="23128"/>
                  <a:pt x="23128" y="0"/>
                  <a:pt x="51657" y="0"/>
                </a:cubicBezTo>
                <a:lnTo>
                  <a:pt x="1677165" y="0"/>
                </a:lnTo>
                <a:cubicBezTo>
                  <a:pt x="1705694" y="0"/>
                  <a:pt x="1728822" y="23128"/>
                  <a:pt x="1728822" y="51657"/>
                </a:cubicBezTo>
                <a:lnTo>
                  <a:pt x="1728822" y="464912"/>
                </a:lnTo>
                <a:cubicBezTo>
                  <a:pt x="1728822" y="493441"/>
                  <a:pt x="1705694" y="516569"/>
                  <a:pt x="1677165" y="516569"/>
                </a:cubicBezTo>
                <a:lnTo>
                  <a:pt x="51657" y="516569"/>
                </a:lnTo>
                <a:cubicBezTo>
                  <a:pt x="23128" y="516569"/>
                  <a:pt x="0" y="493441"/>
                  <a:pt x="0" y="464912"/>
                </a:cubicBezTo>
                <a:lnTo>
                  <a:pt x="0" y="51657"/>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396" tIns="20396" rIns="20396" bIns="20396" anchor="ctr"/>
          <a:lstStyle>
            <a:lvl1pPr defTabSz="84455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4455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44550">
              <a:spcBef>
                <a:spcPct val="20000"/>
              </a:spcBef>
              <a:buClr>
                <a:schemeClr val="tx1"/>
              </a:buClr>
              <a:buChar char="•"/>
              <a:defRPr sz="2200">
                <a:solidFill>
                  <a:schemeClr val="tx1"/>
                </a:solidFill>
                <a:latin typeface="Arial" panose="020B0604020202090204" pitchFamily="34" charset="0"/>
              </a:defRPr>
            </a:lvl3pPr>
            <a:lvl4pPr marL="1600200" indent="-228600" defTabSz="844550">
              <a:spcBef>
                <a:spcPct val="20000"/>
              </a:spcBef>
              <a:buChar char="–"/>
              <a:defRPr sz="2000">
                <a:solidFill>
                  <a:schemeClr val="tx1"/>
                </a:solidFill>
                <a:latin typeface="Arial" panose="020B0604020202090204" pitchFamily="34" charset="0"/>
              </a:defRPr>
            </a:lvl4pPr>
            <a:lvl5pPr marL="2057400" indent="-228600" defTabSz="844550">
              <a:spcBef>
                <a:spcPct val="20000"/>
              </a:spcBef>
              <a:buChar char="»"/>
              <a:defRPr sz="2000">
                <a:solidFill>
                  <a:schemeClr val="tx1"/>
                </a:solidFill>
                <a:latin typeface="Arial" panose="020B0604020202090204" pitchFamily="34" charset="0"/>
              </a:defRPr>
            </a:lvl5pPr>
            <a:lvl6pPr marL="25146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33095">
              <a:lnSpc>
                <a:spcPct val="90000"/>
              </a:lnSpc>
              <a:spcBef>
                <a:spcPct val="0"/>
              </a:spcBef>
              <a:spcAft>
                <a:spcPct val="35000"/>
              </a:spcAft>
              <a:buClrTx/>
              <a:buNone/>
              <a:defRPr/>
            </a:pPr>
            <a:r>
              <a:rPr lang="zh-CN" altLang="en-US" sz="1600">
                <a:solidFill>
                  <a:srgbClr val="FFFFFF"/>
                </a:solidFill>
                <a:latin typeface="黑体" panose="02010609060101010101" pitchFamily="49" charset="-122"/>
                <a:ea typeface="黑体" panose="02010609060101010101" pitchFamily="49" charset="-122"/>
              </a:rPr>
              <a:t>应变能力</a:t>
            </a:r>
          </a:p>
        </p:txBody>
      </p:sp>
      <p:sp>
        <p:nvSpPr>
          <p:cNvPr id="39" name="任意多边形: 形状 41"/>
          <p:cNvSpPr/>
          <p:nvPr/>
        </p:nvSpPr>
        <p:spPr>
          <a:xfrm rot="2142401">
            <a:off x="3537348" y="4032647"/>
            <a:ext cx="382190" cy="14288"/>
          </a:xfrm>
          <a:custGeom>
            <a:avLst/>
            <a:gdLst>
              <a:gd name="connsiteX0" fmla="*/ 0 w 508925"/>
              <a:gd name="connsiteY0" fmla="*/ 9932 h 19865"/>
              <a:gd name="connsiteX1" fmla="*/ 508925 w 508925"/>
              <a:gd name="connsiteY1" fmla="*/ 9932 h 19865"/>
            </a:gdLst>
            <a:ahLst/>
            <a:cxnLst>
              <a:cxn ang="0">
                <a:pos x="connsiteX0" y="connsiteY0"/>
              </a:cxn>
              <a:cxn ang="0">
                <a:pos x="connsiteX1" y="connsiteY1"/>
              </a:cxn>
            </a:cxnLst>
            <a:rect l="l" t="t" r="r" b="b"/>
            <a:pathLst>
              <a:path w="508925" h="19865">
                <a:moveTo>
                  <a:pt x="0" y="9932"/>
                </a:moveTo>
                <a:lnTo>
                  <a:pt x="508925" y="9932"/>
                </a:lnTo>
              </a:path>
            </a:pathLst>
          </a:custGeom>
          <a:noFill/>
          <a:ln>
            <a:solidFill>
              <a:srgbClr val="92D05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0829" tIns="-2093" rIns="190829" bIns="-2093" spcCol="1270" anchor="ctr"/>
          <a:lstStyle/>
          <a:p>
            <a:pPr algn="ctr" defTabSz="166370">
              <a:lnSpc>
                <a:spcPct val="90000"/>
              </a:lnSpc>
              <a:spcAft>
                <a:spcPct val="35000"/>
              </a:spcAft>
              <a:defRPr/>
            </a:pPr>
            <a:endParaRPr lang="zh-CN" altLang="en-US" sz="375">
              <a:solidFill>
                <a:srgbClr val="14179C">
                  <a:hueOff val="0"/>
                  <a:satOff val="0"/>
                  <a:lumOff val="0"/>
                  <a:alphaOff val="0"/>
                </a:srgbClr>
              </a:solidFill>
              <a:latin typeface="方正魏碑简体" panose="03000509000000000000" pitchFamily="65" charset="-122"/>
              <a:ea typeface="方正魏碑简体" panose="03000509000000000000" pitchFamily="65" charset="-122"/>
            </a:endParaRPr>
          </a:p>
        </p:txBody>
      </p:sp>
      <p:sp>
        <p:nvSpPr>
          <p:cNvPr id="40" name="任意多边形: 形状 42"/>
          <p:cNvSpPr/>
          <p:nvPr/>
        </p:nvSpPr>
        <p:spPr>
          <a:xfrm>
            <a:off x="3883819" y="3957637"/>
            <a:ext cx="1027510" cy="386954"/>
          </a:xfrm>
          <a:custGeom>
            <a:avLst/>
            <a:gdLst>
              <a:gd name="connsiteX0" fmla="*/ 0 w 1370778"/>
              <a:gd name="connsiteY0" fmla="*/ 51657 h 516569"/>
              <a:gd name="connsiteX1" fmla="*/ 51657 w 1370778"/>
              <a:gd name="connsiteY1" fmla="*/ 0 h 516569"/>
              <a:gd name="connsiteX2" fmla="*/ 1319121 w 1370778"/>
              <a:gd name="connsiteY2" fmla="*/ 0 h 516569"/>
              <a:gd name="connsiteX3" fmla="*/ 1370778 w 1370778"/>
              <a:gd name="connsiteY3" fmla="*/ 51657 h 516569"/>
              <a:gd name="connsiteX4" fmla="*/ 1370778 w 1370778"/>
              <a:gd name="connsiteY4" fmla="*/ 464912 h 516569"/>
              <a:gd name="connsiteX5" fmla="*/ 1319121 w 1370778"/>
              <a:gd name="connsiteY5" fmla="*/ 516569 h 516569"/>
              <a:gd name="connsiteX6" fmla="*/ 51657 w 1370778"/>
              <a:gd name="connsiteY6" fmla="*/ 516569 h 516569"/>
              <a:gd name="connsiteX7" fmla="*/ 0 w 1370778"/>
              <a:gd name="connsiteY7" fmla="*/ 464912 h 516569"/>
              <a:gd name="connsiteX8" fmla="*/ 0 w 1370778"/>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0778" h="516569">
                <a:moveTo>
                  <a:pt x="0" y="51657"/>
                </a:moveTo>
                <a:cubicBezTo>
                  <a:pt x="0" y="23128"/>
                  <a:pt x="23128" y="0"/>
                  <a:pt x="51657" y="0"/>
                </a:cubicBezTo>
                <a:lnTo>
                  <a:pt x="1319121" y="0"/>
                </a:lnTo>
                <a:cubicBezTo>
                  <a:pt x="1347650" y="0"/>
                  <a:pt x="1370778" y="23128"/>
                  <a:pt x="1370778" y="51657"/>
                </a:cubicBezTo>
                <a:lnTo>
                  <a:pt x="1370778" y="464912"/>
                </a:lnTo>
                <a:cubicBezTo>
                  <a:pt x="1370778" y="493441"/>
                  <a:pt x="1347650" y="516569"/>
                  <a:pt x="1319121" y="516569"/>
                </a:cubicBezTo>
                <a:lnTo>
                  <a:pt x="51657" y="516569"/>
                </a:lnTo>
                <a:cubicBezTo>
                  <a:pt x="23128" y="516569"/>
                  <a:pt x="0" y="493441"/>
                  <a:pt x="0" y="464912"/>
                </a:cubicBezTo>
                <a:lnTo>
                  <a:pt x="0" y="51657"/>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396" tIns="20396" rIns="20396" bIns="20396" anchor="ctr"/>
          <a:lstStyle>
            <a:lvl1pPr defTabSz="844550">
              <a:defRPr>
                <a:solidFill>
                  <a:schemeClr val="tx1"/>
                </a:solidFill>
                <a:latin typeface="Arial" panose="020B0604020202090204" pitchFamily="34" charset="0"/>
              </a:defRPr>
            </a:lvl1pPr>
            <a:lvl2pPr marL="742950" indent="-285750" defTabSz="844550">
              <a:defRPr>
                <a:solidFill>
                  <a:schemeClr val="tx1"/>
                </a:solidFill>
                <a:latin typeface="Arial" panose="020B0604020202090204" pitchFamily="34" charset="0"/>
              </a:defRPr>
            </a:lvl2pPr>
            <a:lvl3pPr marL="1143000" indent="-228600" defTabSz="844550">
              <a:defRPr>
                <a:solidFill>
                  <a:schemeClr val="tx1"/>
                </a:solidFill>
                <a:latin typeface="Arial" panose="020B0604020202090204" pitchFamily="34" charset="0"/>
              </a:defRPr>
            </a:lvl3pPr>
            <a:lvl4pPr marL="1600200" indent="-228600" defTabSz="844550">
              <a:defRPr>
                <a:solidFill>
                  <a:schemeClr val="tx1"/>
                </a:solidFill>
                <a:latin typeface="Arial" panose="020B0604020202090204" pitchFamily="34" charset="0"/>
              </a:defRPr>
            </a:lvl4pPr>
            <a:lvl5pPr marL="2057400" indent="-228600" defTabSz="844550">
              <a:defRPr>
                <a:solidFill>
                  <a:schemeClr val="tx1"/>
                </a:solidFill>
                <a:latin typeface="Arial" panose="020B0604020202090204" pitchFamily="34" charset="0"/>
              </a:defRPr>
            </a:lvl5pPr>
            <a:lvl6pPr marL="2514600" indent="-228600" defTabSz="844550" eaLnBrk="0" fontAlgn="base" hangingPunct="0">
              <a:spcBef>
                <a:spcPct val="0"/>
              </a:spcBef>
              <a:spcAft>
                <a:spcPct val="0"/>
              </a:spcAft>
              <a:defRPr>
                <a:solidFill>
                  <a:schemeClr val="tx1"/>
                </a:solidFill>
                <a:latin typeface="Arial" panose="020B0604020202090204" pitchFamily="34" charset="0"/>
              </a:defRPr>
            </a:lvl6pPr>
            <a:lvl7pPr marL="2971800" indent="-228600" defTabSz="844550" eaLnBrk="0" fontAlgn="base" hangingPunct="0">
              <a:spcBef>
                <a:spcPct val="0"/>
              </a:spcBef>
              <a:spcAft>
                <a:spcPct val="0"/>
              </a:spcAft>
              <a:defRPr>
                <a:solidFill>
                  <a:schemeClr val="tx1"/>
                </a:solidFill>
                <a:latin typeface="Arial" panose="020B0604020202090204" pitchFamily="34" charset="0"/>
              </a:defRPr>
            </a:lvl7pPr>
            <a:lvl8pPr marL="3429000" indent="-228600" defTabSz="844550" eaLnBrk="0" fontAlgn="base" hangingPunct="0">
              <a:spcBef>
                <a:spcPct val="0"/>
              </a:spcBef>
              <a:spcAft>
                <a:spcPct val="0"/>
              </a:spcAft>
              <a:defRPr>
                <a:solidFill>
                  <a:schemeClr val="tx1"/>
                </a:solidFill>
                <a:latin typeface="Arial" panose="020B0604020202090204" pitchFamily="34" charset="0"/>
              </a:defRPr>
            </a:lvl8pPr>
            <a:lvl9pPr marL="3886200" indent="-228600" defTabSz="844550" eaLnBrk="0" fontAlgn="base" hangingPunct="0">
              <a:spcBef>
                <a:spcPct val="0"/>
              </a:spcBef>
              <a:spcAft>
                <a:spcPct val="0"/>
              </a:spcAft>
              <a:defRPr>
                <a:solidFill>
                  <a:schemeClr val="tx1"/>
                </a:solidFill>
                <a:latin typeface="Arial" panose="020B0604020202090204" pitchFamily="34" charset="0"/>
              </a:defRPr>
            </a:lvl9pPr>
          </a:lstStyle>
          <a:p>
            <a:pPr algn="ctr" defTabSz="633095">
              <a:lnSpc>
                <a:spcPct val="90000"/>
              </a:lnSpc>
              <a:spcAft>
                <a:spcPct val="35000"/>
              </a:spcAft>
              <a:defRPr/>
            </a:pPr>
            <a:r>
              <a:rPr lang="zh-CN" altLang="en-US" sz="1600" b="1">
                <a:solidFill>
                  <a:srgbClr val="FFFFFF"/>
                </a:solidFill>
                <a:latin typeface="黑体" panose="02010609060101010101" pitchFamily="49" charset="-122"/>
                <a:ea typeface="黑体" panose="02010609060101010101" pitchFamily="49" charset="-122"/>
              </a:rPr>
              <a:t>教育子女</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75979" y="-18797"/>
            <a:ext cx="3383929" cy="707886"/>
          </a:xfrm>
          <a:prstGeom prst="rect">
            <a:avLst/>
          </a:prstGeom>
          <a:noFill/>
        </p:spPr>
        <p:txBody>
          <a:bodyPr wrap="square">
            <a:spAutoFit/>
          </a:bodyPr>
          <a:lstStyle/>
          <a:p>
            <a:pPr algn="ctr">
              <a:defRPr/>
            </a:pPr>
            <a:r>
              <a:rPr lang="zh-CN" altLang="en-US"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90204" pitchFamily="34" charset="0"/>
                <a:ea typeface="+mn-ea"/>
                <a:cs typeface="+mn-cs"/>
              </a:rPr>
              <a:t>一、教育</a:t>
            </a:r>
            <a:endParaRPr lang="zh-CN" alt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90204" pitchFamily="34" charset="0"/>
              <a:ea typeface="+mn-ea"/>
              <a:cs typeface="+mn-cs"/>
            </a:endParaRPr>
          </a:p>
        </p:txBody>
      </p:sp>
      <p:sp>
        <p:nvSpPr>
          <p:cNvPr id="5" name="矩形 4"/>
          <p:cNvSpPr/>
          <p:nvPr/>
        </p:nvSpPr>
        <p:spPr>
          <a:xfrm>
            <a:off x="2267744" y="1347614"/>
            <a:ext cx="4815742" cy="923330"/>
          </a:xfrm>
          <a:prstGeom prst="rect">
            <a:avLst/>
          </a:prstGeom>
          <a:noFill/>
        </p:spPr>
        <p:txBody>
          <a:bodyPr wrap="none" lIns="91440" tIns="45720" rIns="91440" bIns="45720">
            <a:spAutoFit/>
          </a:bodyPr>
          <a:lstStyle/>
          <a:p>
            <a:r>
              <a:rPr lang="zh-CN" alt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等线" charset="0"/>
              </a:rPr>
              <a:t>你认为</a:t>
            </a:r>
            <a:r>
              <a:rPr lang="zh-CN" alt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等线" charset="0"/>
              </a:rPr>
              <a:t>教育</a:t>
            </a:r>
            <a:r>
              <a:rPr lang="zh-CN" altLang="en-US"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等线" charset="0"/>
              </a:rPr>
              <a:t>是什么？</a:t>
            </a:r>
            <a:endParaRPr lang="en-US" altLang="zh-CN"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等线" charset="0"/>
            </a:endParaRPr>
          </a:p>
        </p:txBody>
      </p:sp>
    </p:spTree>
    <p:custDataLst>
      <p:tags r:id="rId1"/>
    </p:custDataLst>
  </p:cSld>
  <p:clrMapOvr>
    <a:masterClrMapping/>
  </p:clrMapOvr>
  <p:transition spd="slow" advTm="99872"/>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形状 16"/>
          <p:cNvSpPr/>
          <p:nvPr/>
        </p:nvSpPr>
        <p:spPr>
          <a:xfrm>
            <a:off x="1331119" y="2083594"/>
            <a:ext cx="1247775" cy="848916"/>
          </a:xfrm>
          <a:custGeom>
            <a:avLst/>
            <a:gdLst>
              <a:gd name="connsiteX0" fmla="*/ 0 w 1663600"/>
              <a:gd name="connsiteY0" fmla="*/ 565855 h 1131709"/>
              <a:gd name="connsiteX1" fmla="*/ 831800 w 1663600"/>
              <a:gd name="connsiteY1" fmla="*/ 0 h 1131709"/>
              <a:gd name="connsiteX2" fmla="*/ 1663600 w 1663600"/>
              <a:gd name="connsiteY2" fmla="*/ 565855 h 1131709"/>
              <a:gd name="connsiteX3" fmla="*/ 831800 w 1663600"/>
              <a:gd name="connsiteY3" fmla="*/ 1131710 h 1131709"/>
              <a:gd name="connsiteX4" fmla="*/ 0 w 1663600"/>
              <a:gd name="connsiteY4" fmla="*/ 565855 h 1131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600" h="1131709">
                <a:moveTo>
                  <a:pt x="0" y="565855"/>
                </a:moveTo>
                <a:cubicBezTo>
                  <a:pt x="0" y="253342"/>
                  <a:pt x="372410" y="0"/>
                  <a:pt x="831800" y="0"/>
                </a:cubicBezTo>
                <a:cubicBezTo>
                  <a:pt x="1291190" y="0"/>
                  <a:pt x="1663600" y="253342"/>
                  <a:pt x="1663600" y="565855"/>
                </a:cubicBezTo>
                <a:cubicBezTo>
                  <a:pt x="1663600" y="878368"/>
                  <a:pt x="1291190" y="1131710"/>
                  <a:pt x="831800" y="1131710"/>
                </a:cubicBezTo>
                <a:cubicBezTo>
                  <a:pt x="372410" y="1131710"/>
                  <a:pt x="0" y="878368"/>
                  <a:pt x="0" y="56585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7962" tIns="139541" rIns="197962" bIns="139541" anchor="ctr"/>
          <a:lstStyle/>
          <a:p>
            <a:pPr algn="ctr" defTabSz="1066800">
              <a:lnSpc>
                <a:spcPct val="90000"/>
              </a:lnSpc>
              <a:spcAft>
                <a:spcPct val="35000"/>
              </a:spcAft>
            </a:pPr>
            <a:r>
              <a:rPr lang="en-US" altLang="zh-CN" sz="2400" b="1">
                <a:solidFill>
                  <a:srgbClr val="FFFFFF"/>
                </a:solidFill>
                <a:latin typeface="黑体" panose="02010609060101010101" pitchFamily="49" charset="-122"/>
                <a:ea typeface="黑体" panose="02010609060101010101" pitchFamily="49" charset="-122"/>
                <a:cs typeface="宋体" charset="0"/>
              </a:rPr>
              <a:t>WHY</a:t>
            </a:r>
            <a:endParaRPr lang="zh-CN" altLang="en-US" sz="2400" b="1">
              <a:solidFill>
                <a:srgbClr val="FFFFFF"/>
              </a:solidFill>
              <a:latin typeface="黑体" panose="02010609060101010101" pitchFamily="49" charset="-122"/>
              <a:ea typeface="黑体" panose="02010609060101010101" pitchFamily="49" charset="-122"/>
              <a:cs typeface="宋体" charset="0"/>
            </a:endParaRPr>
          </a:p>
        </p:txBody>
      </p:sp>
      <p:sp>
        <p:nvSpPr>
          <p:cNvPr id="18" name="任意多边形: 形状 17"/>
          <p:cNvSpPr/>
          <p:nvPr/>
        </p:nvSpPr>
        <p:spPr>
          <a:xfrm rot="18952155">
            <a:off x="1980010" y="1606153"/>
            <a:ext cx="1115615" cy="280988"/>
          </a:xfrm>
          <a:custGeom>
            <a:avLst/>
            <a:gdLst>
              <a:gd name="connsiteX0" fmla="*/ 0 w 1689494"/>
              <a:gd name="connsiteY0" fmla="*/ 9932 h 19865"/>
              <a:gd name="connsiteX1" fmla="*/ 1689494 w 1689494"/>
              <a:gd name="connsiteY1" fmla="*/ 9932 h 19865"/>
            </a:gdLst>
            <a:ahLst/>
            <a:cxnLst>
              <a:cxn ang="0">
                <a:pos x="connsiteX0" y="connsiteY0"/>
              </a:cxn>
              <a:cxn ang="0">
                <a:pos x="connsiteX1" y="connsiteY1"/>
              </a:cxn>
            </a:cxnLst>
            <a:rect l="l" t="t" r="r" b="b"/>
            <a:pathLst>
              <a:path w="1689494" h="19865">
                <a:moveTo>
                  <a:pt x="0" y="9932"/>
                </a:moveTo>
                <a:lnTo>
                  <a:pt x="1689494" y="9932"/>
                </a:lnTo>
              </a:path>
            </a:pathLst>
          </a:custGeom>
          <a:noFill/>
          <a:ln>
            <a:solidFill>
              <a:srgbClr val="0070C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611408" tIns="-24229" rIns="611407" bIns="-24229" spcCol="1270" anchor="ctr"/>
          <a:lstStyle/>
          <a:p>
            <a:pPr algn="ctr" defTabSz="666750">
              <a:lnSpc>
                <a:spcPct val="90000"/>
              </a:lnSpc>
              <a:spcAft>
                <a:spcPct val="35000"/>
              </a:spcAft>
              <a:defRPr/>
            </a:pPr>
            <a:endParaRPr lang="zh-CN" altLang="en-US" sz="1500" b="1">
              <a:solidFill>
                <a:srgbClr val="14179C">
                  <a:hueOff val="0"/>
                  <a:satOff val="0"/>
                  <a:lumOff val="0"/>
                  <a:alphaOff val="0"/>
                </a:srgbClr>
              </a:solidFill>
              <a:latin typeface="黑体" panose="02010609060101010101" pitchFamily="49" charset="-122"/>
              <a:ea typeface="黑体" panose="02010609060101010101" pitchFamily="49" charset="-122"/>
            </a:endParaRPr>
          </a:p>
        </p:txBody>
      </p:sp>
      <p:sp>
        <p:nvSpPr>
          <p:cNvPr id="19" name="任意多边形: 形状 18"/>
          <p:cNvSpPr/>
          <p:nvPr/>
        </p:nvSpPr>
        <p:spPr>
          <a:xfrm>
            <a:off x="2799160" y="1066800"/>
            <a:ext cx="775097" cy="386954"/>
          </a:xfrm>
          <a:custGeom>
            <a:avLst/>
            <a:gdLst>
              <a:gd name="connsiteX0" fmla="*/ 0 w 1033138"/>
              <a:gd name="connsiteY0" fmla="*/ 51657 h 516569"/>
              <a:gd name="connsiteX1" fmla="*/ 51657 w 1033138"/>
              <a:gd name="connsiteY1" fmla="*/ 0 h 516569"/>
              <a:gd name="connsiteX2" fmla="*/ 981481 w 1033138"/>
              <a:gd name="connsiteY2" fmla="*/ 0 h 516569"/>
              <a:gd name="connsiteX3" fmla="*/ 1033138 w 1033138"/>
              <a:gd name="connsiteY3" fmla="*/ 51657 h 516569"/>
              <a:gd name="connsiteX4" fmla="*/ 1033138 w 1033138"/>
              <a:gd name="connsiteY4" fmla="*/ 464912 h 516569"/>
              <a:gd name="connsiteX5" fmla="*/ 981481 w 1033138"/>
              <a:gd name="connsiteY5" fmla="*/ 516569 h 516569"/>
              <a:gd name="connsiteX6" fmla="*/ 51657 w 1033138"/>
              <a:gd name="connsiteY6" fmla="*/ 516569 h 516569"/>
              <a:gd name="connsiteX7" fmla="*/ 0 w 1033138"/>
              <a:gd name="connsiteY7" fmla="*/ 464912 h 516569"/>
              <a:gd name="connsiteX8" fmla="*/ 0 w 1033138"/>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138" h="516569">
                <a:moveTo>
                  <a:pt x="0" y="51657"/>
                </a:moveTo>
                <a:cubicBezTo>
                  <a:pt x="0" y="23128"/>
                  <a:pt x="23128" y="0"/>
                  <a:pt x="51657" y="0"/>
                </a:cubicBezTo>
                <a:lnTo>
                  <a:pt x="981481" y="0"/>
                </a:lnTo>
                <a:cubicBezTo>
                  <a:pt x="1010010" y="0"/>
                  <a:pt x="1033138" y="23128"/>
                  <a:pt x="1033138" y="51657"/>
                </a:cubicBezTo>
                <a:lnTo>
                  <a:pt x="1033138" y="464912"/>
                </a:lnTo>
                <a:cubicBezTo>
                  <a:pt x="1033138" y="493441"/>
                  <a:pt x="1010010" y="516569"/>
                  <a:pt x="981481" y="516569"/>
                </a:cubicBezTo>
                <a:lnTo>
                  <a:pt x="51657" y="516569"/>
                </a:lnTo>
                <a:cubicBezTo>
                  <a:pt x="23128" y="516569"/>
                  <a:pt x="0" y="493441"/>
                  <a:pt x="0" y="464912"/>
                </a:cubicBezTo>
                <a:lnTo>
                  <a:pt x="0" y="51657"/>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500">
                <a:solidFill>
                  <a:srgbClr val="FFFFFF"/>
                </a:solidFill>
                <a:latin typeface="黑体" panose="02010609060101010101" pitchFamily="49" charset="-122"/>
                <a:ea typeface="黑体" panose="02010609060101010101" pitchFamily="49" charset="-122"/>
              </a:rPr>
              <a:t>为学业</a:t>
            </a:r>
          </a:p>
        </p:txBody>
      </p:sp>
      <p:sp>
        <p:nvSpPr>
          <p:cNvPr id="20" name="任意多边形: 形状 19"/>
          <p:cNvSpPr/>
          <p:nvPr/>
        </p:nvSpPr>
        <p:spPr>
          <a:xfrm rot="19457599">
            <a:off x="3537348" y="1141810"/>
            <a:ext cx="382190" cy="14288"/>
          </a:xfrm>
          <a:custGeom>
            <a:avLst/>
            <a:gdLst>
              <a:gd name="connsiteX0" fmla="*/ 0 w 508925"/>
              <a:gd name="connsiteY0" fmla="*/ 9932 h 19865"/>
              <a:gd name="connsiteX1" fmla="*/ 508925 w 508925"/>
              <a:gd name="connsiteY1" fmla="*/ 9932 h 19865"/>
            </a:gdLst>
            <a:ahLst/>
            <a:cxnLst>
              <a:cxn ang="0">
                <a:pos x="connsiteX0" y="connsiteY0"/>
              </a:cxn>
              <a:cxn ang="0">
                <a:pos x="connsiteX1" y="connsiteY1"/>
              </a:cxn>
            </a:cxnLst>
            <a:rect l="l" t="t" r="r" b="b"/>
            <a:pathLst>
              <a:path w="508925" h="19865">
                <a:moveTo>
                  <a:pt x="0" y="9932"/>
                </a:moveTo>
                <a:lnTo>
                  <a:pt x="508925" y="9932"/>
                </a:lnTo>
              </a:path>
            </a:pathLst>
          </a:custGeom>
          <a:noFill/>
          <a:ln>
            <a:solidFill>
              <a:srgbClr val="0070C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0829" tIns="-2094" rIns="190830" bIns="-2093" spcCol="1270" anchor="ctr"/>
          <a:lstStyle/>
          <a:p>
            <a:pPr algn="ctr" defTabSz="666750">
              <a:lnSpc>
                <a:spcPct val="90000"/>
              </a:lnSpc>
              <a:spcAft>
                <a:spcPct val="35000"/>
              </a:spcAft>
              <a:defRPr/>
            </a:pPr>
            <a:endParaRPr lang="zh-CN" altLang="en-US" sz="1500" b="1">
              <a:solidFill>
                <a:srgbClr val="14179C">
                  <a:hueOff val="0"/>
                  <a:satOff val="0"/>
                  <a:lumOff val="0"/>
                  <a:alphaOff val="0"/>
                </a:srgbClr>
              </a:solidFill>
              <a:latin typeface="黑体" panose="02010609060101010101" pitchFamily="49" charset="-122"/>
              <a:ea typeface="黑体" panose="02010609060101010101" pitchFamily="49" charset="-122"/>
            </a:endParaRPr>
          </a:p>
        </p:txBody>
      </p:sp>
      <p:sp>
        <p:nvSpPr>
          <p:cNvPr id="21" name="任意多边形: 形状 20"/>
          <p:cNvSpPr/>
          <p:nvPr/>
        </p:nvSpPr>
        <p:spPr>
          <a:xfrm>
            <a:off x="3883819" y="844154"/>
            <a:ext cx="1008460" cy="386953"/>
          </a:xfrm>
          <a:custGeom>
            <a:avLst/>
            <a:gdLst>
              <a:gd name="connsiteX0" fmla="*/ 0 w 1344484"/>
              <a:gd name="connsiteY0" fmla="*/ 51657 h 516569"/>
              <a:gd name="connsiteX1" fmla="*/ 51657 w 1344484"/>
              <a:gd name="connsiteY1" fmla="*/ 0 h 516569"/>
              <a:gd name="connsiteX2" fmla="*/ 1292827 w 1344484"/>
              <a:gd name="connsiteY2" fmla="*/ 0 h 516569"/>
              <a:gd name="connsiteX3" fmla="*/ 1344484 w 1344484"/>
              <a:gd name="connsiteY3" fmla="*/ 51657 h 516569"/>
              <a:gd name="connsiteX4" fmla="*/ 1344484 w 1344484"/>
              <a:gd name="connsiteY4" fmla="*/ 464912 h 516569"/>
              <a:gd name="connsiteX5" fmla="*/ 1292827 w 1344484"/>
              <a:gd name="connsiteY5" fmla="*/ 516569 h 516569"/>
              <a:gd name="connsiteX6" fmla="*/ 51657 w 1344484"/>
              <a:gd name="connsiteY6" fmla="*/ 516569 h 516569"/>
              <a:gd name="connsiteX7" fmla="*/ 0 w 1344484"/>
              <a:gd name="connsiteY7" fmla="*/ 464912 h 516569"/>
              <a:gd name="connsiteX8" fmla="*/ 0 w 1344484"/>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484" h="516569">
                <a:moveTo>
                  <a:pt x="0" y="51657"/>
                </a:moveTo>
                <a:cubicBezTo>
                  <a:pt x="0" y="23128"/>
                  <a:pt x="23128" y="0"/>
                  <a:pt x="51657" y="0"/>
                </a:cubicBezTo>
                <a:lnTo>
                  <a:pt x="1292827" y="0"/>
                </a:lnTo>
                <a:cubicBezTo>
                  <a:pt x="1321356" y="0"/>
                  <a:pt x="1344484" y="23128"/>
                  <a:pt x="1344484" y="51657"/>
                </a:cubicBezTo>
                <a:lnTo>
                  <a:pt x="1344484" y="464912"/>
                </a:lnTo>
                <a:cubicBezTo>
                  <a:pt x="1344484" y="493441"/>
                  <a:pt x="1321356" y="516569"/>
                  <a:pt x="1292827" y="516569"/>
                </a:cubicBezTo>
                <a:lnTo>
                  <a:pt x="51657" y="516569"/>
                </a:lnTo>
                <a:cubicBezTo>
                  <a:pt x="23128" y="516569"/>
                  <a:pt x="0" y="493441"/>
                  <a:pt x="0" y="464912"/>
                </a:cubicBezTo>
                <a:lnTo>
                  <a:pt x="0" y="51657"/>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500">
                <a:solidFill>
                  <a:srgbClr val="FFFFFF"/>
                </a:solidFill>
                <a:latin typeface="黑体" panose="02010609060101010101" pitchFamily="49" charset="-122"/>
                <a:ea typeface="黑体" panose="02010609060101010101" pitchFamily="49" charset="-122"/>
              </a:rPr>
              <a:t>培养目标</a:t>
            </a:r>
          </a:p>
        </p:txBody>
      </p:sp>
      <p:sp>
        <p:nvSpPr>
          <p:cNvPr id="13" name="直接连接符 4"/>
          <p:cNvSpPr txBox="1"/>
          <p:nvPr/>
        </p:nvSpPr>
        <p:spPr>
          <a:xfrm rot="16820801" flipV="1">
            <a:off x="1816299" y="1436490"/>
            <a:ext cx="2381" cy="1083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9525" tIns="0" rIns="9525" bIns="0" anchor="ctr"/>
          <a:lstStyle>
            <a:lvl1pPr defTabSz="889000">
              <a:defRPr>
                <a:solidFill>
                  <a:schemeClr val="tx1"/>
                </a:solidFill>
                <a:latin typeface="Arial" panose="020B0604020202090204" pitchFamily="34" charset="0"/>
              </a:defRPr>
            </a:lvl1pPr>
            <a:lvl2pPr marL="742950" indent="-285750" defTabSz="889000">
              <a:defRPr>
                <a:solidFill>
                  <a:schemeClr val="tx1"/>
                </a:solidFill>
                <a:latin typeface="Arial" panose="020B0604020202090204" pitchFamily="34" charset="0"/>
              </a:defRPr>
            </a:lvl2pPr>
            <a:lvl3pPr marL="1143000" indent="-228600" defTabSz="889000">
              <a:defRPr>
                <a:solidFill>
                  <a:schemeClr val="tx1"/>
                </a:solidFill>
                <a:latin typeface="Arial" panose="020B0604020202090204" pitchFamily="34" charset="0"/>
              </a:defRPr>
            </a:lvl3pPr>
            <a:lvl4pPr marL="1600200" indent="-228600" defTabSz="889000">
              <a:defRPr>
                <a:solidFill>
                  <a:schemeClr val="tx1"/>
                </a:solidFill>
                <a:latin typeface="Arial" panose="020B0604020202090204" pitchFamily="34" charset="0"/>
              </a:defRPr>
            </a:lvl4pPr>
            <a:lvl5pPr marL="2057400" indent="-228600" defTabSz="889000">
              <a:defRPr>
                <a:solidFill>
                  <a:schemeClr val="tx1"/>
                </a:solidFill>
                <a:latin typeface="Arial" panose="020B0604020202090204" pitchFamily="34" charset="0"/>
              </a:defRPr>
            </a:lvl5pPr>
            <a:lvl6pPr marL="2514600" indent="-228600" defTabSz="889000" eaLnBrk="0" fontAlgn="base" hangingPunct="0">
              <a:spcBef>
                <a:spcPct val="0"/>
              </a:spcBef>
              <a:spcAft>
                <a:spcPct val="0"/>
              </a:spcAft>
              <a:defRPr>
                <a:solidFill>
                  <a:schemeClr val="tx1"/>
                </a:solidFill>
                <a:latin typeface="Arial" panose="020B0604020202090204" pitchFamily="34" charset="0"/>
              </a:defRPr>
            </a:lvl6pPr>
            <a:lvl7pPr marL="2971800" indent="-228600" defTabSz="889000" eaLnBrk="0" fontAlgn="base" hangingPunct="0">
              <a:spcBef>
                <a:spcPct val="0"/>
              </a:spcBef>
              <a:spcAft>
                <a:spcPct val="0"/>
              </a:spcAft>
              <a:defRPr>
                <a:solidFill>
                  <a:schemeClr val="tx1"/>
                </a:solidFill>
                <a:latin typeface="Arial" panose="020B0604020202090204" pitchFamily="34" charset="0"/>
              </a:defRPr>
            </a:lvl7pPr>
            <a:lvl8pPr marL="3429000" indent="-228600" defTabSz="889000" eaLnBrk="0" fontAlgn="base" hangingPunct="0">
              <a:spcBef>
                <a:spcPct val="0"/>
              </a:spcBef>
              <a:spcAft>
                <a:spcPct val="0"/>
              </a:spcAft>
              <a:defRPr>
                <a:solidFill>
                  <a:schemeClr val="tx1"/>
                </a:solidFill>
                <a:latin typeface="Arial" panose="020B0604020202090204" pitchFamily="34" charset="0"/>
              </a:defRPr>
            </a:lvl8pPr>
            <a:lvl9pPr marL="3886200" indent="-228600" defTabSz="889000" eaLnBrk="0" fontAlgn="base" hangingPunct="0">
              <a:spcBef>
                <a:spcPct val="0"/>
              </a:spcBef>
              <a:spcAft>
                <a:spcPct val="0"/>
              </a:spcAft>
              <a:defRPr>
                <a:solidFill>
                  <a:schemeClr val="tx1"/>
                </a:solidFill>
                <a:latin typeface="Arial" panose="020B0604020202090204" pitchFamily="34" charset="0"/>
              </a:defRPr>
            </a:lvl9pPr>
          </a:lstStyle>
          <a:p>
            <a:pPr algn="ctr" defTabSz="666750">
              <a:lnSpc>
                <a:spcPct val="90000"/>
              </a:lnSpc>
              <a:spcAft>
                <a:spcPct val="35000"/>
              </a:spcAft>
              <a:defRPr/>
            </a:pPr>
            <a:endParaRPr lang="zh-CN" altLang="en-US" sz="1500" b="1">
              <a:solidFill>
                <a:srgbClr val="14179C"/>
              </a:solidFill>
              <a:latin typeface="黑体" panose="02010609060101010101" pitchFamily="49" charset="-122"/>
              <a:ea typeface="黑体" panose="02010609060101010101" pitchFamily="49" charset="-122"/>
            </a:endParaRPr>
          </a:p>
        </p:txBody>
      </p:sp>
      <p:sp>
        <p:nvSpPr>
          <p:cNvPr id="14" name="矩形 13"/>
          <p:cNvSpPr/>
          <p:nvPr/>
        </p:nvSpPr>
        <p:spPr>
          <a:xfrm>
            <a:off x="2033718" y="59281"/>
            <a:ext cx="5238582" cy="523220"/>
          </a:xfrm>
          <a:prstGeom prst="rect">
            <a:avLst/>
          </a:prstGeom>
          <a:noFill/>
        </p:spPr>
        <p:txBody>
          <a:bodyPr>
            <a:spAutoFit/>
          </a:bodyPr>
          <a:lstStyle/>
          <a:p>
            <a:pPr algn="ctr" defTabSz="685800">
              <a:defRPr/>
            </a:pPr>
            <a:r>
              <a:rPr lang="zh-CN" altLang="en-US"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二、学习</a:t>
            </a:r>
            <a:r>
              <a:rPr lang="en-US" altLang="zh-CN"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护理教育学</a:t>
            </a:r>
            <a:r>
              <a:rPr lang="en-US" altLang="zh-CN"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28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的意义</a:t>
            </a:r>
            <a:endParaRPr lang="zh-CN" altLang="en-US" sz="32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endParaRPr>
          </a:p>
        </p:txBody>
      </p:sp>
      <p:sp>
        <p:nvSpPr>
          <p:cNvPr id="11" name="任意多边形: 形状 21"/>
          <p:cNvSpPr/>
          <p:nvPr/>
        </p:nvSpPr>
        <p:spPr>
          <a:xfrm rot="2142401">
            <a:off x="3537348" y="1439466"/>
            <a:ext cx="382190" cy="14288"/>
          </a:xfrm>
          <a:custGeom>
            <a:avLst/>
            <a:gdLst>
              <a:gd name="connsiteX0" fmla="*/ 0 w 508925"/>
              <a:gd name="connsiteY0" fmla="*/ 9932 h 19865"/>
              <a:gd name="connsiteX1" fmla="*/ 508925 w 508925"/>
              <a:gd name="connsiteY1" fmla="*/ 9932 h 19865"/>
            </a:gdLst>
            <a:ahLst/>
            <a:cxnLst>
              <a:cxn ang="0">
                <a:pos x="connsiteX0" y="connsiteY0"/>
              </a:cxn>
              <a:cxn ang="0">
                <a:pos x="connsiteX1" y="connsiteY1"/>
              </a:cxn>
            </a:cxnLst>
            <a:rect l="l" t="t" r="r" b="b"/>
            <a:pathLst>
              <a:path w="508925" h="19865">
                <a:moveTo>
                  <a:pt x="0" y="9932"/>
                </a:moveTo>
                <a:lnTo>
                  <a:pt x="508925" y="9932"/>
                </a:lnTo>
              </a:path>
            </a:pathLst>
          </a:custGeom>
          <a:noFill/>
          <a:ln>
            <a:solidFill>
              <a:srgbClr val="0070C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0829" tIns="-2093" rIns="190829" bIns="-2093" spcCol="1270" anchor="ctr"/>
          <a:lstStyle/>
          <a:p>
            <a:pPr algn="ctr" defTabSz="666750">
              <a:lnSpc>
                <a:spcPct val="90000"/>
              </a:lnSpc>
              <a:spcAft>
                <a:spcPct val="35000"/>
              </a:spcAft>
              <a:defRPr/>
            </a:pPr>
            <a:endParaRPr lang="zh-CN" altLang="en-US" sz="1500" b="1">
              <a:solidFill>
                <a:srgbClr val="14179C">
                  <a:hueOff val="0"/>
                  <a:satOff val="0"/>
                  <a:lumOff val="0"/>
                  <a:alphaOff val="0"/>
                </a:srgbClr>
              </a:solidFill>
              <a:latin typeface="黑体" panose="02010609060101010101" pitchFamily="49" charset="-122"/>
              <a:ea typeface="黑体" panose="02010609060101010101" pitchFamily="49" charset="-122"/>
            </a:endParaRPr>
          </a:p>
        </p:txBody>
      </p:sp>
      <p:sp>
        <p:nvSpPr>
          <p:cNvPr id="12" name="任意多边形: 形状 22"/>
          <p:cNvSpPr/>
          <p:nvPr/>
        </p:nvSpPr>
        <p:spPr>
          <a:xfrm>
            <a:off x="3883819" y="1364456"/>
            <a:ext cx="1008460" cy="386954"/>
          </a:xfrm>
          <a:custGeom>
            <a:avLst/>
            <a:gdLst>
              <a:gd name="connsiteX0" fmla="*/ 0 w 1344484"/>
              <a:gd name="connsiteY0" fmla="*/ 51657 h 516569"/>
              <a:gd name="connsiteX1" fmla="*/ 51657 w 1344484"/>
              <a:gd name="connsiteY1" fmla="*/ 0 h 516569"/>
              <a:gd name="connsiteX2" fmla="*/ 1292827 w 1344484"/>
              <a:gd name="connsiteY2" fmla="*/ 0 h 516569"/>
              <a:gd name="connsiteX3" fmla="*/ 1344484 w 1344484"/>
              <a:gd name="connsiteY3" fmla="*/ 51657 h 516569"/>
              <a:gd name="connsiteX4" fmla="*/ 1344484 w 1344484"/>
              <a:gd name="connsiteY4" fmla="*/ 464912 h 516569"/>
              <a:gd name="connsiteX5" fmla="*/ 1292827 w 1344484"/>
              <a:gd name="connsiteY5" fmla="*/ 516569 h 516569"/>
              <a:gd name="connsiteX6" fmla="*/ 51657 w 1344484"/>
              <a:gd name="connsiteY6" fmla="*/ 516569 h 516569"/>
              <a:gd name="connsiteX7" fmla="*/ 0 w 1344484"/>
              <a:gd name="connsiteY7" fmla="*/ 464912 h 516569"/>
              <a:gd name="connsiteX8" fmla="*/ 0 w 1344484"/>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484" h="516569">
                <a:moveTo>
                  <a:pt x="0" y="51657"/>
                </a:moveTo>
                <a:cubicBezTo>
                  <a:pt x="0" y="23128"/>
                  <a:pt x="23128" y="0"/>
                  <a:pt x="51657" y="0"/>
                </a:cubicBezTo>
                <a:lnTo>
                  <a:pt x="1292827" y="0"/>
                </a:lnTo>
                <a:cubicBezTo>
                  <a:pt x="1321356" y="0"/>
                  <a:pt x="1344484" y="23128"/>
                  <a:pt x="1344484" y="51657"/>
                </a:cubicBezTo>
                <a:lnTo>
                  <a:pt x="1344484" y="464912"/>
                </a:lnTo>
                <a:cubicBezTo>
                  <a:pt x="1344484" y="493441"/>
                  <a:pt x="1321356" y="516569"/>
                  <a:pt x="1292827" y="516569"/>
                </a:cubicBezTo>
                <a:lnTo>
                  <a:pt x="51657" y="516569"/>
                </a:lnTo>
                <a:cubicBezTo>
                  <a:pt x="23128" y="516569"/>
                  <a:pt x="0" y="493441"/>
                  <a:pt x="0" y="464912"/>
                </a:cubicBezTo>
                <a:lnTo>
                  <a:pt x="0" y="51657"/>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500">
                <a:solidFill>
                  <a:srgbClr val="FFFFFF"/>
                </a:solidFill>
                <a:latin typeface="黑体" panose="02010609060101010101" pitchFamily="49" charset="-122"/>
                <a:ea typeface="黑体" panose="02010609060101010101" pitchFamily="49" charset="-122"/>
              </a:rPr>
              <a:t>课程作业</a:t>
            </a:r>
          </a:p>
        </p:txBody>
      </p:sp>
      <p:sp>
        <p:nvSpPr>
          <p:cNvPr id="16" name="任意多边形: 形状 24"/>
          <p:cNvSpPr/>
          <p:nvPr/>
        </p:nvSpPr>
        <p:spPr>
          <a:xfrm>
            <a:off x="2799160" y="2200275"/>
            <a:ext cx="775097" cy="388144"/>
          </a:xfrm>
          <a:custGeom>
            <a:avLst/>
            <a:gdLst>
              <a:gd name="connsiteX0" fmla="*/ 0 w 1033138"/>
              <a:gd name="connsiteY0" fmla="*/ 51657 h 516569"/>
              <a:gd name="connsiteX1" fmla="*/ 51657 w 1033138"/>
              <a:gd name="connsiteY1" fmla="*/ 0 h 516569"/>
              <a:gd name="connsiteX2" fmla="*/ 981481 w 1033138"/>
              <a:gd name="connsiteY2" fmla="*/ 0 h 516569"/>
              <a:gd name="connsiteX3" fmla="*/ 1033138 w 1033138"/>
              <a:gd name="connsiteY3" fmla="*/ 51657 h 516569"/>
              <a:gd name="connsiteX4" fmla="*/ 1033138 w 1033138"/>
              <a:gd name="connsiteY4" fmla="*/ 464912 h 516569"/>
              <a:gd name="connsiteX5" fmla="*/ 981481 w 1033138"/>
              <a:gd name="connsiteY5" fmla="*/ 516569 h 516569"/>
              <a:gd name="connsiteX6" fmla="*/ 51657 w 1033138"/>
              <a:gd name="connsiteY6" fmla="*/ 516569 h 516569"/>
              <a:gd name="connsiteX7" fmla="*/ 0 w 1033138"/>
              <a:gd name="connsiteY7" fmla="*/ 464912 h 516569"/>
              <a:gd name="connsiteX8" fmla="*/ 0 w 1033138"/>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138" h="516569">
                <a:moveTo>
                  <a:pt x="0" y="51657"/>
                </a:moveTo>
                <a:cubicBezTo>
                  <a:pt x="0" y="23128"/>
                  <a:pt x="23128" y="0"/>
                  <a:pt x="51657" y="0"/>
                </a:cubicBezTo>
                <a:lnTo>
                  <a:pt x="981481" y="0"/>
                </a:lnTo>
                <a:cubicBezTo>
                  <a:pt x="1010010" y="0"/>
                  <a:pt x="1033138" y="23128"/>
                  <a:pt x="1033138" y="51657"/>
                </a:cubicBezTo>
                <a:lnTo>
                  <a:pt x="1033138" y="464912"/>
                </a:lnTo>
                <a:cubicBezTo>
                  <a:pt x="1033138" y="493441"/>
                  <a:pt x="1010010" y="516569"/>
                  <a:pt x="981481" y="516569"/>
                </a:cubicBezTo>
                <a:lnTo>
                  <a:pt x="51657" y="516569"/>
                </a:lnTo>
                <a:cubicBezTo>
                  <a:pt x="23128" y="516569"/>
                  <a:pt x="0" y="493441"/>
                  <a:pt x="0" y="464912"/>
                </a:cubicBezTo>
                <a:lnTo>
                  <a:pt x="0" y="51657"/>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500">
                <a:solidFill>
                  <a:srgbClr val="FFFFFF"/>
                </a:solidFill>
                <a:latin typeface="黑体" panose="02010609060101010101" pitchFamily="49" charset="-122"/>
                <a:ea typeface="黑体" panose="02010609060101010101" pitchFamily="49" charset="-122"/>
              </a:rPr>
              <a:t>为事业</a:t>
            </a:r>
          </a:p>
        </p:txBody>
      </p:sp>
      <p:sp>
        <p:nvSpPr>
          <p:cNvPr id="22" name="任意多边形: 形状 25"/>
          <p:cNvSpPr/>
          <p:nvPr/>
        </p:nvSpPr>
        <p:spPr>
          <a:xfrm rot="19457599">
            <a:off x="3537348" y="2275285"/>
            <a:ext cx="382190" cy="15478"/>
          </a:xfrm>
          <a:custGeom>
            <a:avLst/>
            <a:gdLst>
              <a:gd name="connsiteX0" fmla="*/ 0 w 508925"/>
              <a:gd name="connsiteY0" fmla="*/ 9932 h 19865"/>
              <a:gd name="connsiteX1" fmla="*/ 508925 w 508925"/>
              <a:gd name="connsiteY1" fmla="*/ 9932 h 19865"/>
            </a:gdLst>
            <a:ahLst/>
            <a:cxnLst>
              <a:cxn ang="0">
                <a:pos x="connsiteX0" y="connsiteY0"/>
              </a:cxn>
              <a:cxn ang="0">
                <a:pos x="connsiteX1" y="connsiteY1"/>
              </a:cxn>
            </a:cxnLst>
            <a:rect l="l" t="t" r="r" b="b"/>
            <a:pathLst>
              <a:path w="508925" h="19865">
                <a:moveTo>
                  <a:pt x="0" y="9932"/>
                </a:moveTo>
                <a:lnTo>
                  <a:pt x="508925" y="9932"/>
                </a:lnTo>
              </a:path>
            </a:pathLst>
          </a:custGeom>
          <a:noFill/>
          <a:ln>
            <a:solidFill>
              <a:srgbClr val="00B0F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0829" tIns="-2094" rIns="190830" bIns="-2093" spcCol="1270" anchor="ctr"/>
          <a:lstStyle/>
          <a:p>
            <a:pPr algn="ctr" defTabSz="166370">
              <a:lnSpc>
                <a:spcPct val="90000"/>
              </a:lnSpc>
              <a:spcAft>
                <a:spcPct val="35000"/>
              </a:spcAft>
              <a:defRPr/>
            </a:pPr>
            <a:endParaRPr lang="zh-CN" altLang="en-US" sz="375" b="1">
              <a:solidFill>
                <a:srgbClr val="14179C">
                  <a:hueOff val="0"/>
                  <a:satOff val="0"/>
                  <a:lumOff val="0"/>
                  <a:alphaOff val="0"/>
                </a:srgbClr>
              </a:solidFill>
              <a:latin typeface="黑体" panose="02010609060101010101" pitchFamily="49" charset="-122"/>
              <a:ea typeface="黑体" panose="02010609060101010101" pitchFamily="49" charset="-122"/>
            </a:endParaRPr>
          </a:p>
        </p:txBody>
      </p:sp>
      <p:sp>
        <p:nvSpPr>
          <p:cNvPr id="23" name="任意多边形: 形状 26"/>
          <p:cNvSpPr/>
          <p:nvPr/>
        </p:nvSpPr>
        <p:spPr>
          <a:xfrm>
            <a:off x="3883819" y="1977629"/>
            <a:ext cx="1008460" cy="388144"/>
          </a:xfrm>
          <a:custGeom>
            <a:avLst/>
            <a:gdLst>
              <a:gd name="connsiteX0" fmla="*/ 0 w 1344484"/>
              <a:gd name="connsiteY0" fmla="*/ 51657 h 516569"/>
              <a:gd name="connsiteX1" fmla="*/ 51657 w 1344484"/>
              <a:gd name="connsiteY1" fmla="*/ 0 h 516569"/>
              <a:gd name="connsiteX2" fmla="*/ 1292827 w 1344484"/>
              <a:gd name="connsiteY2" fmla="*/ 0 h 516569"/>
              <a:gd name="connsiteX3" fmla="*/ 1344484 w 1344484"/>
              <a:gd name="connsiteY3" fmla="*/ 51657 h 516569"/>
              <a:gd name="connsiteX4" fmla="*/ 1344484 w 1344484"/>
              <a:gd name="connsiteY4" fmla="*/ 464912 h 516569"/>
              <a:gd name="connsiteX5" fmla="*/ 1292827 w 1344484"/>
              <a:gd name="connsiteY5" fmla="*/ 516569 h 516569"/>
              <a:gd name="connsiteX6" fmla="*/ 51657 w 1344484"/>
              <a:gd name="connsiteY6" fmla="*/ 516569 h 516569"/>
              <a:gd name="connsiteX7" fmla="*/ 0 w 1344484"/>
              <a:gd name="connsiteY7" fmla="*/ 464912 h 516569"/>
              <a:gd name="connsiteX8" fmla="*/ 0 w 1344484"/>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484" h="516569">
                <a:moveTo>
                  <a:pt x="0" y="51657"/>
                </a:moveTo>
                <a:cubicBezTo>
                  <a:pt x="0" y="23128"/>
                  <a:pt x="23128" y="0"/>
                  <a:pt x="51657" y="0"/>
                </a:cubicBezTo>
                <a:lnTo>
                  <a:pt x="1292827" y="0"/>
                </a:lnTo>
                <a:cubicBezTo>
                  <a:pt x="1321356" y="0"/>
                  <a:pt x="1344484" y="23128"/>
                  <a:pt x="1344484" y="51657"/>
                </a:cubicBezTo>
                <a:lnTo>
                  <a:pt x="1344484" y="464912"/>
                </a:lnTo>
                <a:cubicBezTo>
                  <a:pt x="1344484" y="493441"/>
                  <a:pt x="1321356" y="516569"/>
                  <a:pt x="1292827" y="516569"/>
                </a:cubicBezTo>
                <a:lnTo>
                  <a:pt x="51657" y="516569"/>
                </a:lnTo>
                <a:cubicBezTo>
                  <a:pt x="23128" y="516569"/>
                  <a:pt x="0" y="493441"/>
                  <a:pt x="0" y="464912"/>
                </a:cubicBezTo>
                <a:lnTo>
                  <a:pt x="0" y="51657"/>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396" tIns="20396" rIns="20396" bIns="20396" anchor="ctr"/>
          <a:lstStyle>
            <a:lvl1pPr defTabSz="84455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4455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44550">
              <a:spcBef>
                <a:spcPct val="20000"/>
              </a:spcBef>
              <a:buClr>
                <a:schemeClr val="tx1"/>
              </a:buClr>
              <a:buChar char="•"/>
              <a:defRPr sz="2200">
                <a:solidFill>
                  <a:schemeClr val="tx1"/>
                </a:solidFill>
                <a:latin typeface="Arial" panose="020B0604020202090204" pitchFamily="34" charset="0"/>
              </a:defRPr>
            </a:lvl3pPr>
            <a:lvl4pPr marL="1600200" indent="-228600" defTabSz="844550">
              <a:spcBef>
                <a:spcPct val="20000"/>
              </a:spcBef>
              <a:buChar char="–"/>
              <a:defRPr sz="2000">
                <a:solidFill>
                  <a:schemeClr val="tx1"/>
                </a:solidFill>
                <a:latin typeface="Arial" panose="020B0604020202090204" pitchFamily="34" charset="0"/>
              </a:defRPr>
            </a:lvl4pPr>
            <a:lvl5pPr marL="2057400" indent="-228600" defTabSz="844550">
              <a:spcBef>
                <a:spcPct val="20000"/>
              </a:spcBef>
              <a:buChar char="»"/>
              <a:defRPr sz="2000">
                <a:solidFill>
                  <a:schemeClr val="tx1"/>
                </a:solidFill>
                <a:latin typeface="Arial" panose="020B0604020202090204" pitchFamily="34" charset="0"/>
              </a:defRPr>
            </a:lvl5pPr>
            <a:lvl6pPr marL="25146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33095">
              <a:lnSpc>
                <a:spcPct val="90000"/>
              </a:lnSpc>
              <a:spcBef>
                <a:spcPct val="0"/>
              </a:spcBef>
              <a:spcAft>
                <a:spcPct val="35000"/>
              </a:spcAft>
              <a:buClrTx/>
              <a:buNone/>
              <a:defRPr/>
            </a:pPr>
            <a:r>
              <a:rPr lang="zh-CN" altLang="en-US" sz="1425">
                <a:solidFill>
                  <a:srgbClr val="FFFFFF"/>
                </a:solidFill>
                <a:latin typeface="黑体" panose="02010609060101010101" pitchFamily="49" charset="-122"/>
                <a:ea typeface="黑体" panose="02010609060101010101" pitchFamily="49" charset="-122"/>
              </a:rPr>
              <a:t>专职教师</a:t>
            </a:r>
          </a:p>
        </p:txBody>
      </p:sp>
      <p:sp>
        <p:nvSpPr>
          <p:cNvPr id="24" name="任意多边形: 形状 27"/>
          <p:cNvSpPr/>
          <p:nvPr/>
        </p:nvSpPr>
        <p:spPr>
          <a:xfrm rot="2142401">
            <a:off x="3537348" y="2497931"/>
            <a:ext cx="382190" cy="15479"/>
          </a:xfrm>
          <a:custGeom>
            <a:avLst/>
            <a:gdLst>
              <a:gd name="connsiteX0" fmla="*/ 0 w 508925"/>
              <a:gd name="connsiteY0" fmla="*/ 9932 h 19865"/>
              <a:gd name="connsiteX1" fmla="*/ 508925 w 508925"/>
              <a:gd name="connsiteY1" fmla="*/ 9932 h 19865"/>
            </a:gdLst>
            <a:ahLst/>
            <a:cxnLst>
              <a:cxn ang="0">
                <a:pos x="connsiteX0" y="connsiteY0"/>
              </a:cxn>
              <a:cxn ang="0">
                <a:pos x="connsiteX1" y="connsiteY1"/>
              </a:cxn>
            </a:cxnLst>
            <a:rect l="l" t="t" r="r" b="b"/>
            <a:pathLst>
              <a:path w="508925" h="19865">
                <a:moveTo>
                  <a:pt x="0" y="9932"/>
                </a:moveTo>
                <a:lnTo>
                  <a:pt x="508925" y="9932"/>
                </a:lnTo>
              </a:path>
            </a:pathLst>
          </a:custGeom>
          <a:noFill/>
          <a:ln>
            <a:solidFill>
              <a:srgbClr val="00B0F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0829" tIns="-2093" rIns="190829" bIns="-2093" spcCol="1270" anchor="ctr"/>
          <a:lstStyle/>
          <a:p>
            <a:pPr algn="ctr" defTabSz="166370">
              <a:lnSpc>
                <a:spcPct val="90000"/>
              </a:lnSpc>
              <a:spcAft>
                <a:spcPct val="35000"/>
              </a:spcAft>
              <a:defRPr/>
            </a:pPr>
            <a:endParaRPr lang="zh-CN" altLang="en-US" sz="375" b="1">
              <a:solidFill>
                <a:srgbClr val="14179C">
                  <a:hueOff val="0"/>
                  <a:satOff val="0"/>
                  <a:lumOff val="0"/>
                  <a:alphaOff val="0"/>
                </a:srgbClr>
              </a:solidFill>
              <a:latin typeface="黑体" panose="02010609060101010101" pitchFamily="49" charset="-122"/>
              <a:ea typeface="黑体" panose="02010609060101010101" pitchFamily="49" charset="-122"/>
            </a:endParaRPr>
          </a:p>
        </p:txBody>
      </p:sp>
      <p:sp>
        <p:nvSpPr>
          <p:cNvPr id="25" name="任意多边形: 形状 28"/>
          <p:cNvSpPr/>
          <p:nvPr/>
        </p:nvSpPr>
        <p:spPr>
          <a:xfrm>
            <a:off x="3883819" y="2422923"/>
            <a:ext cx="1008460" cy="388144"/>
          </a:xfrm>
          <a:custGeom>
            <a:avLst/>
            <a:gdLst>
              <a:gd name="connsiteX0" fmla="*/ 0 w 1344484"/>
              <a:gd name="connsiteY0" fmla="*/ 51657 h 516569"/>
              <a:gd name="connsiteX1" fmla="*/ 51657 w 1344484"/>
              <a:gd name="connsiteY1" fmla="*/ 0 h 516569"/>
              <a:gd name="connsiteX2" fmla="*/ 1292827 w 1344484"/>
              <a:gd name="connsiteY2" fmla="*/ 0 h 516569"/>
              <a:gd name="connsiteX3" fmla="*/ 1344484 w 1344484"/>
              <a:gd name="connsiteY3" fmla="*/ 51657 h 516569"/>
              <a:gd name="connsiteX4" fmla="*/ 1344484 w 1344484"/>
              <a:gd name="connsiteY4" fmla="*/ 464912 h 516569"/>
              <a:gd name="connsiteX5" fmla="*/ 1292827 w 1344484"/>
              <a:gd name="connsiteY5" fmla="*/ 516569 h 516569"/>
              <a:gd name="connsiteX6" fmla="*/ 51657 w 1344484"/>
              <a:gd name="connsiteY6" fmla="*/ 516569 h 516569"/>
              <a:gd name="connsiteX7" fmla="*/ 0 w 1344484"/>
              <a:gd name="connsiteY7" fmla="*/ 464912 h 516569"/>
              <a:gd name="connsiteX8" fmla="*/ 0 w 1344484"/>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484" h="516569">
                <a:moveTo>
                  <a:pt x="0" y="51657"/>
                </a:moveTo>
                <a:cubicBezTo>
                  <a:pt x="0" y="23128"/>
                  <a:pt x="23128" y="0"/>
                  <a:pt x="51657" y="0"/>
                </a:cubicBezTo>
                <a:lnTo>
                  <a:pt x="1292827" y="0"/>
                </a:lnTo>
                <a:cubicBezTo>
                  <a:pt x="1321356" y="0"/>
                  <a:pt x="1344484" y="23128"/>
                  <a:pt x="1344484" y="51657"/>
                </a:cubicBezTo>
                <a:lnTo>
                  <a:pt x="1344484" y="464912"/>
                </a:lnTo>
                <a:cubicBezTo>
                  <a:pt x="1344484" y="493441"/>
                  <a:pt x="1321356" y="516569"/>
                  <a:pt x="1292827" y="516569"/>
                </a:cubicBezTo>
                <a:lnTo>
                  <a:pt x="51657" y="516569"/>
                </a:lnTo>
                <a:cubicBezTo>
                  <a:pt x="23128" y="516569"/>
                  <a:pt x="0" y="493441"/>
                  <a:pt x="0" y="464912"/>
                </a:cubicBezTo>
                <a:lnTo>
                  <a:pt x="0" y="51657"/>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396" tIns="20396" rIns="20396" bIns="20396" anchor="ctr"/>
          <a:lstStyle>
            <a:lvl1pPr defTabSz="84455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4455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44550">
              <a:spcBef>
                <a:spcPct val="20000"/>
              </a:spcBef>
              <a:buClr>
                <a:schemeClr val="tx1"/>
              </a:buClr>
              <a:buChar char="•"/>
              <a:defRPr sz="2200">
                <a:solidFill>
                  <a:schemeClr val="tx1"/>
                </a:solidFill>
                <a:latin typeface="Arial" panose="020B0604020202090204" pitchFamily="34" charset="0"/>
              </a:defRPr>
            </a:lvl3pPr>
            <a:lvl4pPr marL="1600200" indent="-228600" defTabSz="844550">
              <a:spcBef>
                <a:spcPct val="20000"/>
              </a:spcBef>
              <a:buChar char="–"/>
              <a:defRPr sz="2000">
                <a:solidFill>
                  <a:schemeClr val="tx1"/>
                </a:solidFill>
                <a:latin typeface="Arial" panose="020B0604020202090204" pitchFamily="34" charset="0"/>
              </a:defRPr>
            </a:lvl4pPr>
            <a:lvl5pPr marL="2057400" indent="-228600" defTabSz="844550">
              <a:spcBef>
                <a:spcPct val="20000"/>
              </a:spcBef>
              <a:buChar char="»"/>
              <a:defRPr sz="2000">
                <a:solidFill>
                  <a:schemeClr val="tx1"/>
                </a:solidFill>
                <a:latin typeface="Arial" panose="020B0604020202090204" pitchFamily="34" charset="0"/>
              </a:defRPr>
            </a:lvl5pPr>
            <a:lvl6pPr marL="25146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33095">
              <a:lnSpc>
                <a:spcPct val="90000"/>
              </a:lnSpc>
              <a:spcBef>
                <a:spcPct val="0"/>
              </a:spcBef>
              <a:spcAft>
                <a:spcPct val="35000"/>
              </a:spcAft>
              <a:buClrTx/>
              <a:buNone/>
              <a:defRPr/>
            </a:pPr>
            <a:r>
              <a:rPr lang="zh-CN" altLang="en-US" sz="1425">
                <a:solidFill>
                  <a:srgbClr val="FFFFFF"/>
                </a:solidFill>
                <a:latin typeface="黑体" panose="02010609060101010101" pitchFamily="49" charset="-122"/>
                <a:ea typeface="黑体" panose="02010609060101010101" pitchFamily="49" charset="-122"/>
              </a:rPr>
              <a:t>临床教师</a:t>
            </a:r>
          </a:p>
        </p:txBody>
      </p:sp>
      <p:sp>
        <p:nvSpPr>
          <p:cNvPr id="26" name="任意多边形: 形状 25"/>
          <p:cNvSpPr/>
          <p:nvPr/>
        </p:nvSpPr>
        <p:spPr>
          <a:xfrm>
            <a:off x="2533650" y="2422923"/>
            <a:ext cx="382191" cy="15478"/>
          </a:xfrm>
          <a:custGeom>
            <a:avLst/>
            <a:gdLst>
              <a:gd name="connsiteX0" fmla="*/ 0 w 508925"/>
              <a:gd name="connsiteY0" fmla="*/ 9932 h 19865"/>
              <a:gd name="connsiteX1" fmla="*/ 508925 w 508925"/>
              <a:gd name="connsiteY1" fmla="*/ 9932 h 19865"/>
            </a:gdLst>
            <a:ahLst/>
            <a:cxnLst>
              <a:cxn ang="0">
                <a:pos x="connsiteX0" y="connsiteY0"/>
              </a:cxn>
              <a:cxn ang="0">
                <a:pos x="connsiteX1" y="connsiteY1"/>
              </a:cxn>
            </a:cxnLst>
            <a:rect l="l" t="t" r="r" b="b"/>
            <a:pathLst>
              <a:path w="508925" h="19865">
                <a:moveTo>
                  <a:pt x="0" y="9932"/>
                </a:moveTo>
                <a:lnTo>
                  <a:pt x="508925" y="9932"/>
                </a:lnTo>
              </a:path>
            </a:pathLst>
          </a:custGeom>
          <a:noFill/>
          <a:ln>
            <a:solidFill>
              <a:srgbClr val="00B0F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0829" tIns="-2094" rIns="190830" bIns="-2093" spcCol="1270" anchor="ctr"/>
          <a:lstStyle/>
          <a:p>
            <a:pPr algn="ctr" defTabSz="166370">
              <a:lnSpc>
                <a:spcPct val="90000"/>
              </a:lnSpc>
              <a:spcAft>
                <a:spcPct val="35000"/>
              </a:spcAft>
              <a:defRPr/>
            </a:pPr>
            <a:endParaRPr lang="zh-CN" altLang="en-US" sz="375" b="1">
              <a:solidFill>
                <a:srgbClr val="14179C">
                  <a:hueOff val="0"/>
                  <a:satOff val="0"/>
                  <a:lumOff val="0"/>
                  <a:alphaOff val="0"/>
                </a:srgbClr>
              </a:solidFill>
              <a:latin typeface="黑体" panose="02010609060101010101" pitchFamily="49" charset="-122"/>
              <a:ea typeface="黑体" panose="02010609060101010101" pitchFamily="49" charset="-122"/>
            </a:endParaRPr>
          </a:p>
        </p:txBody>
      </p:sp>
      <p:sp>
        <p:nvSpPr>
          <p:cNvPr id="27" name="任意多边形: 形状 29"/>
          <p:cNvSpPr/>
          <p:nvPr/>
        </p:nvSpPr>
        <p:spPr>
          <a:xfrm rot="2957473" flipV="1">
            <a:off x="1886545" y="3371254"/>
            <a:ext cx="1338263" cy="82154"/>
          </a:xfrm>
          <a:custGeom>
            <a:avLst/>
            <a:gdLst>
              <a:gd name="connsiteX0" fmla="*/ 0 w 1629861"/>
              <a:gd name="connsiteY0" fmla="*/ 9932 h 19865"/>
              <a:gd name="connsiteX1" fmla="*/ 1629861 w 1629861"/>
              <a:gd name="connsiteY1" fmla="*/ 9932 h 19865"/>
            </a:gdLst>
            <a:ahLst/>
            <a:cxnLst>
              <a:cxn ang="0">
                <a:pos x="connsiteX0" y="connsiteY0"/>
              </a:cxn>
              <a:cxn ang="0">
                <a:pos x="connsiteX1" y="connsiteY1"/>
              </a:cxn>
            </a:cxnLst>
            <a:rect l="l" t="t" r="r" b="b"/>
            <a:pathLst>
              <a:path w="1629861" h="19865">
                <a:moveTo>
                  <a:pt x="0" y="9932"/>
                </a:moveTo>
                <a:lnTo>
                  <a:pt x="1629861" y="9932"/>
                </a:lnTo>
              </a:path>
            </a:pathLst>
          </a:custGeom>
          <a:noFill/>
          <a:ln>
            <a:solidFill>
              <a:srgbClr val="0070C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590163" tIns="-23111" rIns="590162" bIns="-23111" spcCol="1270" anchor="ctr"/>
          <a:lstStyle/>
          <a:p>
            <a:pPr algn="ctr" defTabSz="666750">
              <a:lnSpc>
                <a:spcPct val="90000"/>
              </a:lnSpc>
              <a:spcAft>
                <a:spcPct val="35000"/>
              </a:spcAft>
              <a:defRPr/>
            </a:pPr>
            <a:endParaRPr lang="zh-CN" altLang="en-US" sz="1500" b="1">
              <a:solidFill>
                <a:srgbClr val="14179C">
                  <a:hueOff val="0"/>
                  <a:satOff val="0"/>
                  <a:lumOff val="0"/>
                  <a:alphaOff val="0"/>
                </a:srgbClr>
              </a:solidFill>
              <a:latin typeface="黑体" panose="02010609060101010101" pitchFamily="49" charset="-122"/>
              <a:ea typeface="黑体" panose="02010609060101010101" pitchFamily="49" charset="-122"/>
            </a:endParaRPr>
          </a:p>
        </p:txBody>
      </p:sp>
      <p:sp>
        <p:nvSpPr>
          <p:cNvPr id="28" name="任意多边形: 形状 30"/>
          <p:cNvSpPr/>
          <p:nvPr/>
        </p:nvSpPr>
        <p:spPr>
          <a:xfrm>
            <a:off x="2799160" y="3734991"/>
            <a:ext cx="775097" cy="386953"/>
          </a:xfrm>
          <a:custGeom>
            <a:avLst/>
            <a:gdLst>
              <a:gd name="connsiteX0" fmla="*/ 0 w 1033138"/>
              <a:gd name="connsiteY0" fmla="*/ 51657 h 516569"/>
              <a:gd name="connsiteX1" fmla="*/ 51657 w 1033138"/>
              <a:gd name="connsiteY1" fmla="*/ 0 h 516569"/>
              <a:gd name="connsiteX2" fmla="*/ 981481 w 1033138"/>
              <a:gd name="connsiteY2" fmla="*/ 0 h 516569"/>
              <a:gd name="connsiteX3" fmla="*/ 1033138 w 1033138"/>
              <a:gd name="connsiteY3" fmla="*/ 51657 h 516569"/>
              <a:gd name="connsiteX4" fmla="*/ 1033138 w 1033138"/>
              <a:gd name="connsiteY4" fmla="*/ 464912 h 516569"/>
              <a:gd name="connsiteX5" fmla="*/ 981481 w 1033138"/>
              <a:gd name="connsiteY5" fmla="*/ 516569 h 516569"/>
              <a:gd name="connsiteX6" fmla="*/ 51657 w 1033138"/>
              <a:gd name="connsiteY6" fmla="*/ 516569 h 516569"/>
              <a:gd name="connsiteX7" fmla="*/ 0 w 1033138"/>
              <a:gd name="connsiteY7" fmla="*/ 464912 h 516569"/>
              <a:gd name="connsiteX8" fmla="*/ 0 w 1033138"/>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3138" h="516569">
                <a:moveTo>
                  <a:pt x="0" y="51657"/>
                </a:moveTo>
                <a:cubicBezTo>
                  <a:pt x="0" y="23128"/>
                  <a:pt x="23128" y="0"/>
                  <a:pt x="51657" y="0"/>
                </a:cubicBezTo>
                <a:lnTo>
                  <a:pt x="981481" y="0"/>
                </a:lnTo>
                <a:cubicBezTo>
                  <a:pt x="1010010" y="0"/>
                  <a:pt x="1033138" y="23128"/>
                  <a:pt x="1033138" y="51657"/>
                </a:cubicBezTo>
                <a:lnTo>
                  <a:pt x="1033138" y="464912"/>
                </a:lnTo>
                <a:cubicBezTo>
                  <a:pt x="1033138" y="493441"/>
                  <a:pt x="1010010" y="516569"/>
                  <a:pt x="981481" y="516569"/>
                </a:cubicBezTo>
                <a:lnTo>
                  <a:pt x="51657" y="516569"/>
                </a:lnTo>
                <a:cubicBezTo>
                  <a:pt x="23128" y="516569"/>
                  <a:pt x="0" y="493441"/>
                  <a:pt x="0" y="464912"/>
                </a:cubicBezTo>
                <a:lnTo>
                  <a:pt x="0" y="51657"/>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500">
                <a:solidFill>
                  <a:srgbClr val="FFFFFF"/>
                </a:solidFill>
                <a:latin typeface="黑体" panose="02010609060101010101" pitchFamily="49" charset="-122"/>
                <a:ea typeface="黑体" panose="02010609060101010101" pitchFamily="49" charset="-122"/>
              </a:rPr>
              <a:t>为家业</a:t>
            </a:r>
          </a:p>
        </p:txBody>
      </p:sp>
      <p:sp>
        <p:nvSpPr>
          <p:cNvPr id="29" name="任意多边形: 形状 31"/>
          <p:cNvSpPr/>
          <p:nvPr/>
        </p:nvSpPr>
        <p:spPr>
          <a:xfrm rot="19457599">
            <a:off x="3537348" y="3810000"/>
            <a:ext cx="382190" cy="14288"/>
          </a:xfrm>
          <a:custGeom>
            <a:avLst/>
            <a:gdLst>
              <a:gd name="connsiteX0" fmla="*/ 0 w 508925"/>
              <a:gd name="connsiteY0" fmla="*/ 9932 h 19865"/>
              <a:gd name="connsiteX1" fmla="*/ 508925 w 508925"/>
              <a:gd name="connsiteY1" fmla="*/ 9932 h 19865"/>
            </a:gdLst>
            <a:ahLst/>
            <a:cxnLst>
              <a:cxn ang="0">
                <a:pos x="connsiteX0" y="connsiteY0"/>
              </a:cxn>
              <a:cxn ang="0">
                <a:pos x="connsiteX1" y="connsiteY1"/>
              </a:cxn>
            </a:cxnLst>
            <a:rect l="l" t="t" r="r" b="b"/>
            <a:pathLst>
              <a:path w="508925" h="19865">
                <a:moveTo>
                  <a:pt x="0" y="9932"/>
                </a:moveTo>
                <a:lnTo>
                  <a:pt x="508925" y="9932"/>
                </a:lnTo>
              </a:path>
            </a:pathLst>
          </a:custGeom>
          <a:noFill/>
          <a:ln>
            <a:solidFill>
              <a:srgbClr val="92D05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0829" tIns="-2093" rIns="190830" bIns="-2093" spcCol="1270" anchor="ctr"/>
          <a:lstStyle/>
          <a:p>
            <a:pPr algn="ctr" defTabSz="666750">
              <a:lnSpc>
                <a:spcPct val="90000"/>
              </a:lnSpc>
              <a:spcAft>
                <a:spcPct val="35000"/>
              </a:spcAft>
              <a:defRPr/>
            </a:pPr>
            <a:endParaRPr lang="zh-CN" altLang="en-US" sz="1500" b="1">
              <a:solidFill>
                <a:srgbClr val="14179C">
                  <a:hueOff val="0"/>
                  <a:satOff val="0"/>
                  <a:lumOff val="0"/>
                  <a:alphaOff val="0"/>
                </a:srgbClr>
              </a:solidFill>
              <a:latin typeface="黑体" panose="02010609060101010101" pitchFamily="49" charset="-122"/>
              <a:ea typeface="黑体" panose="02010609060101010101" pitchFamily="49" charset="-122"/>
            </a:endParaRPr>
          </a:p>
        </p:txBody>
      </p:sp>
      <p:sp>
        <p:nvSpPr>
          <p:cNvPr id="30" name="任意多边形: 形状 32"/>
          <p:cNvSpPr/>
          <p:nvPr/>
        </p:nvSpPr>
        <p:spPr>
          <a:xfrm>
            <a:off x="3883819" y="3512344"/>
            <a:ext cx="1008460" cy="386954"/>
          </a:xfrm>
          <a:custGeom>
            <a:avLst/>
            <a:gdLst>
              <a:gd name="connsiteX0" fmla="*/ 0 w 1344474"/>
              <a:gd name="connsiteY0" fmla="*/ 51657 h 516569"/>
              <a:gd name="connsiteX1" fmla="*/ 51657 w 1344474"/>
              <a:gd name="connsiteY1" fmla="*/ 0 h 516569"/>
              <a:gd name="connsiteX2" fmla="*/ 1292817 w 1344474"/>
              <a:gd name="connsiteY2" fmla="*/ 0 h 516569"/>
              <a:gd name="connsiteX3" fmla="*/ 1344474 w 1344474"/>
              <a:gd name="connsiteY3" fmla="*/ 51657 h 516569"/>
              <a:gd name="connsiteX4" fmla="*/ 1344474 w 1344474"/>
              <a:gd name="connsiteY4" fmla="*/ 464912 h 516569"/>
              <a:gd name="connsiteX5" fmla="*/ 1292817 w 1344474"/>
              <a:gd name="connsiteY5" fmla="*/ 516569 h 516569"/>
              <a:gd name="connsiteX6" fmla="*/ 51657 w 1344474"/>
              <a:gd name="connsiteY6" fmla="*/ 516569 h 516569"/>
              <a:gd name="connsiteX7" fmla="*/ 0 w 1344474"/>
              <a:gd name="connsiteY7" fmla="*/ 464912 h 516569"/>
              <a:gd name="connsiteX8" fmla="*/ 0 w 1344474"/>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474" h="516569">
                <a:moveTo>
                  <a:pt x="0" y="51657"/>
                </a:moveTo>
                <a:cubicBezTo>
                  <a:pt x="0" y="23128"/>
                  <a:pt x="23128" y="0"/>
                  <a:pt x="51657" y="0"/>
                </a:cubicBezTo>
                <a:lnTo>
                  <a:pt x="1292817" y="0"/>
                </a:lnTo>
                <a:cubicBezTo>
                  <a:pt x="1321346" y="0"/>
                  <a:pt x="1344474" y="23128"/>
                  <a:pt x="1344474" y="51657"/>
                </a:cubicBezTo>
                <a:lnTo>
                  <a:pt x="1344474" y="464912"/>
                </a:lnTo>
                <a:cubicBezTo>
                  <a:pt x="1344474" y="493441"/>
                  <a:pt x="1321346" y="516569"/>
                  <a:pt x="1292817" y="516569"/>
                </a:cubicBezTo>
                <a:lnTo>
                  <a:pt x="51657" y="516569"/>
                </a:lnTo>
                <a:cubicBezTo>
                  <a:pt x="23128" y="516569"/>
                  <a:pt x="0" y="493441"/>
                  <a:pt x="0" y="464912"/>
                </a:cubicBezTo>
                <a:lnTo>
                  <a:pt x="0" y="51657"/>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defRPr>
                <a:solidFill>
                  <a:schemeClr val="tx1"/>
                </a:solidFill>
                <a:latin typeface="Arial" panose="020B0604020202090204" pitchFamily="34" charset="0"/>
              </a:defRPr>
            </a:lvl1pPr>
            <a:lvl2pPr marL="742950" indent="-285750" defTabSz="889000">
              <a:defRPr>
                <a:solidFill>
                  <a:schemeClr val="tx1"/>
                </a:solidFill>
                <a:latin typeface="Arial" panose="020B0604020202090204" pitchFamily="34" charset="0"/>
              </a:defRPr>
            </a:lvl2pPr>
            <a:lvl3pPr marL="1143000" indent="-228600" defTabSz="889000">
              <a:defRPr>
                <a:solidFill>
                  <a:schemeClr val="tx1"/>
                </a:solidFill>
                <a:latin typeface="Arial" panose="020B0604020202090204" pitchFamily="34" charset="0"/>
              </a:defRPr>
            </a:lvl3pPr>
            <a:lvl4pPr marL="1600200" indent="-228600" defTabSz="889000">
              <a:defRPr>
                <a:solidFill>
                  <a:schemeClr val="tx1"/>
                </a:solidFill>
                <a:latin typeface="Arial" panose="020B0604020202090204" pitchFamily="34" charset="0"/>
              </a:defRPr>
            </a:lvl4pPr>
            <a:lvl5pPr marL="2057400" indent="-228600" defTabSz="889000">
              <a:defRPr>
                <a:solidFill>
                  <a:schemeClr val="tx1"/>
                </a:solidFill>
                <a:latin typeface="Arial" panose="020B0604020202090204" pitchFamily="34" charset="0"/>
              </a:defRPr>
            </a:lvl5pPr>
            <a:lvl6pPr marL="2514600" indent="-228600" defTabSz="889000" eaLnBrk="0" fontAlgn="base" hangingPunct="0">
              <a:spcBef>
                <a:spcPct val="0"/>
              </a:spcBef>
              <a:spcAft>
                <a:spcPct val="0"/>
              </a:spcAft>
              <a:defRPr>
                <a:solidFill>
                  <a:schemeClr val="tx1"/>
                </a:solidFill>
                <a:latin typeface="Arial" panose="020B0604020202090204" pitchFamily="34" charset="0"/>
              </a:defRPr>
            </a:lvl6pPr>
            <a:lvl7pPr marL="2971800" indent="-228600" defTabSz="889000" eaLnBrk="0" fontAlgn="base" hangingPunct="0">
              <a:spcBef>
                <a:spcPct val="0"/>
              </a:spcBef>
              <a:spcAft>
                <a:spcPct val="0"/>
              </a:spcAft>
              <a:defRPr>
                <a:solidFill>
                  <a:schemeClr val="tx1"/>
                </a:solidFill>
                <a:latin typeface="Arial" panose="020B0604020202090204" pitchFamily="34" charset="0"/>
              </a:defRPr>
            </a:lvl7pPr>
            <a:lvl8pPr marL="3429000" indent="-228600" defTabSz="889000" eaLnBrk="0" fontAlgn="base" hangingPunct="0">
              <a:spcBef>
                <a:spcPct val="0"/>
              </a:spcBef>
              <a:spcAft>
                <a:spcPct val="0"/>
              </a:spcAft>
              <a:defRPr>
                <a:solidFill>
                  <a:schemeClr val="tx1"/>
                </a:solidFill>
                <a:latin typeface="Arial" panose="020B0604020202090204" pitchFamily="34" charset="0"/>
              </a:defRPr>
            </a:lvl8pPr>
            <a:lvl9pPr marL="3886200" indent="-228600" defTabSz="889000" eaLnBrk="0" fontAlgn="base" hangingPunct="0">
              <a:spcBef>
                <a:spcPct val="0"/>
              </a:spcBef>
              <a:spcAft>
                <a:spcPct val="0"/>
              </a:spcAft>
              <a:defRPr>
                <a:solidFill>
                  <a:schemeClr val="tx1"/>
                </a:solidFill>
                <a:latin typeface="Arial" panose="020B0604020202090204" pitchFamily="34" charset="0"/>
              </a:defRPr>
            </a:lvl9pPr>
          </a:lstStyle>
          <a:p>
            <a:pPr algn="ctr" defTabSz="666750">
              <a:lnSpc>
                <a:spcPct val="90000"/>
              </a:lnSpc>
              <a:spcAft>
                <a:spcPct val="35000"/>
              </a:spcAft>
              <a:defRPr/>
            </a:pPr>
            <a:r>
              <a:rPr lang="zh-CN" altLang="en-US" sz="1500" b="1">
                <a:solidFill>
                  <a:srgbClr val="FFFFFF"/>
                </a:solidFill>
                <a:latin typeface="黑体" panose="02010609060101010101" pitchFamily="49" charset="-122"/>
                <a:ea typeface="黑体" panose="02010609060101010101" pitchFamily="49" charset="-122"/>
              </a:rPr>
              <a:t>自我提升</a:t>
            </a:r>
          </a:p>
        </p:txBody>
      </p:sp>
      <p:sp>
        <p:nvSpPr>
          <p:cNvPr id="31" name="任意多边形: 形状 33"/>
          <p:cNvSpPr/>
          <p:nvPr/>
        </p:nvSpPr>
        <p:spPr>
          <a:xfrm rot="17692822">
            <a:off x="4679157" y="3364707"/>
            <a:ext cx="735806" cy="14288"/>
          </a:xfrm>
          <a:custGeom>
            <a:avLst/>
            <a:gdLst>
              <a:gd name="connsiteX0" fmla="*/ 0 w 982245"/>
              <a:gd name="connsiteY0" fmla="*/ 9932 h 19865"/>
              <a:gd name="connsiteX1" fmla="*/ 982245 w 982245"/>
              <a:gd name="connsiteY1" fmla="*/ 9932 h 19865"/>
            </a:gdLst>
            <a:ahLst/>
            <a:cxnLst>
              <a:cxn ang="0">
                <a:pos x="connsiteX0" y="connsiteY0"/>
              </a:cxn>
              <a:cxn ang="0">
                <a:pos x="connsiteX1" y="connsiteY1"/>
              </a:cxn>
            </a:cxnLst>
            <a:rect l="l" t="t" r="r" b="b"/>
            <a:pathLst>
              <a:path w="982245" h="19865">
                <a:moveTo>
                  <a:pt x="0" y="9932"/>
                </a:moveTo>
                <a:lnTo>
                  <a:pt x="982245" y="9932"/>
                </a:lnTo>
              </a:path>
            </a:pathLst>
          </a:custGeom>
          <a:noFill/>
          <a:ln>
            <a:solidFill>
              <a:srgbClr val="92D05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359450" tIns="-10968" rIns="359450" bIns="-10968" spcCol="1270" anchor="ctr"/>
          <a:lstStyle/>
          <a:p>
            <a:pPr algn="ctr" defTabSz="666750">
              <a:lnSpc>
                <a:spcPct val="90000"/>
              </a:lnSpc>
              <a:spcAft>
                <a:spcPct val="35000"/>
              </a:spcAft>
              <a:defRPr/>
            </a:pPr>
            <a:endParaRPr lang="zh-CN" altLang="en-US" sz="1500" b="1">
              <a:solidFill>
                <a:srgbClr val="14179C">
                  <a:hueOff val="0"/>
                  <a:satOff val="0"/>
                  <a:lumOff val="0"/>
                  <a:alphaOff val="0"/>
                </a:srgbClr>
              </a:solidFill>
              <a:latin typeface="黑体" panose="02010609060101010101" pitchFamily="49" charset="-122"/>
              <a:ea typeface="黑体" panose="02010609060101010101" pitchFamily="49" charset="-122"/>
            </a:endParaRPr>
          </a:p>
        </p:txBody>
      </p:sp>
      <p:sp>
        <p:nvSpPr>
          <p:cNvPr id="32" name="任意多边形: 形状 34"/>
          <p:cNvSpPr/>
          <p:nvPr/>
        </p:nvSpPr>
        <p:spPr>
          <a:xfrm>
            <a:off x="5201841" y="2844404"/>
            <a:ext cx="1295400" cy="386953"/>
          </a:xfrm>
          <a:custGeom>
            <a:avLst/>
            <a:gdLst>
              <a:gd name="connsiteX0" fmla="*/ 0 w 1726921"/>
              <a:gd name="connsiteY0" fmla="*/ 51657 h 516569"/>
              <a:gd name="connsiteX1" fmla="*/ 51657 w 1726921"/>
              <a:gd name="connsiteY1" fmla="*/ 0 h 516569"/>
              <a:gd name="connsiteX2" fmla="*/ 1675264 w 1726921"/>
              <a:gd name="connsiteY2" fmla="*/ 0 h 516569"/>
              <a:gd name="connsiteX3" fmla="*/ 1726921 w 1726921"/>
              <a:gd name="connsiteY3" fmla="*/ 51657 h 516569"/>
              <a:gd name="connsiteX4" fmla="*/ 1726921 w 1726921"/>
              <a:gd name="connsiteY4" fmla="*/ 464912 h 516569"/>
              <a:gd name="connsiteX5" fmla="*/ 1675264 w 1726921"/>
              <a:gd name="connsiteY5" fmla="*/ 516569 h 516569"/>
              <a:gd name="connsiteX6" fmla="*/ 51657 w 1726921"/>
              <a:gd name="connsiteY6" fmla="*/ 516569 h 516569"/>
              <a:gd name="connsiteX7" fmla="*/ 0 w 1726921"/>
              <a:gd name="connsiteY7" fmla="*/ 464912 h 516569"/>
              <a:gd name="connsiteX8" fmla="*/ 0 w 1726921"/>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6921" h="516569">
                <a:moveTo>
                  <a:pt x="0" y="51657"/>
                </a:moveTo>
                <a:cubicBezTo>
                  <a:pt x="0" y="23128"/>
                  <a:pt x="23128" y="0"/>
                  <a:pt x="51657" y="0"/>
                </a:cubicBezTo>
                <a:lnTo>
                  <a:pt x="1675264" y="0"/>
                </a:lnTo>
                <a:cubicBezTo>
                  <a:pt x="1703793" y="0"/>
                  <a:pt x="1726921" y="23128"/>
                  <a:pt x="1726921" y="51657"/>
                </a:cubicBezTo>
                <a:lnTo>
                  <a:pt x="1726921" y="464912"/>
                </a:lnTo>
                <a:cubicBezTo>
                  <a:pt x="1726921" y="493441"/>
                  <a:pt x="1703793" y="516569"/>
                  <a:pt x="1675264" y="516569"/>
                </a:cubicBezTo>
                <a:lnTo>
                  <a:pt x="51657" y="516569"/>
                </a:lnTo>
                <a:cubicBezTo>
                  <a:pt x="23128" y="516569"/>
                  <a:pt x="0" y="493441"/>
                  <a:pt x="0" y="464912"/>
                </a:cubicBezTo>
                <a:lnTo>
                  <a:pt x="0" y="51657"/>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500">
                <a:solidFill>
                  <a:srgbClr val="FFFFFF"/>
                </a:solidFill>
                <a:latin typeface="黑体" panose="02010609060101010101" pitchFamily="49" charset="-122"/>
                <a:ea typeface="黑体" panose="02010609060101010101" pitchFamily="49" charset="-122"/>
              </a:rPr>
              <a:t>语言表达能力</a:t>
            </a:r>
          </a:p>
        </p:txBody>
      </p:sp>
      <p:sp>
        <p:nvSpPr>
          <p:cNvPr id="33" name="任意多边形: 形状 35"/>
          <p:cNvSpPr/>
          <p:nvPr/>
        </p:nvSpPr>
        <p:spPr>
          <a:xfrm rot="19457599">
            <a:off x="4856560" y="3587353"/>
            <a:ext cx="381000" cy="14288"/>
          </a:xfrm>
          <a:custGeom>
            <a:avLst/>
            <a:gdLst>
              <a:gd name="connsiteX0" fmla="*/ 0 w 508925"/>
              <a:gd name="connsiteY0" fmla="*/ 9932 h 19865"/>
              <a:gd name="connsiteX1" fmla="*/ 508925 w 508925"/>
              <a:gd name="connsiteY1" fmla="*/ 9932 h 19865"/>
            </a:gdLst>
            <a:ahLst/>
            <a:cxnLst>
              <a:cxn ang="0">
                <a:pos x="connsiteX0" y="connsiteY0"/>
              </a:cxn>
              <a:cxn ang="0">
                <a:pos x="connsiteX1" y="connsiteY1"/>
              </a:cxn>
            </a:cxnLst>
            <a:rect l="l" t="t" r="r" b="b"/>
            <a:pathLst>
              <a:path w="508925" h="19865">
                <a:moveTo>
                  <a:pt x="0" y="9932"/>
                </a:moveTo>
                <a:lnTo>
                  <a:pt x="508925" y="9932"/>
                </a:lnTo>
              </a:path>
            </a:pathLst>
          </a:custGeom>
          <a:noFill/>
          <a:ln>
            <a:solidFill>
              <a:srgbClr val="92D05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0829" tIns="-2093" rIns="190829" bIns="-2094" spcCol="1270" anchor="ctr"/>
          <a:lstStyle/>
          <a:p>
            <a:pPr algn="ctr" defTabSz="666750">
              <a:lnSpc>
                <a:spcPct val="90000"/>
              </a:lnSpc>
              <a:spcAft>
                <a:spcPct val="35000"/>
              </a:spcAft>
              <a:defRPr/>
            </a:pPr>
            <a:endParaRPr lang="zh-CN" altLang="en-US" sz="1500" b="1">
              <a:solidFill>
                <a:srgbClr val="14179C">
                  <a:hueOff val="0"/>
                  <a:satOff val="0"/>
                  <a:lumOff val="0"/>
                  <a:alphaOff val="0"/>
                </a:srgbClr>
              </a:solidFill>
              <a:latin typeface="黑体" panose="02010609060101010101" pitchFamily="49" charset="-122"/>
              <a:ea typeface="黑体" panose="02010609060101010101" pitchFamily="49" charset="-122"/>
            </a:endParaRPr>
          </a:p>
        </p:txBody>
      </p:sp>
      <p:sp>
        <p:nvSpPr>
          <p:cNvPr id="34" name="任意多边形: 形状 36"/>
          <p:cNvSpPr/>
          <p:nvPr/>
        </p:nvSpPr>
        <p:spPr>
          <a:xfrm>
            <a:off x="5201842" y="3289698"/>
            <a:ext cx="1296590" cy="386953"/>
          </a:xfrm>
          <a:custGeom>
            <a:avLst/>
            <a:gdLst>
              <a:gd name="connsiteX0" fmla="*/ 0 w 1728822"/>
              <a:gd name="connsiteY0" fmla="*/ 51657 h 516569"/>
              <a:gd name="connsiteX1" fmla="*/ 51657 w 1728822"/>
              <a:gd name="connsiteY1" fmla="*/ 0 h 516569"/>
              <a:gd name="connsiteX2" fmla="*/ 1677165 w 1728822"/>
              <a:gd name="connsiteY2" fmla="*/ 0 h 516569"/>
              <a:gd name="connsiteX3" fmla="*/ 1728822 w 1728822"/>
              <a:gd name="connsiteY3" fmla="*/ 51657 h 516569"/>
              <a:gd name="connsiteX4" fmla="*/ 1728822 w 1728822"/>
              <a:gd name="connsiteY4" fmla="*/ 464912 h 516569"/>
              <a:gd name="connsiteX5" fmla="*/ 1677165 w 1728822"/>
              <a:gd name="connsiteY5" fmla="*/ 516569 h 516569"/>
              <a:gd name="connsiteX6" fmla="*/ 51657 w 1728822"/>
              <a:gd name="connsiteY6" fmla="*/ 516569 h 516569"/>
              <a:gd name="connsiteX7" fmla="*/ 0 w 1728822"/>
              <a:gd name="connsiteY7" fmla="*/ 464912 h 516569"/>
              <a:gd name="connsiteX8" fmla="*/ 0 w 1728822"/>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822" h="516569">
                <a:moveTo>
                  <a:pt x="0" y="51657"/>
                </a:moveTo>
                <a:cubicBezTo>
                  <a:pt x="0" y="23128"/>
                  <a:pt x="23128" y="0"/>
                  <a:pt x="51657" y="0"/>
                </a:cubicBezTo>
                <a:lnTo>
                  <a:pt x="1677165" y="0"/>
                </a:lnTo>
                <a:cubicBezTo>
                  <a:pt x="1705694" y="0"/>
                  <a:pt x="1728822" y="23128"/>
                  <a:pt x="1728822" y="51657"/>
                </a:cubicBezTo>
                <a:lnTo>
                  <a:pt x="1728822" y="464912"/>
                </a:lnTo>
                <a:cubicBezTo>
                  <a:pt x="1728822" y="493441"/>
                  <a:pt x="1705694" y="516569"/>
                  <a:pt x="1677165" y="516569"/>
                </a:cubicBezTo>
                <a:lnTo>
                  <a:pt x="51657" y="516569"/>
                </a:lnTo>
                <a:cubicBezTo>
                  <a:pt x="23128" y="516569"/>
                  <a:pt x="0" y="493441"/>
                  <a:pt x="0" y="464912"/>
                </a:cubicBezTo>
                <a:lnTo>
                  <a:pt x="0" y="51657"/>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873" tIns="20873" rIns="20873" bIns="20873"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500">
                <a:solidFill>
                  <a:srgbClr val="FFFFFF"/>
                </a:solidFill>
                <a:latin typeface="黑体" panose="02010609060101010101" pitchFamily="49" charset="-122"/>
                <a:ea typeface="黑体" panose="02010609060101010101" pitchFamily="49" charset="-122"/>
              </a:rPr>
              <a:t>组织能力</a:t>
            </a:r>
          </a:p>
        </p:txBody>
      </p:sp>
      <p:sp>
        <p:nvSpPr>
          <p:cNvPr id="35" name="任意多边形: 形状 37"/>
          <p:cNvSpPr/>
          <p:nvPr/>
        </p:nvSpPr>
        <p:spPr>
          <a:xfrm rot="1836112">
            <a:off x="4866085" y="3795712"/>
            <a:ext cx="379809" cy="14288"/>
          </a:xfrm>
          <a:custGeom>
            <a:avLst/>
            <a:gdLst>
              <a:gd name="connsiteX0" fmla="*/ 0 w 507416"/>
              <a:gd name="connsiteY0" fmla="*/ 9932 h 19865"/>
              <a:gd name="connsiteX1" fmla="*/ 507416 w 507416"/>
              <a:gd name="connsiteY1" fmla="*/ 9932 h 19865"/>
            </a:gdLst>
            <a:ahLst/>
            <a:cxnLst>
              <a:cxn ang="0">
                <a:pos x="connsiteX0" y="connsiteY0"/>
              </a:cxn>
              <a:cxn ang="0">
                <a:pos x="connsiteX1" y="connsiteY1"/>
              </a:cxn>
            </a:cxnLst>
            <a:rect l="l" t="t" r="r" b="b"/>
            <a:pathLst>
              <a:path w="507416" h="19865">
                <a:moveTo>
                  <a:pt x="0" y="9932"/>
                </a:moveTo>
                <a:lnTo>
                  <a:pt x="507416" y="9932"/>
                </a:lnTo>
              </a:path>
            </a:pathLst>
          </a:custGeom>
          <a:noFill/>
          <a:ln>
            <a:solidFill>
              <a:srgbClr val="92D05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0292" tIns="-2066" rIns="190292" bIns="-2064" spcCol="1270" anchor="ctr"/>
          <a:lstStyle/>
          <a:p>
            <a:pPr algn="ctr" defTabSz="166370">
              <a:lnSpc>
                <a:spcPct val="90000"/>
              </a:lnSpc>
              <a:spcAft>
                <a:spcPct val="35000"/>
              </a:spcAft>
              <a:defRPr/>
            </a:pPr>
            <a:endParaRPr lang="zh-CN" altLang="en-US" sz="375" b="1">
              <a:solidFill>
                <a:srgbClr val="14179C">
                  <a:hueOff val="0"/>
                  <a:satOff val="0"/>
                  <a:lumOff val="0"/>
                  <a:alphaOff val="0"/>
                </a:srgbClr>
              </a:solidFill>
              <a:latin typeface="黑体" panose="02010609060101010101" pitchFamily="49" charset="-122"/>
              <a:ea typeface="黑体" panose="02010609060101010101" pitchFamily="49" charset="-122"/>
            </a:endParaRPr>
          </a:p>
        </p:txBody>
      </p:sp>
      <p:sp>
        <p:nvSpPr>
          <p:cNvPr id="36" name="任意多边形: 形状 38"/>
          <p:cNvSpPr/>
          <p:nvPr/>
        </p:nvSpPr>
        <p:spPr>
          <a:xfrm>
            <a:off x="5219700" y="3706416"/>
            <a:ext cx="1296591" cy="386953"/>
          </a:xfrm>
          <a:custGeom>
            <a:avLst/>
            <a:gdLst>
              <a:gd name="connsiteX0" fmla="*/ 0 w 1728822"/>
              <a:gd name="connsiteY0" fmla="*/ 51657 h 516569"/>
              <a:gd name="connsiteX1" fmla="*/ 51657 w 1728822"/>
              <a:gd name="connsiteY1" fmla="*/ 0 h 516569"/>
              <a:gd name="connsiteX2" fmla="*/ 1677165 w 1728822"/>
              <a:gd name="connsiteY2" fmla="*/ 0 h 516569"/>
              <a:gd name="connsiteX3" fmla="*/ 1728822 w 1728822"/>
              <a:gd name="connsiteY3" fmla="*/ 51657 h 516569"/>
              <a:gd name="connsiteX4" fmla="*/ 1728822 w 1728822"/>
              <a:gd name="connsiteY4" fmla="*/ 464912 h 516569"/>
              <a:gd name="connsiteX5" fmla="*/ 1677165 w 1728822"/>
              <a:gd name="connsiteY5" fmla="*/ 516569 h 516569"/>
              <a:gd name="connsiteX6" fmla="*/ 51657 w 1728822"/>
              <a:gd name="connsiteY6" fmla="*/ 516569 h 516569"/>
              <a:gd name="connsiteX7" fmla="*/ 0 w 1728822"/>
              <a:gd name="connsiteY7" fmla="*/ 464912 h 516569"/>
              <a:gd name="connsiteX8" fmla="*/ 0 w 1728822"/>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822" h="516569">
                <a:moveTo>
                  <a:pt x="0" y="51657"/>
                </a:moveTo>
                <a:cubicBezTo>
                  <a:pt x="0" y="23128"/>
                  <a:pt x="23128" y="0"/>
                  <a:pt x="51657" y="0"/>
                </a:cubicBezTo>
                <a:lnTo>
                  <a:pt x="1677165" y="0"/>
                </a:lnTo>
                <a:cubicBezTo>
                  <a:pt x="1705694" y="0"/>
                  <a:pt x="1728822" y="23128"/>
                  <a:pt x="1728822" y="51657"/>
                </a:cubicBezTo>
                <a:lnTo>
                  <a:pt x="1728822" y="464912"/>
                </a:lnTo>
                <a:cubicBezTo>
                  <a:pt x="1728822" y="493441"/>
                  <a:pt x="1705694" y="516569"/>
                  <a:pt x="1677165" y="516569"/>
                </a:cubicBezTo>
                <a:lnTo>
                  <a:pt x="51657" y="516569"/>
                </a:lnTo>
                <a:cubicBezTo>
                  <a:pt x="23128" y="516569"/>
                  <a:pt x="0" y="493441"/>
                  <a:pt x="0" y="464912"/>
                </a:cubicBezTo>
                <a:lnTo>
                  <a:pt x="0" y="51657"/>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396" tIns="20396" rIns="20396" bIns="20396" anchor="ctr"/>
          <a:lstStyle>
            <a:lvl1pPr defTabSz="84455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4455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44550">
              <a:spcBef>
                <a:spcPct val="20000"/>
              </a:spcBef>
              <a:buClr>
                <a:schemeClr val="tx1"/>
              </a:buClr>
              <a:buChar char="•"/>
              <a:defRPr sz="2200">
                <a:solidFill>
                  <a:schemeClr val="tx1"/>
                </a:solidFill>
                <a:latin typeface="Arial" panose="020B0604020202090204" pitchFamily="34" charset="0"/>
              </a:defRPr>
            </a:lvl3pPr>
            <a:lvl4pPr marL="1600200" indent="-228600" defTabSz="844550">
              <a:spcBef>
                <a:spcPct val="20000"/>
              </a:spcBef>
              <a:buChar char="–"/>
              <a:defRPr sz="2000">
                <a:solidFill>
                  <a:schemeClr val="tx1"/>
                </a:solidFill>
                <a:latin typeface="Arial" panose="020B0604020202090204" pitchFamily="34" charset="0"/>
              </a:defRPr>
            </a:lvl4pPr>
            <a:lvl5pPr marL="2057400" indent="-228600" defTabSz="844550">
              <a:spcBef>
                <a:spcPct val="20000"/>
              </a:spcBef>
              <a:buChar char="»"/>
              <a:defRPr sz="2000">
                <a:solidFill>
                  <a:schemeClr val="tx1"/>
                </a:solidFill>
                <a:latin typeface="Arial" panose="020B0604020202090204" pitchFamily="34" charset="0"/>
              </a:defRPr>
            </a:lvl5pPr>
            <a:lvl6pPr marL="25146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33095">
              <a:lnSpc>
                <a:spcPct val="90000"/>
              </a:lnSpc>
              <a:spcBef>
                <a:spcPct val="0"/>
              </a:spcBef>
              <a:spcAft>
                <a:spcPct val="35000"/>
              </a:spcAft>
              <a:buClrTx/>
              <a:buNone/>
              <a:defRPr/>
            </a:pPr>
            <a:r>
              <a:rPr lang="zh-CN" altLang="en-US" sz="1425">
                <a:solidFill>
                  <a:srgbClr val="FFFFFF"/>
                </a:solidFill>
                <a:latin typeface="黑体" panose="02010609060101010101" pitchFamily="49" charset="-122"/>
                <a:ea typeface="黑体" panose="02010609060101010101" pitchFamily="49" charset="-122"/>
              </a:rPr>
              <a:t>逻辑思维</a:t>
            </a:r>
          </a:p>
        </p:txBody>
      </p:sp>
      <p:sp>
        <p:nvSpPr>
          <p:cNvPr id="37" name="任意多边形: 形状 39"/>
          <p:cNvSpPr/>
          <p:nvPr/>
        </p:nvSpPr>
        <p:spPr>
          <a:xfrm rot="3907178">
            <a:off x="4678561" y="4033243"/>
            <a:ext cx="736997" cy="14288"/>
          </a:xfrm>
          <a:custGeom>
            <a:avLst/>
            <a:gdLst>
              <a:gd name="connsiteX0" fmla="*/ 0 w 982245"/>
              <a:gd name="connsiteY0" fmla="*/ 9932 h 19865"/>
              <a:gd name="connsiteX1" fmla="*/ 982245 w 982245"/>
              <a:gd name="connsiteY1" fmla="*/ 9932 h 19865"/>
            </a:gdLst>
            <a:ahLst/>
            <a:cxnLst>
              <a:cxn ang="0">
                <a:pos x="connsiteX0" y="connsiteY0"/>
              </a:cxn>
              <a:cxn ang="0">
                <a:pos x="connsiteX1" y="connsiteY1"/>
              </a:cxn>
            </a:cxnLst>
            <a:rect l="l" t="t" r="r" b="b"/>
            <a:pathLst>
              <a:path w="982245" h="19865">
                <a:moveTo>
                  <a:pt x="0" y="9932"/>
                </a:moveTo>
                <a:lnTo>
                  <a:pt x="982245" y="9932"/>
                </a:lnTo>
              </a:path>
            </a:pathLst>
          </a:custGeom>
          <a:noFill/>
          <a:ln>
            <a:solidFill>
              <a:srgbClr val="92D05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359450" tIns="-10969" rIns="359449" bIns="-10967" spcCol="1270" anchor="ctr"/>
          <a:lstStyle/>
          <a:p>
            <a:pPr algn="ctr" defTabSz="166370">
              <a:lnSpc>
                <a:spcPct val="90000"/>
              </a:lnSpc>
              <a:spcAft>
                <a:spcPct val="35000"/>
              </a:spcAft>
              <a:defRPr/>
            </a:pPr>
            <a:endParaRPr lang="zh-CN" altLang="en-US" sz="375" b="1">
              <a:solidFill>
                <a:srgbClr val="14179C">
                  <a:hueOff val="0"/>
                  <a:satOff val="0"/>
                  <a:lumOff val="0"/>
                  <a:alphaOff val="0"/>
                </a:srgbClr>
              </a:solidFill>
              <a:latin typeface="黑体" panose="02010609060101010101" pitchFamily="49" charset="-122"/>
              <a:ea typeface="黑体" panose="02010609060101010101" pitchFamily="49" charset="-122"/>
            </a:endParaRPr>
          </a:p>
        </p:txBody>
      </p:sp>
      <p:sp>
        <p:nvSpPr>
          <p:cNvPr id="38" name="任意多边形: 形状 40"/>
          <p:cNvSpPr/>
          <p:nvPr/>
        </p:nvSpPr>
        <p:spPr>
          <a:xfrm>
            <a:off x="5201842" y="4180285"/>
            <a:ext cx="1296590" cy="388144"/>
          </a:xfrm>
          <a:custGeom>
            <a:avLst/>
            <a:gdLst>
              <a:gd name="connsiteX0" fmla="*/ 0 w 1728822"/>
              <a:gd name="connsiteY0" fmla="*/ 51657 h 516569"/>
              <a:gd name="connsiteX1" fmla="*/ 51657 w 1728822"/>
              <a:gd name="connsiteY1" fmla="*/ 0 h 516569"/>
              <a:gd name="connsiteX2" fmla="*/ 1677165 w 1728822"/>
              <a:gd name="connsiteY2" fmla="*/ 0 h 516569"/>
              <a:gd name="connsiteX3" fmla="*/ 1728822 w 1728822"/>
              <a:gd name="connsiteY3" fmla="*/ 51657 h 516569"/>
              <a:gd name="connsiteX4" fmla="*/ 1728822 w 1728822"/>
              <a:gd name="connsiteY4" fmla="*/ 464912 h 516569"/>
              <a:gd name="connsiteX5" fmla="*/ 1677165 w 1728822"/>
              <a:gd name="connsiteY5" fmla="*/ 516569 h 516569"/>
              <a:gd name="connsiteX6" fmla="*/ 51657 w 1728822"/>
              <a:gd name="connsiteY6" fmla="*/ 516569 h 516569"/>
              <a:gd name="connsiteX7" fmla="*/ 0 w 1728822"/>
              <a:gd name="connsiteY7" fmla="*/ 464912 h 516569"/>
              <a:gd name="connsiteX8" fmla="*/ 0 w 1728822"/>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822" h="516569">
                <a:moveTo>
                  <a:pt x="0" y="51657"/>
                </a:moveTo>
                <a:cubicBezTo>
                  <a:pt x="0" y="23128"/>
                  <a:pt x="23128" y="0"/>
                  <a:pt x="51657" y="0"/>
                </a:cubicBezTo>
                <a:lnTo>
                  <a:pt x="1677165" y="0"/>
                </a:lnTo>
                <a:cubicBezTo>
                  <a:pt x="1705694" y="0"/>
                  <a:pt x="1728822" y="23128"/>
                  <a:pt x="1728822" y="51657"/>
                </a:cubicBezTo>
                <a:lnTo>
                  <a:pt x="1728822" y="464912"/>
                </a:lnTo>
                <a:cubicBezTo>
                  <a:pt x="1728822" y="493441"/>
                  <a:pt x="1705694" y="516569"/>
                  <a:pt x="1677165" y="516569"/>
                </a:cubicBezTo>
                <a:lnTo>
                  <a:pt x="51657" y="516569"/>
                </a:lnTo>
                <a:cubicBezTo>
                  <a:pt x="23128" y="516569"/>
                  <a:pt x="0" y="493441"/>
                  <a:pt x="0" y="464912"/>
                </a:cubicBezTo>
                <a:lnTo>
                  <a:pt x="0" y="51657"/>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396" tIns="20396" rIns="20396" bIns="20396" anchor="ctr"/>
          <a:lstStyle>
            <a:lvl1pPr defTabSz="84455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4455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44550">
              <a:spcBef>
                <a:spcPct val="20000"/>
              </a:spcBef>
              <a:buClr>
                <a:schemeClr val="tx1"/>
              </a:buClr>
              <a:buChar char="•"/>
              <a:defRPr sz="2200">
                <a:solidFill>
                  <a:schemeClr val="tx1"/>
                </a:solidFill>
                <a:latin typeface="Arial" panose="020B0604020202090204" pitchFamily="34" charset="0"/>
              </a:defRPr>
            </a:lvl3pPr>
            <a:lvl4pPr marL="1600200" indent="-228600" defTabSz="844550">
              <a:spcBef>
                <a:spcPct val="20000"/>
              </a:spcBef>
              <a:buChar char="–"/>
              <a:defRPr sz="2000">
                <a:solidFill>
                  <a:schemeClr val="tx1"/>
                </a:solidFill>
                <a:latin typeface="Arial" panose="020B0604020202090204" pitchFamily="34" charset="0"/>
              </a:defRPr>
            </a:lvl4pPr>
            <a:lvl5pPr marL="2057400" indent="-228600" defTabSz="844550">
              <a:spcBef>
                <a:spcPct val="20000"/>
              </a:spcBef>
              <a:buChar char="»"/>
              <a:defRPr sz="2000">
                <a:solidFill>
                  <a:schemeClr val="tx1"/>
                </a:solidFill>
                <a:latin typeface="Arial" panose="020B0604020202090204" pitchFamily="34" charset="0"/>
              </a:defRPr>
            </a:lvl5pPr>
            <a:lvl6pPr marL="25146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4455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33095">
              <a:lnSpc>
                <a:spcPct val="90000"/>
              </a:lnSpc>
              <a:spcBef>
                <a:spcPct val="0"/>
              </a:spcBef>
              <a:spcAft>
                <a:spcPct val="35000"/>
              </a:spcAft>
              <a:buClrTx/>
              <a:buNone/>
              <a:defRPr/>
            </a:pPr>
            <a:r>
              <a:rPr lang="zh-CN" altLang="en-US" sz="1425">
                <a:solidFill>
                  <a:srgbClr val="FFFFFF"/>
                </a:solidFill>
                <a:latin typeface="黑体" panose="02010609060101010101" pitchFamily="49" charset="-122"/>
                <a:ea typeface="黑体" panose="02010609060101010101" pitchFamily="49" charset="-122"/>
              </a:rPr>
              <a:t>应变能力</a:t>
            </a:r>
          </a:p>
        </p:txBody>
      </p:sp>
      <p:sp>
        <p:nvSpPr>
          <p:cNvPr id="39" name="任意多边形: 形状 41"/>
          <p:cNvSpPr/>
          <p:nvPr/>
        </p:nvSpPr>
        <p:spPr>
          <a:xfrm rot="2142401">
            <a:off x="3537348" y="4032647"/>
            <a:ext cx="382190" cy="14288"/>
          </a:xfrm>
          <a:custGeom>
            <a:avLst/>
            <a:gdLst>
              <a:gd name="connsiteX0" fmla="*/ 0 w 508925"/>
              <a:gd name="connsiteY0" fmla="*/ 9932 h 19865"/>
              <a:gd name="connsiteX1" fmla="*/ 508925 w 508925"/>
              <a:gd name="connsiteY1" fmla="*/ 9932 h 19865"/>
            </a:gdLst>
            <a:ahLst/>
            <a:cxnLst>
              <a:cxn ang="0">
                <a:pos x="connsiteX0" y="connsiteY0"/>
              </a:cxn>
              <a:cxn ang="0">
                <a:pos x="connsiteX1" y="connsiteY1"/>
              </a:cxn>
            </a:cxnLst>
            <a:rect l="l" t="t" r="r" b="b"/>
            <a:pathLst>
              <a:path w="508925" h="19865">
                <a:moveTo>
                  <a:pt x="0" y="9932"/>
                </a:moveTo>
                <a:lnTo>
                  <a:pt x="508925" y="9932"/>
                </a:lnTo>
              </a:path>
            </a:pathLst>
          </a:custGeom>
          <a:noFill/>
          <a:ln>
            <a:solidFill>
              <a:srgbClr val="92D05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90829" tIns="-2093" rIns="190829" bIns="-2093" spcCol="1270" anchor="ctr"/>
          <a:lstStyle/>
          <a:p>
            <a:pPr algn="ctr" defTabSz="166370">
              <a:lnSpc>
                <a:spcPct val="90000"/>
              </a:lnSpc>
              <a:spcAft>
                <a:spcPct val="35000"/>
              </a:spcAft>
              <a:defRPr/>
            </a:pPr>
            <a:endParaRPr lang="zh-CN" altLang="en-US" sz="375" b="1">
              <a:solidFill>
                <a:srgbClr val="14179C">
                  <a:hueOff val="0"/>
                  <a:satOff val="0"/>
                  <a:lumOff val="0"/>
                  <a:alphaOff val="0"/>
                </a:srgbClr>
              </a:solidFill>
              <a:latin typeface="黑体" panose="02010609060101010101" pitchFamily="49" charset="-122"/>
              <a:ea typeface="黑体" panose="02010609060101010101" pitchFamily="49" charset="-122"/>
            </a:endParaRPr>
          </a:p>
        </p:txBody>
      </p:sp>
      <p:sp>
        <p:nvSpPr>
          <p:cNvPr id="40" name="任意多边形: 形状 42"/>
          <p:cNvSpPr/>
          <p:nvPr/>
        </p:nvSpPr>
        <p:spPr>
          <a:xfrm>
            <a:off x="3883819" y="3957637"/>
            <a:ext cx="1027510" cy="386954"/>
          </a:xfrm>
          <a:custGeom>
            <a:avLst/>
            <a:gdLst>
              <a:gd name="connsiteX0" fmla="*/ 0 w 1370778"/>
              <a:gd name="connsiteY0" fmla="*/ 51657 h 516569"/>
              <a:gd name="connsiteX1" fmla="*/ 51657 w 1370778"/>
              <a:gd name="connsiteY1" fmla="*/ 0 h 516569"/>
              <a:gd name="connsiteX2" fmla="*/ 1319121 w 1370778"/>
              <a:gd name="connsiteY2" fmla="*/ 0 h 516569"/>
              <a:gd name="connsiteX3" fmla="*/ 1370778 w 1370778"/>
              <a:gd name="connsiteY3" fmla="*/ 51657 h 516569"/>
              <a:gd name="connsiteX4" fmla="*/ 1370778 w 1370778"/>
              <a:gd name="connsiteY4" fmla="*/ 464912 h 516569"/>
              <a:gd name="connsiteX5" fmla="*/ 1319121 w 1370778"/>
              <a:gd name="connsiteY5" fmla="*/ 516569 h 516569"/>
              <a:gd name="connsiteX6" fmla="*/ 51657 w 1370778"/>
              <a:gd name="connsiteY6" fmla="*/ 516569 h 516569"/>
              <a:gd name="connsiteX7" fmla="*/ 0 w 1370778"/>
              <a:gd name="connsiteY7" fmla="*/ 464912 h 516569"/>
              <a:gd name="connsiteX8" fmla="*/ 0 w 1370778"/>
              <a:gd name="connsiteY8" fmla="*/ 51657 h 51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0778" h="516569">
                <a:moveTo>
                  <a:pt x="0" y="51657"/>
                </a:moveTo>
                <a:cubicBezTo>
                  <a:pt x="0" y="23128"/>
                  <a:pt x="23128" y="0"/>
                  <a:pt x="51657" y="0"/>
                </a:cubicBezTo>
                <a:lnTo>
                  <a:pt x="1319121" y="0"/>
                </a:lnTo>
                <a:cubicBezTo>
                  <a:pt x="1347650" y="0"/>
                  <a:pt x="1370778" y="23128"/>
                  <a:pt x="1370778" y="51657"/>
                </a:cubicBezTo>
                <a:lnTo>
                  <a:pt x="1370778" y="464912"/>
                </a:lnTo>
                <a:cubicBezTo>
                  <a:pt x="1370778" y="493441"/>
                  <a:pt x="1347650" y="516569"/>
                  <a:pt x="1319121" y="516569"/>
                </a:cubicBezTo>
                <a:lnTo>
                  <a:pt x="51657" y="516569"/>
                </a:lnTo>
                <a:cubicBezTo>
                  <a:pt x="23128" y="516569"/>
                  <a:pt x="0" y="493441"/>
                  <a:pt x="0" y="464912"/>
                </a:cubicBezTo>
                <a:lnTo>
                  <a:pt x="0" y="51657"/>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0396" tIns="20396" rIns="20396" bIns="20396" anchor="ctr"/>
          <a:lstStyle>
            <a:lvl1pPr defTabSz="844550">
              <a:defRPr>
                <a:solidFill>
                  <a:schemeClr val="tx1"/>
                </a:solidFill>
                <a:latin typeface="Arial" panose="020B0604020202090204" pitchFamily="34" charset="0"/>
              </a:defRPr>
            </a:lvl1pPr>
            <a:lvl2pPr marL="742950" indent="-285750" defTabSz="844550">
              <a:defRPr>
                <a:solidFill>
                  <a:schemeClr val="tx1"/>
                </a:solidFill>
                <a:latin typeface="Arial" panose="020B0604020202090204" pitchFamily="34" charset="0"/>
              </a:defRPr>
            </a:lvl2pPr>
            <a:lvl3pPr marL="1143000" indent="-228600" defTabSz="844550">
              <a:defRPr>
                <a:solidFill>
                  <a:schemeClr val="tx1"/>
                </a:solidFill>
                <a:latin typeface="Arial" panose="020B0604020202090204" pitchFamily="34" charset="0"/>
              </a:defRPr>
            </a:lvl3pPr>
            <a:lvl4pPr marL="1600200" indent="-228600" defTabSz="844550">
              <a:defRPr>
                <a:solidFill>
                  <a:schemeClr val="tx1"/>
                </a:solidFill>
                <a:latin typeface="Arial" panose="020B0604020202090204" pitchFamily="34" charset="0"/>
              </a:defRPr>
            </a:lvl4pPr>
            <a:lvl5pPr marL="2057400" indent="-228600" defTabSz="844550">
              <a:defRPr>
                <a:solidFill>
                  <a:schemeClr val="tx1"/>
                </a:solidFill>
                <a:latin typeface="Arial" panose="020B0604020202090204" pitchFamily="34" charset="0"/>
              </a:defRPr>
            </a:lvl5pPr>
            <a:lvl6pPr marL="2514600" indent="-228600" defTabSz="844550" eaLnBrk="0" fontAlgn="base" hangingPunct="0">
              <a:spcBef>
                <a:spcPct val="0"/>
              </a:spcBef>
              <a:spcAft>
                <a:spcPct val="0"/>
              </a:spcAft>
              <a:defRPr>
                <a:solidFill>
                  <a:schemeClr val="tx1"/>
                </a:solidFill>
                <a:latin typeface="Arial" panose="020B0604020202090204" pitchFamily="34" charset="0"/>
              </a:defRPr>
            </a:lvl6pPr>
            <a:lvl7pPr marL="2971800" indent="-228600" defTabSz="844550" eaLnBrk="0" fontAlgn="base" hangingPunct="0">
              <a:spcBef>
                <a:spcPct val="0"/>
              </a:spcBef>
              <a:spcAft>
                <a:spcPct val="0"/>
              </a:spcAft>
              <a:defRPr>
                <a:solidFill>
                  <a:schemeClr val="tx1"/>
                </a:solidFill>
                <a:latin typeface="Arial" panose="020B0604020202090204" pitchFamily="34" charset="0"/>
              </a:defRPr>
            </a:lvl7pPr>
            <a:lvl8pPr marL="3429000" indent="-228600" defTabSz="844550" eaLnBrk="0" fontAlgn="base" hangingPunct="0">
              <a:spcBef>
                <a:spcPct val="0"/>
              </a:spcBef>
              <a:spcAft>
                <a:spcPct val="0"/>
              </a:spcAft>
              <a:defRPr>
                <a:solidFill>
                  <a:schemeClr val="tx1"/>
                </a:solidFill>
                <a:latin typeface="Arial" panose="020B0604020202090204" pitchFamily="34" charset="0"/>
              </a:defRPr>
            </a:lvl8pPr>
            <a:lvl9pPr marL="3886200" indent="-228600" defTabSz="844550" eaLnBrk="0" fontAlgn="base" hangingPunct="0">
              <a:spcBef>
                <a:spcPct val="0"/>
              </a:spcBef>
              <a:spcAft>
                <a:spcPct val="0"/>
              </a:spcAft>
              <a:defRPr>
                <a:solidFill>
                  <a:schemeClr val="tx1"/>
                </a:solidFill>
                <a:latin typeface="Arial" panose="020B0604020202090204" pitchFamily="34" charset="0"/>
              </a:defRPr>
            </a:lvl9pPr>
          </a:lstStyle>
          <a:p>
            <a:pPr algn="ctr" defTabSz="633095">
              <a:lnSpc>
                <a:spcPct val="90000"/>
              </a:lnSpc>
              <a:spcAft>
                <a:spcPct val="35000"/>
              </a:spcAft>
              <a:defRPr/>
            </a:pPr>
            <a:r>
              <a:rPr lang="zh-CN" altLang="en-US" sz="1425" b="1">
                <a:solidFill>
                  <a:srgbClr val="FFFFFF"/>
                </a:solidFill>
                <a:latin typeface="黑体" panose="02010609060101010101" pitchFamily="49" charset="-122"/>
                <a:ea typeface="黑体" panose="02010609060101010101" pitchFamily="49" charset="-122"/>
              </a:rPr>
              <a:t>教育子女</a:t>
            </a:r>
          </a:p>
        </p:txBody>
      </p:sp>
      <p:grpSp>
        <p:nvGrpSpPr>
          <p:cNvPr id="35871" name="组合 7"/>
          <p:cNvGrpSpPr/>
          <p:nvPr/>
        </p:nvGrpSpPr>
        <p:grpSpPr bwMode="auto">
          <a:xfrm>
            <a:off x="1574007" y="1344216"/>
            <a:ext cx="773906" cy="388144"/>
            <a:chOff x="2100347" y="299812"/>
            <a:chExt cx="1033138" cy="516569"/>
          </a:xfrm>
        </p:grpSpPr>
        <p:sp>
          <p:nvSpPr>
            <p:cNvPr id="42" name="矩形: 圆角 8"/>
            <p:cNvSpPr/>
            <p:nvPr/>
          </p:nvSpPr>
          <p:spPr>
            <a:xfrm>
              <a:off x="2100347" y="299812"/>
              <a:ext cx="1033138" cy="516569"/>
            </a:xfrm>
            <a:prstGeom prst="roundRect">
              <a:avLst>
                <a:gd name="adj" fmla="val 10000"/>
              </a:avLst>
            </a:prstGeom>
          </p:spPr>
          <p:style>
            <a:lnRef idx="2">
              <a:schemeClr val="accent1"/>
            </a:lnRef>
            <a:fillRef idx="1">
              <a:schemeClr val="lt1"/>
            </a:fillRef>
            <a:effectRef idx="0">
              <a:schemeClr val="accent1"/>
            </a:effectRef>
            <a:fontRef idx="minor">
              <a:schemeClr val="dk1"/>
            </a:fontRef>
          </p:style>
        </p:sp>
        <p:sp>
          <p:nvSpPr>
            <p:cNvPr id="43" name="矩形: 圆角 4"/>
            <p:cNvSpPr txBox="1"/>
            <p:nvPr/>
          </p:nvSpPr>
          <p:spPr>
            <a:xfrm>
              <a:off x="2116241" y="315658"/>
              <a:ext cx="1001349" cy="484878"/>
            </a:xfrm>
            <a:prstGeom prst="rect">
              <a:avLst/>
            </a:prstGeom>
          </p:spPr>
          <p:style>
            <a:lnRef idx="2">
              <a:schemeClr val="accent1"/>
            </a:lnRef>
            <a:fillRef idx="1">
              <a:schemeClr val="lt1"/>
            </a:fillRef>
            <a:effectRef idx="0">
              <a:schemeClr val="accent1"/>
            </a:effectRef>
            <a:fontRef idx="minor">
              <a:schemeClr val="dk1"/>
            </a:fontRef>
          </p:style>
          <p:txBody>
            <a:bodyPr lIns="9525" tIns="9525" rIns="9525" bIns="9525"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800">
                  <a:solidFill>
                    <a:srgbClr val="0F1175"/>
                  </a:solidFill>
                  <a:latin typeface="黑体" panose="02010609060101010101" pitchFamily="49" charset="-122"/>
                  <a:ea typeface="黑体" panose="02010609060101010101" pitchFamily="49" charset="-122"/>
                </a:rPr>
                <a:t>为学科</a:t>
              </a:r>
            </a:p>
          </p:txBody>
        </p:sp>
      </p:grpSp>
      <p:cxnSp>
        <p:nvCxnSpPr>
          <p:cNvPr id="44" name="直接连接符 43"/>
          <p:cNvCxnSpPr/>
          <p:nvPr/>
        </p:nvCxnSpPr>
        <p:spPr>
          <a:xfrm flipH="1" flipV="1">
            <a:off x="1947863" y="1726406"/>
            <a:ext cx="0" cy="582216"/>
          </a:xfrm>
          <a:prstGeom prst="line">
            <a:avLst/>
          </a:prstGeom>
        </p:spPr>
        <p:style>
          <a:lnRef idx="2">
            <a:schemeClr val="accent1"/>
          </a:lnRef>
          <a:fillRef idx="1">
            <a:schemeClr val="lt1"/>
          </a:fillRef>
          <a:effectRef idx="0">
            <a:schemeClr val="accent1"/>
          </a:effectRef>
          <a:fontRef idx="minor">
            <a:schemeClr val="dk1"/>
          </a:fontRef>
        </p:style>
      </p:cxnSp>
      <p:grpSp>
        <p:nvGrpSpPr>
          <p:cNvPr id="45" name="组合 7"/>
          <p:cNvGrpSpPr/>
          <p:nvPr/>
        </p:nvGrpSpPr>
        <p:grpSpPr bwMode="auto">
          <a:xfrm>
            <a:off x="1574007" y="3311129"/>
            <a:ext cx="773906" cy="388144"/>
            <a:chOff x="2100347" y="299812"/>
            <a:chExt cx="1033138" cy="516569"/>
          </a:xfrm>
        </p:grpSpPr>
        <p:sp>
          <p:nvSpPr>
            <p:cNvPr id="46" name="矩形: 圆角 8"/>
            <p:cNvSpPr/>
            <p:nvPr/>
          </p:nvSpPr>
          <p:spPr>
            <a:xfrm>
              <a:off x="2100347" y="299812"/>
              <a:ext cx="1033138" cy="516569"/>
            </a:xfrm>
            <a:prstGeom prst="roundRect">
              <a:avLst>
                <a:gd name="adj" fmla="val 10000"/>
              </a:avLst>
            </a:prstGeom>
          </p:spPr>
          <p:style>
            <a:lnRef idx="2">
              <a:schemeClr val="accent1"/>
            </a:lnRef>
            <a:fillRef idx="1">
              <a:schemeClr val="lt1"/>
            </a:fillRef>
            <a:effectRef idx="0">
              <a:schemeClr val="accent1"/>
            </a:effectRef>
            <a:fontRef idx="minor">
              <a:schemeClr val="dk1"/>
            </a:fontRef>
          </p:style>
        </p:sp>
        <p:sp>
          <p:nvSpPr>
            <p:cNvPr id="47" name="矩形: 圆角 4"/>
            <p:cNvSpPr txBox="1"/>
            <p:nvPr/>
          </p:nvSpPr>
          <p:spPr>
            <a:xfrm>
              <a:off x="2116241" y="315658"/>
              <a:ext cx="1001349" cy="484878"/>
            </a:xfrm>
            <a:prstGeom prst="rect">
              <a:avLst/>
            </a:prstGeom>
          </p:spPr>
          <p:style>
            <a:lnRef idx="2">
              <a:schemeClr val="accent1"/>
            </a:lnRef>
            <a:fillRef idx="1">
              <a:schemeClr val="lt1"/>
            </a:fillRef>
            <a:effectRef idx="0">
              <a:schemeClr val="accent1"/>
            </a:effectRef>
            <a:fontRef idx="minor">
              <a:schemeClr val="dk1"/>
            </a:fontRef>
          </p:style>
          <p:txBody>
            <a:bodyPr lIns="9525" tIns="9525" rIns="9525" bIns="9525" anchor="ctr"/>
            <a:lstStyle>
              <a:lvl1pPr defTabSz="889000">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defTabSz="88900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defTabSz="889000">
                <a:spcBef>
                  <a:spcPct val="20000"/>
                </a:spcBef>
                <a:buClr>
                  <a:schemeClr val="tx1"/>
                </a:buClr>
                <a:buChar char="•"/>
                <a:defRPr sz="2200">
                  <a:solidFill>
                    <a:schemeClr val="tx1"/>
                  </a:solidFill>
                  <a:latin typeface="Arial" panose="020B0604020202090204" pitchFamily="34" charset="0"/>
                </a:defRPr>
              </a:lvl3pPr>
              <a:lvl4pPr marL="1600200" indent="-228600" defTabSz="889000">
                <a:spcBef>
                  <a:spcPct val="20000"/>
                </a:spcBef>
                <a:buChar char="–"/>
                <a:defRPr sz="2000">
                  <a:solidFill>
                    <a:schemeClr val="tx1"/>
                  </a:solidFill>
                  <a:latin typeface="Arial" panose="020B0604020202090204" pitchFamily="34" charset="0"/>
                </a:defRPr>
              </a:lvl4pPr>
              <a:lvl5pPr marL="2057400" indent="-228600" defTabSz="889000">
                <a:spcBef>
                  <a:spcPct val="20000"/>
                </a:spcBef>
                <a:buChar char="»"/>
                <a:defRPr sz="2000">
                  <a:solidFill>
                    <a:schemeClr val="tx1"/>
                  </a:solidFill>
                  <a:latin typeface="Arial" panose="020B0604020202090204" pitchFamily="34" charset="0"/>
                </a:defRPr>
              </a:lvl5pPr>
              <a:lvl6pPr marL="25146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defTabSz="8890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defTabSz="666750">
                <a:lnSpc>
                  <a:spcPct val="90000"/>
                </a:lnSpc>
                <a:spcBef>
                  <a:spcPct val="0"/>
                </a:spcBef>
                <a:spcAft>
                  <a:spcPct val="35000"/>
                </a:spcAft>
                <a:buClrTx/>
                <a:buNone/>
                <a:defRPr/>
              </a:pPr>
              <a:r>
                <a:rPr lang="zh-CN" altLang="en-US" sz="1800" dirty="0" smtClean="0">
                  <a:solidFill>
                    <a:srgbClr val="0F1175"/>
                  </a:solidFill>
                  <a:latin typeface="黑体" panose="02010609060101010101" pitchFamily="49" charset="-122"/>
                  <a:ea typeface="黑体" panose="02010609060101010101" pitchFamily="49" charset="-122"/>
                </a:rPr>
                <a:t>为社会</a:t>
              </a:r>
              <a:endParaRPr lang="zh-CN" altLang="en-US" sz="1800" dirty="0">
                <a:solidFill>
                  <a:srgbClr val="0F1175"/>
                </a:solidFill>
                <a:latin typeface="黑体" panose="02010609060101010101" pitchFamily="49" charset="-122"/>
                <a:ea typeface="黑体" panose="02010609060101010101" pitchFamily="49" charset="-122"/>
              </a:endParaRPr>
            </a:p>
          </p:txBody>
        </p:sp>
      </p:grpSp>
      <p:cxnSp>
        <p:nvCxnSpPr>
          <p:cNvPr id="48" name="直接连接符 47"/>
          <p:cNvCxnSpPr>
            <a:stCxn id="47" idx="0"/>
          </p:cNvCxnSpPr>
          <p:nvPr/>
        </p:nvCxnSpPr>
        <p:spPr>
          <a:xfrm flipH="1" flipV="1">
            <a:off x="1947863" y="2844404"/>
            <a:ext cx="13097" cy="478631"/>
          </a:xfrm>
          <a:prstGeom prst="line">
            <a:avLst/>
          </a:prstGeom>
        </p:spPr>
        <p:style>
          <a:lnRef idx="2">
            <a:schemeClr val="accent1"/>
          </a:lnRef>
          <a:fillRef idx="1">
            <a:schemeClr val="lt1"/>
          </a:fillRef>
          <a:effectRef idx="0">
            <a:schemeClr val="accent1"/>
          </a:effectRef>
          <a:fontRef idx="minor">
            <a:schemeClr val="dk1"/>
          </a:fontRef>
        </p:style>
      </p:cxnSp>
      <p:sp>
        <p:nvSpPr>
          <p:cNvPr id="2" name="动作按钮: 影片 1">
            <a:hlinkClick r:id="rId3" action="ppaction://hlinkfile" highlightClick="1"/>
          </p:cNvPr>
          <p:cNvSpPr/>
          <p:nvPr/>
        </p:nvSpPr>
        <p:spPr>
          <a:xfrm>
            <a:off x="1738613" y="3859994"/>
            <a:ext cx="418500" cy="195285"/>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up)">
                                      <p:cBhvr>
                                        <p:cTn id="7" dur="500"/>
                                        <p:tgtEl>
                                          <p:spTgt spid="48"/>
                                        </p:tgtEl>
                                      </p:cBhvr>
                                    </p:animEffect>
                                  </p:childTnLst>
                                </p:cTn>
                              </p:par>
                              <p:par>
                                <p:cTn id="8" presetID="22" presetClass="entr" presetSubtype="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up)">
                                      <p:cBhvr>
                                        <p:cTn id="1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a:spLocks noGrp="1"/>
          </p:cNvSpPr>
          <p:nvPr>
            <p:ph type="title"/>
          </p:nvPr>
        </p:nvSpPr>
        <p:spPr>
          <a:xfrm>
            <a:off x="1484710" y="951288"/>
            <a:ext cx="6172200" cy="300082"/>
          </a:xfrm>
        </p:spPr>
        <p:txBody>
          <a:bodyPr vert="horz" wrap="square" lIns="0" tIns="0" rIns="0" bIns="0" numCol="1" anchor="ctr" anchorCtr="0" compatLnSpc="1">
            <a:spAutoFit/>
          </a:bodyPr>
          <a:lstStyle/>
          <a:p>
            <a:pPr marL="160655"/>
            <a:r>
              <a:rPr lang="zh-CN" altLang="en-US" sz="1950">
                <a:solidFill>
                  <a:srgbClr val="002060"/>
                </a:solidFill>
                <a:latin typeface="微软雅黑" charset="0"/>
                <a:ea typeface="微软雅黑" charset="0"/>
                <a:cs typeface="微软雅黑" charset="0"/>
              </a:rPr>
              <a:t>教育部部长第一次提出</a:t>
            </a:r>
            <a:r>
              <a:rPr lang="zh-CN" altLang="en-US" sz="1950">
                <a:solidFill>
                  <a:srgbClr val="FF0000"/>
                </a:solidFill>
                <a:latin typeface="微软雅黑" charset="0"/>
                <a:ea typeface="微软雅黑" charset="0"/>
                <a:cs typeface="微软雅黑" charset="0"/>
              </a:rPr>
              <a:t>“金课”</a:t>
            </a:r>
          </a:p>
        </p:txBody>
      </p:sp>
      <p:sp>
        <p:nvSpPr>
          <p:cNvPr id="7" name="object 7"/>
          <p:cNvSpPr txBox="1">
            <a:spLocks noChangeArrowheads="1"/>
          </p:cNvSpPr>
          <p:nvPr/>
        </p:nvSpPr>
        <p:spPr bwMode="auto">
          <a:xfrm>
            <a:off x="4620432" y="1779662"/>
            <a:ext cx="3489722" cy="2181366"/>
          </a:xfrm>
          <a:prstGeom prst="rect">
            <a:avLst/>
          </a:prstGeom>
          <a:solidFill>
            <a:schemeClr val="bg1"/>
          </a:solidFill>
          <a:ln w="9525">
            <a:solidFill>
              <a:srgbClr val="A6CFAC"/>
            </a:solidFill>
            <a:miter lim="800000"/>
          </a:ln>
          <a:effectLst>
            <a:outerShdw blurRad="40000" dist="20000" dir="5400000" rotWithShape="0">
              <a:srgbClr val="000000">
                <a:alpha val="37999"/>
              </a:srgbClr>
            </a:outerShdw>
          </a:effectLst>
        </p:spPr>
        <p:txBody>
          <a:bodyPr lIns="0" tIns="0" rIns="0" bIns="0">
            <a:spAutoFit/>
          </a:bodyPr>
          <a:lstStyle>
            <a:lvl1pPr marL="355600" defTabSz="912495">
              <a:defRPr sz="2800" b="1">
                <a:solidFill>
                  <a:schemeClr val="tx1"/>
                </a:solidFill>
                <a:latin typeface="Verdana" panose="020B0604030504040204" charset="0"/>
                <a:ea typeface="宋体" charset="0"/>
              </a:defRPr>
            </a:lvl1pPr>
            <a:lvl2pPr defTabSz="912495">
              <a:defRPr sz="2400">
                <a:solidFill>
                  <a:schemeClr val="tx1"/>
                </a:solidFill>
                <a:latin typeface="Arial" panose="020B0604020202090204" pitchFamily="34" charset="0"/>
                <a:ea typeface="宋体" charset="0"/>
              </a:defRPr>
            </a:lvl2pPr>
            <a:lvl3pPr defTabSz="912495">
              <a:defRPr sz="2200">
                <a:solidFill>
                  <a:schemeClr val="tx1"/>
                </a:solidFill>
                <a:latin typeface="Arial" panose="020B0604020202090204" pitchFamily="34" charset="0"/>
                <a:ea typeface="宋体" charset="0"/>
              </a:defRPr>
            </a:lvl3pPr>
            <a:lvl4pPr defTabSz="912495">
              <a:defRPr sz="2000">
                <a:solidFill>
                  <a:schemeClr val="tx1"/>
                </a:solidFill>
                <a:latin typeface="Arial" panose="020B0604020202090204" pitchFamily="34" charset="0"/>
                <a:ea typeface="宋体" charset="0"/>
              </a:defRPr>
            </a:lvl4pPr>
            <a:lvl5pPr defTabSz="912495">
              <a:defRPr sz="2000">
                <a:solidFill>
                  <a:schemeClr val="tx1"/>
                </a:solidFill>
                <a:latin typeface="Arial" panose="020B0604020202090204" pitchFamily="34" charset="0"/>
                <a:ea typeface="宋体" charset="0"/>
              </a:defRPr>
            </a:lvl5pPr>
            <a:lvl6pPr defTabSz="912495" eaLnBrk="0" hangingPunct="0">
              <a:defRPr sz="2000">
                <a:solidFill>
                  <a:schemeClr val="tx1"/>
                </a:solidFill>
                <a:latin typeface="Arial" panose="020B0604020202090204" pitchFamily="34" charset="0"/>
                <a:ea typeface="宋体" charset="0"/>
              </a:defRPr>
            </a:lvl6pPr>
            <a:lvl7pPr defTabSz="912495" eaLnBrk="0" hangingPunct="0">
              <a:defRPr sz="2000">
                <a:solidFill>
                  <a:schemeClr val="tx1"/>
                </a:solidFill>
                <a:latin typeface="Arial" panose="020B0604020202090204" pitchFamily="34" charset="0"/>
                <a:ea typeface="宋体" charset="0"/>
              </a:defRPr>
            </a:lvl7pPr>
            <a:lvl8pPr defTabSz="912495" eaLnBrk="0" hangingPunct="0">
              <a:defRPr sz="2000">
                <a:solidFill>
                  <a:schemeClr val="tx1"/>
                </a:solidFill>
                <a:latin typeface="Arial" panose="020B0604020202090204" pitchFamily="34" charset="0"/>
                <a:ea typeface="宋体" charset="0"/>
              </a:defRPr>
            </a:lvl8pPr>
            <a:lvl9pPr defTabSz="912495" eaLnBrk="0" hangingPunct="0">
              <a:defRPr sz="2000">
                <a:solidFill>
                  <a:schemeClr val="tx1"/>
                </a:solidFill>
                <a:latin typeface="Arial" panose="020B0604020202090204" pitchFamily="34" charset="0"/>
                <a:ea typeface="宋体" charset="0"/>
              </a:defRPr>
            </a:lvl9pPr>
          </a:lstStyle>
          <a:p>
            <a:pPr marL="266700" indent="-257175" algn="just" defTabSz="684530">
              <a:lnSpc>
                <a:spcPct val="150000"/>
              </a:lnSpc>
              <a:buFont typeface="Wingdings" panose="05000000000000000000" charset="0"/>
              <a:buChar char="Ø"/>
            </a:pPr>
            <a:r>
              <a:rPr lang="zh-CN" altLang="en-US" sz="1575" dirty="0">
                <a:solidFill>
                  <a:srgbClr val="002060"/>
                </a:solidFill>
                <a:latin typeface="微软雅黑" charset="0"/>
                <a:ea typeface="微软雅黑" charset="0"/>
                <a:cs typeface="微软雅黑" charset="0"/>
              </a:rPr>
              <a:t>大学生要有效</a:t>
            </a:r>
            <a:r>
              <a:rPr lang="zh-CN" altLang="en-US" sz="1575" dirty="0">
                <a:solidFill>
                  <a:srgbClr val="FF0000"/>
                </a:solidFill>
                <a:latin typeface="微软雅黑" charset="0"/>
                <a:ea typeface="微软雅黑" charset="0"/>
                <a:cs typeface="微软雅黑" charset="0"/>
              </a:rPr>
              <a:t>“增负”</a:t>
            </a:r>
            <a:endParaRPr lang="zh-CN" altLang="en-US" sz="1575" dirty="0">
              <a:solidFill>
                <a:srgbClr val="002060"/>
              </a:solidFill>
              <a:latin typeface="微软雅黑" charset="0"/>
              <a:ea typeface="微软雅黑" charset="0"/>
              <a:cs typeface="微软雅黑" charset="0"/>
            </a:endParaRPr>
          </a:p>
          <a:p>
            <a:pPr marL="266700" indent="-257175" algn="just" defTabSz="684530">
              <a:lnSpc>
                <a:spcPct val="150000"/>
              </a:lnSpc>
              <a:buFont typeface="Wingdings" panose="05000000000000000000" charset="0"/>
              <a:buChar char="Ø"/>
            </a:pPr>
            <a:r>
              <a:rPr lang="zh-CN" altLang="en-US" sz="1575" dirty="0">
                <a:solidFill>
                  <a:srgbClr val="002060"/>
                </a:solidFill>
                <a:latin typeface="微软雅黑" charset="0"/>
                <a:ea typeface="微软雅黑" charset="0"/>
                <a:cs typeface="微软雅黑" charset="0"/>
              </a:rPr>
              <a:t>提升大学生的学业挑战度</a:t>
            </a:r>
          </a:p>
          <a:p>
            <a:pPr marL="266700" indent="-257175" algn="just" defTabSz="684530">
              <a:lnSpc>
                <a:spcPct val="150000"/>
              </a:lnSpc>
              <a:buFont typeface="Wingdings" panose="05000000000000000000" charset="0"/>
              <a:buChar char="Ø"/>
            </a:pPr>
            <a:r>
              <a:rPr lang="zh-CN" altLang="en-US" sz="1575" dirty="0">
                <a:solidFill>
                  <a:srgbClr val="002060"/>
                </a:solidFill>
                <a:latin typeface="微软雅黑" charset="0"/>
                <a:ea typeface="微软雅黑" charset="0"/>
                <a:cs typeface="微软雅黑" charset="0"/>
              </a:rPr>
              <a:t>合理增加课程难度</a:t>
            </a:r>
          </a:p>
          <a:p>
            <a:pPr marL="266700" indent="-257175" algn="just" defTabSz="684530">
              <a:lnSpc>
                <a:spcPct val="150000"/>
              </a:lnSpc>
              <a:buFont typeface="Wingdings" panose="05000000000000000000" charset="0"/>
              <a:buChar char="Ø"/>
            </a:pPr>
            <a:r>
              <a:rPr lang="zh-CN" altLang="en-US" sz="1575" dirty="0">
                <a:solidFill>
                  <a:srgbClr val="002060"/>
                </a:solidFill>
                <a:latin typeface="微软雅黑" charset="0"/>
                <a:ea typeface="微软雅黑" charset="0"/>
                <a:cs typeface="微软雅黑" charset="0"/>
              </a:rPr>
              <a:t>拓展课程深度</a:t>
            </a:r>
          </a:p>
          <a:p>
            <a:pPr marL="266700" indent="-257175" algn="just" defTabSz="684530">
              <a:lnSpc>
                <a:spcPct val="150000"/>
              </a:lnSpc>
              <a:buFont typeface="Wingdings" panose="05000000000000000000" charset="0"/>
              <a:buChar char="Ø"/>
            </a:pPr>
            <a:r>
              <a:rPr lang="zh-CN" altLang="en-US" sz="1575" dirty="0">
                <a:solidFill>
                  <a:srgbClr val="002060"/>
                </a:solidFill>
                <a:latin typeface="微软雅黑" charset="0"/>
                <a:ea typeface="微软雅黑" charset="0"/>
                <a:cs typeface="微软雅黑" charset="0"/>
              </a:rPr>
              <a:t>扩大课程的可选择性</a:t>
            </a:r>
          </a:p>
          <a:p>
            <a:pPr marL="266700" indent="-257175" algn="just" defTabSz="684530">
              <a:lnSpc>
                <a:spcPct val="150000"/>
              </a:lnSpc>
              <a:buFont typeface="Wingdings" panose="05000000000000000000" charset="0"/>
              <a:buChar char="Ø"/>
            </a:pPr>
            <a:r>
              <a:rPr lang="zh-CN" altLang="en-US" sz="1575" dirty="0">
                <a:solidFill>
                  <a:srgbClr val="002060"/>
                </a:solidFill>
                <a:latin typeface="微软雅黑" charset="0"/>
                <a:ea typeface="微软雅黑" charset="0"/>
                <a:cs typeface="微软雅黑" charset="0"/>
              </a:rPr>
              <a:t>把</a:t>
            </a:r>
            <a:r>
              <a:rPr lang="zh-CN" altLang="en-US" sz="1575" dirty="0">
                <a:solidFill>
                  <a:srgbClr val="FF0000"/>
                </a:solidFill>
                <a:latin typeface="微软雅黑" charset="0"/>
                <a:ea typeface="微软雅黑" charset="0"/>
                <a:cs typeface="微软雅黑" charset="0"/>
              </a:rPr>
              <a:t>“水课”</a:t>
            </a:r>
            <a:r>
              <a:rPr lang="zh-CN" altLang="en-US" sz="1575" dirty="0">
                <a:solidFill>
                  <a:srgbClr val="002060"/>
                </a:solidFill>
                <a:latin typeface="微软雅黑" charset="0"/>
                <a:ea typeface="微软雅黑" charset="0"/>
                <a:cs typeface="微软雅黑" charset="0"/>
              </a:rPr>
              <a:t>变</a:t>
            </a:r>
            <a:r>
              <a:rPr lang="zh-CN" altLang="en-US" sz="1575" dirty="0">
                <a:solidFill>
                  <a:srgbClr val="FF0000"/>
                </a:solidFill>
                <a:latin typeface="微软雅黑" charset="0"/>
                <a:ea typeface="微软雅黑" charset="0"/>
                <a:cs typeface="微软雅黑" charset="0"/>
              </a:rPr>
              <a:t>“金课”</a:t>
            </a:r>
            <a:endParaRPr lang="zh-CN" altLang="en-US" sz="1575" dirty="0">
              <a:solidFill>
                <a:srgbClr val="002060"/>
              </a:solidFill>
              <a:latin typeface="微软雅黑" charset="0"/>
              <a:ea typeface="微软雅黑" charset="0"/>
              <a:cs typeface="微软雅黑" charset="0"/>
            </a:endParaRPr>
          </a:p>
        </p:txBody>
      </p:sp>
      <p:sp>
        <p:nvSpPr>
          <p:cNvPr id="34820" name="object 10"/>
          <p:cNvSpPr>
            <a:spLocks noChangeArrowheads="1"/>
          </p:cNvSpPr>
          <p:nvPr/>
        </p:nvSpPr>
        <p:spPr bwMode="auto">
          <a:xfrm>
            <a:off x="971600" y="1745534"/>
            <a:ext cx="3312368" cy="2181366"/>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684530"/>
            <a:endParaRPr lang="zh-CN" altLang="en-US" sz="1350">
              <a:solidFill>
                <a:srgbClr val="000000"/>
              </a:solidFill>
              <a:latin typeface="Calibri" charset="0"/>
              <a:ea typeface="宋体" charset="0"/>
              <a:cs typeface="宋体" charset="0"/>
            </a:endParaRPr>
          </a:p>
        </p:txBody>
      </p:sp>
      <p:sp>
        <p:nvSpPr>
          <p:cNvPr id="11" name="矩形 10"/>
          <p:cNvSpPr/>
          <p:nvPr/>
        </p:nvSpPr>
        <p:spPr>
          <a:xfrm flipV="1">
            <a:off x="1269206" y="1428750"/>
            <a:ext cx="6634163" cy="4524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a:defRPr/>
            </a:pPr>
            <a:endParaRPr lang="zh-CN" altLang="en-US" b="1">
              <a:solidFill>
                <a:prstClr val="white"/>
              </a:solidFill>
              <a:latin typeface="黑体" panose="02010609060101010101" pitchFamily="49" charset="-122"/>
              <a:ea typeface="黑体" panose="02010609060101010101" pitchFamily="49" charset="-122"/>
            </a:endParaRPr>
          </a:p>
        </p:txBody>
      </p:sp>
      <p:sp>
        <p:nvSpPr>
          <p:cNvPr id="8" name="矩形 7"/>
          <p:cNvSpPr/>
          <p:nvPr/>
        </p:nvSpPr>
        <p:spPr>
          <a:xfrm>
            <a:off x="1061611" y="1"/>
            <a:ext cx="1652492" cy="646331"/>
          </a:xfrm>
          <a:prstGeom prst="rect">
            <a:avLst/>
          </a:prstGeom>
          <a:noFill/>
        </p:spPr>
        <p:txBody>
          <a:bodyPr>
            <a:spAutoFit/>
          </a:bodyPr>
          <a:lstStyle/>
          <a:p>
            <a:pPr algn="ctr" defTabSz="685800">
              <a:defRPr/>
            </a:pPr>
            <a:r>
              <a:rPr lang="en-US" altLang="zh-CN" sz="36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Arial" panose="020B0604020202090204" pitchFamily="34" charset="0"/>
                <a:ea typeface="宋体" charset="0"/>
                <a:cs typeface="+mn-cs"/>
              </a:rPr>
              <a:t>HOW</a:t>
            </a:r>
            <a:endParaRPr lang="zh-CN" altLang="en-US" sz="36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Arial" panose="020B0604020202090204" pitchFamily="34" charset="0"/>
              <a:ea typeface="宋体" charset="0"/>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820"/>
                                        </p:tgtEl>
                                        <p:attrNameLst>
                                          <p:attrName>style.visibility</p:attrName>
                                        </p:attrNameLst>
                                      </p:cBhvr>
                                      <p:to>
                                        <p:strVal val="visible"/>
                                      </p:to>
                                    </p:set>
                                    <p:animEffect transition="in" filter="fade">
                                      <p:cBhvr>
                                        <p:cTn id="16"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34820"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6"/>
          <p:cNvGraphicFramePr>
            <a:graphicFrameLocks noGrp="1"/>
          </p:cNvGraphicFramePr>
          <p:nvPr>
            <p:ph idx="1"/>
            <p:custDataLst>
              <p:tags r:id="rId1"/>
            </p:custDataLst>
          </p:nvPr>
        </p:nvGraphicFramePr>
        <p:xfrm>
          <a:off x="1403648" y="987574"/>
          <a:ext cx="6426994" cy="3547403"/>
        </p:xfrm>
        <a:graphic>
          <a:graphicData uri="http://schemas.openxmlformats.org/drawingml/2006/table">
            <a:tbl>
              <a:tblPr/>
              <a:tblGrid>
                <a:gridCol w="485775"/>
                <a:gridCol w="648890"/>
                <a:gridCol w="1529631"/>
                <a:gridCol w="2736304"/>
                <a:gridCol w="1026394"/>
              </a:tblGrid>
              <a:tr h="27429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rgbClr val="FFFFFF"/>
                          </a:solidFill>
                          <a:effectLst/>
                          <a:latin typeface="黑体" charset="0"/>
                          <a:ea typeface="黑体" charset="0"/>
                          <a:cs typeface="黑体" charset="0"/>
                        </a:rPr>
                        <a:t>序号</a:t>
                      </a:r>
                    </a:p>
                  </a:txBody>
                  <a:tcPr marL="68563" marR="68563"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rgbClr val="FFFFFF"/>
                          </a:solidFill>
                          <a:effectLst/>
                          <a:latin typeface="黑体" charset="0"/>
                          <a:ea typeface="黑体" charset="0"/>
                          <a:cs typeface="黑体" charset="0"/>
                        </a:rPr>
                        <a:t>教师</a:t>
                      </a:r>
                    </a:p>
                  </a:txBody>
                  <a:tcPr marL="68563" marR="68563"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rgbClr val="FFFFFF"/>
                          </a:solidFill>
                          <a:effectLst/>
                          <a:latin typeface="黑体" charset="0"/>
                          <a:ea typeface="黑体" charset="0"/>
                          <a:cs typeface="黑体" charset="0"/>
                        </a:rPr>
                        <a:t>内容</a:t>
                      </a:r>
                    </a:p>
                  </a:txBody>
                  <a:tcPr marL="68563" marR="68563"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rgbClr val="FFFFFF"/>
                          </a:solidFill>
                          <a:effectLst/>
                          <a:latin typeface="黑体" charset="0"/>
                          <a:ea typeface="黑体" charset="0"/>
                          <a:cs typeface="黑体" charset="0"/>
                        </a:rPr>
                        <a:t>参考章节</a:t>
                      </a:r>
                    </a:p>
                  </a:txBody>
                  <a:tcPr marL="68563" marR="68563"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rgbClr val="FFFFFF"/>
                          </a:solidFill>
                          <a:effectLst/>
                          <a:latin typeface="黑体" charset="0"/>
                          <a:ea typeface="黑体" charset="0"/>
                          <a:cs typeface="黑体" charset="0"/>
                        </a:rPr>
                        <a:t>形式</a:t>
                      </a:r>
                    </a:p>
                  </a:txBody>
                  <a:tcPr marL="68563" marR="68563"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381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14179C"/>
                          </a:solidFill>
                          <a:effectLst/>
                          <a:latin typeface="黑体" charset="0"/>
                          <a:ea typeface="黑体" charset="0"/>
                          <a:cs typeface="黑体" charset="0"/>
                        </a:rPr>
                        <a:t>1</a:t>
                      </a:r>
                      <a:endParaRPr kumimoji="0" lang="zh-CN" altLang="en-US" sz="1200" b="0" i="0" u="none" strike="noStrike" cap="none" normalizeH="0" baseline="0">
                        <a:ln>
                          <a:noFill/>
                        </a:ln>
                        <a:solidFill>
                          <a:srgbClr val="14179C"/>
                        </a:solidFill>
                        <a:effectLst/>
                        <a:latin typeface="黑体" charset="0"/>
                        <a:ea typeface="黑体" charset="0"/>
                        <a:cs typeface="黑体" charset="0"/>
                      </a:endParaRPr>
                    </a:p>
                  </a:txBody>
                  <a:tcPr marL="68563" marR="68563"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14179C"/>
                          </a:solidFill>
                          <a:effectLst/>
                          <a:latin typeface="黑体" charset="0"/>
                          <a:ea typeface="黑体" charset="0"/>
                          <a:cs typeface="黑体" charset="0"/>
                        </a:rPr>
                        <a:t>翟惠敏</a:t>
                      </a:r>
                    </a:p>
                  </a:txBody>
                  <a:tcPr marL="68563" marR="68563"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14179C"/>
                          </a:solidFill>
                          <a:effectLst/>
                          <a:latin typeface="黑体" charset="0"/>
                          <a:ea typeface="黑体" charset="0"/>
                          <a:cs typeface="黑体" charset="0"/>
                        </a:rPr>
                        <a:t>绪论</a:t>
                      </a:r>
                    </a:p>
                  </a:txBody>
                  <a:tcPr marL="68563" marR="68563"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dirty="0">
                          <a:ln>
                            <a:noFill/>
                          </a:ln>
                          <a:solidFill>
                            <a:srgbClr val="14179C"/>
                          </a:solidFill>
                          <a:effectLst/>
                          <a:latin typeface="黑体" charset="0"/>
                          <a:ea typeface="黑体" charset="0"/>
                          <a:cs typeface="黑体" charset="0"/>
                        </a:rPr>
                        <a:t>第一章</a:t>
                      </a:r>
                      <a:r>
                        <a:rPr kumimoji="0" lang="en-US" altLang="zh-CN" sz="1200" b="0" i="0" u="none" strike="noStrike" cap="none" normalizeH="0" baseline="0" dirty="0">
                          <a:ln>
                            <a:noFill/>
                          </a:ln>
                          <a:solidFill>
                            <a:srgbClr val="14179C"/>
                          </a:solidFill>
                          <a:effectLst/>
                          <a:latin typeface="黑体" charset="0"/>
                          <a:ea typeface="黑体" charset="0"/>
                          <a:cs typeface="黑体" charset="0"/>
                        </a:rPr>
                        <a:t>   </a:t>
                      </a:r>
                      <a:r>
                        <a:rPr kumimoji="0" lang="zh-CN" altLang="en-US" sz="1200" b="0" i="0" u="none" strike="noStrike" cap="none" normalizeH="0" baseline="0" dirty="0" smtClean="0">
                          <a:ln>
                            <a:noFill/>
                          </a:ln>
                          <a:solidFill>
                            <a:srgbClr val="14179C"/>
                          </a:solidFill>
                          <a:effectLst/>
                          <a:latin typeface="黑体" charset="0"/>
                          <a:ea typeface="黑体" charset="0"/>
                          <a:cs typeface="黑体" charset="0"/>
                        </a:rPr>
                        <a:t>导</a:t>
                      </a:r>
                      <a:r>
                        <a:rPr kumimoji="0" lang="zh-CN" sz="1200" b="0" i="0" u="none" strike="noStrike" cap="none" normalizeH="0" baseline="0" dirty="0" smtClean="0">
                          <a:ln>
                            <a:noFill/>
                          </a:ln>
                          <a:solidFill>
                            <a:srgbClr val="14179C"/>
                          </a:solidFill>
                          <a:effectLst/>
                          <a:latin typeface="黑体" charset="0"/>
                          <a:ea typeface="黑体" charset="0"/>
                          <a:cs typeface="黑体" charset="0"/>
                        </a:rPr>
                        <a:t>论</a:t>
                      </a:r>
                      <a:endParaRPr kumimoji="0" lang="zh-CN" sz="1200" b="0" i="0" u="none" strike="noStrike" cap="none" normalizeH="0" baseline="0" dirty="0">
                        <a:ln>
                          <a:noFill/>
                        </a:ln>
                        <a:solidFill>
                          <a:srgbClr val="14179C"/>
                        </a:solidFill>
                        <a:effectLst/>
                        <a:latin typeface="黑体" charset="0"/>
                        <a:ea typeface="黑体" charset="0"/>
                        <a:cs typeface="黑体" charset="0"/>
                      </a:endParaRPr>
                    </a:p>
                  </a:txBody>
                  <a:tcPr marL="68563" marR="68563"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rgbClr val="14179C"/>
                          </a:solidFill>
                          <a:effectLst/>
                          <a:latin typeface="黑体" charset="0"/>
                          <a:ea typeface="黑体" charset="0"/>
                          <a:cs typeface="黑体" charset="0"/>
                        </a:rPr>
                        <a:t>理论讲授</a:t>
                      </a:r>
                      <a:endParaRPr kumimoji="0" lang="zh-CN" altLang="en-US" sz="1200" b="0" i="0" u="none" strike="noStrike" cap="none" normalizeH="0" baseline="0" dirty="0">
                        <a:ln>
                          <a:noFill/>
                        </a:ln>
                        <a:solidFill>
                          <a:srgbClr val="14179C"/>
                        </a:solidFill>
                        <a:effectLst/>
                        <a:latin typeface="黑体" charset="0"/>
                        <a:ea typeface="黑体" charset="0"/>
                        <a:cs typeface="黑体" charset="0"/>
                      </a:endParaRPr>
                    </a:p>
                  </a:txBody>
                  <a:tcPr marL="68563" marR="68563"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CF"/>
                    </a:solidFill>
                  </a:tcPr>
                </a:tc>
              </a:tr>
              <a:tr h="57874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14179C"/>
                          </a:solidFill>
                          <a:effectLst/>
                          <a:latin typeface="黑体" charset="0"/>
                          <a:ea typeface="黑体" charset="0"/>
                          <a:cs typeface="黑体" charset="0"/>
                        </a:rPr>
                        <a:t>2</a:t>
                      </a:r>
                      <a:endParaRPr kumimoji="0" lang="zh-CN" altLang="en-US" sz="1200" b="0" i="0" u="none" strike="noStrike" cap="none" normalizeH="0" baseline="0">
                        <a:ln>
                          <a:noFill/>
                        </a:ln>
                        <a:solidFill>
                          <a:srgbClr val="14179C"/>
                        </a:solidFill>
                        <a:effectLst/>
                        <a:latin typeface="黑体" charset="0"/>
                        <a:ea typeface="黑体" charset="0"/>
                        <a:cs typeface="黑体" charset="0"/>
                      </a:endParaRPr>
                    </a:p>
                  </a:txBody>
                  <a:tcPr marL="68563" marR="68563"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2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14179C"/>
                          </a:solidFill>
                          <a:effectLst/>
                          <a:latin typeface="黑体" charset="0"/>
                          <a:ea typeface="黑体" charset="0"/>
                          <a:cs typeface="黑体" charset="0"/>
                        </a:rPr>
                        <a:t>马玥</a:t>
                      </a:r>
                    </a:p>
                  </a:txBody>
                  <a:tcPr marL="68563" marR="68563"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2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14179C"/>
                          </a:solidFill>
                          <a:effectLst/>
                          <a:latin typeface="黑体" charset="0"/>
                          <a:ea typeface="黑体" charset="0"/>
                          <a:cs typeface="黑体" charset="0"/>
                        </a:rPr>
                        <a:t>护理教育</a:t>
                      </a:r>
                      <a:endParaRPr kumimoji="0" lang="en-US" altLang="zh-CN" sz="1200" b="0" i="0" u="none" strike="noStrike" cap="none" normalizeH="0" baseline="0">
                        <a:ln>
                          <a:noFill/>
                        </a:ln>
                        <a:solidFill>
                          <a:srgbClr val="14179C"/>
                        </a:solidFill>
                        <a:effectLst/>
                        <a:latin typeface="黑体" charset="0"/>
                        <a:ea typeface="黑体" charset="0"/>
                        <a:cs typeface="黑体"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14179C"/>
                          </a:solidFill>
                          <a:effectLst/>
                          <a:latin typeface="黑体" charset="0"/>
                          <a:ea typeface="黑体" charset="0"/>
                          <a:cs typeface="黑体" charset="0"/>
                        </a:rPr>
                        <a:t>目标与评价</a:t>
                      </a:r>
                    </a:p>
                  </a:txBody>
                  <a:tcPr marL="68563" marR="68563"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2E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14179C"/>
                          </a:solidFill>
                          <a:effectLst/>
                          <a:latin typeface="黑体" charset="0"/>
                          <a:ea typeface="黑体" charset="0"/>
                          <a:cs typeface="黑体" charset="0"/>
                        </a:rPr>
                        <a:t>  </a:t>
                      </a:r>
                      <a:r>
                        <a:rPr kumimoji="0" lang="zh-CN" sz="1200" b="0" i="0" u="none" strike="noStrike" cap="none" normalizeH="0" baseline="0" dirty="0" smtClean="0">
                          <a:ln>
                            <a:noFill/>
                          </a:ln>
                          <a:solidFill>
                            <a:srgbClr val="14179C"/>
                          </a:solidFill>
                          <a:effectLst/>
                          <a:latin typeface="黑体" charset="0"/>
                          <a:ea typeface="黑体" charset="0"/>
                          <a:cs typeface="黑体" charset="0"/>
                        </a:rPr>
                        <a:t>第</a:t>
                      </a:r>
                      <a:r>
                        <a:rPr kumimoji="0" lang="zh-CN" altLang="en-US" sz="1200" b="0" i="0" u="none" strike="noStrike" cap="none" normalizeH="0" baseline="0" dirty="0" smtClean="0">
                          <a:ln>
                            <a:noFill/>
                          </a:ln>
                          <a:solidFill>
                            <a:srgbClr val="14179C"/>
                          </a:solidFill>
                          <a:effectLst/>
                          <a:latin typeface="黑体" charset="0"/>
                          <a:ea typeface="黑体" charset="0"/>
                          <a:cs typeface="黑体" charset="0"/>
                        </a:rPr>
                        <a:t>三</a:t>
                      </a:r>
                      <a:r>
                        <a:rPr kumimoji="0" lang="zh-CN" sz="1200" b="0" i="0" u="none" strike="noStrike" cap="none" normalizeH="0" baseline="0" dirty="0" smtClean="0">
                          <a:ln>
                            <a:noFill/>
                          </a:ln>
                          <a:solidFill>
                            <a:srgbClr val="14179C"/>
                          </a:solidFill>
                          <a:effectLst/>
                          <a:latin typeface="黑体" charset="0"/>
                          <a:ea typeface="黑体" charset="0"/>
                          <a:cs typeface="黑体" charset="0"/>
                        </a:rPr>
                        <a:t>章</a:t>
                      </a:r>
                      <a:r>
                        <a:rPr kumimoji="0" lang="en-US" altLang="zh-CN" sz="1200" b="0" i="0" u="none" strike="noStrike" cap="none" normalizeH="0" baseline="0" dirty="0" smtClean="0">
                          <a:ln>
                            <a:noFill/>
                          </a:ln>
                          <a:solidFill>
                            <a:srgbClr val="14179C"/>
                          </a:solidFill>
                          <a:effectLst/>
                          <a:latin typeface="黑体" charset="0"/>
                          <a:ea typeface="黑体" charset="0"/>
                          <a:cs typeface="黑体" charset="0"/>
                        </a:rPr>
                        <a:t>      </a:t>
                      </a:r>
                      <a:r>
                        <a:rPr kumimoji="0" lang="zh-CN" sz="1200" b="0" i="0" u="none" strike="noStrike" cap="none" normalizeH="0" baseline="0" dirty="0">
                          <a:ln>
                            <a:noFill/>
                          </a:ln>
                          <a:solidFill>
                            <a:srgbClr val="14179C"/>
                          </a:solidFill>
                          <a:effectLst/>
                          <a:latin typeface="黑体" charset="0"/>
                          <a:ea typeface="黑体" charset="0"/>
                          <a:cs typeface="黑体" charset="0"/>
                        </a:rPr>
                        <a:t>护理教育</a:t>
                      </a:r>
                      <a:r>
                        <a:rPr kumimoji="0" lang="zh-CN" sz="1200" b="0" i="0" u="none" strike="noStrike" cap="none" normalizeH="0" baseline="0" dirty="0" smtClean="0">
                          <a:ln>
                            <a:noFill/>
                          </a:ln>
                          <a:solidFill>
                            <a:srgbClr val="14179C"/>
                          </a:solidFill>
                          <a:effectLst/>
                          <a:latin typeface="黑体" charset="0"/>
                          <a:ea typeface="黑体" charset="0"/>
                          <a:cs typeface="黑体" charset="0"/>
                        </a:rPr>
                        <a:t>目标</a:t>
                      </a:r>
                      <a:r>
                        <a:rPr kumimoji="0" lang="zh-CN" altLang="en-US" sz="1200" b="0" i="0" u="none" strike="noStrike" cap="none" normalizeH="0" baseline="0" dirty="0" smtClean="0">
                          <a:ln>
                            <a:noFill/>
                          </a:ln>
                          <a:solidFill>
                            <a:srgbClr val="14179C"/>
                          </a:solidFill>
                          <a:effectLst/>
                          <a:latin typeface="黑体" charset="0"/>
                          <a:ea typeface="黑体" charset="0"/>
                          <a:cs typeface="黑体" charset="0"/>
                        </a:rPr>
                        <a:t>体系</a:t>
                      </a:r>
                      <a:endParaRPr kumimoji="0" lang="zh-CN" sz="1200" b="0" i="0" u="none" strike="noStrike" cap="none" normalizeH="0" baseline="0" dirty="0">
                        <a:ln>
                          <a:noFill/>
                        </a:ln>
                        <a:solidFill>
                          <a:srgbClr val="14179C"/>
                        </a:solidFill>
                        <a:effectLst/>
                        <a:latin typeface="黑体" charset="0"/>
                        <a:ea typeface="黑体" charset="0"/>
                        <a:cs typeface="黑体"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14179C"/>
                          </a:solidFill>
                          <a:effectLst/>
                          <a:latin typeface="黑体" charset="0"/>
                          <a:ea typeface="黑体" charset="0"/>
                          <a:cs typeface="黑体" charset="0"/>
                        </a:rPr>
                        <a:t>  </a:t>
                      </a:r>
                      <a:r>
                        <a:rPr kumimoji="0" lang="zh-CN" sz="1200" b="0" i="0" u="none" strike="noStrike" cap="none" normalizeH="0" baseline="0" dirty="0" smtClean="0">
                          <a:ln>
                            <a:noFill/>
                          </a:ln>
                          <a:solidFill>
                            <a:srgbClr val="14179C"/>
                          </a:solidFill>
                          <a:effectLst/>
                          <a:latin typeface="黑体" charset="0"/>
                          <a:ea typeface="黑体" charset="0"/>
                          <a:cs typeface="黑体" charset="0"/>
                        </a:rPr>
                        <a:t>第</a:t>
                      </a:r>
                      <a:r>
                        <a:rPr kumimoji="0" lang="zh-CN" altLang="en-US" sz="1200" b="0" i="0" u="none" strike="noStrike" cap="none" normalizeH="0" baseline="0" dirty="0" smtClean="0">
                          <a:ln>
                            <a:noFill/>
                          </a:ln>
                          <a:solidFill>
                            <a:srgbClr val="14179C"/>
                          </a:solidFill>
                          <a:effectLst/>
                          <a:latin typeface="黑体" charset="0"/>
                          <a:ea typeface="黑体" charset="0"/>
                          <a:cs typeface="黑体" charset="0"/>
                        </a:rPr>
                        <a:t>九</a:t>
                      </a:r>
                      <a:r>
                        <a:rPr kumimoji="0" lang="zh-CN" sz="1200" b="0" i="0" u="none" strike="noStrike" cap="none" normalizeH="0" baseline="0" dirty="0" smtClean="0">
                          <a:ln>
                            <a:noFill/>
                          </a:ln>
                          <a:solidFill>
                            <a:srgbClr val="14179C"/>
                          </a:solidFill>
                          <a:effectLst/>
                          <a:latin typeface="黑体" charset="0"/>
                          <a:ea typeface="黑体" charset="0"/>
                          <a:cs typeface="黑体" charset="0"/>
                        </a:rPr>
                        <a:t>章</a:t>
                      </a:r>
                      <a:r>
                        <a:rPr kumimoji="0" lang="en-US" altLang="zh-CN" sz="1200" b="0" i="0" u="none" strike="noStrike" cap="none" normalizeH="0" baseline="0" dirty="0" smtClean="0">
                          <a:ln>
                            <a:noFill/>
                          </a:ln>
                          <a:solidFill>
                            <a:srgbClr val="14179C"/>
                          </a:solidFill>
                          <a:effectLst/>
                          <a:latin typeface="黑体" charset="0"/>
                          <a:ea typeface="黑体" charset="0"/>
                          <a:cs typeface="黑体" charset="0"/>
                        </a:rPr>
                        <a:t>      </a:t>
                      </a:r>
                      <a:r>
                        <a:rPr kumimoji="0" lang="zh-CN" sz="1200" b="0" i="0" u="none" strike="noStrike" cap="none" normalizeH="0" baseline="0" dirty="0">
                          <a:ln>
                            <a:noFill/>
                          </a:ln>
                          <a:solidFill>
                            <a:srgbClr val="14179C"/>
                          </a:solidFill>
                          <a:effectLst/>
                          <a:latin typeface="黑体" charset="0"/>
                          <a:ea typeface="黑体" charset="0"/>
                          <a:cs typeface="黑体" charset="0"/>
                        </a:rPr>
                        <a:t>护理教育</a:t>
                      </a:r>
                      <a:r>
                        <a:rPr kumimoji="0" lang="zh-CN" sz="1200" b="0" i="0" u="none" strike="noStrike" cap="none" normalizeH="0" baseline="0" dirty="0" smtClean="0">
                          <a:ln>
                            <a:noFill/>
                          </a:ln>
                          <a:solidFill>
                            <a:srgbClr val="14179C"/>
                          </a:solidFill>
                          <a:effectLst/>
                          <a:latin typeface="黑体" charset="0"/>
                          <a:ea typeface="黑体" charset="0"/>
                          <a:cs typeface="黑体" charset="0"/>
                        </a:rPr>
                        <a:t>评价</a:t>
                      </a:r>
                      <a:endParaRPr kumimoji="0" lang="zh-CN" sz="1200" b="0" i="0" u="none" strike="noStrike" cap="none" normalizeH="0" baseline="0" dirty="0">
                        <a:ln>
                          <a:noFill/>
                        </a:ln>
                        <a:solidFill>
                          <a:srgbClr val="14179C"/>
                        </a:solidFill>
                        <a:effectLst/>
                        <a:latin typeface="黑体" charset="0"/>
                        <a:ea typeface="黑体" charset="0"/>
                        <a:cs typeface="黑体" charset="0"/>
                      </a:endParaRPr>
                    </a:p>
                  </a:txBody>
                  <a:tcPr marL="68563" marR="68563"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2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rgbClr val="14179C"/>
                          </a:solidFill>
                          <a:effectLst/>
                          <a:latin typeface="黑体" charset="0"/>
                          <a:ea typeface="黑体" charset="0"/>
                          <a:cs typeface="黑体" charset="0"/>
                        </a:rPr>
                        <a:t>自主学习</a:t>
                      </a:r>
                      <a:endParaRPr kumimoji="0" lang="zh-CN" altLang="en-US" sz="1200" b="0" i="0" u="none" strike="noStrike" cap="none" normalizeH="0" baseline="0" dirty="0">
                        <a:ln>
                          <a:noFill/>
                        </a:ln>
                        <a:solidFill>
                          <a:srgbClr val="14179C"/>
                        </a:solidFill>
                        <a:effectLst/>
                        <a:latin typeface="黑体" charset="0"/>
                        <a:ea typeface="黑体" charset="0"/>
                        <a:cs typeface="黑体" charset="0"/>
                      </a:endParaRPr>
                    </a:p>
                  </a:txBody>
                  <a:tcPr marL="68563" marR="68563"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2E9"/>
                    </a:solidFill>
                  </a:tcPr>
                </a:tc>
              </a:tr>
              <a:tr h="43457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14179C"/>
                          </a:solidFill>
                          <a:effectLst/>
                          <a:latin typeface="黑体" charset="0"/>
                          <a:ea typeface="黑体" charset="0"/>
                          <a:cs typeface="黑体" charset="0"/>
                        </a:rPr>
                        <a:t>3</a:t>
                      </a:r>
                      <a:endParaRPr kumimoji="0" lang="zh-CN" altLang="en-US" sz="1200" b="0" i="0" u="none" strike="noStrike" cap="none" normalizeH="0" baseline="0">
                        <a:ln>
                          <a:noFill/>
                        </a:ln>
                        <a:solidFill>
                          <a:srgbClr val="14179C"/>
                        </a:solidFill>
                        <a:effectLst/>
                        <a:latin typeface="黑体" charset="0"/>
                        <a:ea typeface="黑体" charset="0"/>
                        <a:cs typeface="黑体" charset="0"/>
                      </a:endParaRPr>
                    </a:p>
                  </a:txBody>
                  <a:tcPr marL="68563" marR="68563"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14179C"/>
                          </a:solidFill>
                          <a:effectLst/>
                          <a:latin typeface="黑体" charset="0"/>
                          <a:ea typeface="黑体" charset="0"/>
                          <a:cs typeface="黑体" charset="0"/>
                        </a:rPr>
                        <a:t>马玥</a:t>
                      </a:r>
                    </a:p>
                  </a:txBody>
                  <a:tcPr marL="68563" marR="68563"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a:ln>
                            <a:noFill/>
                          </a:ln>
                          <a:solidFill>
                            <a:srgbClr val="14179C"/>
                          </a:solidFill>
                          <a:effectLst/>
                          <a:latin typeface="黑体" charset="0"/>
                          <a:ea typeface="黑体" charset="0"/>
                          <a:cs typeface="黑体" charset="0"/>
                        </a:rPr>
                        <a:t>学习理论</a:t>
                      </a:r>
                      <a:endParaRPr kumimoji="0" lang="en-US" altLang="zh-CN" sz="1200" b="0" i="0" u="none" strike="noStrike" cap="none" normalizeH="0" baseline="0">
                        <a:ln>
                          <a:noFill/>
                        </a:ln>
                        <a:solidFill>
                          <a:srgbClr val="14179C"/>
                        </a:solidFill>
                        <a:effectLst/>
                        <a:latin typeface="黑体" charset="0"/>
                        <a:ea typeface="黑体" charset="0"/>
                        <a:cs typeface="黑体"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a:ln>
                            <a:noFill/>
                          </a:ln>
                          <a:solidFill>
                            <a:srgbClr val="14179C"/>
                          </a:solidFill>
                          <a:effectLst/>
                          <a:latin typeface="黑体" charset="0"/>
                          <a:ea typeface="黑体" charset="0"/>
                          <a:cs typeface="黑体" charset="0"/>
                        </a:rPr>
                        <a:t>学习心理</a:t>
                      </a: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C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14179C"/>
                          </a:solidFill>
                          <a:effectLst/>
                          <a:latin typeface="黑体" charset="0"/>
                          <a:ea typeface="黑体" charset="0"/>
                          <a:cs typeface="黑体" charset="0"/>
                        </a:rPr>
                        <a:t>  </a:t>
                      </a:r>
                      <a:r>
                        <a:rPr kumimoji="0" lang="zh-CN" sz="1200" b="0" i="0" u="none" strike="noStrike" cap="none" normalizeH="0" baseline="0" dirty="0" smtClean="0">
                          <a:ln>
                            <a:noFill/>
                          </a:ln>
                          <a:solidFill>
                            <a:srgbClr val="14179C"/>
                          </a:solidFill>
                          <a:effectLst/>
                          <a:latin typeface="黑体" charset="0"/>
                          <a:ea typeface="黑体" charset="0"/>
                          <a:cs typeface="黑体" charset="0"/>
                        </a:rPr>
                        <a:t>第</a:t>
                      </a:r>
                      <a:r>
                        <a:rPr kumimoji="0" lang="zh-CN" altLang="en-US" sz="1200" b="0" i="0" u="none" strike="noStrike" cap="none" normalizeH="0" baseline="0" dirty="0" smtClean="0">
                          <a:ln>
                            <a:noFill/>
                          </a:ln>
                          <a:solidFill>
                            <a:srgbClr val="14179C"/>
                          </a:solidFill>
                          <a:effectLst/>
                          <a:latin typeface="黑体" charset="0"/>
                          <a:ea typeface="黑体" charset="0"/>
                          <a:cs typeface="黑体" charset="0"/>
                        </a:rPr>
                        <a:t>五</a:t>
                      </a:r>
                      <a:r>
                        <a:rPr kumimoji="0" lang="zh-CN" sz="1200" b="0" i="0" u="none" strike="noStrike" cap="none" normalizeH="0" baseline="0" dirty="0" smtClean="0">
                          <a:ln>
                            <a:noFill/>
                          </a:ln>
                          <a:solidFill>
                            <a:srgbClr val="14179C"/>
                          </a:solidFill>
                          <a:effectLst/>
                          <a:latin typeface="黑体" charset="0"/>
                          <a:ea typeface="黑体" charset="0"/>
                          <a:cs typeface="黑体" charset="0"/>
                        </a:rPr>
                        <a:t>章</a:t>
                      </a:r>
                      <a:r>
                        <a:rPr kumimoji="0" lang="en-US" altLang="zh-CN" sz="1200" b="0" i="0" u="none" strike="noStrike" cap="none" normalizeH="0" baseline="0" dirty="0" smtClean="0">
                          <a:ln>
                            <a:noFill/>
                          </a:ln>
                          <a:solidFill>
                            <a:srgbClr val="14179C"/>
                          </a:solidFill>
                          <a:effectLst/>
                          <a:latin typeface="黑体" charset="0"/>
                          <a:ea typeface="黑体" charset="0"/>
                          <a:cs typeface="黑体" charset="0"/>
                        </a:rPr>
                        <a:t>      </a:t>
                      </a:r>
                      <a:r>
                        <a:rPr kumimoji="0" lang="zh-CN" altLang="en-US" sz="1200" b="0" i="0" u="none" strike="noStrike" cap="none" normalizeH="0" baseline="0" dirty="0" smtClean="0">
                          <a:ln>
                            <a:noFill/>
                          </a:ln>
                          <a:solidFill>
                            <a:srgbClr val="14179C"/>
                          </a:solidFill>
                          <a:effectLst/>
                          <a:latin typeface="黑体" charset="0"/>
                          <a:ea typeface="黑体" charset="0"/>
                          <a:cs typeface="黑体" charset="0"/>
                        </a:rPr>
                        <a:t>护理教学的心理学基础</a:t>
                      </a:r>
                      <a:endParaRPr kumimoji="0" lang="zh-CN" sz="1200" b="0" i="0" u="none" strike="noStrike" cap="none" normalizeH="0" baseline="0" dirty="0">
                        <a:ln>
                          <a:noFill/>
                        </a:ln>
                        <a:solidFill>
                          <a:srgbClr val="14179C"/>
                        </a:solidFill>
                        <a:effectLst/>
                        <a:latin typeface="黑体" charset="0"/>
                        <a:ea typeface="黑体" charset="0"/>
                        <a:cs typeface="黑体"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14179C"/>
                          </a:solidFill>
                          <a:effectLst/>
                          <a:latin typeface="黑体" charset="0"/>
                          <a:ea typeface="黑体" charset="0"/>
                          <a:cs typeface="黑体" charset="0"/>
                        </a:rPr>
                        <a:t> </a:t>
                      </a:r>
                      <a:endParaRPr kumimoji="0" lang="zh-CN" sz="1200" b="0" i="0" u="none" strike="noStrike" cap="none" normalizeH="0" baseline="0" dirty="0">
                        <a:ln>
                          <a:noFill/>
                        </a:ln>
                        <a:solidFill>
                          <a:srgbClr val="14179C"/>
                        </a:solidFill>
                        <a:effectLst/>
                        <a:latin typeface="黑体" charset="0"/>
                        <a:ea typeface="黑体" charset="0"/>
                        <a:cs typeface="黑体"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rgbClr val="14179C"/>
                          </a:solidFill>
                          <a:effectLst/>
                          <a:latin typeface="黑体" charset="0"/>
                          <a:ea typeface="黑体" charset="0"/>
                          <a:cs typeface="黑体" charset="0"/>
                        </a:rPr>
                        <a:t>翻转课堂</a:t>
                      </a:r>
                    </a:p>
                  </a:txBody>
                  <a:tcPr marL="68563" marR="68563"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CF"/>
                    </a:solidFill>
                  </a:tcPr>
                </a:tc>
              </a:tr>
              <a:tr h="54887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14179C"/>
                          </a:solidFill>
                          <a:effectLst/>
                          <a:latin typeface="黑体" charset="0"/>
                          <a:ea typeface="黑体" charset="0"/>
                          <a:cs typeface="黑体" charset="0"/>
                        </a:rPr>
                        <a:t>4</a:t>
                      </a:r>
                      <a:endParaRPr kumimoji="0" lang="zh-CN" altLang="en-US" sz="1200" b="0" i="0" u="none" strike="noStrike" cap="none" normalizeH="0" baseline="0">
                        <a:ln>
                          <a:noFill/>
                        </a:ln>
                        <a:solidFill>
                          <a:srgbClr val="14179C"/>
                        </a:solidFill>
                        <a:effectLst/>
                        <a:latin typeface="黑体" charset="0"/>
                        <a:ea typeface="黑体" charset="0"/>
                        <a:cs typeface="黑体" charset="0"/>
                      </a:endParaRPr>
                    </a:p>
                  </a:txBody>
                  <a:tcPr marL="68563" marR="68563"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2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14179C"/>
                          </a:solidFill>
                          <a:effectLst/>
                          <a:latin typeface="黑体" charset="0"/>
                          <a:ea typeface="黑体" charset="0"/>
                          <a:cs typeface="黑体" charset="0"/>
                        </a:rPr>
                        <a:t>马玥</a:t>
                      </a:r>
                    </a:p>
                  </a:txBody>
                  <a:tcPr marL="68563" marR="68563"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2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14179C"/>
                          </a:solidFill>
                          <a:effectLst/>
                          <a:latin typeface="黑体" charset="0"/>
                          <a:ea typeface="黑体" charset="0"/>
                          <a:cs typeface="黑体" charset="0"/>
                        </a:rPr>
                        <a:t>护理教学</a:t>
                      </a:r>
                      <a:r>
                        <a:rPr kumimoji="0" lang="zh-CN" sz="1200" b="0" i="0" u="none" strike="noStrike" cap="none" normalizeH="0" baseline="0">
                          <a:ln>
                            <a:noFill/>
                          </a:ln>
                          <a:solidFill>
                            <a:srgbClr val="14179C"/>
                          </a:solidFill>
                          <a:effectLst/>
                          <a:latin typeface="黑体" charset="0"/>
                          <a:ea typeface="黑体" charset="0"/>
                          <a:cs typeface="黑体" charset="0"/>
                        </a:rPr>
                        <a:t>组织形式</a:t>
                      </a: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14179C"/>
                          </a:solidFill>
                          <a:effectLst/>
                          <a:latin typeface="黑体" charset="0"/>
                          <a:ea typeface="黑体" charset="0"/>
                          <a:cs typeface="黑体" charset="0"/>
                        </a:rPr>
                        <a:t> </a:t>
                      </a:r>
                      <a:endParaRPr kumimoji="0" lang="zh-CN" sz="1200" b="0" i="0" u="none" strike="noStrike" cap="none" normalizeH="0" baseline="0">
                        <a:ln>
                          <a:noFill/>
                        </a:ln>
                        <a:solidFill>
                          <a:srgbClr val="14179C"/>
                        </a:solidFill>
                        <a:effectLst/>
                        <a:latin typeface="黑体" charset="0"/>
                        <a:ea typeface="黑体" charset="0"/>
                        <a:cs typeface="黑体"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2E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14179C"/>
                          </a:solidFill>
                          <a:effectLst/>
                          <a:latin typeface="黑体" charset="0"/>
                          <a:ea typeface="黑体" charset="0"/>
                          <a:cs typeface="黑体" charset="0"/>
                        </a:rPr>
                        <a:t>  </a:t>
                      </a:r>
                      <a:r>
                        <a:rPr kumimoji="0" lang="zh-CN" sz="1200" b="0" i="0" u="none" strike="noStrike" cap="none" normalizeH="0" baseline="0" dirty="0" smtClean="0">
                          <a:ln>
                            <a:noFill/>
                          </a:ln>
                          <a:solidFill>
                            <a:srgbClr val="14179C"/>
                          </a:solidFill>
                          <a:effectLst/>
                          <a:latin typeface="黑体" charset="0"/>
                          <a:ea typeface="黑体" charset="0"/>
                          <a:cs typeface="黑体" charset="0"/>
                        </a:rPr>
                        <a:t>第</a:t>
                      </a:r>
                      <a:r>
                        <a:rPr kumimoji="0" lang="zh-CN" altLang="en-US" sz="1200" b="0" i="0" u="none" strike="noStrike" cap="none" normalizeH="0" baseline="0" dirty="0" smtClean="0">
                          <a:ln>
                            <a:noFill/>
                          </a:ln>
                          <a:solidFill>
                            <a:srgbClr val="14179C"/>
                          </a:solidFill>
                          <a:effectLst/>
                          <a:latin typeface="黑体" charset="0"/>
                          <a:ea typeface="黑体" charset="0"/>
                          <a:cs typeface="黑体" charset="0"/>
                        </a:rPr>
                        <a:t>四</a:t>
                      </a:r>
                      <a:r>
                        <a:rPr kumimoji="0" lang="zh-CN" sz="1200" b="0" i="0" u="none" strike="noStrike" cap="none" normalizeH="0" baseline="0" dirty="0" smtClean="0">
                          <a:ln>
                            <a:noFill/>
                          </a:ln>
                          <a:solidFill>
                            <a:srgbClr val="14179C"/>
                          </a:solidFill>
                          <a:effectLst/>
                          <a:latin typeface="黑体" charset="0"/>
                          <a:ea typeface="黑体" charset="0"/>
                          <a:cs typeface="黑体" charset="0"/>
                        </a:rPr>
                        <a:t>章</a:t>
                      </a:r>
                      <a:r>
                        <a:rPr kumimoji="0" lang="en-US" altLang="zh-CN" sz="1200" b="0" i="0" u="none" strike="noStrike" cap="none" normalizeH="0" baseline="0" dirty="0" smtClean="0">
                          <a:ln>
                            <a:noFill/>
                          </a:ln>
                          <a:solidFill>
                            <a:srgbClr val="14179C"/>
                          </a:solidFill>
                          <a:effectLst/>
                          <a:latin typeface="黑体" charset="0"/>
                          <a:ea typeface="黑体" charset="0"/>
                          <a:cs typeface="黑体" charset="0"/>
                        </a:rPr>
                        <a:t>      </a:t>
                      </a:r>
                      <a:r>
                        <a:rPr kumimoji="0" lang="zh-CN" sz="1200" b="0" i="0" u="none" strike="noStrike" cap="none" normalizeH="0" baseline="0" dirty="0">
                          <a:ln>
                            <a:noFill/>
                          </a:ln>
                          <a:solidFill>
                            <a:srgbClr val="14179C"/>
                          </a:solidFill>
                          <a:effectLst/>
                          <a:latin typeface="黑体" charset="0"/>
                          <a:ea typeface="黑体" charset="0"/>
                          <a:cs typeface="黑体" charset="0"/>
                        </a:rPr>
                        <a:t>护理课程</a:t>
                      </a:r>
                    </a:p>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14179C"/>
                          </a:solidFill>
                          <a:effectLst/>
                          <a:latin typeface="黑体" charset="0"/>
                          <a:ea typeface="黑体" charset="0"/>
                          <a:cs typeface="黑体" charset="0"/>
                        </a:rPr>
                        <a:t>  </a:t>
                      </a:r>
                      <a:r>
                        <a:rPr kumimoji="0" lang="zh-CN" sz="1200" b="0" i="0" u="none" strike="noStrike" cap="none" normalizeH="0" baseline="0" dirty="0" smtClean="0">
                          <a:ln>
                            <a:noFill/>
                          </a:ln>
                          <a:solidFill>
                            <a:srgbClr val="14179C"/>
                          </a:solidFill>
                          <a:effectLst/>
                          <a:latin typeface="黑体" charset="0"/>
                          <a:ea typeface="黑体" charset="0"/>
                          <a:cs typeface="黑体" charset="0"/>
                        </a:rPr>
                        <a:t>第</a:t>
                      </a:r>
                      <a:r>
                        <a:rPr kumimoji="0" lang="zh-CN" altLang="en-US" sz="1200" b="0" i="0" u="none" strike="noStrike" cap="none" normalizeH="0" baseline="0" dirty="0" smtClean="0">
                          <a:ln>
                            <a:noFill/>
                          </a:ln>
                          <a:solidFill>
                            <a:srgbClr val="14179C"/>
                          </a:solidFill>
                          <a:effectLst/>
                          <a:latin typeface="黑体" charset="0"/>
                          <a:ea typeface="黑体" charset="0"/>
                          <a:cs typeface="黑体" charset="0"/>
                        </a:rPr>
                        <a:t>七</a:t>
                      </a:r>
                      <a:r>
                        <a:rPr kumimoji="0" lang="zh-CN" sz="1200" b="0" i="0" u="none" strike="noStrike" cap="none" normalizeH="0" baseline="0" dirty="0" smtClean="0">
                          <a:ln>
                            <a:noFill/>
                          </a:ln>
                          <a:solidFill>
                            <a:srgbClr val="14179C"/>
                          </a:solidFill>
                          <a:effectLst/>
                          <a:latin typeface="黑体" charset="0"/>
                          <a:ea typeface="黑体" charset="0"/>
                          <a:cs typeface="黑体" charset="0"/>
                        </a:rPr>
                        <a:t>章</a:t>
                      </a:r>
                      <a:r>
                        <a:rPr kumimoji="0" lang="zh-CN" altLang="en-US" sz="1200" b="0" i="0" u="none" strike="noStrike" cap="none" normalizeH="0" baseline="0" dirty="0" smtClean="0">
                          <a:ln>
                            <a:noFill/>
                          </a:ln>
                          <a:solidFill>
                            <a:srgbClr val="14179C"/>
                          </a:solidFill>
                          <a:effectLst/>
                          <a:latin typeface="黑体" charset="0"/>
                          <a:ea typeface="黑体" charset="0"/>
                          <a:cs typeface="黑体" charset="0"/>
                        </a:rPr>
                        <a:t>      </a:t>
                      </a:r>
                      <a:r>
                        <a:rPr kumimoji="0" lang="zh-CN" sz="1200" b="0" i="0" u="none" strike="noStrike" cap="none" normalizeH="0" baseline="0" dirty="0" smtClean="0">
                          <a:ln>
                            <a:noFill/>
                          </a:ln>
                          <a:solidFill>
                            <a:srgbClr val="14179C"/>
                          </a:solidFill>
                          <a:effectLst/>
                          <a:latin typeface="黑体" charset="0"/>
                          <a:ea typeface="黑体" charset="0"/>
                          <a:cs typeface="黑体" charset="0"/>
                        </a:rPr>
                        <a:t>护理教学</a:t>
                      </a:r>
                      <a:r>
                        <a:rPr kumimoji="0" lang="zh-CN" altLang="en-US" sz="1200" b="0" i="0" u="none" strike="noStrike" cap="none" normalizeH="0" baseline="0" dirty="0" smtClean="0">
                          <a:ln>
                            <a:noFill/>
                          </a:ln>
                          <a:solidFill>
                            <a:srgbClr val="14179C"/>
                          </a:solidFill>
                          <a:effectLst/>
                          <a:latin typeface="黑体" charset="0"/>
                          <a:ea typeface="黑体" charset="0"/>
                          <a:cs typeface="黑体" charset="0"/>
                        </a:rPr>
                        <a:t>组织形式</a:t>
                      </a:r>
                      <a:endParaRPr kumimoji="0" lang="zh-CN" sz="1200" b="0" i="0" u="none" strike="noStrike" cap="none" normalizeH="0" baseline="0" dirty="0">
                        <a:ln>
                          <a:noFill/>
                        </a:ln>
                        <a:solidFill>
                          <a:srgbClr val="14179C"/>
                        </a:solidFill>
                        <a:effectLst/>
                        <a:latin typeface="黑体" charset="0"/>
                        <a:ea typeface="黑体" charset="0"/>
                        <a:cs typeface="黑体"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2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rgbClr val="14179C"/>
                          </a:solidFill>
                          <a:effectLst/>
                          <a:latin typeface="黑体" charset="0"/>
                          <a:ea typeface="黑体" charset="0"/>
                          <a:cs typeface="黑体" charset="0"/>
                        </a:rPr>
                        <a:t>自主学习</a:t>
                      </a:r>
                      <a:endParaRPr kumimoji="0" lang="zh-CN" altLang="en-US" sz="1200" b="0" i="0" u="none" strike="noStrike" cap="none" normalizeH="0" baseline="0" dirty="0">
                        <a:ln>
                          <a:noFill/>
                        </a:ln>
                        <a:solidFill>
                          <a:srgbClr val="14179C"/>
                        </a:solidFill>
                        <a:effectLst/>
                        <a:latin typeface="黑体" charset="0"/>
                        <a:ea typeface="黑体" charset="0"/>
                        <a:cs typeface="黑体" charset="0"/>
                      </a:endParaRPr>
                    </a:p>
                  </a:txBody>
                  <a:tcPr marL="68563" marR="68563"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2E9"/>
                    </a:solidFill>
                  </a:tcPr>
                </a:tc>
              </a:tr>
              <a:tr h="61719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14179C"/>
                          </a:solidFill>
                          <a:effectLst/>
                          <a:latin typeface="黑体" charset="0"/>
                          <a:ea typeface="黑体" charset="0"/>
                          <a:cs typeface="黑体" charset="0"/>
                        </a:rPr>
                        <a:t>5</a:t>
                      </a:r>
                      <a:endParaRPr kumimoji="0" lang="zh-CN" altLang="en-US" sz="1200" b="0" i="0" u="none" strike="noStrike" cap="none" normalizeH="0" baseline="0">
                        <a:ln>
                          <a:noFill/>
                        </a:ln>
                        <a:solidFill>
                          <a:srgbClr val="14179C"/>
                        </a:solidFill>
                        <a:effectLst/>
                        <a:latin typeface="黑体" charset="0"/>
                        <a:ea typeface="黑体" charset="0"/>
                        <a:cs typeface="黑体" charset="0"/>
                      </a:endParaRPr>
                    </a:p>
                  </a:txBody>
                  <a:tcPr marL="68563" marR="68563"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14179C"/>
                          </a:solidFill>
                          <a:effectLst/>
                          <a:latin typeface="黑体" charset="0"/>
                          <a:ea typeface="黑体" charset="0"/>
                          <a:cs typeface="黑体" charset="0"/>
                        </a:rPr>
                        <a:t>马玥</a:t>
                      </a:r>
                    </a:p>
                  </a:txBody>
                  <a:tcPr marL="68563" marR="68563"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a:ln>
                            <a:noFill/>
                          </a:ln>
                          <a:solidFill>
                            <a:srgbClr val="14179C"/>
                          </a:solidFill>
                          <a:effectLst/>
                          <a:latin typeface="黑体" charset="0"/>
                          <a:ea typeface="黑体" charset="0"/>
                          <a:cs typeface="黑体" charset="0"/>
                        </a:rPr>
                        <a:t>教学设计与教学方法</a:t>
                      </a: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C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14179C"/>
                          </a:solidFill>
                          <a:effectLst/>
                          <a:latin typeface="黑体" charset="0"/>
                          <a:ea typeface="黑体" charset="0"/>
                          <a:cs typeface="黑体" charset="0"/>
                        </a:rPr>
                        <a:t>  </a:t>
                      </a:r>
                      <a:r>
                        <a:rPr kumimoji="0" lang="zh-CN" sz="1200" b="0" i="0" u="none" strike="noStrike" cap="none" normalizeH="0" baseline="0" dirty="0" smtClean="0">
                          <a:ln>
                            <a:noFill/>
                          </a:ln>
                          <a:solidFill>
                            <a:srgbClr val="14179C"/>
                          </a:solidFill>
                          <a:effectLst/>
                          <a:latin typeface="黑体" charset="0"/>
                          <a:ea typeface="黑体" charset="0"/>
                          <a:cs typeface="黑体" charset="0"/>
                        </a:rPr>
                        <a:t>第</a:t>
                      </a:r>
                      <a:r>
                        <a:rPr kumimoji="0" lang="zh-CN" altLang="en-US" sz="1200" b="0" i="0" u="none" strike="noStrike" cap="none" normalizeH="0" baseline="0" dirty="0" smtClean="0">
                          <a:ln>
                            <a:noFill/>
                          </a:ln>
                          <a:solidFill>
                            <a:srgbClr val="14179C"/>
                          </a:solidFill>
                          <a:effectLst/>
                          <a:latin typeface="黑体" charset="0"/>
                          <a:ea typeface="黑体" charset="0"/>
                          <a:cs typeface="黑体" charset="0"/>
                        </a:rPr>
                        <a:t>八</a:t>
                      </a:r>
                      <a:r>
                        <a:rPr kumimoji="0" lang="zh-CN" sz="1200" b="0" i="0" u="none" strike="noStrike" cap="none" normalizeH="0" baseline="0" dirty="0" smtClean="0">
                          <a:ln>
                            <a:noFill/>
                          </a:ln>
                          <a:solidFill>
                            <a:srgbClr val="14179C"/>
                          </a:solidFill>
                          <a:effectLst/>
                          <a:latin typeface="黑体" charset="0"/>
                          <a:ea typeface="黑体" charset="0"/>
                          <a:cs typeface="黑体" charset="0"/>
                        </a:rPr>
                        <a:t>章</a:t>
                      </a:r>
                      <a:r>
                        <a:rPr kumimoji="0" lang="en-US" altLang="zh-CN" sz="1200" b="0" i="0" u="none" strike="noStrike" cap="none" normalizeH="0" baseline="0" dirty="0" smtClean="0">
                          <a:ln>
                            <a:noFill/>
                          </a:ln>
                          <a:solidFill>
                            <a:srgbClr val="14179C"/>
                          </a:solidFill>
                          <a:effectLst/>
                          <a:latin typeface="黑体" charset="0"/>
                          <a:ea typeface="黑体" charset="0"/>
                          <a:cs typeface="黑体" charset="0"/>
                        </a:rPr>
                        <a:t>      </a:t>
                      </a:r>
                      <a:r>
                        <a:rPr kumimoji="0" lang="zh-CN" sz="1200" b="0" i="0" u="none" strike="noStrike" cap="none" normalizeH="0" baseline="0" dirty="0">
                          <a:ln>
                            <a:noFill/>
                          </a:ln>
                          <a:solidFill>
                            <a:srgbClr val="14179C"/>
                          </a:solidFill>
                          <a:effectLst/>
                          <a:latin typeface="黑体" charset="0"/>
                          <a:ea typeface="黑体" charset="0"/>
                          <a:cs typeface="黑体" charset="0"/>
                        </a:rPr>
                        <a:t>护理教学</a:t>
                      </a:r>
                      <a:r>
                        <a:rPr kumimoji="0" lang="zh-CN" sz="1200" b="0" i="0" u="none" strike="noStrike" cap="none" normalizeH="0" baseline="0" dirty="0" smtClean="0">
                          <a:ln>
                            <a:noFill/>
                          </a:ln>
                          <a:solidFill>
                            <a:srgbClr val="14179C"/>
                          </a:solidFill>
                          <a:effectLst/>
                          <a:latin typeface="黑体" charset="0"/>
                          <a:ea typeface="黑体" charset="0"/>
                          <a:cs typeface="黑体" charset="0"/>
                        </a:rPr>
                        <a:t>方法</a:t>
                      </a:r>
                      <a:r>
                        <a:rPr kumimoji="0" lang="zh-CN" altLang="en-US" sz="1200" b="0" i="0" u="none" strike="noStrike" cap="none" normalizeH="0" baseline="0" dirty="0" smtClean="0">
                          <a:ln>
                            <a:noFill/>
                          </a:ln>
                          <a:solidFill>
                            <a:srgbClr val="14179C"/>
                          </a:solidFill>
                          <a:effectLst/>
                          <a:latin typeface="黑体" charset="0"/>
                          <a:ea typeface="黑体" charset="0"/>
                          <a:cs typeface="黑体" charset="0"/>
                        </a:rPr>
                        <a:t>与媒体</a:t>
                      </a:r>
                      <a:endParaRPr kumimoji="0" lang="zh-CN" sz="1200" b="0" i="0" u="none" strike="noStrike" cap="none" normalizeH="0" baseline="0" dirty="0">
                        <a:ln>
                          <a:noFill/>
                        </a:ln>
                        <a:solidFill>
                          <a:srgbClr val="14179C"/>
                        </a:solidFill>
                        <a:effectLst/>
                        <a:latin typeface="黑体" charset="0"/>
                        <a:ea typeface="黑体" charset="0"/>
                        <a:cs typeface="黑体"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14179C"/>
                          </a:solidFill>
                          <a:effectLst/>
                          <a:latin typeface="黑体" charset="0"/>
                          <a:ea typeface="黑体" charset="0"/>
                          <a:cs typeface="黑体" charset="0"/>
                        </a:rPr>
                        <a:t>  </a:t>
                      </a:r>
                      <a:r>
                        <a:rPr kumimoji="0" lang="zh-CN" sz="1200" b="0" i="0" u="none" strike="noStrike" cap="none" normalizeH="0" baseline="0" dirty="0" smtClean="0">
                          <a:ln>
                            <a:noFill/>
                          </a:ln>
                          <a:solidFill>
                            <a:srgbClr val="14179C"/>
                          </a:solidFill>
                          <a:effectLst/>
                          <a:latin typeface="黑体" charset="0"/>
                          <a:ea typeface="黑体" charset="0"/>
                          <a:cs typeface="黑体" charset="0"/>
                        </a:rPr>
                        <a:t>第</a:t>
                      </a:r>
                      <a:r>
                        <a:rPr kumimoji="0" lang="zh-CN" altLang="en-US" sz="1200" b="0" i="0" u="none" strike="noStrike" cap="none" normalizeH="0" baseline="0" dirty="0" smtClean="0">
                          <a:ln>
                            <a:noFill/>
                          </a:ln>
                          <a:solidFill>
                            <a:srgbClr val="14179C"/>
                          </a:solidFill>
                          <a:effectLst/>
                          <a:latin typeface="黑体" charset="0"/>
                          <a:ea typeface="黑体" charset="0"/>
                          <a:cs typeface="黑体" charset="0"/>
                        </a:rPr>
                        <a:t>二</a:t>
                      </a:r>
                      <a:r>
                        <a:rPr kumimoji="0" lang="zh-CN" sz="1200" b="0" i="0" u="none" strike="noStrike" cap="none" normalizeH="0" baseline="0" dirty="0" smtClean="0">
                          <a:ln>
                            <a:noFill/>
                          </a:ln>
                          <a:solidFill>
                            <a:srgbClr val="14179C"/>
                          </a:solidFill>
                          <a:effectLst/>
                          <a:latin typeface="黑体" charset="0"/>
                          <a:ea typeface="黑体" charset="0"/>
                          <a:cs typeface="黑体" charset="0"/>
                        </a:rPr>
                        <a:t>章</a:t>
                      </a:r>
                      <a:r>
                        <a:rPr kumimoji="0" lang="zh-CN" altLang="en-US" sz="1200" b="0" i="0" u="none" strike="noStrike" cap="none" normalizeH="0" baseline="0" dirty="0" smtClean="0">
                          <a:ln>
                            <a:noFill/>
                          </a:ln>
                          <a:solidFill>
                            <a:srgbClr val="14179C"/>
                          </a:solidFill>
                          <a:effectLst/>
                          <a:latin typeface="黑体" charset="0"/>
                          <a:ea typeface="黑体" charset="0"/>
                          <a:cs typeface="黑体" charset="0"/>
                        </a:rPr>
                        <a:t>      </a:t>
                      </a:r>
                      <a:r>
                        <a:rPr kumimoji="0" lang="zh-CN" sz="1200" b="0" i="0" u="none" strike="noStrike" cap="none" normalizeH="0" baseline="0" dirty="0" smtClean="0">
                          <a:ln>
                            <a:noFill/>
                          </a:ln>
                          <a:solidFill>
                            <a:srgbClr val="14179C"/>
                          </a:solidFill>
                          <a:effectLst/>
                          <a:latin typeface="黑体" charset="0"/>
                          <a:ea typeface="黑体" charset="0"/>
                          <a:cs typeface="黑体" charset="0"/>
                        </a:rPr>
                        <a:t>教师</a:t>
                      </a:r>
                      <a:r>
                        <a:rPr kumimoji="0" lang="zh-CN" sz="1200" b="0" i="0" u="none" strike="noStrike" cap="none" normalizeH="0" baseline="0" dirty="0">
                          <a:ln>
                            <a:noFill/>
                          </a:ln>
                          <a:solidFill>
                            <a:srgbClr val="14179C"/>
                          </a:solidFill>
                          <a:effectLst/>
                          <a:latin typeface="黑体" charset="0"/>
                          <a:ea typeface="黑体" charset="0"/>
                          <a:cs typeface="黑体" charset="0"/>
                        </a:rPr>
                        <a:t>与学生</a:t>
                      </a: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14179C"/>
                          </a:solidFill>
                          <a:effectLst/>
                          <a:latin typeface="黑体" charset="0"/>
                          <a:ea typeface="黑体" charset="0"/>
                          <a:cs typeface="黑体" charset="0"/>
                        </a:rPr>
                        <a:t>翻转课堂</a:t>
                      </a: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a:ln>
                          <a:noFill/>
                        </a:ln>
                        <a:solidFill>
                          <a:srgbClr val="14179C"/>
                        </a:solidFill>
                        <a:effectLst/>
                        <a:latin typeface="黑体" charset="0"/>
                        <a:ea typeface="黑体" charset="0"/>
                        <a:cs typeface="黑体" charset="0"/>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a:ln>
                          <a:noFill/>
                        </a:ln>
                        <a:solidFill>
                          <a:srgbClr val="14179C"/>
                        </a:solidFill>
                        <a:effectLst/>
                        <a:latin typeface="黑体" charset="0"/>
                        <a:ea typeface="黑体" charset="0"/>
                        <a:cs typeface="黑体" charset="0"/>
                      </a:endParaRPr>
                    </a:p>
                  </a:txBody>
                  <a:tcPr marL="68563" marR="68563"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CF"/>
                    </a:solidFill>
                  </a:tcPr>
                </a:tc>
              </a:tr>
              <a:tr h="43457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14179C"/>
                          </a:solidFill>
                          <a:effectLst/>
                          <a:latin typeface="黑体" charset="0"/>
                          <a:ea typeface="黑体" charset="0"/>
                          <a:cs typeface="黑体" charset="0"/>
                        </a:rPr>
                        <a:t>6</a:t>
                      </a:r>
                      <a:endParaRPr kumimoji="0" lang="zh-CN" altLang="en-US" sz="1200" b="0" i="0" u="none" strike="noStrike" cap="none" normalizeH="0" baseline="0">
                        <a:ln>
                          <a:noFill/>
                        </a:ln>
                        <a:solidFill>
                          <a:srgbClr val="14179C"/>
                        </a:solidFill>
                        <a:effectLst/>
                        <a:latin typeface="黑体" charset="0"/>
                        <a:ea typeface="黑体" charset="0"/>
                        <a:cs typeface="黑体" charset="0"/>
                      </a:endParaRPr>
                    </a:p>
                  </a:txBody>
                  <a:tcPr marL="68563" marR="68563"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2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14179C"/>
                          </a:solidFill>
                          <a:effectLst/>
                          <a:latin typeface="黑体" charset="0"/>
                          <a:ea typeface="黑体" charset="0"/>
                          <a:cs typeface="黑体" charset="0"/>
                        </a:rPr>
                        <a:t>马玥</a:t>
                      </a:r>
                    </a:p>
                  </a:txBody>
                  <a:tcPr marL="68563" marR="68563"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2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a:ln>
                            <a:noFill/>
                          </a:ln>
                          <a:solidFill>
                            <a:srgbClr val="14179C"/>
                          </a:solidFill>
                          <a:effectLst/>
                          <a:latin typeface="黑体" charset="0"/>
                          <a:ea typeface="黑体" charset="0"/>
                          <a:cs typeface="黑体" charset="0"/>
                        </a:rPr>
                        <a:t>教学过程</a:t>
                      </a:r>
                      <a:r>
                        <a:rPr kumimoji="0" lang="zh-CN" altLang="en-US" sz="1200" b="0" i="0" u="none" strike="noStrike" cap="none" normalizeH="0" baseline="0">
                          <a:ln>
                            <a:noFill/>
                          </a:ln>
                          <a:solidFill>
                            <a:srgbClr val="14179C"/>
                          </a:solidFill>
                          <a:effectLst/>
                          <a:latin typeface="黑体" charset="0"/>
                          <a:ea typeface="黑体" charset="0"/>
                          <a:cs typeface="黑体" charset="0"/>
                        </a:rPr>
                        <a:t>与</a:t>
                      </a:r>
                      <a:r>
                        <a:rPr kumimoji="0" lang="zh-CN" sz="1200" b="0" i="0" u="none" strike="noStrike" cap="none" normalizeH="0" baseline="0">
                          <a:ln>
                            <a:noFill/>
                          </a:ln>
                          <a:solidFill>
                            <a:srgbClr val="14179C"/>
                          </a:solidFill>
                          <a:effectLst/>
                          <a:latin typeface="黑体" charset="0"/>
                          <a:ea typeface="黑体" charset="0"/>
                          <a:cs typeface="黑体" charset="0"/>
                        </a:rPr>
                        <a:t>原则</a:t>
                      </a: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2E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14179C"/>
                          </a:solidFill>
                          <a:effectLst/>
                          <a:latin typeface="黑体" charset="0"/>
                          <a:ea typeface="黑体" charset="0"/>
                          <a:cs typeface="黑体" charset="0"/>
                        </a:rPr>
                        <a:t>  </a:t>
                      </a:r>
                      <a:r>
                        <a:rPr kumimoji="0" lang="zh-CN" sz="1200" b="0" i="0" u="none" strike="noStrike" cap="none" normalizeH="0" baseline="0" dirty="0" smtClean="0">
                          <a:ln>
                            <a:noFill/>
                          </a:ln>
                          <a:solidFill>
                            <a:srgbClr val="14179C"/>
                          </a:solidFill>
                          <a:effectLst/>
                          <a:latin typeface="黑体" charset="0"/>
                          <a:ea typeface="黑体" charset="0"/>
                          <a:cs typeface="黑体" charset="0"/>
                        </a:rPr>
                        <a:t>第</a:t>
                      </a:r>
                      <a:r>
                        <a:rPr kumimoji="0" lang="zh-CN" altLang="en-US" sz="1200" b="0" i="0" u="none" strike="noStrike" cap="none" normalizeH="0" baseline="0" dirty="0" smtClean="0">
                          <a:ln>
                            <a:noFill/>
                          </a:ln>
                          <a:solidFill>
                            <a:srgbClr val="14179C"/>
                          </a:solidFill>
                          <a:effectLst/>
                          <a:latin typeface="黑体" charset="0"/>
                          <a:ea typeface="黑体" charset="0"/>
                          <a:cs typeface="黑体" charset="0"/>
                        </a:rPr>
                        <a:t>六</a:t>
                      </a:r>
                      <a:r>
                        <a:rPr kumimoji="0" lang="zh-CN" sz="1200" b="0" i="0" u="none" strike="noStrike" cap="none" normalizeH="0" baseline="0" dirty="0" smtClean="0">
                          <a:ln>
                            <a:noFill/>
                          </a:ln>
                          <a:solidFill>
                            <a:srgbClr val="14179C"/>
                          </a:solidFill>
                          <a:effectLst/>
                          <a:latin typeface="黑体" charset="0"/>
                          <a:ea typeface="黑体" charset="0"/>
                          <a:cs typeface="黑体" charset="0"/>
                        </a:rPr>
                        <a:t>章</a:t>
                      </a:r>
                      <a:r>
                        <a:rPr kumimoji="0" lang="zh-CN" altLang="en-US" sz="1200" b="0" i="0" u="none" strike="noStrike" cap="none" normalizeH="0" baseline="0" dirty="0" smtClean="0">
                          <a:ln>
                            <a:noFill/>
                          </a:ln>
                          <a:solidFill>
                            <a:srgbClr val="14179C"/>
                          </a:solidFill>
                          <a:effectLst/>
                          <a:latin typeface="黑体" charset="0"/>
                          <a:ea typeface="黑体" charset="0"/>
                          <a:cs typeface="黑体" charset="0"/>
                        </a:rPr>
                        <a:t>      </a:t>
                      </a:r>
                      <a:r>
                        <a:rPr kumimoji="0" lang="zh-CN" sz="1200" b="0" i="0" u="none" strike="noStrike" cap="none" normalizeH="0" baseline="0" dirty="0">
                          <a:ln>
                            <a:noFill/>
                          </a:ln>
                          <a:solidFill>
                            <a:srgbClr val="14179C"/>
                          </a:solidFill>
                          <a:effectLst/>
                          <a:latin typeface="黑体" charset="0"/>
                          <a:ea typeface="黑体" charset="0"/>
                          <a:cs typeface="黑体" charset="0"/>
                        </a:rPr>
                        <a:t>护理教学过程与原则</a:t>
                      </a:r>
                    </a:p>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14179C"/>
                          </a:solidFill>
                          <a:effectLst/>
                          <a:latin typeface="黑体" charset="0"/>
                          <a:ea typeface="黑体" charset="0"/>
                          <a:cs typeface="黑体" charset="0"/>
                        </a:rPr>
                        <a:t>  </a:t>
                      </a:r>
                      <a:r>
                        <a:rPr kumimoji="0" lang="zh-CN" sz="1200" b="0" i="0" u="none" strike="noStrike" cap="none" normalizeH="0" baseline="0" dirty="0" smtClean="0">
                          <a:ln>
                            <a:noFill/>
                          </a:ln>
                          <a:solidFill>
                            <a:srgbClr val="14179C"/>
                          </a:solidFill>
                          <a:effectLst/>
                          <a:latin typeface="黑体" charset="0"/>
                          <a:ea typeface="黑体" charset="0"/>
                          <a:cs typeface="黑体" charset="0"/>
                        </a:rPr>
                        <a:t>第十章</a:t>
                      </a:r>
                      <a:r>
                        <a:rPr kumimoji="0" lang="zh-CN" altLang="en-US" sz="1200" b="0" i="0" u="none" strike="noStrike" cap="none" normalizeH="0" baseline="0" dirty="0" smtClean="0">
                          <a:ln>
                            <a:noFill/>
                          </a:ln>
                          <a:solidFill>
                            <a:srgbClr val="14179C"/>
                          </a:solidFill>
                          <a:effectLst/>
                          <a:latin typeface="黑体" charset="0"/>
                          <a:ea typeface="黑体" charset="0"/>
                          <a:cs typeface="黑体" charset="0"/>
                        </a:rPr>
                        <a:t>      学生的全面发展</a:t>
                      </a:r>
                      <a:endParaRPr kumimoji="0" lang="zh-CN" sz="1200" b="0" i="0" u="none" strike="noStrike" cap="none" normalizeH="0" baseline="0" dirty="0">
                        <a:ln>
                          <a:noFill/>
                        </a:ln>
                        <a:solidFill>
                          <a:srgbClr val="14179C"/>
                        </a:solidFill>
                        <a:effectLst/>
                        <a:latin typeface="黑体" charset="0"/>
                        <a:ea typeface="黑体" charset="0"/>
                        <a:cs typeface="黑体"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2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rgbClr val="14179C"/>
                          </a:solidFill>
                          <a:effectLst/>
                          <a:latin typeface="黑体" charset="0"/>
                          <a:ea typeface="黑体" charset="0"/>
                          <a:cs typeface="黑体" charset="0"/>
                        </a:rPr>
                        <a:t>自主学习</a:t>
                      </a:r>
                      <a:endParaRPr kumimoji="0" lang="zh-CN" altLang="en-US" sz="1200" b="0" i="0" u="none" strike="noStrike" cap="none" normalizeH="0" baseline="0" dirty="0">
                        <a:ln>
                          <a:noFill/>
                        </a:ln>
                        <a:solidFill>
                          <a:srgbClr val="14179C"/>
                        </a:solidFill>
                        <a:effectLst/>
                        <a:latin typeface="黑体" charset="0"/>
                        <a:ea typeface="黑体" charset="0"/>
                        <a:cs typeface="黑体" charset="0"/>
                      </a:endParaRPr>
                    </a:p>
                  </a:txBody>
                  <a:tcPr marL="68563" marR="68563"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2E9"/>
                    </a:solidFill>
                  </a:tcPr>
                </a:tc>
              </a:tr>
            </a:tbl>
          </a:graphicData>
        </a:graphic>
      </p:graphicFrame>
      <p:sp>
        <p:nvSpPr>
          <p:cNvPr id="8" name="矩形 7"/>
          <p:cNvSpPr/>
          <p:nvPr/>
        </p:nvSpPr>
        <p:spPr>
          <a:xfrm>
            <a:off x="0" y="21771"/>
            <a:ext cx="1652492" cy="646331"/>
          </a:xfrm>
          <a:prstGeom prst="rect">
            <a:avLst/>
          </a:prstGeom>
          <a:noFill/>
        </p:spPr>
        <p:txBody>
          <a:bodyPr>
            <a:spAutoFit/>
          </a:bodyPr>
          <a:lstStyle/>
          <a:p>
            <a:pPr algn="ctr" defTabSz="685800">
              <a:defRPr/>
            </a:pPr>
            <a:r>
              <a:rPr lang="en-US" altLang="zh-CN" sz="36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Arial" panose="020B0604020202090204" pitchFamily="34" charset="0"/>
                <a:ea typeface="宋体" charset="0"/>
                <a:cs typeface="+mn-cs"/>
              </a:rPr>
              <a:t>HOW</a:t>
            </a:r>
            <a:endParaRPr lang="zh-CN" altLang="en-US" sz="36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Arial" panose="020B0604020202090204" pitchFamily="34" charset="0"/>
              <a:ea typeface="宋体" charset="0"/>
              <a:cs typeface="+mn-cs"/>
            </a:endParaRPr>
          </a:p>
        </p:txBody>
      </p:sp>
      <p:sp>
        <p:nvSpPr>
          <p:cNvPr id="5" name="矩形 4"/>
          <p:cNvSpPr/>
          <p:nvPr/>
        </p:nvSpPr>
        <p:spPr>
          <a:xfrm>
            <a:off x="2123728" y="0"/>
            <a:ext cx="5238582" cy="523220"/>
          </a:xfrm>
          <a:prstGeom prst="rect">
            <a:avLst/>
          </a:prstGeom>
          <a:noFill/>
        </p:spPr>
        <p:txBody>
          <a:bodyPr>
            <a:spAutoFit/>
          </a:bodyPr>
          <a:lstStyle/>
          <a:p>
            <a:pPr algn="ctr" defTabSz="685800">
              <a:defRPr/>
            </a:pPr>
            <a:r>
              <a:rPr lang="en-US" altLang="zh-CN" sz="2800" b="1" dirty="0" smtClean="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2800" b="1" dirty="0" smtClean="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三</a:t>
            </a:r>
            <a:r>
              <a:rPr lang="en-US" altLang="zh-CN" sz="2800" b="1" dirty="0" smtClean="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2800" b="1" dirty="0" smtClean="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教学</a:t>
            </a:r>
            <a:r>
              <a:rPr lang="zh-CN" altLang="en-US" sz="2800" b="1" dirty="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组织形式与学习方法</a:t>
            </a:r>
            <a:endParaRPr lang="zh-CN" altLang="en-US" sz="3200" b="1" dirty="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6"/>
          <p:cNvGraphicFramePr>
            <a:graphicFrameLocks noGrp="1"/>
          </p:cNvGraphicFramePr>
          <p:nvPr>
            <p:ph idx="1"/>
          </p:nvPr>
        </p:nvGraphicFramePr>
        <p:xfrm>
          <a:off x="1403648" y="1059582"/>
          <a:ext cx="6318796" cy="3006464"/>
        </p:xfrm>
        <a:graphic>
          <a:graphicData uri="http://schemas.openxmlformats.org/drawingml/2006/table">
            <a:tbl>
              <a:tblPr/>
              <a:tblGrid>
                <a:gridCol w="477597"/>
                <a:gridCol w="637966"/>
                <a:gridCol w="1114393"/>
                <a:gridCol w="2958059"/>
                <a:gridCol w="1130781"/>
              </a:tblGrid>
              <a:tr h="507551">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rgbClr val="FFFFFF"/>
                          </a:solidFill>
                          <a:effectLst/>
                          <a:latin typeface="黑体" charset="0"/>
                          <a:ea typeface="黑体" charset="0"/>
                          <a:cs typeface="黑体" charset="0"/>
                        </a:rPr>
                        <a:t>序号</a:t>
                      </a:r>
                    </a:p>
                  </a:txBody>
                  <a:tcPr marL="68563" marR="68563" marT="34270" marB="342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rgbClr val="FFFFFF"/>
                          </a:solidFill>
                          <a:effectLst/>
                          <a:latin typeface="黑体" charset="0"/>
                          <a:ea typeface="黑体" charset="0"/>
                          <a:cs typeface="黑体" charset="0"/>
                        </a:rPr>
                        <a:t>教师</a:t>
                      </a:r>
                    </a:p>
                  </a:txBody>
                  <a:tcPr marL="68563" marR="68563" marT="34270" marB="342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rgbClr val="FFFFFF"/>
                          </a:solidFill>
                          <a:effectLst/>
                          <a:latin typeface="黑体" charset="0"/>
                          <a:ea typeface="黑体" charset="0"/>
                          <a:cs typeface="黑体" charset="0"/>
                        </a:rPr>
                        <a:t>内容</a:t>
                      </a:r>
                    </a:p>
                  </a:txBody>
                  <a:tcPr marL="68563" marR="68563" marT="34270" marB="342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rgbClr val="FFFFFF"/>
                          </a:solidFill>
                          <a:effectLst/>
                          <a:latin typeface="黑体" charset="0"/>
                          <a:ea typeface="黑体" charset="0"/>
                          <a:cs typeface="黑体" charset="0"/>
                        </a:rPr>
                        <a:t>参考章节</a:t>
                      </a:r>
                    </a:p>
                  </a:txBody>
                  <a:tcPr marL="68563" marR="68563" marT="34270" marB="342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1" i="0" u="none" strike="noStrike" cap="none" normalizeH="0" baseline="0">
                          <a:ln>
                            <a:noFill/>
                          </a:ln>
                          <a:solidFill>
                            <a:srgbClr val="FFFFFF"/>
                          </a:solidFill>
                          <a:effectLst/>
                          <a:latin typeface="黑体" charset="0"/>
                          <a:ea typeface="黑体" charset="0"/>
                          <a:cs typeface="黑体" charset="0"/>
                        </a:rPr>
                        <a:t>形式</a:t>
                      </a:r>
                    </a:p>
                  </a:txBody>
                  <a:tcPr marL="68563" marR="68563" marT="34270" marB="342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4902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14179C"/>
                          </a:solidFill>
                          <a:effectLst/>
                          <a:latin typeface="黑体" charset="0"/>
                          <a:ea typeface="黑体" charset="0"/>
                          <a:cs typeface="黑体" charset="0"/>
                        </a:rPr>
                        <a:t>7</a:t>
                      </a:r>
                      <a:endParaRPr kumimoji="0" lang="zh-CN" altLang="en-US" sz="1200" b="0" i="0" u="none" strike="noStrike" cap="none" normalizeH="0" baseline="0">
                        <a:ln>
                          <a:noFill/>
                        </a:ln>
                        <a:solidFill>
                          <a:srgbClr val="14179C"/>
                        </a:solidFill>
                        <a:effectLst/>
                        <a:latin typeface="黑体" charset="0"/>
                        <a:ea typeface="黑体" charset="0"/>
                        <a:cs typeface="黑体" charset="0"/>
                      </a:endParaRPr>
                    </a:p>
                  </a:txBody>
                  <a:tcPr marL="68563" marR="68563" marT="34270" marB="342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rgbClr val="14179C"/>
                          </a:solidFill>
                          <a:effectLst/>
                          <a:latin typeface="黑体" charset="0"/>
                          <a:ea typeface="黑体" charset="0"/>
                          <a:cs typeface="黑体" charset="0"/>
                        </a:rPr>
                        <a:t>马玥</a:t>
                      </a:r>
                      <a:endParaRPr kumimoji="0" lang="zh-CN" altLang="en-US" sz="1200" b="0" i="0" u="none" strike="noStrike" cap="none" normalizeH="0" baseline="0" dirty="0">
                        <a:ln>
                          <a:noFill/>
                        </a:ln>
                        <a:solidFill>
                          <a:srgbClr val="14179C"/>
                        </a:solidFill>
                        <a:effectLst/>
                        <a:latin typeface="黑体" charset="0"/>
                        <a:ea typeface="黑体" charset="0"/>
                        <a:cs typeface="黑体" charset="0"/>
                      </a:endParaRPr>
                    </a:p>
                  </a:txBody>
                  <a:tcPr marL="68563" marR="68563" marT="34270" marB="342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a:ln>
                            <a:noFill/>
                          </a:ln>
                          <a:solidFill>
                            <a:srgbClr val="14179C"/>
                          </a:solidFill>
                          <a:effectLst/>
                          <a:latin typeface="黑体" charset="0"/>
                          <a:ea typeface="黑体" charset="0"/>
                          <a:cs typeface="黑体" charset="0"/>
                        </a:rPr>
                        <a:t>教学媒体选择</a:t>
                      </a: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C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zh-CN" sz="1200" b="0" i="0" u="none" strike="noStrike" cap="none" normalizeH="0" baseline="0" dirty="0" smtClean="0">
                          <a:ln>
                            <a:noFill/>
                          </a:ln>
                          <a:solidFill>
                            <a:srgbClr val="14179C"/>
                          </a:solidFill>
                          <a:effectLst/>
                          <a:latin typeface="黑体" charset="0"/>
                          <a:ea typeface="黑体" charset="0"/>
                          <a:cs typeface="黑体" charset="0"/>
                        </a:rPr>
                        <a:t>第</a:t>
                      </a:r>
                      <a:r>
                        <a:rPr kumimoji="0" lang="zh-CN" altLang="en-US" sz="1200" b="0" i="0" u="none" strike="noStrike" cap="none" normalizeH="0" baseline="0" dirty="0" smtClean="0">
                          <a:ln>
                            <a:noFill/>
                          </a:ln>
                          <a:solidFill>
                            <a:srgbClr val="14179C"/>
                          </a:solidFill>
                          <a:effectLst/>
                          <a:latin typeface="黑体" charset="0"/>
                          <a:ea typeface="黑体" charset="0"/>
                          <a:cs typeface="黑体" charset="0"/>
                        </a:rPr>
                        <a:t>八</a:t>
                      </a:r>
                      <a:r>
                        <a:rPr kumimoji="0" lang="zh-CN" altLang="zh-CN" sz="1200" b="0" i="0" u="none" strike="noStrike" cap="none" normalizeH="0" baseline="0" dirty="0" smtClean="0">
                          <a:ln>
                            <a:noFill/>
                          </a:ln>
                          <a:solidFill>
                            <a:srgbClr val="14179C"/>
                          </a:solidFill>
                          <a:effectLst/>
                          <a:latin typeface="黑体" charset="0"/>
                          <a:ea typeface="黑体" charset="0"/>
                          <a:cs typeface="黑体" charset="0"/>
                        </a:rPr>
                        <a:t>章</a:t>
                      </a:r>
                      <a:r>
                        <a:rPr kumimoji="0" lang="en-US" altLang="zh-CN" sz="1200" b="0" i="0" u="none" strike="noStrike" cap="none" normalizeH="0" baseline="0" dirty="0" smtClean="0">
                          <a:ln>
                            <a:noFill/>
                          </a:ln>
                          <a:solidFill>
                            <a:srgbClr val="14179C"/>
                          </a:solidFill>
                          <a:effectLst/>
                          <a:latin typeface="黑体" charset="0"/>
                          <a:ea typeface="黑体" charset="0"/>
                          <a:cs typeface="黑体" charset="0"/>
                        </a:rPr>
                        <a:t>      </a:t>
                      </a:r>
                      <a:r>
                        <a:rPr kumimoji="0" lang="zh-CN" altLang="zh-CN" sz="1200" b="0" i="0" u="none" strike="noStrike" cap="none" normalizeH="0" baseline="0" dirty="0" smtClean="0">
                          <a:ln>
                            <a:noFill/>
                          </a:ln>
                          <a:solidFill>
                            <a:srgbClr val="14179C"/>
                          </a:solidFill>
                          <a:effectLst/>
                          <a:latin typeface="黑体" charset="0"/>
                          <a:ea typeface="黑体" charset="0"/>
                          <a:cs typeface="黑体" charset="0"/>
                        </a:rPr>
                        <a:t>护理教学方法</a:t>
                      </a:r>
                      <a:r>
                        <a:rPr kumimoji="0" lang="zh-CN" altLang="en-US" sz="1200" b="0" i="0" u="none" strike="noStrike" cap="none" normalizeH="0" baseline="0" dirty="0" smtClean="0">
                          <a:ln>
                            <a:noFill/>
                          </a:ln>
                          <a:solidFill>
                            <a:srgbClr val="14179C"/>
                          </a:solidFill>
                          <a:effectLst/>
                          <a:latin typeface="黑体" charset="0"/>
                          <a:ea typeface="黑体" charset="0"/>
                          <a:cs typeface="黑体" charset="0"/>
                        </a:rPr>
                        <a:t>与媒体</a:t>
                      </a:r>
                      <a:endParaRPr kumimoji="0" lang="zh-CN" sz="1200" b="0" i="0" u="none" strike="noStrike" cap="none" normalizeH="0" baseline="0" dirty="0">
                        <a:ln>
                          <a:noFill/>
                        </a:ln>
                        <a:solidFill>
                          <a:srgbClr val="14179C"/>
                        </a:solidFill>
                        <a:effectLst/>
                        <a:latin typeface="黑体" charset="0"/>
                        <a:ea typeface="黑体" charset="0"/>
                        <a:cs typeface="黑体"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rgbClr val="14179C"/>
                          </a:solidFill>
                          <a:effectLst/>
                          <a:latin typeface="黑体" charset="0"/>
                          <a:ea typeface="黑体" charset="0"/>
                          <a:cs typeface="黑体" charset="0"/>
                        </a:rPr>
                        <a:t>实践</a:t>
                      </a:r>
                      <a:endParaRPr kumimoji="0" lang="zh-CN" altLang="en-US" sz="1200" b="0" i="0" u="none" strike="noStrike" cap="none" normalizeH="0" baseline="0" dirty="0">
                        <a:ln>
                          <a:noFill/>
                        </a:ln>
                        <a:solidFill>
                          <a:srgbClr val="14179C"/>
                        </a:solidFill>
                        <a:effectLst/>
                        <a:latin typeface="黑体" charset="0"/>
                        <a:ea typeface="黑体" charset="0"/>
                        <a:cs typeface="黑体" charset="0"/>
                      </a:endParaRPr>
                    </a:p>
                  </a:txBody>
                  <a:tcPr marL="68563" marR="68563" marT="34270" marB="342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CF"/>
                    </a:solidFill>
                  </a:tcPr>
                </a:tc>
              </a:tr>
              <a:tr h="70648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14179C"/>
                          </a:solidFill>
                          <a:effectLst/>
                          <a:latin typeface="黑体" charset="0"/>
                          <a:ea typeface="黑体" charset="0"/>
                          <a:cs typeface="黑体" charset="0"/>
                        </a:rPr>
                        <a:t>8</a:t>
                      </a:r>
                      <a:endParaRPr kumimoji="0" lang="zh-CN" altLang="en-US" sz="1200" b="0" i="0" u="none" strike="noStrike" cap="none" normalizeH="0" baseline="0">
                        <a:ln>
                          <a:noFill/>
                        </a:ln>
                        <a:solidFill>
                          <a:srgbClr val="14179C"/>
                        </a:solidFill>
                        <a:effectLst/>
                        <a:latin typeface="黑体" charset="0"/>
                        <a:ea typeface="黑体" charset="0"/>
                        <a:cs typeface="黑体" charset="0"/>
                      </a:endParaRPr>
                    </a:p>
                  </a:txBody>
                  <a:tcPr marL="68563" marR="68563" marT="34270" marB="342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2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rgbClr val="14179C"/>
                          </a:solidFill>
                          <a:effectLst/>
                          <a:latin typeface="黑体" charset="0"/>
                          <a:ea typeface="黑体" charset="0"/>
                          <a:cs typeface="黑体" charset="0"/>
                        </a:rPr>
                        <a:t>马</a:t>
                      </a:r>
                      <a:r>
                        <a:rPr kumimoji="0" lang="zh-CN" altLang="en-US" sz="1200" b="0" i="0" u="none" strike="noStrike" cap="none" normalizeH="0" baseline="0" dirty="0">
                          <a:ln>
                            <a:noFill/>
                          </a:ln>
                          <a:solidFill>
                            <a:srgbClr val="14179C"/>
                          </a:solidFill>
                          <a:effectLst/>
                          <a:latin typeface="黑体" charset="0"/>
                          <a:ea typeface="黑体" charset="0"/>
                          <a:cs typeface="黑体" charset="0"/>
                        </a:rPr>
                        <a:t>玥</a:t>
                      </a:r>
                      <a:endParaRPr kumimoji="0" lang="en-US" altLang="zh-CN" sz="1200" b="0" i="0" u="none" strike="noStrike" cap="none" normalizeH="0" baseline="0" dirty="0">
                        <a:ln>
                          <a:noFill/>
                        </a:ln>
                        <a:solidFill>
                          <a:srgbClr val="14179C"/>
                        </a:solidFill>
                        <a:effectLst/>
                        <a:latin typeface="黑体" charset="0"/>
                        <a:ea typeface="黑体" charset="0"/>
                        <a:cs typeface="黑体"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rgbClr val="14179C"/>
                          </a:solidFill>
                          <a:effectLst/>
                          <a:latin typeface="黑体" charset="0"/>
                          <a:ea typeface="黑体" charset="0"/>
                          <a:cs typeface="黑体" charset="0"/>
                        </a:rPr>
                        <a:t>翟惠敏李娟</a:t>
                      </a:r>
                      <a:endParaRPr kumimoji="0" lang="zh-CN" altLang="en-US" sz="1200" b="0" i="0" u="none" strike="noStrike" cap="none" normalizeH="0" baseline="0" dirty="0">
                        <a:ln>
                          <a:noFill/>
                        </a:ln>
                        <a:solidFill>
                          <a:srgbClr val="14179C"/>
                        </a:solidFill>
                        <a:effectLst/>
                        <a:latin typeface="黑体" charset="0"/>
                        <a:ea typeface="黑体" charset="0"/>
                        <a:cs typeface="黑体" charset="0"/>
                      </a:endParaRPr>
                    </a:p>
                  </a:txBody>
                  <a:tcPr marL="68563" marR="68563" marT="34270" marB="342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2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a:ln>
                            <a:noFill/>
                          </a:ln>
                          <a:solidFill>
                            <a:srgbClr val="14179C"/>
                          </a:solidFill>
                          <a:effectLst/>
                          <a:latin typeface="黑体" charset="0"/>
                          <a:ea typeface="黑体" charset="0"/>
                          <a:cs typeface="黑体" charset="0"/>
                        </a:rPr>
                        <a:t>教学媒体应用</a:t>
                      </a: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2E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chemeClr val="tx1"/>
                          </a:solidFill>
                          <a:effectLst/>
                          <a:latin typeface="黑体" charset="0"/>
                          <a:ea typeface="黑体" charset="0"/>
                          <a:cs typeface="黑体" charset="0"/>
                        </a:rPr>
                        <a:t>PPT</a:t>
                      </a:r>
                      <a:r>
                        <a:rPr kumimoji="0" lang="zh-CN" sz="1200" b="0" i="0" u="none" strike="noStrike" cap="none" normalizeH="0" baseline="0">
                          <a:ln>
                            <a:noFill/>
                          </a:ln>
                          <a:solidFill>
                            <a:schemeClr val="tx1"/>
                          </a:solidFill>
                          <a:effectLst/>
                          <a:latin typeface="黑体" charset="0"/>
                          <a:ea typeface="黑体" charset="0"/>
                          <a:cs typeface="黑体" charset="0"/>
                        </a:rPr>
                        <a:t>制作原则和技巧</a:t>
                      </a:r>
                      <a:endParaRPr kumimoji="0" lang="zh-CN" sz="1200" b="0" i="0" u="none" strike="noStrike" cap="none" normalizeH="0" baseline="0">
                        <a:ln>
                          <a:noFill/>
                        </a:ln>
                        <a:solidFill>
                          <a:schemeClr val="tx1"/>
                        </a:solidFill>
                        <a:effectLst/>
                        <a:latin typeface="黑体" charset="0"/>
                        <a:ea typeface="黑体" charset="0"/>
                        <a:cs typeface="Times New Roman" panose="0202060305040502030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a:ln>
                            <a:noFill/>
                          </a:ln>
                          <a:solidFill>
                            <a:schemeClr val="tx1"/>
                          </a:solidFill>
                          <a:effectLst/>
                          <a:latin typeface="黑体" charset="0"/>
                          <a:ea typeface="黑体" charset="0"/>
                          <a:cs typeface="黑体" charset="0"/>
                        </a:rPr>
                        <a:t>录屏工具使用、格式转化、视频截取、</a:t>
                      </a:r>
                      <a:endParaRPr kumimoji="0" lang="en-US" altLang="zh-CN" sz="1200" b="0" i="0" u="none" strike="noStrike" cap="none" normalizeH="0" baseline="0">
                        <a:ln>
                          <a:noFill/>
                        </a:ln>
                        <a:solidFill>
                          <a:schemeClr val="tx1"/>
                        </a:solidFill>
                        <a:effectLst/>
                        <a:latin typeface="黑体" charset="0"/>
                        <a:ea typeface="黑体" charset="0"/>
                        <a:cs typeface="黑体"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a:ln>
                            <a:noFill/>
                          </a:ln>
                          <a:solidFill>
                            <a:schemeClr val="tx1"/>
                          </a:solidFill>
                          <a:effectLst/>
                          <a:latin typeface="黑体" charset="0"/>
                          <a:ea typeface="黑体" charset="0"/>
                          <a:cs typeface="黑体" charset="0"/>
                        </a:rPr>
                        <a:t>手机视频编辑等</a:t>
                      </a:r>
                      <a:endParaRPr kumimoji="0" lang="zh-CN" sz="1200" b="0" i="0" u="none" strike="noStrike" cap="none" normalizeH="0" baseline="0">
                        <a:ln>
                          <a:noFill/>
                        </a:ln>
                        <a:solidFill>
                          <a:srgbClr val="14179C"/>
                        </a:solidFill>
                        <a:effectLst/>
                        <a:latin typeface="黑体" charset="0"/>
                        <a:ea typeface="黑体" charset="0"/>
                        <a:cs typeface="黑体"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2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a:ln>
                            <a:noFill/>
                          </a:ln>
                          <a:solidFill>
                            <a:srgbClr val="14179C"/>
                          </a:solidFill>
                          <a:effectLst/>
                          <a:latin typeface="黑体" charset="0"/>
                          <a:ea typeface="黑体" charset="0"/>
                          <a:cs typeface="黑体" charset="0"/>
                        </a:rPr>
                        <a:t>上机</a:t>
                      </a:r>
                      <a:r>
                        <a:rPr kumimoji="0" lang="zh-CN" altLang="en-US" sz="1200" b="0" i="0" u="none" strike="noStrike" cap="none" normalizeH="0" baseline="0">
                          <a:ln>
                            <a:noFill/>
                          </a:ln>
                          <a:solidFill>
                            <a:srgbClr val="14179C"/>
                          </a:solidFill>
                          <a:effectLst/>
                          <a:latin typeface="黑体" charset="0"/>
                          <a:ea typeface="黑体" charset="0"/>
                          <a:cs typeface="黑体" charset="0"/>
                        </a:rPr>
                        <a:t>练习</a:t>
                      </a:r>
                      <a:endParaRPr kumimoji="0" lang="zh-CN" sz="1200" b="0" i="0" u="none" strike="noStrike" cap="none" normalizeH="0" baseline="0">
                        <a:ln>
                          <a:noFill/>
                        </a:ln>
                        <a:solidFill>
                          <a:srgbClr val="14179C"/>
                        </a:solidFill>
                        <a:effectLst/>
                        <a:latin typeface="黑体" charset="0"/>
                        <a:ea typeface="黑体" charset="0"/>
                        <a:cs typeface="黑体" charset="0"/>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a:ln>
                          <a:noFill/>
                        </a:ln>
                        <a:solidFill>
                          <a:srgbClr val="14179C"/>
                        </a:solidFill>
                        <a:effectLst/>
                        <a:latin typeface="黑体" charset="0"/>
                        <a:ea typeface="黑体" charset="0"/>
                        <a:cs typeface="黑体" charset="0"/>
                      </a:endParaRPr>
                    </a:p>
                  </a:txBody>
                  <a:tcPr marL="68563" marR="68563" marT="34270" marB="342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2E9"/>
                    </a:solidFill>
                  </a:tcPr>
                </a:tc>
              </a:tr>
              <a:tr h="445364">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14179C"/>
                          </a:solidFill>
                          <a:effectLst/>
                          <a:latin typeface="黑体" charset="0"/>
                          <a:ea typeface="黑体" charset="0"/>
                          <a:cs typeface="黑体" charset="0"/>
                        </a:rPr>
                        <a:t>9</a:t>
                      </a:r>
                      <a:endParaRPr kumimoji="0" lang="zh-CN" altLang="en-US" sz="1200" b="0" i="0" u="none" strike="noStrike" cap="none" normalizeH="0" baseline="0">
                        <a:ln>
                          <a:noFill/>
                        </a:ln>
                        <a:solidFill>
                          <a:srgbClr val="14179C"/>
                        </a:solidFill>
                        <a:effectLst/>
                        <a:latin typeface="黑体" charset="0"/>
                        <a:ea typeface="黑体" charset="0"/>
                        <a:cs typeface="黑体" charset="0"/>
                      </a:endParaRPr>
                    </a:p>
                  </a:txBody>
                  <a:tcPr marL="68563" marR="68563" marT="34270" marB="342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14179C"/>
                          </a:solidFill>
                          <a:effectLst/>
                          <a:latin typeface="黑体" charset="0"/>
                          <a:ea typeface="黑体" charset="0"/>
                          <a:cs typeface="黑体" charset="0"/>
                        </a:rPr>
                        <a:t>马玥</a:t>
                      </a:r>
                    </a:p>
                  </a:txBody>
                  <a:tcPr marL="68563" marR="68563" marT="34270" marB="342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14179C"/>
                          </a:solidFill>
                          <a:effectLst/>
                          <a:latin typeface="黑体" charset="0"/>
                          <a:ea typeface="黑体" charset="0"/>
                          <a:cs typeface="黑体" charset="0"/>
                        </a:rPr>
                        <a:t>备课</a:t>
                      </a:r>
                      <a:endParaRPr kumimoji="0" lang="zh-CN" sz="1200" b="0" i="0" u="none" strike="noStrike" cap="none" normalizeH="0" baseline="0">
                        <a:ln>
                          <a:noFill/>
                        </a:ln>
                        <a:solidFill>
                          <a:srgbClr val="14179C"/>
                        </a:solidFill>
                        <a:effectLst/>
                        <a:latin typeface="黑体" charset="0"/>
                        <a:ea typeface="黑体" charset="0"/>
                        <a:cs typeface="黑体"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C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14179C"/>
                          </a:solidFill>
                          <a:effectLst/>
                          <a:latin typeface="黑体" charset="0"/>
                          <a:ea typeface="黑体" charset="0"/>
                          <a:cs typeface="黑体" charset="0"/>
                        </a:rPr>
                        <a:t>教学设计、教案书写、试讲</a:t>
                      </a:r>
                      <a:endParaRPr kumimoji="0" lang="zh-CN" sz="1200" b="0" i="0" u="none" strike="noStrike" cap="none" normalizeH="0" baseline="0">
                        <a:ln>
                          <a:noFill/>
                        </a:ln>
                        <a:solidFill>
                          <a:srgbClr val="14179C"/>
                        </a:solidFill>
                        <a:effectLst/>
                        <a:latin typeface="黑体" charset="0"/>
                        <a:ea typeface="黑体" charset="0"/>
                        <a:cs typeface="黑体"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14179C"/>
                          </a:solidFill>
                          <a:effectLst/>
                          <a:latin typeface="黑体" charset="0"/>
                          <a:ea typeface="黑体" charset="0"/>
                          <a:cs typeface="黑体" charset="0"/>
                        </a:rPr>
                        <a:t>自主学习</a:t>
                      </a:r>
                      <a:endParaRPr kumimoji="0" lang="zh-CN" sz="1200" b="0" i="0" u="none" strike="noStrike" cap="none" normalizeH="0" baseline="0">
                        <a:ln>
                          <a:noFill/>
                        </a:ln>
                        <a:solidFill>
                          <a:srgbClr val="14179C"/>
                        </a:solidFill>
                        <a:effectLst/>
                        <a:latin typeface="黑体" charset="0"/>
                        <a:ea typeface="黑体" charset="0"/>
                        <a:cs typeface="黑体" charset="0"/>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a:ln>
                          <a:noFill/>
                        </a:ln>
                        <a:solidFill>
                          <a:srgbClr val="14179C"/>
                        </a:solidFill>
                        <a:effectLst/>
                        <a:latin typeface="黑体" charset="0"/>
                        <a:ea typeface="黑体" charset="0"/>
                        <a:cs typeface="黑体" charset="0"/>
                      </a:endParaRPr>
                    </a:p>
                  </a:txBody>
                  <a:tcPr marL="68563" marR="68563" marT="34270" marB="342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CF"/>
                    </a:solidFill>
                  </a:tcPr>
                </a:tc>
              </a:tr>
              <a:tr h="44902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14179C"/>
                          </a:solidFill>
                          <a:effectLst/>
                          <a:latin typeface="黑体" charset="0"/>
                          <a:ea typeface="黑体" charset="0"/>
                          <a:cs typeface="黑体" charset="0"/>
                        </a:rPr>
                        <a:t>10</a:t>
                      </a:r>
                      <a:endParaRPr kumimoji="0" lang="zh-CN" altLang="en-US" sz="1200" b="0" i="0" u="none" strike="noStrike" cap="none" normalizeH="0" baseline="0">
                        <a:ln>
                          <a:noFill/>
                        </a:ln>
                        <a:solidFill>
                          <a:srgbClr val="14179C"/>
                        </a:solidFill>
                        <a:effectLst/>
                        <a:latin typeface="黑体" charset="0"/>
                        <a:ea typeface="黑体" charset="0"/>
                        <a:cs typeface="黑体" charset="0"/>
                      </a:endParaRPr>
                    </a:p>
                  </a:txBody>
                  <a:tcPr marL="68563" marR="68563" marT="34270" marB="342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2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14179C"/>
                          </a:solidFill>
                          <a:effectLst/>
                          <a:latin typeface="黑体" charset="0"/>
                          <a:ea typeface="黑体" charset="0"/>
                          <a:cs typeface="黑体" charset="0"/>
                        </a:rPr>
                        <a:t>全体</a:t>
                      </a:r>
                      <a:endParaRPr kumimoji="0" lang="en-US" altLang="zh-CN" sz="1200" b="0" i="0" u="none" strike="noStrike" cap="none" normalizeH="0" baseline="0">
                        <a:ln>
                          <a:noFill/>
                        </a:ln>
                        <a:solidFill>
                          <a:srgbClr val="14179C"/>
                        </a:solidFill>
                        <a:effectLst/>
                        <a:latin typeface="黑体" charset="0"/>
                        <a:ea typeface="黑体" charset="0"/>
                        <a:cs typeface="黑体" charset="0"/>
                      </a:endParaRPr>
                    </a:p>
                  </a:txBody>
                  <a:tcPr marL="68563" marR="68563" marT="34270" marB="342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2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14179C"/>
                          </a:solidFill>
                          <a:effectLst/>
                          <a:latin typeface="黑体" charset="0"/>
                          <a:ea typeface="黑体" charset="0"/>
                          <a:cs typeface="黑体" charset="0"/>
                        </a:rPr>
                        <a:t>课堂教学实践</a:t>
                      </a:r>
                      <a:endParaRPr kumimoji="0" lang="zh-CN" sz="1200" b="0" i="0" u="none" strike="noStrike" cap="none" normalizeH="0" baseline="0">
                        <a:ln>
                          <a:noFill/>
                        </a:ln>
                        <a:solidFill>
                          <a:srgbClr val="14179C"/>
                        </a:solidFill>
                        <a:effectLst/>
                        <a:latin typeface="黑体" charset="0"/>
                        <a:ea typeface="黑体" charset="0"/>
                        <a:cs typeface="黑体"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2E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zh-CN" sz="1200" b="0" i="0" u="none" strike="noStrike" cap="none" normalizeH="0" baseline="0">
                        <a:ln>
                          <a:noFill/>
                        </a:ln>
                        <a:solidFill>
                          <a:srgbClr val="14179C"/>
                        </a:solidFill>
                        <a:effectLst/>
                        <a:latin typeface="黑体" charset="0"/>
                        <a:ea typeface="黑体" charset="0"/>
                        <a:cs typeface="黑体"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2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rgbClr val="14179C"/>
                          </a:solidFill>
                          <a:effectLst/>
                          <a:latin typeface="黑体" charset="0"/>
                          <a:ea typeface="黑体" charset="0"/>
                          <a:cs typeface="黑体" charset="0"/>
                        </a:rPr>
                        <a:t>小讲课</a:t>
                      </a:r>
                    </a:p>
                  </a:txBody>
                  <a:tcPr marL="68563" marR="68563" marT="34270" marB="342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2E9"/>
                    </a:solidFill>
                  </a:tcPr>
                </a:tc>
              </a:tr>
              <a:tr h="44902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14179C"/>
                          </a:solidFill>
                          <a:effectLst/>
                          <a:latin typeface="黑体" charset="0"/>
                          <a:ea typeface="黑体" charset="0"/>
                          <a:cs typeface="黑体" charset="0"/>
                        </a:rPr>
                        <a:t>11</a:t>
                      </a:r>
                      <a:endParaRPr kumimoji="0" lang="zh-CN" altLang="en-US" sz="1200" b="0" i="0" u="none" strike="noStrike" cap="none" normalizeH="0" baseline="0">
                        <a:ln>
                          <a:noFill/>
                        </a:ln>
                        <a:solidFill>
                          <a:srgbClr val="14179C"/>
                        </a:solidFill>
                        <a:effectLst/>
                        <a:latin typeface="黑体" charset="0"/>
                        <a:ea typeface="黑体" charset="0"/>
                        <a:cs typeface="黑体" charset="0"/>
                      </a:endParaRPr>
                    </a:p>
                  </a:txBody>
                  <a:tcPr marL="68563" marR="68563" marT="34270" marB="342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14179C"/>
                          </a:solidFill>
                          <a:effectLst/>
                          <a:latin typeface="黑体" charset="0"/>
                          <a:ea typeface="黑体" charset="0"/>
                          <a:cs typeface="黑体" charset="0"/>
                        </a:rPr>
                        <a:t>全体</a:t>
                      </a:r>
                    </a:p>
                  </a:txBody>
                  <a:tcPr marL="68563" marR="68563" marT="34270" marB="342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rgbClr val="14179C"/>
                          </a:solidFill>
                          <a:effectLst/>
                          <a:latin typeface="黑体" charset="0"/>
                          <a:ea typeface="黑体" charset="0"/>
                          <a:cs typeface="黑体" charset="0"/>
                        </a:rPr>
                        <a:t>教学竞赛</a:t>
                      </a:r>
                      <a:endParaRPr kumimoji="0" lang="zh-CN" sz="1200" b="0" i="0" u="none" strike="noStrike" cap="none" normalizeH="0" baseline="0" dirty="0">
                        <a:ln>
                          <a:noFill/>
                        </a:ln>
                        <a:solidFill>
                          <a:srgbClr val="14179C"/>
                        </a:solidFill>
                        <a:effectLst/>
                        <a:latin typeface="黑体" charset="0"/>
                        <a:ea typeface="黑体" charset="0"/>
                        <a:cs typeface="黑体"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C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endParaRPr kumimoji="0" lang="zh-CN" sz="1200" b="0" i="0" u="none" strike="noStrike" cap="none" normalizeH="0" baseline="0">
                        <a:ln>
                          <a:noFill/>
                        </a:ln>
                        <a:solidFill>
                          <a:srgbClr val="14179C"/>
                        </a:solidFill>
                        <a:effectLst/>
                        <a:latin typeface="黑体" charset="0"/>
                        <a:ea typeface="黑体" charset="0"/>
                        <a:cs typeface="黑体" charset="0"/>
                      </a:endParaRP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C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cap="none" normalizeH="0" baseline="0" dirty="0" smtClean="0">
                          <a:ln>
                            <a:noFill/>
                          </a:ln>
                          <a:solidFill>
                            <a:srgbClr val="14179C"/>
                          </a:solidFill>
                          <a:effectLst/>
                          <a:latin typeface="黑体" charset="0"/>
                          <a:ea typeface="黑体" charset="0"/>
                          <a:cs typeface="黑体" charset="0"/>
                        </a:rPr>
                        <a:t>小讲课</a:t>
                      </a: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rgbClr val="14179C"/>
                        </a:solidFill>
                        <a:effectLst/>
                        <a:latin typeface="黑体" charset="0"/>
                        <a:ea typeface="黑体" charset="0"/>
                        <a:cs typeface="黑体" charset="0"/>
                      </a:endParaRPr>
                    </a:p>
                  </a:txBody>
                  <a:tcPr marL="68563" marR="68563" marT="34270" marB="342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CF"/>
                    </a:solidFill>
                  </a:tcPr>
                </a:tc>
              </a:tr>
            </a:tbl>
          </a:graphicData>
        </a:graphic>
      </p:graphicFrame>
      <p:sp>
        <p:nvSpPr>
          <p:cNvPr id="8" name="矩形 7"/>
          <p:cNvSpPr/>
          <p:nvPr/>
        </p:nvSpPr>
        <p:spPr>
          <a:xfrm>
            <a:off x="251520" y="0"/>
            <a:ext cx="1652492" cy="646331"/>
          </a:xfrm>
          <a:prstGeom prst="rect">
            <a:avLst/>
          </a:prstGeom>
          <a:noFill/>
        </p:spPr>
        <p:txBody>
          <a:bodyPr>
            <a:spAutoFit/>
          </a:bodyPr>
          <a:lstStyle/>
          <a:p>
            <a:pPr algn="ctr" defTabSz="685800">
              <a:defRPr/>
            </a:pPr>
            <a:r>
              <a:rPr lang="en-US" altLang="zh-CN" sz="36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Arial" panose="020B0604020202090204" pitchFamily="34" charset="0"/>
                <a:ea typeface="宋体" charset="0"/>
                <a:cs typeface="+mn-cs"/>
              </a:rPr>
              <a:t>HOW</a:t>
            </a:r>
            <a:endParaRPr lang="zh-CN" altLang="en-US" sz="36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Arial" panose="020B0604020202090204" pitchFamily="34" charset="0"/>
              <a:ea typeface="宋体" charset="0"/>
              <a:cs typeface="+mn-cs"/>
            </a:endParaRPr>
          </a:p>
        </p:txBody>
      </p:sp>
      <p:sp>
        <p:nvSpPr>
          <p:cNvPr id="6" name="矩形 5"/>
          <p:cNvSpPr/>
          <p:nvPr/>
        </p:nvSpPr>
        <p:spPr>
          <a:xfrm>
            <a:off x="2123728" y="0"/>
            <a:ext cx="5238582" cy="523220"/>
          </a:xfrm>
          <a:prstGeom prst="rect">
            <a:avLst/>
          </a:prstGeom>
          <a:noFill/>
        </p:spPr>
        <p:txBody>
          <a:bodyPr>
            <a:spAutoFit/>
          </a:bodyPr>
          <a:lstStyle/>
          <a:p>
            <a:pPr algn="ctr" defTabSz="685800">
              <a:defRPr/>
            </a:pPr>
            <a:r>
              <a:rPr lang="en-US" altLang="zh-CN" sz="2800" b="1" dirty="0" smtClean="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2800" b="1" dirty="0" smtClean="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三</a:t>
            </a:r>
            <a:r>
              <a:rPr lang="en-US" altLang="zh-CN" sz="2800" b="1" dirty="0" smtClean="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2800" b="1" dirty="0" smtClean="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教学</a:t>
            </a:r>
            <a:r>
              <a:rPr lang="zh-CN" altLang="en-US" sz="2800" b="1" dirty="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组织形式与学习方法</a:t>
            </a:r>
            <a:endParaRPr lang="zh-CN" altLang="en-US" sz="3200" b="1" dirty="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1101" y="21771"/>
            <a:ext cx="1652492" cy="646331"/>
          </a:xfrm>
          <a:prstGeom prst="rect">
            <a:avLst/>
          </a:prstGeom>
          <a:noFill/>
        </p:spPr>
        <p:txBody>
          <a:bodyPr>
            <a:spAutoFit/>
          </a:bodyPr>
          <a:lstStyle/>
          <a:p>
            <a:pPr algn="ctr" defTabSz="685800">
              <a:defRPr/>
            </a:pPr>
            <a:r>
              <a:rPr lang="en-US" altLang="zh-CN" sz="36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Arial" panose="020B0604020202090204" pitchFamily="34" charset="0"/>
                <a:ea typeface="宋体" charset="0"/>
                <a:cs typeface="+mn-cs"/>
              </a:rPr>
              <a:t>HOW</a:t>
            </a:r>
            <a:endParaRPr lang="zh-CN" altLang="en-US" sz="36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Arial" panose="020B0604020202090204" pitchFamily="34" charset="0"/>
              <a:ea typeface="宋体" charset="0"/>
              <a:cs typeface="+mn-cs"/>
            </a:endParaRPr>
          </a:p>
        </p:txBody>
      </p:sp>
      <p:sp>
        <p:nvSpPr>
          <p:cNvPr id="43012" name="内容占位符 2"/>
          <p:cNvSpPr>
            <a:spLocks noGrp="1" noChangeArrowheads="1"/>
          </p:cNvSpPr>
          <p:nvPr>
            <p:ph idx="1"/>
          </p:nvPr>
        </p:nvSpPr>
        <p:spPr>
          <a:xfrm>
            <a:off x="1331640" y="1474446"/>
            <a:ext cx="2808312" cy="1045369"/>
          </a:xfrm>
        </p:spPr>
        <p:txBody>
          <a:bodyPr/>
          <a:lstStyle/>
          <a:p>
            <a:pPr marL="81915" indent="0">
              <a:buNone/>
            </a:pPr>
            <a:r>
              <a:rPr lang="zh-CN" altLang="en-US" sz="1800" b="0" dirty="0" smtClean="0">
                <a:latin typeface="黑体" charset="0"/>
                <a:ea typeface="黑体" charset="0"/>
                <a:cs typeface="黑体" charset="0"/>
              </a:rPr>
              <a:t>课</a:t>
            </a:r>
            <a:r>
              <a:rPr lang="zh-CN" altLang="en-US" sz="1800" b="0" dirty="0">
                <a:latin typeface="黑体" charset="0"/>
                <a:ea typeface="黑体" charset="0"/>
                <a:cs typeface="黑体" charset="0"/>
              </a:rPr>
              <a:t>代表会发布学习任务，大家登陆</a:t>
            </a:r>
            <a:r>
              <a:rPr lang="zh-CN" altLang="en-US" sz="1800" b="0" dirty="0">
                <a:solidFill>
                  <a:srgbClr val="FF0000"/>
                </a:solidFill>
                <a:latin typeface="黑体" charset="0"/>
                <a:ea typeface="黑体" charset="0"/>
                <a:cs typeface="黑体" charset="0"/>
              </a:rPr>
              <a:t>爱课平台</a:t>
            </a:r>
            <a:r>
              <a:rPr lang="zh-CN" altLang="en-US" sz="1800" b="0" dirty="0">
                <a:latin typeface="黑体" charset="0"/>
                <a:ea typeface="黑体" charset="0"/>
                <a:cs typeface="黑体" charset="0"/>
              </a:rPr>
              <a:t>：</a:t>
            </a:r>
            <a:endParaRPr lang="zh-CN" altLang="en-US" sz="1800" b="0" dirty="0">
              <a:solidFill>
                <a:srgbClr val="FF0000"/>
              </a:solidFill>
              <a:latin typeface="黑体" charset="0"/>
              <a:ea typeface="黑体" charset="0"/>
              <a:cs typeface="黑体" charset="0"/>
            </a:endParaRPr>
          </a:p>
        </p:txBody>
      </p:sp>
      <p:sp>
        <p:nvSpPr>
          <p:cNvPr id="38917" name="内容占位符 2"/>
          <p:cNvSpPr txBox="1"/>
          <p:nvPr/>
        </p:nvSpPr>
        <p:spPr bwMode="auto">
          <a:xfrm>
            <a:off x="1547664" y="2670064"/>
            <a:ext cx="6155531"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9855">
              <a:defRPr sz="2800" b="1">
                <a:solidFill>
                  <a:schemeClr val="tx1"/>
                </a:solidFill>
                <a:latin typeface="Verdana" panose="020B0604030504040204" charset="0"/>
                <a:ea typeface="宋体" charset="0"/>
              </a:defRPr>
            </a:lvl1pPr>
            <a:lvl2pPr>
              <a:defRPr sz="2400">
                <a:solidFill>
                  <a:schemeClr val="tx1"/>
                </a:solidFill>
                <a:latin typeface="Arial" panose="020B0604020202090204" pitchFamily="34" charset="0"/>
                <a:ea typeface="宋体" charset="0"/>
              </a:defRPr>
            </a:lvl2pPr>
            <a:lvl3pPr>
              <a:defRPr sz="2200">
                <a:solidFill>
                  <a:schemeClr val="tx1"/>
                </a:solidFill>
                <a:latin typeface="Arial" panose="020B0604020202090204" pitchFamily="34" charset="0"/>
                <a:ea typeface="宋体" charset="0"/>
              </a:defRPr>
            </a:lvl3pPr>
            <a:lvl4pPr>
              <a:defRPr sz="2000">
                <a:solidFill>
                  <a:schemeClr val="tx1"/>
                </a:solidFill>
                <a:latin typeface="Arial" panose="020B0604020202090204" pitchFamily="34" charset="0"/>
                <a:ea typeface="宋体" charset="0"/>
              </a:defRPr>
            </a:lvl4pPr>
            <a:lvl5pPr>
              <a:defRPr sz="2000">
                <a:solidFill>
                  <a:schemeClr val="tx1"/>
                </a:solidFill>
                <a:latin typeface="Arial" panose="020B0604020202090204" pitchFamily="34" charset="0"/>
                <a:ea typeface="宋体" charset="0"/>
              </a:defRPr>
            </a:lvl5pPr>
            <a:lvl6pPr eaLnBrk="0" hangingPunct="0">
              <a:defRPr sz="2000">
                <a:solidFill>
                  <a:schemeClr val="tx1"/>
                </a:solidFill>
                <a:latin typeface="Arial" panose="020B0604020202090204" pitchFamily="34" charset="0"/>
                <a:ea typeface="宋体" charset="0"/>
              </a:defRPr>
            </a:lvl6pPr>
            <a:lvl7pPr eaLnBrk="0" hangingPunct="0">
              <a:defRPr sz="2000">
                <a:solidFill>
                  <a:schemeClr val="tx1"/>
                </a:solidFill>
                <a:latin typeface="Arial" panose="020B0604020202090204" pitchFamily="34" charset="0"/>
                <a:ea typeface="宋体" charset="0"/>
              </a:defRPr>
            </a:lvl7pPr>
            <a:lvl8pPr eaLnBrk="0" hangingPunct="0">
              <a:defRPr sz="2000">
                <a:solidFill>
                  <a:schemeClr val="tx1"/>
                </a:solidFill>
                <a:latin typeface="Arial" panose="020B0604020202090204" pitchFamily="34" charset="0"/>
                <a:ea typeface="宋体" charset="0"/>
              </a:defRPr>
            </a:lvl8pPr>
            <a:lvl9pPr eaLnBrk="0" hangingPunct="0">
              <a:defRPr sz="2000">
                <a:solidFill>
                  <a:schemeClr val="tx1"/>
                </a:solidFill>
                <a:latin typeface="Arial" panose="020B0604020202090204" pitchFamily="34" charset="0"/>
                <a:ea typeface="宋体" charset="0"/>
              </a:defRPr>
            </a:lvl9pPr>
          </a:lstStyle>
          <a:p>
            <a:pPr marL="81915" defTabSz="685800">
              <a:spcBef>
                <a:spcPct val="20000"/>
              </a:spcBef>
              <a:buClr>
                <a:srgbClr val="3366FF"/>
              </a:buClr>
            </a:pPr>
            <a:r>
              <a:rPr lang="en-US" altLang="zh-CN" sz="1800" b="0" dirty="0">
                <a:solidFill>
                  <a:srgbClr val="14179C"/>
                </a:solidFill>
                <a:latin typeface="黑体" charset="0"/>
                <a:ea typeface="黑体" charset="0"/>
                <a:cs typeface="黑体" charset="0"/>
              </a:rPr>
              <a:t>1.</a:t>
            </a:r>
            <a:r>
              <a:rPr lang="zh-CN" altLang="en-US" sz="1800" b="0" dirty="0">
                <a:solidFill>
                  <a:srgbClr val="14179C"/>
                </a:solidFill>
                <a:latin typeface="黑体" charset="0"/>
                <a:ea typeface="黑体" charset="0"/>
                <a:cs typeface="黑体" charset="0"/>
              </a:rPr>
              <a:t>先看作业说明</a:t>
            </a:r>
            <a:r>
              <a:rPr lang="en-US" altLang="zh-CN" sz="1800" b="0" dirty="0">
                <a:solidFill>
                  <a:srgbClr val="14179C"/>
                </a:solidFill>
                <a:latin typeface="黑体" charset="0"/>
                <a:ea typeface="黑体" charset="0"/>
                <a:cs typeface="黑体" charset="0"/>
              </a:rPr>
              <a:t>,</a:t>
            </a:r>
            <a:r>
              <a:rPr lang="zh-CN" altLang="en-US" sz="1800" b="0" dirty="0">
                <a:solidFill>
                  <a:srgbClr val="14179C"/>
                </a:solidFill>
                <a:latin typeface="黑体" charset="0"/>
                <a:ea typeface="黑体" charset="0"/>
                <a:cs typeface="黑体" charset="0"/>
              </a:rPr>
              <a:t>根据作业说明上的指引，到书上或</a:t>
            </a:r>
            <a:r>
              <a:rPr lang="en-US" altLang="zh-CN" sz="1800" b="0" dirty="0">
                <a:solidFill>
                  <a:srgbClr val="14179C"/>
                </a:solidFill>
                <a:latin typeface="黑体" charset="0"/>
                <a:ea typeface="黑体" charset="0"/>
                <a:cs typeface="黑体" charset="0"/>
              </a:rPr>
              <a:t>PPT</a:t>
            </a:r>
            <a:r>
              <a:rPr lang="zh-CN" altLang="en-US" sz="1800" b="0" dirty="0">
                <a:solidFill>
                  <a:srgbClr val="14179C"/>
                </a:solidFill>
                <a:latin typeface="黑体" charset="0"/>
                <a:ea typeface="黑体" charset="0"/>
                <a:cs typeface="黑体" charset="0"/>
              </a:rPr>
              <a:t>找 </a:t>
            </a:r>
            <a:endParaRPr lang="en-US" altLang="zh-CN" sz="1800" b="0" dirty="0">
              <a:solidFill>
                <a:srgbClr val="14179C"/>
              </a:solidFill>
              <a:latin typeface="黑体" charset="0"/>
              <a:ea typeface="黑体" charset="0"/>
              <a:cs typeface="黑体" charset="0"/>
            </a:endParaRPr>
          </a:p>
          <a:p>
            <a:pPr marL="81915" defTabSz="685800">
              <a:spcBef>
                <a:spcPct val="20000"/>
              </a:spcBef>
              <a:buClr>
                <a:srgbClr val="3366FF"/>
              </a:buClr>
            </a:pPr>
            <a:r>
              <a:rPr lang="en-US" altLang="zh-CN" sz="1800" b="0" dirty="0">
                <a:solidFill>
                  <a:srgbClr val="14179C"/>
                </a:solidFill>
                <a:latin typeface="黑体" charset="0"/>
                <a:ea typeface="黑体" charset="0"/>
                <a:cs typeface="黑体" charset="0"/>
              </a:rPr>
              <a:t>   </a:t>
            </a:r>
            <a:r>
              <a:rPr lang="zh-CN" altLang="en-US" sz="1800" b="0" dirty="0">
                <a:solidFill>
                  <a:srgbClr val="14179C"/>
                </a:solidFill>
                <a:latin typeface="黑体" charset="0"/>
                <a:ea typeface="黑体" charset="0"/>
                <a:cs typeface="黑体" charset="0"/>
              </a:rPr>
              <a:t>资源学习；</a:t>
            </a:r>
            <a:endParaRPr lang="en-US" altLang="zh-CN" sz="1800" b="0" dirty="0">
              <a:solidFill>
                <a:srgbClr val="14179C"/>
              </a:solidFill>
              <a:latin typeface="黑体" charset="0"/>
              <a:ea typeface="黑体" charset="0"/>
              <a:cs typeface="黑体" charset="0"/>
            </a:endParaRPr>
          </a:p>
          <a:p>
            <a:pPr marL="81915" defTabSz="685800">
              <a:spcBef>
                <a:spcPct val="20000"/>
              </a:spcBef>
              <a:buClr>
                <a:srgbClr val="3366FF"/>
              </a:buClr>
            </a:pPr>
            <a:r>
              <a:rPr lang="en-US" altLang="zh-CN" sz="1800" b="0" dirty="0">
                <a:solidFill>
                  <a:srgbClr val="14179C"/>
                </a:solidFill>
                <a:latin typeface="黑体" charset="0"/>
                <a:ea typeface="黑体" charset="0"/>
                <a:cs typeface="黑体" charset="0"/>
              </a:rPr>
              <a:t>2.</a:t>
            </a:r>
            <a:r>
              <a:rPr lang="zh-CN" altLang="en-US" sz="1800" b="0" dirty="0">
                <a:solidFill>
                  <a:srgbClr val="14179C"/>
                </a:solidFill>
                <a:latin typeface="黑体" charset="0"/>
                <a:ea typeface="黑体" charset="0"/>
                <a:cs typeface="黑体" charset="0"/>
              </a:rPr>
              <a:t>进行小测验（可以做</a:t>
            </a:r>
            <a:r>
              <a:rPr lang="en-US" altLang="zh-CN" sz="1800" b="0" dirty="0">
                <a:solidFill>
                  <a:srgbClr val="14179C"/>
                </a:solidFill>
                <a:latin typeface="黑体" charset="0"/>
                <a:ea typeface="黑体" charset="0"/>
                <a:cs typeface="黑体" charset="0"/>
              </a:rPr>
              <a:t>5</a:t>
            </a:r>
            <a:r>
              <a:rPr lang="zh-CN" altLang="en-US" sz="1800" b="0" dirty="0">
                <a:solidFill>
                  <a:srgbClr val="14179C"/>
                </a:solidFill>
                <a:latin typeface="黑体" charset="0"/>
                <a:ea typeface="黑体" charset="0"/>
                <a:cs typeface="黑体" charset="0"/>
              </a:rPr>
              <a:t>次，取最高分）</a:t>
            </a:r>
            <a:endParaRPr lang="en-US" altLang="zh-CN" sz="1800" b="0" dirty="0">
              <a:solidFill>
                <a:srgbClr val="14179C"/>
              </a:solidFill>
              <a:latin typeface="黑体" charset="0"/>
              <a:ea typeface="黑体" charset="0"/>
              <a:cs typeface="黑体" charset="0"/>
            </a:endParaRPr>
          </a:p>
          <a:p>
            <a:pPr marL="81915" defTabSz="685800">
              <a:spcBef>
                <a:spcPct val="20000"/>
              </a:spcBef>
              <a:buClr>
                <a:srgbClr val="3366FF"/>
              </a:buClr>
            </a:pPr>
            <a:r>
              <a:rPr lang="en-US" altLang="zh-CN" sz="1800" b="0" dirty="0">
                <a:solidFill>
                  <a:srgbClr val="14179C"/>
                </a:solidFill>
                <a:latin typeface="黑体" charset="0"/>
                <a:ea typeface="黑体" charset="0"/>
                <a:cs typeface="黑体" charset="0"/>
              </a:rPr>
              <a:t>3.</a:t>
            </a:r>
            <a:r>
              <a:rPr lang="zh-CN" altLang="en-US" sz="1800" b="0" dirty="0">
                <a:solidFill>
                  <a:srgbClr val="14179C"/>
                </a:solidFill>
                <a:latin typeface="黑体" charset="0"/>
                <a:ea typeface="黑体" charset="0"/>
                <a:cs typeface="黑体" charset="0"/>
              </a:rPr>
              <a:t>课上案例分析，老师总结知识点</a:t>
            </a:r>
            <a:endParaRPr lang="en-US" altLang="zh-CN" sz="1800" b="0" dirty="0">
              <a:solidFill>
                <a:srgbClr val="14179C"/>
              </a:solidFill>
              <a:latin typeface="黑体" charset="0"/>
              <a:ea typeface="黑体" charset="0"/>
              <a:cs typeface="黑体" charset="0"/>
            </a:endParaRPr>
          </a:p>
          <a:p>
            <a:pPr marL="81915" defTabSz="685800">
              <a:spcBef>
                <a:spcPct val="20000"/>
              </a:spcBef>
              <a:buClr>
                <a:srgbClr val="3366FF"/>
              </a:buClr>
            </a:pPr>
            <a:r>
              <a:rPr lang="en-US" altLang="zh-CN" sz="1800" b="0" dirty="0">
                <a:solidFill>
                  <a:srgbClr val="14179C"/>
                </a:solidFill>
                <a:latin typeface="黑体" charset="0"/>
                <a:ea typeface="黑体" charset="0"/>
                <a:cs typeface="黑体" charset="0"/>
              </a:rPr>
              <a:t>4</a:t>
            </a:r>
            <a:r>
              <a:rPr lang="en-US" altLang="zh-CN" sz="1800" b="0" dirty="0" smtClean="0">
                <a:solidFill>
                  <a:srgbClr val="14179C"/>
                </a:solidFill>
                <a:latin typeface="黑体" charset="0"/>
                <a:ea typeface="黑体" charset="0"/>
                <a:cs typeface="黑体" charset="0"/>
              </a:rPr>
              <a:t>.</a:t>
            </a:r>
            <a:r>
              <a:rPr lang="zh-CN" altLang="en-US" sz="1800" b="0" dirty="0" smtClean="0">
                <a:solidFill>
                  <a:srgbClr val="14179C"/>
                </a:solidFill>
                <a:latin typeface="黑体" charset="0"/>
                <a:ea typeface="黑体" charset="0"/>
                <a:cs typeface="黑体" charset="0"/>
              </a:rPr>
              <a:t>平时</a:t>
            </a:r>
            <a:r>
              <a:rPr lang="zh-CN" altLang="en-US" sz="1800" b="0" dirty="0">
                <a:solidFill>
                  <a:srgbClr val="14179C"/>
                </a:solidFill>
                <a:latin typeface="黑体" charset="0"/>
                <a:ea typeface="黑体" charset="0"/>
                <a:cs typeface="黑体" charset="0"/>
              </a:rPr>
              <a:t>成绩占</a:t>
            </a:r>
            <a:r>
              <a:rPr lang="en-US" altLang="zh-CN" sz="1800" b="0" dirty="0" smtClean="0">
                <a:solidFill>
                  <a:srgbClr val="FF0000"/>
                </a:solidFill>
                <a:latin typeface="黑体" charset="0"/>
                <a:ea typeface="黑体" charset="0"/>
                <a:cs typeface="黑体" charset="0"/>
              </a:rPr>
              <a:t>20</a:t>
            </a:r>
            <a:r>
              <a:rPr lang="en-US" altLang="zh-CN" sz="1800" b="0" dirty="0">
                <a:solidFill>
                  <a:srgbClr val="FF0000"/>
                </a:solidFill>
                <a:latin typeface="黑体" charset="0"/>
                <a:ea typeface="黑体" charset="0"/>
                <a:cs typeface="黑体" charset="0"/>
              </a:rPr>
              <a:t>%</a:t>
            </a:r>
            <a:endParaRPr lang="zh-CN" altLang="en-US" sz="1800" b="0" dirty="0">
              <a:solidFill>
                <a:srgbClr val="FF0000"/>
              </a:solidFill>
              <a:latin typeface="黑体" charset="0"/>
              <a:ea typeface="黑体" charset="0"/>
              <a:cs typeface="黑体" charset="0"/>
            </a:endParaRPr>
          </a:p>
        </p:txBody>
      </p:sp>
      <p:pic>
        <p:nvPicPr>
          <p:cNvPr id="13"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39952" y="1437136"/>
            <a:ext cx="3712369" cy="90011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矩形 2"/>
          <p:cNvSpPr>
            <a:spLocks noChangeArrowheads="1"/>
          </p:cNvSpPr>
          <p:nvPr/>
        </p:nvSpPr>
        <p:spPr bwMode="auto">
          <a:xfrm>
            <a:off x="3849291" y="726133"/>
            <a:ext cx="233910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a:r>
              <a:rPr lang="en-US" altLang="zh-CN" sz="2100" dirty="0">
                <a:solidFill>
                  <a:srgbClr val="14179C"/>
                </a:solidFill>
                <a:latin typeface="黑体" charset="0"/>
                <a:ea typeface="黑体" charset="0"/>
                <a:cs typeface="黑体" charset="0"/>
              </a:rPr>
              <a:t>——</a:t>
            </a:r>
            <a:r>
              <a:rPr lang="zh-CN" altLang="en-US" sz="2100" dirty="0">
                <a:solidFill>
                  <a:srgbClr val="14179C"/>
                </a:solidFill>
                <a:latin typeface="黑体" charset="0"/>
                <a:ea typeface="黑体" charset="0"/>
                <a:cs typeface="黑体" charset="0"/>
              </a:rPr>
              <a:t>关于学习方法</a:t>
            </a:r>
          </a:p>
        </p:txBody>
      </p:sp>
      <p:sp>
        <p:nvSpPr>
          <p:cNvPr id="9" name="矩形 8"/>
          <p:cNvSpPr/>
          <p:nvPr/>
        </p:nvSpPr>
        <p:spPr>
          <a:xfrm>
            <a:off x="2123728" y="0"/>
            <a:ext cx="5238582" cy="523220"/>
          </a:xfrm>
          <a:prstGeom prst="rect">
            <a:avLst/>
          </a:prstGeom>
          <a:noFill/>
        </p:spPr>
        <p:txBody>
          <a:bodyPr>
            <a:spAutoFit/>
          </a:bodyPr>
          <a:lstStyle/>
          <a:p>
            <a:pPr algn="ctr" defTabSz="685800">
              <a:defRPr/>
            </a:pPr>
            <a:r>
              <a:rPr lang="en-US" altLang="zh-CN" sz="2800" b="1" dirty="0" smtClean="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2800" b="1" dirty="0" smtClean="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三</a:t>
            </a:r>
            <a:r>
              <a:rPr lang="en-US" altLang="zh-CN" sz="2800" b="1" dirty="0" smtClean="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2800" b="1" dirty="0" smtClean="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教学</a:t>
            </a:r>
            <a:r>
              <a:rPr lang="zh-CN" altLang="en-US" sz="2800" b="1" dirty="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组织形式与学习方法</a:t>
            </a:r>
            <a:endParaRPr lang="zh-CN" altLang="en-US" sz="3200" b="1" dirty="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fade">
                                      <p:cBhvr>
                                        <p:cTn id="7"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81071" y="54429"/>
            <a:ext cx="1652492" cy="646331"/>
          </a:xfrm>
          <a:prstGeom prst="rect">
            <a:avLst/>
          </a:prstGeom>
          <a:noFill/>
        </p:spPr>
        <p:txBody>
          <a:bodyPr>
            <a:spAutoFit/>
          </a:bodyPr>
          <a:lstStyle/>
          <a:p>
            <a:pPr algn="ctr" defTabSz="685800">
              <a:defRPr/>
            </a:pPr>
            <a:r>
              <a:rPr lang="en-US" altLang="zh-CN" sz="36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Arial" panose="020B0604020202090204" pitchFamily="34" charset="0"/>
                <a:ea typeface="宋体" charset="0"/>
                <a:cs typeface="+mn-cs"/>
              </a:rPr>
              <a:t>HOW</a:t>
            </a:r>
            <a:endParaRPr lang="zh-CN" altLang="en-US" sz="36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Arial" panose="020B0604020202090204" pitchFamily="34" charset="0"/>
              <a:ea typeface="宋体" charset="0"/>
              <a:cs typeface="+mn-cs"/>
            </a:endParaRPr>
          </a:p>
        </p:txBody>
      </p:sp>
      <p:sp>
        <p:nvSpPr>
          <p:cNvPr id="44036" name="内容占位符 2"/>
          <p:cNvSpPr>
            <a:spLocks noGrp="1" noChangeArrowheads="1"/>
          </p:cNvSpPr>
          <p:nvPr>
            <p:ph idx="1"/>
          </p:nvPr>
        </p:nvSpPr>
        <p:spPr>
          <a:xfrm>
            <a:off x="1833563" y="1554719"/>
            <a:ext cx="5546749" cy="1593056"/>
          </a:xfrm>
        </p:spPr>
        <p:txBody>
          <a:bodyPr/>
          <a:lstStyle/>
          <a:p>
            <a:pPr marL="81915" indent="0">
              <a:buNone/>
            </a:pPr>
            <a:r>
              <a:rPr lang="en-US" altLang="zh-CN" b="0" dirty="0">
                <a:latin typeface="黑体" charset="0"/>
                <a:ea typeface="黑体" charset="0"/>
                <a:cs typeface="黑体" charset="0"/>
              </a:rPr>
              <a:t>1.</a:t>
            </a:r>
            <a:r>
              <a:rPr lang="zh-CN" altLang="en-US" b="0" dirty="0">
                <a:latin typeface="黑体" charset="0"/>
                <a:ea typeface="黑体" charset="0"/>
                <a:cs typeface="黑体" charset="0"/>
              </a:rPr>
              <a:t>以宿舍为单位分小组，方便大家讨论；</a:t>
            </a:r>
            <a:endParaRPr lang="en-US" altLang="zh-CN" b="0" dirty="0">
              <a:latin typeface="黑体" charset="0"/>
              <a:ea typeface="黑体" charset="0"/>
              <a:cs typeface="黑体" charset="0"/>
            </a:endParaRPr>
          </a:p>
          <a:p>
            <a:pPr marL="81915" indent="0">
              <a:buNone/>
            </a:pPr>
            <a:r>
              <a:rPr lang="en-US" altLang="zh-CN" b="0" dirty="0">
                <a:latin typeface="黑体" charset="0"/>
                <a:ea typeface="黑体" charset="0"/>
                <a:cs typeface="黑体" charset="0"/>
              </a:rPr>
              <a:t>2.</a:t>
            </a:r>
            <a:r>
              <a:rPr lang="zh-CN" altLang="en-US" b="0" dirty="0">
                <a:latin typeface="黑体" charset="0"/>
                <a:ea typeface="黑体" charset="0"/>
                <a:cs typeface="黑体" charset="0"/>
              </a:rPr>
              <a:t>每节课有小组汇报（作业中提前布置），</a:t>
            </a:r>
            <a:endParaRPr lang="en-US" altLang="zh-CN" b="0" dirty="0">
              <a:latin typeface="黑体" charset="0"/>
              <a:ea typeface="黑体" charset="0"/>
              <a:cs typeface="黑体" charset="0"/>
            </a:endParaRPr>
          </a:p>
          <a:p>
            <a:pPr marL="81915" indent="0">
              <a:buNone/>
            </a:pPr>
            <a:r>
              <a:rPr lang="en-US" altLang="zh-CN" b="0" dirty="0">
                <a:latin typeface="黑体" charset="0"/>
                <a:ea typeface="黑体" charset="0"/>
                <a:cs typeface="黑体" charset="0"/>
              </a:rPr>
              <a:t>   </a:t>
            </a:r>
            <a:r>
              <a:rPr lang="zh-CN" altLang="en-US" b="0" dirty="0">
                <a:latin typeface="黑体" charset="0"/>
                <a:ea typeface="黑体" charset="0"/>
                <a:cs typeface="黑体" charset="0"/>
              </a:rPr>
              <a:t>每人</a:t>
            </a:r>
            <a:r>
              <a:rPr lang="en-US" altLang="zh-CN" b="0" dirty="0">
                <a:latin typeface="黑体" charset="0"/>
                <a:ea typeface="黑体" charset="0"/>
                <a:cs typeface="黑体" charset="0"/>
              </a:rPr>
              <a:t>1</a:t>
            </a:r>
            <a:r>
              <a:rPr lang="zh-CN" altLang="en-US" b="0" dirty="0">
                <a:latin typeface="黑体" charset="0"/>
                <a:ea typeface="黑体" charset="0"/>
                <a:cs typeface="黑体" charset="0"/>
              </a:rPr>
              <a:t>次（以小组为单位）</a:t>
            </a:r>
            <a:r>
              <a:rPr lang="zh-CN" altLang="en-US" b="0" dirty="0" smtClean="0">
                <a:latin typeface="黑体" charset="0"/>
                <a:ea typeface="黑体" charset="0"/>
                <a:cs typeface="黑体" charset="0"/>
              </a:rPr>
              <a:t>；</a:t>
            </a:r>
            <a:endParaRPr lang="en-US" altLang="zh-CN" b="0" dirty="0">
              <a:latin typeface="黑体" charset="0"/>
              <a:ea typeface="黑体" charset="0"/>
              <a:cs typeface="黑体" charset="0"/>
            </a:endParaRPr>
          </a:p>
        </p:txBody>
      </p:sp>
      <p:pic>
        <p:nvPicPr>
          <p:cNvPr id="4" name="图片 3"/>
          <p:cNvPicPr>
            <a:picLocks noChangeAspect="1"/>
          </p:cNvPicPr>
          <p:nvPr/>
        </p:nvPicPr>
        <p:blipFill rotWithShape="1">
          <a:blip r:embed="rId2" cstate="email">
            <a:extLst>
              <a:ext uri="{28A0092B-C50C-407E-A947-70E740481C1C}">
                <a14:useLocalDpi xmlns:a14="http://schemas.microsoft.com/office/drawing/2010/main" val="0"/>
              </a:ext>
            </a:extLst>
          </a:blip>
          <a:srcRect l="6601" t="43700" r="8000" b="8001"/>
          <a:stretch>
            <a:fillRect/>
          </a:stretch>
        </p:blipFill>
        <p:spPr>
          <a:xfrm>
            <a:off x="5364088" y="2571750"/>
            <a:ext cx="3042338" cy="2294222"/>
          </a:xfrm>
          <a:prstGeom prst="ellipse">
            <a:avLst/>
          </a:prstGeom>
          <a:ln>
            <a:noFill/>
          </a:ln>
          <a:effectLst>
            <a:softEdge rad="112500"/>
          </a:effectLst>
        </p:spPr>
      </p:pic>
      <p:sp>
        <p:nvSpPr>
          <p:cNvPr id="44038" name="矩形 6"/>
          <p:cNvSpPr>
            <a:spLocks noChangeArrowheads="1"/>
          </p:cNvSpPr>
          <p:nvPr/>
        </p:nvSpPr>
        <p:spPr bwMode="auto">
          <a:xfrm>
            <a:off x="3563888" y="913245"/>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a:r>
              <a:rPr lang="en-US" altLang="zh-CN" dirty="0">
                <a:solidFill>
                  <a:srgbClr val="14179C"/>
                </a:solidFill>
                <a:latin typeface="黑体" charset="0"/>
                <a:ea typeface="黑体" charset="0"/>
                <a:cs typeface="黑体" charset="0"/>
              </a:rPr>
              <a:t>——</a:t>
            </a:r>
            <a:r>
              <a:rPr lang="zh-CN" altLang="en-US" dirty="0">
                <a:solidFill>
                  <a:srgbClr val="14179C"/>
                </a:solidFill>
                <a:latin typeface="黑体" charset="0"/>
                <a:ea typeface="黑体" charset="0"/>
                <a:cs typeface="黑体" charset="0"/>
              </a:rPr>
              <a:t>关于小组学习</a:t>
            </a:r>
          </a:p>
        </p:txBody>
      </p:sp>
      <p:sp>
        <p:nvSpPr>
          <p:cNvPr id="7" name="矩形 6"/>
          <p:cNvSpPr/>
          <p:nvPr/>
        </p:nvSpPr>
        <p:spPr>
          <a:xfrm>
            <a:off x="1757788" y="117883"/>
            <a:ext cx="5238582" cy="523220"/>
          </a:xfrm>
          <a:prstGeom prst="rect">
            <a:avLst/>
          </a:prstGeom>
          <a:noFill/>
        </p:spPr>
        <p:txBody>
          <a:bodyPr>
            <a:spAutoFit/>
          </a:bodyPr>
          <a:lstStyle/>
          <a:p>
            <a:pPr algn="ctr" defTabSz="685800">
              <a:defRPr/>
            </a:pPr>
            <a:r>
              <a:rPr lang="en-US" altLang="zh-CN" sz="2800" b="1" dirty="0" smtClean="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2800" b="1" dirty="0" smtClean="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三</a:t>
            </a:r>
            <a:r>
              <a:rPr lang="en-US" altLang="zh-CN" sz="2800" b="1" dirty="0" smtClean="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2800" b="1" dirty="0" smtClean="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教学</a:t>
            </a:r>
            <a:r>
              <a:rPr lang="zh-CN" altLang="en-US" sz="2800" b="1" dirty="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组织形式与学习方法</a:t>
            </a:r>
            <a:endParaRPr lang="zh-CN" altLang="en-US" sz="3200" b="1" dirty="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35364" y="0"/>
            <a:ext cx="1652492" cy="646331"/>
          </a:xfrm>
          <a:prstGeom prst="rect">
            <a:avLst/>
          </a:prstGeom>
          <a:noFill/>
        </p:spPr>
        <p:txBody>
          <a:bodyPr>
            <a:spAutoFit/>
          </a:bodyPr>
          <a:lstStyle/>
          <a:p>
            <a:pPr algn="ctr" defTabSz="685800">
              <a:defRPr/>
            </a:pPr>
            <a:r>
              <a:rPr lang="en-US" altLang="zh-CN" sz="36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Arial" panose="020B0604020202090204" pitchFamily="34" charset="0"/>
                <a:ea typeface="宋体" charset="0"/>
                <a:cs typeface="+mn-cs"/>
              </a:rPr>
              <a:t>HOW</a:t>
            </a:r>
            <a:endParaRPr lang="zh-CN" altLang="en-US" sz="36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Arial" panose="020B0604020202090204" pitchFamily="34" charset="0"/>
              <a:ea typeface="宋体" charset="0"/>
              <a:cs typeface="+mn-cs"/>
            </a:endParaRPr>
          </a:p>
        </p:txBody>
      </p:sp>
      <p:sp>
        <p:nvSpPr>
          <p:cNvPr id="45060" name="矩形 6"/>
          <p:cNvSpPr>
            <a:spLocks noChangeArrowheads="1"/>
          </p:cNvSpPr>
          <p:nvPr/>
        </p:nvSpPr>
        <p:spPr bwMode="auto">
          <a:xfrm>
            <a:off x="3635896" y="877932"/>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a:r>
              <a:rPr lang="en-US" altLang="zh-CN" sz="2400" dirty="0">
                <a:solidFill>
                  <a:srgbClr val="14179C"/>
                </a:solidFill>
                <a:latin typeface="黑体" charset="0"/>
                <a:ea typeface="黑体" charset="0"/>
                <a:cs typeface="黑体" charset="0"/>
              </a:rPr>
              <a:t>——</a:t>
            </a:r>
            <a:r>
              <a:rPr lang="zh-CN" altLang="en-US" sz="2400" dirty="0">
                <a:solidFill>
                  <a:srgbClr val="14179C"/>
                </a:solidFill>
                <a:latin typeface="黑体" charset="0"/>
                <a:ea typeface="黑体" charset="0"/>
                <a:cs typeface="黑体" charset="0"/>
              </a:rPr>
              <a:t>关于小讲课</a:t>
            </a:r>
          </a:p>
        </p:txBody>
      </p:sp>
      <p:sp>
        <p:nvSpPr>
          <p:cNvPr id="45061" name="内容占位符 2"/>
          <p:cNvSpPr>
            <a:spLocks noGrp="1" noChangeArrowheads="1"/>
          </p:cNvSpPr>
          <p:nvPr>
            <p:ph idx="1"/>
          </p:nvPr>
        </p:nvSpPr>
        <p:spPr>
          <a:xfrm>
            <a:off x="738038" y="1690447"/>
            <a:ext cx="4266010" cy="4058791"/>
          </a:xfrm>
        </p:spPr>
        <p:txBody>
          <a:bodyPr/>
          <a:lstStyle/>
          <a:p>
            <a:r>
              <a:rPr lang="zh-CN" altLang="en-US" b="0" dirty="0" smtClean="0">
                <a:latin typeface="黑体" charset="0"/>
                <a:ea typeface="黑体" charset="0"/>
                <a:cs typeface="黑体" charset="0"/>
              </a:rPr>
              <a:t>主题</a:t>
            </a:r>
            <a:r>
              <a:rPr lang="zh-CN" altLang="en-US" b="0" dirty="0">
                <a:latin typeface="黑体" charset="0"/>
                <a:ea typeface="黑体" charset="0"/>
                <a:cs typeface="黑体" charset="0"/>
              </a:rPr>
              <a:t>：自选；</a:t>
            </a:r>
            <a:endParaRPr lang="en-US" altLang="zh-CN" b="0" dirty="0">
              <a:latin typeface="黑体" charset="0"/>
              <a:ea typeface="黑体" charset="0"/>
              <a:cs typeface="黑体" charset="0"/>
            </a:endParaRPr>
          </a:p>
          <a:p>
            <a:r>
              <a:rPr lang="zh-CN" altLang="en-US" b="0" dirty="0">
                <a:latin typeface="黑体" charset="0"/>
                <a:ea typeface="黑体" charset="0"/>
                <a:cs typeface="黑体" charset="0"/>
              </a:rPr>
              <a:t>目标：马岗小学、培英小学、支教地点等健康教育。</a:t>
            </a:r>
            <a:endParaRPr lang="en-US" altLang="zh-CN" b="0" dirty="0">
              <a:latin typeface="黑体" charset="0"/>
              <a:ea typeface="黑体" charset="0"/>
              <a:cs typeface="黑体" charset="0"/>
            </a:endParaRPr>
          </a:p>
          <a:p>
            <a:r>
              <a:rPr lang="zh-CN" altLang="en-US" b="0" dirty="0">
                <a:latin typeface="黑体" charset="0"/>
                <a:ea typeface="黑体" charset="0"/>
                <a:cs typeface="黑体" charset="0"/>
              </a:rPr>
              <a:t>占总成绩</a:t>
            </a:r>
            <a:r>
              <a:rPr lang="en-US" altLang="zh-CN" b="0" dirty="0">
                <a:solidFill>
                  <a:srgbClr val="FF0000"/>
                </a:solidFill>
                <a:latin typeface="黑体" charset="0"/>
                <a:ea typeface="黑体" charset="0"/>
                <a:cs typeface="黑体" charset="0"/>
              </a:rPr>
              <a:t>30%</a:t>
            </a:r>
          </a:p>
          <a:p>
            <a:endParaRPr lang="en-US" altLang="zh-CN" b="0" dirty="0">
              <a:latin typeface="黑体" charset="0"/>
              <a:ea typeface="黑体" charset="0"/>
              <a:cs typeface="黑体" charset="0"/>
            </a:endParaRPr>
          </a:p>
          <a:p>
            <a:pPr>
              <a:buFont typeface="Wingdings" panose="05000000000000000000" charset="0"/>
              <a:buNone/>
            </a:pPr>
            <a:endParaRPr lang="en-US" altLang="zh-CN" b="0" dirty="0">
              <a:latin typeface="黑体" charset="0"/>
              <a:ea typeface="黑体" charset="0"/>
              <a:cs typeface="黑体" charset="0"/>
            </a:endParaRPr>
          </a:p>
          <a:p>
            <a:endParaRPr lang="zh-CN" altLang="en-US" b="0" dirty="0">
              <a:latin typeface="黑体" charset="0"/>
              <a:ea typeface="黑体" charset="0"/>
              <a:cs typeface="黑体" charset="0"/>
            </a:endParaRPr>
          </a:p>
        </p:txBody>
      </p:sp>
      <p:pic>
        <p:nvPicPr>
          <p:cNvPr id="11" name="Picture 2"/>
          <p:cNvPicPr>
            <a:picLocks noChangeAspect="1" noChangeArrowheads="1"/>
          </p:cNvPicPr>
          <p:nvPr/>
        </p:nvPicPr>
        <p:blipFill>
          <a:blip r:embed="rId3"/>
          <a:srcRect/>
          <a:stretch>
            <a:fillRect/>
          </a:stretch>
        </p:blipFill>
        <p:spPr bwMode="auto">
          <a:xfrm>
            <a:off x="5004048" y="1690447"/>
            <a:ext cx="3752472" cy="2196244"/>
          </a:xfrm>
          <a:prstGeom prst="rect">
            <a:avLst/>
          </a:prstGeom>
          <a:ln>
            <a:noFill/>
          </a:ln>
          <a:effectLst>
            <a:softEdge rad="112500"/>
          </a:effectLst>
        </p:spPr>
      </p:pic>
      <p:sp>
        <p:nvSpPr>
          <p:cNvPr id="7" name="矩形 6"/>
          <p:cNvSpPr/>
          <p:nvPr/>
        </p:nvSpPr>
        <p:spPr>
          <a:xfrm>
            <a:off x="2123728" y="0"/>
            <a:ext cx="5238582" cy="523220"/>
          </a:xfrm>
          <a:prstGeom prst="rect">
            <a:avLst/>
          </a:prstGeom>
          <a:noFill/>
        </p:spPr>
        <p:txBody>
          <a:bodyPr>
            <a:spAutoFit/>
          </a:bodyPr>
          <a:lstStyle/>
          <a:p>
            <a:pPr algn="ctr" defTabSz="685800">
              <a:defRPr/>
            </a:pPr>
            <a:r>
              <a:rPr lang="en-US" altLang="zh-CN" sz="2800" b="1" dirty="0" smtClean="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2800" b="1" dirty="0" smtClean="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三</a:t>
            </a:r>
            <a:r>
              <a:rPr lang="en-US" altLang="zh-CN" sz="2800" b="1" dirty="0" smtClean="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2800" b="1" dirty="0" smtClean="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教学</a:t>
            </a:r>
            <a:r>
              <a:rPr lang="zh-CN" altLang="en-US" sz="2800" b="1" dirty="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组织形式与学习方法</a:t>
            </a:r>
            <a:endParaRPr lang="zh-CN" altLang="en-US" sz="3200" b="1" dirty="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14674" y="0"/>
            <a:ext cx="1652492" cy="646331"/>
          </a:xfrm>
          <a:prstGeom prst="rect">
            <a:avLst/>
          </a:prstGeom>
          <a:noFill/>
        </p:spPr>
        <p:txBody>
          <a:bodyPr>
            <a:spAutoFit/>
          </a:bodyPr>
          <a:lstStyle/>
          <a:p>
            <a:pPr algn="ctr" defTabSz="685800">
              <a:defRPr/>
            </a:pPr>
            <a:r>
              <a:rPr lang="en-US" altLang="zh-CN" sz="36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Arial" panose="020B0604020202090204" pitchFamily="34" charset="0"/>
                <a:ea typeface="宋体" charset="0"/>
                <a:cs typeface="+mn-cs"/>
              </a:rPr>
              <a:t>HOW</a:t>
            </a:r>
            <a:endParaRPr lang="zh-CN" altLang="en-US" sz="36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Arial" panose="020B0604020202090204" pitchFamily="34" charset="0"/>
              <a:ea typeface="宋体" charset="0"/>
              <a:cs typeface="+mn-cs"/>
            </a:endParaRPr>
          </a:p>
        </p:txBody>
      </p:sp>
      <p:sp>
        <p:nvSpPr>
          <p:cNvPr id="47108" name="矩形 6"/>
          <p:cNvSpPr>
            <a:spLocks noChangeArrowheads="1"/>
          </p:cNvSpPr>
          <p:nvPr/>
        </p:nvSpPr>
        <p:spPr bwMode="auto">
          <a:xfrm>
            <a:off x="3419580" y="815548"/>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a:r>
              <a:rPr lang="en-US" altLang="zh-CN" sz="2400" dirty="0">
                <a:solidFill>
                  <a:srgbClr val="14179C"/>
                </a:solidFill>
                <a:latin typeface="黑体" charset="0"/>
                <a:ea typeface="黑体" charset="0"/>
                <a:cs typeface="黑体" charset="0"/>
              </a:rPr>
              <a:t>——</a:t>
            </a:r>
            <a:r>
              <a:rPr lang="zh-CN" altLang="en-US" sz="2400" dirty="0">
                <a:solidFill>
                  <a:srgbClr val="14179C"/>
                </a:solidFill>
                <a:latin typeface="黑体" charset="0"/>
                <a:ea typeface="黑体" charset="0"/>
                <a:cs typeface="黑体" charset="0"/>
              </a:rPr>
              <a:t>关于课程成绩</a:t>
            </a:r>
          </a:p>
        </p:txBody>
      </p:sp>
      <p:sp>
        <p:nvSpPr>
          <p:cNvPr id="47109" name="内容占位符 2"/>
          <p:cNvSpPr>
            <a:spLocks noGrp="1" noChangeArrowheads="1"/>
          </p:cNvSpPr>
          <p:nvPr>
            <p:ph idx="1"/>
          </p:nvPr>
        </p:nvSpPr>
        <p:spPr>
          <a:xfrm>
            <a:off x="1403648" y="1923678"/>
            <a:ext cx="7488832" cy="2478881"/>
          </a:xfrm>
        </p:spPr>
        <p:txBody>
          <a:bodyPr/>
          <a:lstStyle/>
          <a:p>
            <a:r>
              <a:rPr lang="zh-CN" altLang="en-US" b="0" dirty="0" smtClean="0">
                <a:latin typeface="黑体" charset="0"/>
                <a:ea typeface="黑体" charset="0"/>
                <a:cs typeface="黑体" charset="0"/>
              </a:rPr>
              <a:t>线上学习作业</a:t>
            </a:r>
            <a:r>
              <a:rPr lang="en-US" altLang="zh-CN" b="0" dirty="0" smtClean="0">
                <a:latin typeface="黑体" charset="0"/>
                <a:ea typeface="黑体" charset="0"/>
                <a:cs typeface="黑体" charset="0"/>
              </a:rPr>
              <a:t>20%+</a:t>
            </a:r>
            <a:r>
              <a:rPr lang="zh-CN" altLang="en-US" b="0" dirty="0" smtClean="0">
                <a:latin typeface="黑体" charset="0"/>
                <a:ea typeface="黑体" charset="0"/>
                <a:cs typeface="黑体" charset="0"/>
              </a:rPr>
              <a:t>小</a:t>
            </a:r>
            <a:r>
              <a:rPr lang="zh-CN" altLang="en-US" b="0" dirty="0">
                <a:latin typeface="黑体" charset="0"/>
                <a:ea typeface="黑体" charset="0"/>
                <a:cs typeface="黑体" charset="0"/>
              </a:rPr>
              <a:t>讲课</a:t>
            </a:r>
            <a:r>
              <a:rPr lang="en-US" altLang="zh-CN" b="0" dirty="0">
                <a:latin typeface="黑体" charset="0"/>
                <a:ea typeface="黑体" charset="0"/>
                <a:cs typeface="黑体" charset="0"/>
              </a:rPr>
              <a:t>30</a:t>
            </a:r>
            <a:r>
              <a:rPr lang="en-US" altLang="zh-CN" b="0" dirty="0" smtClean="0">
                <a:latin typeface="黑体" charset="0"/>
                <a:ea typeface="黑体" charset="0"/>
                <a:cs typeface="黑体" charset="0"/>
              </a:rPr>
              <a:t>%+</a:t>
            </a:r>
            <a:r>
              <a:rPr lang="zh-CN" altLang="en-US" b="0" dirty="0">
                <a:latin typeface="黑体" charset="0"/>
                <a:ea typeface="黑体" charset="0"/>
                <a:cs typeface="黑体" charset="0"/>
              </a:rPr>
              <a:t>期末理论考试</a:t>
            </a:r>
            <a:r>
              <a:rPr lang="zh-CN" altLang="en-US" b="0" dirty="0" smtClean="0">
                <a:latin typeface="黑体" charset="0"/>
                <a:ea typeface="黑体" charset="0"/>
                <a:cs typeface="黑体" charset="0"/>
              </a:rPr>
              <a:t>成绩</a:t>
            </a:r>
            <a:r>
              <a:rPr lang="en-US" altLang="zh-CN" b="0" dirty="0" smtClean="0">
                <a:latin typeface="黑体" charset="0"/>
                <a:ea typeface="黑体" charset="0"/>
                <a:cs typeface="黑体" charset="0"/>
              </a:rPr>
              <a:t>50%</a:t>
            </a:r>
            <a:endParaRPr lang="en-US" altLang="zh-CN" b="0" dirty="0">
              <a:latin typeface="黑体" charset="0"/>
              <a:ea typeface="黑体" charset="0"/>
              <a:cs typeface="黑体" charset="0"/>
            </a:endParaRPr>
          </a:p>
          <a:p>
            <a:pPr>
              <a:buFont typeface="Wingdings" panose="05000000000000000000" charset="0"/>
              <a:buNone/>
            </a:pPr>
            <a:endParaRPr lang="en-US" altLang="zh-CN" b="0" dirty="0">
              <a:latin typeface="黑体" charset="0"/>
              <a:ea typeface="黑体" charset="0"/>
              <a:cs typeface="黑体" charset="0"/>
            </a:endParaRPr>
          </a:p>
        </p:txBody>
      </p:sp>
      <p:sp>
        <p:nvSpPr>
          <p:cNvPr id="6" name="矩形 5"/>
          <p:cNvSpPr/>
          <p:nvPr/>
        </p:nvSpPr>
        <p:spPr>
          <a:xfrm>
            <a:off x="2123728" y="0"/>
            <a:ext cx="5238582" cy="523220"/>
          </a:xfrm>
          <a:prstGeom prst="rect">
            <a:avLst/>
          </a:prstGeom>
          <a:noFill/>
        </p:spPr>
        <p:txBody>
          <a:bodyPr>
            <a:spAutoFit/>
          </a:bodyPr>
          <a:lstStyle/>
          <a:p>
            <a:pPr algn="ctr" defTabSz="685800">
              <a:defRPr/>
            </a:pPr>
            <a:r>
              <a:rPr lang="en-US" altLang="zh-CN" sz="2800" b="1" dirty="0" smtClean="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2800" b="1" dirty="0" smtClean="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三</a:t>
            </a:r>
            <a:r>
              <a:rPr lang="en-US" altLang="zh-CN" sz="2800" b="1" dirty="0" smtClean="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2800" b="1" dirty="0" smtClean="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教学</a:t>
            </a:r>
            <a:r>
              <a:rPr lang="zh-CN" altLang="en-US" sz="2800" b="1" dirty="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组织形式与学习方法</a:t>
            </a:r>
            <a:endParaRPr lang="zh-CN" altLang="en-US" sz="3200" b="1" dirty="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23528" y="21771"/>
            <a:ext cx="1652492" cy="646331"/>
          </a:xfrm>
          <a:prstGeom prst="rect">
            <a:avLst/>
          </a:prstGeom>
          <a:noFill/>
        </p:spPr>
        <p:txBody>
          <a:bodyPr>
            <a:spAutoFit/>
          </a:bodyPr>
          <a:lstStyle/>
          <a:p>
            <a:pPr algn="ctr" defTabSz="685800">
              <a:defRPr/>
            </a:pPr>
            <a:r>
              <a:rPr lang="en-US" altLang="zh-CN" sz="36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Arial" panose="020B0604020202090204" pitchFamily="34" charset="0"/>
                <a:ea typeface="宋体" charset="0"/>
                <a:cs typeface="+mn-cs"/>
              </a:rPr>
              <a:t>HOW</a:t>
            </a:r>
            <a:endParaRPr lang="zh-CN" altLang="en-US" sz="3600" b="1" dirty="0">
              <a:ln w="10160">
                <a:solidFill>
                  <a:srgbClr val="ABD3B1"/>
                </a:solidFill>
                <a:prstDash val="solid"/>
              </a:ln>
              <a:solidFill>
                <a:srgbClr val="FFFFFF"/>
              </a:solidFill>
              <a:effectLst>
                <a:outerShdw blurRad="38100" dist="22860" dir="5400000" algn="tl" rotWithShape="0">
                  <a:srgbClr val="000000">
                    <a:alpha val="30000"/>
                  </a:srgbClr>
                </a:outerShdw>
              </a:effectLst>
              <a:latin typeface="Arial" panose="020B0604020202090204" pitchFamily="34" charset="0"/>
              <a:ea typeface="宋体" charset="0"/>
              <a:cs typeface="+mn-cs"/>
            </a:endParaRPr>
          </a:p>
        </p:txBody>
      </p:sp>
      <p:sp>
        <p:nvSpPr>
          <p:cNvPr id="49156" name="矩形 6"/>
          <p:cNvSpPr>
            <a:spLocks noChangeArrowheads="1"/>
          </p:cNvSpPr>
          <p:nvPr/>
        </p:nvSpPr>
        <p:spPr bwMode="auto">
          <a:xfrm>
            <a:off x="3563888" y="795657"/>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a:r>
              <a:rPr lang="en-US" altLang="zh-CN" sz="2400" dirty="0">
                <a:solidFill>
                  <a:srgbClr val="14179C"/>
                </a:solidFill>
                <a:latin typeface="黑体" charset="0"/>
                <a:ea typeface="黑体" charset="0"/>
                <a:cs typeface="黑体" charset="0"/>
              </a:rPr>
              <a:t>——</a:t>
            </a:r>
            <a:r>
              <a:rPr lang="zh-CN" altLang="en-US" sz="2400" dirty="0">
                <a:solidFill>
                  <a:srgbClr val="14179C"/>
                </a:solidFill>
                <a:latin typeface="黑体" charset="0"/>
                <a:ea typeface="黑体" charset="0"/>
                <a:cs typeface="黑体" charset="0"/>
              </a:rPr>
              <a:t>关于学习资源</a:t>
            </a:r>
          </a:p>
        </p:txBody>
      </p:sp>
      <p:sp>
        <p:nvSpPr>
          <p:cNvPr id="49157" name="内容占位符 2"/>
          <p:cNvSpPr>
            <a:spLocks noGrp="1" noChangeArrowheads="1"/>
          </p:cNvSpPr>
          <p:nvPr>
            <p:ph idx="1"/>
          </p:nvPr>
        </p:nvSpPr>
        <p:spPr>
          <a:xfrm>
            <a:off x="1522378" y="1550939"/>
            <a:ext cx="6441281" cy="2478881"/>
          </a:xfrm>
        </p:spPr>
        <p:txBody>
          <a:bodyPr/>
          <a:lstStyle/>
          <a:p>
            <a:pPr>
              <a:buFont typeface="Wingdings" panose="05000000000000000000" charset="0"/>
              <a:buNone/>
            </a:pPr>
            <a:r>
              <a:rPr lang="en-US" altLang="zh-CN" sz="1800" b="0" dirty="0" smtClean="0">
                <a:latin typeface="黑体" charset="0"/>
                <a:ea typeface="黑体" charset="0"/>
                <a:cs typeface="黑体" charset="0"/>
              </a:rPr>
              <a:t>1.《</a:t>
            </a:r>
            <a:r>
              <a:rPr lang="zh-CN" altLang="en-US" sz="1800" b="0" dirty="0">
                <a:latin typeface="黑体" charset="0"/>
                <a:ea typeface="黑体" charset="0"/>
                <a:cs typeface="黑体" charset="0"/>
              </a:rPr>
              <a:t>护理教育学</a:t>
            </a:r>
            <a:r>
              <a:rPr lang="en-US" altLang="zh-CN" sz="1800" b="0" dirty="0">
                <a:latin typeface="黑体" charset="0"/>
                <a:ea typeface="黑体" charset="0"/>
                <a:cs typeface="黑体" charset="0"/>
              </a:rPr>
              <a:t>》</a:t>
            </a:r>
            <a:r>
              <a:rPr lang="zh-CN" altLang="en-US" sz="1800" b="0" dirty="0">
                <a:latin typeface="黑体" charset="0"/>
                <a:ea typeface="黑体" charset="0"/>
                <a:cs typeface="黑体" charset="0"/>
              </a:rPr>
              <a:t>（</a:t>
            </a:r>
            <a:r>
              <a:rPr lang="zh-CN" altLang="en-US" sz="1800" b="0" dirty="0" smtClean="0">
                <a:latin typeface="黑体" charset="0"/>
                <a:ea typeface="黑体" charset="0"/>
                <a:cs typeface="黑体" charset="0"/>
              </a:rPr>
              <a:t>第</a:t>
            </a:r>
            <a:r>
              <a:rPr lang="en-US" altLang="zh-CN" sz="1800" b="0" dirty="0" smtClean="0">
                <a:latin typeface="黑体" charset="0"/>
                <a:ea typeface="黑体" charset="0"/>
                <a:cs typeface="黑体" charset="0"/>
              </a:rPr>
              <a:t>4</a:t>
            </a:r>
            <a:r>
              <a:rPr lang="zh-CN" altLang="en-US" sz="1800" b="0" dirty="0" smtClean="0">
                <a:latin typeface="黑体" charset="0"/>
                <a:ea typeface="黑体" charset="0"/>
                <a:cs typeface="黑体" charset="0"/>
              </a:rPr>
              <a:t>版</a:t>
            </a:r>
            <a:r>
              <a:rPr lang="zh-CN" altLang="en-US" sz="1800" b="0" dirty="0">
                <a:latin typeface="黑体" charset="0"/>
                <a:ea typeface="黑体" charset="0"/>
                <a:cs typeface="黑体" charset="0"/>
              </a:rPr>
              <a:t>），姜安丽主编，人民卫生出版社</a:t>
            </a:r>
            <a:endParaRPr lang="en-US" altLang="zh-CN" sz="1800" b="0" dirty="0">
              <a:latin typeface="黑体" charset="0"/>
              <a:ea typeface="黑体" charset="0"/>
              <a:cs typeface="黑体" charset="0"/>
            </a:endParaRPr>
          </a:p>
          <a:p>
            <a:pPr>
              <a:buFont typeface="Wingdings" panose="05000000000000000000" charset="0"/>
              <a:buNone/>
            </a:pPr>
            <a:r>
              <a:rPr lang="en-US" altLang="zh-CN" sz="1800" b="0" dirty="0" smtClean="0">
                <a:latin typeface="黑体" charset="0"/>
                <a:ea typeface="黑体" charset="0"/>
                <a:cs typeface="黑体" charset="0"/>
              </a:rPr>
              <a:t>2. </a:t>
            </a:r>
            <a:r>
              <a:rPr lang="en-US" altLang="zh-CN" sz="1500" b="0" dirty="0">
                <a:latin typeface="黑体" charset="0"/>
                <a:ea typeface="黑体" charset="0"/>
                <a:cs typeface="黑体" charset="0"/>
              </a:rPr>
              <a:t>http://aike.smu.edu.cn:808/moodle/course/view.php?id=139</a:t>
            </a:r>
          </a:p>
          <a:p>
            <a:pPr>
              <a:buFont typeface="Wingdings" panose="05000000000000000000" charset="0"/>
              <a:buNone/>
            </a:pPr>
            <a:r>
              <a:rPr lang="en-US" altLang="zh-CN" sz="1800" b="0" dirty="0" smtClean="0">
                <a:latin typeface="黑体" charset="0"/>
                <a:ea typeface="黑体" charset="0"/>
                <a:cs typeface="黑体" charset="0"/>
              </a:rPr>
              <a:t>3.</a:t>
            </a:r>
            <a:r>
              <a:rPr lang="zh-CN" altLang="en-US" sz="1800" b="0" dirty="0">
                <a:latin typeface="黑体" charset="0"/>
                <a:ea typeface="黑体" charset="0"/>
                <a:cs typeface="黑体" charset="0"/>
              </a:rPr>
              <a:t>“学习强国”学习平台</a:t>
            </a:r>
            <a:r>
              <a:rPr lang="en-US" altLang="zh-CN" sz="1800" b="0" dirty="0">
                <a:latin typeface="黑体" charset="0"/>
                <a:ea typeface="黑体" charset="0"/>
                <a:cs typeface="黑体" charset="0"/>
              </a:rPr>
              <a:t>——《</a:t>
            </a:r>
            <a:r>
              <a:rPr lang="zh-CN" altLang="en-US" sz="1800" b="0" dirty="0">
                <a:latin typeface="黑体" charset="0"/>
                <a:ea typeface="黑体" charset="0"/>
                <a:cs typeface="黑体" charset="0"/>
              </a:rPr>
              <a:t>孔子大学堂</a:t>
            </a:r>
            <a:r>
              <a:rPr lang="en-US" altLang="zh-CN" sz="1800" b="0" dirty="0">
                <a:latin typeface="黑体" charset="0"/>
                <a:ea typeface="黑体" charset="0"/>
                <a:cs typeface="黑体" charset="0"/>
              </a:rPr>
              <a:t>》</a:t>
            </a:r>
          </a:p>
          <a:p>
            <a:pPr>
              <a:buFont typeface="Wingdings" panose="05000000000000000000" charset="0"/>
              <a:buNone/>
            </a:pPr>
            <a:r>
              <a:rPr lang="en-US" altLang="zh-CN" sz="1800" b="0" dirty="0">
                <a:latin typeface="黑体" charset="0"/>
                <a:ea typeface="黑体" charset="0"/>
                <a:cs typeface="黑体" charset="0"/>
              </a:rPr>
              <a:t>                      —— </a:t>
            </a:r>
            <a:r>
              <a:rPr lang="zh-CN" altLang="en-US" sz="1800" b="0" dirty="0">
                <a:latin typeface="黑体" charset="0"/>
                <a:ea typeface="黑体" charset="0"/>
                <a:cs typeface="黑体" charset="0"/>
              </a:rPr>
              <a:t>习近平论教育工作</a:t>
            </a:r>
            <a:endParaRPr lang="en-US" altLang="zh-CN" sz="1800" b="0" dirty="0">
              <a:latin typeface="黑体" charset="0"/>
              <a:ea typeface="黑体" charset="0"/>
              <a:cs typeface="黑体" charset="0"/>
            </a:endParaRPr>
          </a:p>
          <a:p>
            <a:pPr>
              <a:buFont typeface="Wingdings" panose="05000000000000000000" charset="0"/>
              <a:buNone/>
            </a:pPr>
            <a:r>
              <a:rPr lang="en-US" altLang="zh-CN" sz="1800" b="0" dirty="0">
                <a:latin typeface="黑体" charset="0"/>
                <a:ea typeface="黑体" charset="0"/>
                <a:cs typeface="黑体" charset="0"/>
              </a:rPr>
              <a:t>                      ——《</a:t>
            </a:r>
            <a:r>
              <a:rPr lang="zh-CN" altLang="en-US" sz="1800" b="0" dirty="0">
                <a:latin typeface="黑体" charset="0"/>
                <a:ea typeface="黑体" charset="0"/>
                <a:cs typeface="黑体" charset="0"/>
              </a:rPr>
              <a:t>教育社会学</a:t>
            </a:r>
            <a:r>
              <a:rPr lang="en-US" altLang="zh-CN" sz="1800" b="0" dirty="0">
                <a:latin typeface="黑体" charset="0"/>
                <a:ea typeface="黑体" charset="0"/>
                <a:cs typeface="黑体" charset="0"/>
              </a:rPr>
              <a:t>》</a:t>
            </a:r>
          </a:p>
          <a:p>
            <a:pPr>
              <a:buFont typeface="Wingdings" panose="05000000000000000000" charset="0"/>
              <a:buNone/>
            </a:pPr>
            <a:r>
              <a:rPr lang="en-US" altLang="zh-CN" sz="1800" b="0" dirty="0">
                <a:latin typeface="黑体" charset="0"/>
                <a:ea typeface="黑体" charset="0"/>
                <a:cs typeface="黑体" charset="0"/>
              </a:rPr>
              <a:t>4.</a:t>
            </a:r>
            <a:r>
              <a:rPr lang="zh-CN" altLang="en-US" sz="1800" b="0" dirty="0">
                <a:latin typeface="黑体" charset="0"/>
                <a:ea typeface="黑体" charset="0"/>
                <a:cs typeface="黑体" charset="0"/>
              </a:rPr>
              <a:t>喜马拉雅：《学记》、《论语》、《三字经》</a:t>
            </a:r>
          </a:p>
          <a:p>
            <a:pPr>
              <a:buFont typeface="Wingdings" panose="05000000000000000000" charset="0"/>
              <a:buNone/>
            </a:pPr>
            <a:r>
              <a:rPr lang="en-US" altLang="zh-CN" sz="1800" b="0" dirty="0" smtClean="0">
                <a:latin typeface="黑体" charset="0"/>
                <a:ea typeface="黑体" charset="0"/>
                <a:cs typeface="黑体" charset="0"/>
              </a:rPr>
              <a:t>5.</a:t>
            </a:r>
            <a:r>
              <a:rPr lang="zh-CN" altLang="en-US" sz="1800" b="0" dirty="0">
                <a:latin typeface="黑体" charset="0"/>
                <a:ea typeface="黑体" charset="0"/>
                <a:cs typeface="黑体" charset="0"/>
              </a:rPr>
              <a:t>电影：《孔子》、</a:t>
            </a:r>
            <a:r>
              <a:rPr lang="en-US" altLang="zh-CN" sz="1800" b="0" dirty="0">
                <a:latin typeface="黑体" charset="0"/>
                <a:ea typeface="黑体" charset="0"/>
                <a:cs typeface="黑体" charset="0"/>
              </a:rPr>
              <a:t>《</a:t>
            </a:r>
            <a:r>
              <a:rPr lang="zh-CN" altLang="en-US" sz="1800" b="0" dirty="0">
                <a:latin typeface="黑体" charset="0"/>
                <a:ea typeface="黑体" charset="0"/>
                <a:cs typeface="黑体" charset="0"/>
              </a:rPr>
              <a:t>春风化雨</a:t>
            </a:r>
            <a:r>
              <a:rPr lang="en-US" altLang="zh-CN" sz="1800" b="0" dirty="0">
                <a:latin typeface="黑体" charset="0"/>
                <a:ea typeface="黑体" charset="0"/>
                <a:cs typeface="黑体" charset="0"/>
              </a:rPr>
              <a:t>》</a:t>
            </a:r>
            <a:r>
              <a:rPr lang="zh-CN" altLang="en-US" sz="1800" b="0" dirty="0">
                <a:latin typeface="黑体" charset="0"/>
                <a:ea typeface="黑体" charset="0"/>
                <a:cs typeface="黑体" charset="0"/>
              </a:rPr>
              <a:t>、</a:t>
            </a:r>
            <a:r>
              <a:rPr lang="en-US" altLang="zh-CN" sz="1800" b="0" dirty="0">
                <a:latin typeface="黑体" charset="0"/>
                <a:ea typeface="黑体" charset="0"/>
                <a:cs typeface="黑体" charset="0"/>
              </a:rPr>
              <a:t>《</a:t>
            </a:r>
            <a:r>
              <a:rPr lang="zh-CN" altLang="en-US" sz="1800" b="0" dirty="0">
                <a:latin typeface="黑体" charset="0"/>
                <a:ea typeface="黑体" charset="0"/>
                <a:cs typeface="黑体" charset="0"/>
              </a:rPr>
              <a:t>蒙娜丽莎的微笑</a:t>
            </a:r>
            <a:r>
              <a:rPr lang="en-US" altLang="zh-CN" sz="1800" b="0" dirty="0">
                <a:latin typeface="黑体" charset="0"/>
                <a:ea typeface="黑体" charset="0"/>
                <a:cs typeface="黑体" charset="0"/>
              </a:rPr>
              <a:t>》</a:t>
            </a:r>
          </a:p>
          <a:p>
            <a:pPr>
              <a:buFont typeface="Wingdings" panose="05000000000000000000" charset="0"/>
              <a:buNone/>
            </a:pPr>
            <a:r>
              <a:rPr lang="en-US" altLang="zh-CN" sz="1800" b="0" dirty="0">
                <a:latin typeface="黑体" charset="0"/>
                <a:ea typeface="黑体" charset="0"/>
                <a:cs typeface="黑体" charset="0"/>
              </a:rPr>
              <a:t>                            </a:t>
            </a:r>
          </a:p>
          <a:p>
            <a:pPr>
              <a:buFont typeface="Wingdings" panose="05000000000000000000" charset="0"/>
              <a:buNone/>
            </a:pPr>
            <a:endParaRPr lang="en-US" altLang="zh-CN" sz="1800" b="0" dirty="0">
              <a:latin typeface="黑体" charset="0"/>
              <a:ea typeface="黑体" charset="0"/>
              <a:cs typeface="黑体" charset="0"/>
            </a:endParaRPr>
          </a:p>
        </p:txBody>
      </p:sp>
      <p:sp>
        <p:nvSpPr>
          <p:cNvPr id="6" name="矩形 5"/>
          <p:cNvSpPr/>
          <p:nvPr/>
        </p:nvSpPr>
        <p:spPr>
          <a:xfrm>
            <a:off x="2123728" y="0"/>
            <a:ext cx="5238582" cy="523220"/>
          </a:xfrm>
          <a:prstGeom prst="rect">
            <a:avLst/>
          </a:prstGeom>
          <a:noFill/>
        </p:spPr>
        <p:txBody>
          <a:bodyPr>
            <a:spAutoFit/>
          </a:bodyPr>
          <a:lstStyle/>
          <a:p>
            <a:pPr algn="ctr" defTabSz="685800">
              <a:defRPr/>
            </a:pPr>
            <a:r>
              <a:rPr lang="en-US" altLang="zh-CN" sz="2800" b="1" dirty="0" smtClean="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2800" b="1" dirty="0" smtClean="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三</a:t>
            </a:r>
            <a:r>
              <a:rPr lang="en-US" altLang="zh-CN" sz="2800" b="1" dirty="0" smtClean="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2800" b="1" dirty="0" smtClean="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教学</a:t>
            </a:r>
            <a:r>
              <a:rPr lang="zh-CN" altLang="en-US" sz="2800" b="1" dirty="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组织形式与学习方法</a:t>
            </a:r>
            <a:endParaRPr lang="zh-CN" altLang="en-US" sz="3200" b="1" dirty="0">
              <a:ln w="10160">
                <a:solidFill>
                  <a:srgbClr val="ABD3B1"/>
                </a:solidFill>
                <a:prstDash val="solid"/>
              </a:ln>
              <a:solidFill>
                <a:schemeClr val="bg1"/>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a:spLocks noChangeArrowheads="1"/>
          </p:cNvSpPr>
          <p:nvPr/>
        </p:nvSpPr>
        <p:spPr bwMode="auto">
          <a:xfrm>
            <a:off x="615752" y="915566"/>
            <a:ext cx="8147248"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685800">
              <a:lnSpc>
                <a:spcPct val="150000"/>
              </a:lnSpc>
              <a:buFont typeface="Wingdings" panose="05000000000000000000" charset="0"/>
              <a:buChar char="Ø"/>
            </a:pPr>
            <a:r>
              <a:rPr lang="zh-CN" altLang="en-US" dirty="0">
                <a:solidFill>
                  <a:srgbClr val="191919"/>
                </a:solidFill>
                <a:latin typeface="微软雅黑" charset="0"/>
                <a:ea typeface="微软雅黑" charset="0"/>
                <a:cs typeface="微软雅黑" charset="0"/>
              </a:rPr>
              <a:t>第一重境界</a:t>
            </a:r>
            <a:r>
              <a:rPr lang="en-US" altLang="zh-CN" dirty="0">
                <a:solidFill>
                  <a:srgbClr val="FF0000"/>
                </a:solidFill>
                <a:latin typeface="微软雅黑" charset="0"/>
                <a:ea typeface="微软雅黑" charset="0"/>
                <a:cs typeface="微软雅黑" charset="0"/>
              </a:rPr>
              <a:t>silence</a:t>
            </a:r>
            <a:r>
              <a:rPr lang="zh-CN" altLang="en-US" dirty="0">
                <a:solidFill>
                  <a:srgbClr val="191919"/>
                </a:solidFill>
                <a:latin typeface="微软雅黑" charset="0"/>
                <a:ea typeface="微软雅黑" charset="0"/>
                <a:cs typeface="微软雅黑" charset="0"/>
              </a:rPr>
              <a:t>，课堂上很安静，老师拼命讲，学生拼命睡、拼命吃、</a:t>
            </a:r>
            <a:r>
              <a:rPr lang="en-US" altLang="zh-CN" dirty="0">
                <a:solidFill>
                  <a:srgbClr val="191919"/>
                </a:solidFill>
                <a:latin typeface="微软雅黑" charset="0"/>
                <a:ea typeface="微软雅黑" charset="0"/>
                <a:cs typeface="微软雅黑" charset="0"/>
              </a:rPr>
              <a:t> </a:t>
            </a:r>
            <a:endParaRPr lang="en-US" altLang="zh-CN" dirty="0" smtClean="0">
              <a:solidFill>
                <a:srgbClr val="191919"/>
              </a:solidFill>
              <a:latin typeface="微软雅黑" charset="0"/>
              <a:ea typeface="微软雅黑" charset="0"/>
              <a:cs typeface="微软雅黑" charset="0"/>
            </a:endParaRPr>
          </a:p>
          <a:p>
            <a:pPr algn="just" defTabSz="685800">
              <a:lnSpc>
                <a:spcPct val="150000"/>
              </a:lnSpc>
            </a:pPr>
            <a:r>
              <a:rPr lang="en-US" altLang="zh-CN" dirty="0">
                <a:solidFill>
                  <a:srgbClr val="191919"/>
                </a:solidFill>
                <a:latin typeface="微软雅黑" charset="0"/>
                <a:ea typeface="微软雅黑" charset="0"/>
                <a:cs typeface="微软雅黑" charset="0"/>
              </a:rPr>
              <a:t> </a:t>
            </a:r>
            <a:r>
              <a:rPr lang="en-US" altLang="zh-CN" dirty="0" smtClean="0">
                <a:solidFill>
                  <a:srgbClr val="191919"/>
                </a:solidFill>
                <a:latin typeface="微软雅黑" charset="0"/>
                <a:ea typeface="微软雅黑" charset="0"/>
                <a:cs typeface="微软雅黑" charset="0"/>
              </a:rPr>
              <a:t> </a:t>
            </a:r>
            <a:r>
              <a:rPr lang="zh-CN" altLang="en-US" dirty="0" smtClean="0">
                <a:solidFill>
                  <a:srgbClr val="191919"/>
                </a:solidFill>
                <a:latin typeface="微软雅黑" charset="0"/>
                <a:ea typeface="微软雅黑" charset="0"/>
                <a:cs typeface="微软雅黑" charset="0"/>
              </a:rPr>
              <a:t>拼命</a:t>
            </a:r>
            <a:r>
              <a:rPr lang="zh-CN" altLang="en-US" dirty="0">
                <a:solidFill>
                  <a:srgbClr val="191919"/>
                </a:solidFill>
                <a:latin typeface="微软雅黑" charset="0"/>
                <a:ea typeface="微软雅黑" charset="0"/>
                <a:cs typeface="微软雅黑" charset="0"/>
              </a:rPr>
              <a:t>玩，互不干扰，一片祥和，就是没有拼命跟老师学习。</a:t>
            </a:r>
            <a:endParaRPr lang="en-US" altLang="zh-CN" dirty="0">
              <a:solidFill>
                <a:srgbClr val="191919"/>
              </a:solidFill>
              <a:latin typeface="微软雅黑" charset="0"/>
              <a:ea typeface="微软雅黑" charset="0"/>
              <a:cs typeface="微软雅黑" charset="0"/>
            </a:endParaRPr>
          </a:p>
          <a:p>
            <a:pPr algn="just" defTabSz="685800">
              <a:lnSpc>
                <a:spcPct val="150000"/>
              </a:lnSpc>
              <a:buFont typeface="Wingdings" panose="05000000000000000000" charset="0"/>
              <a:buChar char="Ø"/>
            </a:pPr>
            <a:r>
              <a:rPr lang="zh-CN" altLang="en-US" dirty="0">
                <a:solidFill>
                  <a:srgbClr val="191919"/>
                </a:solidFill>
                <a:latin typeface="微软雅黑" charset="0"/>
                <a:ea typeface="微软雅黑" charset="0"/>
                <a:cs typeface="微软雅黑" charset="0"/>
              </a:rPr>
              <a:t>第二重境界 </a:t>
            </a:r>
            <a:r>
              <a:rPr lang="en-US" altLang="zh-CN" dirty="0">
                <a:solidFill>
                  <a:srgbClr val="FF0000"/>
                </a:solidFill>
                <a:latin typeface="微软雅黑" charset="0"/>
                <a:ea typeface="微软雅黑" charset="0"/>
                <a:cs typeface="微软雅黑" charset="0"/>
              </a:rPr>
              <a:t>answer</a:t>
            </a:r>
            <a:r>
              <a:rPr lang="zh-CN" altLang="en-US" dirty="0">
                <a:solidFill>
                  <a:srgbClr val="191919"/>
                </a:solidFill>
                <a:latin typeface="微软雅黑" charset="0"/>
                <a:ea typeface="微软雅黑" charset="0"/>
                <a:cs typeface="微软雅黑" charset="0"/>
              </a:rPr>
              <a:t>，老师提一些非常简单的问题让学生回答：</a:t>
            </a:r>
            <a:endParaRPr lang="en-US" altLang="zh-CN" dirty="0">
              <a:solidFill>
                <a:srgbClr val="191919"/>
              </a:solidFill>
              <a:latin typeface="微软雅黑" charset="0"/>
              <a:ea typeface="微软雅黑" charset="0"/>
              <a:cs typeface="微软雅黑" charset="0"/>
            </a:endParaRPr>
          </a:p>
          <a:p>
            <a:pPr algn="just" defTabSz="685800">
              <a:lnSpc>
                <a:spcPct val="150000"/>
              </a:lnSpc>
            </a:pPr>
            <a:r>
              <a:rPr lang="en-US" altLang="zh-CN" dirty="0">
                <a:solidFill>
                  <a:srgbClr val="191919"/>
                </a:solidFill>
                <a:latin typeface="微软雅黑" charset="0"/>
                <a:ea typeface="微软雅黑" charset="0"/>
                <a:cs typeface="微软雅黑" charset="0"/>
              </a:rPr>
              <a:t>   </a:t>
            </a:r>
            <a:r>
              <a:rPr lang="zh-CN" altLang="en-US" dirty="0">
                <a:solidFill>
                  <a:srgbClr val="191919"/>
                </a:solidFill>
                <a:latin typeface="微软雅黑" charset="0"/>
                <a:ea typeface="微软雅黑" charset="0"/>
                <a:cs typeface="微软雅黑" charset="0"/>
              </a:rPr>
              <a:t>对不对？好不好？是不是？</a:t>
            </a:r>
            <a:r>
              <a:rPr lang="en-US" altLang="zh-CN" dirty="0">
                <a:solidFill>
                  <a:srgbClr val="191919"/>
                </a:solidFill>
                <a:latin typeface="微软雅黑" charset="0"/>
                <a:ea typeface="微软雅黑" charset="0"/>
                <a:cs typeface="微软雅黑" charset="0"/>
              </a:rPr>
              <a:t>yes or no</a:t>
            </a:r>
            <a:r>
              <a:rPr lang="zh-CN" altLang="en-US" dirty="0">
                <a:solidFill>
                  <a:srgbClr val="191919"/>
                </a:solidFill>
                <a:latin typeface="微软雅黑" charset="0"/>
                <a:ea typeface="微软雅黑" charset="0"/>
                <a:cs typeface="微软雅黑" charset="0"/>
              </a:rPr>
              <a:t>？这种互动跟没有互动差不多。</a:t>
            </a:r>
            <a:endParaRPr lang="en-US" altLang="zh-CN" dirty="0">
              <a:solidFill>
                <a:srgbClr val="191919"/>
              </a:solidFill>
              <a:latin typeface="微软雅黑" charset="0"/>
              <a:ea typeface="微软雅黑" charset="0"/>
              <a:cs typeface="微软雅黑" charset="0"/>
            </a:endParaRPr>
          </a:p>
          <a:p>
            <a:pPr algn="just" defTabSz="685800">
              <a:lnSpc>
                <a:spcPct val="150000"/>
              </a:lnSpc>
              <a:buFont typeface="Wingdings" panose="05000000000000000000" charset="0"/>
              <a:buChar char="Ø"/>
            </a:pPr>
            <a:r>
              <a:rPr lang="zh-CN" altLang="en-US" dirty="0">
                <a:solidFill>
                  <a:srgbClr val="191919"/>
                </a:solidFill>
                <a:latin typeface="微软雅黑" charset="0"/>
                <a:ea typeface="微软雅黑" charset="0"/>
                <a:cs typeface="微软雅黑" charset="0"/>
              </a:rPr>
              <a:t>第三重境界</a:t>
            </a:r>
            <a:r>
              <a:rPr lang="en-US" altLang="zh-CN" dirty="0">
                <a:solidFill>
                  <a:srgbClr val="FF0000"/>
                </a:solidFill>
                <a:latin typeface="微软雅黑" charset="0"/>
                <a:ea typeface="微软雅黑" charset="0"/>
                <a:cs typeface="微软雅黑" charset="0"/>
              </a:rPr>
              <a:t>dialogue</a:t>
            </a:r>
            <a:r>
              <a:rPr lang="zh-CN" altLang="en-US" dirty="0">
                <a:solidFill>
                  <a:srgbClr val="191919"/>
                </a:solidFill>
                <a:latin typeface="微软雅黑" charset="0"/>
                <a:ea typeface="微软雅黑" charset="0"/>
                <a:cs typeface="微软雅黑" charset="0"/>
              </a:rPr>
              <a:t>，有情感和内容的交流，这种课是好课。</a:t>
            </a:r>
            <a:endParaRPr lang="en-US" altLang="zh-CN" dirty="0">
              <a:solidFill>
                <a:srgbClr val="191919"/>
              </a:solidFill>
              <a:latin typeface="微软雅黑" charset="0"/>
              <a:ea typeface="微软雅黑" charset="0"/>
              <a:cs typeface="微软雅黑" charset="0"/>
            </a:endParaRPr>
          </a:p>
          <a:p>
            <a:pPr algn="just" defTabSz="685800">
              <a:lnSpc>
                <a:spcPct val="150000"/>
              </a:lnSpc>
              <a:buFont typeface="Wingdings" panose="05000000000000000000" charset="0"/>
              <a:buChar char="Ø"/>
            </a:pPr>
            <a:r>
              <a:rPr lang="zh-CN" altLang="en-US" dirty="0">
                <a:solidFill>
                  <a:srgbClr val="191919"/>
                </a:solidFill>
                <a:latin typeface="微软雅黑" charset="0"/>
                <a:ea typeface="微软雅黑" charset="0"/>
                <a:cs typeface="微软雅黑" charset="0"/>
              </a:rPr>
              <a:t>第四重境界</a:t>
            </a:r>
            <a:r>
              <a:rPr lang="en-US" altLang="zh-CN" dirty="0">
                <a:solidFill>
                  <a:srgbClr val="FF0000"/>
                </a:solidFill>
                <a:latin typeface="微软雅黑" charset="0"/>
                <a:ea typeface="微软雅黑" charset="0"/>
                <a:cs typeface="微软雅黑" charset="0"/>
              </a:rPr>
              <a:t>critical</a:t>
            </a:r>
            <a:r>
              <a:rPr lang="zh-CN" altLang="en-US" dirty="0">
                <a:solidFill>
                  <a:srgbClr val="191919"/>
                </a:solidFill>
                <a:latin typeface="微软雅黑" charset="0"/>
                <a:ea typeface="微软雅黑" charset="0"/>
                <a:cs typeface="微软雅黑" charset="0"/>
              </a:rPr>
              <a:t>，有批评质疑的味道在其中，学生不仅和老师有互动，</a:t>
            </a:r>
            <a:endParaRPr lang="en-US" altLang="zh-CN" dirty="0">
              <a:solidFill>
                <a:srgbClr val="191919"/>
              </a:solidFill>
              <a:latin typeface="微软雅黑" charset="0"/>
              <a:ea typeface="微软雅黑" charset="0"/>
              <a:cs typeface="微软雅黑" charset="0"/>
            </a:endParaRPr>
          </a:p>
          <a:p>
            <a:pPr algn="just" defTabSz="685800">
              <a:lnSpc>
                <a:spcPct val="150000"/>
              </a:lnSpc>
            </a:pPr>
            <a:r>
              <a:rPr lang="en-US" altLang="zh-CN" dirty="0">
                <a:solidFill>
                  <a:srgbClr val="191919"/>
                </a:solidFill>
                <a:latin typeface="微软雅黑" charset="0"/>
                <a:ea typeface="微软雅黑" charset="0"/>
                <a:cs typeface="微软雅黑" charset="0"/>
              </a:rPr>
              <a:t>   </a:t>
            </a:r>
            <a:r>
              <a:rPr lang="zh-CN" altLang="en-US" dirty="0">
                <a:solidFill>
                  <a:srgbClr val="191919"/>
                </a:solidFill>
                <a:latin typeface="微软雅黑" charset="0"/>
                <a:ea typeface="微软雅黑" charset="0"/>
                <a:cs typeface="微软雅黑" charset="0"/>
              </a:rPr>
              <a:t>还能针对老师的观点提出自己的看法，可能跟老师还有点小争论。</a:t>
            </a:r>
            <a:endParaRPr lang="en-US" altLang="zh-CN" dirty="0">
              <a:solidFill>
                <a:srgbClr val="191919"/>
              </a:solidFill>
              <a:latin typeface="微软雅黑" charset="0"/>
              <a:ea typeface="微软雅黑" charset="0"/>
              <a:cs typeface="微软雅黑" charset="0"/>
            </a:endParaRPr>
          </a:p>
          <a:p>
            <a:pPr algn="just" defTabSz="685800">
              <a:lnSpc>
                <a:spcPct val="150000"/>
              </a:lnSpc>
              <a:buFont typeface="Wingdings" panose="05000000000000000000" charset="0"/>
              <a:buChar char="Ø"/>
            </a:pPr>
            <a:r>
              <a:rPr lang="zh-CN" altLang="en-US" dirty="0">
                <a:solidFill>
                  <a:srgbClr val="191919"/>
                </a:solidFill>
                <a:latin typeface="微软雅黑" charset="0"/>
                <a:ea typeface="微软雅黑" charset="0"/>
                <a:cs typeface="微软雅黑" charset="0"/>
              </a:rPr>
              <a:t>最高境界</a:t>
            </a:r>
            <a:r>
              <a:rPr lang="en-US" altLang="zh-CN" dirty="0">
                <a:solidFill>
                  <a:srgbClr val="FF0000"/>
                </a:solidFill>
                <a:latin typeface="微软雅黑" charset="0"/>
                <a:ea typeface="微软雅黑" charset="0"/>
                <a:cs typeface="微软雅黑" charset="0"/>
              </a:rPr>
              <a:t>debate</a:t>
            </a:r>
            <a:r>
              <a:rPr lang="zh-CN" altLang="en-US" dirty="0">
                <a:solidFill>
                  <a:srgbClr val="191919"/>
                </a:solidFill>
                <a:latin typeface="微软雅黑" charset="0"/>
                <a:ea typeface="微软雅黑" charset="0"/>
                <a:cs typeface="微软雅黑" charset="0"/>
              </a:rPr>
              <a:t>，有争论、争辩，甚至还有争吵，老师讲的学生可以不</a:t>
            </a:r>
            <a:endParaRPr lang="en-US" altLang="zh-CN" dirty="0">
              <a:solidFill>
                <a:srgbClr val="191919"/>
              </a:solidFill>
              <a:latin typeface="微软雅黑" charset="0"/>
              <a:ea typeface="微软雅黑" charset="0"/>
              <a:cs typeface="微软雅黑" charset="0"/>
            </a:endParaRPr>
          </a:p>
          <a:p>
            <a:pPr algn="just" defTabSz="685800">
              <a:lnSpc>
                <a:spcPct val="150000"/>
              </a:lnSpc>
            </a:pPr>
            <a:r>
              <a:rPr lang="en-US" altLang="zh-CN" dirty="0">
                <a:solidFill>
                  <a:srgbClr val="191919"/>
                </a:solidFill>
                <a:latin typeface="微软雅黑" charset="0"/>
                <a:ea typeface="微软雅黑" charset="0"/>
                <a:cs typeface="微软雅黑" charset="0"/>
              </a:rPr>
              <a:t>   </a:t>
            </a:r>
            <a:r>
              <a:rPr lang="zh-CN" altLang="en-US" dirty="0">
                <a:solidFill>
                  <a:srgbClr val="191919"/>
                </a:solidFill>
                <a:latin typeface="微软雅黑" charset="0"/>
                <a:ea typeface="微软雅黑" charset="0"/>
                <a:cs typeface="微软雅黑" charset="0"/>
              </a:rPr>
              <a:t>同意，</a:t>
            </a:r>
            <a:r>
              <a:rPr lang="en-US" altLang="zh-CN" dirty="0">
                <a:solidFill>
                  <a:srgbClr val="191919"/>
                </a:solidFill>
                <a:latin typeface="微软雅黑" charset="0"/>
                <a:ea typeface="微软雅黑" charset="0"/>
                <a:cs typeface="微软雅黑" charset="0"/>
              </a:rPr>
              <a:t> </a:t>
            </a:r>
            <a:r>
              <a:rPr lang="zh-CN" altLang="en-US" dirty="0">
                <a:solidFill>
                  <a:srgbClr val="191919"/>
                </a:solidFill>
                <a:latin typeface="微软雅黑" charset="0"/>
                <a:ea typeface="微软雅黑" charset="0"/>
                <a:cs typeface="微软雅黑" charset="0"/>
              </a:rPr>
              <a:t>学生可以讲自己的看法。</a:t>
            </a:r>
            <a:endParaRPr lang="zh-CN" altLang="en-US" dirty="0">
              <a:solidFill>
                <a:srgbClr val="14179C"/>
              </a:solidFill>
              <a:latin typeface="微软雅黑" charset="0"/>
              <a:ea typeface="微软雅黑" charset="0"/>
              <a:cs typeface="微软雅黑" charset="0"/>
            </a:endParaRPr>
          </a:p>
        </p:txBody>
      </p:sp>
      <p:sp>
        <p:nvSpPr>
          <p:cNvPr id="51203" name="标题 2"/>
          <p:cNvSpPr>
            <a:spLocks noGrp="1" noChangeArrowheads="1"/>
          </p:cNvSpPr>
          <p:nvPr>
            <p:ph type="title"/>
          </p:nvPr>
        </p:nvSpPr>
        <p:spPr/>
        <p:txBody>
          <a:bodyPr/>
          <a:lstStyle/>
          <a:p>
            <a:r>
              <a:rPr lang="zh-CN" altLang="en-US" dirty="0">
                <a:latin typeface="微软雅黑" charset="0"/>
                <a:ea typeface="微软雅黑" charset="0"/>
                <a:cs typeface="Times New Roman" panose="02020603050405020304" charset="0"/>
                <a:sym typeface="+mn-ea"/>
              </a:rPr>
              <a:t>课堂教学的五重境界</a:t>
            </a:r>
            <a:endParaRPr lang="zh-CN" altLang="en-US" dirty="0">
              <a:latin typeface="Verdana" panose="020B0604030504040204" charset="0"/>
              <a:ea typeface="微软雅黑" charset="0"/>
              <a:cs typeface="Times New Roman" panose="0202060305040502030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75979" y="-18797"/>
            <a:ext cx="3383929" cy="646331"/>
          </a:xfrm>
          <a:prstGeom prst="rect">
            <a:avLst/>
          </a:prstGeom>
          <a:noFill/>
        </p:spPr>
        <p:txBody>
          <a:bodyPr wrap="square">
            <a:spAutoFit/>
          </a:bodyPr>
          <a:lstStyle/>
          <a:p>
            <a:pPr algn="ctr">
              <a:defRPr/>
            </a:pPr>
            <a:r>
              <a:rPr lang="zh-CN" altLang="en-US"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90204" pitchFamily="34" charset="0"/>
                <a:ea typeface="+mn-ea"/>
                <a:cs typeface="+mn-cs"/>
              </a:rPr>
              <a:t>一、教育</a:t>
            </a:r>
            <a:endParaRPr lang="zh-CN" alt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90204" pitchFamily="34" charset="0"/>
              <a:ea typeface="+mn-ea"/>
              <a:cs typeface="+mn-cs"/>
            </a:endParaRPr>
          </a:p>
        </p:txBody>
      </p:sp>
      <p:sp>
        <p:nvSpPr>
          <p:cNvPr id="7" name="内容占位符 7"/>
          <p:cNvSpPr txBox="1"/>
          <p:nvPr/>
        </p:nvSpPr>
        <p:spPr bwMode="auto">
          <a:xfrm>
            <a:off x="1547664" y="897564"/>
            <a:ext cx="5040560" cy="37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Arial" panose="020B060402020209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9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90204" pitchFamily="34" charset="0"/>
              </a:defRPr>
            </a:lvl5pPr>
            <a:lvl6pPr marL="2514600" indent="-228600" algn="l" rtl="0" eaLnBrk="1" fontAlgn="base" hangingPunct="1">
              <a:spcBef>
                <a:spcPct val="20000"/>
              </a:spcBef>
              <a:spcAft>
                <a:spcPct val="0"/>
              </a:spcAft>
              <a:buChar char="»"/>
              <a:defRPr sz="2000">
                <a:solidFill>
                  <a:schemeClr val="tx1"/>
                </a:solidFill>
                <a:latin typeface="Arial" panose="020B0604020202090204" pitchFamily="34" charset="0"/>
              </a:defRPr>
            </a:lvl6pPr>
            <a:lvl7pPr marL="2971800" indent="-228600" algn="l" rtl="0" eaLnBrk="1" fontAlgn="base" hangingPunct="1">
              <a:spcBef>
                <a:spcPct val="20000"/>
              </a:spcBef>
              <a:spcAft>
                <a:spcPct val="0"/>
              </a:spcAft>
              <a:buChar char="»"/>
              <a:defRPr sz="2000">
                <a:solidFill>
                  <a:schemeClr val="tx1"/>
                </a:solidFill>
                <a:latin typeface="Arial" panose="020B0604020202090204" pitchFamily="34" charset="0"/>
              </a:defRPr>
            </a:lvl7pPr>
            <a:lvl8pPr marL="3429000" indent="-228600" algn="l" rtl="0" eaLnBrk="1" fontAlgn="base" hangingPunct="1">
              <a:spcBef>
                <a:spcPct val="20000"/>
              </a:spcBef>
              <a:spcAft>
                <a:spcPct val="0"/>
              </a:spcAft>
              <a:buChar char="»"/>
              <a:defRPr sz="2000">
                <a:solidFill>
                  <a:schemeClr val="tx1"/>
                </a:solidFill>
                <a:latin typeface="Arial" panose="020B0604020202090204" pitchFamily="34" charset="0"/>
              </a:defRPr>
            </a:lvl8pPr>
            <a:lvl9pPr marL="3886200" indent="-228600" algn="l" rtl="0" eaLnBrk="1" fontAlgn="base" hangingPunct="1">
              <a:spcBef>
                <a:spcPct val="20000"/>
              </a:spcBef>
              <a:spcAft>
                <a:spcPct val="0"/>
              </a:spcAft>
              <a:buChar char="»"/>
              <a:defRPr sz="2000">
                <a:solidFill>
                  <a:schemeClr val="tx1"/>
                </a:solidFill>
                <a:latin typeface="Arial" panose="020B0604020202090204" pitchFamily="34" charset="0"/>
              </a:defRPr>
            </a:lvl9pPr>
          </a:lstStyle>
          <a:p>
            <a:pPr marL="457200" lvl="1" indent="0">
              <a:lnSpc>
                <a:spcPts val="3600"/>
              </a:lnSpc>
              <a:spcBef>
                <a:spcPct val="0"/>
              </a:spcBef>
              <a:buFont typeface="Wingdings" panose="05000000000000000000" pitchFamily="2" charset="2"/>
              <a:buNone/>
              <a:defRPr/>
            </a:pPr>
            <a:r>
              <a:rPr lang="en-US" altLang="zh-CN" sz="3600" b="1" dirty="0">
                <a:ln w="10160">
                  <a:solidFill>
                    <a:schemeClr val="accent5"/>
                  </a:solidFill>
                  <a:prstDash val="solid"/>
                </a:ln>
                <a:solidFill>
                  <a:schemeClr val="tx1">
                    <a:lumMod val="75000"/>
                  </a:schemeClr>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a:t>
            </a:r>
            <a:r>
              <a:rPr lang="zh-CN" altLang="en-US" sz="3600" b="1" dirty="0">
                <a:ln w="10160">
                  <a:solidFill>
                    <a:schemeClr val="accent5"/>
                  </a:solidFill>
                  <a:prstDash val="solid"/>
                </a:ln>
                <a:solidFill>
                  <a:schemeClr val="tx1">
                    <a:lumMod val="75000"/>
                  </a:schemeClr>
                </a:solidFill>
                <a:effectLst>
                  <a:outerShdw blurRad="38100" dist="22860" dir="5400000" algn="tl" rotWithShape="0">
                    <a:srgbClr val="000000">
                      <a:alpha val="30000"/>
                    </a:srgbClr>
                  </a:outerShdw>
                </a:effectLst>
                <a:latin typeface="黑体" panose="02010609060101010101" pitchFamily="49" charset="-122"/>
                <a:ea typeface="黑体" panose="02010609060101010101" pitchFamily="49" charset="-122"/>
                <a:cs typeface="+mn-cs"/>
              </a:rPr>
              <a:t>中外名家论教育</a:t>
            </a:r>
          </a:p>
        </p:txBody>
      </p:sp>
      <p:sp>
        <p:nvSpPr>
          <p:cNvPr id="6149" name="内容占位符 4"/>
          <p:cNvSpPr>
            <a:spLocks noGrp="1" noChangeArrowheads="1"/>
          </p:cNvSpPr>
          <p:nvPr>
            <p:ph idx="1"/>
          </p:nvPr>
        </p:nvSpPr>
        <p:spPr>
          <a:xfrm>
            <a:off x="107951" y="1518047"/>
            <a:ext cx="8856663" cy="2241947"/>
          </a:xfrm>
        </p:spPr>
        <p:txBody>
          <a:bodyPr/>
          <a:lstStyle/>
          <a:p>
            <a:pPr>
              <a:lnSpc>
                <a:spcPct val="150000"/>
              </a:lnSpc>
            </a:pPr>
            <a:r>
              <a:rPr lang="zh-CN" altLang="en-US" b="0" dirty="0">
                <a:latin typeface="微软雅黑" charset="0"/>
                <a:ea typeface="微软雅黑" charset="0"/>
                <a:cs typeface="微软雅黑" charset="0"/>
              </a:rPr>
              <a:t>得天下英才而教育之，三乐也。</a:t>
            </a:r>
            <a:endParaRPr lang="en-US" altLang="zh-CN" b="0" dirty="0">
              <a:latin typeface="微软雅黑" charset="0"/>
              <a:ea typeface="微软雅黑" charset="0"/>
              <a:cs typeface="微软雅黑" charset="0"/>
            </a:endParaRPr>
          </a:p>
          <a:p>
            <a:pPr>
              <a:lnSpc>
                <a:spcPct val="150000"/>
              </a:lnSpc>
              <a:buNone/>
            </a:pPr>
            <a:r>
              <a:rPr lang="en-US" altLang="zh-CN" b="0" dirty="0" smtClean="0">
                <a:latin typeface="微软雅黑" charset="0"/>
                <a:ea typeface="微软雅黑" charset="0"/>
                <a:cs typeface="微软雅黑" charset="0"/>
              </a:rPr>
              <a:t>                                             ——《</a:t>
            </a:r>
            <a:r>
              <a:rPr lang="zh-CN" altLang="en-US" b="0" dirty="0" smtClean="0">
                <a:latin typeface="微软雅黑" charset="0"/>
                <a:ea typeface="微软雅黑" charset="0"/>
                <a:cs typeface="微软雅黑" charset="0"/>
              </a:rPr>
              <a:t>孟子</a:t>
            </a:r>
            <a:r>
              <a:rPr lang="en-US" altLang="zh-CN" b="0" dirty="0" smtClean="0">
                <a:latin typeface="微软雅黑" charset="0"/>
                <a:ea typeface="微软雅黑" charset="0"/>
                <a:cs typeface="微软雅黑" charset="0"/>
              </a:rPr>
              <a:t>.</a:t>
            </a:r>
            <a:r>
              <a:rPr lang="zh-CN" altLang="en-US" b="0" dirty="0" smtClean="0">
                <a:latin typeface="微软雅黑" charset="0"/>
                <a:ea typeface="微软雅黑" charset="0"/>
                <a:cs typeface="微软雅黑" charset="0"/>
              </a:rPr>
              <a:t>尽心上</a:t>
            </a:r>
            <a:r>
              <a:rPr lang="en-US" altLang="zh-CN" b="0" dirty="0" smtClean="0">
                <a:latin typeface="微软雅黑" charset="0"/>
                <a:ea typeface="微软雅黑" charset="0"/>
                <a:cs typeface="微软雅黑" charset="0"/>
              </a:rPr>
              <a:t>》</a:t>
            </a:r>
          </a:p>
          <a:p>
            <a:pPr>
              <a:lnSpc>
                <a:spcPct val="150000"/>
              </a:lnSpc>
            </a:pPr>
            <a:r>
              <a:rPr lang="zh-CN" altLang="en-US" b="0" dirty="0" smtClean="0">
                <a:latin typeface="微软雅黑" charset="0"/>
                <a:ea typeface="微软雅黑" charset="0"/>
                <a:cs typeface="微软雅黑" charset="0"/>
              </a:rPr>
              <a:t>教</a:t>
            </a:r>
            <a:r>
              <a:rPr lang="zh-CN" altLang="en-US" b="0" dirty="0">
                <a:latin typeface="微软雅黑" charset="0"/>
                <a:ea typeface="微软雅黑" charset="0"/>
                <a:cs typeface="微软雅黑" charset="0"/>
              </a:rPr>
              <a:t>，上所施，下所效也；育，养子使做善。</a:t>
            </a:r>
            <a:endParaRPr lang="en-US" altLang="zh-CN" b="0" dirty="0">
              <a:latin typeface="微软雅黑" charset="0"/>
              <a:ea typeface="微软雅黑" charset="0"/>
              <a:cs typeface="微软雅黑" charset="0"/>
            </a:endParaRPr>
          </a:p>
          <a:p>
            <a:pPr>
              <a:lnSpc>
                <a:spcPct val="150000"/>
              </a:lnSpc>
              <a:buFont typeface="Wingdings" panose="05000000000000000000" charset="0"/>
              <a:buNone/>
            </a:pPr>
            <a:r>
              <a:rPr lang="en-US" altLang="zh-CN" b="0" dirty="0">
                <a:latin typeface="微软雅黑" charset="0"/>
                <a:ea typeface="微软雅黑" charset="0"/>
                <a:cs typeface="微软雅黑" charset="0"/>
              </a:rPr>
              <a:t>                                             ——《</a:t>
            </a:r>
            <a:r>
              <a:rPr lang="zh-CN" altLang="en-US" b="0" dirty="0">
                <a:latin typeface="微软雅黑" charset="0"/>
                <a:ea typeface="微软雅黑" charset="0"/>
                <a:cs typeface="微软雅黑" charset="0"/>
              </a:rPr>
              <a:t>说文解字</a:t>
            </a:r>
            <a:r>
              <a:rPr lang="en-US" altLang="zh-CN" b="0" dirty="0">
                <a:latin typeface="微软雅黑" charset="0"/>
                <a:ea typeface="微软雅黑" charset="0"/>
                <a:cs typeface="微软雅黑" charset="0"/>
              </a:rPr>
              <a:t>》 </a:t>
            </a:r>
            <a:endParaRPr lang="zh-CN" altLang="en-US" b="0" dirty="0">
              <a:latin typeface="微软雅黑" charset="0"/>
              <a:ea typeface="微软雅黑" charset="0"/>
              <a:cs typeface="微软雅黑" charset="0"/>
            </a:endParaRPr>
          </a:p>
        </p:txBody>
      </p:sp>
      <p:sp>
        <p:nvSpPr>
          <p:cNvPr id="6" name="内容占位符 4"/>
          <p:cNvSpPr txBox="1">
            <a:spLocks noChangeArrowheads="1"/>
          </p:cNvSpPr>
          <p:nvPr/>
        </p:nvSpPr>
        <p:spPr bwMode="auto">
          <a:xfrm>
            <a:off x="3347864" y="4227934"/>
            <a:ext cx="2465387" cy="41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a:spcBef>
                <a:spcPct val="20000"/>
              </a:spcBef>
              <a:buClr>
                <a:schemeClr val="tx1"/>
              </a:buClr>
              <a:buChar char="•"/>
              <a:defRPr sz="2200">
                <a:solidFill>
                  <a:schemeClr val="tx1"/>
                </a:solidFill>
                <a:latin typeface="Arial" panose="020B0604020202090204" pitchFamily="34" charset="0"/>
              </a:defRPr>
            </a:lvl3pPr>
            <a:lvl4pPr marL="1600200" indent="-228600">
              <a:spcBef>
                <a:spcPct val="20000"/>
              </a:spcBef>
              <a:buChar char="–"/>
              <a:defRPr sz="2000">
                <a:solidFill>
                  <a:schemeClr val="tx1"/>
                </a:solidFill>
                <a:latin typeface="Arial" panose="020B0604020202090204" pitchFamily="34" charset="0"/>
              </a:defRPr>
            </a:lvl4pPr>
            <a:lvl5pPr marL="2057400" indent="-228600">
              <a:spcBef>
                <a:spcPct val="20000"/>
              </a:spcBef>
              <a:buChar char="»"/>
              <a:defRPr sz="2000">
                <a:solidFill>
                  <a:schemeClr val="tx1"/>
                </a:solidFill>
                <a:latin typeface="Arial" panose="020B060402020209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a:buFont typeface="Wingdings" panose="05000000000000000000" pitchFamily="2" charset="2"/>
              <a:buNone/>
              <a:defRPr/>
            </a:pPr>
            <a:r>
              <a:rPr lang="zh-CN" altLang="en-US" sz="4000" b="0" dirty="0" smtClean="0">
                <a:solidFill>
                  <a:schemeClr val="accent1"/>
                </a:solidFill>
                <a:effectLst>
                  <a:outerShdw blurRad="38100" dist="38100" dir="2700000" algn="tl">
                    <a:srgbClr val="C0C0C0"/>
                  </a:outerShdw>
                </a:effectLst>
                <a:latin typeface="微软雅黑" pitchFamily="34" charset="-122"/>
                <a:ea typeface="微软雅黑" pitchFamily="34" charset="-122"/>
                <a:cs typeface="+mn-cs"/>
              </a:rPr>
              <a:t>教导培育</a:t>
            </a:r>
          </a:p>
        </p:txBody>
      </p:sp>
      <p:sp>
        <p:nvSpPr>
          <p:cNvPr id="2" name="矩形 1"/>
          <p:cNvSpPr/>
          <p:nvPr/>
        </p:nvSpPr>
        <p:spPr>
          <a:xfrm>
            <a:off x="2945078" y="4912667"/>
            <a:ext cx="5629660" cy="461665"/>
          </a:xfrm>
          <a:prstGeom prst="rect">
            <a:avLst/>
          </a:prstGeom>
        </p:spPr>
        <p:txBody>
          <a:bodyPr wrap="square">
            <a:spAutoFit/>
          </a:bodyPr>
          <a:lstStyle/>
          <a:p>
            <a:r>
              <a:rPr lang="zh-CN" altLang="en-US" sz="1200" dirty="0">
                <a:hlinkClick r:id="rId4"/>
              </a:rPr>
              <a:t>http://news.smu.edu.cn/info/1012/35979.</a:t>
            </a:r>
            <a:r>
              <a:rPr lang="zh-CN" altLang="en-US" sz="1200" dirty="0" smtClean="0">
                <a:hlinkClick r:id="rId4"/>
              </a:rPr>
              <a:t>htm</a:t>
            </a:r>
            <a:endParaRPr lang="en-US" altLang="zh-CN" sz="1200" dirty="0" smtClean="0"/>
          </a:p>
          <a:p>
            <a:endParaRPr lang="zh-CN" altLang="en-US" sz="1200" dirty="0"/>
          </a:p>
        </p:txBody>
      </p:sp>
    </p:spTree>
    <p:custDataLst>
      <p:tags r:id="rId1"/>
    </p:custDataLst>
  </p:cSld>
  <p:clrMapOvr>
    <a:masterClrMapping/>
  </p:clrMapOvr>
  <p:transition spd="slow" advTm="9987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9">
                                            <p:txEl>
                                              <p:pRg st="0" end="0"/>
                                            </p:txEl>
                                          </p:spTgt>
                                        </p:tgtEl>
                                        <p:attrNameLst>
                                          <p:attrName>style.visibility</p:attrName>
                                        </p:attrNameLst>
                                      </p:cBhvr>
                                      <p:to>
                                        <p:strVal val="visible"/>
                                      </p:to>
                                    </p:set>
                                    <p:animEffect transition="in" filter="fade">
                                      <p:cBhvr>
                                        <p:cTn id="12" dur="500"/>
                                        <p:tgtEl>
                                          <p:spTgt spid="614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9">
                                            <p:txEl>
                                              <p:pRg st="1" end="1"/>
                                            </p:txEl>
                                          </p:spTgt>
                                        </p:tgtEl>
                                        <p:attrNameLst>
                                          <p:attrName>style.visibility</p:attrName>
                                        </p:attrNameLst>
                                      </p:cBhvr>
                                      <p:to>
                                        <p:strVal val="visible"/>
                                      </p:to>
                                    </p:set>
                                    <p:animEffect transition="in" filter="fade">
                                      <p:cBhvr>
                                        <p:cTn id="17" dur="500"/>
                                        <p:tgtEl>
                                          <p:spTgt spid="614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9">
                                            <p:txEl>
                                              <p:pRg st="2" end="2"/>
                                            </p:txEl>
                                          </p:spTgt>
                                        </p:tgtEl>
                                        <p:attrNameLst>
                                          <p:attrName>style.visibility</p:attrName>
                                        </p:attrNameLst>
                                      </p:cBhvr>
                                      <p:to>
                                        <p:strVal val="visible"/>
                                      </p:to>
                                    </p:set>
                                    <p:animEffect transition="in" filter="fade">
                                      <p:cBhvr>
                                        <p:cTn id="22" dur="500"/>
                                        <p:tgtEl>
                                          <p:spTgt spid="614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9">
                                            <p:txEl>
                                              <p:pRg st="3" end="3"/>
                                            </p:txEl>
                                          </p:spTgt>
                                        </p:tgtEl>
                                        <p:attrNameLst>
                                          <p:attrName>style.visibility</p:attrName>
                                        </p:attrNameLst>
                                      </p:cBhvr>
                                      <p:to>
                                        <p:strVal val="visible"/>
                                      </p:to>
                                    </p:set>
                                    <p:animEffect transition="in" filter="fade">
                                      <p:cBhvr>
                                        <p:cTn id="27" dur="500"/>
                                        <p:tgtEl>
                                          <p:spTgt spid="614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内容占位符 4"/>
          <p:cNvSpPr>
            <a:spLocks noGrp="1" noChangeArrowheads="1"/>
          </p:cNvSpPr>
          <p:nvPr>
            <p:ph idx="1"/>
          </p:nvPr>
        </p:nvSpPr>
        <p:spPr>
          <a:xfrm>
            <a:off x="222742" y="1707654"/>
            <a:ext cx="8910638" cy="2106216"/>
          </a:xfrm>
        </p:spPr>
        <p:txBody>
          <a:bodyPr/>
          <a:lstStyle/>
          <a:p>
            <a:r>
              <a:rPr lang="zh-CN" altLang="en-US" b="0" dirty="0">
                <a:latin typeface="微软雅黑" charset="0"/>
                <a:ea typeface="微软雅黑" charset="0"/>
                <a:cs typeface="微软雅黑" charset="0"/>
              </a:rPr>
              <a:t>拉丁文</a:t>
            </a:r>
            <a:r>
              <a:rPr lang="en-US" altLang="zh-CN" b="0" dirty="0" err="1">
                <a:latin typeface="微软雅黑" charset="0"/>
                <a:ea typeface="微软雅黑" charset="0"/>
                <a:cs typeface="微软雅黑" charset="0"/>
              </a:rPr>
              <a:t>educare</a:t>
            </a:r>
            <a:r>
              <a:rPr lang="zh-CN" altLang="en-US" b="0" dirty="0" smtClean="0">
                <a:latin typeface="微软雅黑" charset="0"/>
                <a:ea typeface="微软雅黑" charset="0"/>
                <a:cs typeface="微软雅黑" charset="0"/>
              </a:rPr>
              <a:t>，引出、诱导</a:t>
            </a:r>
            <a:endParaRPr lang="en-US" altLang="zh-CN" b="0" dirty="0">
              <a:latin typeface="微软雅黑" charset="0"/>
              <a:ea typeface="微软雅黑" charset="0"/>
              <a:cs typeface="微软雅黑" charset="0"/>
            </a:endParaRPr>
          </a:p>
          <a:p>
            <a:r>
              <a:rPr lang="zh-CN" altLang="en-US" b="0" dirty="0">
                <a:latin typeface="微软雅黑" charset="0"/>
                <a:ea typeface="微软雅黑" charset="0"/>
                <a:cs typeface="微软雅黑" charset="0"/>
              </a:rPr>
              <a:t>教育是对天赋能力和力量和谐发展的一种促进。</a:t>
            </a:r>
            <a:endParaRPr lang="en-US" altLang="zh-CN" b="0" dirty="0">
              <a:latin typeface="微软雅黑" charset="0"/>
              <a:ea typeface="微软雅黑" charset="0"/>
              <a:cs typeface="微软雅黑" charset="0"/>
            </a:endParaRPr>
          </a:p>
          <a:p>
            <a:pPr>
              <a:buFont typeface="Wingdings" panose="05000000000000000000" charset="0"/>
              <a:buNone/>
            </a:pPr>
            <a:r>
              <a:rPr lang="en-US" altLang="zh-CN" b="0" dirty="0">
                <a:latin typeface="微软雅黑" charset="0"/>
                <a:ea typeface="微软雅黑" charset="0"/>
                <a:cs typeface="微软雅黑" charset="0"/>
              </a:rPr>
              <a:t>                                                   ——</a:t>
            </a:r>
            <a:r>
              <a:rPr lang="zh-CN" altLang="en-US" b="0" dirty="0">
                <a:latin typeface="微软雅黑" charset="0"/>
                <a:ea typeface="微软雅黑" charset="0"/>
                <a:cs typeface="微软雅黑" charset="0"/>
              </a:rPr>
              <a:t>裴斯泰洛齐</a:t>
            </a:r>
          </a:p>
          <a:p>
            <a:r>
              <a:rPr lang="zh-CN" altLang="en-US" b="0" dirty="0">
                <a:latin typeface="微软雅黑" charset="0"/>
                <a:ea typeface="微软雅黑" charset="0"/>
                <a:cs typeface="微软雅黑" charset="0"/>
              </a:rPr>
              <a:t>教育即生活                               </a:t>
            </a:r>
            <a:r>
              <a:rPr lang="en-US" altLang="zh-CN" b="0" dirty="0">
                <a:latin typeface="微软雅黑" charset="0"/>
                <a:ea typeface="微软雅黑" charset="0"/>
                <a:cs typeface="微软雅黑" charset="0"/>
              </a:rPr>
              <a:t>——</a:t>
            </a:r>
            <a:r>
              <a:rPr lang="zh-CN" altLang="en-US" b="0" dirty="0">
                <a:latin typeface="微软雅黑" charset="0"/>
                <a:ea typeface="微软雅黑" charset="0"/>
                <a:cs typeface="微软雅黑" charset="0"/>
              </a:rPr>
              <a:t>杜威</a:t>
            </a:r>
            <a:endParaRPr lang="en-US" altLang="zh-CN" b="0" dirty="0">
              <a:latin typeface="微软雅黑" charset="0"/>
              <a:ea typeface="微软雅黑" charset="0"/>
              <a:cs typeface="微软雅黑" charset="0"/>
            </a:endParaRPr>
          </a:p>
          <a:p>
            <a:r>
              <a:rPr lang="zh-CN" altLang="en-US" b="0" dirty="0">
                <a:latin typeface="微软雅黑" charset="0"/>
                <a:ea typeface="微软雅黑" charset="0"/>
                <a:cs typeface="微软雅黑" charset="0"/>
              </a:rPr>
              <a:t>教育是自我发展                        </a:t>
            </a:r>
            <a:r>
              <a:rPr lang="en-US" altLang="zh-CN" b="0" dirty="0">
                <a:latin typeface="微软雅黑" charset="0"/>
                <a:ea typeface="微软雅黑" charset="0"/>
                <a:cs typeface="微软雅黑" charset="0"/>
              </a:rPr>
              <a:t>——</a:t>
            </a:r>
            <a:r>
              <a:rPr lang="zh-CN" altLang="en-US" b="0" dirty="0">
                <a:latin typeface="微软雅黑" charset="0"/>
                <a:ea typeface="微软雅黑" charset="0"/>
                <a:cs typeface="微软雅黑" charset="0"/>
              </a:rPr>
              <a:t>斯宾塞</a:t>
            </a:r>
          </a:p>
        </p:txBody>
      </p:sp>
      <p:sp>
        <p:nvSpPr>
          <p:cNvPr id="6" name="内容占位符 4"/>
          <p:cNvSpPr txBox="1">
            <a:spLocks noChangeArrowheads="1"/>
          </p:cNvSpPr>
          <p:nvPr/>
        </p:nvSpPr>
        <p:spPr bwMode="auto">
          <a:xfrm>
            <a:off x="1475656" y="4244454"/>
            <a:ext cx="5213350" cy="41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a:spcBef>
                <a:spcPct val="20000"/>
              </a:spcBef>
              <a:buClr>
                <a:schemeClr val="tx1"/>
              </a:buClr>
              <a:buChar char="•"/>
              <a:defRPr sz="2200">
                <a:solidFill>
                  <a:schemeClr val="tx1"/>
                </a:solidFill>
                <a:latin typeface="Arial" panose="020B0604020202090204" pitchFamily="34" charset="0"/>
              </a:defRPr>
            </a:lvl3pPr>
            <a:lvl4pPr marL="1600200" indent="-228600">
              <a:spcBef>
                <a:spcPct val="20000"/>
              </a:spcBef>
              <a:buChar char="–"/>
              <a:defRPr sz="2000">
                <a:solidFill>
                  <a:schemeClr val="tx1"/>
                </a:solidFill>
                <a:latin typeface="Arial" panose="020B0604020202090204" pitchFamily="34" charset="0"/>
              </a:defRPr>
            </a:lvl4pPr>
            <a:lvl5pPr marL="2057400" indent="-228600">
              <a:spcBef>
                <a:spcPct val="20000"/>
              </a:spcBef>
              <a:buChar char="»"/>
              <a:defRPr sz="2000">
                <a:solidFill>
                  <a:schemeClr val="tx1"/>
                </a:solidFill>
                <a:latin typeface="Arial" panose="020B060402020209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9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9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9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90204" pitchFamily="34" charset="0"/>
              </a:defRPr>
            </a:lvl9pPr>
          </a:lstStyle>
          <a:p>
            <a:pPr algn="ctr">
              <a:buFont typeface="Wingdings" panose="05000000000000000000" pitchFamily="2" charset="2"/>
              <a:buNone/>
              <a:defRPr/>
            </a:pPr>
            <a:r>
              <a:rPr lang="zh-CN" altLang="en-US" sz="3600" b="0" dirty="0" smtClean="0">
                <a:solidFill>
                  <a:schemeClr val="accent1"/>
                </a:solidFill>
                <a:effectLst>
                  <a:outerShdw blurRad="38100" dist="38100" dir="2700000" algn="tl">
                    <a:srgbClr val="C0C0C0"/>
                  </a:outerShdw>
                </a:effectLst>
                <a:latin typeface="微软雅黑" pitchFamily="34" charset="-122"/>
                <a:ea typeface="微软雅黑" pitchFamily="34" charset="-122"/>
                <a:cs typeface="+mn-cs"/>
              </a:rPr>
              <a:t>促进人的身心发展</a:t>
            </a:r>
          </a:p>
        </p:txBody>
      </p:sp>
      <p:sp>
        <p:nvSpPr>
          <p:cNvPr id="2" name="矩形 1"/>
          <p:cNvSpPr/>
          <p:nvPr/>
        </p:nvSpPr>
        <p:spPr>
          <a:xfrm>
            <a:off x="0" y="1131590"/>
            <a:ext cx="2483768" cy="569387"/>
          </a:xfrm>
          <a:prstGeom prst="rect">
            <a:avLst/>
          </a:prstGeom>
        </p:spPr>
        <p:txBody>
          <a:bodyPr wrap="square">
            <a:spAutoFit/>
          </a:bodyPr>
          <a:lstStyle/>
          <a:p>
            <a:pPr lvl="1">
              <a:lnSpc>
                <a:spcPts val="3600"/>
              </a:lnSpc>
              <a:defRPr/>
            </a:pPr>
            <a:r>
              <a:rPr lang="en-US" altLang="zh-CN" sz="3600" b="1" dirty="0">
                <a:ln w="10160">
                  <a:solidFill>
                    <a:schemeClr val="accent5"/>
                  </a:solidFill>
                  <a:prstDash val="solid"/>
                </a:ln>
                <a:solidFill>
                  <a:schemeClr val="tx1">
                    <a:lumMod val="75000"/>
                  </a:schemeClr>
                </a:solidFill>
                <a:effectLst>
                  <a:outerShdw blurRad="38100" dist="22860" dir="5400000" algn="tl" rotWithShape="0">
                    <a:srgbClr val="000000">
                      <a:alpha val="30000"/>
                    </a:srgbClr>
                  </a:outerShdw>
                </a:effectLst>
                <a:latin typeface="Arial" panose="020B0604020202090204" pitchFamily="34" charset="0"/>
                <a:ea typeface="+mn-ea"/>
                <a:cs typeface="+mn-cs"/>
              </a:rPr>
              <a:t>educate</a:t>
            </a:r>
            <a:endParaRPr lang="zh-CN" altLang="en-US" sz="3600" b="1" dirty="0">
              <a:ln w="10160">
                <a:solidFill>
                  <a:schemeClr val="accent5"/>
                </a:solidFill>
                <a:prstDash val="solid"/>
              </a:ln>
              <a:solidFill>
                <a:schemeClr val="tx1">
                  <a:lumMod val="75000"/>
                </a:schemeClr>
              </a:solidFill>
              <a:effectLst>
                <a:outerShdw blurRad="38100" dist="22860" dir="5400000" algn="tl" rotWithShape="0">
                  <a:srgbClr val="000000">
                    <a:alpha val="30000"/>
                  </a:srgbClr>
                </a:outerShdw>
              </a:effectLst>
              <a:latin typeface="Arial" panose="020B0604020202090204" pitchFamily="34" charset="0"/>
              <a:ea typeface="+mn-ea"/>
              <a:cs typeface="+mn-cs"/>
            </a:endParaRPr>
          </a:p>
        </p:txBody>
      </p:sp>
      <p:sp>
        <p:nvSpPr>
          <p:cNvPr id="8" name="内容占位符 7"/>
          <p:cNvSpPr txBox="1"/>
          <p:nvPr/>
        </p:nvSpPr>
        <p:spPr bwMode="auto">
          <a:xfrm>
            <a:off x="1619672" y="699542"/>
            <a:ext cx="5040560" cy="37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Arial" panose="020B0604020202090204"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Arial" panose="020B060402020209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9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90204" pitchFamily="34" charset="0"/>
              </a:defRPr>
            </a:lvl5pPr>
            <a:lvl6pPr marL="2514600" indent="-228600" algn="l" rtl="0" eaLnBrk="1" fontAlgn="base" hangingPunct="1">
              <a:spcBef>
                <a:spcPct val="20000"/>
              </a:spcBef>
              <a:spcAft>
                <a:spcPct val="0"/>
              </a:spcAft>
              <a:buChar char="»"/>
              <a:defRPr sz="2000">
                <a:solidFill>
                  <a:schemeClr val="tx1"/>
                </a:solidFill>
                <a:latin typeface="Arial" panose="020B0604020202090204" pitchFamily="34" charset="0"/>
              </a:defRPr>
            </a:lvl6pPr>
            <a:lvl7pPr marL="2971800" indent="-228600" algn="l" rtl="0" eaLnBrk="1" fontAlgn="base" hangingPunct="1">
              <a:spcBef>
                <a:spcPct val="20000"/>
              </a:spcBef>
              <a:spcAft>
                <a:spcPct val="0"/>
              </a:spcAft>
              <a:buChar char="»"/>
              <a:defRPr sz="2000">
                <a:solidFill>
                  <a:schemeClr val="tx1"/>
                </a:solidFill>
                <a:latin typeface="Arial" panose="020B0604020202090204" pitchFamily="34" charset="0"/>
              </a:defRPr>
            </a:lvl7pPr>
            <a:lvl8pPr marL="3429000" indent="-228600" algn="l" rtl="0" eaLnBrk="1" fontAlgn="base" hangingPunct="1">
              <a:spcBef>
                <a:spcPct val="20000"/>
              </a:spcBef>
              <a:spcAft>
                <a:spcPct val="0"/>
              </a:spcAft>
              <a:buChar char="»"/>
              <a:defRPr sz="2000">
                <a:solidFill>
                  <a:schemeClr val="tx1"/>
                </a:solidFill>
                <a:latin typeface="Arial" panose="020B0604020202090204" pitchFamily="34" charset="0"/>
              </a:defRPr>
            </a:lvl8pPr>
            <a:lvl9pPr marL="3886200" indent="-228600" algn="l" rtl="0" eaLnBrk="1" fontAlgn="base" hangingPunct="1">
              <a:spcBef>
                <a:spcPct val="20000"/>
              </a:spcBef>
              <a:spcAft>
                <a:spcPct val="0"/>
              </a:spcAft>
              <a:buChar char="»"/>
              <a:defRPr sz="2000">
                <a:solidFill>
                  <a:schemeClr val="tx1"/>
                </a:solidFill>
                <a:latin typeface="Arial" panose="020B0604020202090204" pitchFamily="34" charset="0"/>
              </a:defRPr>
            </a:lvl9pPr>
          </a:lstStyle>
          <a:p>
            <a:pPr marL="457200" lvl="1" indent="0">
              <a:lnSpc>
                <a:spcPts val="3600"/>
              </a:lnSpc>
              <a:spcBef>
                <a:spcPct val="0"/>
              </a:spcBef>
              <a:buFont typeface="Wingdings" panose="05000000000000000000" pitchFamily="2" charset="2"/>
              <a:buNone/>
              <a:defRPr/>
            </a:pPr>
            <a:r>
              <a:rPr lang="en-US" altLang="zh-CN" sz="3600" b="1" dirty="0">
                <a:ln w="10160">
                  <a:solidFill>
                    <a:schemeClr val="accent5"/>
                  </a:solidFill>
                  <a:prstDash val="solid"/>
                </a:ln>
                <a:solidFill>
                  <a:schemeClr val="tx1">
                    <a:lumMod val="75000"/>
                  </a:schemeClr>
                </a:solidFill>
                <a:effectLst>
                  <a:outerShdw blurRad="38100" dist="22860" dir="5400000" algn="tl" rotWithShape="0">
                    <a:srgbClr val="000000">
                      <a:alpha val="30000"/>
                    </a:srgbClr>
                  </a:outerShdw>
                </a:effectLst>
                <a:latin typeface="Arial" panose="020B0604020202090204" pitchFamily="34" charset="0"/>
                <a:ea typeface="+mn-ea"/>
                <a:cs typeface="+mn-cs"/>
              </a:rPr>
              <a:t>——</a:t>
            </a:r>
            <a:r>
              <a:rPr lang="zh-CN" altLang="en-US" sz="3600" b="1" dirty="0">
                <a:ln w="10160">
                  <a:solidFill>
                    <a:schemeClr val="accent5"/>
                  </a:solidFill>
                  <a:prstDash val="solid"/>
                </a:ln>
                <a:solidFill>
                  <a:schemeClr val="tx1">
                    <a:lumMod val="75000"/>
                  </a:schemeClr>
                </a:solidFill>
                <a:effectLst>
                  <a:outerShdw blurRad="38100" dist="22860" dir="5400000" algn="tl" rotWithShape="0">
                    <a:srgbClr val="000000">
                      <a:alpha val="30000"/>
                    </a:srgbClr>
                  </a:outerShdw>
                </a:effectLst>
                <a:latin typeface="Arial" panose="020B0604020202090204" pitchFamily="34" charset="0"/>
                <a:ea typeface="+mn-ea"/>
                <a:cs typeface="+mn-cs"/>
              </a:rPr>
              <a:t>中外名家论教育</a:t>
            </a:r>
          </a:p>
        </p:txBody>
      </p:sp>
      <p:sp>
        <p:nvSpPr>
          <p:cNvPr id="9" name="矩形 8"/>
          <p:cNvSpPr/>
          <p:nvPr/>
        </p:nvSpPr>
        <p:spPr>
          <a:xfrm>
            <a:off x="2375979" y="-18797"/>
            <a:ext cx="3383929" cy="646331"/>
          </a:xfrm>
          <a:prstGeom prst="rect">
            <a:avLst/>
          </a:prstGeom>
          <a:noFill/>
        </p:spPr>
        <p:txBody>
          <a:bodyPr wrap="square">
            <a:spAutoFit/>
          </a:bodyPr>
          <a:lstStyle/>
          <a:p>
            <a:pPr algn="ctr">
              <a:defRPr/>
            </a:pPr>
            <a:r>
              <a:rPr lang="zh-CN" altLang="en-US"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90204" pitchFamily="34" charset="0"/>
                <a:ea typeface="+mn-ea"/>
                <a:cs typeface="+mn-cs"/>
              </a:rPr>
              <a:t>一、教育</a:t>
            </a:r>
            <a:endParaRPr lang="zh-CN" alt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90204" pitchFamily="34" charset="0"/>
              <a:ea typeface="+mn-ea"/>
              <a:cs typeface="+mn-cs"/>
            </a:endParaRPr>
          </a:p>
        </p:txBody>
      </p:sp>
    </p:spTree>
    <p:custDataLst>
      <p:tags r:id="rId1"/>
    </p:custDataLst>
  </p:cSld>
  <p:clrMapOvr>
    <a:masterClrMapping/>
  </p:clrMapOvr>
  <p:transition spd="slow" advTm="14606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fade">
                                      <p:cBhvr>
                                        <p:cTn id="7" dur="500"/>
                                        <p:tgtEl>
                                          <p:spTgt spid="6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9">
                                            <p:txEl>
                                              <p:pRg st="1" end="1"/>
                                            </p:txEl>
                                          </p:spTgt>
                                        </p:tgtEl>
                                        <p:attrNameLst>
                                          <p:attrName>style.visibility</p:attrName>
                                        </p:attrNameLst>
                                      </p:cBhvr>
                                      <p:to>
                                        <p:strVal val="visible"/>
                                      </p:to>
                                    </p:set>
                                    <p:animEffect transition="in" filter="fade">
                                      <p:cBhvr>
                                        <p:cTn id="12" dur="500"/>
                                        <p:tgtEl>
                                          <p:spTgt spid="61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9">
                                            <p:txEl>
                                              <p:pRg st="2" end="2"/>
                                            </p:txEl>
                                          </p:spTgt>
                                        </p:tgtEl>
                                        <p:attrNameLst>
                                          <p:attrName>style.visibility</p:attrName>
                                        </p:attrNameLst>
                                      </p:cBhvr>
                                      <p:to>
                                        <p:strVal val="visible"/>
                                      </p:to>
                                    </p:set>
                                    <p:animEffect transition="in" filter="fade">
                                      <p:cBhvr>
                                        <p:cTn id="17" dur="500"/>
                                        <p:tgtEl>
                                          <p:spTgt spid="61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9">
                                            <p:txEl>
                                              <p:pRg st="3" end="3"/>
                                            </p:txEl>
                                          </p:spTgt>
                                        </p:tgtEl>
                                        <p:attrNameLst>
                                          <p:attrName>style.visibility</p:attrName>
                                        </p:attrNameLst>
                                      </p:cBhvr>
                                      <p:to>
                                        <p:strVal val="visible"/>
                                      </p:to>
                                    </p:set>
                                    <p:animEffect transition="in" filter="fade">
                                      <p:cBhvr>
                                        <p:cTn id="22" dur="500"/>
                                        <p:tgtEl>
                                          <p:spTgt spid="614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9">
                                            <p:txEl>
                                              <p:pRg st="4" end="4"/>
                                            </p:txEl>
                                          </p:spTgt>
                                        </p:tgtEl>
                                        <p:attrNameLst>
                                          <p:attrName>style.visibility</p:attrName>
                                        </p:attrNameLst>
                                      </p:cBhvr>
                                      <p:to>
                                        <p:strVal val="visible"/>
                                      </p:to>
                                    </p:set>
                                    <p:animEffect transition="in" filter="fade">
                                      <p:cBhvr>
                                        <p:cTn id="27" dur="500"/>
                                        <p:tgtEl>
                                          <p:spTgt spid="614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内容占位符 4"/>
          <p:cNvSpPr>
            <a:spLocks noGrp="1" noChangeArrowheads="1"/>
          </p:cNvSpPr>
          <p:nvPr>
            <p:ph idx="1"/>
          </p:nvPr>
        </p:nvSpPr>
        <p:spPr>
          <a:xfrm>
            <a:off x="296862" y="1568054"/>
            <a:ext cx="6867425" cy="1428196"/>
          </a:xfrm>
        </p:spPr>
        <p:txBody>
          <a:bodyPr/>
          <a:lstStyle/>
          <a:p>
            <a:pPr marL="0">
              <a:lnSpc>
                <a:spcPts val="4500"/>
              </a:lnSpc>
              <a:spcBef>
                <a:spcPts val="0"/>
              </a:spcBef>
            </a:pPr>
            <a:r>
              <a:rPr lang="zh-CN" altLang="en-US" b="0" dirty="0">
                <a:latin typeface="微软雅黑" charset="0"/>
                <a:ea typeface="微软雅黑" charset="0"/>
                <a:cs typeface="微软雅黑" charset="0"/>
              </a:rPr>
              <a:t>广义：有意识的以影响人的身心发展</a:t>
            </a:r>
            <a:endParaRPr lang="en-US" altLang="zh-CN" b="0" dirty="0">
              <a:latin typeface="微软雅黑" charset="0"/>
              <a:ea typeface="微软雅黑" charset="0"/>
              <a:cs typeface="微软雅黑" charset="0"/>
            </a:endParaRPr>
          </a:p>
          <a:p>
            <a:pPr marL="0">
              <a:lnSpc>
                <a:spcPts val="4500"/>
              </a:lnSpc>
              <a:spcBef>
                <a:spcPts val="0"/>
              </a:spcBef>
              <a:buFont typeface="Wingdings" panose="05000000000000000000" charset="0"/>
              <a:buNone/>
            </a:pPr>
            <a:r>
              <a:rPr lang="en-US" altLang="zh-CN" b="0" dirty="0">
                <a:latin typeface="微软雅黑" charset="0"/>
                <a:ea typeface="微软雅黑" charset="0"/>
                <a:cs typeface="微软雅黑" charset="0"/>
              </a:rPr>
              <a:t>              </a:t>
            </a:r>
            <a:r>
              <a:rPr lang="zh-CN" altLang="en-US" b="0" dirty="0">
                <a:latin typeface="微软雅黑" charset="0"/>
                <a:ea typeface="微软雅黑" charset="0"/>
                <a:cs typeface="微软雅黑" charset="0"/>
              </a:rPr>
              <a:t>为目标的社会活动。</a:t>
            </a:r>
          </a:p>
        </p:txBody>
      </p:sp>
      <p:sp>
        <p:nvSpPr>
          <p:cNvPr id="2" name="矩形 1"/>
          <p:cNvSpPr/>
          <p:nvPr/>
        </p:nvSpPr>
        <p:spPr>
          <a:xfrm>
            <a:off x="1907705" y="914695"/>
            <a:ext cx="3416320" cy="569387"/>
          </a:xfrm>
          <a:prstGeom prst="rect">
            <a:avLst/>
          </a:prstGeom>
        </p:spPr>
        <p:txBody>
          <a:bodyPr wrap="none">
            <a:spAutoFit/>
          </a:bodyPr>
          <a:lstStyle/>
          <a:p>
            <a:pPr lvl="1">
              <a:lnSpc>
                <a:spcPts val="3600"/>
              </a:lnSpc>
              <a:defRPr/>
            </a:pPr>
            <a:r>
              <a:rPr lang="en-US" altLang="zh-CN" sz="3600" b="1" dirty="0">
                <a:ln w="10160">
                  <a:solidFill>
                    <a:schemeClr val="accent5"/>
                  </a:solidFill>
                  <a:prstDash val="solid"/>
                </a:ln>
                <a:solidFill>
                  <a:schemeClr val="tx1">
                    <a:lumMod val="75000"/>
                  </a:schemeClr>
                </a:solidFill>
                <a:effectLst>
                  <a:outerShdw blurRad="38100" dist="22860" dir="5400000" algn="tl" rotWithShape="0">
                    <a:srgbClr val="000000">
                      <a:alpha val="30000"/>
                    </a:srgbClr>
                  </a:outerShdw>
                </a:effectLst>
                <a:latin typeface="Arial" panose="020B0604020202090204" pitchFamily="34" charset="0"/>
                <a:ea typeface="+mn-ea"/>
                <a:cs typeface="+mn-cs"/>
              </a:rPr>
              <a:t>——</a:t>
            </a:r>
            <a:r>
              <a:rPr lang="zh-CN" altLang="en-US" sz="3600" b="1" dirty="0">
                <a:ln w="10160">
                  <a:solidFill>
                    <a:schemeClr val="accent5"/>
                  </a:solidFill>
                  <a:prstDash val="solid"/>
                </a:ln>
                <a:solidFill>
                  <a:schemeClr val="tx1">
                    <a:lumMod val="75000"/>
                  </a:schemeClr>
                </a:solidFill>
                <a:effectLst>
                  <a:outerShdw blurRad="38100" dist="22860" dir="5400000" algn="tl" rotWithShape="0">
                    <a:srgbClr val="000000">
                      <a:alpha val="30000"/>
                    </a:srgbClr>
                  </a:outerShdw>
                </a:effectLst>
                <a:latin typeface="Arial" panose="020B0604020202090204" pitchFamily="34" charset="0"/>
                <a:ea typeface="+mn-ea"/>
                <a:cs typeface="+mn-cs"/>
              </a:rPr>
              <a:t>教育的定义</a:t>
            </a:r>
          </a:p>
        </p:txBody>
      </p:sp>
      <p:sp>
        <p:nvSpPr>
          <p:cNvPr id="8" name="内容占位符 4"/>
          <p:cNvSpPr txBox="1">
            <a:spLocks noChangeArrowheads="1"/>
          </p:cNvSpPr>
          <p:nvPr/>
        </p:nvSpPr>
        <p:spPr bwMode="auto">
          <a:xfrm>
            <a:off x="323528" y="3147814"/>
            <a:ext cx="8694737"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90204" pitchFamily="34" charset="0"/>
                <a:ea typeface="MS PGothic" charset="0"/>
                <a:cs typeface="MS PGothic" charset="0"/>
              </a:defRPr>
            </a:lvl1pPr>
            <a:lvl2pPr marL="742950" indent="-285750">
              <a:defRPr sz="2400">
                <a:solidFill>
                  <a:schemeClr val="tx1"/>
                </a:solidFill>
                <a:latin typeface="Arial" panose="020B0604020202090204" pitchFamily="34" charset="0"/>
                <a:ea typeface="MS PGothic" charset="0"/>
              </a:defRPr>
            </a:lvl2pPr>
            <a:lvl3pPr marL="1143000" indent="-228600">
              <a:defRPr sz="2400">
                <a:solidFill>
                  <a:schemeClr val="tx1"/>
                </a:solidFill>
                <a:latin typeface="Arial" panose="020B0604020202090204" pitchFamily="34" charset="0"/>
                <a:ea typeface="MS PGothic" charset="0"/>
              </a:defRPr>
            </a:lvl3pPr>
            <a:lvl4pPr marL="1600200" indent="-228600">
              <a:defRPr sz="2400">
                <a:solidFill>
                  <a:schemeClr val="tx1"/>
                </a:solidFill>
                <a:latin typeface="Arial" panose="020B0604020202090204" pitchFamily="34" charset="0"/>
                <a:ea typeface="MS PGothic" charset="0"/>
              </a:defRPr>
            </a:lvl4pPr>
            <a:lvl5pPr marL="2057400" indent="-228600">
              <a:defRPr sz="2400">
                <a:solidFill>
                  <a:schemeClr val="tx1"/>
                </a:solidFill>
                <a:latin typeface="Arial" panose="020B0604020202090204" pitchFamily="34" charset="0"/>
                <a:ea typeface="MS PGothic" charset="0"/>
              </a:defRPr>
            </a:lvl5pPr>
            <a:lvl6pPr marL="25146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6pPr>
            <a:lvl7pPr marL="29718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7pPr>
            <a:lvl8pPr marL="34290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8pPr>
            <a:lvl9pPr marL="38862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9pPr>
          </a:lstStyle>
          <a:p>
            <a:pPr>
              <a:spcBef>
                <a:spcPct val="20000"/>
              </a:spcBef>
              <a:buClr>
                <a:schemeClr val="hlink"/>
              </a:buClr>
              <a:buFont typeface="Wingdings" panose="05000000000000000000" charset="0"/>
              <a:buChar char="v"/>
            </a:pPr>
            <a:r>
              <a:rPr lang="zh-CN" altLang="en-US" sz="2800">
                <a:latin typeface="微软雅黑" charset="0"/>
                <a:ea typeface="微软雅黑" charset="0"/>
                <a:cs typeface="微软雅黑" charset="0"/>
              </a:rPr>
              <a:t>狭义：学校教育。</a:t>
            </a:r>
          </a:p>
        </p:txBody>
      </p:sp>
      <p:pic>
        <p:nvPicPr>
          <p:cNvPr id="10246" name="图片 4"/>
          <p:cNvPicPr>
            <a:picLocks noChangeAspect="1" noChangeArrowheads="1"/>
          </p:cNvPicPr>
          <p:nvPr/>
        </p:nvPicPr>
        <p:blipFill>
          <a:blip r:embed="rId4" cstate="email">
            <a:extLst>
              <a:ext uri="{28A0092B-C50C-407E-A947-70E740481C1C}">
                <a14:useLocalDpi xmlns:a14="http://schemas.microsoft.com/office/drawing/2010/main" val="0"/>
              </a:ext>
            </a:extLst>
          </a:blip>
          <a:srcRect l="2" t="6508" r="-1785"/>
          <a:stretch>
            <a:fillRect/>
          </a:stretch>
        </p:blipFill>
        <p:spPr bwMode="auto">
          <a:xfrm>
            <a:off x="6660232" y="1635646"/>
            <a:ext cx="2230884" cy="270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2375979" y="-18797"/>
            <a:ext cx="3383929" cy="646331"/>
          </a:xfrm>
          <a:prstGeom prst="rect">
            <a:avLst/>
          </a:prstGeom>
          <a:noFill/>
        </p:spPr>
        <p:txBody>
          <a:bodyPr wrap="square">
            <a:spAutoFit/>
          </a:bodyPr>
          <a:lstStyle/>
          <a:p>
            <a:pPr algn="ctr">
              <a:defRPr/>
            </a:pPr>
            <a:r>
              <a:rPr lang="zh-CN" altLang="en-US"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90204" pitchFamily="34" charset="0"/>
                <a:ea typeface="+mn-ea"/>
                <a:cs typeface="+mn-cs"/>
              </a:rPr>
              <a:t>一、教育</a:t>
            </a:r>
            <a:endParaRPr lang="zh-CN" alt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90204" pitchFamily="34" charset="0"/>
              <a:ea typeface="+mn-ea"/>
              <a:cs typeface="+mn-cs"/>
            </a:endParaRPr>
          </a:p>
        </p:txBody>
      </p:sp>
    </p:spTree>
    <p:custDataLst>
      <p:tags r:id="rId1"/>
    </p:custDataLst>
  </p:cSld>
  <p:clrMapOvr>
    <a:masterClrMapping/>
  </p:clrMapOvr>
  <p:transition spd="slow" advTm="2734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fade">
                                      <p:cBhvr>
                                        <p:cTn id="7" dur="500"/>
                                        <p:tgtEl>
                                          <p:spTgt spid="614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9">
                                            <p:txEl>
                                              <p:pRg st="1" end="1"/>
                                            </p:txEl>
                                          </p:spTgt>
                                        </p:tgtEl>
                                        <p:attrNameLst>
                                          <p:attrName>style.visibility</p:attrName>
                                        </p:attrNameLst>
                                      </p:cBhvr>
                                      <p:to>
                                        <p:strVal val="visible"/>
                                      </p:to>
                                    </p:set>
                                    <p:animEffect transition="in" filter="fade">
                                      <p:cBhvr>
                                        <p:cTn id="10" dur="500"/>
                                        <p:tgtEl>
                                          <p:spTgt spid="614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allAtOnce"/>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email">
            <a:extLst>
              <a:ext uri="{28A0092B-C50C-407E-A947-70E740481C1C}">
                <a14:useLocalDpi xmlns:a14="http://schemas.microsoft.com/office/drawing/2010/main" val="0"/>
              </a:ext>
            </a:extLst>
          </a:blip>
          <a:srcRect b="68017"/>
          <a:stretch>
            <a:fillRect/>
          </a:stretch>
        </p:blipFill>
        <p:spPr>
          <a:xfrm>
            <a:off x="228600" y="627534"/>
            <a:ext cx="3483943" cy="234963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9937" name="内容占位符 2"/>
          <p:cNvSpPr>
            <a:spLocks noGrp="1" noChangeArrowheads="1"/>
          </p:cNvSpPr>
          <p:nvPr>
            <p:ph idx="1"/>
          </p:nvPr>
        </p:nvSpPr>
        <p:spPr>
          <a:xfrm>
            <a:off x="3874840" y="411510"/>
            <a:ext cx="5040560" cy="2565660"/>
          </a:xfrm>
        </p:spPr>
        <p:txBody>
          <a:bodyPr/>
          <a:lstStyle/>
          <a:p>
            <a:pPr marL="0" indent="0" algn="just">
              <a:lnSpc>
                <a:spcPct val="150000"/>
              </a:lnSpc>
              <a:buFont typeface="Wingdings" panose="05000000000000000000" charset="0"/>
              <a:buNone/>
            </a:pPr>
            <a:r>
              <a:rPr lang="zh-CN" altLang="en-US" b="0" dirty="0">
                <a:latin typeface="黑体" charset="0"/>
                <a:ea typeface="黑体" charset="0"/>
                <a:cs typeface="黑体" charset="0"/>
              </a:rPr>
              <a:t>教育是民族振兴、社会进步的重要基石，是功在当代、利在千秋的德政工程，对提高人民综合素质、促进人的</a:t>
            </a:r>
            <a:r>
              <a:rPr lang="zh-CN" altLang="en-US" b="0">
                <a:latin typeface="黑体" charset="0"/>
                <a:ea typeface="黑体" charset="0"/>
                <a:cs typeface="黑体" charset="0"/>
              </a:rPr>
              <a:t>全面</a:t>
            </a:r>
            <a:r>
              <a:rPr lang="zh-CN" altLang="en-US" b="0" smtClean="0">
                <a:latin typeface="黑体" charset="0"/>
                <a:ea typeface="黑体" charset="0"/>
                <a:cs typeface="黑体" charset="0"/>
              </a:rPr>
              <a:t>发展、</a:t>
            </a:r>
            <a:endParaRPr lang="zh-CN" altLang="en-US" dirty="0">
              <a:latin typeface="黑体" charset="0"/>
              <a:ea typeface="黑体" charset="0"/>
              <a:cs typeface="黑体" charset="0"/>
            </a:endParaRPr>
          </a:p>
        </p:txBody>
      </p:sp>
      <p:sp>
        <p:nvSpPr>
          <p:cNvPr id="4" name="日期占位符 3"/>
          <p:cNvSpPr>
            <a:spLocks noGrp="1"/>
          </p:cNvSpPr>
          <p:nvPr>
            <p:ph type="dt" sz="quarter" idx="10"/>
          </p:nvPr>
        </p:nvSpPr>
        <p:spPr/>
        <p:txBody>
          <a:bodyPr/>
          <a:lstStyle/>
          <a:p>
            <a:pPr>
              <a:defRPr/>
            </a:pPr>
            <a:r>
              <a:rPr lang="en-US" altLang="zh-CN"/>
              <a:t>www.1ppt.com</a:t>
            </a:r>
          </a:p>
        </p:txBody>
      </p:sp>
      <p:sp>
        <p:nvSpPr>
          <p:cNvPr id="5" name="页脚占位符 4"/>
          <p:cNvSpPr>
            <a:spLocks noGrp="1"/>
          </p:cNvSpPr>
          <p:nvPr>
            <p:ph type="ftr" sz="quarter" idx="11"/>
          </p:nvPr>
        </p:nvSpPr>
        <p:spPr/>
        <p:txBody>
          <a:bodyPr/>
          <a:lstStyle/>
          <a:p>
            <a:pPr>
              <a:defRPr/>
            </a:pPr>
            <a:r>
              <a:rPr lang="en-US" altLang="zh-CN"/>
              <a:t>Company Logo</a:t>
            </a:r>
          </a:p>
        </p:txBody>
      </p:sp>
      <p:sp>
        <p:nvSpPr>
          <p:cNvPr id="3" name="矩形 2"/>
          <p:cNvSpPr/>
          <p:nvPr/>
        </p:nvSpPr>
        <p:spPr>
          <a:xfrm>
            <a:off x="200879" y="3002407"/>
            <a:ext cx="8714521" cy="1284006"/>
          </a:xfrm>
          <a:prstGeom prst="rect">
            <a:avLst/>
          </a:prstGeom>
          <a:solidFill>
            <a:schemeClr val="bg1"/>
          </a:solidFill>
        </p:spPr>
        <p:txBody>
          <a:bodyPr wrap="square">
            <a:spAutoFit/>
          </a:bodyPr>
          <a:lstStyle/>
          <a:p>
            <a:pPr marL="0" indent="0" algn="just">
              <a:lnSpc>
                <a:spcPct val="150000"/>
              </a:lnSpc>
              <a:buFont typeface="Wingdings" panose="05000000000000000000" charset="0"/>
              <a:buNone/>
            </a:pPr>
            <a:r>
              <a:rPr lang="zh-CN" altLang="en-US" sz="2800" dirty="0" smtClean="0">
                <a:latin typeface="黑体" charset="0"/>
                <a:ea typeface="黑体" charset="0"/>
                <a:cs typeface="黑体" charset="0"/>
              </a:rPr>
              <a:t>增强</a:t>
            </a:r>
            <a:r>
              <a:rPr lang="zh-CN" altLang="en-US" sz="2800" dirty="0">
                <a:latin typeface="黑体" charset="0"/>
                <a:ea typeface="黑体" charset="0"/>
                <a:cs typeface="黑体" charset="0"/>
              </a:rPr>
              <a:t>中华民族创新</a:t>
            </a:r>
            <a:r>
              <a:rPr lang="zh-CN" altLang="en-US" sz="2800" dirty="0" smtClean="0">
                <a:latin typeface="黑体" charset="0"/>
                <a:ea typeface="黑体" charset="0"/>
                <a:cs typeface="黑体" charset="0"/>
              </a:rPr>
              <a:t>创造活力</a:t>
            </a:r>
            <a:r>
              <a:rPr lang="zh-CN" altLang="en-US" sz="2800" dirty="0">
                <a:latin typeface="黑体" charset="0"/>
                <a:ea typeface="黑体" charset="0"/>
                <a:cs typeface="黑体" charset="0"/>
              </a:rPr>
              <a:t>、实现中华民族伟大复兴具有决定性意义。</a:t>
            </a:r>
          </a:p>
        </p:txBody>
      </p:sp>
    </p:spTree>
  </p:cSld>
  <p:clrMapOvr>
    <a:masterClrMapping/>
  </p:clrMapOvr>
  <p:transition spd="slow" advTm="36107"/>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内容占位符 4"/>
          <p:cNvSpPr>
            <a:spLocks noGrp="1" noChangeArrowheads="1"/>
          </p:cNvSpPr>
          <p:nvPr>
            <p:ph idx="1"/>
          </p:nvPr>
        </p:nvSpPr>
        <p:spPr>
          <a:xfrm>
            <a:off x="938214" y="1720454"/>
            <a:ext cx="8696325" cy="865584"/>
          </a:xfrm>
        </p:spPr>
        <p:txBody>
          <a:bodyPr/>
          <a:lstStyle/>
          <a:p>
            <a:r>
              <a:rPr lang="zh-CN" altLang="en-US" b="0">
                <a:latin typeface="微软雅黑" charset="0"/>
                <a:ea typeface="微软雅黑" charset="0"/>
                <a:cs typeface="微软雅黑" charset="0"/>
              </a:rPr>
              <a:t> 培养人和传递人类文明</a:t>
            </a:r>
          </a:p>
        </p:txBody>
      </p:sp>
      <p:sp>
        <p:nvSpPr>
          <p:cNvPr id="2" name="矩形 1"/>
          <p:cNvSpPr/>
          <p:nvPr/>
        </p:nvSpPr>
        <p:spPr>
          <a:xfrm>
            <a:off x="539553" y="1084420"/>
            <a:ext cx="3416320" cy="569387"/>
          </a:xfrm>
          <a:prstGeom prst="rect">
            <a:avLst/>
          </a:prstGeom>
        </p:spPr>
        <p:txBody>
          <a:bodyPr wrap="none">
            <a:spAutoFit/>
          </a:bodyPr>
          <a:lstStyle/>
          <a:p>
            <a:pPr lvl="1">
              <a:lnSpc>
                <a:spcPts val="3600"/>
              </a:lnSpc>
              <a:defRPr/>
            </a:pPr>
            <a:r>
              <a:rPr lang="en-US" altLang="zh-CN" sz="3600" b="1" dirty="0">
                <a:ln w="10160">
                  <a:solidFill>
                    <a:schemeClr val="accent5"/>
                  </a:solidFill>
                  <a:prstDash val="solid"/>
                </a:ln>
                <a:solidFill>
                  <a:schemeClr val="tx1">
                    <a:lumMod val="75000"/>
                  </a:schemeClr>
                </a:solidFill>
                <a:effectLst>
                  <a:outerShdw blurRad="38100" dist="22860" dir="5400000" algn="tl" rotWithShape="0">
                    <a:srgbClr val="000000">
                      <a:alpha val="30000"/>
                    </a:srgbClr>
                  </a:outerShdw>
                </a:effectLst>
                <a:latin typeface="Arial" panose="020B0604020202090204" pitchFamily="34" charset="0"/>
                <a:ea typeface="+mn-ea"/>
                <a:cs typeface="+mn-cs"/>
              </a:rPr>
              <a:t>——</a:t>
            </a:r>
            <a:r>
              <a:rPr lang="zh-CN" altLang="en-US" sz="3600" b="1" dirty="0">
                <a:ln w="10160">
                  <a:solidFill>
                    <a:schemeClr val="accent5"/>
                  </a:solidFill>
                  <a:prstDash val="solid"/>
                </a:ln>
                <a:solidFill>
                  <a:schemeClr val="tx1">
                    <a:lumMod val="75000"/>
                  </a:schemeClr>
                </a:solidFill>
                <a:effectLst>
                  <a:outerShdw blurRad="38100" dist="22860" dir="5400000" algn="tl" rotWithShape="0">
                    <a:srgbClr val="000000">
                      <a:alpha val="30000"/>
                    </a:srgbClr>
                  </a:outerShdw>
                </a:effectLst>
                <a:latin typeface="Arial" panose="020B0604020202090204" pitchFamily="34" charset="0"/>
                <a:ea typeface="+mn-ea"/>
                <a:cs typeface="+mn-cs"/>
              </a:rPr>
              <a:t>教育的本质</a:t>
            </a:r>
          </a:p>
        </p:txBody>
      </p:sp>
      <p:sp>
        <p:nvSpPr>
          <p:cNvPr id="9" name="矩形 8"/>
          <p:cNvSpPr/>
          <p:nvPr/>
        </p:nvSpPr>
        <p:spPr>
          <a:xfrm>
            <a:off x="599993" y="2541048"/>
            <a:ext cx="3416320" cy="569387"/>
          </a:xfrm>
          <a:prstGeom prst="rect">
            <a:avLst/>
          </a:prstGeom>
        </p:spPr>
        <p:txBody>
          <a:bodyPr wrap="none">
            <a:spAutoFit/>
          </a:bodyPr>
          <a:lstStyle/>
          <a:p>
            <a:pPr lvl="1">
              <a:lnSpc>
                <a:spcPts val="3600"/>
              </a:lnSpc>
              <a:defRPr/>
            </a:pPr>
            <a:r>
              <a:rPr lang="en-US" altLang="zh-CN" sz="3600" b="1" dirty="0">
                <a:ln w="10160">
                  <a:solidFill>
                    <a:schemeClr val="accent5"/>
                  </a:solidFill>
                  <a:prstDash val="solid"/>
                </a:ln>
                <a:solidFill>
                  <a:schemeClr val="tx1">
                    <a:lumMod val="75000"/>
                  </a:schemeClr>
                </a:solidFill>
                <a:effectLst>
                  <a:outerShdw blurRad="38100" dist="22860" dir="5400000" algn="tl" rotWithShape="0">
                    <a:srgbClr val="000000">
                      <a:alpha val="30000"/>
                    </a:srgbClr>
                  </a:outerShdw>
                </a:effectLst>
                <a:latin typeface="Arial" panose="020B0604020202090204" pitchFamily="34" charset="0"/>
                <a:ea typeface="+mn-ea"/>
                <a:cs typeface="+mn-cs"/>
              </a:rPr>
              <a:t>——</a:t>
            </a:r>
            <a:r>
              <a:rPr lang="zh-CN" altLang="en-US" sz="3600" b="1" dirty="0">
                <a:ln w="10160">
                  <a:solidFill>
                    <a:schemeClr val="accent5"/>
                  </a:solidFill>
                  <a:prstDash val="solid"/>
                </a:ln>
                <a:solidFill>
                  <a:schemeClr val="tx1">
                    <a:lumMod val="75000"/>
                  </a:schemeClr>
                </a:solidFill>
                <a:effectLst>
                  <a:outerShdw blurRad="38100" dist="22860" dir="5400000" algn="tl" rotWithShape="0">
                    <a:srgbClr val="000000">
                      <a:alpha val="30000"/>
                    </a:srgbClr>
                  </a:outerShdw>
                </a:effectLst>
                <a:latin typeface="Arial" panose="020B0604020202090204" pitchFamily="34" charset="0"/>
                <a:ea typeface="+mn-ea"/>
                <a:cs typeface="+mn-cs"/>
              </a:rPr>
              <a:t>教育的功能</a:t>
            </a:r>
          </a:p>
        </p:txBody>
      </p:sp>
      <p:sp>
        <p:nvSpPr>
          <p:cNvPr id="10" name="内容占位符 4"/>
          <p:cNvSpPr txBox="1">
            <a:spLocks noChangeArrowheads="1"/>
          </p:cNvSpPr>
          <p:nvPr/>
        </p:nvSpPr>
        <p:spPr bwMode="auto">
          <a:xfrm>
            <a:off x="938214" y="3133725"/>
            <a:ext cx="8694737"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90204" pitchFamily="34" charset="0"/>
                <a:ea typeface="MS PGothic" charset="0"/>
                <a:cs typeface="MS PGothic" charset="0"/>
              </a:defRPr>
            </a:lvl1pPr>
            <a:lvl2pPr marL="742950" indent="-285750">
              <a:defRPr sz="2400">
                <a:solidFill>
                  <a:schemeClr val="tx1"/>
                </a:solidFill>
                <a:latin typeface="Arial" panose="020B0604020202090204" pitchFamily="34" charset="0"/>
                <a:ea typeface="MS PGothic" charset="0"/>
              </a:defRPr>
            </a:lvl2pPr>
            <a:lvl3pPr marL="1143000" indent="-228600">
              <a:defRPr sz="2400">
                <a:solidFill>
                  <a:schemeClr val="tx1"/>
                </a:solidFill>
                <a:latin typeface="Arial" panose="020B0604020202090204" pitchFamily="34" charset="0"/>
                <a:ea typeface="MS PGothic" charset="0"/>
              </a:defRPr>
            </a:lvl3pPr>
            <a:lvl4pPr marL="1600200" indent="-228600">
              <a:defRPr sz="2400">
                <a:solidFill>
                  <a:schemeClr val="tx1"/>
                </a:solidFill>
                <a:latin typeface="Arial" panose="020B0604020202090204" pitchFamily="34" charset="0"/>
                <a:ea typeface="MS PGothic" charset="0"/>
              </a:defRPr>
            </a:lvl4pPr>
            <a:lvl5pPr marL="2057400" indent="-228600">
              <a:defRPr sz="2400">
                <a:solidFill>
                  <a:schemeClr val="tx1"/>
                </a:solidFill>
                <a:latin typeface="Arial" panose="020B0604020202090204" pitchFamily="34" charset="0"/>
                <a:ea typeface="MS PGothic" charset="0"/>
              </a:defRPr>
            </a:lvl5pPr>
            <a:lvl6pPr marL="25146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6pPr>
            <a:lvl7pPr marL="29718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7pPr>
            <a:lvl8pPr marL="34290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8pPr>
            <a:lvl9pPr marL="3886200" indent="-228600" eaLnBrk="0" fontAlgn="base" hangingPunct="0">
              <a:spcBef>
                <a:spcPct val="0"/>
              </a:spcBef>
              <a:spcAft>
                <a:spcPct val="0"/>
              </a:spcAft>
              <a:defRPr sz="2400">
                <a:solidFill>
                  <a:schemeClr val="tx1"/>
                </a:solidFill>
                <a:latin typeface="Arial" panose="020B0604020202090204" pitchFamily="34" charset="0"/>
                <a:ea typeface="MS PGothic" charset="0"/>
              </a:defRPr>
            </a:lvl9pPr>
          </a:lstStyle>
          <a:p>
            <a:pPr>
              <a:lnSpc>
                <a:spcPct val="150000"/>
              </a:lnSpc>
              <a:spcBef>
                <a:spcPct val="20000"/>
              </a:spcBef>
              <a:buClr>
                <a:schemeClr val="hlink"/>
              </a:buClr>
              <a:buFont typeface="Wingdings" panose="05000000000000000000" charset="0"/>
              <a:buChar char="v"/>
            </a:pPr>
            <a:r>
              <a:rPr lang="zh-CN" altLang="en-US" sz="2800">
                <a:latin typeface="微软雅黑" charset="0"/>
                <a:ea typeface="微软雅黑" charset="0"/>
                <a:cs typeface="微软雅黑" charset="0"/>
              </a:rPr>
              <a:t> 促进人的发展</a:t>
            </a:r>
            <a:endParaRPr lang="en-US" altLang="zh-CN" sz="2800">
              <a:latin typeface="微软雅黑" charset="0"/>
              <a:ea typeface="微软雅黑" charset="0"/>
              <a:cs typeface="微软雅黑" charset="0"/>
            </a:endParaRPr>
          </a:p>
          <a:p>
            <a:pPr>
              <a:lnSpc>
                <a:spcPct val="150000"/>
              </a:lnSpc>
              <a:spcBef>
                <a:spcPct val="20000"/>
              </a:spcBef>
              <a:buClr>
                <a:schemeClr val="hlink"/>
              </a:buClr>
              <a:buFont typeface="Wingdings" panose="05000000000000000000" charset="0"/>
              <a:buChar char="v"/>
            </a:pPr>
            <a:r>
              <a:rPr lang="zh-CN" altLang="en-US" sz="2800">
                <a:latin typeface="微软雅黑" charset="0"/>
                <a:ea typeface="微软雅黑" charset="0"/>
                <a:cs typeface="微软雅黑" charset="0"/>
              </a:rPr>
              <a:t> 促进社会发展</a:t>
            </a:r>
          </a:p>
        </p:txBody>
      </p:sp>
      <p:pic>
        <p:nvPicPr>
          <p:cNvPr id="40966" name="图片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76926" y="576943"/>
            <a:ext cx="2474913" cy="437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2375979" y="-20538"/>
            <a:ext cx="3383929" cy="646331"/>
          </a:xfrm>
          <a:prstGeom prst="rect">
            <a:avLst/>
          </a:prstGeom>
          <a:noFill/>
        </p:spPr>
        <p:txBody>
          <a:bodyPr wrap="square">
            <a:spAutoFit/>
          </a:bodyPr>
          <a:lstStyle/>
          <a:p>
            <a:pPr algn="ctr">
              <a:defRPr/>
            </a:pPr>
            <a:r>
              <a:rPr lang="zh-CN" altLang="en-US"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90204" pitchFamily="34" charset="0"/>
                <a:ea typeface="+mn-ea"/>
                <a:cs typeface="+mn-cs"/>
              </a:rPr>
              <a:t>一、教育</a:t>
            </a:r>
            <a:endParaRPr lang="zh-CN" alt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90204" pitchFamily="34" charset="0"/>
              <a:ea typeface="+mn-ea"/>
              <a:cs typeface="+mn-cs"/>
            </a:endParaRPr>
          </a:p>
        </p:txBody>
      </p:sp>
    </p:spTree>
    <p:custDataLst>
      <p:tags r:id="rId1"/>
    </p:custDataLst>
  </p:cSld>
  <p:clrMapOvr>
    <a:masterClrMapping/>
  </p:clrMapOvr>
  <p:transition spd="slow" advTm="3010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4.2|13.9|1.9|20.6|6.7|21.9"/>
</p:tagLst>
</file>

<file path=ppt/tags/tag2.xml><?xml version="1.0" encoding="utf-8"?>
<p:tagLst xmlns:a="http://schemas.openxmlformats.org/drawingml/2006/main" xmlns:r="http://schemas.openxmlformats.org/officeDocument/2006/relationships" xmlns:p="http://schemas.openxmlformats.org/presentationml/2006/main">
  <p:tag name="TIMING" val="|24.2|13.9|1.9|20.6|6.7|21.9"/>
</p:tagLst>
</file>

<file path=ppt/tags/tag3.xml><?xml version="1.0" encoding="utf-8"?>
<p:tagLst xmlns:a="http://schemas.openxmlformats.org/drawingml/2006/main" xmlns:r="http://schemas.openxmlformats.org/officeDocument/2006/relationships" xmlns:p="http://schemas.openxmlformats.org/presentationml/2006/main">
  <p:tag name="TIMING" val="|4.6|12.2|7.6|0.8|63.8|46"/>
</p:tagLst>
</file>

<file path=ppt/tags/tag4.xml><?xml version="1.0" encoding="utf-8"?>
<p:tagLst xmlns:a="http://schemas.openxmlformats.org/drawingml/2006/main" xmlns:r="http://schemas.openxmlformats.org/officeDocument/2006/relationships" xmlns:p="http://schemas.openxmlformats.org/presentationml/2006/main">
  <p:tag name="TIMING" val="|8.1|12.8"/>
</p:tagLst>
</file>

<file path=ppt/tags/tag5.xml><?xml version="1.0" encoding="utf-8"?>
<p:tagLst xmlns:a="http://schemas.openxmlformats.org/drawingml/2006/main" xmlns:r="http://schemas.openxmlformats.org/officeDocument/2006/relationships" xmlns:p="http://schemas.openxmlformats.org/presentationml/2006/main">
  <p:tag name="TIMING" val="|18.5|5"/>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66ddf1e7-2207-4a67-9500-de3750d72765}"/>
</p:tagLst>
</file>

<file path=ppt/theme/theme1.xml><?xml version="1.0" encoding="utf-8"?>
<a:theme xmlns:a="http://schemas.openxmlformats.org/drawingml/2006/main" name="漂亮的蓝天绿树PPT模板">
  <a:themeElements>
    <a:clrScheme name="Default Design 1">
      <a:dk1>
        <a:srgbClr val="14179C"/>
      </a:dk1>
      <a:lt1>
        <a:srgbClr val="FFFFFF"/>
      </a:lt1>
      <a:dk2>
        <a:srgbClr val="0774C5"/>
      </a:dk2>
      <a:lt2>
        <a:srgbClr val="B2B2B2"/>
      </a:lt2>
      <a:accent1>
        <a:srgbClr val="1CAE49"/>
      </a:accent1>
      <a:accent2>
        <a:srgbClr val="E57B1B"/>
      </a:accent2>
      <a:accent3>
        <a:srgbClr val="FFFFFF"/>
      </a:accent3>
      <a:accent4>
        <a:srgbClr val="0F1285"/>
      </a:accent4>
      <a:accent5>
        <a:srgbClr val="ABD3B1"/>
      </a:accent5>
      <a:accent6>
        <a:srgbClr val="CF6F17"/>
      </a:accent6>
      <a:hlink>
        <a:srgbClr val="3366FF"/>
      </a:hlink>
      <a:folHlink>
        <a:srgbClr val="9AC763"/>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14179C"/>
        </a:dk1>
        <a:lt1>
          <a:srgbClr val="FFFFFF"/>
        </a:lt1>
        <a:dk2>
          <a:srgbClr val="0774C5"/>
        </a:dk2>
        <a:lt2>
          <a:srgbClr val="B2B2B2"/>
        </a:lt2>
        <a:accent1>
          <a:srgbClr val="1CAE49"/>
        </a:accent1>
        <a:accent2>
          <a:srgbClr val="E57B1B"/>
        </a:accent2>
        <a:accent3>
          <a:srgbClr val="FFFFFF"/>
        </a:accent3>
        <a:accent4>
          <a:srgbClr val="0F1285"/>
        </a:accent4>
        <a:accent5>
          <a:srgbClr val="ABD3B1"/>
        </a:accent5>
        <a:accent6>
          <a:srgbClr val="CF6F17"/>
        </a:accent6>
        <a:hlink>
          <a:srgbClr val="3366FF"/>
        </a:hlink>
        <a:folHlink>
          <a:srgbClr val="9AC763"/>
        </a:folHlink>
      </a:clrScheme>
      <a:clrMap bg1="lt1" tx1="dk1" bg2="lt2" tx2="dk2" accent1="accent1" accent2="accent2" accent3="accent3" accent4="accent4" accent5="accent5" accent6="accent6" hlink="hlink" folHlink="folHlink"/>
    </a:extraClrScheme>
    <a:extraClrScheme>
      <a:clrScheme name="Default Design 2">
        <a:dk1>
          <a:srgbClr val="08087E"/>
        </a:dk1>
        <a:lt1>
          <a:srgbClr val="FFFFFF"/>
        </a:lt1>
        <a:dk2>
          <a:srgbClr val="5965DB"/>
        </a:dk2>
        <a:lt2>
          <a:srgbClr val="B2B2B2"/>
        </a:lt2>
        <a:accent1>
          <a:srgbClr val="45A0F3"/>
        </a:accent1>
        <a:accent2>
          <a:srgbClr val="32BA9D"/>
        </a:accent2>
        <a:accent3>
          <a:srgbClr val="FFFFFF"/>
        </a:accent3>
        <a:accent4>
          <a:srgbClr val="06066B"/>
        </a:accent4>
        <a:accent5>
          <a:srgbClr val="B0CDF8"/>
        </a:accent5>
        <a:accent6>
          <a:srgbClr val="2CA88E"/>
        </a:accent6>
        <a:hlink>
          <a:srgbClr val="4438DE"/>
        </a:hlink>
        <a:folHlink>
          <a:srgbClr val="55B028"/>
        </a:folHlink>
      </a:clrScheme>
      <a:clrMap bg1="lt1" tx1="dk1" bg2="lt2" tx2="dk2" accent1="accent1" accent2="accent2" accent3="accent3" accent4="accent4" accent5="accent5" accent6="accent6" hlink="hlink" folHlink="folHlink"/>
    </a:extraClrScheme>
    <a:extraClrScheme>
      <a:clrScheme name="Default Design 3">
        <a:dk1>
          <a:srgbClr val="08087E"/>
        </a:dk1>
        <a:lt1>
          <a:srgbClr val="FFFFFF"/>
        </a:lt1>
        <a:dk2>
          <a:srgbClr val="5965DB"/>
        </a:dk2>
        <a:lt2>
          <a:srgbClr val="B2B2B2"/>
        </a:lt2>
        <a:accent1>
          <a:srgbClr val="9970EA"/>
        </a:accent1>
        <a:accent2>
          <a:srgbClr val="32BA9D"/>
        </a:accent2>
        <a:accent3>
          <a:srgbClr val="FFFFFF"/>
        </a:accent3>
        <a:accent4>
          <a:srgbClr val="06066B"/>
        </a:accent4>
        <a:accent5>
          <a:srgbClr val="CABBF3"/>
        </a:accent5>
        <a:accent6>
          <a:srgbClr val="2CA88E"/>
        </a:accent6>
        <a:hlink>
          <a:srgbClr val="4438DE"/>
        </a:hlink>
        <a:folHlink>
          <a:srgbClr val="94AC2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新思境PPT设计 QQ:43618906">
  <a:themeElements>
    <a:clrScheme name="3_新思境PPT设计 QQ:43618906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009DD9"/>
      </a:hlink>
      <a:folHlink>
        <a:srgbClr val="85DFD0"/>
      </a:folHlink>
    </a:clrScheme>
    <a:fontScheme name="3_新思境PPT设计 QQ:43618906">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新思境PPT设计 QQ:43618906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009DD9"/>
        </a:hlink>
        <a:folHlink>
          <a:srgbClr val="85D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漂亮的蓝天绿树PPT模板">
  <a:themeElements>
    <a:clrScheme name="Default Design 1">
      <a:dk1>
        <a:srgbClr val="14179C"/>
      </a:dk1>
      <a:lt1>
        <a:srgbClr val="FFFFFF"/>
      </a:lt1>
      <a:dk2>
        <a:srgbClr val="0774C5"/>
      </a:dk2>
      <a:lt2>
        <a:srgbClr val="B2B2B2"/>
      </a:lt2>
      <a:accent1>
        <a:srgbClr val="1CAE49"/>
      </a:accent1>
      <a:accent2>
        <a:srgbClr val="E57B1B"/>
      </a:accent2>
      <a:accent3>
        <a:srgbClr val="FFFFFF"/>
      </a:accent3>
      <a:accent4>
        <a:srgbClr val="0F1285"/>
      </a:accent4>
      <a:accent5>
        <a:srgbClr val="ABD3B1"/>
      </a:accent5>
      <a:accent6>
        <a:srgbClr val="CF6F17"/>
      </a:accent6>
      <a:hlink>
        <a:srgbClr val="3366FF"/>
      </a:hlink>
      <a:folHlink>
        <a:srgbClr val="9AC763"/>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14179C"/>
        </a:dk1>
        <a:lt1>
          <a:srgbClr val="FFFFFF"/>
        </a:lt1>
        <a:dk2>
          <a:srgbClr val="0774C5"/>
        </a:dk2>
        <a:lt2>
          <a:srgbClr val="B2B2B2"/>
        </a:lt2>
        <a:accent1>
          <a:srgbClr val="1CAE49"/>
        </a:accent1>
        <a:accent2>
          <a:srgbClr val="E57B1B"/>
        </a:accent2>
        <a:accent3>
          <a:srgbClr val="FFFFFF"/>
        </a:accent3>
        <a:accent4>
          <a:srgbClr val="0F1285"/>
        </a:accent4>
        <a:accent5>
          <a:srgbClr val="ABD3B1"/>
        </a:accent5>
        <a:accent6>
          <a:srgbClr val="CF6F17"/>
        </a:accent6>
        <a:hlink>
          <a:srgbClr val="3366FF"/>
        </a:hlink>
        <a:folHlink>
          <a:srgbClr val="9AC763"/>
        </a:folHlink>
      </a:clrScheme>
      <a:clrMap bg1="lt1" tx1="dk1" bg2="lt2" tx2="dk2" accent1="accent1" accent2="accent2" accent3="accent3" accent4="accent4" accent5="accent5" accent6="accent6" hlink="hlink" folHlink="folHlink"/>
    </a:extraClrScheme>
    <a:extraClrScheme>
      <a:clrScheme name="Default Design 2">
        <a:dk1>
          <a:srgbClr val="08087E"/>
        </a:dk1>
        <a:lt1>
          <a:srgbClr val="FFFFFF"/>
        </a:lt1>
        <a:dk2>
          <a:srgbClr val="5965DB"/>
        </a:dk2>
        <a:lt2>
          <a:srgbClr val="B2B2B2"/>
        </a:lt2>
        <a:accent1>
          <a:srgbClr val="45A0F3"/>
        </a:accent1>
        <a:accent2>
          <a:srgbClr val="32BA9D"/>
        </a:accent2>
        <a:accent3>
          <a:srgbClr val="FFFFFF"/>
        </a:accent3>
        <a:accent4>
          <a:srgbClr val="06066B"/>
        </a:accent4>
        <a:accent5>
          <a:srgbClr val="B0CDF8"/>
        </a:accent5>
        <a:accent6>
          <a:srgbClr val="2CA88E"/>
        </a:accent6>
        <a:hlink>
          <a:srgbClr val="4438DE"/>
        </a:hlink>
        <a:folHlink>
          <a:srgbClr val="55B028"/>
        </a:folHlink>
      </a:clrScheme>
      <a:clrMap bg1="lt1" tx1="dk1" bg2="lt2" tx2="dk2" accent1="accent1" accent2="accent2" accent3="accent3" accent4="accent4" accent5="accent5" accent6="accent6" hlink="hlink" folHlink="folHlink"/>
    </a:extraClrScheme>
    <a:extraClrScheme>
      <a:clrScheme name="Default Design 3">
        <a:dk1>
          <a:srgbClr val="08087E"/>
        </a:dk1>
        <a:lt1>
          <a:srgbClr val="FFFFFF"/>
        </a:lt1>
        <a:dk2>
          <a:srgbClr val="5965DB"/>
        </a:dk2>
        <a:lt2>
          <a:srgbClr val="B2B2B2"/>
        </a:lt2>
        <a:accent1>
          <a:srgbClr val="9970EA"/>
        </a:accent1>
        <a:accent2>
          <a:srgbClr val="32BA9D"/>
        </a:accent2>
        <a:accent3>
          <a:srgbClr val="FFFFFF"/>
        </a:accent3>
        <a:accent4>
          <a:srgbClr val="06066B"/>
        </a:accent4>
        <a:accent5>
          <a:srgbClr val="CABBF3"/>
        </a:accent5>
        <a:accent6>
          <a:srgbClr val="2CA88E"/>
        </a:accent6>
        <a:hlink>
          <a:srgbClr val="4438DE"/>
        </a:hlink>
        <a:folHlink>
          <a:srgbClr val="94AC2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漂亮的蓝天绿树PPT模板</Template>
  <TotalTime>1</TotalTime>
  <Words>3950</Words>
  <Application>Microsoft Office PowerPoint</Application>
  <PresentationFormat>全屏显示(16:9)</PresentationFormat>
  <Paragraphs>461</Paragraphs>
  <Slides>49</Slides>
  <Notes>30</Notes>
  <HiddenSlides>5</HiddenSlides>
  <MMClips>0</MMClips>
  <ScaleCrop>false</ScaleCrop>
  <HeadingPairs>
    <vt:vector size="8" baseType="variant">
      <vt:variant>
        <vt:lpstr>已用的字体</vt:lpstr>
      </vt:variant>
      <vt:variant>
        <vt:i4>16</vt:i4>
      </vt:variant>
      <vt:variant>
        <vt:lpstr>主题</vt:lpstr>
      </vt:variant>
      <vt:variant>
        <vt:i4>3</vt:i4>
      </vt:variant>
      <vt:variant>
        <vt:lpstr>嵌入 OLE 服务器</vt:lpstr>
      </vt:variant>
      <vt:variant>
        <vt:i4>1</vt:i4>
      </vt:variant>
      <vt:variant>
        <vt:lpstr>幻灯片标题</vt:lpstr>
      </vt:variant>
      <vt:variant>
        <vt:i4>49</vt:i4>
      </vt:variant>
    </vt:vector>
  </HeadingPairs>
  <TitlesOfParts>
    <vt:vector size="69" baseType="lpstr">
      <vt:lpstr>MS PGothic</vt:lpstr>
      <vt:lpstr>等线</vt:lpstr>
      <vt:lpstr>方正魏碑简体</vt:lpstr>
      <vt:lpstr>黑体</vt:lpstr>
      <vt:lpstr>华文新魏</vt:lpstr>
      <vt:lpstr>宋体</vt:lpstr>
      <vt:lpstr>Microsoft YaHei</vt:lpstr>
      <vt:lpstr>Microsoft YaHei</vt:lpstr>
      <vt:lpstr>微软雅黑 Light</vt:lpstr>
      <vt:lpstr>印品黑体</vt:lpstr>
      <vt:lpstr>Arial</vt:lpstr>
      <vt:lpstr>Calibri</vt:lpstr>
      <vt:lpstr>Constantia</vt:lpstr>
      <vt:lpstr>Times New Roman</vt:lpstr>
      <vt:lpstr>Verdana</vt:lpstr>
      <vt:lpstr>Wingdings</vt:lpstr>
      <vt:lpstr>漂亮的蓝天绿树PPT模板</vt:lpstr>
      <vt:lpstr>3_新思境PPT设计 QQ:43618906</vt:lpstr>
      <vt:lpstr>1_漂亮的蓝天绿树PPT模板</vt:lpstr>
      <vt:lpstr>Image</vt:lpstr>
      <vt:lpstr> 护理学院 人文与精神护理学系  翟惠敏  </vt:lpstr>
      <vt:lpstr>PowerPoint 演示文稿</vt:lpstr>
      <vt:lpstr>护理教育学</vt:lpstr>
      <vt:lpstr>PowerPoint 演示文稿</vt:lpstr>
      <vt:lpstr>PowerPoint 演示文稿</vt:lpstr>
      <vt:lpstr>PowerPoint 演示文稿</vt:lpstr>
      <vt:lpstr>PowerPoint 演示文稿</vt:lpstr>
      <vt:lpstr>PowerPoint 演示文稿</vt:lpstr>
      <vt:lpstr>PowerPoint 演示文稿</vt:lpstr>
      <vt:lpstr>二、教育学的发展历程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三、护理教育发展历程</vt:lpstr>
      <vt:lpstr>PowerPoint 演示文稿</vt:lpstr>
      <vt:lpstr>PowerPoint 演示文稿</vt:lpstr>
      <vt:lpstr>PowerPoint 演示文稿</vt:lpstr>
      <vt:lpstr>PowerPoint 演示文稿</vt:lpstr>
      <vt:lpstr>四、护理教育学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教育部部长第一次提出“金课”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课堂教学的五重境界</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微软用户</dc:creator>
  <cp:lastModifiedBy>翟惠敏</cp:lastModifiedBy>
  <cp:revision>261</cp:revision>
  <dcterms:created xsi:type="dcterms:W3CDTF">2022-03-01T04:43:49Z</dcterms:created>
  <dcterms:modified xsi:type="dcterms:W3CDTF">2022-03-03T01:41:09Z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2052-3.9.3.6359</vt:lpwstr>
  </property>
</Properties>
</file>