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80" r:id="rId3"/>
  </p:sldMasterIdLst>
  <p:notesMasterIdLst>
    <p:notesMasterId r:id="rId12"/>
  </p:notesMasterIdLst>
  <p:handoutMasterIdLst>
    <p:handoutMasterId r:id="rId13"/>
  </p:handoutMasterIdLst>
  <p:sldIdLst>
    <p:sldId id="2090" r:id="rId4"/>
    <p:sldId id="2091" r:id="rId5"/>
    <p:sldId id="2092" r:id="rId6"/>
    <p:sldId id="2093" r:id="rId7"/>
    <p:sldId id="2094" r:id="rId8"/>
    <p:sldId id="2096" r:id="rId9"/>
    <p:sldId id="2095" r:id="rId10"/>
    <p:sldId id="2097"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橙色配色" id="{9F036C89-CCFD-45AF-8856-0FE7F20BAC9A}">
          <p14:sldIdLst>
            <p14:sldId id="2090"/>
            <p14:sldId id="2091"/>
            <p14:sldId id="2092"/>
            <p14:sldId id="2093"/>
            <p14:sldId id="2094"/>
            <p14:sldId id="2096"/>
            <p14:sldId id="2095"/>
            <p14:sldId id="20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632"/>
    <a:srgbClr val="E98856"/>
    <a:srgbClr val="783D09"/>
    <a:srgbClr val="666666"/>
    <a:srgbClr val="435AE4"/>
    <a:srgbClr val="F8F8F8"/>
    <a:srgbClr val="EAEAEA"/>
    <a:srgbClr val="70AD47"/>
    <a:srgbClr val="D2D2D2"/>
    <a:srgbClr val="F264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7" autoAdjust="0"/>
    <p:restoredTop sz="94660" autoAdjust="0"/>
  </p:normalViewPr>
  <p:slideViewPr>
    <p:cSldViewPr snapToGrid="0">
      <p:cViewPr varScale="1">
        <p:scale>
          <a:sx n="106" d="100"/>
          <a:sy n="106" d="100"/>
        </p:scale>
        <p:origin x="465" y="6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92" d="100"/>
          <a:sy n="92" d="100"/>
        </p:scale>
        <p:origin x="27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C16A6DC-90C3-42E3-AA92-B1393ED037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B4B71E4-7CC4-4D65-B076-31FF84827D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987407-2E5D-4029-8E71-058E012A2057}" type="datetimeFigureOut">
              <a:rPr lang="zh-CN" altLang="en-US" smtClean="0"/>
              <a:t>2023/8/18</a:t>
            </a:fld>
            <a:endParaRPr lang="zh-CN" altLang="en-US"/>
          </a:p>
        </p:txBody>
      </p:sp>
      <p:sp>
        <p:nvSpPr>
          <p:cNvPr id="4" name="页脚占位符 3">
            <a:extLst>
              <a:ext uri="{FF2B5EF4-FFF2-40B4-BE49-F238E27FC236}">
                <a16:creationId xmlns:a16="http://schemas.microsoft.com/office/drawing/2014/main" id="{46DBE3D4-1D26-4C4D-90D8-58CB94AEB3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9FBBFF39-E98D-4219-9A27-592F44E94F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79F8DA-1AD6-4846-9DC7-D6A2F8D66135}" type="slidenum">
              <a:rPr lang="zh-CN" altLang="en-US" smtClean="0"/>
              <a:t>‹#›</a:t>
            </a:fld>
            <a:endParaRPr lang="zh-CN" altLang="en-US"/>
          </a:p>
        </p:txBody>
      </p:sp>
    </p:spTree>
    <p:extLst>
      <p:ext uri="{BB962C8B-B14F-4D97-AF65-F5344CB8AC3E}">
        <p14:creationId xmlns:p14="http://schemas.microsoft.com/office/powerpoint/2010/main" val="153966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FA95A-77B0-4719-AAAD-4D119BFCB41D}" type="datetimeFigureOut">
              <a:rPr lang="zh-CN" altLang="en-US" smtClean="0"/>
              <a:t>2023/8/18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57B77-24BD-44C4-A4CE-F1E742A70E25}" type="slidenum">
              <a:rPr lang="zh-CN" altLang="en-US" smtClean="0"/>
              <a:t>‹#›</a:t>
            </a:fld>
            <a:endParaRPr lang="zh-CN" altLang="en-US"/>
          </a:p>
        </p:txBody>
      </p:sp>
    </p:spTree>
    <p:extLst>
      <p:ext uri="{BB962C8B-B14F-4D97-AF65-F5344CB8AC3E}">
        <p14:creationId xmlns:p14="http://schemas.microsoft.com/office/powerpoint/2010/main" val="2429163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9.jpg"/><Relationship Id="rId5" Type="http://schemas.microsoft.com/office/2007/relationships/hdphoto" Target="../media/hdphoto1.wdp"/><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hyperlink" Target="http://www.officeplus.cn/Template/Home.shtml" TargetMode="External"/><Relationship Id="rId1" Type="http://schemas.openxmlformats.org/officeDocument/2006/relationships/slideMaster" Target="../slideMasters/slideMaster3.xml"/><Relationship Id="rId6" Type="http://schemas.openxmlformats.org/officeDocument/2006/relationships/image" Target="../media/image11.jpg"/><Relationship Id="rId5" Type="http://schemas.openxmlformats.org/officeDocument/2006/relationships/image" Target="../media/image10.jp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B4CB5E-D7DE-4996-8545-FE77F91DE0B6}"/>
              </a:ext>
            </a:extLst>
          </p:cNvPr>
          <p:cNvPicPr>
            <a:picLocks noChangeAspect="1"/>
          </p:cNvPicPr>
          <p:nvPr userDrawn="1"/>
        </p:nvPicPr>
        <p:blipFill rotWithShape="1">
          <a:blip r:embed="rId2">
            <a:alphaModFix amt="75000"/>
          </a:blip>
          <a:srcRect r="10928"/>
          <a:stretch/>
        </p:blipFill>
        <p:spPr>
          <a:xfrm flipH="1" flipV="1">
            <a:off x="-636" y="0"/>
            <a:ext cx="12193272" cy="6858330"/>
          </a:xfrm>
          <a:prstGeom prst="rect">
            <a:avLst/>
          </a:prstGeom>
        </p:spPr>
      </p:pic>
      <p:sp>
        <p:nvSpPr>
          <p:cNvPr id="9" name="矩形: 圆角 8">
            <a:extLst>
              <a:ext uri="{FF2B5EF4-FFF2-40B4-BE49-F238E27FC236}">
                <a16:creationId xmlns:a16="http://schemas.microsoft.com/office/drawing/2014/main" id="{8B92AB5E-C2EF-433C-A20C-39248E3DE96C}"/>
              </a:ext>
            </a:extLst>
          </p:cNvPr>
          <p:cNvSpPr/>
          <p:nvPr/>
        </p:nvSpPr>
        <p:spPr>
          <a:xfrm>
            <a:off x="4619311" y="4862823"/>
            <a:ext cx="2953378" cy="488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BC0BEFC1-122D-4DF4-84E8-0FAC48040134}"/>
              </a:ext>
            </a:extLst>
          </p:cNvPr>
          <p:cNvCxnSpPr>
            <a:cxnSpLocks/>
          </p:cNvCxnSpPr>
          <p:nvPr userDrawn="1"/>
        </p:nvCxnSpPr>
        <p:spPr>
          <a:xfrm>
            <a:off x="1471109" y="3254858"/>
            <a:ext cx="9249782" cy="0"/>
          </a:xfrm>
          <a:prstGeom prst="line">
            <a:avLst/>
          </a:prstGeom>
          <a:ln>
            <a:gradFill flip="none" rotWithShape="1">
              <a:gsLst>
                <a:gs pos="0">
                  <a:srgbClr val="363632">
                    <a:alpha val="0"/>
                  </a:srgbClr>
                </a:gs>
                <a:gs pos="50000">
                  <a:srgbClr val="363632"/>
                </a:gs>
                <a:gs pos="100000">
                  <a:srgbClr val="363632">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8D43818F-DDF7-409E-9B33-03BA22B980A7}"/>
              </a:ext>
            </a:extLst>
          </p:cNvPr>
          <p:cNvSpPr/>
          <p:nvPr userDrawn="1"/>
        </p:nvSpPr>
        <p:spPr>
          <a:xfrm>
            <a:off x="0" y="6497709"/>
            <a:ext cx="12192000" cy="36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AB6DC44-5EC0-49A1-B7B6-9B53912F2919}"/>
              </a:ext>
            </a:extLst>
          </p:cNvPr>
          <p:cNvSpPr/>
          <p:nvPr userDrawn="1"/>
        </p:nvSpPr>
        <p:spPr>
          <a:xfrm>
            <a:off x="0" y="640627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56729D83-25C5-43C5-8C57-06B135A08D47}"/>
              </a:ext>
            </a:extLst>
          </p:cNvPr>
          <p:cNvGrpSpPr/>
          <p:nvPr userDrawn="1"/>
        </p:nvGrpSpPr>
        <p:grpSpPr>
          <a:xfrm>
            <a:off x="6284242" y="1721826"/>
            <a:ext cx="381484" cy="338920"/>
            <a:chOff x="5386625" y="1332586"/>
            <a:chExt cx="568410" cy="504991"/>
          </a:xfrm>
        </p:grpSpPr>
        <p:sp>
          <p:nvSpPr>
            <p:cNvPr id="17" name="椭圆 16">
              <a:extLst>
                <a:ext uri="{FF2B5EF4-FFF2-40B4-BE49-F238E27FC236}">
                  <a16:creationId xmlns:a16="http://schemas.microsoft.com/office/drawing/2014/main" id="{D506ED0C-AF2F-4640-A3EB-8412CCB780BF}"/>
                </a:ext>
              </a:extLst>
            </p:cNvPr>
            <p:cNvSpPr/>
            <p:nvPr/>
          </p:nvSpPr>
          <p:spPr>
            <a:xfrm>
              <a:off x="5474571" y="1378857"/>
              <a:ext cx="480464" cy="458720"/>
            </a:xfrm>
            <a:prstGeom prst="ellipse">
              <a:avLst/>
            </a:prstGeom>
            <a:gradFill flip="none" rotWithShape="1">
              <a:gsLst>
                <a:gs pos="67000">
                  <a:schemeClr val="accent1"/>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107FFA28-86BD-4C4E-96A1-F09671DF50B7}"/>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C8C98529-ACE5-404C-B11B-58FB9E9C937D}"/>
              </a:ext>
            </a:extLst>
          </p:cNvPr>
          <p:cNvGrpSpPr/>
          <p:nvPr userDrawn="1"/>
        </p:nvGrpSpPr>
        <p:grpSpPr>
          <a:xfrm>
            <a:off x="3996427" y="858713"/>
            <a:ext cx="1018385" cy="914776"/>
            <a:chOff x="5361651" y="1304562"/>
            <a:chExt cx="593384" cy="533015"/>
          </a:xfrm>
        </p:grpSpPr>
        <p:sp>
          <p:nvSpPr>
            <p:cNvPr id="20" name="椭圆 19">
              <a:extLst>
                <a:ext uri="{FF2B5EF4-FFF2-40B4-BE49-F238E27FC236}">
                  <a16:creationId xmlns:a16="http://schemas.microsoft.com/office/drawing/2014/main" id="{B0202DB1-96B6-4495-9983-3CA9434B4ECE}"/>
                </a:ext>
              </a:extLst>
            </p:cNvPr>
            <p:cNvSpPr/>
            <p:nvPr/>
          </p:nvSpPr>
          <p:spPr>
            <a:xfrm>
              <a:off x="5474571" y="1378857"/>
              <a:ext cx="480464" cy="458720"/>
            </a:xfrm>
            <a:prstGeom prst="ellipse">
              <a:avLst/>
            </a:prstGeom>
            <a:gradFill flip="none" rotWithShape="1">
              <a:gsLst>
                <a:gs pos="56000">
                  <a:schemeClr val="accent1"/>
                </a:gs>
                <a:gs pos="74000">
                  <a:schemeClr val="accent1">
                    <a:alpha val="85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C6764C10-CC24-4A9D-81C1-82778EABBE66}"/>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8F576955-6033-4DD2-ACC2-B05763006237}"/>
              </a:ext>
            </a:extLst>
          </p:cNvPr>
          <p:cNvGrpSpPr/>
          <p:nvPr userDrawn="1"/>
        </p:nvGrpSpPr>
        <p:grpSpPr>
          <a:xfrm>
            <a:off x="7975432" y="3750173"/>
            <a:ext cx="506396" cy="446519"/>
            <a:chOff x="5345632" y="1300230"/>
            <a:chExt cx="609403" cy="537347"/>
          </a:xfrm>
        </p:grpSpPr>
        <p:sp>
          <p:nvSpPr>
            <p:cNvPr id="23" name="椭圆 22">
              <a:extLst>
                <a:ext uri="{FF2B5EF4-FFF2-40B4-BE49-F238E27FC236}">
                  <a16:creationId xmlns:a16="http://schemas.microsoft.com/office/drawing/2014/main" id="{03F5F365-5DED-4C27-AA7D-FCDB0EC0F013}"/>
                </a:ext>
              </a:extLst>
            </p:cNvPr>
            <p:cNvSpPr/>
            <p:nvPr/>
          </p:nvSpPr>
          <p:spPr>
            <a:xfrm>
              <a:off x="5474571" y="1378857"/>
              <a:ext cx="480464" cy="458720"/>
            </a:xfrm>
            <a:prstGeom prst="ellipse">
              <a:avLst/>
            </a:prstGeom>
            <a:gradFill flip="none" rotWithShape="1">
              <a:gsLst>
                <a:gs pos="59000">
                  <a:schemeClr val="accent1">
                    <a:alpha val="7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A7DE96D8-F2B7-45E8-993F-4B330006C92C}"/>
                </a:ext>
              </a:extLst>
            </p:cNvPr>
            <p:cNvSpPr/>
            <p:nvPr/>
          </p:nvSpPr>
          <p:spPr>
            <a:xfrm flipH="1">
              <a:off x="5345632" y="1300230"/>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7E864344-8F66-422D-AB8A-D4671A85DDCD}"/>
              </a:ext>
            </a:extLst>
          </p:cNvPr>
          <p:cNvGrpSpPr/>
          <p:nvPr userDrawn="1"/>
        </p:nvGrpSpPr>
        <p:grpSpPr>
          <a:xfrm>
            <a:off x="3034824" y="3988052"/>
            <a:ext cx="472332" cy="419632"/>
            <a:chOff x="5386625" y="1332586"/>
            <a:chExt cx="568410" cy="504991"/>
          </a:xfrm>
        </p:grpSpPr>
        <p:sp>
          <p:nvSpPr>
            <p:cNvPr id="26" name="椭圆 25">
              <a:extLst>
                <a:ext uri="{FF2B5EF4-FFF2-40B4-BE49-F238E27FC236}">
                  <a16:creationId xmlns:a16="http://schemas.microsoft.com/office/drawing/2014/main" id="{E5DB489B-4993-44D3-96BC-9EA6D7B62381}"/>
                </a:ext>
              </a:extLst>
            </p:cNvPr>
            <p:cNvSpPr/>
            <p:nvPr/>
          </p:nvSpPr>
          <p:spPr>
            <a:xfrm>
              <a:off x="5474571" y="1378857"/>
              <a:ext cx="480464" cy="458720"/>
            </a:xfrm>
            <a:prstGeom prst="ellipse">
              <a:avLst/>
            </a:prstGeom>
            <a:gradFill flip="none" rotWithShape="1">
              <a:gsLst>
                <a:gs pos="67000">
                  <a:schemeClr val="accent1">
                    <a:alpha val="84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3300789C-EC93-4BA8-A147-03DD6E5F09A2}"/>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705E2508-6BF6-4561-A375-EC85C49613A6}"/>
              </a:ext>
            </a:extLst>
          </p:cNvPr>
          <p:cNvGrpSpPr/>
          <p:nvPr userDrawn="1"/>
        </p:nvGrpSpPr>
        <p:grpSpPr>
          <a:xfrm>
            <a:off x="7290810" y="906327"/>
            <a:ext cx="684622" cy="608236"/>
            <a:chOff x="5386625" y="1332586"/>
            <a:chExt cx="568410" cy="504991"/>
          </a:xfrm>
        </p:grpSpPr>
        <p:sp>
          <p:nvSpPr>
            <p:cNvPr id="29" name="椭圆 28">
              <a:extLst>
                <a:ext uri="{FF2B5EF4-FFF2-40B4-BE49-F238E27FC236}">
                  <a16:creationId xmlns:a16="http://schemas.microsoft.com/office/drawing/2014/main" id="{A1974574-11F8-40BA-93A9-63B918CD39E3}"/>
                </a:ext>
              </a:extLst>
            </p:cNvPr>
            <p:cNvSpPr/>
            <p:nvPr/>
          </p:nvSpPr>
          <p:spPr>
            <a:xfrm>
              <a:off x="5474571" y="1378857"/>
              <a:ext cx="480464" cy="458720"/>
            </a:xfrm>
            <a:prstGeom prst="ellipse">
              <a:avLst/>
            </a:prstGeom>
            <a:gradFill flip="none" rotWithShape="1">
              <a:gsLst>
                <a:gs pos="67000">
                  <a:schemeClr val="accent1">
                    <a:alpha val="8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634B6F5-CAD5-436C-8229-E46ADBDCF599}"/>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905322AB-DCBB-4076-938A-8F1A9664ACA4}"/>
              </a:ext>
            </a:extLst>
          </p:cNvPr>
          <p:cNvGrpSpPr/>
          <p:nvPr userDrawn="1"/>
        </p:nvGrpSpPr>
        <p:grpSpPr>
          <a:xfrm>
            <a:off x="5507392" y="1561219"/>
            <a:ext cx="246180" cy="224838"/>
            <a:chOff x="5386625" y="1332586"/>
            <a:chExt cx="568410" cy="504991"/>
          </a:xfrm>
        </p:grpSpPr>
        <p:sp>
          <p:nvSpPr>
            <p:cNvPr id="32" name="椭圆 31">
              <a:extLst>
                <a:ext uri="{FF2B5EF4-FFF2-40B4-BE49-F238E27FC236}">
                  <a16:creationId xmlns:a16="http://schemas.microsoft.com/office/drawing/2014/main" id="{B6D4DA78-8AF2-450D-AF11-B6CF32DE5160}"/>
                </a:ext>
              </a:extLst>
            </p:cNvPr>
            <p:cNvSpPr/>
            <p:nvPr/>
          </p:nvSpPr>
          <p:spPr>
            <a:xfrm>
              <a:off x="5474571" y="1378857"/>
              <a:ext cx="480464" cy="458720"/>
            </a:xfrm>
            <a:prstGeom prst="ellipse">
              <a:avLst/>
            </a:prstGeom>
            <a:gradFill flip="none" rotWithShape="1">
              <a:gsLst>
                <a:gs pos="67000">
                  <a:schemeClr val="accent1">
                    <a:alpha val="32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4AB57077-C34C-4CD8-A6CB-6A3D626CE691}"/>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4791B74B-84B2-4D70-895C-74F638364B97}"/>
              </a:ext>
            </a:extLst>
          </p:cNvPr>
          <p:cNvGrpSpPr/>
          <p:nvPr userDrawn="1"/>
        </p:nvGrpSpPr>
        <p:grpSpPr>
          <a:xfrm>
            <a:off x="6100206" y="3081777"/>
            <a:ext cx="139670" cy="124086"/>
            <a:chOff x="5386625" y="1332586"/>
            <a:chExt cx="568410" cy="504991"/>
          </a:xfrm>
        </p:grpSpPr>
        <p:sp>
          <p:nvSpPr>
            <p:cNvPr id="35" name="椭圆 34">
              <a:extLst>
                <a:ext uri="{FF2B5EF4-FFF2-40B4-BE49-F238E27FC236}">
                  <a16:creationId xmlns:a16="http://schemas.microsoft.com/office/drawing/2014/main" id="{C6D7F0A2-301D-4BA2-8127-4D5BF5C5591D}"/>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CF9A763E-A365-450A-B0A8-1918A69B8CBC}"/>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A5FA206B-B479-4272-B1CF-C1C3C8C09BAF}"/>
              </a:ext>
            </a:extLst>
          </p:cNvPr>
          <p:cNvGrpSpPr/>
          <p:nvPr userDrawn="1"/>
        </p:nvGrpSpPr>
        <p:grpSpPr>
          <a:xfrm>
            <a:off x="9306975" y="4076011"/>
            <a:ext cx="1820358" cy="1635156"/>
            <a:chOff x="5361651" y="1304562"/>
            <a:chExt cx="593384" cy="533015"/>
          </a:xfrm>
        </p:grpSpPr>
        <p:sp>
          <p:nvSpPr>
            <p:cNvPr id="38" name="椭圆 37">
              <a:extLst>
                <a:ext uri="{FF2B5EF4-FFF2-40B4-BE49-F238E27FC236}">
                  <a16:creationId xmlns:a16="http://schemas.microsoft.com/office/drawing/2014/main" id="{94054521-3CD1-4C4D-B075-39E245BBFEE5}"/>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D396A124-D28E-4690-8625-43F679760D35}"/>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占位符 40">
            <a:extLst>
              <a:ext uri="{FF2B5EF4-FFF2-40B4-BE49-F238E27FC236}">
                <a16:creationId xmlns:a16="http://schemas.microsoft.com/office/drawing/2014/main" id="{1FE2DF61-D2D5-4B00-AACD-3A351D685F54}"/>
              </a:ext>
            </a:extLst>
          </p:cNvPr>
          <p:cNvSpPr>
            <a:spLocks noGrp="1"/>
          </p:cNvSpPr>
          <p:nvPr userDrawn="1">
            <p:ph type="body" sz="quarter" idx="10" hasCustomPrompt="1"/>
          </p:nvPr>
        </p:nvSpPr>
        <p:spPr>
          <a:xfrm>
            <a:off x="387350" y="2148303"/>
            <a:ext cx="11417300" cy="1015663"/>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zh-CN" altLang="en-US" sz="6000" b="1" i="0" u="none" strike="noStrike" kern="1200" cap="none" spc="600" normalizeH="0" baseline="0" noProof="0">
                <a:ln>
                  <a:noFill/>
                </a:ln>
                <a:solidFill>
                  <a:schemeClr val="accent2"/>
                </a:solidFill>
                <a:effectLst/>
                <a:uLnTx/>
                <a:uFillTx/>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600" normalizeH="0" baseline="0" noProof="0" dirty="0">
                <a:ln>
                  <a:noFill/>
                </a:ln>
                <a:solidFill>
                  <a:srgbClr val="363632"/>
                </a:solidFill>
                <a:effectLst/>
                <a:uLnTx/>
                <a:uFillTx/>
                <a:latin typeface="+mn-lt"/>
                <a:ea typeface="+mn-ea"/>
                <a:cs typeface="+mn-cs"/>
              </a:rPr>
              <a:t>互联网行业年度总结模板</a:t>
            </a:r>
          </a:p>
        </p:txBody>
      </p:sp>
      <p:sp>
        <p:nvSpPr>
          <p:cNvPr id="42" name="文本占位符 41">
            <a:extLst>
              <a:ext uri="{FF2B5EF4-FFF2-40B4-BE49-F238E27FC236}">
                <a16:creationId xmlns:a16="http://schemas.microsoft.com/office/drawing/2014/main" id="{9EBF1CC6-E801-4CB4-928C-66602FAF68F3}"/>
              </a:ext>
            </a:extLst>
          </p:cNvPr>
          <p:cNvSpPr>
            <a:spLocks noGrp="1"/>
          </p:cNvSpPr>
          <p:nvPr userDrawn="1">
            <p:ph type="body" sz="quarter" idx="11" hasCustomPrompt="1"/>
          </p:nvPr>
        </p:nvSpPr>
        <p:spPr>
          <a:xfrm>
            <a:off x="387350" y="3342536"/>
            <a:ext cx="11417300" cy="276999"/>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lang="en-US" altLang="zh-CN" sz="1200" kern="1200" spc="600" noProof="0">
                <a:solidFill>
                  <a:schemeClr val="accent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600" normalizeH="0" baseline="0" noProof="0">
                <a:ln>
                  <a:noFill/>
                </a:ln>
                <a:solidFill>
                  <a:srgbClr val="363632"/>
                </a:solidFill>
                <a:effectLst/>
                <a:uLnTx/>
                <a:uFillTx/>
                <a:latin typeface="Arial"/>
                <a:ea typeface="微软雅黑"/>
                <a:cs typeface="+mn-cs"/>
              </a:rPr>
              <a:t>SIMPLE GENERAL TEMPLATE FOR ANNUAL SUMMARY OF ATMOSPHERE</a:t>
            </a:r>
          </a:p>
        </p:txBody>
      </p:sp>
      <p:sp>
        <p:nvSpPr>
          <p:cNvPr id="43" name="文本占位符 42">
            <a:extLst>
              <a:ext uri="{FF2B5EF4-FFF2-40B4-BE49-F238E27FC236}">
                <a16:creationId xmlns:a16="http://schemas.microsoft.com/office/drawing/2014/main" id="{40C038F9-E41A-4B77-9C84-23A4B8FBED37}"/>
              </a:ext>
            </a:extLst>
          </p:cNvPr>
          <p:cNvSpPr>
            <a:spLocks noGrp="1"/>
          </p:cNvSpPr>
          <p:nvPr>
            <p:ph type="body" sz="quarter" idx="12" hasCustomPrompt="1"/>
          </p:nvPr>
        </p:nvSpPr>
        <p:spPr>
          <a:xfrm>
            <a:off x="4680951" y="4927697"/>
            <a:ext cx="2830098" cy="369332"/>
          </a:xfrm>
        </p:spPr>
        <p:txBody>
          <a:bodyPr wrap="square">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af-ZA" altLang="zh-CN" sz="1800" b="1" i="0" u="none" strike="noStrike" kern="1200" cap="none" spc="0" normalizeH="0" baseline="0" noProof="0">
                <a:ln>
                  <a:noFill/>
                </a:ln>
                <a:solidFill>
                  <a:schemeClr val="bg1"/>
                </a:solidFill>
                <a:effectLst/>
                <a:uLnTx/>
                <a:uFillTx/>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mn-lt"/>
                <a:ea typeface="+mn-ea"/>
                <a:cs typeface="+mn-cs"/>
              </a:rPr>
              <a:t>汇报人</a:t>
            </a:r>
            <a:r>
              <a:rPr kumimoji="0" lang="zh-CN" altLang="en-US" sz="1800" b="1" i="0" u="none" strike="noStrike" kern="1200" cap="none" spc="0" normalizeH="0" baseline="0" noProof="0">
                <a:ln>
                  <a:noFill/>
                </a:ln>
                <a:solidFill>
                  <a:prstClr val="white"/>
                </a:solidFill>
                <a:effectLst/>
                <a:uLnTx/>
                <a:uFillTx/>
                <a:latin typeface="+mn-lt"/>
                <a:ea typeface="+mn-ea"/>
                <a:cs typeface="+mn-cs"/>
              </a:rPr>
              <a:t>：</a:t>
            </a:r>
            <a:r>
              <a:rPr kumimoji="0" lang="af-ZA" altLang="zh-CN" sz="1800" b="1" i="0" u="none" strike="noStrike" kern="1200" cap="none" spc="0" normalizeH="0" baseline="0" noProof="0">
                <a:ln>
                  <a:noFill/>
                </a:ln>
                <a:solidFill>
                  <a:prstClr val="white"/>
                </a:solidFill>
                <a:effectLst/>
                <a:uLnTx/>
                <a:uFillTx/>
                <a:latin typeface="+mn-lt"/>
                <a:ea typeface="+mn-ea"/>
                <a:cs typeface="+mn-cs"/>
              </a:rPr>
              <a:t>OfficePLUS</a:t>
            </a:r>
            <a:endParaRPr kumimoji="0" lang="af-ZA" altLang="zh-CN" sz="1800" b="1" i="0" u="none" strike="noStrike" kern="1200" cap="none" spc="0" normalizeH="0" baseline="0" noProof="0" dirty="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413916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3" name="内容占位符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页脚占位符 4">
            <a:extLst>
              <a:ext uri="{FF2B5EF4-FFF2-40B4-BE49-F238E27FC236}">
                <a16:creationId xmlns:a16="http://schemas.microsoft.com/office/drawing/2014/main" id="{3BB07767-782E-4937-999B-350ABBF2BD70}"/>
              </a:ext>
            </a:extLst>
          </p:cNvPr>
          <p:cNvSpPr>
            <a:spLocks noGrp="1"/>
          </p:cNvSpPr>
          <p:nvPr>
            <p:ph type="ftr" sz="quarter" idx="11"/>
          </p:nvPr>
        </p:nvSpPr>
        <p:spPr>
          <a:xfrm>
            <a:off x="669924" y="6407976"/>
            <a:ext cx="4140201" cy="206381"/>
          </a:xfrm>
          <a:prstGeom prst="rect">
            <a:avLst/>
          </a:prstGeom>
        </p:spPr>
        <p:txBody>
          <a:bodyPr/>
          <a:lstStyle>
            <a:lvl1pPr>
              <a:defRPr sz="1400" b="1">
                <a:solidFill>
                  <a:schemeClr val="tx1"/>
                </a:solidFill>
              </a:defRPr>
            </a:lvl1pPr>
          </a:lstStyle>
          <a:p>
            <a:r>
              <a:rPr lang="en-US" altLang="zh-CN" dirty="0"/>
              <a:t>SOFTWARE ENGINEERING</a:t>
            </a:r>
            <a:endParaRPr lang="zh-CN" altLang="en-US" sz="1600" dirty="0"/>
          </a:p>
        </p:txBody>
      </p:sp>
      <p:sp>
        <p:nvSpPr>
          <p:cNvPr id="4" name="灯片编号占位符 4">
            <a:extLst>
              <a:ext uri="{FF2B5EF4-FFF2-40B4-BE49-F238E27FC236}">
                <a16:creationId xmlns:a16="http://schemas.microsoft.com/office/drawing/2014/main" id="{C8C1A390-2B22-3E4C-76A5-BB000F393AB0}"/>
              </a:ext>
            </a:extLst>
          </p:cNvPr>
          <p:cNvSpPr>
            <a:spLocks noGrp="1"/>
          </p:cNvSpPr>
          <p:nvPr>
            <p:ph type="sldNum" sz="quarter" idx="12"/>
          </p:nvPr>
        </p:nvSpPr>
        <p:spPr>
          <a:xfrm>
            <a:off x="8610599" y="6235700"/>
            <a:ext cx="2909888" cy="206381"/>
          </a:xfrm>
          <a:prstGeom prst="rect">
            <a:avLst/>
          </a:prstGeom>
        </p:spPr>
        <p:txBody>
          <a:bodyPr/>
          <a:lstStyle>
            <a:lvl1pPr algn="r">
              <a:defRPr sz="1800">
                <a:solidFill>
                  <a:schemeClr val="tx1">
                    <a:lumMod val="65000"/>
                    <a:lumOff val="35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92172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B4CB5E-D7DE-4996-8545-FE77F91DE0B6}"/>
              </a:ext>
            </a:extLst>
          </p:cNvPr>
          <p:cNvPicPr>
            <a:picLocks noChangeAspect="1"/>
          </p:cNvPicPr>
          <p:nvPr userDrawn="1"/>
        </p:nvPicPr>
        <p:blipFill rotWithShape="1">
          <a:blip r:embed="rId2">
            <a:alphaModFix amt="75000"/>
          </a:blip>
          <a:srcRect r="10928"/>
          <a:stretch/>
        </p:blipFill>
        <p:spPr>
          <a:xfrm flipH="1" flipV="1">
            <a:off x="-636" y="0"/>
            <a:ext cx="12193272" cy="6858330"/>
          </a:xfrm>
          <a:prstGeom prst="rect">
            <a:avLst/>
          </a:prstGeom>
        </p:spPr>
      </p:pic>
      <p:sp>
        <p:nvSpPr>
          <p:cNvPr id="9" name="矩形: 圆角 8">
            <a:extLst>
              <a:ext uri="{FF2B5EF4-FFF2-40B4-BE49-F238E27FC236}">
                <a16:creationId xmlns:a16="http://schemas.microsoft.com/office/drawing/2014/main" id="{8B92AB5E-C2EF-433C-A20C-39248E3DE96C}"/>
              </a:ext>
            </a:extLst>
          </p:cNvPr>
          <p:cNvSpPr/>
          <p:nvPr/>
        </p:nvSpPr>
        <p:spPr>
          <a:xfrm>
            <a:off x="4619311" y="4862823"/>
            <a:ext cx="2953378" cy="488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BC0BEFC1-122D-4DF4-84E8-0FAC48040134}"/>
              </a:ext>
            </a:extLst>
          </p:cNvPr>
          <p:cNvCxnSpPr>
            <a:cxnSpLocks/>
          </p:cNvCxnSpPr>
          <p:nvPr userDrawn="1"/>
        </p:nvCxnSpPr>
        <p:spPr>
          <a:xfrm>
            <a:off x="1471109" y="3254858"/>
            <a:ext cx="9249782" cy="0"/>
          </a:xfrm>
          <a:prstGeom prst="line">
            <a:avLst/>
          </a:prstGeom>
          <a:ln>
            <a:gradFill flip="none" rotWithShape="1">
              <a:gsLst>
                <a:gs pos="0">
                  <a:srgbClr val="363632">
                    <a:alpha val="0"/>
                  </a:srgbClr>
                </a:gs>
                <a:gs pos="50000">
                  <a:srgbClr val="363632"/>
                </a:gs>
                <a:gs pos="100000">
                  <a:srgbClr val="363632">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8D43818F-DDF7-409E-9B33-03BA22B980A7}"/>
              </a:ext>
            </a:extLst>
          </p:cNvPr>
          <p:cNvSpPr/>
          <p:nvPr userDrawn="1"/>
        </p:nvSpPr>
        <p:spPr>
          <a:xfrm>
            <a:off x="0" y="6497709"/>
            <a:ext cx="12192000" cy="36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AB6DC44-5EC0-49A1-B7B6-9B53912F2919}"/>
              </a:ext>
            </a:extLst>
          </p:cNvPr>
          <p:cNvSpPr/>
          <p:nvPr userDrawn="1"/>
        </p:nvSpPr>
        <p:spPr>
          <a:xfrm>
            <a:off x="0" y="640627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56729D83-25C5-43C5-8C57-06B135A08D47}"/>
              </a:ext>
            </a:extLst>
          </p:cNvPr>
          <p:cNvGrpSpPr/>
          <p:nvPr userDrawn="1"/>
        </p:nvGrpSpPr>
        <p:grpSpPr>
          <a:xfrm>
            <a:off x="6284242" y="1721826"/>
            <a:ext cx="381484" cy="338920"/>
            <a:chOff x="5386625" y="1332586"/>
            <a:chExt cx="568410" cy="504991"/>
          </a:xfrm>
        </p:grpSpPr>
        <p:sp>
          <p:nvSpPr>
            <p:cNvPr id="17" name="椭圆 16">
              <a:extLst>
                <a:ext uri="{FF2B5EF4-FFF2-40B4-BE49-F238E27FC236}">
                  <a16:creationId xmlns:a16="http://schemas.microsoft.com/office/drawing/2014/main" id="{D506ED0C-AF2F-4640-A3EB-8412CCB780BF}"/>
                </a:ext>
              </a:extLst>
            </p:cNvPr>
            <p:cNvSpPr/>
            <p:nvPr/>
          </p:nvSpPr>
          <p:spPr>
            <a:xfrm>
              <a:off x="5474571" y="1378857"/>
              <a:ext cx="480464" cy="458720"/>
            </a:xfrm>
            <a:prstGeom prst="ellipse">
              <a:avLst/>
            </a:prstGeom>
            <a:gradFill flip="none" rotWithShape="1">
              <a:gsLst>
                <a:gs pos="67000">
                  <a:schemeClr val="accent1"/>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107FFA28-86BD-4C4E-96A1-F09671DF50B7}"/>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C8C98529-ACE5-404C-B11B-58FB9E9C937D}"/>
              </a:ext>
            </a:extLst>
          </p:cNvPr>
          <p:cNvGrpSpPr/>
          <p:nvPr userDrawn="1"/>
        </p:nvGrpSpPr>
        <p:grpSpPr>
          <a:xfrm>
            <a:off x="3996427" y="858713"/>
            <a:ext cx="1018385" cy="914776"/>
            <a:chOff x="5361651" y="1304562"/>
            <a:chExt cx="593384" cy="533015"/>
          </a:xfrm>
        </p:grpSpPr>
        <p:sp>
          <p:nvSpPr>
            <p:cNvPr id="20" name="椭圆 19">
              <a:extLst>
                <a:ext uri="{FF2B5EF4-FFF2-40B4-BE49-F238E27FC236}">
                  <a16:creationId xmlns:a16="http://schemas.microsoft.com/office/drawing/2014/main" id="{B0202DB1-96B6-4495-9983-3CA9434B4ECE}"/>
                </a:ext>
              </a:extLst>
            </p:cNvPr>
            <p:cNvSpPr/>
            <p:nvPr/>
          </p:nvSpPr>
          <p:spPr>
            <a:xfrm>
              <a:off x="5474571" y="1378857"/>
              <a:ext cx="480464" cy="458720"/>
            </a:xfrm>
            <a:prstGeom prst="ellipse">
              <a:avLst/>
            </a:prstGeom>
            <a:gradFill flip="none" rotWithShape="1">
              <a:gsLst>
                <a:gs pos="56000">
                  <a:schemeClr val="accent1"/>
                </a:gs>
                <a:gs pos="74000">
                  <a:schemeClr val="accent1">
                    <a:alpha val="85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C6764C10-CC24-4A9D-81C1-82778EABBE66}"/>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8F576955-6033-4DD2-ACC2-B05763006237}"/>
              </a:ext>
            </a:extLst>
          </p:cNvPr>
          <p:cNvGrpSpPr/>
          <p:nvPr userDrawn="1"/>
        </p:nvGrpSpPr>
        <p:grpSpPr>
          <a:xfrm>
            <a:off x="7975432" y="3750173"/>
            <a:ext cx="506396" cy="446519"/>
            <a:chOff x="5345632" y="1300230"/>
            <a:chExt cx="609403" cy="537347"/>
          </a:xfrm>
        </p:grpSpPr>
        <p:sp>
          <p:nvSpPr>
            <p:cNvPr id="23" name="椭圆 22">
              <a:extLst>
                <a:ext uri="{FF2B5EF4-FFF2-40B4-BE49-F238E27FC236}">
                  <a16:creationId xmlns:a16="http://schemas.microsoft.com/office/drawing/2014/main" id="{03F5F365-5DED-4C27-AA7D-FCDB0EC0F013}"/>
                </a:ext>
              </a:extLst>
            </p:cNvPr>
            <p:cNvSpPr/>
            <p:nvPr/>
          </p:nvSpPr>
          <p:spPr>
            <a:xfrm>
              <a:off x="5474571" y="1378857"/>
              <a:ext cx="480464" cy="458720"/>
            </a:xfrm>
            <a:prstGeom prst="ellipse">
              <a:avLst/>
            </a:prstGeom>
            <a:gradFill flip="none" rotWithShape="1">
              <a:gsLst>
                <a:gs pos="59000">
                  <a:schemeClr val="accent1">
                    <a:alpha val="7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A7DE96D8-F2B7-45E8-993F-4B330006C92C}"/>
                </a:ext>
              </a:extLst>
            </p:cNvPr>
            <p:cNvSpPr/>
            <p:nvPr/>
          </p:nvSpPr>
          <p:spPr>
            <a:xfrm flipH="1">
              <a:off x="5345632" y="1300230"/>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7E864344-8F66-422D-AB8A-D4671A85DDCD}"/>
              </a:ext>
            </a:extLst>
          </p:cNvPr>
          <p:cNvGrpSpPr/>
          <p:nvPr userDrawn="1"/>
        </p:nvGrpSpPr>
        <p:grpSpPr>
          <a:xfrm>
            <a:off x="3034824" y="3988052"/>
            <a:ext cx="472332" cy="419632"/>
            <a:chOff x="5386625" y="1332586"/>
            <a:chExt cx="568410" cy="504991"/>
          </a:xfrm>
        </p:grpSpPr>
        <p:sp>
          <p:nvSpPr>
            <p:cNvPr id="26" name="椭圆 25">
              <a:extLst>
                <a:ext uri="{FF2B5EF4-FFF2-40B4-BE49-F238E27FC236}">
                  <a16:creationId xmlns:a16="http://schemas.microsoft.com/office/drawing/2014/main" id="{E5DB489B-4993-44D3-96BC-9EA6D7B62381}"/>
                </a:ext>
              </a:extLst>
            </p:cNvPr>
            <p:cNvSpPr/>
            <p:nvPr/>
          </p:nvSpPr>
          <p:spPr>
            <a:xfrm>
              <a:off x="5474571" y="1378857"/>
              <a:ext cx="480464" cy="458720"/>
            </a:xfrm>
            <a:prstGeom prst="ellipse">
              <a:avLst/>
            </a:prstGeom>
            <a:gradFill flip="none" rotWithShape="1">
              <a:gsLst>
                <a:gs pos="67000">
                  <a:schemeClr val="accent1">
                    <a:alpha val="84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3300789C-EC93-4BA8-A147-03DD6E5F09A2}"/>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705E2508-6BF6-4561-A375-EC85C49613A6}"/>
              </a:ext>
            </a:extLst>
          </p:cNvPr>
          <p:cNvGrpSpPr/>
          <p:nvPr userDrawn="1"/>
        </p:nvGrpSpPr>
        <p:grpSpPr>
          <a:xfrm>
            <a:off x="7290810" y="906327"/>
            <a:ext cx="684622" cy="608236"/>
            <a:chOff x="5386625" y="1332586"/>
            <a:chExt cx="568410" cy="504991"/>
          </a:xfrm>
        </p:grpSpPr>
        <p:sp>
          <p:nvSpPr>
            <p:cNvPr id="29" name="椭圆 28">
              <a:extLst>
                <a:ext uri="{FF2B5EF4-FFF2-40B4-BE49-F238E27FC236}">
                  <a16:creationId xmlns:a16="http://schemas.microsoft.com/office/drawing/2014/main" id="{A1974574-11F8-40BA-93A9-63B918CD39E3}"/>
                </a:ext>
              </a:extLst>
            </p:cNvPr>
            <p:cNvSpPr/>
            <p:nvPr/>
          </p:nvSpPr>
          <p:spPr>
            <a:xfrm>
              <a:off x="5474571" y="1378857"/>
              <a:ext cx="480464" cy="458720"/>
            </a:xfrm>
            <a:prstGeom prst="ellipse">
              <a:avLst/>
            </a:prstGeom>
            <a:gradFill flip="none" rotWithShape="1">
              <a:gsLst>
                <a:gs pos="67000">
                  <a:schemeClr val="accent1">
                    <a:alpha val="8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634B6F5-CAD5-436C-8229-E46ADBDCF599}"/>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905322AB-DCBB-4076-938A-8F1A9664ACA4}"/>
              </a:ext>
            </a:extLst>
          </p:cNvPr>
          <p:cNvGrpSpPr/>
          <p:nvPr userDrawn="1"/>
        </p:nvGrpSpPr>
        <p:grpSpPr>
          <a:xfrm>
            <a:off x="5507392" y="1561219"/>
            <a:ext cx="246180" cy="224838"/>
            <a:chOff x="5386625" y="1332586"/>
            <a:chExt cx="568410" cy="504991"/>
          </a:xfrm>
        </p:grpSpPr>
        <p:sp>
          <p:nvSpPr>
            <p:cNvPr id="32" name="椭圆 31">
              <a:extLst>
                <a:ext uri="{FF2B5EF4-FFF2-40B4-BE49-F238E27FC236}">
                  <a16:creationId xmlns:a16="http://schemas.microsoft.com/office/drawing/2014/main" id="{B6D4DA78-8AF2-450D-AF11-B6CF32DE5160}"/>
                </a:ext>
              </a:extLst>
            </p:cNvPr>
            <p:cNvSpPr/>
            <p:nvPr/>
          </p:nvSpPr>
          <p:spPr>
            <a:xfrm>
              <a:off x="5474571" y="1378857"/>
              <a:ext cx="480464" cy="458720"/>
            </a:xfrm>
            <a:prstGeom prst="ellipse">
              <a:avLst/>
            </a:prstGeom>
            <a:gradFill flip="none" rotWithShape="1">
              <a:gsLst>
                <a:gs pos="67000">
                  <a:schemeClr val="accent1">
                    <a:alpha val="32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4AB57077-C34C-4CD8-A6CB-6A3D626CE691}"/>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4791B74B-84B2-4D70-895C-74F638364B97}"/>
              </a:ext>
            </a:extLst>
          </p:cNvPr>
          <p:cNvGrpSpPr/>
          <p:nvPr userDrawn="1"/>
        </p:nvGrpSpPr>
        <p:grpSpPr>
          <a:xfrm>
            <a:off x="6100206" y="3081777"/>
            <a:ext cx="139670" cy="124086"/>
            <a:chOff x="5386625" y="1332586"/>
            <a:chExt cx="568410" cy="504991"/>
          </a:xfrm>
        </p:grpSpPr>
        <p:sp>
          <p:nvSpPr>
            <p:cNvPr id="35" name="椭圆 34">
              <a:extLst>
                <a:ext uri="{FF2B5EF4-FFF2-40B4-BE49-F238E27FC236}">
                  <a16:creationId xmlns:a16="http://schemas.microsoft.com/office/drawing/2014/main" id="{C6D7F0A2-301D-4BA2-8127-4D5BF5C5591D}"/>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CF9A763E-A365-450A-B0A8-1918A69B8CBC}"/>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A5FA206B-B479-4272-B1CF-C1C3C8C09BAF}"/>
              </a:ext>
            </a:extLst>
          </p:cNvPr>
          <p:cNvGrpSpPr/>
          <p:nvPr userDrawn="1"/>
        </p:nvGrpSpPr>
        <p:grpSpPr>
          <a:xfrm>
            <a:off x="9306975" y="4076011"/>
            <a:ext cx="1820358" cy="1635156"/>
            <a:chOff x="5361651" y="1304562"/>
            <a:chExt cx="593384" cy="533015"/>
          </a:xfrm>
        </p:grpSpPr>
        <p:sp>
          <p:nvSpPr>
            <p:cNvPr id="38" name="椭圆 37">
              <a:extLst>
                <a:ext uri="{FF2B5EF4-FFF2-40B4-BE49-F238E27FC236}">
                  <a16:creationId xmlns:a16="http://schemas.microsoft.com/office/drawing/2014/main" id="{94054521-3CD1-4C4D-B075-39E245BBFEE5}"/>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D396A124-D28E-4690-8625-43F679760D35}"/>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占位符 40">
            <a:extLst>
              <a:ext uri="{FF2B5EF4-FFF2-40B4-BE49-F238E27FC236}">
                <a16:creationId xmlns:a16="http://schemas.microsoft.com/office/drawing/2014/main" id="{1FE2DF61-D2D5-4B00-AACD-3A351D685F54}"/>
              </a:ext>
            </a:extLst>
          </p:cNvPr>
          <p:cNvSpPr>
            <a:spLocks noGrp="1"/>
          </p:cNvSpPr>
          <p:nvPr userDrawn="1">
            <p:ph type="body" sz="quarter" idx="10" hasCustomPrompt="1"/>
          </p:nvPr>
        </p:nvSpPr>
        <p:spPr>
          <a:xfrm>
            <a:off x="387350" y="2148303"/>
            <a:ext cx="11417300" cy="1015663"/>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zh-CN" altLang="en-US" sz="6000" b="1" i="0" u="none" strike="noStrike" kern="1200" cap="none" spc="600" normalizeH="0" baseline="0" noProof="0">
                <a:ln>
                  <a:noFill/>
                </a:ln>
                <a:solidFill>
                  <a:schemeClr val="accent2"/>
                </a:solidFill>
                <a:effectLst/>
                <a:uLnTx/>
                <a:uFillTx/>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600" normalizeH="0" baseline="0" noProof="0" dirty="0">
                <a:ln>
                  <a:noFill/>
                </a:ln>
                <a:solidFill>
                  <a:srgbClr val="363632"/>
                </a:solidFill>
                <a:effectLst/>
                <a:uLnTx/>
                <a:uFillTx/>
                <a:latin typeface="+mn-lt"/>
                <a:ea typeface="+mn-ea"/>
                <a:cs typeface="+mn-cs"/>
              </a:rPr>
              <a:t>互联网行业年度总结模板</a:t>
            </a:r>
          </a:p>
        </p:txBody>
      </p:sp>
      <p:sp>
        <p:nvSpPr>
          <p:cNvPr id="42" name="文本占位符 41">
            <a:extLst>
              <a:ext uri="{FF2B5EF4-FFF2-40B4-BE49-F238E27FC236}">
                <a16:creationId xmlns:a16="http://schemas.microsoft.com/office/drawing/2014/main" id="{9EBF1CC6-E801-4CB4-928C-66602FAF68F3}"/>
              </a:ext>
            </a:extLst>
          </p:cNvPr>
          <p:cNvSpPr>
            <a:spLocks noGrp="1"/>
          </p:cNvSpPr>
          <p:nvPr userDrawn="1">
            <p:ph type="body" sz="quarter" idx="11" hasCustomPrompt="1"/>
          </p:nvPr>
        </p:nvSpPr>
        <p:spPr>
          <a:xfrm>
            <a:off x="387350" y="3342536"/>
            <a:ext cx="11417300" cy="276999"/>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lang="en-US" altLang="zh-CN" sz="1200" kern="1200" spc="600" noProof="0">
                <a:solidFill>
                  <a:schemeClr val="accent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600" normalizeH="0" baseline="0" noProof="0">
                <a:ln>
                  <a:noFill/>
                </a:ln>
                <a:solidFill>
                  <a:srgbClr val="363632"/>
                </a:solidFill>
                <a:effectLst/>
                <a:uLnTx/>
                <a:uFillTx/>
                <a:latin typeface="Arial"/>
                <a:ea typeface="微软雅黑"/>
                <a:cs typeface="+mn-cs"/>
              </a:rPr>
              <a:t>SIMPLE GENERAL TEMPLATE FOR ANNUAL SUMMARY OF ATMOSPHERE</a:t>
            </a:r>
          </a:p>
        </p:txBody>
      </p:sp>
      <p:sp>
        <p:nvSpPr>
          <p:cNvPr id="43" name="文本占位符 42">
            <a:extLst>
              <a:ext uri="{FF2B5EF4-FFF2-40B4-BE49-F238E27FC236}">
                <a16:creationId xmlns:a16="http://schemas.microsoft.com/office/drawing/2014/main" id="{40C038F9-E41A-4B77-9C84-23A4B8FBED37}"/>
              </a:ext>
            </a:extLst>
          </p:cNvPr>
          <p:cNvSpPr>
            <a:spLocks noGrp="1"/>
          </p:cNvSpPr>
          <p:nvPr>
            <p:ph type="body" sz="quarter" idx="12" hasCustomPrompt="1"/>
          </p:nvPr>
        </p:nvSpPr>
        <p:spPr>
          <a:xfrm>
            <a:off x="4680951" y="4927697"/>
            <a:ext cx="2830098" cy="369332"/>
          </a:xfrm>
        </p:spPr>
        <p:txBody>
          <a:bodyPr wrap="square">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af-ZA" altLang="zh-CN" sz="1800" b="1" i="0" u="none" strike="noStrike" kern="1200" cap="none" spc="0" normalizeH="0" baseline="0" noProof="0">
                <a:ln>
                  <a:noFill/>
                </a:ln>
                <a:solidFill>
                  <a:schemeClr val="bg1"/>
                </a:solidFill>
                <a:effectLst/>
                <a:uLnTx/>
                <a:uFillTx/>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mn-lt"/>
                <a:ea typeface="+mn-ea"/>
                <a:cs typeface="+mn-cs"/>
              </a:rPr>
              <a:t>汇报人</a:t>
            </a:r>
            <a:r>
              <a:rPr kumimoji="0" lang="zh-CN" altLang="en-US" sz="1800" b="1" i="0" u="none" strike="noStrike" kern="1200" cap="none" spc="0" normalizeH="0" baseline="0" noProof="0">
                <a:ln>
                  <a:noFill/>
                </a:ln>
                <a:solidFill>
                  <a:prstClr val="white"/>
                </a:solidFill>
                <a:effectLst/>
                <a:uLnTx/>
                <a:uFillTx/>
                <a:latin typeface="+mn-lt"/>
                <a:ea typeface="+mn-ea"/>
                <a:cs typeface="+mn-cs"/>
              </a:rPr>
              <a:t>：</a:t>
            </a:r>
            <a:r>
              <a:rPr kumimoji="0" lang="af-ZA" altLang="zh-CN" sz="1800" b="1" i="0" u="none" strike="noStrike" kern="1200" cap="none" spc="0" normalizeH="0" baseline="0" noProof="0">
                <a:ln>
                  <a:noFill/>
                </a:ln>
                <a:solidFill>
                  <a:prstClr val="white"/>
                </a:solidFill>
                <a:effectLst/>
                <a:uLnTx/>
                <a:uFillTx/>
                <a:latin typeface="+mn-lt"/>
                <a:ea typeface="+mn-ea"/>
                <a:cs typeface="+mn-cs"/>
              </a:rPr>
              <a:t>OfficePLUS</a:t>
            </a:r>
            <a:endParaRPr kumimoji="0" lang="af-ZA" altLang="zh-CN" sz="1800" b="1" i="0" u="none" strike="noStrike" kern="1200" cap="none" spc="0" normalizeH="0" baseline="0" noProof="0" dirty="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472728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1C752A-97C6-4F61-A22C-7415BE0A56D4}"/>
              </a:ext>
            </a:extLst>
          </p:cNvPr>
          <p:cNvPicPr>
            <a:picLocks noChangeAspect="1"/>
          </p:cNvPicPr>
          <p:nvPr userDrawn="1"/>
        </p:nvPicPr>
        <p:blipFill rotWithShape="1">
          <a:blip r:embed="rId2">
            <a:alphaModFix amt="60000"/>
          </a:blip>
          <a:srcRect r="10928"/>
          <a:stretch/>
        </p:blipFill>
        <p:spPr>
          <a:xfrm flipH="1" flipV="1">
            <a:off x="-1272" y="20512"/>
            <a:ext cx="12193272" cy="6858330"/>
          </a:xfrm>
          <a:prstGeom prst="rect">
            <a:avLst/>
          </a:prstGeom>
        </p:spPr>
      </p:pic>
      <p:sp>
        <p:nvSpPr>
          <p:cNvPr id="8" name="矩形 7">
            <a:extLst>
              <a:ext uri="{FF2B5EF4-FFF2-40B4-BE49-F238E27FC236}">
                <a16:creationId xmlns:a16="http://schemas.microsoft.com/office/drawing/2014/main" id="{15D5B230-3B9C-4781-AD3C-FD877301C41F}"/>
              </a:ext>
            </a:extLst>
          </p:cNvPr>
          <p:cNvSpPr/>
          <p:nvPr userDrawn="1"/>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83A5FE-B8C5-4581-8B61-C76D51A2C78D}"/>
              </a:ext>
            </a:extLst>
          </p:cNvPr>
          <p:cNvSpPr/>
          <p:nvPr userDrawn="1"/>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13C2380-F764-485E-8FF7-7AEDFAC7B5AD}"/>
              </a:ext>
            </a:extLst>
          </p:cNvPr>
          <p:cNvSpPr/>
          <p:nvPr userDrawn="1"/>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852D7B-F4E3-4696-AC71-77496AEDED47}"/>
              </a:ext>
            </a:extLst>
          </p:cNvPr>
          <p:cNvGrpSpPr/>
          <p:nvPr userDrawn="1"/>
        </p:nvGrpSpPr>
        <p:grpSpPr>
          <a:xfrm>
            <a:off x="514222" y="2081808"/>
            <a:ext cx="3022600" cy="2748508"/>
            <a:chOff x="5722092" y="-1107478"/>
            <a:chExt cx="3022600" cy="2748508"/>
          </a:xfrm>
        </p:grpSpPr>
        <p:sp>
          <p:nvSpPr>
            <p:cNvPr id="12" name="文本框 11">
              <a:extLst>
                <a:ext uri="{FF2B5EF4-FFF2-40B4-BE49-F238E27FC236}">
                  <a16:creationId xmlns:a16="http://schemas.microsoft.com/office/drawing/2014/main" id="{49418C25-2A8B-4BB4-BE1D-8752119CCAA4}"/>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C4EE784-6411-4C6C-A7B3-5DC23819CA30}"/>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4" name="矩形 13">
            <a:extLst>
              <a:ext uri="{FF2B5EF4-FFF2-40B4-BE49-F238E27FC236}">
                <a16:creationId xmlns:a16="http://schemas.microsoft.com/office/drawing/2014/main" id="{A06BCA08-57C5-47AE-A2A3-A341B714C612}"/>
              </a:ext>
            </a:extLst>
          </p:cNvPr>
          <p:cNvSpPr/>
          <p:nvPr userDrawn="1"/>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09B77D86-1B1B-4646-8C55-65EA5CC103BD}"/>
              </a:ext>
            </a:extLst>
          </p:cNvPr>
          <p:cNvSpPr/>
          <p:nvPr userDrawn="1"/>
        </p:nvSpPr>
        <p:spPr>
          <a:xfrm>
            <a:off x="5745491" y="2015210"/>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矩形: 圆角 15">
            <a:extLst>
              <a:ext uri="{FF2B5EF4-FFF2-40B4-BE49-F238E27FC236}">
                <a16:creationId xmlns:a16="http://schemas.microsoft.com/office/drawing/2014/main" id="{8DC55351-7961-4B0E-84C1-5EC6777B6865}"/>
              </a:ext>
            </a:extLst>
          </p:cNvPr>
          <p:cNvSpPr/>
          <p:nvPr userDrawn="1"/>
        </p:nvSpPr>
        <p:spPr>
          <a:xfrm>
            <a:off x="5183709" y="195846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DA80D717-D195-4AA3-AB4D-5B6074B1B6CA}"/>
              </a:ext>
            </a:extLst>
          </p:cNvPr>
          <p:cNvSpPr txBox="1"/>
          <p:nvPr userDrawn="1"/>
        </p:nvSpPr>
        <p:spPr>
          <a:xfrm>
            <a:off x="5209936" y="199247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01</a:t>
            </a:r>
            <a:endParaRPr lang="zh-CN" altLang="en-US">
              <a:solidFill>
                <a:prstClr val="white"/>
              </a:solidFill>
              <a:latin typeface="微软雅黑"/>
              <a:ea typeface="微软雅黑"/>
            </a:endParaRPr>
          </a:p>
        </p:txBody>
      </p:sp>
      <p:sp>
        <p:nvSpPr>
          <p:cNvPr id="18" name="矩形 17">
            <a:extLst>
              <a:ext uri="{FF2B5EF4-FFF2-40B4-BE49-F238E27FC236}">
                <a16:creationId xmlns:a16="http://schemas.microsoft.com/office/drawing/2014/main" id="{27BB2480-8CDB-4147-BCA0-E522734950A7}"/>
              </a:ext>
            </a:extLst>
          </p:cNvPr>
          <p:cNvSpPr/>
          <p:nvPr userDrawn="1"/>
        </p:nvSpPr>
        <p:spPr>
          <a:xfrm>
            <a:off x="5745491" y="3330909"/>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矩形: 圆角 18">
            <a:extLst>
              <a:ext uri="{FF2B5EF4-FFF2-40B4-BE49-F238E27FC236}">
                <a16:creationId xmlns:a16="http://schemas.microsoft.com/office/drawing/2014/main" id="{682426E0-271D-42AF-A714-CFCE857BB78F}"/>
              </a:ext>
            </a:extLst>
          </p:cNvPr>
          <p:cNvSpPr/>
          <p:nvPr userDrawn="1"/>
        </p:nvSpPr>
        <p:spPr>
          <a:xfrm>
            <a:off x="5183709" y="3274164"/>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0" name="矩形 19">
            <a:extLst>
              <a:ext uri="{FF2B5EF4-FFF2-40B4-BE49-F238E27FC236}">
                <a16:creationId xmlns:a16="http://schemas.microsoft.com/office/drawing/2014/main" id="{BDEFE2DE-2528-47FC-81F2-6411D580404B}"/>
              </a:ext>
            </a:extLst>
          </p:cNvPr>
          <p:cNvSpPr/>
          <p:nvPr userDrawn="1"/>
        </p:nvSpPr>
        <p:spPr>
          <a:xfrm>
            <a:off x="5745491" y="4646608"/>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E5BDF89A-A3BD-44F3-BF7F-760BB7C14A74}"/>
              </a:ext>
            </a:extLst>
          </p:cNvPr>
          <p:cNvSpPr/>
          <p:nvPr userDrawn="1"/>
        </p:nvSpPr>
        <p:spPr>
          <a:xfrm>
            <a:off x="5183709" y="4589863"/>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id="{F97E9D01-96DB-4B90-AD82-4F6D5892572C}"/>
              </a:ext>
            </a:extLst>
          </p:cNvPr>
          <p:cNvSpPr txBox="1"/>
          <p:nvPr userDrawn="1"/>
        </p:nvSpPr>
        <p:spPr>
          <a:xfrm>
            <a:off x="5164656" y="463686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03</a:t>
            </a:r>
            <a:endParaRPr lang="zh-CN" altLang="en-US">
              <a:solidFill>
                <a:prstClr val="white"/>
              </a:solidFill>
              <a:latin typeface="微软雅黑"/>
              <a:ea typeface="微软雅黑"/>
            </a:endParaRPr>
          </a:p>
        </p:txBody>
      </p:sp>
      <p:sp>
        <p:nvSpPr>
          <p:cNvPr id="23" name="文本框 22">
            <a:extLst>
              <a:ext uri="{FF2B5EF4-FFF2-40B4-BE49-F238E27FC236}">
                <a16:creationId xmlns:a16="http://schemas.microsoft.com/office/drawing/2014/main" id="{9ECB42A8-21C2-4C96-B3F9-066B33787C8C}"/>
              </a:ext>
            </a:extLst>
          </p:cNvPr>
          <p:cNvSpPr txBox="1"/>
          <p:nvPr userDrawn="1"/>
        </p:nvSpPr>
        <p:spPr>
          <a:xfrm>
            <a:off x="5183709" y="331467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02</a:t>
            </a:r>
            <a:endParaRPr lang="zh-CN" altLang="en-US">
              <a:solidFill>
                <a:prstClr val="white"/>
              </a:solidFill>
              <a:latin typeface="微软雅黑"/>
              <a:ea typeface="微软雅黑"/>
            </a:endParaRPr>
          </a:p>
        </p:txBody>
      </p:sp>
      <p:sp>
        <p:nvSpPr>
          <p:cNvPr id="27" name="矩形 26">
            <a:extLst>
              <a:ext uri="{FF2B5EF4-FFF2-40B4-BE49-F238E27FC236}">
                <a16:creationId xmlns:a16="http://schemas.microsoft.com/office/drawing/2014/main" id="{3E2A3932-7466-4A7E-BC56-51B60E275A55}"/>
              </a:ext>
            </a:extLst>
          </p:cNvPr>
          <p:cNvSpPr/>
          <p:nvPr userDrawn="1"/>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8">
            <a:extLst>
              <a:ext uri="{FF2B5EF4-FFF2-40B4-BE49-F238E27FC236}">
                <a16:creationId xmlns:a16="http://schemas.microsoft.com/office/drawing/2014/main" id="{31651381-919C-4C38-ABB7-4B8B6037D3DD}"/>
              </a:ext>
            </a:extLst>
          </p:cNvPr>
          <p:cNvSpPr>
            <a:spLocks noGrp="1"/>
          </p:cNvSpPr>
          <p:nvPr>
            <p:ph type="body" sz="quarter" idx="10" hasCustomPrompt="1"/>
          </p:nvPr>
        </p:nvSpPr>
        <p:spPr>
          <a:xfrm>
            <a:off x="6002856" y="2012709"/>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63632"/>
                </a:solidFill>
                <a:effectLst/>
                <a:uLnTx/>
                <a:uFillTx/>
                <a:latin typeface="微软雅黑" panose="020B0503020204020204" pitchFamily="34" charset="-122"/>
                <a:ea typeface="微软雅黑" panose="020B0503020204020204" pitchFamily="34" charset="-122"/>
                <a:cs typeface="+mn-cs"/>
              </a:rPr>
              <a:t>工作回顾</a:t>
            </a:r>
          </a:p>
        </p:txBody>
      </p:sp>
      <p:sp>
        <p:nvSpPr>
          <p:cNvPr id="30" name="文本占位符 29">
            <a:extLst>
              <a:ext uri="{FF2B5EF4-FFF2-40B4-BE49-F238E27FC236}">
                <a16:creationId xmlns:a16="http://schemas.microsoft.com/office/drawing/2014/main" id="{434327CB-41AC-4392-9DB6-0685F46C8376}"/>
              </a:ext>
            </a:extLst>
          </p:cNvPr>
          <p:cNvSpPr>
            <a:spLocks noGrp="1"/>
          </p:cNvSpPr>
          <p:nvPr>
            <p:ph type="body" sz="quarter" idx="11" hasCustomPrompt="1"/>
          </p:nvPr>
        </p:nvSpPr>
        <p:spPr>
          <a:xfrm>
            <a:off x="6002856" y="3326328"/>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心得体会</a:t>
            </a:r>
          </a:p>
        </p:txBody>
      </p:sp>
      <p:sp>
        <p:nvSpPr>
          <p:cNvPr id="31" name="文本占位符 30">
            <a:extLst>
              <a:ext uri="{FF2B5EF4-FFF2-40B4-BE49-F238E27FC236}">
                <a16:creationId xmlns:a16="http://schemas.microsoft.com/office/drawing/2014/main" id="{5DE9C3ED-8810-4A5B-947E-42AACA8B62BD}"/>
              </a:ext>
            </a:extLst>
          </p:cNvPr>
          <p:cNvSpPr>
            <a:spLocks noGrp="1"/>
          </p:cNvSpPr>
          <p:nvPr>
            <p:ph type="body" sz="quarter" idx="12" hasCustomPrompt="1"/>
          </p:nvPr>
        </p:nvSpPr>
        <p:spPr>
          <a:xfrm>
            <a:off x="6002856" y="4660177"/>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新年计划</a:t>
            </a:r>
          </a:p>
        </p:txBody>
      </p:sp>
    </p:spTree>
    <p:extLst>
      <p:ext uri="{BB962C8B-B14F-4D97-AF65-F5344CB8AC3E}">
        <p14:creationId xmlns:p14="http://schemas.microsoft.com/office/powerpoint/2010/main" val="3776633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四项目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1C752A-97C6-4F61-A22C-7415BE0A56D4}"/>
              </a:ext>
            </a:extLst>
          </p:cNvPr>
          <p:cNvPicPr>
            <a:picLocks noChangeAspect="1"/>
          </p:cNvPicPr>
          <p:nvPr userDrawn="1"/>
        </p:nvPicPr>
        <p:blipFill rotWithShape="1">
          <a:blip r:embed="rId2">
            <a:alphaModFix amt="60000"/>
          </a:blip>
          <a:srcRect r="10928"/>
          <a:stretch/>
        </p:blipFill>
        <p:spPr>
          <a:xfrm flipH="1" flipV="1">
            <a:off x="-1272" y="20512"/>
            <a:ext cx="12193272" cy="6858330"/>
          </a:xfrm>
          <a:prstGeom prst="rect">
            <a:avLst/>
          </a:prstGeom>
        </p:spPr>
      </p:pic>
      <p:sp>
        <p:nvSpPr>
          <p:cNvPr id="8" name="矩形 7">
            <a:extLst>
              <a:ext uri="{FF2B5EF4-FFF2-40B4-BE49-F238E27FC236}">
                <a16:creationId xmlns:a16="http://schemas.microsoft.com/office/drawing/2014/main" id="{15D5B230-3B9C-4781-AD3C-FD877301C41F}"/>
              </a:ext>
            </a:extLst>
          </p:cNvPr>
          <p:cNvSpPr/>
          <p:nvPr userDrawn="1"/>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83A5FE-B8C5-4581-8B61-C76D51A2C78D}"/>
              </a:ext>
            </a:extLst>
          </p:cNvPr>
          <p:cNvSpPr/>
          <p:nvPr userDrawn="1"/>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13C2380-F764-485E-8FF7-7AEDFAC7B5AD}"/>
              </a:ext>
            </a:extLst>
          </p:cNvPr>
          <p:cNvSpPr/>
          <p:nvPr userDrawn="1"/>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852D7B-F4E3-4696-AC71-77496AEDED47}"/>
              </a:ext>
            </a:extLst>
          </p:cNvPr>
          <p:cNvGrpSpPr/>
          <p:nvPr userDrawn="1"/>
        </p:nvGrpSpPr>
        <p:grpSpPr>
          <a:xfrm>
            <a:off x="514222" y="2081808"/>
            <a:ext cx="3022600" cy="2748508"/>
            <a:chOff x="5722092" y="-1107478"/>
            <a:chExt cx="3022600" cy="2748508"/>
          </a:xfrm>
        </p:grpSpPr>
        <p:sp>
          <p:nvSpPr>
            <p:cNvPr id="12" name="文本框 11">
              <a:extLst>
                <a:ext uri="{FF2B5EF4-FFF2-40B4-BE49-F238E27FC236}">
                  <a16:creationId xmlns:a16="http://schemas.microsoft.com/office/drawing/2014/main" id="{49418C25-2A8B-4BB4-BE1D-8752119CCAA4}"/>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C4EE784-6411-4C6C-A7B3-5DC23819CA30}"/>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4" name="矩形 13">
            <a:extLst>
              <a:ext uri="{FF2B5EF4-FFF2-40B4-BE49-F238E27FC236}">
                <a16:creationId xmlns:a16="http://schemas.microsoft.com/office/drawing/2014/main" id="{A06BCA08-57C5-47AE-A2A3-A341B714C612}"/>
              </a:ext>
            </a:extLst>
          </p:cNvPr>
          <p:cNvSpPr/>
          <p:nvPr userDrawn="1"/>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09B77D86-1B1B-4646-8C55-65EA5CC103BD}"/>
              </a:ext>
            </a:extLst>
          </p:cNvPr>
          <p:cNvSpPr/>
          <p:nvPr userDrawn="1"/>
        </p:nvSpPr>
        <p:spPr>
          <a:xfrm>
            <a:off x="5745491" y="1186464"/>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矩形: 圆角 15">
            <a:extLst>
              <a:ext uri="{FF2B5EF4-FFF2-40B4-BE49-F238E27FC236}">
                <a16:creationId xmlns:a16="http://schemas.microsoft.com/office/drawing/2014/main" id="{8DC55351-7961-4B0E-84C1-5EC6777B6865}"/>
              </a:ext>
            </a:extLst>
          </p:cNvPr>
          <p:cNvSpPr/>
          <p:nvPr userDrawn="1"/>
        </p:nvSpPr>
        <p:spPr>
          <a:xfrm>
            <a:off x="5183709" y="1129719"/>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DA80D717-D195-4AA3-AB4D-5B6074B1B6CA}"/>
              </a:ext>
            </a:extLst>
          </p:cNvPr>
          <p:cNvSpPr txBox="1"/>
          <p:nvPr userDrawn="1"/>
        </p:nvSpPr>
        <p:spPr>
          <a:xfrm>
            <a:off x="5209936" y="116373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01</a:t>
            </a:r>
            <a:endParaRPr lang="zh-CN" altLang="en-US">
              <a:solidFill>
                <a:prstClr val="white"/>
              </a:solidFill>
              <a:latin typeface="微软雅黑"/>
              <a:ea typeface="微软雅黑"/>
            </a:endParaRPr>
          </a:p>
        </p:txBody>
      </p:sp>
      <p:sp>
        <p:nvSpPr>
          <p:cNvPr id="18" name="矩形 17">
            <a:extLst>
              <a:ext uri="{FF2B5EF4-FFF2-40B4-BE49-F238E27FC236}">
                <a16:creationId xmlns:a16="http://schemas.microsoft.com/office/drawing/2014/main" id="{27BB2480-8CDB-4147-BCA0-E522734950A7}"/>
              </a:ext>
            </a:extLst>
          </p:cNvPr>
          <p:cNvSpPr/>
          <p:nvPr userDrawn="1"/>
        </p:nvSpPr>
        <p:spPr>
          <a:xfrm>
            <a:off x="5745491" y="2502163"/>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矩形: 圆角 18">
            <a:extLst>
              <a:ext uri="{FF2B5EF4-FFF2-40B4-BE49-F238E27FC236}">
                <a16:creationId xmlns:a16="http://schemas.microsoft.com/office/drawing/2014/main" id="{682426E0-271D-42AF-A714-CFCE857BB78F}"/>
              </a:ext>
            </a:extLst>
          </p:cNvPr>
          <p:cNvSpPr/>
          <p:nvPr userDrawn="1"/>
        </p:nvSpPr>
        <p:spPr>
          <a:xfrm>
            <a:off x="5183709" y="2445418"/>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0" name="矩形 19">
            <a:extLst>
              <a:ext uri="{FF2B5EF4-FFF2-40B4-BE49-F238E27FC236}">
                <a16:creationId xmlns:a16="http://schemas.microsoft.com/office/drawing/2014/main" id="{BDEFE2DE-2528-47FC-81F2-6411D580404B}"/>
              </a:ext>
            </a:extLst>
          </p:cNvPr>
          <p:cNvSpPr/>
          <p:nvPr userDrawn="1"/>
        </p:nvSpPr>
        <p:spPr>
          <a:xfrm>
            <a:off x="5745491" y="3817862"/>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E5BDF89A-A3BD-44F3-BF7F-760BB7C14A74}"/>
              </a:ext>
            </a:extLst>
          </p:cNvPr>
          <p:cNvSpPr/>
          <p:nvPr userDrawn="1"/>
        </p:nvSpPr>
        <p:spPr>
          <a:xfrm>
            <a:off x="5183709" y="3761117"/>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id="{F97E9D01-96DB-4B90-AD82-4F6D5892572C}"/>
              </a:ext>
            </a:extLst>
          </p:cNvPr>
          <p:cNvSpPr txBox="1"/>
          <p:nvPr userDrawn="1"/>
        </p:nvSpPr>
        <p:spPr>
          <a:xfrm>
            <a:off x="5164656" y="380812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03</a:t>
            </a:r>
            <a:endParaRPr lang="zh-CN" altLang="en-US">
              <a:solidFill>
                <a:prstClr val="white"/>
              </a:solidFill>
              <a:latin typeface="微软雅黑"/>
              <a:ea typeface="微软雅黑"/>
            </a:endParaRPr>
          </a:p>
        </p:txBody>
      </p:sp>
      <p:sp>
        <p:nvSpPr>
          <p:cNvPr id="23" name="文本框 22">
            <a:extLst>
              <a:ext uri="{FF2B5EF4-FFF2-40B4-BE49-F238E27FC236}">
                <a16:creationId xmlns:a16="http://schemas.microsoft.com/office/drawing/2014/main" id="{9ECB42A8-21C2-4C96-B3F9-066B33787C8C}"/>
              </a:ext>
            </a:extLst>
          </p:cNvPr>
          <p:cNvSpPr txBox="1"/>
          <p:nvPr userDrawn="1"/>
        </p:nvSpPr>
        <p:spPr>
          <a:xfrm>
            <a:off x="5183709" y="2485928"/>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02</a:t>
            </a:r>
            <a:endParaRPr lang="zh-CN" altLang="en-US">
              <a:solidFill>
                <a:prstClr val="white"/>
              </a:solidFill>
              <a:latin typeface="微软雅黑"/>
              <a:ea typeface="微软雅黑"/>
            </a:endParaRPr>
          </a:p>
        </p:txBody>
      </p:sp>
      <p:sp>
        <p:nvSpPr>
          <p:cNvPr id="27" name="矩形 26">
            <a:extLst>
              <a:ext uri="{FF2B5EF4-FFF2-40B4-BE49-F238E27FC236}">
                <a16:creationId xmlns:a16="http://schemas.microsoft.com/office/drawing/2014/main" id="{3E2A3932-7466-4A7E-BC56-51B60E275A55}"/>
              </a:ext>
            </a:extLst>
          </p:cNvPr>
          <p:cNvSpPr/>
          <p:nvPr userDrawn="1"/>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8">
            <a:extLst>
              <a:ext uri="{FF2B5EF4-FFF2-40B4-BE49-F238E27FC236}">
                <a16:creationId xmlns:a16="http://schemas.microsoft.com/office/drawing/2014/main" id="{31651381-919C-4C38-ABB7-4B8B6037D3DD}"/>
              </a:ext>
            </a:extLst>
          </p:cNvPr>
          <p:cNvSpPr>
            <a:spLocks noGrp="1"/>
          </p:cNvSpPr>
          <p:nvPr>
            <p:ph type="body" sz="quarter" idx="10" hasCustomPrompt="1"/>
          </p:nvPr>
        </p:nvSpPr>
        <p:spPr>
          <a:xfrm>
            <a:off x="6002856" y="1183963"/>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63632"/>
                </a:solidFill>
                <a:effectLst/>
                <a:uLnTx/>
                <a:uFillTx/>
                <a:latin typeface="微软雅黑" panose="020B0503020204020204" pitchFamily="34" charset="-122"/>
                <a:ea typeface="微软雅黑" panose="020B0503020204020204" pitchFamily="34" charset="-122"/>
                <a:cs typeface="+mn-cs"/>
              </a:rPr>
              <a:t>工作回顾</a:t>
            </a:r>
          </a:p>
        </p:txBody>
      </p:sp>
      <p:sp>
        <p:nvSpPr>
          <p:cNvPr id="30" name="文本占位符 29">
            <a:extLst>
              <a:ext uri="{FF2B5EF4-FFF2-40B4-BE49-F238E27FC236}">
                <a16:creationId xmlns:a16="http://schemas.microsoft.com/office/drawing/2014/main" id="{434327CB-41AC-4392-9DB6-0685F46C8376}"/>
              </a:ext>
            </a:extLst>
          </p:cNvPr>
          <p:cNvSpPr>
            <a:spLocks noGrp="1"/>
          </p:cNvSpPr>
          <p:nvPr>
            <p:ph type="body" sz="quarter" idx="11" hasCustomPrompt="1"/>
          </p:nvPr>
        </p:nvSpPr>
        <p:spPr>
          <a:xfrm>
            <a:off x="6002856" y="2497582"/>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心得体会</a:t>
            </a:r>
          </a:p>
        </p:txBody>
      </p:sp>
      <p:sp>
        <p:nvSpPr>
          <p:cNvPr id="31" name="文本占位符 30">
            <a:extLst>
              <a:ext uri="{FF2B5EF4-FFF2-40B4-BE49-F238E27FC236}">
                <a16:creationId xmlns:a16="http://schemas.microsoft.com/office/drawing/2014/main" id="{5DE9C3ED-8810-4A5B-947E-42AACA8B62BD}"/>
              </a:ext>
            </a:extLst>
          </p:cNvPr>
          <p:cNvSpPr>
            <a:spLocks noGrp="1"/>
          </p:cNvSpPr>
          <p:nvPr>
            <p:ph type="body" sz="quarter" idx="12" hasCustomPrompt="1"/>
          </p:nvPr>
        </p:nvSpPr>
        <p:spPr>
          <a:xfrm>
            <a:off x="6002856" y="3831431"/>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新年计划</a:t>
            </a:r>
          </a:p>
        </p:txBody>
      </p:sp>
      <p:sp>
        <p:nvSpPr>
          <p:cNvPr id="24" name="矩形 23">
            <a:extLst>
              <a:ext uri="{FF2B5EF4-FFF2-40B4-BE49-F238E27FC236}">
                <a16:creationId xmlns:a16="http://schemas.microsoft.com/office/drawing/2014/main" id="{2486DD7A-5D07-48D4-ADD3-CFF23031BD1D}"/>
              </a:ext>
            </a:extLst>
          </p:cNvPr>
          <p:cNvSpPr/>
          <p:nvPr userDrawn="1"/>
        </p:nvSpPr>
        <p:spPr>
          <a:xfrm>
            <a:off x="5764545" y="5094810"/>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8ADA43C0-3AB7-4B73-A699-B1B9022D90CA}"/>
              </a:ext>
            </a:extLst>
          </p:cNvPr>
          <p:cNvSpPr/>
          <p:nvPr userDrawn="1"/>
        </p:nvSpPr>
        <p:spPr>
          <a:xfrm>
            <a:off x="5202763" y="503806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665729AC-3424-4BEE-B993-47D4FD573975}"/>
              </a:ext>
            </a:extLst>
          </p:cNvPr>
          <p:cNvSpPr txBox="1"/>
          <p:nvPr userDrawn="1"/>
        </p:nvSpPr>
        <p:spPr>
          <a:xfrm>
            <a:off x="5183710" y="508507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04</a:t>
            </a:r>
            <a:endParaRPr lang="zh-CN" altLang="en-US">
              <a:solidFill>
                <a:prstClr val="white"/>
              </a:solidFill>
              <a:latin typeface="微软雅黑"/>
              <a:ea typeface="微软雅黑"/>
            </a:endParaRPr>
          </a:p>
        </p:txBody>
      </p:sp>
      <p:sp>
        <p:nvSpPr>
          <p:cNvPr id="28" name="文本占位符 27">
            <a:extLst>
              <a:ext uri="{FF2B5EF4-FFF2-40B4-BE49-F238E27FC236}">
                <a16:creationId xmlns:a16="http://schemas.microsoft.com/office/drawing/2014/main" id="{D32F8A8B-4A0C-4DE2-A419-A6424A6CE862}"/>
              </a:ext>
            </a:extLst>
          </p:cNvPr>
          <p:cNvSpPr>
            <a:spLocks noGrp="1"/>
          </p:cNvSpPr>
          <p:nvPr>
            <p:ph type="body" sz="quarter" idx="13" hasCustomPrompt="1"/>
          </p:nvPr>
        </p:nvSpPr>
        <p:spPr>
          <a:xfrm>
            <a:off x="6021910" y="5108379"/>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未来目标</a:t>
            </a:r>
          </a:p>
        </p:txBody>
      </p:sp>
    </p:spTree>
    <p:extLst>
      <p:ext uri="{BB962C8B-B14F-4D97-AF65-F5344CB8AC3E}">
        <p14:creationId xmlns:p14="http://schemas.microsoft.com/office/powerpoint/2010/main" val="123221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五项目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1C752A-97C6-4F61-A22C-7415BE0A56D4}"/>
              </a:ext>
            </a:extLst>
          </p:cNvPr>
          <p:cNvPicPr>
            <a:picLocks noChangeAspect="1"/>
          </p:cNvPicPr>
          <p:nvPr userDrawn="1"/>
        </p:nvPicPr>
        <p:blipFill rotWithShape="1">
          <a:blip r:embed="rId2">
            <a:alphaModFix amt="60000"/>
          </a:blip>
          <a:srcRect r="10928"/>
          <a:stretch/>
        </p:blipFill>
        <p:spPr>
          <a:xfrm flipH="1" flipV="1">
            <a:off x="-1272" y="20512"/>
            <a:ext cx="12193272" cy="6858330"/>
          </a:xfrm>
          <a:prstGeom prst="rect">
            <a:avLst/>
          </a:prstGeom>
        </p:spPr>
      </p:pic>
      <p:sp>
        <p:nvSpPr>
          <p:cNvPr id="8" name="矩形 7">
            <a:extLst>
              <a:ext uri="{FF2B5EF4-FFF2-40B4-BE49-F238E27FC236}">
                <a16:creationId xmlns:a16="http://schemas.microsoft.com/office/drawing/2014/main" id="{15D5B230-3B9C-4781-AD3C-FD877301C41F}"/>
              </a:ext>
            </a:extLst>
          </p:cNvPr>
          <p:cNvSpPr/>
          <p:nvPr userDrawn="1"/>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83A5FE-B8C5-4581-8B61-C76D51A2C78D}"/>
              </a:ext>
            </a:extLst>
          </p:cNvPr>
          <p:cNvSpPr/>
          <p:nvPr userDrawn="1"/>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13C2380-F764-485E-8FF7-7AEDFAC7B5AD}"/>
              </a:ext>
            </a:extLst>
          </p:cNvPr>
          <p:cNvSpPr/>
          <p:nvPr userDrawn="1"/>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852D7B-F4E3-4696-AC71-77496AEDED47}"/>
              </a:ext>
            </a:extLst>
          </p:cNvPr>
          <p:cNvGrpSpPr/>
          <p:nvPr userDrawn="1"/>
        </p:nvGrpSpPr>
        <p:grpSpPr>
          <a:xfrm>
            <a:off x="514222" y="2081808"/>
            <a:ext cx="3022600" cy="2748508"/>
            <a:chOff x="5722092" y="-1107478"/>
            <a:chExt cx="3022600" cy="2748508"/>
          </a:xfrm>
        </p:grpSpPr>
        <p:sp>
          <p:nvSpPr>
            <p:cNvPr id="12" name="文本框 11">
              <a:extLst>
                <a:ext uri="{FF2B5EF4-FFF2-40B4-BE49-F238E27FC236}">
                  <a16:creationId xmlns:a16="http://schemas.microsoft.com/office/drawing/2014/main" id="{49418C25-2A8B-4BB4-BE1D-8752119CCAA4}"/>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C4EE784-6411-4C6C-A7B3-5DC23819CA30}"/>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4" name="矩形 13">
            <a:extLst>
              <a:ext uri="{FF2B5EF4-FFF2-40B4-BE49-F238E27FC236}">
                <a16:creationId xmlns:a16="http://schemas.microsoft.com/office/drawing/2014/main" id="{A06BCA08-57C5-47AE-A2A3-A341B714C612}"/>
              </a:ext>
            </a:extLst>
          </p:cNvPr>
          <p:cNvSpPr/>
          <p:nvPr userDrawn="1"/>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2384E8E4-3F42-436C-B5AB-08969962D687}"/>
              </a:ext>
            </a:extLst>
          </p:cNvPr>
          <p:cNvGrpSpPr/>
          <p:nvPr userDrawn="1"/>
        </p:nvGrpSpPr>
        <p:grpSpPr>
          <a:xfrm>
            <a:off x="5183709" y="748719"/>
            <a:ext cx="5398824" cy="691322"/>
            <a:chOff x="5183709" y="1129719"/>
            <a:chExt cx="5398824" cy="691322"/>
          </a:xfrm>
        </p:grpSpPr>
        <p:sp>
          <p:nvSpPr>
            <p:cNvPr id="15" name="矩形 14">
              <a:extLst>
                <a:ext uri="{FF2B5EF4-FFF2-40B4-BE49-F238E27FC236}">
                  <a16:creationId xmlns:a16="http://schemas.microsoft.com/office/drawing/2014/main" id="{09B77D86-1B1B-4646-8C55-65EA5CC103BD}"/>
                </a:ext>
              </a:extLst>
            </p:cNvPr>
            <p:cNvSpPr/>
            <p:nvPr userDrawn="1"/>
          </p:nvSpPr>
          <p:spPr>
            <a:xfrm>
              <a:off x="5745491" y="1186464"/>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矩形: 圆角 15">
              <a:extLst>
                <a:ext uri="{FF2B5EF4-FFF2-40B4-BE49-F238E27FC236}">
                  <a16:creationId xmlns:a16="http://schemas.microsoft.com/office/drawing/2014/main" id="{8DC55351-7961-4B0E-84C1-5EC6777B6865}"/>
                </a:ext>
              </a:extLst>
            </p:cNvPr>
            <p:cNvSpPr/>
            <p:nvPr userDrawn="1"/>
          </p:nvSpPr>
          <p:spPr>
            <a:xfrm>
              <a:off x="5183709" y="1129719"/>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DA80D717-D195-4AA3-AB4D-5B6074B1B6CA}"/>
                </a:ext>
              </a:extLst>
            </p:cNvPr>
            <p:cNvSpPr txBox="1"/>
            <p:nvPr userDrawn="1"/>
          </p:nvSpPr>
          <p:spPr>
            <a:xfrm>
              <a:off x="5209936" y="116373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01</a:t>
              </a:r>
              <a:endParaRPr lang="zh-CN" altLang="en-US">
                <a:solidFill>
                  <a:prstClr val="white"/>
                </a:solidFill>
                <a:latin typeface="微软雅黑"/>
                <a:ea typeface="微软雅黑"/>
              </a:endParaRPr>
            </a:p>
          </p:txBody>
        </p:sp>
      </p:grpSp>
      <p:grpSp>
        <p:nvGrpSpPr>
          <p:cNvPr id="6" name="组合 5">
            <a:extLst>
              <a:ext uri="{FF2B5EF4-FFF2-40B4-BE49-F238E27FC236}">
                <a16:creationId xmlns:a16="http://schemas.microsoft.com/office/drawing/2014/main" id="{54C3FA44-7268-4D7F-BD83-33C71586C5C1}"/>
              </a:ext>
            </a:extLst>
          </p:cNvPr>
          <p:cNvGrpSpPr/>
          <p:nvPr userDrawn="1"/>
        </p:nvGrpSpPr>
        <p:grpSpPr>
          <a:xfrm>
            <a:off x="5164656" y="3056793"/>
            <a:ext cx="5417877" cy="693337"/>
            <a:chOff x="5164656" y="3761117"/>
            <a:chExt cx="5417877" cy="693337"/>
          </a:xfrm>
        </p:grpSpPr>
        <p:sp>
          <p:nvSpPr>
            <p:cNvPr id="20" name="矩形 19">
              <a:extLst>
                <a:ext uri="{FF2B5EF4-FFF2-40B4-BE49-F238E27FC236}">
                  <a16:creationId xmlns:a16="http://schemas.microsoft.com/office/drawing/2014/main" id="{BDEFE2DE-2528-47FC-81F2-6411D580404B}"/>
                </a:ext>
              </a:extLst>
            </p:cNvPr>
            <p:cNvSpPr/>
            <p:nvPr userDrawn="1"/>
          </p:nvSpPr>
          <p:spPr>
            <a:xfrm>
              <a:off x="5745491" y="3817862"/>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E5BDF89A-A3BD-44F3-BF7F-760BB7C14A74}"/>
                </a:ext>
              </a:extLst>
            </p:cNvPr>
            <p:cNvSpPr/>
            <p:nvPr userDrawn="1"/>
          </p:nvSpPr>
          <p:spPr>
            <a:xfrm>
              <a:off x="5183709" y="3761117"/>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id="{F97E9D01-96DB-4B90-AD82-4F6D5892572C}"/>
                </a:ext>
              </a:extLst>
            </p:cNvPr>
            <p:cNvSpPr txBox="1"/>
            <p:nvPr userDrawn="1"/>
          </p:nvSpPr>
          <p:spPr>
            <a:xfrm>
              <a:off x="5164656" y="380812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03</a:t>
              </a:r>
              <a:endParaRPr lang="zh-CN" altLang="en-US">
                <a:solidFill>
                  <a:prstClr val="white"/>
                </a:solidFill>
                <a:latin typeface="微软雅黑"/>
                <a:ea typeface="微软雅黑"/>
              </a:endParaRPr>
            </a:p>
          </p:txBody>
        </p:sp>
      </p:grpSp>
      <p:grpSp>
        <p:nvGrpSpPr>
          <p:cNvPr id="5" name="组合 4">
            <a:extLst>
              <a:ext uri="{FF2B5EF4-FFF2-40B4-BE49-F238E27FC236}">
                <a16:creationId xmlns:a16="http://schemas.microsoft.com/office/drawing/2014/main" id="{8647FC08-8842-4651-B156-88DF31082C4D}"/>
              </a:ext>
            </a:extLst>
          </p:cNvPr>
          <p:cNvGrpSpPr/>
          <p:nvPr userDrawn="1"/>
        </p:nvGrpSpPr>
        <p:grpSpPr>
          <a:xfrm>
            <a:off x="5183709" y="1902756"/>
            <a:ext cx="5398824" cy="691322"/>
            <a:chOff x="5183709" y="2445418"/>
            <a:chExt cx="5398824" cy="691322"/>
          </a:xfrm>
        </p:grpSpPr>
        <p:grpSp>
          <p:nvGrpSpPr>
            <p:cNvPr id="3" name="组合 2">
              <a:extLst>
                <a:ext uri="{FF2B5EF4-FFF2-40B4-BE49-F238E27FC236}">
                  <a16:creationId xmlns:a16="http://schemas.microsoft.com/office/drawing/2014/main" id="{BF1BAEAF-FB6A-4C01-8912-1D2BA637A259}"/>
                </a:ext>
              </a:extLst>
            </p:cNvPr>
            <p:cNvGrpSpPr/>
            <p:nvPr userDrawn="1"/>
          </p:nvGrpSpPr>
          <p:grpSpPr>
            <a:xfrm>
              <a:off x="5183709" y="2445418"/>
              <a:ext cx="5398824" cy="691322"/>
              <a:chOff x="5183709" y="2445418"/>
              <a:chExt cx="5398824" cy="691322"/>
            </a:xfrm>
          </p:grpSpPr>
          <p:sp>
            <p:nvSpPr>
              <p:cNvPr id="18" name="矩形 17">
                <a:extLst>
                  <a:ext uri="{FF2B5EF4-FFF2-40B4-BE49-F238E27FC236}">
                    <a16:creationId xmlns:a16="http://schemas.microsoft.com/office/drawing/2014/main" id="{27BB2480-8CDB-4147-BCA0-E522734950A7}"/>
                  </a:ext>
                </a:extLst>
              </p:cNvPr>
              <p:cNvSpPr/>
              <p:nvPr userDrawn="1"/>
            </p:nvSpPr>
            <p:spPr>
              <a:xfrm>
                <a:off x="5745491" y="2502163"/>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矩形: 圆角 18">
                <a:extLst>
                  <a:ext uri="{FF2B5EF4-FFF2-40B4-BE49-F238E27FC236}">
                    <a16:creationId xmlns:a16="http://schemas.microsoft.com/office/drawing/2014/main" id="{682426E0-271D-42AF-A714-CFCE857BB78F}"/>
                  </a:ext>
                </a:extLst>
              </p:cNvPr>
              <p:cNvSpPr/>
              <p:nvPr userDrawn="1"/>
            </p:nvSpPr>
            <p:spPr>
              <a:xfrm>
                <a:off x="5183709" y="2445418"/>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sp>
          <p:nvSpPr>
            <p:cNvPr id="23" name="文本框 22">
              <a:extLst>
                <a:ext uri="{FF2B5EF4-FFF2-40B4-BE49-F238E27FC236}">
                  <a16:creationId xmlns:a16="http://schemas.microsoft.com/office/drawing/2014/main" id="{9ECB42A8-21C2-4C96-B3F9-066B33787C8C}"/>
                </a:ext>
              </a:extLst>
            </p:cNvPr>
            <p:cNvSpPr txBox="1"/>
            <p:nvPr userDrawn="1"/>
          </p:nvSpPr>
          <p:spPr>
            <a:xfrm>
              <a:off x="5183709" y="2485928"/>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02</a:t>
              </a:r>
              <a:endParaRPr lang="zh-CN" altLang="en-US">
                <a:solidFill>
                  <a:prstClr val="white"/>
                </a:solidFill>
                <a:latin typeface="微软雅黑"/>
                <a:ea typeface="微软雅黑"/>
              </a:endParaRPr>
            </a:p>
          </p:txBody>
        </p:sp>
      </p:grpSp>
      <p:sp>
        <p:nvSpPr>
          <p:cNvPr id="27" name="矩形 26">
            <a:extLst>
              <a:ext uri="{FF2B5EF4-FFF2-40B4-BE49-F238E27FC236}">
                <a16:creationId xmlns:a16="http://schemas.microsoft.com/office/drawing/2014/main" id="{3E2A3932-7466-4A7E-BC56-51B60E275A55}"/>
              </a:ext>
            </a:extLst>
          </p:cNvPr>
          <p:cNvSpPr/>
          <p:nvPr userDrawn="1"/>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8">
            <a:extLst>
              <a:ext uri="{FF2B5EF4-FFF2-40B4-BE49-F238E27FC236}">
                <a16:creationId xmlns:a16="http://schemas.microsoft.com/office/drawing/2014/main" id="{31651381-919C-4C38-ABB7-4B8B6037D3DD}"/>
              </a:ext>
            </a:extLst>
          </p:cNvPr>
          <p:cNvSpPr>
            <a:spLocks noGrp="1"/>
          </p:cNvSpPr>
          <p:nvPr>
            <p:ph type="body" sz="quarter" idx="10" hasCustomPrompt="1"/>
          </p:nvPr>
        </p:nvSpPr>
        <p:spPr>
          <a:xfrm>
            <a:off x="6012383" y="81680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63632"/>
                </a:solidFill>
                <a:effectLst/>
                <a:uLnTx/>
                <a:uFillTx/>
                <a:latin typeface="微软雅黑" panose="020B0503020204020204" pitchFamily="34" charset="-122"/>
                <a:ea typeface="微软雅黑" panose="020B0503020204020204" pitchFamily="34" charset="-122"/>
                <a:cs typeface="+mn-cs"/>
              </a:rPr>
              <a:t>工作回顾</a:t>
            </a:r>
          </a:p>
        </p:txBody>
      </p:sp>
      <p:sp>
        <p:nvSpPr>
          <p:cNvPr id="30" name="文本占位符 29">
            <a:extLst>
              <a:ext uri="{FF2B5EF4-FFF2-40B4-BE49-F238E27FC236}">
                <a16:creationId xmlns:a16="http://schemas.microsoft.com/office/drawing/2014/main" id="{434327CB-41AC-4392-9DB6-0685F46C8376}"/>
              </a:ext>
            </a:extLst>
          </p:cNvPr>
          <p:cNvSpPr>
            <a:spLocks noGrp="1"/>
          </p:cNvSpPr>
          <p:nvPr>
            <p:ph type="body" sz="quarter" idx="11" hasCustomPrompt="1"/>
          </p:nvPr>
        </p:nvSpPr>
        <p:spPr>
          <a:xfrm>
            <a:off x="6012383" y="196607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心得体会</a:t>
            </a:r>
          </a:p>
        </p:txBody>
      </p:sp>
      <p:sp>
        <p:nvSpPr>
          <p:cNvPr id="31" name="文本占位符 30">
            <a:extLst>
              <a:ext uri="{FF2B5EF4-FFF2-40B4-BE49-F238E27FC236}">
                <a16:creationId xmlns:a16="http://schemas.microsoft.com/office/drawing/2014/main" id="{5DE9C3ED-8810-4A5B-947E-42AACA8B62BD}"/>
              </a:ext>
            </a:extLst>
          </p:cNvPr>
          <p:cNvSpPr>
            <a:spLocks noGrp="1"/>
          </p:cNvSpPr>
          <p:nvPr>
            <p:ph type="body" sz="quarter" idx="12" hasCustomPrompt="1"/>
          </p:nvPr>
        </p:nvSpPr>
        <p:spPr>
          <a:xfrm>
            <a:off x="6012383" y="311534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新年计划</a:t>
            </a:r>
          </a:p>
        </p:txBody>
      </p:sp>
      <p:grpSp>
        <p:nvGrpSpPr>
          <p:cNvPr id="39" name="组合 38">
            <a:extLst>
              <a:ext uri="{FF2B5EF4-FFF2-40B4-BE49-F238E27FC236}">
                <a16:creationId xmlns:a16="http://schemas.microsoft.com/office/drawing/2014/main" id="{8E28D930-B892-473C-8EA6-520301EA969A}"/>
              </a:ext>
            </a:extLst>
          </p:cNvPr>
          <p:cNvGrpSpPr/>
          <p:nvPr userDrawn="1"/>
        </p:nvGrpSpPr>
        <p:grpSpPr>
          <a:xfrm>
            <a:off x="5183710" y="4212845"/>
            <a:ext cx="5417877" cy="693337"/>
            <a:chOff x="5183710" y="5038065"/>
            <a:chExt cx="5417877" cy="693337"/>
          </a:xfrm>
        </p:grpSpPr>
        <p:sp>
          <p:nvSpPr>
            <p:cNvPr id="24" name="矩形 23">
              <a:extLst>
                <a:ext uri="{FF2B5EF4-FFF2-40B4-BE49-F238E27FC236}">
                  <a16:creationId xmlns:a16="http://schemas.microsoft.com/office/drawing/2014/main" id="{2486DD7A-5D07-48D4-ADD3-CFF23031BD1D}"/>
                </a:ext>
              </a:extLst>
            </p:cNvPr>
            <p:cNvSpPr/>
            <p:nvPr userDrawn="1"/>
          </p:nvSpPr>
          <p:spPr>
            <a:xfrm>
              <a:off x="5764545" y="5094810"/>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8ADA43C0-3AB7-4B73-A699-B1B9022D90CA}"/>
                </a:ext>
              </a:extLst>
            </p:cNvPr>
            <p:cNvSpPr/>
            <p:nvPr userDrawn="1"/>
          </p:nvSpPr>
          <p:spPr>
            <a:xfrm>
              <a:off x="5202763" y="503806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665729AC-3424-4BEE-B993-47D4FD573975}"/>
                </a:ext>
              </a:extLst>
            </p:cNvPr>
            <p:cNvSpPr txBox="1"/>
            <p:nvPr userDrawn="1"/>
          </p:nvSpPr>
          <p:spPr>
            <a:xfrm>
              <a:off x="5183710" y="508507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04</a:t>
              </a:r>
              <a:endParaRPr lang="zh-CN" altLang="en-US">
                <a:solidFill>
                  <a:prstClr val="white"/>
                </a:solidFill>
                <a:latin typeface="微软雅黑"/>
                <a:ea typeface="微软雅黑"/>
              </a:endParaRPr>
            </a:p>
          </p:txBody>
        </p:sp>
      </p:grpSp>
      <p:sp>
        <p:nvSpPr>
          <p:cNvPr id="28" name="文本占位符 27">
            <a:extLst>
              <a:ext uri="{FF2B5EF4-FFF2-40B4-BE49-F238E27FC236}">
                <a16:creationId xmlns:a16="http://schemas.microsoft.com/office/drawing/2014/main" id="{D32F8A8B-4A0C-4DE2-A419-A6424A6CE862}"/>
              </a:ext>
            </a:extLst>
          </p:cNvPr>
          <p:cNvSpPr>
            <a:spLocks noGrp="1"/>
          </p:cNvSpPr>
          <p:nvPr>
            <p:ph type="body" sz="quarter" idx="13" hasCustomPrompt="1"/>
          </p:nvPr>
        </p:nvSpPr>
        <p:spPr>
          <a:xfrm>
            <a:off x="6012383" y="426461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未来目标</a:t>
            </a:r>
          </a:p>
        </p:txBody>
      </p:sp>
      <p:grpSp>
        <p:nvGrpSpPr>
          <p:cNvPr id="40" name="组合 39">
            <a:extLst>
              <a:ext uri="{FF2B5EF4-FFF2-40B4-BE49-F238E27FC236}">
                <a16:creationId xmlns:a16="http://schemas.microsoft.com/office/drawing/2014/main" id="{770D0AFA-3F6D-4306-9F7F-ACC5B131D5B7}"/>
              </a:ext>
            </a:extLst>
          </p:cNvPr>
          <p:cNvGrpSpPr/>
          <p:nvPr userDrawn="1"/>
        </p:nvGrpSpPr>
        <p:grpSpPr>
          <a:xfrm>
            <a:off x="5164656" y="5368899"/>
            <a:ext cx="5417877" cy="693337"/>
            <a:chOff x="5164656" y="5749899"/>
            <a:chExt cx="5417877" cy="693337"/>
          </a:xfrm>
        </p:grpSpPr>
        <p:sp>
          <p:nvSpPr>
            <p:cNvPr id="35" name="矩形 34">
              <a:extLst>
                <a:ext uri="{FF2B5EF4-FFF2-40B4-BE49-F238E27FC236}">
                  <a16:creationId xmlns:a16="http://schemas.microsoft.com/office/drawing/2014/main" id="{6062C0DA-AA13-4335-A4FA-DE76009011A4}"/>
                </a:ext>
              </a:extLst>
            </p:cNvPr>
            <p:cNvSpPr/>
            <p:nvPr userDrawn="1"/>
          </p:nvSpPr>
          <p:spPr>
            <a:xfrm>
              <a:off x="5745491" y="5806644"/>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6" name="矩形: 圆角 35">
              <a:extLst>
                <a:ext uri="{FF2B5EF4-FFF2-40B4-BE49-F238E27FC236}">
                  <a16:creationId xmlns:a16="http://schemas.microsoft.com/office/drawing/2014/main" id="{A6D2B477-0515-44B6-989F-A4BF21CE00CE}"/>
                </a:ext>
              </a:extLst>
            </p:cNvPr>
            <p:cNvSpPr/>
            <p:nvPr userDrawn="1"/>
          </p:nvSpPr>
          <p:spPr>
            <a:xfrm>
              <a:off x="5183709" y="5749899"/>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7" name="文本框 36">
              <a:extLst>
                <a:ext uri="{FF2B5EF4-FFF2-40B4-BE49-F238E27FC236}">
                  <a16:creationId xmlns:a16="http://schemas.microsoft.com/office/drawing/2014/main" id="{B6685B53-7B20-40BB-9243-C944E7C349C5}"/>
                </a:ext>
              </a:extLst>
            </p:cNvPr>
            <p:cNvSpPr txBox="1"/>
            <p:nvPr userDrawn="1"/>
          </p:nvSpPr>
          <p:spPr>
            <a:xfrm>
              <a:off x="5164656" y="5796905"/>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05</a:t>
              </a:r>
              <a:endParaRPr lang="zh-CN" altLang="en-US">
                <a:solidFill>
                  <a:prstClr val="white"/>
                </a:solidFill>
                <a:latin typeface="微软雅黑"/>
                <a:ea typeface="微软雅黑"/>
              </a:endParaRPr>
            </a:p>
          </p:txBody>
        </p:sp>
      </p:grpSp>
      <p:sp>
        <p:nvSpPr>
          <p:cNvPr id="38" name="文本占位符 37">
            <a:extLst>
              <a:ext uri="{FF2B5EF4-FFF2-40B4-BE49-F238E27FC236}">
                <a16:creationId xmlns:a16="http://schemas.microsoft.com/office/drawing/2014/main" id="{135B55A9-3405-4D34-BCD0-925666C855FE}"/>
              </a:ext>
            </a:extLst>
          </p:cNvPr>
          <p:cNvSpPr>
            <a:spLocks noGrp="1"/>
          </p:cNvSpPr>
          <p:nvPr>
            <p:ph type="body" sz="quarter" idx="14" hasCustomPrompt="1"/>
          </p:nvPr>
        </p:nvSpPr>
        <p:spPr>
          <a:xfrm>
            <a:off x="6012383" y="5413888"/>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会议总结</a:t>
            </a:r>
          </a:p>
        </p:txBody>
      </p:sp>
    </p:spTree>
    <p:extLst>
      <p:ext uri="{BB962C8B-B14F-4D97-AF65-F5344CB8AC3E}">
        <p14:creationId xmlns:p14="http://schemas.microsoft.com/office/powerpoint/2010/main" val="1062556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转场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C0FBFBD-6B3F-4A71-B6F5-F6E121BF4C53}"/>
              </a:ext>
            </a:extLst>
          </p:cNvPr>
          <p:cNvPicPr>
            <a:picLocks noChangeAspect="1"/>
          </p:cNvPicPr>
          <p:nvPr userDrawn="1"/>
        </p:nvPicPr>
        <p:blipFill rotWithShape="1">
          <a:blip r:embed="rId2">
            <a:alphaModFix amt="75000"/>
          </a:blip>
          <a:srcRect r="10928"/>
          <a:stretch/>
        </p:blipFill>
        <p:spPr>
          <a:xfrm flipH="1" flipV="1">
            <a:off x="-1272" y="-165"/>
            <a:ext cx="12193272" cy="6858330"/>
          </a:xfrm>
          <a:prstGeom prst="rect">
            <a:avLst/>
          </a:prstGeom>
        </p:spPr>
      </p:pic>
      <p:grpSp>
        <p:nvGrpSpPr>
          <p:cNvPr id="8" name="组合 7">
            <a:extLst>
              <a:ext uri="{FF2B5EF4-FFF2-40B4-BE49-F238E27FC236}">
                <a16:creationId xmlns:a16="http://schemas.microsoft.com/office/drawing/2014/main" id="{185D9E87-AB50-46C7-ABAC-E98DDAC8DB91}"/>
              </a:ext>
            </a:extLst>
          </p:cNvPr>
          <p:cNvGrpSpPr/>
          <p:nvPr userDrawn="1"/>
        </p:nvGrpSpPr>
        <p:grpSpPr>
          <a:xfrm>
            <a:off x="8922881" y="3459700"/>
            <a:ext cx="3082306" cy="2768712"/>
            <a:chOff x="5361651" y="1304562"/>
            <a:chExt cx="593384" cy="533015"/>
          </a:xfrm>
        </p:grpSpPr>
        <p:sp>
          <p:nvSpPr>
            <p:cNvPr id="9" name="椭圆 8">
              <a:extLst>
                <a:ext uri="{FF2B5EF4-FFF2-40B4-BE49-F238E27FC236}">
                  <a16:creationId xmlns:a16="http://schemas.microsoft.com/office/drawing/2014/main" id="{A8CDCDD9-02C0-4698-AA66-95EB3FE837E7}"/>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632E077D-2F44-4F57-BC9A-08384B13C49E}"/>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a:extLst>
              <a:ext uri="{FF2B5EF4-FFF2-40B4-BE49-F238E27FC236}">
                <a16:creationId xmlns:a16="http://schemas.microsoft.com/office/drawing/2014/main" id="{0179C31C-0F06-479D-BB61-1460784FE9E9}"/>
              </a:ext>
            </a:extLst>
          </p:cNvPr>
          <p:cNvSpPr/>
          <p:nvPr userDrawn="1"/>
        </p:nvSpPr>
        <p:spPr>
          <a:xfrm>
            <a:off x="0" y="6497709"/>
            <a:ext cx="12192000" cy="36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4A623C7-FE7F-499A-8F07-40327BF009C9}"/>
              </a:ext>
            </a:extLst>
          </p:cNvPr>
          <p:cNvSpPr/>
          <p:nvPr userDrawn="1"/>
        </p:nvSpPr>
        <p:spPr>
          <a:xfrm>
            <a:off x="0" y="640627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1C33A5A0-BD76-4842-8DC5-672D52703CF6}"/>
              </a:ext>
            </a:extLst>
          </p:cNvPr>
          <p:cNvGrpSpPr/>
          <p:nvPr userDrawn="1"/>
        </p:nvGrpSpPr>
        <p:grpSpPr>
          <a:xfrm>
            <a:off x="10100201" y="2910770"/>
            <a:ext cx="506396" cy="446519"/>
            <a:chOff x="5345632" y="1300230"/>
            <a:chExt cx="609403" cy="537347"/>
          </a:xfrm>
        </p:grpSpPr>
        <p:sp>
          <p:nvSpPr>
            <p:cNvPr id="14" name="椭圆 13">
              <a:extLst>
                <a:ext uri="{FF2B5EF4-FFF2-40B4-BE49-F238E27FC236}">
                  <a16:creationId xmlns:a16="http://schemas.microsoft.com/office/drawing/2014/main" id="{DBE5AEDB-0B22-4E50-B1E8-AD832AF0582E}"/>
                </a:ext>
              </a:extLst>
            </p:cNvPr>
            <p:cNvSpPr/>
            <p:nvPr/>
          </p:nvSpPr>
          <p:spPr>
            <a:xfrm>
              <a:off x="5474571" y="1378857"/>
              <a:ext cx="480464" cy="458720"/>
            </a:xfrm>
            <a:prstGeom prst="ellipse">
              <a:avLst/>
            </a:prstGeom>
            <a:gradFill flip="none" rotWithShape="1">
              <a:gsLst>
                <a:gs pos="59000">
                  <a:schemeClr val="accent1">
                    <a:alpha val="7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53695A34-5011-4347-AAB6-49CC92204715}"/>
                </a:ext>
              </a:extLst>
            </p:cNvPr>
            <p:cNvSpPr/>
            <p:nvPr/>
          </p:nvSpPr>
          <p:spPr>
            <a:xfrm flipH="1">
              <a:off x="5345632" y="1300230"/>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8F0B5EF-0E75-4B88-9B3F-2A457007A1A9}"/>
              </a:ext>
            </a:extLst>
          </p:cNvPr>
          <p:cNvGrpSpPr/>
          <p:nvPr userDrawn="1"/>
        </p:nvGrpSpPr>
        <p:grpSpPr>
          <a:xfrm>
            <a:off x="6821636" y="4801161"/>
            <a:ext cx="488940" cy="468146"/>
            <a:chOff x="5386625" y="1332586"/>
            <a:chExt cx="568410" cy="504991"/>
          </a:xfrm>
        </p:grpSpPr>
        <p:sp>
          <p:nvSpPr>
            <p:cNvPr id="18" name="椭圆 17">
              <a:extLst>
                <a:ext uri="{FF2B5EF4-FFF2-40B4-BE49-F238E27FC236}">
                  <a16:creationId xmlns:a16="http://schemas.microsoft.com/office/drawing/2014/main" id="{6FD3B6BC-DDF5-42F5-AB70-82123D35EAAC}"/>
                </a:ext>
              </a:extLst>
            </p:cNvPr>
            <p:cNvSpPr/>
            <p:nvPr/>
          </p:nvSpPr>
          <p:spPr>
            <a:xfrm>
              <a:off x="5474571" y="1378857"/>
              <a:ext cx="480464" cy="458720"/>
            </a:xfrm>
            <a:prstGeom prst="ellipse">
              <a:avLst/>
            </a:prstGeom>
            <a:gradFill flip="none" rotWithShape="1">
              <a:gsLst>
                <a:gs pos="67000">
                  <a:schemeClr val="accent1"/>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050F7402-0744-40FF-B0EE-650E8AE9914B}"/>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7DDCE93D-47F4-43C9-9E02-77B9E27B5740}"/>
              </a:ext>
            </a:extLst>
          </p:cNvPr>
          <p:cNvGrpSpPr/>
          <p:nvPr userDrawn="1"/>
        </p:nvGrpSpPr>
        <p:grpSpPr>
          <a:xfrm>
            <a:off x="9426451" y="706385"/>
            <a:ext cx="1018385" cy="914776"/>
            <a:chOff x="5361651" y="1304562"/>
            <a:chExt cx="593384" cy="533015"/>
          </a:xfrm>
        </p:grpSpPr>
        <p:sp>
          <p:nvSpPr>
            <p:cNvPr id="21" name="椭圆 20">
              <a:extLst>
                <a:ext uri="{FF2B5EF4-FFF2-40B4-BE49-F238E27FC236}">
                  <a16:creationId xmlns:a16="http://schemas.microsoft.com/office/drawing/2014/main" id="{CFBFF24D-6FF7-4C63-8726-F610394FE3F2}"/>
                </a:ext>
              </a:extLst>
            </p:cNvPr>
            <p:cNvSpPr/>
            <p:nvPr/>
          </p:nvSpPr>
          <p:spPr>
            <a:xfrm>
              <a:off x="5474571" y="1378857"/>
              <a:ext cx="480464" cy="458720"/>
            </a:xfrm>
            <a:prstGeom prst="ellipse">
              <a:avLst/>
            </a:prstGeom>
            <a:gradFill flip="none" rotWithShape="1">
              <a:gsLst>
                <a:gs pos="56000">
                  <a:schemeClr val="accent1"/>
                </a:gs>
                <a:gs pos="74000">
                  <a:schemeClr val="accent1">
                    <a:alpha val="85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3282DAD0-FDBF-4CC2-9A4F-500288C31ADD}"/>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B356C1A6-1946-4EA9-ACA0-6C049EB6DD51}"/>
              </a:ext>
            </a:extLst>
          </p:cNvPr>
          <p:cNvGrpSpPr/>
          <p:nvPr userDrawn="1"/>
        </p:nvGrpSpPr>
        <p:grpSpPr>
          <a:xfrm>
            <a:off x="1445256" y="4651668"/>
            <a:ext cx="808866" cy="718618"/>
            <a:chOff x="5386625" y="1332586"/>
            <a:chExt cx="568410" cy="504991"/>
          </a:xfrm>
        </p:grpSpPr>
        <p:sp>
          <p:nvSpPr>
            <p:cNvPr id="24" name="椭圆 23">
              <a:extLst>
                <a:ext uri="{FF2B5EF4-FFF2-40B4-BE49-F238E27FC236}">
                  <a16:creationId xmlns:a16="http://schemas.microsoft.com/office/drawing/2014/main" id="{0FB8B837-B89B-45FE-ABC2-F3288C1B7A38}"/>
                </a:ext>
              </a:extLst>
            </p:cNvPr>
            <p:cNvSpPr/>
            <p:nvPr/>
          </p:nvSpPr>
          <p:spPr>
            <a:xfrm>
              <a:off x="5474571" y="1378857"/>
              <a:ext cx="480464" cy="458720"/>
            </a:xfrm>
            <a:prstGeom prst="ellipse">
              <a:avLst/>
            </a:prstGeom>
            <a:gradFill flip="none" rotWithShape="1">
              <a:gsLst>
                <a:gs pos="67000">
                  <a:schemeClr val="accent1">
                    <a:alpha val="84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4D1E8DC9-BFC3-4518-9A30-F266C92FFC93}"/>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a:extLst>
              <a:ext uri="{FF2B5EF4-FFF2-40B4-BE49-F238E27FC236}">
                <a16:creationId xmlns:a16="http://schemas.microsoft.com/office/drawing/2014/main" id="{27FD1651-19AA-46F7-8484-2F2B566BCB10}"/>
              </a:ext>
            </a:extLst>
          </p:cNvPr>
          <p:cNvGrpSpPr/>
          <p:nvPr userDrawn="1"/>
        </p:nvGrpSpPr>
        <p:grpSpPr>
          <a:xfrm>
            <a:off x="6770332" y="1550343"/>
            <a:ext cx="331586" cy="294590"/>
            <a:chOff x="5386625" y="1332586"/>
            <a:chExt cx="568410" cy="504991"/>
          </a:xfrm>
        </p:grpSpPr>
        <p:sp>
          <p:nvSpPr>
            <p:cNvPr id="27" name="椭圆 26">
              <a:extLst>
                <a:ext uri="{FF2B5EF4-FFF2-40B4-BE49-F238E27FC236}">
                  <a16:creationId xmlns:a16="http://schemas.microsoft.com/office/drawing/2014/main" id="{0DDABB85-3D7A-4EF7-9303-BEDC3DA100AC}"/>
                </a:ext>
              </a:extLst>
            </p:cNvPr>
            <p:cNvSpPr/>
            <p:nvPr/>
          </p:nvSpPr>
          <p:spPr>
            <a:xfrm>
              <a:off x="5474571" y="1378857"/>
              <a:ext cx="480464" cy="458720"/>
            </a:xfrm>
            <a:prstGeom prst="ellipse">
              <a:avLst/>
            </a:prstGeom>
            <a:gradFill flip="none" rotWithShape="1">
              <a:gsLst>
                <a:gs pos="67000">
                  <a:schemeClr val="accent1">
                    <a:alpha val="8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DFFBA5BD-6C19-4797-AF82-E88819BBDA51}"/>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a:extLst>
              <a:ext uri="{FF2B5EF4-FFF2-40B4-BE49-F238E27FC236}">
                <a16:creationId xmlns:a16="http://schemas.microsoft.com/office/drawing/2014/main" id="{F8CE416C-B44D-4FFC-9289-1941E7A9B979}"/>
              </a:ext>
            </a:extLst>
          </p:cNvPr>
          <p:cNvGrpSpPr/>
          <p:nvPr userDrawn="1"/>
        </p:nvGrpSpPr>
        <p:grpSpPr>
          <a:xfrm>
            <a:off x="5151824" y="5045145"/>
            <a:ext cx="139670" cy="124086"/>
            <a:chOff x="5386625" y="1332586"/>
            <a:chExt cx="568410" cy="504991"/>
          </a:xfrm>
        </p:grpSpPr>
        <p:sp>
          <p:nvSpPr>
            <p:cNvPr id="30" name="椭圆 29">
              <a:extLst>
                <a:ext uri="{FF2B5EF4-FFF2-40B4-BE49-F238E27FC236}">
                  <a16:creationId xmlns:a16="http://schemas.microsoft.com/office/drawing/2014/main" id="{F094FBE8-64FB-4A0A-86D0-CD64BE000B35}"/>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F40CA46-5F8C-4DC9-AFFB-90E5B624C0F8}"/>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a:extLst>
              <a:ext uri="{FF2B5EF4-FFF2-40B4-BE49-F238E27FC236}">
                <a16:creationId xmlns:a16="http://schemas.microsoft.com/office/drawing/2014/main" id="{BAEF4C8C-B578-4DB9-8D54-0167D2186E55}"/>
              </a:ext>
            </a:extLst>
          </p:cNvPr>
          <p:cNvGrpSpPr/>
          <p:nvPr userDrawn="1"/>
        </p:nvGrpSpPr>
        <p:grpSpPr>
          <a:xfrm>
            <a:off x="3772743" y="4576323"/>
            <a:ext cx="246180" cy="224838"/>
            <a:chOff x="5386625" y="1332586"/>
            <a:chExt cx="568410" cy="504991"/>
          </a:xfrm>
        </p:grpSpPr>
        <p:sp>
          <p:nvSpPr>
            <p:cNvPr id="34" name="椭圆 33">
              <a:extLst>
                <a:ext uri="{FF2B5EF4-FFF2-40B4-BE49-F238E27FC236}">
                  <a16:creationId xmlns:a16="http://schemas.microsoft.com/office/drawing/2014/main" id="{4BBBCCF7-C634-4EB2-9640-E3DB75A575B4}"/>
                </a:ext>
              </a:extLst>
            </p:cNvPr>
            <p:cNvSpPr/>
            <p:nvPr/>
          </p:nvSpPr>
          <p:spPr>
            <a:xfrm>
              <a:off x="5474571" y="1378857"/>
              <a:ext cx="480464" cy="458720"/>
            </a:xfrm>
            <a:prstGeom prst="ellipse">
              <a:avLst/>
            </a:prstGeom>
            <a:gradFill flip="none" rotWithShape="1">
              <a:gsLst>
                <a:gs pos="67000">
                  <a:schemeClr val="accent1">
                    <a:alpha val="32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1EA740A0-3932-4D0D-9130-3379DB876A67}"/>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4FF719E7-8538-4413-A6F1-300FA4FC55F7}"/>
              </a:ext>
            </a:extLst>
          </p:cNvPr>
          <p:cNvGrpSpPr/>
          <p:nvPr userDrawn="1"/>
        </p:nvGrpSpPr>
        <p:grpSpPr>
          <a:xfrm>
            <a:off x="4081432" y="928181"/>
            <a:ext cx="452286" cy="401821"/>
            <a:chOff x="5386625" y="1332586"/>
            <a:chExt cx="568410" cy="504991"/>
          </a:xfrm>
        </p:grpSpPr>
        <p:sp>
          <p:nvSpPr>
            <p:cNvPr id="38" name="椭圆 37">
              <a:extLst>
                <a:ext uri="{FF2B5EF4-FFF2-40B4-BE49-F238E27FC236}">
                  <a16:creationId xmlns:a16="http://schemas.microsoft.com/office/drawing/2014/main" id="{97E85F33-FEC1-41A3-AC07-FB1F0FF5F69A}"/>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8082B591-225A-4A89-80EC-AE116590B99E}"/>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0" name="直接连接符 39">
            <a:extLst>
              <a:ext uri="{FF2B5EF4-FFF2-40B4-BE49-F238E27FC236}">
                <a16:creationId xmlns:a16="http://schemas.microsoft.com/office/drawing/2014/main" id="{023BF652-A6FD-4679-9E9E-4C6E6C7B3C58}"/>
              </a:ext>
            </a:extLst>
          </p:cNvPr>
          <p:cNvCxnSpPr>
            <a:cxnSpLocks/>
          </p:cNvCxnSpPr>
          <p:nvPr userDrawn="1"/>
        </p:nvCxnSpPr>
        <p:spPr>
          <a:xfrm>
            <a:off x="5841364" y="3443441"/>
            <a:ext cx="3897722"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ECA40C9C-0D1D-4E3A-9377-95223312FF2C}"/>
              </a:ext>
            </a:extLst>
          </p:cNvPr>
          <p:cNvGrpSpPr/>
          <p:nvPr userDrawn="1"/>
        </p:nvGrpSpPr>
        <p:grpSpPr>
          <a:xfrm>
            <a:off x="661024" y="406521"/>
            <a:ext cx="1550268" cy="1392544"/>
            <a:chOff x="5361651" y="1304562"/>
            <a:chExt cx="593384" cy="533015"/>
          </a:xfrm>
        </p:grpSpPr>
        <p:sp>
          <p:nvSpPr>
            <p:cNvPr id="42" name="椭圆 41">
              <a:extLst>
                <a:ext uri="{FF2B5EF4-FFF2-40B4-BE49-F238E27FC236}">
                  <a16:creationId xmlns:a16="http://schemas.microsoft.com/office/drawing/2014/main" id="{22D846C1-0979-4EF1-BD37-88AB0116AC74}"/>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7F397951-730B-47E3-9E7F-23CF189BDCEF}"/>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占位符 44">
            <a:extLst>
              <a:ext uri="{FF2B5EF4-FFF2-40B4-BE49-F238E27FC236}">
                <a16:creationId xmlns:a16="http://schemas.microsoft.com/office/drawing/2014/main" id="{47CAD3B1-F57F-40DC-B067-F96291F9D3E0}"/>
              </a:ext>
            </a:extLst>
          </p:cNvPr>
          <p:cNvSpPr>
            <a:spLocks noGrp="1"/>
          </p:cNvSpPr>
          <p:nvPr>
            <p:ph type="body" sz="quarter" idx="10" hasCustomPrompt="1"/>
          </p:nvPr>
        </p:nvSpPr>
        <p:spPr>
          <a:xfrm>
            <a:off x="2068886" y="1147500"/>
            <a:ext cx="3795574" cy="3770263"/>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23900" b="1" i="1" kern="1200" spc="600" noProof="0">
                <a:solidFill>
                  <a:schemeClr val="accent1"/>
                </a:solidFill>
                <a:effectLst/>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pPr>
            <a:r>
              <a:rPr lang="en-US" altLang="zh-CN" sz="23900" i="1" dirty="0">
                <a:solidFill>
                  <a:schemeClr val="accent1"/>
                </a:solidFill>
                <a:effectLst/>
                <a:latin typeface="Arial"/>
                <a:ea typeface="微软雅黑"/>
              </a:rPr>
              <a:t>01</a:t>
            </a:r>
            <a:endParaRPr lang="zh-CN" altLang="en-US" sz="23900" i="1" dirty="0">
              <a:solidFill>
                <a:schemeClr val="accent1"/>
              </a:solidFill>
              <a:effectLst/>
              <a:latin typeface="Arial"/>
              <a:ea typeface="微软雅黑"/>
            </a:endParaRPr>
          </a:p>
        </p:txBody>
      </p:sp>
      <p:sp>
        <p:nvSpPr>
          <p:cNvPr id="51" name="文本占位符 50">
            <a:extLst>
              <a:ext uri="{FF2B5EF4-FFF2-40B4-BE49-F238E27FC236}">
                <a16:creationId xmlns:a16="http://schemas.microsoft.com/office/drawing/2014/main" id="{8AC408FE-39D6-43C5-8C71-DB30EFBEE495}"/>
              </a:ext>
            </a:extLst>
          </p:cNvPr>
          <p:cNvSpPr>
            <a:spLocks noGrp="1"/>
          </p:cNvSpPr>
          <p:nvPr>
            <p:ph type="body" sz="quarter" idx="11" hasCustomPrompt="1"/>
          </p:nvPr>
        </p:nvSpPr>
        <p:spPr>
          <a:xfrm>
            <a:off x="5740314" y="2297776"/>
            <a:ext cx="3998772" cy="1015663"/>
          </a:xfrm>
        </p:spPr>
        <p:txBody>
          <a:bodyPr wrap="square">
            <a:spAutoFit/>
          </a:bodyPr>
          <a:lstStyle>
            <a:lvl1pPr marL="0" indent="0" algn="l">
              <a:buFontTx/>
              <a:buNone/>
              <a:defRPr lang="zh-CN" altLang="en-US" sz="6000" b="1" kern="1200" spc="600" noProof="0">
                <a:solidFill>
                  <a:schemeClr val="accent2"/>
                </a:solidFill>
                <a:effectLst/>
                <a:latin typeface="Arial"/>
                <a:ea typeface="微软雅黑"/>
                <a:cs typeface="+mn-cs"/>
              </a:defRPr>
            </a:lvl1pPr>
          </a:lstStyle>
          <a:p>
            <a:pPr marL="228600" marR="0" lvl="0" indent="-228600" algn="l" defTabSz="914400" rtl="0" eaLnBrk="1" fontAlgn="auto" latinLnBrk="0" hangingPunct="1">
              <a:lnSpc>
                <a:spcPct val="100000"/>
              </a:lnSpc>
              <a:spcBef>
                <a:spcPts val="0"/>
              </a:spcBef>
              <a:spcAft>
                <a:spcPts val="0"/>
              </a:spcAft>
              <a:buClrTx/>
              <a:buSzTx/>
              <a:tabLst/>
            </a:pPr>
            <a:r>
              <a:rPr lang="zh-CN" altLang="en-US" dirty="0">
                <a:solidFill>
                  <a:schemeClr val="accent2"/>
                </a:solidFill>
                <a:effectLst/>
                <a:latin typeface="Arial"/>
                <a:ea typeface="微软雅黑"/>
              </a:rPr>
              <a:t>工作回顾</a:t>
            </a:r>
          </a:p>
        </p:txBody>
      </p:sp>
      <p:sp>
        <p:nvSpPr>
          <p:cNvPr id="53" name="文本占位符 52">
            <a:extLst>
              <a:ext uri="{FF2B5EF4-FFF2-40B4-BE49-F238E27FC236}">
                <a16:creationId xmlns:a16="http://schemas.microsoft.com/office/drawing/2014/main" id="{F2EC19E0-239B-4B72-A470-9C7BB447E9EF}"/>
              </a:ext>
            </a:extLst>
          </p:cNvPr>
          <p:cNvSpPr>
            <a:spLocks noGrp="1"/>
          </p:cNvSpPr>
          <p:nvPr>
            <p:ph type="body" sz="quarter" idx="12" hasCustomPrompt="1"/>
          </p:nvPr>
        </p:nvSpPr>
        <p:spPr>
          <a:xfrm>
            <a:off x="5740314" y="3578337"/>
            <a:ext cx="3998772" cy="480131"/>
          </a:xfrm>
        </p:spPr>
        <p:txBody>
          <a:bodyPr wrap="square">
            <a:spAutoFit/>
          </a:bodyPr>
          <a:lstStyle>
            <a:lvl1pPr marL="0" indent="0" algn="l" defTabSz="914400" rtl="0" eaLnBrk="1" latinLnBrk="0" hangingPunct="1">
              <a:buFontTx/>
              <a:buNone/>
              <a:defRPr lang="en-US" altLang="zh-CN" sz="2800" kern="1200">
                <a:solidFill>
                  <a:schemeClr val="tx1"/>
                </a:solidFill>
                <a:latin typeface="+mn-lt"/>
                <a:ea typeface="+mn-ea"/>
                <a:cs typeface="+mn-cs"/>
              </a:defRPr>
            </a:lvl1pPr>
          </a:lstStyle>
          <a:p>
            <a:r>
              <a:rPr lang="en-US" altLang="zh-CN" sz="2800"/>
              <a:t>Please Add Text Herea</a:t>
            </a:r>
          </a:p>
        </p:txBody>
      </p:sp>
    </p:spTree>
    <p:extLst>
      <p:ext uri="{BB962C8B-B14F-4D97-AF65-F5344CB8AC3E}">
        <p14:creationId xmlns:p14="http://schemas.microsoft.com/office/powerpoint/2010/main" val="147740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页1">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34DFF6A-3389-4EF4-8B79-FA5F98336325}"/>
              </a:ext>
            </a:extLst>
          </p:cNvPr>
          <p:cNvPicPr>
            <a:picLocks noChangeAspect="1"/>
          </p:cNvPicPr>
          <p:nvPr userDrawn="1"/>
        </p:nvPicPr>
        <p:blipFill rotWithShape="1">
          <a:blip r:embed="rId2">
            <a:alphaModFix amt="60000"/>
          </a:blip>
          <a:srcRect r="10928"/>
          <a:stretch/>
        </p:blipFill>
        <p:spPr>
          <a:xfrm flipH="1" flipV="1">
            <a:off x="-636" y="0"/>
            <a:ext cx="12193272" cy="6858330"/>
          </a:xfrm>
          <a:prstGeom prst="rect">
            <a:avLst/>
          </a:prstGeom>
        </p:spPr>
      </p:pic>
      <p:cxnSp>
        <p:nvCxnSpPr>
          <p:cNvPr id="2" name="直接连接符 1">
            <a:extLst>
              <a:ext uri="{FF2B5EF4-FFF2-40B4-BE49-F238E27FC236}">
                <a16:creationId xmlns:a16="http://schemas.microsoft.com/office/drawing/2014/main" id="{DE54DAA0-DE0E-4A5B-BE6A-35F37E800A89}"/>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10" name="任意多边形: 形状 9">
            <a:extLst>
              <a:ext uri="{FF2B5EF4-FFF2-40B4-BE49-F238E27FC236}">
                <a16:creationId xmlns:a16="http://schemas.microsoft.com/office/drawing/2014/main" id="{2F4AC827-D731-4E1F-BF6A-796333B07DF7}"/>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97912679-E8F4-47FC-BB94-0FF8D9892D3F}"/>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F5D54897-4800-4934-9115-4DBBBF98F48C}"/>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58ED72EF-A180-4CC3-8E7A-B7463D00304E}"/>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11">
            <a:extLst>
              <a:ext uri="{FF2B5EF4-FFF2-40B4-BE49-F238E27FC236}">
                <a16:creationId xmlns:a16="http://schemas.microsoft.com/office/drawing/2014/main" id="{A1BECAD9-4D5B-413B-BB00-E40F544B6D2D}"/>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226354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2">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195AA32D-BBEB-432A-A205-1918C678BF7D}"/>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6" name="任意多边形: 形状 5">
            <a:extLst>
              <a:ext uri="{FF2B5EF4-FFF2-40B4-BE49-F238E27FC236}">
                <a16:creationId xmlns:a16="http://schemas.microsoft.com/office/drawing/2014/main" id="{A90FF544-B1F6-44BF-BD8D-41896F07FEFF}"/>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8AD76520-51F8-44B0-BDA6-5D1DFFBBC9E7}"/>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E11CC43B-434A-4B18-954B-156960744154}"/>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4CB9D09-47D0-4A5D-98D3-E173BD296D64}"/>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占位符 10">
            <a:extLst>
              <a:ext uri="{FF2B5EF4-FFF2-40B4-BE49-F238E27FC236}">
                <a16:creationId xmlns:a16="http://schemas.microsoft.com/office/drawing/2014/main" id="{BF08A1D1-EA11-4B84-A0A9-8E26D962ABA2}"/>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495631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文版式1">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0873DE6B-C1B6-4A8E-81EC-BCE1E05FA0C4}"/>
              </a:ext>
            </a:extLst>
          </p:cNvPr>
          <p:cNvSpPr>
            <a:spLocks noGrp="1"/>
          </p:cNvSpPr>
          <p:nvPr>
            <p:ph type="pic" sz="quarter" idx="11"/>
          </p:nvPr>
        </p:nvSpPr>
        <p:spPr>
          <a:xfrm>
            <a:off x="693535" y="1797874"/>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3" name="图片占位符 12">
            <a:extLst>
              <a:ext uri="{FF2B5EF4-FFF2-40B4-BE49-F238E27FC236}">
                <a16:creationId xmlns:a16="http://schemas.microsoft.com/office/drawing/2014/main" id="{9E88FB8D-788B-421E-8EEB-BDCA2706B95A}"/>
              </a:ext>
            </a:extLst>
          </p:cNvPr>
          <p:cNvSpPr>
            <a:spLocks noGrp="1"/>
          </p:cNvSpPr>
          <p:nvPr>
            <p:ph type="pic" sz="quarter" idx="12"/>
          </p:nvPr>
        </p:nvSpPr>
        <p:spPr>
          <a:xfrm>
            <a:off x="3394187" y="3812350"/>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5" name="图片占位符 14">
            <a:extLst>
              <a:ext uri="{FF2B5EF4-FFF2-40B4-BE49-F238E27FC236}">
                <a16:creationId xmlns:a16="http://schemas.microsoft.com/office/drawing/2014/main" id="{81A274B5-2A0E-42E8-8231-95B6015C592F}"/>
              </a:ext>
            </a:extLst>
          </p:cNvPr>
          <p:cNvSpPr>
            <a:spLocks noGrp="1"/>
          </p:cNvSpPr>
          <p:nvPr>
            <p:ph type="pic" sz="quarter" idx="13"/>
          </p:nvPr>
        </p:nvSpPr>
        <p:spPr>
          <a:xfrm>
            <a:off x="6096000" y="1797874"/>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6" name="图片占位符 15">
            <a:extLst>
              <a:ext uri="{FF2B5EF4-FFF2-40B4-BE49-F238E27FC236}">
                <a16:creationId xmlns:a16="http://schemas.microsoft.com/office/drawing/2014/main" id="{1A7C644C-37FE-472B-931F-011A71C888DE}"/>
              </a:ext>
            </a:extLst>
          </p:cNvPr>
          <p:cNvSpPr>
            <a:spLocks noGrp="1"/>
          </p:cNvSpPr>
          <p:nvPr>
            <p:ph type="pic" sz="quarter" idx="14"/>
          </p:nvPr>
        </p:nvSpPr>
        <p:spPr>
          <a:xfrm>
            <a:off x="8798241" y="3812350"/>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cxnSp>
        <p:nvCxnSpPr>
          <p:cNvPr id="6" name="直接连接符 5">
            <a:extLst>
              <a:ext uri="{FF2B5EF4-FFF2-40B4-BE49-F238E27FC236}">
                <a16:creationId xmlns:a16="http://schemas.microsoft.com/office/drawing/2014/main" id="{2EDC8336-33DB-43E9-90C7-87C7386B1F23}"/>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7" name="任意多边形: 形状 6">
            <a:extLst>
              <a:ext uri="{FF2B5EF4-FFF2-40B4-BE49-F238E27FC236}">
                <a16:creationId xmlns:a16="http://schemas.microsoft.com/office/drawing/2014/main" id="{AEB76F48-7528-449C-B5E6-36B2BA02E49A}"/>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E4C8459E-2424-4FC6-A4BD-E186A447A60E}"/>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32D6D6CD-80E6-46AE-B716-641B6DFB2E7D}"/>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5EE33151-DCF9-4FDD-8919-F438C4296501}"/>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11">
            <a:extLst>
              <a:ext uri="{FF2B5EF4-FFF2-40B4-BE49-F238E27FC236}">
                <a16:creationId xmlns:a16="http://schemas.microsoft.com/office/drawing/2014/main" id="{D8CDF8AF-CB79-4250-B7B0-C9B842021EE0}"/>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1700442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文版式2">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2B27DF08-95D8-450F-AAE7-B6CB60FD4934}"/>
              </a:ext>
            </a:extLst>
          </p:cNvPr>
          <p:cNvSpPr>
            <a:spLocks noGrp="1"/>
          </p:cNvSpPr>
          <p:nvPr>
            <p:ph type="pic" sz="quarter" idx="11"/>
          </p:nvPr>
        </p:nvSpPr>
        <p:spPr>
          <a:xfrm>
            <a:off x="886052" y="1783294"/>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3" name="图片占位符 12">
            <a:extLst>
              <a:ext uri="{FF2B5EF4-FFF2-40B4-BE49-F238E27FC236}">
                <a16:creationId xmlns:a16="http://schemas.microsoft.com/office/drawing/2014/main" id="{B261A416-E7E8-498B-8702-C610A128F8F1}"/>
              </a:ext>
            </a:extLst>
          </p:cNvPr>
          <p:cNvSpPr>
            <a:spLocks noGrp="1"/>
          </p:cNvSpPr>
          <p:nvPr>
            <p:ph type="pic" sz="quarter" idx="12"/>
          </p:nvPr>
        </p:nvSpPr>
        <p:spPr>
          <a:xfrm>
            <a:off x="3727535" y="1783294"/>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5" name="图片占位符 14">
            <a:extLst>
              <a:ext uri="{FF2B5EF4-FFF2-40B4-BE49-F238E27FC236}">
                <a16:creationId xmlns:a16="http://schemas.microsoft.com/office/drawing/2014/main" id="{DE5B100C-500D-4EAC-9ACA-0ECACB061B99}"/>
              </a:ext>
            </a:extLst>
          </p:cNvPr>
          <p:cNvSpPr>
            <a:spLocks noGrp="1"/>
          </p:cNvSpPr>
          <p:nvPr>
            <p:ph type="pic" sz="quarter" idx="13"/>
          </p:nvPr>
        </p:nvSpPr>
        <p:spPr>
          <a:xfrm>
            <a:off x="6569018" y="1783294"/>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6" name="图片占位符 15">
            <a:extLst>
              <a:ext uri="{FF2B5EF4-FFF2-40B4-BE49-F238E27FC236}">
                <a16:creationId xmlns:a16="http://schemas.microsoft.com/office/drawing/2014/main" id="{D8A94565-B639-43A7-8218-D4E8A23A15BD}"/>
              </a:ext>
            </a:extLst>
          </p:cNvPr>
          <p:cNvSpPr>
            <a:spLocks noGrp="1"/>
          </p:cNvSpPr>
          <p:nvPr>
            <p:ph type="pic" sz="quarter" idx="14"/>
          </p:nvPr>
        </p:nvSpPr>
        <p:spPr>
          <a:xfrm>
            <a:off x="9410501" y="1783294"/>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cxnSp>
        <p:nvCxnSpPr>
          <p:cNvPr id="10" name="直接连接符 9">
            <a:extLst>
              <a:ext uri="{FF2B5EF4-FFF2-40B4-BE49-F238E27FC236}">
                <a16:creationId xmlns:a16="http://schemas.microsoft.com/office/drawing/2014/main" id="{AEB1B31A-A9B5-42DC-8FE9-0D6BFF99513D}"/>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17" name="任意多边形: 形状 16">
            <a:extLst>
              <a:ext uri="{FF2B5EF4-FFF2-40B4-BE49-F238E27FC236}">
                <a16:creationId xmlns:a16="http://schemas.microsoft.com/office/drawing/2014/main" id="{DF4F7064-9C1F-4891-9830-99AC3BCCC2DC}"/>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a:extLst>
              <a:ext uri="{FF2B5EF4-FFF2-40B4-BE49-F238E27FC236}">
                <a16:creationId xmlns:a16="http://schemas.microsoft.com/office/drawing/2014/main" id="{9DA57472-BF95-4EDD-99B8-92697078FDC7}"/>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429FFD02-C970-4203-A89D-B94EA651DDEA}"/>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96A1FB04-408C-4194-9401-C189F119CE15}"/>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0">
            <a:extLst>
              <a:ext uri="{FF2B5EF4-FFF2-40B4-BE49-F238E27FC236}">
                <a16:creationId xmlns:a16="http://schemas.microsoft.com/office/drawing/2014/main" id="{E947071E-1D7B-43AB-81CD-78A24D106395}"/>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148976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1C752A-97C6-4F61-A22C-7415BE0A56D4}"/>
              </a:ext>
            </a:extLst>
          </p:cNvPr>
          <p:cNvPicPr>
            <a:picLocks noChangeAspect="1"/>
          </p:cNvPicPr>
          <p:nvPr userDrawn="1"/>
        </p:nvPicPr>
        <p:blipFill rotWithShape="1">
          <a:blip r:embed="rId2">
            <a:alphaModFix amt="60000"/>
          </a:blip>
          <a:srcRect r="10928"/>
          <a:stretch/>
        </p:blipFill>
        <p:spPr>
          <a:xfrm flipH="1" flipV="1">
            <a:off x="-1272" y="20512"/>
            <a:ext cx="12193272" cy="6858330"/>
          </a:xfrm>
          <a:prstGeom prst="rect">
            <a:avLst/>
          </a:prstGeom>
        </p:spPr>
      </p:pic>
      <p:sp>
        <p:nvSpPr>
          <p:cNvPr id="8" name="矩形 7">
            <a:extLst>
              <a:ext uri="{FF2B5EF4-FFF2-40B4-BE49-F238E27FC236}">
                <a16:creationId xmlns:a16="http://schemas.microsoft.com/office/drawing/2014/main" id="{15D5B230-3B9C-4781-AD3C-FD877301C41F}"/>
              </a:ext>
            </a:extLst>
          </p:cNvPr>
          <p:cNvSpPr/>
          <p:nvPr userDrawn="1"/>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83A5FE-B8C5-4581-8B61-C76D51A2C78D}"/>
              </a:ext>
            </a:extLst>
          </p:cNvPr>
          <p:cNvSpPr/>
          <p:nvPr userDrawn="1"/>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13C2380-F764-485E-8FF7-7AEDFAC7B5AD}"/>
              </a:ext>
            </a:extLst>
          </p:cNvPr>
          <p:cNvSpPr/>
          <p:nvPr userDrawn="1"/>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852D7B-F4E3-4696-AC71-77496AEDED47}"/>
              </a:ext>
            </a:extLst>
          </p:cNvPr>
          <p:cNvGrpSpPr/>
          <p:nvPr userDrawn="1"/>
        </p:nvGrpSpPr>
        <p:grpSpPr>
          <a:xfrm>
            <a:off x="514222" y="2081808"/>
            <a:ext cx="3022600" cy="2748508"/>
            <a:chOff x="5722092" y="-1107478"/>
            <a:chExt cx="3022600" cy="2748508"/>
          </a:xfrm>
        </p:grpSpPr>
        <p:sp>
          <p:nvSpPr>
            <p:cNvPr id="12" name="文本框 11">
              <a:extLst>
                <a:ext uri="{FF2B5EF4-FFF2-40B4-BE49-F238E27FC236}">
                  <a16:creationId xmlns:a16="http://schemas.microsoft.com/office/drawing/2014/main" id="{49418C25-2A8B-4BB4-BE1D-8752119CCAA4}"/>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C4EE784-6411-4C6C-A7B3-5DC23819CA30}"/>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4" name="矩形 13">
            <a:extLst>
              <a:ext uri="{FF2B5EF4-FFF2-40B4-BE49-F238E27FC236}">
                <a16:creationId xmlns:a16="http://schemas.microsoft.com/office/drawing/2014/main" id="{A06BCA08-57C5-47AE-A2A3-A341B714C612}"/>
              </a:ext>
            </a:extLst>
          </p:cNvPr>
          <p:cNvSpPr/>
          <p:nvPr userDrawn="1"/>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09B77D86-1B1B-4646-8C55-65EA5CC103BD}"/>
              </a:ext>
            </a:extLst>
          </p:cNvPr>
          <p:cNvSpPr/>
          <p:nvPr userDrawn="1"/>
        </p:nvSpPr>
        <p:spPr>
          <a:xfrm>
            <a:off x="5745491" y="2015210"/>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矩形: 圆角 15">
            <a:extLst>
              <a:ext uri="{FF2B5EF4-FFF2-40B4-BE49-F238E27FC236}">
                <a16:creationId xmlns:a16="http://schemas.microsoft.com/office/drawing/2014/main" id="{8DC55351-7961-4B0E-84C1-5EC6777B6865}"/>
              </a:ext>
            </a:extLst>
          </p:cNvPr>
          <p:cNvSpPr/>
          <p:nvPr userDrawn="1"/>
        </p:nvSpPr>
        <p:spPr>
          <a:xfrm>
            <a:off x="5183709" y="195846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DA80D717-D195-4AA3-AB4D-5B6074B1B6CA}"/>
              </a:ext>
            </a:extLst>
          </p:cNvPr>
          <p:cNvSpPr txBox="1"/>
          <p:nvPr userDrawn="1"/>
        </p:nvSpPr>
        <p:spPr>
          <a:xfrm>
            <a:off x="5209936" y="199247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01</a:t>
            </a:r>
            <a:endParaRPr lang="zh-CN" altLang="en-US" dirty="0">
              <a:solidFill>
                <a:prstClr val="white"/>
              </a:solidFill>
              <a:latin typeface="微软雅黑"/>
              <a:ea typeface="微软雅黑"/>
            </a:endParaRPr>
          </a:p>
        </p:txBody>
      </p:sp>
      <p:sp>
        <p:nvSpPr>
          <p:cNvPr id="18" name="矩形 17">
            <a:extLst>
              <a:ext uri="{FF2B5EF4-FFF2-40B4-BE49-F238E27FC236}">
                <a16:creationId xmlns:a16="http://schemas.microsoft.com/office/drawing/2014/main" id="{27BB2480-8CDB-4147-BCA0-E522734950A7}"/>
              </a:ext>
            </a:extLst>
          </p:cNvPr>
          <p:cNvSpPr/>
          <p:nvPr userDrawn="1"/>
        </p:nvSpPr>
        <p:spPr>
          <a:xfrm>
            <a:off x="5745491" y="3330909"/>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矩形: 圆角 18">
            <a:extLst>
              <a:ext uri="{FF2B5EF4-FFF2-40B4-BE49-F238E27FC236}">
                <a16:creationId xmlns:a16="http://schemas.microsoft.com/office/drawing/2014/main" id="{682426E0-271D-42AF-A714-CFCE857BB78F}"/>
              </a:ext>
            </a:extLst>
          </p:cNvPr>
          <p:cNvSpPr/>
          <p:nvPr userDrawn="1"/>
        </p:nvSpPr>
        <p:spPr>
          <a:xfrm>
            <a:off x="5183709" y="3274164"/>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0" name="矩形 19">
            <a:extLst>
              <a:ext uri="{FF2B5EF4-FFF2-40B4-BE49-F238E27FC236}">
                <a16:creationId xmlns:a16="http://schemas.microsoft.com/office/drawing/2014/main" id="{BDEFE2DE-2528-47FC-81F2-6411D580404B}"/>
              </a:ext>
            </a:extLst>
          </p:cNvPr>
          <p:cNvSpPr/>
          <p:nvPr userDrawn="1"/>
        </p:nvSpPr>
        <p:spPr>
          <a:xfrm>
            <a:off x="5745491" y="4646608"/>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E5BDF89A-A3BD-44F3-BF7F-760BB7C14A74}"/>
              </a:ext>
            </a:extLst>
          </p:cNvPr>
          <p:cNvSpPr/>
          <p:nvPr userDrawn="1"/>
        </p:nvSpPr>
        <p:spPr>
          <a:xfrm>
            <a:off x="5183709" y="4589863"/>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id="{F97E9D01-96DB-4B90-AD82-4F6D5892572C}"/>
              </a:ext>
            </a:extLst>
          </p:cNvPr>
          <p:cNvSpPr txBox="1"/>
          <p:nvPr userDrawn="1"/>
        </p:nvSpPr>
        <p:spPr>
          <a:xfrm>
            <a:off x="5164656" y="463686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03</a:t>
            </a:r>
            <a:endParaRPr lang="zh-CN" altLang="en-US">
              <a:solidFill>
                <a:prstClr val="white"/>
              </a:solidFill>
              <a:latin typeface="微软雅黑"/>
              <a:ea typeface="微软雅黑"/>
            </a:endParaRPr>
          </a:p>
        </p:txBody>
      </p:sp>
      <p:sp>
        <p:nvSpPr>
          <p:cNvPr id="23" name="文本框 22">
            <a:extLst>
              <a:ext uri="{FF2B5EF4-FFF2-40B4-BE49-F238E27FC236}">
                <a16:creationId xmlns:a16="http://schemas.microsoft.com/office/drawing/2014/main" id="{9ECB42A8-21C2-4C96-B3F9-066B33787C8C}"/>
              </a:ext>
            </a:extLst>
          </p:cNvPr>
          <p:cNvSpPr txBox="1"/>
          <p:nvPr userDrawn="1"/>
        </p:nvSpPr>
        <p:spPr>
          <a:xfrm>
            <a:off x="5183709" y="331467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02</a:t>
            </a:r>
            <a:endParaRPr lang="zh-CN" altLang="en-US" dirty="0">
              <a:solidFill>
                <a:prstClr val="white"/>
              </a:solidFill>
              <a:latin typeface="微软雅黑"/>
              <a:ea typeface="微软雅黑"/>
            </a:endParaRPr>
          </a:p>
        </p:txBody>
      </p:sp>
      <p:sp>
        <p:nvSpPr>
          <p:cNvPr id="27" name="矩形 26">
            <a:extLst>
              <a:ext uri="{FF2B5EF4-FFF2-40B4-BE49-F238E27FC236}">
                <a16:creationId xmlns:a16="http://schemas.microsoft.com/office/drawing/2014/main" id="{3E2A3932-7466-4A7E-BC56-51B60E275A55}"/>
              </a:ext>
            </a:extLst>
          </p:cNvPr>
          <p:cNvSpPr/>
          <p:nvPr userDrawn="1"/>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8">
            <a:extLst>
              <a:ext uri="{FF2B5EF4-FFF2-40B4-BE49-F238E27FC236}">
                <a16:creationId xmlns:a16="http://schemas.microsoft.com/office/drawing/2014/main" id="{31651381-919C-4C38-ABB7-4B8B6037D3DD}"/>
              </a:ext>
            </a:extLst>
          </p:cNvPr>
          <p:cNvSpPr>
            <a:spLocks noGrp="1"/>
          </p:cNvSpPr>
          <p:nvPr>
            <p:ph type="body" sz="quarter" idx="10" hasCustomPrompt="1"/>
          </p:nvPr>
        </p:nvSpPr>
        <p:spPr>
          <a:xfrm>
            <a:off x="6002856" y="2012709"/>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63632"/>
                </a:solidFill>
                <a:effectLst/>
                <a:uLnTx/>
                <a:uFillTx/>
                <a:latin typeface="微软雅黑" panose="020B0503020204020204" pitchFamily="34" charset="-122"/>
                <a:ea typeface="微软雅黑" panose="020B0503020204020204" pitchFamily="34" charset="-122"/>
                <a:cs typeface="+mn-cs"/>
              </a:rPr>
              <a:t>工作回顾</a:t>
            </a:r>
          </a:p>
        </p:txBody>
      </p:sp>
      <p:sp>
        <p:nvSpPr>
          <p:cNvPr id="30" name="文本占位符 29">
            <a:extLst>
              <a:ext uri="{FF2B5EF4-FFF2-40B4-BE49-F238E27FC236}">
                <a16:creationId xmlns:a16="http://schemas.microsoft.com/office/drawing/2014/main" id="{434327CB-41AC-4392-9DB6-0685F46C8376}"/>
              </a:ext>
            </a:extLst>
          </p:cNvPr>
          <p:cNvSpPr>
            <a:spLocks noGrp="1"/>
          </p:cNvSpPr>
          <p:nvPr>
            <p:ph type="body" sz="quarter" idx="11" hasCustomPrompt="1"/>
          </p:nvPr>
        </p:nvSpPr>
        <p:spPr>
          <a:xfrm>
            <a:off x="6002856" y="3326328"/>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心得体会</a:t>
            </a:r>
          </a:p>
        </p:txBody>
      </p:sp>
      <p:sp>
        <p:nvSpPr>
          <p:cNvPr id="31" name="文本占位符 30">
            <a:extLst>
              <a:ext uri="{FF2B5EF4-FFF2-40B4-BE49-F238E27FC236}">
                <a16:creationId xmlns:a16="http://schemas.microsoft.com/office/drawing/2014/main" id="{5DE9C3ED-8810-4A5B-947E-42AACA8B62BD}"/>
              </a:ext>
            </a:extLst>
          </p:cNvPr>
          <p:cNvSpPr>
            <a:spLocks noGrp="1"/>
          </p:cNvSpPr>
          <p:nvPr>
            <p:ph type="body" sz="quarter" idx="12" hasCustomPrompt="1"/>
          </p:nvPr>
        </p:nvSpPr>
        <p:spPr>
          <a:xfrm>
            <a:off x="6002856" y="4660177"/>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新年计划</a:t>
            </a:r>
          </a:p>
        </p:txBody>
      </p:sp>
    </p:spTree>
    <p:extLst>
      <p:ext uri="{BB962C8B-B14F-4D97-AF65-F5344CB8AC3E}">
        <p14:creationId xmlns:p14="http://schemas.microsoft.com/office/powerpoint/2010/main" val="549535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文版式3">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9E96E817-4586-4443-BDC9-4E3ABD911F11}"/>
              </a:ext>
            </a:extLst>
          </p:cNvPr>
          <p:cNvSpPr>
            <a:spLocks noGrp="1"/>
          </p:cNvSpPr>
          <p:nvPr>
            <p:ph type="pic" sz="quarter" idx="11"/>
          </p:nvPr>
        </p:nvSpPr>
        <p:spPr>
          <a:xfrm>
            <a:off x="911452" y="3872795"/>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1" name="图片占位符 10">
            <a:extLst>
              <a:ext uri="{FF2B5EF4-FFF2-40B4-BE49-F238E27FC236}">
                <a16:creationId xmlns:a16="http://schemas.microsoft.com/office/drawing/2014/main" id="{6D97D1A5-BA96-4BD9-8E1B-05ED15BCA53C}"/>
              </a:ext>
            </a:extLst>
          </p:cNvPr>
          <p:cNvSpPr>
            <a:spLocks noGrp="1"/>
          </p:cNvSpPr>
          <p:nvPr>
            <p:ph type="pic" sz="quarter" idx="12"/>
          </p:nvPr>
        </p:nvSpPr>
        <p:spPr>
          <a:xfrm>
            <a:off x="3740235" y="3872795"/>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3" name="图片占位符 12">
            <a:extLst>
              <a:ext uri="{FF2B5EF4-FFF2-40B4-BE49-F238E27FC236}">
                <a16:creationId xmlns:a16="http://schemas.microsoft.com/office/drawing/2014/main" id="{58A3836B-914D-420F-A2F1-442966187D33}"/>
              </a:ext>
            </a:extLst>
          </p:cNvPr>
          <p:cNvSpPr>
            <a:spLocks noGrp="1"/>
          </p:cNvSpPr>
          <p:nvPr>
            <p:ph type="pic" sz="quarter" idx="13"/>
          </p:nvPr>
        </p:nvSpPr>
        <p:spPr>
          <a:xfrm>
            <a:off x="6569018" y="3872795"/>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5" name="图片占位符 14">
            <a:extLst>
              <a:ext uri="{FF2B5EF4-FFF2-40B4-BE49-F238E27FC236}">
                <a16:creationId xmlns:a16="http://schemas.microsoft.com/office/drawing/2014/main" id="{17772CD9-C0E5-4A31-91E7-02E042FFD196}"/>
              </a:ext>
            </a:extLst>
          </p:cNvPr>
          <p:cNvSpPr>
            <a:spLocks noGrp="1"/>
          </p:cNvSpPr>
          <p:nvPr>
            <p:ph type="pic" sz="quarter" idx="14"/>
          </p:nvPr>
        </p:nvSpPr>
        <p:spPr>
          <a:xfrm>
            <a:off x="9397801" y="3872795"/>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cxnSp>
        <p:nvCxnSpPr>
          <p:cNvPr id="16" name="直接连接符 15">
            <a:extLst>
              <a:ext uri="{FF2B5EF4-FFF2-40B4-BE49-F238E27FC236}">
                <a16:creationId xmlns:a16="http://schemas.microsoft.com/office/drawing/2014/main" id="{C4475AA1-D7C8-4668-A229-1AC2C6B00B9C}"/>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17" name="任意多边形: 形状 16">
            <a:extLst>
              <a:ext uri="{FF2B5EF4-FFF2-40B4-BE49-F238E27FC236}">
                <a16:creationId xmlns:a16="http://schemas.microsoft.com/office/drawing/2014/main" id="{2E746BBA-35D7-4729-9FA1-CB7983D37519}"/>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a:extLst>
              <a:ext uri="{FF2B5EF4-FFF2-40B4-BE49-F238E27FC236}">
                <a16:creationId xmlns:a16="http://schemas.microsoft.com/office/drawing/2014/main" id="{C1384D97-4AE5-4ECE-9242-4DBAE33CF911}"/>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D638F205-FDDA-44C2-9721-940967DB9224}"/>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4BC6359C-3DBD-4573-9531-5C3992E1FC6A}"/>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0">
            <a:extLst>
              <a:ext uri="{FF2B5EF4-FFF2-40B4-BE49-F238E27FC236}">
                <a16:creationId xmlns:a16="http://schemas.microsoft.com/office/drawing/2014/main" id="{B0036596-54C0-4AE6-911F-B0E57CE6B6E9}"/>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4278110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封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B4CB5E-D7DE-4996-8545-FE77F91DE0B6}"/>
              </a:ext>
            </a:extLst>
          </p:cNvPr>
          <p:cNvPicPr>
            <a:picLocks noChangeAspect="1"/>
          </p:cNvPicPr>
          <p:nvPr userDrawn="1"/>
        </p:nvPicPr>
        <p:blipFill rotWithShape="1">
          <a:blip r:embed="rId2">
            <a:alphaModFix amt="75000"/>
          </a:blip>
          <a:srcRect r="10928"/>
          <a:stretch/>
        </p:blipFill>
        <p:spPr>
          <a:xfrm flipH="1" flipV="1">
            <a:off x="-636" y="0"/>
            <a:ext cx="12193272" cy="6858330"/>
          </a:xfrm>
          <a:prstGeom prst="rect">
            <a:avLst/>
          </a:prstGeom>
        </p:spPr>
      </p:pic>
      <p:sp>
        <p:nvSpPr>
          <p:cNvPr id="9" name="矩形: 圆角 8">
            <a:extLst>
              <a:ext uri="{FF2B5EF4-FFF2-40B4-BE49-F238E27FC236}">
                <a16:creationId xmlns:a16="http://schemas.microsoft.com/office/drawing/2014/main" id="{8B92AB5E-C2EF-433C-A20C-39248E3DE96C}"/>
              </a:ext>
            </a:extLst>
          </p:cNvPr>
          <p:cNvSpPr/>
          <p:nvPr/>
        </p:nvSpPr>
        <p:spPr>
          <a:xfrm>
            <a:off x="4619311" y="4862823"/>
            <a:ext cx="2953378" cy="488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8D43818F-DDF7-409E-9B33-03BA22B980A7}"/>
              </a:ext>
            </a:extLst>
          </p:cNvPr>
          <p:cNvSpPr/>
          <p:nvPr userDrawn="1"/>
        </p:nvSpPr>
        <p:spPr>
          <a:xfrm>
            <a:off x="0" y="6497709"/>
            <a:ext cx="12192000" cy="36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AB6DC44-5EC0-49A1-B7B6-9B53912F2919}"/>
              </a:ext>
            </a:extLst>
          </p:cNvPr>
          <p:cNvSpPr/>
          <p:nvPr userDrawn="1"/>
        </p:nvSpPr>
        <p:spPr>
          <a:xfrm>
            <a:off x="0" y="640627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56729D83-25C5-43C5-8C57-06B135A08D47}"/>
              </a:ext>
            </a:extLst>
          </p:cNvPr>
          <p:cNvGrpSpPr/>
          <p:nvPr userDrawn="1"/>
        </p:nvGrpSpPr>
        <p:grpSpPr>
          <a:xfrm>
            <a:off x="7416613" y="2279553"/>
            <a:ext cx="381484" cy="338920"/>
            <a:chOff x="5386625" y="1332586"/>
            <a:chExt cx="568410" cy="504991"/>
          </a:xfrm>
        </p:grpSpPr>
        <p:sp>
          <p:nvSpPr>
            <p:cNvPr id="17" name="椭圆 16">
              <a:extLst>
                <a:ext uri="{FF2B5EF4-FFF2-40B4-BE49-F238E27FC236}">
                  <a16:creationId xmlns:a16="http://schemas.microsoft.com/office/drawing/2014/main" id="{D506ED0C-AF2F-4640-A3EB-8412CCB780BF}"/>
                </a:ext>
              </a:extLst>
            </p:cNvPr>
            <p:cNvSpPr/>
            <p:nvPr/>
          </p:nvSpPr>
          <p:spPr>
            <a:xfrm>
              <a:off x="5474571" y="1378857"/>
              <a:ext cx="480464" cy="458720"/>
            </a:xfrm>
            <a:prstGeom prst="ellipse">
              <a:avLst/>
            </a:prstGeom>
            <a:gradFill flip="none" rotWithShape="1">
              <a:gsLst>
                <a:gs pos="67000">
                  <a:schemeClr val="accent1"/>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107FFA28-86BD-4C4E-96A1-F09671DF50B7}"/>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C8C98529-ACE5-404C-B11B-58FB9E9C937D}"/>
              </a:ext>
            </a:extLst>
          </p:cNvPr>
          <p:cNvGrpSpPr/>
          <p:nvPr userDrawn="1"/>
        </p:nvGrpSpPr>
        <p:grpSpPr>
          <a:xfrm>
            <a:off x="1857845" y="579765"/>
            <a:ext cx="1724118" cy="1548708"/>
            <a:chOff x="5361651" y="1304562"/>
            <a:chExt cx="593384" cy="533015"/>
          </a:xfrm>
        </p:grpSpPr>
        <p:sp>
          <p:nvSpPr>
            <p:cNvPr id="20" name="椭圆 19">
              <a:extLst>
                <a:ext uri="{FF2B5EF4-FFF2-40B4-BE49-F238E27FC236}">
                  <a16:creationId xmlns:a16="http://schemas.microsoft.com/office/drawing/2014/main" id="{B0202DB1-96B6-4495-9983-3CA9434B4ECE}"/>
                </a:ext>
              </a:extLst>
            </p:cNvPr>
            <p:cNvSpPr/>
            <p:nvPr/>
          </p:nvSpPr>
          <p:spPr>
            <a:xfrm>
              <a:off x="5474571" y="1378857"/>
              <a:ext cx="480464" cy="458720"/>
            </a:xfrm>
            <a:prstGeom prst="ellipse">
              <a:avLst/>
            </a:prstGeom>
            <a:gradFill flip="none" rotWithShape="1">
              <a:gsLst>
                <a:gs pos="56000">
                  <a:schemeClr val="accent1"/>
                </a:gs>
                <a:gs pos="74000">
                  <a:schemeClr val="accent1">
                    <a:alpha val="85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C6764C10-CC24-4A9D-81C1-82778EABBE66}"/>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8F576955-6033-4DD2-ACC2-B05763006237}"/>
              </a:ext>
            </a:extLst>
          </p:cNvPr>
          <p:cNvGrpSpPr/>
          <p:nvPr userDrawn="1"/>
        </p:nvGrpSpPr>
        <p:grpSpPr>
          <a:xfrm>
            <a:off x="7843211" y="3562952"/>
            <a:ext cx="1069606" cy="943136"/>
            <a:chOff x="5345632" y="1300230"/>
            <a:chExt cx="609403" cy="537347"/>
          </a:xfrm>
        </p:grpSpPr>
        <p:sp>
          <p:nvSpPr>
            <p:cNvPr id="23" name="椭圆 22">
              <a:extLst>
                <a:ext uri="{FF2B5EF4-FFF2-40B4-BE49-F238E27FC236}">
                  <a16:creationId xmlns:a16="http://schemas.microsoft.com/office/drawing/2014/main" id="{03F5F365-5DED-4C27-AA7D-FCDB0EC0F013}"/>
                </a:ext>
              </a:extLst>
            </p:cNvPr>
            <p:cNvSpPr/>
            <p:nvPr/>
          </p:nvSpPr>
          <p:spPr>
            <a:xfrm>
              <a:off x="5474571" y="1378857"/>
              <a:ext cx="480464" cy="458720"/>
            </a:xfrm>
            <a:prstGeom prst="ellipse">
              <a:avLst/>
            </a:prstGeom>
            <a:gradFill flip="none" rotWithShape="1">
              <a:gsLst>
                <a:gs pos="59000">
                  <a:schemeClr val="accent1">
                    <a:alpha val="7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A7DE96D8-F2B7-45E8-993F-4B330006C92C}"/>
                </a:ext>
              </a:extLst>
            </p:cNvPr>
            <p:cNvSpPr/>
            <p:nvPr/>
          </p:nvSpPr>
          <p:spPr>
            <a:xfrm flipH="1">
              <a:off x="5345632" y="1300230"/>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7E864344-8F66-422D-AB8A-D4671A85DDCD}"/>
              </a:ext>
            </a:extLst>
          </p:cNvPr>
          <p:cNvGrpSpPr/>
          <p:nvPr userDrawn="1"/>
        </p:nvGrpSpPr>
        <p:grpSpPr>
          <a:xfrm>
            <a:off x="2149452" y="4303929"/>
            <a:ext cx="472332" cy="419632"/>
            <a:chOff x="5386625" y="1332586"/>
            <a:chExt cx="568410" cy="504991"/>
          </a:xfrm>
        </p:grpSpPr>
        <p:sp>
          <p:nvSpPr>
            <p:cNvPr id="26" name="椭圆 25">
              <a:extLst>
                <a:ext uri="{FF2B5EF4-FFF2-40B4-BE49-F238E27FC236}">
                  <a16:creationId xmlns:a16="http://schemas.microsoft.com/office/drawing/2014/main" id="{E5DB489B-4993-44D3-96BC-9EA6D7B62381}"/>
                </a:ext>
              </a:extLst>
            </p:cNvPr>
            <p:cNvSpPr/>
            <p:nvPr/>
          </p:nvSpPr>
          <p:spPr>
            <a:xfrm>
              <a:off x="5474571" y="1378857"/>
              <a:ext cx="480464" cy="458720"/>
            </a:xfrm>
            <a:prstGeom prst="ellipse">
              <a:avLst/>
            </a:prstGeom>
            <a:gradFill flip="none" rotWithShape="1">
              <a:gsLst>
                <a:gs pos="67000">
                  <a:schemeClr val="accent1">
                    <a:alpha val="84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3300789C-EC93-4BA8-A147-03DD6E5F09A2}"/>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705E2508-6BF6-4561-A375-EC85C49613A6}"/>
              </a:ext>
            </a:extLst>
          </p:cNvPr>
          <p:cNvGrpSpPr/>
          <p:nvPr userDrawn="1"/>
        </p:nvGrpSpPr>
        <p:grpSpPr>
          <a:xfrm>
            <a:off x="8184427" y="1117736"/>
            <a:ext cx="613484" cy="545034"/>
            <a:chOff x="5386625" y="1332586"/>
            <a:chExt cx="568410" cy="504991"/>
          </a:xfrm>
        </p:grpSpPr>
        <p:sp>
          <p:nvSpPr>
            <p:cNvPr id="29" name="椭圆 28">
              <a:extLst>
                <a:ext uri="{FF2B5EF4-FFF2-40B4-BE49-F238E27FC236}">
                  <a16:creationId xmlns:a16="http://schemas.microsoft.com/office/drawing/2014/main" id="{A1974574-11F8-40BA-93A9-63B918CD39E3}"/>
                </a:ext>
              </a:extLst>
            </p:cNvPr>
            <p:cNvSpPr/>
            <p:nvPr/>
          </p:nvSpPr>
          <p:spPr>
            <a:xfrm>
              <a:off x="5474571" y="1378857"/>
              <a:ext cx="480464" cy="458720"/>
            </a:xfrm>
            <a:prstGeom prst="ellipse">
              <a:avLst/>
            </a:prstGeom>
            <a:gradFill flip="none" rotWithShape="1">
              <a:gsLst>
                <a:gs pos="67000">
                  <a:schemeClr val="accent1">
                    <a:alpha val="8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634B6F5-CAD5-436C-8229-E46ADBDCF599}"/>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905322AB-DCBB-4076-938A-8F1A9664ACA4}"/>
              </a:ext>
            </a:extLst>
          </p:cNvPr>
          <p:cNvGrpSpPr/>
          <p:nvPr userDrawn="1"/>
        </p:nvGrpSpPr>
        <p:grpSpPr>
          <a:xfrm>
            <a:off x="6214441" y="1123212"/>
            <a:ext cx="246180" cy="224838"/>
            <a:chOff x="5386625" y="1332586"/>
            <a:chExt cx="568410" cy="504991"/>
          </a:xfrm>
        </p:grpSpPr>
        <p:sp>
          <p:nvSpPr>
            <p:cNvPr id="32" name="椭圆 31">
              <a:extLst>
                <a:ext uri="{FF2B5EF4-FFF2-40B4-BE49-F238E27FC236}">
                  <a16:creationId xmlns:a16="http://schemas.microsoft.com/office/drawing/2014/main" id="{B6D4DA78-8AF2-450D-AF11-B6CF32DE5160}"/>
                </a:ext>
              </a:extLst>
            </p:cNvPr>
            <p:cNvSpPr/>
            <p:nvPr/>
          </p:nvSpPr>
          <p:spPr>
            <a:xfrm>
              <a:off x="5474571" y="1378857"/>
              <a:ext cx="480464" cy="458720"/>
            </a:xfrm>
            <a:prstGeom prst="ellipse">
              <a:avLst/>
            </a:prstGeom>
            <a:gradFill flip="none" rotWithShape="1">
              <a:gsLst>
                <a:gs pos="67000">
                  <a:schemeClr val="accent1">
                    <a:alpha val="32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4AB57077-C34C-4CD8-A6CB-6A3D626CE691}"/>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4791B74B-84B2-4D70-895C-74F638364B97}"/>
              </a:ext>
            </a:extLst>
          </p:cNvPr>
          <p:cNvGrpSpPr/>
          <p:nvPr userDrawn="1"/>
        </p:nvGrpSpPr>
        <p:grpSpPr>
          <a:xfrm>
            <a:off x="5505374" y="2904725"/>
            <a:ext cx="139670" cy="124086"/>
            <a:chOff x="5386625" y="1332586"/>
            <a:chExt cx="568410" cy="504991"/>
          </a:xfrm>
        </p:grpSpPr>
        <p:sp>
          <p:nvSpPr>
            <p:cNvPr id="35" name="椭圆 34">
              <a:extLst>
                <a:ext uri="{FF2B5EF4-FFF2-40B4-BE49-F238E27FC236}">
                  <a16:creationId xmlns:a16="http://schemas.microsoft.com/office/drawing/2014/main" id="{C6D7F0A2-301D-4BA2-8127-4D5BF5C5591D}"/>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CF9A763E-A365-450A-B0A8-1918A69B8CBC}"/>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A5FA206B-B479-4272-B1CF-C1C3C8C09BAF}"/>
              </a:ext>
            </a:extLst>
          </p:cNvPr>
          <p:cNvGrpSpPr/>
          <p:nvPr userDrawn="1"/>
        </p:nvGrpSpPr>
        <p:grpSpPr>
          <a:xfrm>
            <a:off x="9306975" y="4076011"/>
            <a:ext cx="1820358" cy="1635156"/>
            <a:chOff x="5361651" y="1304562"/>
            <a:chExt cx="593384" cy="533015"/>
          </a:xfrm>
        </p:grpSpPr>
        <p:sp>
          <p:nvSpPr>
            <p:cNvPr id="38" name="椭圆 37">
              <a:extLst>
                <a:ext uri="{FF2B5EF4-FFF2-40B4-BE49-F238E27FC236}">
                  <a16:creationId xmlns:a16="http://schemas.microsoft.com/office/drawing/2014/main" id="{94054521-3CD1-4C4D-B075-39E245BBFEE5}"/>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D396A124-D28E-4690-8625-43F679760D35}"/>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占位符 42">
            <a:extLst>
              <a:ext uri="{FF2B5EF4-FFF2-40B4-BE49-F238E27FC236}">
                <a16:creationId xmlns:a16="http://schemas.microsoft.com/office/drawing/2014/main" id="{40C038F9-E41A-4B77-9C84-23A4B8FBED37}"/>
              </a:ext>
            </a:extLst>
          </p:cNvPr>
          <p:cNvSpPr>
            <a:spLocks noGrp="1"/>
          </p:cNvSpPr>
          <p:nvPr>
            <p:ph type="body" sz="quarter" idx="12" hasCustomPrompt="1"/>
          </p:nvPr>
        </p:nvSpPr>
        <p:spPr>
          <a:xfrm>
            <a:off x="4680951" y="4927697"/>
            <a:ext cx="2830098" cy="369332"/>
          </a:xfrm>
        </p:spPr>
        <p:txBody>
          <a:bodyPr wrap="square">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af-ZA" altLang="zh-CN" sz="1800" b="1" i="0" u="none" strike="noStrike" kern="1200" cap="none" spc="0" normalizeH="0" baseline="0" noProof="0">
                <a:ln>
                  <a:noFill/>
                </a:ln>
                <a:solidFill>
                  <a:schemeClr val="bg1"/>
                </a:solidFill>
                <a:effectLst/>
                <a:uLnTx/>
                <a:uFillTx/>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mn-lt"/>
                <a:ea typeface="+mn-ea"/>
                <a:cs typeface="+mn-cs"/>
              </a:rPr>
              <a:t>汇报人</a:t>
            </a:r>
            <a:r>
              <a:rPr kumimoji="0" lang="zh-CN" altLang="en-US" sz="1800" b="1" i="0" u="none" strike="noStrike" kern="1200" cap="none" spc="0" normalizeH="0" baseline="0" noProof="0">
                <a:ln>
                  <a:noFill/>
                </a:ln>
                <a:solidFill>
                  <a:prstClr val="white"/>
                </a:solidFill>
                <a:effectLst/>
                <a:uLnTx/>
                <a:uFillTx/>
                <a:latin typeface="+mn-lt"/>
                <a:ea typeface="+mn-ea"/>
                <a:cs typeface="+mn-cs"/>
              </a:rPr>
              <a:t>：</a:t>
            </a:r>
            <a:r>
              <a:rPr kumimoji="0" lang="af-ZA" altLang="zh-CN" sz="1800" b="1" i="0" u="none" strike="noStrike" kern="1200" cap="none" spc="0" normalizeH="0" baseline="0" noProof="0">
                <a:ln>
                  <a:noFill/>
                </a:ln>
                <a:solidFill>
                  <a:prstClr val="white"/>
                </a:solidFill>
                <a:effectLst/>
                <a:uLnTx/>
                <a:uFillTx/>
                <a:latin typeface="+mn-lt"/>
                <a:ea typeface="+mn-ea"/>
                <a:cs typeface="+mn-cs"/>
              </a:rPr>
              <a:t>OfficePLUS</a:t>
            </a:r>
            <a:endParaRPr kumimoji="0" lang="af-ZA" altLang="zh-CN" sz="1800" b="1" i="0" u="none" strike="noStrike" kern="1200" cap="none" spc="0" normalizeH="0" baseline="0" noProof="0" dirty="0">
              <a:ln>
                <a:noFill/>
              </a:ln>
              <a:solidFill>
                <a:prstClr val="white"/>
              </a:solidFill>
              <a:effectLst/>
              <a:uLnTx/>
              <a:uFillTx/>
              <a:latin typeface="+mn-lt"/>
              <a:ea typeface="+mn-ea"/>
              <a:cs typeface="+mn-cs"/>
            </a:endParaRPr>
          </a:p>
        </p:txBody>
      </p:sp>
      <p:cxnSp>
        <p:nvCxnSpPr>
          <p:cNvPr id="13" name="直接连接符 12">
            <a:extLst>
              <a:ext uri="{FF2B5EF4-FFF2-40B4-BE49-F238E27FC236}">
                <a16:creationId xmlns:a16="http://schemas.microsoft.com/office/drawing/2014/main" id="{BC0BEFC1-122D-4DF4-84E8-0FAC48040134}"/>
              </a:ext>
            </a:extLst>
          </p:cNvPr>
          <p:cNvCxnSpPr>
            <a:cxnSpLocks/>
          </p:cNvCxnSpPr>
          <p:nvPr userDrawn="1"/>
        </p:nvCxnSpPr>
        <p:spPr>
          <a:xfrm>
            <a:off x="3269931" y="3051414"/>
            <a:ext cx="5652139" cy="0"/>
          </a:xfrm>
          <a:prstGeom prst="line">
            <a:avLst/>
          </a:prstGeom>
          <a:ln>
            <a:gradFill flip="none" rotWithShape="1">
              <a:gsLst>
                <a:gs pos="0">
                  <a:srgbClr val="363632">
                    <a:alpha val="0"/>
                  </a:srgbClr>
                </a:gs>
                <a:gs pos="50000">
                  <a:srgbClr val="363632"/>
                </a:gs>
                <a:gs pos="100000">
                  <a:srgbClr val="363632">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文本占位符 7">
            <a:extLst>
              <a:ext uri="{FF2B5EF4-FFF2-40B4-BE49-F238E27FC236}">
                <a16:creationId xmlns:a16="http://schemas.microsoft.com/office/drawing/2014/main" id="{F45BB200-FDED-4C48-AAF0-2C5D812FCA89}"/>
              </a:ext>
            </a:extLst>
          </p:cNvPr>
          <p:cNvSpPr>
            <a:spLocks noGrp="1"/>
          </p:cNvSpPr>
          <p:nvPr>
            <p:ph type="body" sz="quarter" idx="13" hasCustomPrompt="1"/>
          </p:nvPr>
        </p:nvSpPr>
        <p:spPr>
          <a:xfrm>
            <a:off x="3819525" y="1581289"/>
            <a:ext cx="4552950" cy="144655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lang="zh-CN" altLang="en-US" sz="8800" b="1" kern="1200" noProof="0">
                <a:solidFill>
                  <a:schemeClr val="accent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a:ln>
                  <a:noFill/>
                </a:ln>
                <a:solidFill>
                  <a:srgbClr val="363632"/>
                </a:solidFill>
                <a:effectLst/>
                <a:uLnTx/>
                <a:uFillTx/>
                <a:latin typeface="+mn-lt"/>
                <a:ea typeface="+mn-ea"/>
                <a:cs typeface="+mn-cs"/>
              </a:rPr>
              <a:t>谢谢</a:t>
            </a:r>
          </a:p>
        </p:txBody>
      </p:sp>
      <p:sp>
        <p:nvSpPr>
          <p:cNvPr id="44" name="文本占位符 43">
            <a:extLst>
              <a:ext uri="{FF2B5EF4-FFF2-40B4-BE49-F238E27FC236}">
                <a16:creationId xmlns:a16="http://schemas.microsoft.com/office/drawing/2014/main" id="{5D09408B-D9ED-4A72-92D7-1A4F5B86EA81}"/>
              </a:ext>
            </a:extLst>
          </p:cNvPr>
          <p:cNvSpPr>
            <a:spLocks noGrp="1"/>
          </p:cNvSpPr>
          <p:nvPr>
            <p:ph type="body" sz="quarter" idx="14" hasCustomPrompt="1"/>
          </p:nvPr>
        </p:nvSpPr>
        <p:spPr>
          <a:xfrm>
            <a:off x="3819525" y="3081177"/>
            <a:ext cx="4552950" cy="92333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lang="zh-CN" altLang="en-US" sz="5400" b="1" kern="1200" noProof="0">
                <a:solidFill>
                  <a:schemeClr val="accent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f-ZA" altLang="zh-CN" sz="5400" b="1" i="0" u="none" strike="noStrike" kern="1200" cap="none" spc="0" normalizeH="0" baseline="0" noProof="0">
                <a:ln>
                  <a:noFill/>
                </a:ln>
                <a:solidFill>
                  <a:srgbClr val="363632"/>
                </a:solidFill>
                <a:effectLst/>
                <a:uLnTx/>
                <a:uFillTx/>
                <a:latin typeface="+mn-lt"/>
                <a:ea typeface="+mn-ea"/>
                <a:cs typeface="+mn-cs"/>
              </a:rPr>
              <a:t>Thank you</a:t>
            </a:r>
            <a:endParaRPr kumimoji="0" lang="zh-CN" altLang="en-US" sz="5400" b="1" i="0" u="none" strike="noStrike" kern="1200" cap="none" spc="0" normalizeH="0" baseline="0" noProof="0">
              <a:ln>
                <a:noFill/>
              </a:ln>
              <a:solidFill>
                <a:srgbClr val="363632"/>
              </a:solidFill>
              <a:effectLst/>
              <a:uLnTx/>
              <a:uFillTx/>
              <a:latin typeface="+mn-lt"/>
              <a:ea typeface="+mn-ea"/>
              <a:cs typeface="+mn-cs"/>
            </a:endParaRPr>
          </a:p>
        </p:txBody>
      </p:sp>
    </p:spTree>
    <p:extLst>
      <p:ext uri="{BB962C8B-B14F-4D97-AF65-F5344CB8AC3E}">
        <p14:creationId xmlns:p14="http://schemas.microsoft.com/office/powerpoint/2010/main" val="773860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95D90B-93BE-418D-8A02-A9117A6289A7}"/>
              </a:ext>
            </a:extLst>
          </p:cNvPr>
          <p:cNvSpPr>
            <a:spLocks noGrp="1"/>
          </p:cNvSpPr>
          <p:nvPr>
            <p:ph type="dt" sz="half" idx="10"/>
          </p:nvPr>
        </p:nvSpPr>
        <p:spPr/>
        <p:txBody>
          <a:bodyPr/>
          <a:lstStyle/>
          <a:p>
            <a:fld id="{1DD7CBCE-5B83-4B4F-8C88-629D54051E67}" type="datetimeFigureOut">
              <a:rPr lang="zh-CN" altLang="en-US" smtClean="0"/>
              <a:t>2023/8/18</a:t>
            </a:fld>
            <a:endParaRPr lang="zh-CN" altLang="en-US"/>
          </a:p>
        </p:txBody>
      </p:sp>
      <p:sp>
        <p:nvSpPr>
          <p:cNvPr id="3" name="页脚占位符 2">
            <a:extLst>
              <a:ext uri="{FF2B5EF4-FFF2-40B4-BE49-F238E27FC236}">
                <a16:creationId xmlns:a16="http://schemas.microsoft.com/office/drawing/2014/main" id="{FAB32317-05A9-4145-9B7F-FD97EF68B2B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B37D009-8B1E-4A0F-A173-D5D75AD59046}"/>
              </a:ext>
            </a:extLst>
          </p:cNvPr>
          <p:cNvSpPr>
            <a:spLocks noGrp="1"/>
          </p:cNvSpPr>
          <p:nvPr>
            <p:ph type="sldNum" sz="quarter" idx="12"/>
          </p:nvPr>
        </p:nvSpPr>
        <p:spPr/>
        <p:txBody>
          <a:bodyPr/>
          <a:lstStyle/>
          <a:p>
            <a:fld id="{0D48A10A-DC33-404A-BCE2-BBE1DECB4B87}" type="slidenum">
              <a:rPr lang="zh-CN" altLang="en-US" smtClean="0"/>
              <a:t>‹#›</a:t>
            </a:fld>
            <a:endParaRPr lang="zh-CN" altLang="en-US"/>
          </a:p>
        </p:txBody>
      </p:sp>
      <p:cxnSp>
        <p:nvCxnSpPr>
          <p:cNvPr id="5" name="直接连接符 4">
            <a:extLst>
              <a:ext uri="{FF2B5EF4-FFF2-40B4-BE49-F238E27FC236}">
                <a16:creationId xmlns:a16="http://schemas.microsoft.com/office/drawing/2014/main" id="{02E008A1-2A25-437C-B4AC-5AA8D2FC0F2B}"/>
              </a:ext>
            </a:extLst>
          </p:cNvPr>
          <p:cNvCxnSpPr>
            <a:cxnSpLocks/>
          </p:cNvCxnSpPr>
          <p:nvPr userDrawn="1"/>
        </p:nvCxnSpPr>
        <p:spPr>
          <a:xfrm>
            <a:off x="831850" y="609600"/>
            <a:ext cx="3937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B9BEDBF-D1BE-4BC9-9673-CEC2AC81E20D}"/>
              </a:ext>
            </a:extLst>
          </p:cNvPr>
          <p:cNvCxnSpPr>
            <a:cxnSpLocks/>
          </p:cNvCxnSpPr>
          <p:nvPr userDrawn="1"/>
        </p:nvCxnSpPr>
        <p:spPr>
          <a:xfrm>
            <a:off x="7423150" y="609600"/>
            <a:ext cx="3937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占位符 8">
            <a:extLst>
              <a:ext uri="{FF2B5EF4-FFF2-40B4-BE49-F238E27FC236}">
                <a16:creationId xmlns:a16="http://schemas.microsoft.com/office/drawing/2014/main" id="{782C3CAE-232D-43F5-8FCD-CC3B92DFB6F4}"/>
              </a:ext>
            </a:extLst>
          </p:cNvPr>
          <p:cNvSpPr>
            <a:spLocks noGrp="1"/>
          </p:cNvSpPr>
          <p:nvPr>
            <p:ph type="body" sz="quarter" idx="13" hasCustomPrompt="1"/>
          </p:nvPr>
        </p:nvSpPr>
        <p:spPr>
          <a:xfrm>
            <a:off x="4786944" y="309890"/>
            <a:ext cx="2618112" cy="523220"/>
          </a:xfrm>
        </p:spPr>
        <p:txBody>
          <a:bodyPr wrap="square">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af-ZA" altLang="zh-CN"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f-ZA" altLang="zh-CN" sz="2800" b="1" i="0" u="none" strike="noStrike" kern="1200" cap="none" spc="0" normalizeH="0" baseline="0" noProof="0">
                <a:ln>
                  <a:noFill/>
                </a:ln>
                <a:solidFill>
                  <a:srgbClr val="132B8A"/>
                </a:solidFill>
                <a:effectLst/>
                <a:uLnTx/>
                <a:uFillTx/>
                <a:latin typeface="微软雅黑" panose="020B0503020204020204" pitchFamily="34" charset="-122"/>
                <a:ea typeface="微软雅黑" panose="020B0503020204020204" pitchFamily="34" charset="-122"/>
                <a:cs typeface="+mn-cs"/>
              </a:rPr>
              <a:t>TITLE HERE</a:t>
            </a:r>
          </a:p>
        </p:txBody>
      </p:sp>
    </p:spTree>
    <p:extLst>
      <p:ext uri="{BB962C8B-B14F-4D97-AF65-F5344CB8AC3E}">
        <p14:creationId xmlns:p14="http://schemas.microsoft.com/office/powerpoint/2010/main" val="3890655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defTabSz="609585"/>
            <a:r>
              <a:rPr lang="zh-CN" altLang="en-US" sz="1800" dirty="0">
                <a:solidFill>
                  <a:srgbClr val="FFFFFF"/>
                </a:solidFill>
                <a:latin typeface="Segoe UI Light"/>
                <a:ea typeface="微软雅黑"/>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defTabSz="609585">
              <a:lnSpc>
                <a:spcPct val="130000"/>
              </a:lnSpc>
            </a:pPr>
            <a:r>
              <a:rPr lang="zh-CN" altLang="en-US" sz="1400" dirty="0">
                <a:solidFill>
                  <a:srgbClr val="FFFFFF"/>
                </a:solidFill>
                <a:latin typeface="Segoe UI Light"/>
                <a:ea typeface="微软雅黑"/>
                <a:cs typeface="Segoe UI Light"/>
              </a:rPr>
              <a:t>字体使用 </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行距</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背景图片出处</a:t>
            </a: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声明</a:t>
            </a:r>
            <a:endParaRPr lang="en-US" altLang="zh-CN" sz="1400" dirty="0">
              <a:solidFill>
                <a:srgbClr val="FFFFFF"/>
              </a:solidFill>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defTabSz="609585">
              <a:lnSpc>
                <a:spcPct val="130000"/>
              </a:lnSpc>
            </a:pPr>
            <a:r>
              <a:rPr lang="zh-CN" altLang="en-US" sz="1400" dirty="0">
                <a:solidFill>
                  <a:srgbClr val="FFFFFF"/>
                </a:solidFill>
                <a:latin typeface="Segoe UI Light"/>
                <a:ea typeface="微软雅黑"/>
                <a:cs typeface="Segoe UI Light"/>
              </a:rPr>
              <a:t>英文 </a:t>
            </a:r>
            <a:r>
              <a:rPr lang="en-US" altLang="zh-CN" sz="1400" dirty="0">
                <a:solidFill>
                  <a:srgbClr val="FFFFFF"/>
                </a:solidFill>
                <a:latin typeface="Segoe UI Light"/>
                <a:ea typeface="微软雅黑" charset="0"/>
                <a:cs typeface="Segoe UI Light"/>
              </a:rPr>
              <a:t>Arial</a:t>
            </a: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中文 微软雅黑</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正文 </a:t>
            </a:r>
            <a:r>
              <a:rPr lang="en-US" altLang="zh-CN" sz="1400" dirty="0">
                <a:solidFill>
                  <a:srgbClr val="FFFFFF"/>
                </a:solidFill>
                <a:latin typeface="Segoe UI Light"/>
                <a:ea typeface="微软雅黑"/>
                <a:cs typeface="Segoe UI Light"/>
              </a:rPr>
              <a:t>1.3</a:t>
            </a: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en-US" altLang="zh-CN" sz="1400" dirty="0" err="1">
                <a:solidFill>
                  <a:srgbClr val="FFFFFF"/>
                </a:solidFill>
                <a:latin typeface="Segoe UI Light"/>
                <a:ea typeface="微软雅黑"/>
                <a:cs typeface="Segoe UI Light"/>
              </a:rPr>
              <a:t>cn.bing.com</a:t>
            </a: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prstClr val="white"/>
                </a:solidFill>
                <a:latin typeface="Segoe UI Light"/>
                <a:ea typeface="微软雅黑" charset="0"/>
                <a:cs typeface="Segoe UI Light"/>
              </a:rPr>
              <a:t>OfficePLUS</a:t>
            </a:r>
            <a:endParaRPr lang="zh-CN" altLang="en-US" sz="1000" dirty="0">
              <a:solidFill>
                <a:prstClr val="white"/>
              </a:solidFill>
              <a:latin typeface="Segoe UI Light"/>
              <a:ea typeface="微软雅黑" charset="0"/>
              <a:cs typeface="Segoe UI Light"/>
            </a:endParaRPr>
          </a:p>
        </p:txBody>
      </p:sp>
    </p:spTree>
    <p:extLst>
      <p:ext uri="{BB962C8B-B14F-4D97-AF65-F5344CB8AC3E}">
        <p14:creationId xmlns:p14="http://schemas.microsoft.com/office/powerpoint/2010/main" val="4198723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模板使用技巧 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dirty="0">
              <a:solidFill>
                <a:schemeClr val="tx1">
                  <a:lumMod val="75000"/>
                  <a:lumOff val="25000"/>
                </a:schemeClr>
              </a:solidFill>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id="{67B43CCB-1998-4484-B269-9ACB654ACB7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F1532F4-AF97-400D-84E6-F00D2B3D35D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id="{CA7E11C8-4335-45B0-A270-313A25ABC63F}"/>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45615889-3ACE-4C91-970F-789D759EAC1E}"/>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CD19D40D-978A-4E04-8450-F6DC61B85399}"/>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299860AF-0C43-4649-A586-85D19517B6FC}"/>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id="{A6130A4D-8EC7-4AC1-B434-55DC69102864}"/>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8418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模板使用技巧 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54DB237-C74A-4BA8-A097-6A053DD3C747}"/>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dirty="0">
              <a:solidFill>
                <a:schemeClr val="tx1">
                  <a:lumMod val="75000"/>
                  <a:lumOff val="25000"/>
                </a:schemeClr>
              </a:solidFill>
              <a:latin typeface="Segoe UI Light"/>
              <a:ea typeface="微软雅黑"/>
              <a:cs typeface="Segoe UI Light"/>
            </a:endParaRPr>
          </a:p>
        </p:txBody>
      </p:sp>
      <p:sp>
        <p:nvSpPr>
          <p:cNvPr id="4" name="矩形 3">
            <a:extLst>
              <a:ext uri="{FF2B5EF4-FFF2-40B4-BE49-F238E27FC236}">
                <a16:creationId xmlns:a16="http://schemas.microsoft.com/office/drawing/2014/main" id="{4172DAD1-F67C-4AB8-ACEF-004237CB3D3F}"/>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pic>
        <p:nvPicPr>
          <p:cNvPr id="5" name="图片 4">
            <a:extLst>
              <a:ext uri="{FF2B5EF4-FFF2-40B4-BE49-F238E27FC236}">
                <a16:creationId xmlns:a16="http://schemas.microsoft.com/office/drawing/2014/main" id="{F300B558-79C0-475E-84A0-11700A36CAB6}"/>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DFDE997-A67B-4FD0-B6AC-78D1EFE63489}"/>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3E1E676E-E869-48CE-BFB9-1C7FC981B376}"/>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7768A42A-9DCD-4784-A3EF-F1D80ADC183F}"/>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F8689A3-CABF-445F-829F-6396154A55D1}"/>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D7C9996A-24BA-4EE9-BA5A-589E1841918D}"/>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8591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关注微软Office文档">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3BB9638-2D2F-48B1-A8CF-673B237DCC17}"/>
              </a:ext>
            </a:extLst>
          </p:cNvPr>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120C7C91-35F0-46E5-B511-2314CED2655F}"/>
              </a:ext>
            </a:extLst>
          </p:cNvPr>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a:extLst>
              <a:ext uri="{FF2B5EF4-FFF2-40B4-BE49-F238E27FC236}">
                <a16:creationId xmlns:a16="http://schemas.microsoft.com/office/drawing/2014/main" id="{25779B21-3BC1-4E47-8650-6B0E785B5142}"/>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a:extLst>
              <a:ext uri="{FF2B5EF4-FFF2-40B4-BE49-F238E27FC236}">
                <a16:creationId xmlns:a16="http://schemas.microsoft.com/office/drawing/2014/main" id="{343024A3-25F7-4B9A-9876-36F35421F6E6}"/>
              </a:ext>
            </a:extLst>
          </p:cNvPr>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免费下载更多</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微软官方</a:t>
            </a:r>
            <a:r>
              <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PPT</a:t>
            </a: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模板</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a:extLst>
              <a:ext uri="{FF2B5EF4-FFF2-40B4-BE49-F238E27FC236}">
                <a16:creationId xmlns:a16="http://schemas.microsoft.com/office/drawing/2014/main" id="{5524D02C-49CE-4D3D-8B89-07CEC3966F4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8" name="图片 7" descr="图片包含 室内, 文字, 纵横字谜, 物体&#10;&#10;自动生成的说明">
            <a:extLst>
              <a:ext uri="{FF2B5EF4-FFF2-40B4-BE49-F238E27FC236}">
                <a16:creationId xmlns:a16="http://schemas.microsoft.com/office/drawing/2014/main" id="{2C93A5A6-170C-429C-ADC7-10414B48EC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6998" y="1935162"/>
            <a:ext cx="2987676" cy="2987676"/>
          </a:xfrm>
          <a:prstGeom prst="rect">
            <a:avLst/>
          </a:prstGeom>
        </p:spPr>
      </p:pic>
    </p:spTree>
    <p:extLst>
      <p:ext uri="{BB962C8B-B14F-4D97-AF65-F5344CB8AC3E}">
        <p14:creationId xmlns:p14="http://schemas.microsoft.com/office/powerpoint/2010/main" val="419867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微软黑科技">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E71CC84-193F-4D28-98D9-17F9952F968C}"/>
              </a:ext>
            </a:extLst>
          </p:cNvPr>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23A9F197-1133-4CEE-860F-85366976D0AC}"/>
              </a:ext>
            </a:extLst>
          </p:cNvPr>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AA954438-2CEB-4119-883B-8B9196F98504}"/>
              </a:ext>
            </a:extLst>
          </p:cNvPr>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a16="http://schemas.microsoft.com/office/drawing/2014/main" id="{4CD1A364-B227-4CFB-9287-6198C6C0443B}"/>
              </a:ext>
            </a:extLst>
          </p:cNvPr>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EA6AD26-5781-4DAD-8C16-8C73B2C177AD}"/>
              </a:ext>
            </a:extLst>
          </p:cNvPr>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a:extLst>
              <a:ext uri="{FF2B5EF4-FFF2-40B4-BE49-F238E27FC236}">
                <a16:creationId xmlns:a16="http://schemas.microsoft.com/office/drawing/2014/main" id="{72806FD0-33B9-40F1-B8F9-079524CA002C}"/>
              </a:ext>
            </a:extLst>
          </p:cNvPr>
          <p:cNvCxnSpPr>
            <a:cxnSpLocks/>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59FFD7E-3944-43A3-A5DD-D8673483D044}"/>
              </a:ext>
            </a:extLst>
          </p:cNvPr>
          <p:cNvCxnSpPr>
            <a:cxnSpLocks/>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C76706F4-B20C-489C-ACB9-010EF43FEF70}"/>
              </a:ext>
            </a:extLst>
          </p:cNvPr>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9A11A6D6-1DBD-4A10-8942-D3DDC4E182E9}"/>
              </a:ext>
            </a:extLst>
          </p:cNvPr>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6274E825-3465-469E-BD06-097F250CA889}"/>
              </a:ext>
            </a:extLst>
          </p:cNvPr>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p>
        </p:txBody>
      </p:sp>
      <p:sp>
        <p:nvSpPr>
          <p:cNvPr id="19" name="文本框 18">
            <a:extLst>
              <a:ext uri="{FF2B5EF4-FFF2-40B4-BE49-F238E27FC236}">
                <a16:creationId xmlns:a16="http://schemas.microsoft.com/office/drawing/2014/main" id="{4EC4AC92-2800-4841-84A3-26E495F2D178}"/>
              </a:ext>
            </a:extLst>
          </p:cNvPr>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AI</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识图 」</a:t>
            </a:r>
          </a:p>
        </p:txBody>
      </p:sp>
      <p:cxnSp>
        <p:nvCxnSpPr>
          <p:cNvPr id="20" name="直接连接符 19">
            <a:extLst>
              <a:ext uri="{FF2B5EF4-FFF2-40B4-BE49-F238E27FC236}">
                <a16:creationId xmlns:a16="http://schemas.microsoft.com/office/drawing/2014/main" id="{F3D082CA-914B-42B8-A86E-16893B7234C9}"/>
              </a:ext>
            </a:extLst>
          </p:cNvPr>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421E3BB-42AC-4DCD-9031-7215136A1844}"/>
              </a:ext>
            </a:extLst>
          </p:cNvPr>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2"/>
            <a:extLst>
              <a:ext uri="{FF2B5EF4-FFF2-40B4-BE49-F238E27FC236}">
                <a16:creationId xmlns:a16="http://schemas.microsoft.com/office/drawing/2014/main" id="{46C855E7-2DCA-4970-A954-7CB7F69FADA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3" name="图片 2">
            <a:extLst>
              <a:ext uri="{FF2B5EF4-FFF2-40B4-BE49-F238E27FC236}">
                <a16:creationId xmlns:a16="http://schemas.microsoft.com/office/drawing/2014/main" id="{A7F32EC9-ED26-45EE-9DC4-21C3241FF7AB}"/>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8716" y="1726788"/>
            <a:ext cx="2743200" cy="2743200"/>
          </a:xfrm>
          <a:prstGeom prst="rect">
            <a:avLst/>
          </a:prstGeom>
        </p:spPr>
      </p:pic>
      <p:pic>
        <p:nvPicPr>
          <p:cNvPr id="7" name="图片 6">
            <a:extLst>
              <a:ext uri="{FF2B5EF4-FFF2-40B4-BE49-F238E27FC236}">
                <a16:creationId xmlns:a16="http://schemas.microsoft.com/office/drawing/2014/main" id="{36F84124-CE71-4190-B92C-B61E496F7B7E}"/>
              </a:ext>
            </a:extLst>
          </p:cNvPr>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482" y="1726788"/>
            <a:ext cx="2743200" cy="2743200"/>
          </a:xfrm>
          <a:prstGeom prst="rect">
            <a:avLst/>
          </a:prstGeom>
        </p:spPr>
      </p:pic>
      <p:pic>
        <p:nvPicPr>
          <p:cNvPr id="24" name="图片 23">
            <a:extLst>
              <a:ext uri="{FF2B5EF4-FFF2-40B4-BE49-F238E27FC236}">
                <a16:creationId xmlns:a16="http://schemas.microsoft.com/office/drawing/2014/main" id="{39B45288-397E-405A-A715-DCD4FE40DCE2}"/>
              </a:ext>
            </a:extLst>
          </p:cNvPr>
          <p:cNvPicPr>
            <a:picLocks noChangeAspect="1"/>
          </p:cNvPicPr>
          <p:nvPr userDrawn="1"/>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9320" y="1726788"/>
            <a:ext cx="2743200" cy="2743200"/>
          </a:xfrm>
          <a:prstGeom prst="rect">
            <a:avLst/>
          </a:prstGeom>
        </p:spPr>
      </p:pic>
    </p:spTree>
    <p:extLst>
      <p:ext uri="{BB962C8B-B14F-4D97-AF65-F5344CB8AC3E}">
        <p14:creationId xmlns:p14="http://schemas.microsoft.com/office/powerpoint/2010/main" val="385689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1C752A-97C6-4F61-A22C-7415BE0A56D4}"/>
              </a:ext>
            </a:extLst>
          </p:cNvPr>
          <p:cNvPicPr>
            <a:picLocks noChangeAspect="1"/>
          </p:cNvPicPr>
          <p:nvPr userDrawn="1"/>
        </p:nvPicPr>
        <p:blipFill rotWithShape="1">
          <a:blip r:embed="rId2">
            <a:alphaModFix amt="60000"/>
          </a:blip>
          <a:srcRect r="10928"/>
          <a:stretch/>
        </p:blipFill>
        <p:spPr>
          <a:xfrm flipH="1" flipV="1">
            <a:off x="-1272" y="20512"/>
            <a:ext cx="12193272" cy="6858330"/>
          </a:xfrm>
          <a:prstGeom prst="rect">
            <a:avLst/>
          </a:prstGeom>
        </p:spPr>
      </p:pic>
      <p:sp>
        <p:nvSpPr>
          <p:cNvPr id="8" name="矩形 7">
            <a:extLst>
              <a:ext uri="{FF2B5EF4-FFF2-40B4-BE49-F238E27FC236}">
                <a16:creationId xmlns:a16="http://schemas.microsoft.com/office/drawing/2014/main" id="{15D5B230-3B9C-4781-AD3C-FD877301C41F}"/>
              </a:ext>
            </a:extLst>
          </p:cNvPr>
          <p:cNvSpPr/>
          <p:nvPr userDrawn="1"/>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83A5FE-B8C5-4581-8B61-C76D51A2C78D}"/>
              </a:ext>
            </a:extLst>
          </p:cNvPr>
          <p:cNvSpPr/>
          <p:nvPr userDrawn="1"/>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13C2380-F764-485E-8FF7-7AEDFAC7B5AD}"/>
              </a:ext>
            </a:extLst>
          </p:cNvPr>
          <p:cNvSpPr/>
          <p:nvPr userDrawn="1"/>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852D7B-F4E3-4696-AC71-77496AEDED47}"/>
              </a:ext>
            </a:extLst>
          </p:cNvPr>
          <p:cNvGrpSpPr/>
          <p:nvPr userDrawn="1"/>
        </p:nvGrpSpPr>
        <p:grpSpPr>
          <a:xfrm>
            <a:off x="514222" y="2081808"/>
            <a:ext cx="3022600" cy="2748508"/>
            <a:chOff x="5722092" y="-1107478"/>
            <a:chExt cx="3022600" cy="2748508"/>
          </a:xfrm>
        </p:grpSpPr>
        <p:sp>
          <p:nvSpPr>
            <p:cNvPr id="12" name="文本框 11">
              <a:extLst>
                <a:ext uri="{FF2B5EF4-FFF2-40B4-BE49-F238E27FC236}">
                  <a16:creationId xmlns:a16="http://schemas.microsoft.com/office/drawing/2014/main" id="{49418C25-2A8B-4BB4-BE1D-8752119CCAA4}"/>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C4EE784-6411-4C6C-A7B3-5DC23819CA30}"/>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4" name="矩形 13">
            <a:extLst>
              <a:ext uri="{FF2B5EF4-FFF2-40B4-BE49-F238E27FC236}">
                <a16:creationId xmlns:a16="http://schemas.microsoft.com/office/drawing/2014/main" id="{A06BCA08-57C5-47AE-A2A3-A341B714C612}"/>
              </a:ext>
            </a:extLst>
          </p:cNvPr>
          <p:cNvSpPr/>
          <p:nvPr userDrawn="1"/>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09B77D86-1B1B-4646-8C55-65EA5CC103BD}"/>
              </a:ext>
            </a:extLst>
          </p:cNvPr>
          <p:cNvSpPr/>
          <p:nvPr userDrawn="1"/>
        </p:nvSpPr>
        <p:spPr>
          <a:xfrm>
            <a:off x="5745491" y="1186464"/>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矩形: 圆角 15">
            <a:extLst>
              <a:ext uri="{FF2B5EF4-FFF2-40B4-BE49-F238E27FC236}">
                <a16:creationId xmlns:a16="http://schemas.microsoft.com/office/drawing/2014/main" id="{8DC55351-7961-4B0E-84C1-5EC6777B6865}"/>
              </a:ext>
            </a:extLst>
          </p:cNvPr>
          <p:cNvSpPr/>
          <p:nvPr userDrawn="1"/>
        </p:nvSpPr>
        <p:spPr>
          <a:xfrm>
            <a:off x="5183709" y="1129719"/>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DA80D717-D195-4AA3-AB4D-5B6074B1B6CA}"/>
              </a:ext>
            </a:extLst>
          </p:cNvPr>
          <p:cNvSpPr txBox="1"/>
          <p:nvPr userDrawn="1"/>
        </p:nvSpPr>
        <p:spPr>
          <a:xfrm>
            <a:off x="5209936" y="116373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01</a:t>
            </a:r>
            <a:endParaRPr lang="zh-CN" altLang="en-US">
              <a:solidFill>
                <a:prstClr val="white"/>
              </a:solidFill>
              <a:latin typeface="微软雅黑"/>
              <a:ea typeface="微软雅黑"/>
            </a:endParaRPr>
          </a:p>
        </p:txBody>
      </p:sp>
      <p:sp>
        <p:nvSpPr>
          <p:cNvPr id="18" name="矩形 17">
            <a:extLst>
              <a:ext uri="{FF2B5EF4-FFF2-40B4-BE49-F238E27FC236}">
                <a16:creationId xmlns:a16="http://schemas.microsoft.com/office/drawing/2014/main" id="{27BB2480-8CDB-4147-BCA0-E522734950A7}"/>
              </a:ext>
            </a:extLst>
          </p:cNvPr>
          <p:cNvSpPr/>
          <p:nvPr userDrawn="1"/>
        </p:nvSpPr>
        <p:spPr>
          <a:xfrm>
            <a:off x="5745491" y="2502163"/>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矩形: 圆角 18">
            <a:extLst>
              <a:ext uri="{FF2B5EF4-FFF2-40B4-BE49-F238E27FC236}">
                <a16:creationId xmlns:a16="http://schemas.microsoft.com/office/drawing/2014/main" id="{682426E0-271D-42AF-A714-CFCE857BB78F}"/>
              </a:ext>
            </a:extLst>
          </p:cNvPr>
          <p:cNvSpPr/>
          <p:nvPr userDrawn="1"/>
        </p:nvSpPr>
        <p:spPr>
          <a:xfrm>
            <a:off x="5183709" y="2445418"/>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0" name="矩形 19">
            <a:extLst>
              <a:ext uri="{FF2B5EF4-FFF2-40B4-BE49-F238E27FC236}">
                <a16:creationId xmlns:a16="http://schemas.microsoft.com/office/drawing/2014/main" id="{BDEFE2DE-2528-47FC-81F2-6411D580404B}"/>
              </a:ext>
            </a:extLst>
          </p:cNvPr>
          <p:cNvSpPr/>
          <p:nvPr userDrawn="1"/>
        </p:nvSpPr>
        <p:spPr>
          <a:xfrm>
            <a:off x="5745491" y="3817862"/>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E5BDF89A-A3BD-44F3-BF7F-760BB7C14A74}"/>
              </a:ext>
            </a:extLst>
          </p:cNvPr>
          <p:cNvSpPr/>
          <p:nvPr userDrawn="1"/>
        </p:nvSpPr>
        <p:spPr>
          <a:xfrm>
            <a:off x="5183709" y="3761117"/>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id="{F97E9D01-96DB-4B90-AD82-4F6D5892572C}"/>
              </a:ext>
            </a:extLst>
          </p:cNvPr>
          <p:cNvSpPr txBox="1"/>
          <p:nvPr userDrawn="1"/>
        </p:nvSpPr>
        <p:spPr>
          <a:xfrm>
            <a:off x="5164656" y="380812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03</a:t>
            </a:r>
            <a:endParaRPr lang="zh-CN" altLang="en-US">
              <a:solidFill>
                <a:prstClr val="white"/>
              </a:solidFill>
              <a:latin typeface="微软雅黑"/>
              <a:ea typeface="微软雅黑"/>
            </a:endParaRPr>
          </a:p>
        </p:txBody>
      </p:sp>
      <p:sp>
        <p:nvSpPr>
          <p:cNvPr id="23" name="文本框 22">
            <a:extLst>
              <a:ext uri="{FF2B5EF4-FFF2-40B4-BE49-F238E27FC236}">
                <a16:creationId xmlns:a16="http://schemas.microsoft.com/office/drawing/2014/main" id="{9ECB42A8-21C2-4C96-B3F9-066B33787C8C}"/>
              </a:ext>
            </a:extLst>
          </p:cNvPr>
          <p:cNvSpPr txBox="1"/>
          <p:nvPr userDrawn="1"/>
        </p:nvSpPr>
        <p:spPr>
          <a:xfrm>
            <a:off x="5183709" y="2485928"/>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02</a:t>
            </a:r>
            <a:endParaRPr lang="zh-CN" altLang="en-US" dirty="0">
              <a:solidFill>
                <a:prstClr val="white"/>
              </a:solidFill>
              <a:latin typeface="微软雅黑"/>
              <a:ea typeface="微软雅黑"/>
            </a:endParaRPr>
          </a:p>
        </p:txBody>
      </p:sp>
      <p:sp>
        <p:nvSpPr>
          <p:cNvPr id="27" name="矩形 26">
            <a:extLst>
              <a:ext uri="{FF2B5EF4-FFF2-40B4-BE49-F238E27FC236}">
                <a16:creationId xmlns:a16="http://schemas.microsoft.com/office/drawing/2014/main" id="{3E2A3932-7466-4A7E-BC56-51B60E275A55}"/>
              </a:ext>
            </a:extLst>
          </p:cNvPr>
          <p:cNvSpPr/>
          <p:nvPr userDrawn="1"/>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8">
            <a:extLst>
              <a:ext uri="{FF2B5EF4-FFF2-40B4-BE49-F238E27FC236}">
                <a16:creationId xmlns:a16="http://schemas.microsoft.com/office/drawing/2014/main" id="{31651381-919C-4C38-ABB7-4B8B6037D3DD}"/>
              </a:ext>
            </a:extLst>
          </p:cNvPr>
          <p:cNvSpPr>
            <a:spLocks noGrp="1"/>
          </p:cNvSpPr>
          <p:nvPr>
            <p:ph type="body" sz="quarter" idx="10" hasCustomPrompt="1"/>
          </p:nvPr>
        </p:nvSpPr>
        <p:spPr>
          <a:xfrm>
            <a:off x="6002856" y="1183963"/>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63632"/>
                </a:solidFill>
                <a:effectLst/>
                <a:uLnTx/>
                <a:uFillTx/>
                <a:latin typeface="微软雅黑" panose="020B0503020204020204" pitchFamily="34" charset="-122"/>
                <a:ea typeface="微软雅黑" panose="020B0503020204020204" pitchFamily="34" charset="-122"/>
                <a:cs typeface="+mn-cs"/>
              </a:rPr>
              <a:t>工作回顾</a:t>
            </a:r>
          </a:p>
        </p:txBody>
      </p:sp>
      <p:sp>
        <p:nvSpPr>
          <p:cNvPr id="30" name="文本占位符 29">
            <a:extLst>
              <a:ext uri="{FF2B5EF4-FFF2-40B4-BE49-F238E27FC236}">
                <a16:creationId xmlns:a16="http://schemas.microsoft.com/office/drawing/2014/main" id="{434327CB-41AC-4392-9DB6-0685F46C8376}"/>
              </a:ext>
            </a:extLst>
          </p:cNvPr>
          <p:cNvSpPr>
            <a:spLocks noGrp="1"/>
          </p:cNvSpPr>
          <p:nvPr>
            <p:ph type="body" sz="quarter" idx="11" hasCustomPrompt="1"/>
          </p:nvPr>
        </p:nvSpPr>
        <p:spPr>
          <a:xfrm>
            <a:off x="6002856" y="2497582"/>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心得体会</a:t>
            </a:r>
          </a:p>
        </p:txBody>
      </p:sp>
      <p:sp>
        <p:nvSpPr>
          <p:cNvPr id="31" name="文本占位符 30">
            <a:extLst>
              <a:ext uri="{FF2B5EF4-FFF2-40B4-BE49-F238E27FC236}">
                <a16:creationId xmlns:a16="http://schemas.microsoft.com/office/drawing/2014/main" id="{5DE9C3ED-8810-4A5B-947E-42AACA8B62BD}"/>
              </a:ext>
            </a:extLst>
          </p:cNvPr>
          <p:cNvSpPr>
            <a:spLocks noGrp="1"/>
          </p:cNvSpPr>
          <p:nvPr>
            <p:ph type="body" sz="quarter" idx="12" hasCustomPrompt="1"/>
          </p:nvPr>
        </p:nvSpPr>
        <p:spPr>
          <a:xfrm>
            <a:off x="6002856" y="3831431"/>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新年计划</a:t>
            </a:r>
          </a:p>
        </p:txBody>
      </p:sp>
      <p:sp>
        <p:nvSpPr>
          <p:cNvPr id="24" name="矩形 23">
            <a:extLst>
              <a:ext uri="{FF2B5EF4-FFF2-40B4-BE49-F238E27FC236}">
                <a16:creationId xmlns:a16="http://schemas.microsoft.com/office/drawing/2014/main" id="{2486DD7A-5D07-48D4-ADD3-CFF23031BD1D}"/>
              </a:ext>
            </a:extLst>
          </p:cNvPr>
          <p:cNvSpPr/>
          <p:nvPr userDrawn="1"/>
        </p:nvSpPr>
        <p:spPr>
          <a:xfrm>
            <a:off x="5764545" y="5094810"/>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8ADA43C0-3AB7-4B73-A699-B1B9022D90CA}"/>
              </a:ext>
            </a:extLst>
          </p:cNvPr>
          <p:cNvSpPr/>
          <p:nvPr userDrawn="1"/>
        </p:nvSpPr>
        <p:spPr>
          <a:xfrm>
            <a:off x="5202763" y="503806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665729AC-3424-4BEE-B993-47D4FD573975}"/>
              </a:ext>
            </a:extLst>
          </p:cNvPr>
          <p:cNvSpPr txBox="1"/>
          <p:nvPr userDrawn="1"/>
        </p:nvSpPr>
        <p:spPr>
          <a:xfrm>
            <a:off x="5183710" y="508507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04</a:t>
            </a:r>
            <a:endParaRPr lang="zh-CN" altLang="en-US">
              <a:solidFill>
                <a:prstClr val="white"/>
              </a:solidFill>
              <a:latin typeface="微软雅黑"/>
              <a:ea typeface="微软雅黑"/>
            </a:endParaRPr>
          </a:p>
        </p:txBody>
      </p:sp>
      <p:sp>
        <p:nvSpPr>
          <p:cNvPr id="28" name="文本占位符 27">
            <a:extLst>
              <a:ext uri="{FF2B5EF4-FFF2-40B4-BE49-F238E27FC236}">
                <a16:creationId xmlns:a16="http://schemas.microsoft.com/office/drawing/2014/main" id="{D32F8A8B-4A0C-4DE2-A419-A6424A6CE862}"/>
              </a:ext>
            </a:extLst>
          </p:cNvPr>
          <p:cNvSpPr>
            <a:spLocks noGrp="1"/>
          </p:cNvSpPr>
          <p:nvPr>
            <p:ph type="body" sz="quarter" idx="13" hasCustomPrompt="1"/>
          </p:nvPr>
        </p:nvSpPr>
        <p:spPr>
          <a:xfrm>
            <a:off x="6021910" y="5108379"/>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未来目标</a:t>
            </a:r>
          </a:p>
        </p:txBody>
      </p:sp>
    </p:spTree>
    <p:extLst>
      <p:ext uri="{BB962C8B-B14F-4D97-AF65-F5344CB8AC3E}">
        <p14:creationId xmlns:p14="http://schemas.microsoft.com/office/powerpoint/2010/main" val="1009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1C752A-97C6-4F61-A22C-7415BE0A56D4}"/>
              </a:ext>
            </a:extLst>
          </p:cNvPr>
          <p:cNvPicPr>
            <a:picLocks noChangeAspect="1"/>
          </p:cNvPicPr>
          <p:nvPr userDrawn="1"/>
        </p:nvPicPr>
        <p:blipFill rotWithShape="1">
          <a:blip r:embed="rId2">
            <a:alphaModFix amt="60000"/>
          </a:blip>
          <a:srcRect r="10928"/>
          <a:stretch/>
        </p:blipFill>
        <p:spPr>
          <a:xfrm flipH="1" flipV="1">
            <a:off x="-1272" y="20512"/>
            <a:ext cx="12193272" cy="6858330"/>
          </a:xfrm>
          <a:prstGeom prst="rect">
            <a:avLst/>
          </a:prstGeom>
        </p:spPr>
      </p:pic>
      <p:sp>
        <p:nvSpPr>
          <p:cNvPr id="8" name="矩形 7">
            <a:extLst>
              <a:ext uri="{FF2B5EF4-FFF2-40B4-BE49-F238E27FC236}">
                <a16:creationId xmlns:a16="http://schemas.microsoft.com/office/drawing/2014/main" id="{15D5B230-3B9C-4781-AD3C-FD877301C41F}"/>
              </a:ext>
            </a:extLst>
          </p:cNvPr>
          <p:cNvSpPr/>
          <p:nvPr userDrawn="1"/>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83A5FE-B8C5-4581-8B61-C76D51A2C78D}"/>
              </a:ext>
            </a:extLst>
          </p:cNvPr>
          <p:cNvSpPr/>
          <p:nvPr userDrawn="1"/>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13C2380-F764-485E-8FF7-7AEDFAC7B5AD}"/>
              </a:ext>
            </a:extLst>
          </p:cNvPr>
          <p:cNvSpPr/>
          <p:nvPr userDrawn="1"/>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852D7B-F4E3-4696-AC71-77496AEDED47}"/>
              </a:ext>
            </a:extLst>
          </p:cNvPr>
          <p:cNvGrpSpPr/>
          <p:nvPr userDrawn="1"/>
        </p:nvGrpSpPr>
        <p:grpSpPr>
          <a:xfrm>
            <a:off x="514222" y="2081808"/>
            <a:ext cx="3022600" cy="2748508"/>
            <a:chOff x="5722092" y="-1107478"/>
            <a:chExt cx="3022600" cy="2748508"/>
          </a:xfrm>
        </p:grpSpPr>
        <p:sp>
          <p:nvSpPr>
            <p:cNvPr id="12" name="文本框 11">
              <a:extLst>
                <a:ext uri="{FF2B5EF4-FFF2-40B4-BE49-F238E27FC236}">
                  <a16:creationId xmlns:a16="http://schemas.microsoft.com/office/drawing/2014/main" id="{49418C25-2A8B-4BB4-BE1D-8752119CCAA4}"/>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C4EE784-6411-4C6C-A7B3-5DC23819CA30}"/>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4" name="矩形 13">
            <a:extLst>
              <a:ext uri="{FF2B5EF4-FFF2-40B4-BE49-F238E27FC236}">
                <a16:creationId xmlns:a16="http://schemas.microsoft.com/office/drawing/2014/main" id="{A06BCA08-57C5-47AE-A2A3-A341B714C612}"/>
              </a:ext>
            </a:extLst>
          </p:cNvPr>
          <p:cNvSpPr/>
          <p:nvPr userDrawn="1"/>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2384E8E4-3F42-436C-B5AB-08969962D687}"/>
              </a:ext>
            </a:extLst>
          </p:cNvPr>
          <p:cNvGrpSpPr/>
          <p:nvPr userDrawn="1"/>
        </p:nvGrpSpPr>
        <p:grpSpPr>
          <a:xfrm>
            <a:off x="5183709" y="748719"/>
            <a:ext cx="5398824" cy="691322"/>
            <a:chOff x="5183709" y="1129719"/>
            <a:chExt cx="5398824" cy="691322"/>
          </a:xfrm>
        </p:grpSpPr>
        <p:sp>
          <p:nvSpPr>
            <p:cNvPr id="15" name="矩形 14">
              <a:extLst>
                <a:ext uri="{FF2B5EF4-FFF2-40B4-BE49-F238E27FC236}">
                  <a16:creationId xmlns:a16="http://schemas.microsoft.com/office/drawing/2014/main" id="{09B77D86-1B1B-4646-8C55-65EA5CC103BD}"/>
                </a:ext>
              </a:extLst>
            </p:cNvPr>
            <p:cNvSpPr/>
            <p:nvPr userDrawn="1"/>
          </p:nvSpPr>
          <p:spPr>
            <a:xfrm>
              <a:off x="5745491" y="1186464"/>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矩形: 圆角 15">
              <a:extLst>
                <a:ext uri="{FF2B5EF4-FFF2-40B4-BE49-F238E27FC236}">
                  <a16:creationId xmlns:a16="http://schemas.microsoft.com/office/drawing/2014/main" id="{8DC55351-7961-4B0E-84C1-5EC6777B6865}"/>
                </a:ext>
              </a:extLst>
            </p:cNvPr>
            <p:cNvSpPr/>
            <p:nvPr userDrawn="1"/>
          </p:nvSpPr>
          <p:spPr>
            <a:xfrm>
              <a:off x="5183709" y="1129719"/>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DA80D717-D195-4AA3-AB4D-5B6074B1B6CA}"/>
                </a:ext>
              </a:extLst>
            </p:cNvPr>
            <p:cNvSpPr txBox="1"/>
            <p:nvPr userDrawn="1"/>
          </p:nvSpPr>
          <p:spPr>
            <a:xfrm>
              <a:off x="5209936" y="116373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01</a:t>
              </a:r>
              <a:endParaRPr lang="zh-CN" altLang="en-US">
                <a:solidFill>
                  <a:prstClr val="white"/>
                </a:solidFill>
                <a:latin typeface="微软雅黑"/>
                <a:ea typeface="微软雅黑"/>
              </a:endParaRPr>
            </a:p>
          </p:txBody>
        </p:sp>
      </p:grpSp>
      <p:grpSp>
        <p:nvGrpSpPr>
          <p:cNvPr id="6" name="组合 5">
            <a:extLst>
              <a:ext uri="{FF2B5EF4-FFF2-40B4-BE49-F238E27FC236}">
                <a16:creationId xmlns:a16="http://schemas.microsoft.com/office/drawing/2014/main" id="{54C3FA44-7268-4D7F-BD83-33C71586C5C1}"/>
              </a:ext>
            </a:extLst>
          </p:cNvPr>
          <p:cNvGrpSpPr/>
          <p:nvPr userDrawn="1"/>
        </p:nvGrpSpPr>
        <p:grpSpPr>
          <a:xfrm>
            <a:off x="5164656" y="3056793"/>
            <a:ext cx="5417877" cy="693337"/>
            <a:chOff x="5164656" y="3761117"/>
            <a:chExt cx="5417877" cy="693337"/>
          </a:xfrm>
        </p:grpSpPr>
        <p:sp>
          <p:nvSpPr>
            <p:cNvPr id="20" name="矩形 19">
              <a:extLst>
                <a:ext uri="{FF2B5EF4-FFF2-40B4-BE49-F238E27FC236}">
                  <a16:creationId xmlns:a16="http://schemas.microsoft.com/office/drawing/2014/main" id="{BDEFE2DE-2528-47FC-81F2-6411D580404B}"/>
                </a:ext>
              </a:extLst>
            </p:cNvPr>
            <p:cNvSpPr/>
            <p:nvPr userDrawn="1"/>
          </p:nvSpPr>
          <p:spPr>
            <a:xfrm>
              <a:off x="5745491" y="3817862"/>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E5BDF89A-A3BD-44F3-BF7F-760BB7C14A74}"/>
                </a:ext>
              </a:extLst>
            </p:cNvPr>
            <p:cNvSpPr/>
            <p:nvPr userDrawn="1"/>
          </p:nvSpPr>
          <p:spPr>
            <a:xfrm>
              <a:off x="5183709" y="3761117"/>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id="{F97E9D01-96DB-4B90-AD82-4F6D5892572C}"/>
                </a:ext>
              </a:extLst>
            </p:cNvPr>
            <p:cNvSpPr txBox="1"/>
            <p:nvPr userDrawn="1"/>
          </p:nvSpPr>
          <p:spPr>
            <a:xfrm>
              <a:off x="5164656" y="380812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03</a:t>
              </a:r>
              <a:endParaRPr lang="zh-CN" altLang="en-US">
                <a:solidFill>
                  <a:prstClr val="white"/>
                </a:solidFill>
                <a:latin typeface="微软雅黑"/>
                <a:ea typeface="微软雅黑"/>
              </a:endParaRPr>
            </a:p>
          </p:txBody>
        </p:sp>
      </p:grpSp>
      <p:grpSp>
        <p:nvGrpSpPr>
          <p:cNvPr id="5" name="组合 4">
            <a:extLst>
              <a:ext uri="{FF2B5EF4-FFF2-40B4-BE49-F238E27FC236}">
                <a16:creationId xmlns:a16="http://schemas.microsoft.com/office/drawing/2014/main" id="{8647FC08-8842-4651-B156-88DF31082C4D}"/>
              </a:ext>
            </a:extLst>
          </p:cNvPr>
          <p:cNvGrpSpPr/>
          <p:nvPr userDrawn="1"/>
        </p:nvGrpSpPr>
        <p:grpSpPr>
          <a:xfrm>
            <a:off x="5183709" y="1902756"/>
            <a:ext cx="5398824" cy="691322"/>
            <a:chOff x="5183709" y="2445418"/>
            <a:chExt cx="5398824" cy="691322"/>
          </a:xfrm>
        </p:grpSpPr>
        <p:grpSp>
          <p:nvGrpSpPr>
            <p:cNvPr id="3" name="组合 2">
              <a:extLst>
                <a:ext uri="{FF2B5EF4-FFF2-40B4-BE49-F238E27FC236}">
                  <a16:creationId xmlns:a16="http://schemas.microsoft.com/office/drawing/2014/main" id="{BF1BAEAF-FB6A-4C01-8912-1D2BA637A259}"/>
                </a:ext>
              </a:extLst>
            </p:cNvPr>
            <p:cNvGrpSpPr/>
            <p:nvPr userDrawn="1"/>
          </p:nvGrpSpPr>
          <p:grpSpPr>
            <a:xfrm>
              <a:off x="5183709" y="2445418"/>
              <a:ext cx="5398824" cy="691322"/>
              <a:chOff x="5183709" y="2445418"/>
              <a:chExt cx="5398824" cy="691322"/>
            </a:xfrm>
          </p:grpSpPr>
          <p:sp>
            <p:nvSpPr>
              <p:cNvPr id="18" name="矩形 17">
                <a:extLst>
                  <a:ext uri="{FF2B5EF4-FFF2-40B4-BE49-F238E27FC236}">
                    <a16:creationId xmlns:a16="http://schemas.microsoft.com/office/drawing/2014/main" id="{27BB2480-8CDB-4147-BCA0-E522734950A7}"/>
                  </a:ext>
                </a:extLst>
              </p:cNvPr>
              <p:cNvSpPr/>
              <p:nvPr userDrawn="1"/>
            </p:nvSpPr>
            <p:spPr>
              <a:xfrm>
                <a:off x="5745491" y="2502163"/>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矩形: 圆角 18">
                <a:extLst>
                  <a:ext uri="{FF2B5EF4-FFF2-40B4-BE49-F238E27FC236}">
                    <a16:creationId xmlns:a16="http://schemas.microsoft.com/office/drawing/2014/main" id="{682426E0-271D-42AF-A714-CFCE857BB78F}"/>
                  </a:ext>
                </a:extLst>
              </p:cNvPr>
              <p:cNvSpPr/>
              <p:nvPr userDrawn="1"/>
            </p:nvSpPr>
            <p:spPr>
              <a:xfrm>
                <a:off x="5183709" y="2445418"/>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sp>
          <p:nvSpPr>
            <p:cNvPr id="23" name="文本框 22">
              <a:extLst>
                <a:ext uri="{FF2B5EF4-FFF2-40B4-BE49-F238E27FC236}">
                  <a16:creationId xmlns:a16="http://schemas.microsoft.com/office/drawing/2014/main" id="{9ECB42A8-21C2-4C96-B3F9-066B33787C8C}"/>
                </a:ext>
              </a:extLst>
            </p:cNvPr>
            <p:cNvSpPr txBox="1"/>
            <p:nvPr userDrawn="1"/>
          </p:nvSpPr>
          <p:spPr>
            <a:xfrm>
              <a:off x="5183709" y="2485928"/>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02</a:t>
              </a:r>
              <a:endParaRPr lang="zh-CN" altLang="en-US">
                <a:solidFill>
                  <a:prstClr val="white"/>
                </a:solidFill>
                <a:latin typeface="微软雅黑"/>
                <a:ea typeface="微软雅黑"/>
              </a:endParaRPr>
            </a:p>
          </p:txBody>
        </p:sp>
      </p:grpSp>
      <p:sp>
        <p:nvSpPr>
          <p:cNvPr id="27" name="矩形 26">
            <a:extLst>
              <a:ext uri="{FF2B5EF4-FFF2-40B4-BE49-F238E27FC236}">
                <a16:creationId xmlns:a16="http://schemas.microsoft.com/office/drawing/2014/main" id="{3E2A3932-7466-4A7E-BC56-51B60E275A55}"/>
              </a:ext>
            </a:extLst>
          </p:cNvPr>
          <p:cNvSpPr/>
          <p:nvPr userDrawn="1"/>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8">
            <a:extLst>
              <a:ext uri="{FF2B5EF4-FFF2-40B4-BE49-F238E27FC236}">
                <a16:creationId xmlns:a16="http://schemas.microsoft.com/office/drawing/2014/main" id="{31651381-919C-4C38-ABB7-4B8B6037D3DD}"/>
              </a:ext>
            </a:extLst>
          </p:cNvPr>
          <p:cNvSpPr>
            <a:spLocks noGrp="1"/>
          </p:cNvSpPr>
          <p:nvPr>
            <p:ph type="body" sz="quarter" idx="10" hasCustomPrompt="1"/>
          </p:nvPr>
        </p:nvSpPr>
        <p:spPr>
          <a:xfrm>
            <a:off x="6012383" y="81680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63632"/>
                </a:solidFill>
                <a:effectLst/>
                <a:uLnTx/>
                <a:uFillTx/>
                <a:latin typeface="微软雅黑" panose="020B0503020204020204" pitchFamily="34" charset="-122"/>
                <a:ea typeface="微软雅黑" panose="020B0503020204020204" pitchFamily="34" charset="-122"/>
                <a:cs typeface="+mn-cs"/>
              </a:rPr>
              <a:t>工作回顾</a:t>
            </a:r>
          </a:p>
        </p:txBody>
      </p:sp>
      <p:sp>
        <p:nvSpPr>
          <p:cNvPr id="30" name="文本占位符 29">
            <a:extLst>
              <a:ext uri="{FF2B5EF4-FFF2-40B4-BE49-F238E27FC236}">
                <a16:creationId xmlns:a16="http://schemas.microsoft.com/office/drawing/2014/main" id="{434327CB-41AC-4392-9DB6-0685F46C8376}"/>
              </a:ext>
            </a:extLst>
          </p:cNvPr>
          <p:cNvSpPr>
            <a:spLocks noGrp="1"/>
          </p:cNvSpPr>
          <p:nvPr>
            <p:ph type="body" sz="quarter" idx="11" hasCustomPrompt="1"/>
          </p:nvPr>
        </p:nvSpPr>
        <p:spPr>
          <a:xfrm>
            <a:off x="6012383" y="196607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心得体会</a:t>
            </a:r>
          </a:p>
        </p:txBody>
      </p:sp>
      <p:sp>
        <p:nvSpPr>
          <p:cNvPr id="31" name="文本占位符 30">
            <a:extLst>
              <a:ext uri="{FF2B5EF4-FFF2-40B4-BE49-F238E27FC236}">
                <a16:creationId xmlns:a16="http://schemas.microsoft.com/office/drawing/2014/main" id="{5DE9C3ED-8810-4A5B-947E-42AACA8B62BD}"/>
              </a:ext>
            </a:extLst>
          </p:cNvPr>
          <p:cNvSpPr>
            <a:spLocks noGrp="1"/>
          </p:cNvSpPr>
          <p:nvPr>
            <p:ph type="body" sz="quarter" idx="12" hasCustomPrompt="1"/>
          </p:nvPr>
        </p:nvSpPr>
        <p:spPr>
          <a:xfrm>
            <a:off x="6012383" y="311534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新年计划</a:t>
            </a:r>
          </a:p>
        </p:txBody>
      </p:sp>
      <p:grpSp>
        <p:nvGrpSpPr>
          <p:cNvPr id="39" name="组合 38">
            <a:extLst>
              <a:ext uri="{FF2B5EF4-FFF2-40B4-BE49-F238E27FC236}">
                <a16:creationId xmlns:a16="http://schemas.microsoft.com/office/drawing/2014/main" id="{8E28D930-B892-473C-8EA6-520301EA969A}"/>
              </a:ext>
            </a:extLst>
          </p:cNvPr>
          <p:cNvGrpSpPr/>
          <p:nvPr userDrawn="1"/>
        </p:nvGrpSpPr>
        <p:grpSpPr>
          <a:xfrm>
            <a:off x="5183710" y="4212845"/>
            <a:ext cx="5417877" cy="693337"/>
            <a:chOff x="5183710" y="5038065"/>
            <a:chExt cx="5417877" cy="693337"/>
          </a:xfrm>
        </p:grpSpPr>
        <p:sp>
          <p:nvSpPr>
            <p:cNvPr id="24" name="矩形 23">
              <a:extLst>
                <a:ext uri="{FF2B5EF4-FFF2-40B4-BE49-F238E27FC236}">
                  <a16:creationId xmlns:a16="http://schemas.microsoft.com/office/drawing/2014/main" id="{2486DD7A-5D07-48D4-ADD3-CFF23031BD1D}"/>
                </a:ext>
              </a:extLst>
            </p:cNvPr>
            <p:cNvSpPr/>
            <p:nvPr userDrawn="1"/>
          </p:nvSpPr>
          <p:spPr>
            <a:xfrm>
              <a:off x="5764545" y="5094810"/>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8ADA43C0-3AB7-4B73-A699-B1B9022D90CA}"/>
                </a:ext>
              </a:extLst>
            </p:cNvPr>
            <p:cNvSpPr/>
            <p:nvPr userDrawn="1"/>
          </p:nvSpPr>
          <p:spPr>
            <a:xfrm>
              <a:off x="5202763" y="503806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665729AC-3424-4BEE-B993-47D4FD573975}"/>
                </a:ext>
              </a:extLst>
            </p:cNvPr>
            <p:cNvSpPr txBox="1"/>
            <p:nvPr userDrawn="1"/>
          </p:nvSpPr>
          <p:spPr>
            <a:xfrm>
              <a:off x="5183710" y="508507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04</a:t>
              </a:r>
              <a:endParaRPr lang="zh-CN" altLang="en-US">
                <a:solidFill>
                  <a:prstClr val="white"/>
                </a:solidFill>
                <a:latin typeface="微软雅黑"/>
                <a:ea typeface="微软雅黑"/>
              </a:endParaRPr>
            </a:p>
          </p:txBody>
        </p:sp>
      </p:grpSp>
      <p:sp>
        <p:nvSpPr>
          <p:cNvPr id="28" name="文本占位符 27">
            <a:extLst>
              <a:ext uri="{FF2B5EF4-FFF2-40B4-BE49-F238E27FC236}">
                <a16:creationId xmlns:a16="http://schemas.microsoft.com/office/drawing/2014/main" id="{D32F8A8B-4A0C-4DE2-A419-A6424A6CE862}"/>
              </a:ext>
            </a:extLst>
          </p:cNvPr>
          <p:cNvSpPr>
            <a:spLocks noGrp="1"/>
          </p:cNvSpPr>
          <p:nvPr>
            <p:ph type="body" sz="quarter" idx="13" hasCustomPrompt="1"/>
          </p:nvPr>
        </p:nvSpPr>
        <p:spPr>
          <a:xfrm>
            <a:off x="6012383" y="426461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未来目标</a:t>
            </a:r>
          </a:p>
        </p:txBody>
      </p:sp>
      <p:grpSp>
        <p:nvGrpSpPr>
          <p:cNvPr id="40" name="组合 39">
            <a:extLst>
              <a:ext uri="{FF2B5EF4-FFF2-40B4-BE49-F238E27FC236}">
                <a16:creationId xmlns:a16="http://schemas.microsoft.com/office/drawing/2014/main" id="{770D0AFA-3F6D-4306-9F7F-ACC5B131D5B7}"/>
              </a:ext>
            </a:extLst>
          </p:cNvPr>
          <p:cNvGrpSpPr/>
          <p:nvPr userDrawn="1"/>
        </p:nvGrpSpPr>
        <p:grpSpPr>
          <a:xfrm>
            <a:off x="5164656" y="5368899"/>
            <a:ext cx="5417877" cy="693337"/>
            <a:chOff x="5164656" y="5749899"/>
            <a:chExt cx="5417877" cy="693337"/>
          </a:xfrm>
        </p:grpSpPr>
        <p:sp>
          <p:nvSpPr>
            <p:cNvPr id="35" name="矩形 34">
              <a:extLst>
                <a:ext uri="{FF2B5EF4-FFF2-40B4-BE49-F238E27FC236}">
                  <a16:creationId xmlns:a16="http://schemas.microsoft.com/office/drawing/2014/main" id="{6062C0DA-AA13-4335-A4FA-DE76009011A4}"/>
                </a:ext>
              </a:extLst>
            </p:cNvPr>
            <p:cNvSpPr/>
            <p:nvPr userDrawn="1"/>
          </p:nvSpPr>
          <p:spPr>
            <a:xfrm>
              <a:off x="5745491" y="5806644"/>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6" name="矩形: 圆角 35">
              <a:extLst>
                <a:ext uri="{FF2B5EF4-FFF2-40B4-BE49-F238E27FC236}">
                  <a16:creationId xmlns:a16="http://schemas.microsoft.com/office/drawing/2014/main" id="{A6D2B477-0515-44B6-989F-A4BF21CE00CE}"/>
                </a:ext>
              </a:extLst>
            </p:cNvPr>
            <p:cNvSpPr/>
            <p:nvPr userDrawn="1"/>
          </p:nvSpPr>
          <p:spPr>
            <a:xfrm>
              <a:off x="5183709" y="5749899"/>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7" name="文本框 36">
              <a:extLst>
                <a:ext uri="{FF2B5EF4-FFF2-40B4-BE49-F238E27FC236}">
                  <a16:creationId xmlns:a16="http://schemas.microsoft.com/office/drawing/2014/main" id="{B6685B53-7B20-40BB-9243-C944E7C349C5}"/>
                </a:ext>
              </a:extLst>
            </p:cNvPr>
            <p:cNvSpPr txBox="1"/>
            <p:nvPr userDrawn="1"/>
          </p:nvSpPr>
          <p:spPr>
            <a:xfrm>
              <a:off x="5164656" y="5796905"/>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05</a:t>
              </a:r>
              <a:endParaRPr lang="zh-CN" altLang="en-US">
                <a:solidFill>
                  <a:prstClr val="white"/>
                </a:solidFill>
                <a:latin typeface="微软雅黑"/>
                <a:ea typeface="微软雅黑"/>
              </a:endParaRPr>
            </a:p>
          </p:txBody>
        </p:sp>
      </p:grpSp>
      <p:sp>
        <p:nvSpPr>
          <p:cNvPr id="38" name="文本占位符 37">
            <a:extLst>
              <a:ext uri="{FF2B5EF4-FFF2-40B4-BE49-F238E27FC236}">
                <a16:creationId xmlns:a16="http://schemas.microsoft.com/office/drawing/2014/main" id="{135B55A9-3405-4D34-BCD0-925666C855FE}"/>
              </a:ext>
            </a:extLst>
          </p:cNvPr>
          <p:cNvSpPr>
            <a:spLocks noGrp="1"/>
          </p:cNvSpPr>
          <p:nvPr>
            <p:ph type="body" sz="quarter" idx="14" hasCustomPrompt="1"/>
          </p:nvPr>
        </p:nvSpPr>
        <p:spPr>
          <a:xfrm>
            <a:off x="6012383" y="5413888"/>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会议总结</a:t>
            </a:r>
          </a:p>
        </p:txBody>
      </p:sp>
    </p:spTree>
    <p:extLst>
      <p:ext uri="{BB962C8B-B14F-4D97-AF65-F5344CB8AC3E}">
        <p14:creationId xmlns:p14="http://schemas.microsoft.com/office/powerpoint/2010/main" val="284499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转场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C0FBFBD-6B3F-4A71-B6F5-F6E121BF4C53}"/>
              </a:ext>
            </a:extLst>
          </p:cNvPr>
          <p:cNvPicPr>
            <a:picLocks noChangeAspect="1"/>
          </p:cNvPicPr>
          <p:nvPr userDrawn="1"/>
        </p:nvPicPr>
        <p:blipFill rotWithShape="1">
          <a:blip r:embed="rId2">
            <a:alphaModFix amt="75000"/>
          </a:blip>
          <a:srcRect r="10928"/>
          <a:stretch/>
        </p:blipFill>
        <p:spPr>
          <a:xfrm flipH="1" flipV="1">
            <a:off x="-1272" y="-165"/>
            <a:ext cx="12193272" cy="6858330"/>
          </a:xfrm>
          <a:prstGeom prst="rect">
            <a:avLst/>
          </a:prstGeom>
        </p:spPr>
      </p:pic>
      <p:grpSp>
        <p:nvGrpSpPr>
          <p:cNvPr id="8" name="组合 7">
            <a:extLst>
              <a:ext uri="{FF2B5EF4-FFF2-40B4-BE49-F238E27FC236}">
                <a16:creationId xmlns:a16="http://schemas.microsoft.com/office/drawing/2014/main" id="{185D9E87-AB50-46C7-ABAC-E98DDAC8DB91}"/>
              </a:ext>
            </a:extLst>
          </p:cNvPr>
          <p:cNvGrpSpPr/>
          <p:nvPr userDrawn="1"/>
        </p:nvGrpSpPr>
        <p:grpSpPr>
          <a:xfrm>
            <a:off x="8922881" y="3459700"/>
            <a:ext cx="3082306" cy="2768712"/>
            <a:chOff x="5361651" y="1304562"/>
            <a:chExt cx="593384" cy="533015"/>
          </a:xfrm>
        </p:grpSpPr>
        <p:sp>
          <p:nvSpPr>
            <p:cNvPr id="9" name="椭圆 8">
              <a:extLst>
                <a:ext uri="{FF2B5EF4-FFF2-40B4-BE49-F238E27FC236}">
                  <a16:creationId xmlns:a16="http://schemas.microsoft.com/office/drawing/2014/main" id="{A8CDCDD9-02C0-4698-AA66-95EB3FE837E7}"/>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632E077D-2F44-4F57-BC9A-08384B13C49E}"/>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a:extLst>
              <a:ext uri="{FF2B5EF4-FFF2-40B4-BE49-F238E27FC236}">
                <a16:creationId xmlns:a16="http://schemas.microsoft.com/office/drawing/2014/main" id="{0179C31C-0F06-479D-BB61-1460784FE9E9}"/>
              </a:ext>
            </a:extLst>
          </p:cNvPr>
          <p:cNvSpPr/>
          <p:nvPr userDrawn="1"/>
        </p:nvSpPr>
        <p:spPr>
          <a:xfrm>
            <a:off x="0" y="6497709"/>
            <a:ext cx="12192000" cy="36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4A623C7-FE7F-499A-8F07-40327BF009C9}"/>
              </a:ext>
            </a:extLst>
          </p:cNvPr>
          <p:cNvSpPr/>
          <p:nvPr userDrawn="1"/>
        </p:nvSpPr>
        <p:spPr>
          <a:xfrm>
            <a:off x="0" y="640627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1C33A5A0-BD76-4842-8DC5-672D52703CF6}"/>
              </a:ext>
            </a:extLst>
          </p:cNvPr>
          <p:cNvGrpSpPr/>
          <p:nvPr userDrawn="1"/>
        </p:nvGrpSpPr>
        <p:grpSpPr>
          <a:xfrm>
            <a:off x="10100201" y="2910770"/>
            <a:ext cx="506396" cy="446519"/>
            <a:chOff x="5345632" y="1300230"/>
            <a:chExt cx="609403" cy="537347"/>
          </a:xfrm>
        </p:grpSpPr>
        <p:sp>
          <p:nvSpPr>
            <p:cNvPr id="14" name="椭圆 13">
              <a:extLst>
                <a:ext uri="{FF2B5EF4-FFF2-40B4-BE49-F238E27FC236}">
                  <a16:creationId xmlns:a16="http://schemas.microsoft.com/office/drawing/2014/main" id="{DBE5AEDB-0B22-4E50-B1E8-AD832AF0582E}"/>
                </a:ext>
              </a:extLst>
            </p:cNvPr>
            <p:cNvSpPr/>
            <p:nvPr/>
          </p:nvSpPr>
          <p:spPr>
            <a:xfrm>
              <a:off x="5474571" y="1378857"/>
              <a:ext cx="480464" cy="458720"/>
            </a:xfrm>
            <a:prstGeom prst="ellipse">
              <a:avLst/>
            </a:prstGeom>
            <a:gradFill flip="none" rotWithShape="1">
              <a:gsLst>
                <a:gs pos="59000">
                  <a:schemeClr val="accent1">
                    <a:alpha val="7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53695A34-5011-4347-AAB6-49CC92204715}"/>
                </a:ext>
              </a:extLst>
            </p:cNvPr>
            <p:cNvSpPr/>
            <p:nvPr/>
          </p:nvSpPr>
          <p:spPr>
            <a:xfrm flipH="1">
              <a:off x="5345632" y="1300230"/>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8F0B5EF-0E75-4B88-9B3F-2A457007A1A9}"/>
              </a:ext>
            </a:extLst>
          </p:cNvPr>
          <p:cNvGrpSpPr/>
          <p:nvPr userDrawn="1"/>
        </p:nvGrpSpPr>
        <p:grpSpPr>
          <a:xfrm>
            <a:off x="6821636" y="4801161"/>
            <a:ext cx="488940" cy="468146"/>
            <a:chOff x="5386625" y="1332586"/>
            <a:chExt cx="568410" cy="504991"/>
          </a:xfrm>
        </p:grpSpPr>
        <p:sp>
          <p:nvSpPr>
            <p:cNvPr id="18" name="椭圆 17">
              <a:extLst>
                <a:ext uri="{FF2B5EF4-FFF2-40B4-BE49-F238E27FC236}">
                  <a16:creationId xmlns:a16="http://schemas.microsoft.com/office/drawing/2014/main" id="{6FD3B6BC-DDF5-42F5-AB70-82123D35EAAC}"/>
                </a:ext>
              </a:extLst>
            </p:cNvPr>
            <p:cNvSpPr/>
            <p:nvPr/>
          </p:nvSpPr>
          <p:spPr>
            <a:xfrm>
              <a:off x="5474571" y="1378857"/>
              <a:ext cx="480464" cy="458720"/>
            </a:xfrm>
            <a:prstGeom prst="ellipse">
              <a:avLst/>
            </a:prstGeom>
            <a:gradFill flip="none" rotWithShape="1">
              <a:gsLst>
                <a:gs pos="67000">
                  <a:schemeClr val="accent1"/>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050F7402-0744-40FF-B0EE-650E8AE9914B}"/>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7DDCE93D-47F4-43C9-9E02-77B9E27B5740}"/>
              </a:ext>
            </a:extLst>
          </p:cNvPr>
          <p:cNvGrpSpPr/>
          <p:nvPr userDrawn="1"/>
        </p:nvGrpSpPr>
        <p:grpSpPr>
          <a:xfrm>
            <a:off x="9426451" y="706385"/>
            <a:ext cx="1018385" cy="914776"/>
            <a:chOff x="5361651" y="1304562"/>
            <a:chExt cx="593384" cy="533015"/>
          </a:xfrm>
        </p:grpSpPr>
        <p:sp>
          <p:nvSpPr>
            <p:cNvPr id="21" name="椭圆 20">
              <a:extLst>
                <a:ext uri="{FF2B5EF4-FFF2-40B4-BE49-F238E27FC236}">
                  <a16:creationId xmlns:a16="http://schemas.microsoft.com/office/drawing/2014/main" id="{CFBFF24D-6FF7-4C63-8726-F610394FE3F2}"/>
                </a:ext>
              </a:extLst>
            </p:cNvPr>
            <p:cNvSpPr/>
            <p:nvPr/>
          </p:nvSpPr>
          <p:spPr>
            <a:xfrm>
              <a:off x="5474571" y="1378857"/>
              <a:ext cx="480464" cy="458720"/>
            </a:xfrm>
            <a:prstGeom prst="ellipse">
              <a:avLst/>
            </a:prstGeom>
            <a:gradFill flip="none" rotWithShape="1">
              <a:gsLst>
                <a:gs pos="56000">
                  <a:schemeClr val="accent1"/>
                </a:gs>
                <a:gs pos="74000">
                  <a:schemeClr val="accent1">
                    <a:alpha val="85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3282DAD0-FDBF-4CC2-9A4F-500288C31ADD}"/>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B356C1A6-1946-4EA9-ACA0-6C049EB6DD51}"/>
              </a:ext>
            </a:extLst>
          </p:cNvPr>
          <p:cNvGrpSpPr/>
          <p:nvPr userDrawn="1"/>
        </p:nvGrpSpPr>
        <p:grpSpPr>
          <a:xfrm>
            <a:off x="1445256" y="4651668"/>
            <a:ext cx="808866" cy="718618"/>
            <a:chOff x="5386625" y="1332586"/>
            <a:chExt cx="568410" cy="504991"/>
          </a:xfrm>
        </p:grpSpPr>
        <p:sp>
          <p:nvSpPr>
            <p:cNvPr id="24" name="椭圆 23">
              <a:extLst>
                <a:ext uri="{FF2B5EF4-FFF2-40B4-BE49-F238E27FC236}">
                  <a16:creationId xmlns:a16="http://schemas.microsoft.com/office/drawing/2014/main" id="{0FB8B837-B89B-45FE-ABC2-F3288C1B7A38}"/>
                </a:ext>
              </a:extLst>
            </p:cNvPr>
            <p:cNvSpPr/>
            <p:nvPr/>
          </p:nvSpPr>
          <p:spPr>
            <a:xfrm>
              <a:off x="5474571" y="1378857"/>
              <a:ext cx="480464" cy="458720"/>
            </a:xfrm>
            <a:prstGeom prst="ellipse">
              <a:avLst/>
            </a:prstGeom>
            <a:gradFill flip="none" rotWithShape="1">
              <a:gsLst>
                <a:gs pos="67000">
                  <a:schemeClr val="accent1">
                    <a:alpha val="84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4D1E8DC9-BFC3-4518-9A30-F266C92FFC93}"/>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a:extLst>
              <a:ext uri="{FF2B5EF4-FFF2-40B4-BE49-F238E27FC236}">
                <a16:creationId xmlns:a16="http://schemas.microsoft.com/office/drawing/2014/main" id="{27FD1651-19AA-46F7-8484-2F2B566BCB10}"/>
              </a:ext>
            </a:extLst>
          </p:cNvPr>
          <p:cNvGrpSpPr/>
          <p:nvPr userDrawn="1"/>
        </p:nvGrpSpPr>
        <p:grpSpPr>
          <a:xfrm>
            <a:off x="6770332" y="1550343"/>
            <a:ext cx="331586" cy="294590"/>
            <a:chOff x="5386625" y="1332586"/>
            <a:chExt cx="568410" cy="504991"/>
          </a:xfrm>
        </p:grpSpPr>
        <p:sp>
          <p:nvSpPr>
            <p:cNvPr id="27" name="椭圆 26">
              <a:extLst>
                <a:ext uri="{FF2B5EF4-FFF2-40B4-BE49-F238E27FC236}">
                  <a16:creationId xmlns:a16="http://schemas.microsoft.com/office/drawing/2014/main" id="{0DDABB85-3D7A-4EF7-9303-BEDC3DA100AC}"/>
                </a:ext>
              </a:extLst>
            </p:cNvPr>
            <p:cNvSpPr/>
            <p:nvPr/>
          </p:nvSpPr>
          <p:spPr>
            <a:xfrm>
              <a:off x="5474571" y="1378857"/>
              <a:ext cx="480464" cy="458720"/>
            </a:xfrm>
            <a:prstGeom prst="ellipse">
              <a:avLst/>
            </a:prstGeom>
            <a:gradFill flip="none" rotWithShape="1">
              <a:gsLst>
                <a:gs pos="67000">
                  <a:schemeClr val="accent1">
                    <a:alpha val="8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DFFBA5BD-6C19-4797-AF82-E88819BBDA51}"/>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a:extLst>
              <a:ext uri="{FF2B5EF4-FFF2-40B4-BE49-F238E27FC236}">
                <a16:creationId xmlns:a16="http://schemas.microsoft.com/office/drawing/2014/main" id="{F8CE416C-B44D-4FFC-9289-1941E7A9B979}"/>
              </a:ext>
            </a:extLst>
          </p:cNvPr>
          <p:cNvGrpSpPr/>
          <p:nvPr userDrawn="1"/>
        </p:nvGrpSpPr>
        <p:grpSpPr>
          <a:xfrm>
            <a:off x="5151824" y="5045145"/>
            <a:ext cx="139670" cy="124086"/>
            <a:chOff x="5386625" y="1332586"/>
            <a:chExt cx="568410" cy="504991"/>
          </a:xfrm>
        </p:grpSpPr>
        <p:sp>
          <p:nvSpPr>
            <p:cNvPr id="30" name="椭圆 29">
              <a:extLst>
                <a:ext uri="{FF2B5EF4-FFF2-40B4-BE49-F238E27FC236}">
                  <a16:creationId xmlns:a16="http://schemas.microsoft.com/office/drawing/2014/main" id="{F094FBE8-64FB-4A0A-86D0-CD64BE000B35}"/>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F40CA46-5F8C-4DC9-AFFB-90E5B624C0F8}"/>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a:extLst>
              <a:ext uri="{FF2B5EF4-FFF2-40B4-BE49-F238E27FC236}">
                <a16:creationId xmlns:a16="http://schemas.microsoft.com/office/drawing/2014/main" id="{BAEF4C8C-B578-4DB9-8D54-0167D2186E55}"/>
              </a:ext>
            </a:extLst>
          </p:cNvPr>
          <p:cNvGrpSpPr/>
          <p:nvPr userDrawn="1"/>
        </p:nvGrpSpPr>
        <p:grpSpPr>
          <a:xfrm>
            <a:off x="3772743" y="4576323"/>
            <a:ext cx="246180" cy="224838"/>
            <a:chOff x="5386625" y="1332586"/>
            <a:chExt cx="568410" cy="504991"/>
          </a:xfrm>
        </p:grpSpPr>
        <p:sp>
          <p:nvSpPr>
            <p:cNvPr id="34" name="椭圆 33">
              <a:extLst>
                <a:ext uri="{FF2B5EF4-FFF2-40B4-BE49-F238E27FC236}">
                  <a16:creationId xmlns:a16="http://schemas.microsoft.com/office/drawing/2014/main" id="{4BBBCCF7-C634-4EB2-9640-E3DB75A575B4}"/>
                </a:ext>
              </a:extLst>
            </p:cNvPr>
            <p:cNvSpPr/>
            <p:nvPr/>
          </p:nvSpPr>
          <p:spPr>
            <a:xfrm>
              <a:off x="5474571" y="1378857"/>
              <a:ext cx="480464" cy="458720"/>
            </a:xfrm>
            <a:prstGeom prst="ellipse">
              <a:avLst/>
            </a:prstGeom>
            <a:gradFill flip="none" rotWithShape="1">
              <a:gsLst>
                <a:gs pos="67000">
                  <a:schemeClr val="accent1">
                    <a:alpha val="32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1EA740A0-3932-4D0D-9130-3379DB876A67}"/>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4FF719E7-8538-4413-A6F1-300FA4FC55F7}"/>
              </a:ext>
            </a:extLst>
          </p:cNvPr>
          <p:cNvGrpSpPr/>
          <p:nvPr userDrawn="1"/>
        </p:nvGrpSpPr>
        <p:grpSpPr>
          <a:xfrm>
            <a:off x="4081432" y="928181"/>
            <a:ext cx="452286" cy="401821"/>
            <a:chOff x="5386625" y="1332586"/>
            <a:chExt cx="568410" cy="504991"/>
          </a:xfrm>
        </p:grpSpPr>
        <p:sp>
          <p:nvSpPr>
            <p:cNvPr id="38" name="椭圆 37">
              <a:extLst>
                <a:ext uri="{FF2B5EF4-FFF2-40B4-BE49-F238E27FC236}">
                  <a16:creationId xmlns:a16="http://schemas.microsoft.com/office/drawing/2014/main" id="{97E85F33-FEC1-41A3-AC07-FB1F0FF5F69A}"/>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8082B591-225A-4A89-80EC-AE116590B99E}"/>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0" name="直接连接符 39">
            <a:extLst>
              <a:ext uri="{FF2B5EF4-FFF2-40B4-BE49-F238E27FC236}">
                <a16:creationId xmlns:a16="http://schemas.microsoft.com/office/drawing/2014/main" id="{023BF652-A6FD-4679-9E9E-4C6E6C7B3C58}"/>
              </a:ext>
            </a:extLst>
          </p:cNvPr>
          <p:cNvCxnSpPr>
            <a:cxnSpLocks/>
          </p:cNvCxnSpPr>
          <p:nvPr userDrawn="1"/>
        </p:nvCxnSpPr>
        <p:spPr>
          <a:xfrm>
            <a:off x="5841364" y="3443441"/>
            <a:ext cx="3897722"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ECA40C9C-0D1D-4E3A-9377-95223312FF2C}"/>
              </a:ext>
            </a:extLst>
          </p:cNvPr>
          <p:cNvGrpSpPr/>
          <p:nvPr userDrawn="1"/>
        </p:nvGrpSpPr>
        <p:grpSpPr>
          <a:xfrm>
            <a:off x="661024" y="406521"/>
            <a:ext cx="1550268" cy="1392544"/>
            <a:chOff x="5361651" y="1304562"/>
            <a:chExt cx="593384" cy="533015"/>
          </a:xfrm>
        </p:grpSpPr>
        <p:sp>
          <p:nvSpPr>
            <p:cNvPr id="42" name="椭圆 41">
              <a:extLst>
                <a:ext uri="{FF2B5EF4-FFF2-40B4-BE49-F238E27FC236}">
                  <a16:creationId xmlns:a16="http://schemas.microsoft.com/office/drawing/2014/main" id="{22D846C1-0979-4EF1-BD37-88AB0116AC74}"/>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7F397951-730B-47E3-9E7F-23CF189BDCEF}"/>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占位符 44">
            <a:extLst>
              <a:ext uri="{FF2B5EF4-FFF2-40B4-BE49-F238E27FC236}">
                <a16:creationId xmlns:a16="http://schemas.microsoft.com/office/drawing/2014/main" id="{47CAD3B1-F57F-40DC-B067-F96291F9D3E0}"/>
              </a:ext>
            </a:extLst>
          </p:cNvPr>
          <p:cNvSpPr>
            <a:spLocks noGrp="1"/>
          </p:cNvSpPr>
          <p:nvPr>
            <p:ph type="body" sz="quarter" idx="10" hasCustomPrompt="1"/>
          </p:nvPr>
        </p:nvSpPr>
        <p:spPr>
          <a:xfrm>
            <a:off x="2068886" y="1147500"/>
            <a:ext cx="3795574" cy="3770263"/>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23900" b="1" i="1" kern="1200" spc="600" noProof="0">
                <a:solidFill>
                  <a:schemeClr val="accent1"/>
                </a:solidFill>
                <a:effectLst/>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pPr>
            <a:r>
              <a:rPr lang="en-US" altLang="zh-CN" sz="23900" i="1" dirty="0">
                <a:solidFill>
                  <a:schemeClr val="accent1"/>
                </a:solidFill>
                <a:effectLst/>
                <a:latin typeface="Arial"/>
                <a:ea typeface="微软雅黑"/>
              </a:rPr>
              <a:t>01</a:t>
            </a:r>
            <a:endParaRPr lang="zh-CN" altLang="en-US" sz="23900" i="1" dirty="0">
              <a:solidFill>
                <a:schemeClr val="accent1"/>
              </a:solidFill>
              <a:effectLst/>
              <a:latin typeface="Arial"/>
              <a:ea typeface="微软雅黑"/>
            </a:endParaRPr>
          </a:p>
        </p:txBody>
      </p:sp>
      <p:sp>
        <p:nvSpPr>
          <p:cNvPr id="51" name="文本占位符 50">
            <a:extLst>
              <a:ext uri="{FF2B5EF4-FFF2-40B4-BE49-F238E27FC236}">
                <a16:creationId xmlns:a16="http://schemas.microsoft.com/office/drawing/2014/main" id="{8AC408FE-39D6-43C5-8C71-DB30EFBEE495}"/>
              </a:ext>
            </a:extLst>
          </p:cNvPr>
          <p:cNvSpPr>
            <a:spLocks noGrp="1"/>
          </p:cNvSpPr>
          <p:nvPr>
            <p:ph type="body" sz="quarter" idx="11" hasCustomPrompt="1"/>
          </p:nvPr>
        </p:nvSpPr>
        <p:spPr>
          <a:xfrm>
            <a:off x="5740314" y="2297776"/>
            <a:ext cx="3998772" cy="1015663"/>
          </a:xfrm>
        </p:spPr>
        <p:txBody>
          <a:bodyPr wrap="square">
            <a:spAutoFit/>
          </a:bodyPr>
          <a:lstStyle>
            <a:lvl1pPr marL="0" indent="0" algn="l">
              <a:buFontTx/>
              <a:buNone/>
              <a:defRPr lang="zh-CN" altLang="en-US" sz="6000" b="1" kern="1200" spc="600" noProof="0">
                <a:solidFill>
                  <a:schemeClr val="accent2"/>
                </a:solidFill>
                <a:effectLst/>
                <a:latin typeface="Arial"/>
                <a:ea typeface="微软雅黑"/>
                <a:cs typeface="+mn-cs"/>
              </a:defRPr>
            </a:lvl1pPr>
          </a:lstStyle>
          <a:p>
            <a:pPr marL="228600" marR="0" lvl="0" indent="-228600" algn="l" defTabSz="914400" rtl="0" eaLnBrk="1" fontAlgn="auto" latinLnBrk="0" hangingPunct="1">
              <a:lnSpc>
                <a:spcPct val="100000"/>
              </a:lnSpc>
              <a:spcBef>
                <a:spcPts val="0"/>
              </a:spcBef>
              <a:spcAft>
                <a:spcPts val="0"/>
              </a:spcAft>
              <a:buClrTx/>
              <a:buSzTx/>
              <a:tabLst/>
            </a:pPr>
            <a:r>
              <a:rPr lang="zh-CN" altLang="en-US" dirty="0">
                <a:solidFill>
                  <a:schemeClr val="accent2"/>
                </a:solidFill>
                <a:effectLst/>
                <a:latin typeface="Arial"/>
                <a:ea typeface="微软雅黑"/>
              </a:rPr>
              <a:t>工作回顾</a:t>
            </a:r>
          </a:p>
        </p:txBody>
      </p:sp>
      <p:sp>
        <p:nvSpPr>
          <p:cNvPr id="53" name="文本占位符 52">
            <a:extLst>
              <a:ext uri="{FF2B5EF4-FFF2-40B4-BE49-F238E27FC236}">
                <a16:creationId xmlns:a16="http://schemas.microsoft.com/office/drawing/2014/main" id="{F2EC19E0-239B-4B72-A470-9C7BB447E9EF}"/>
              </a:ext>
            </a:extLst>
          </p:cNvPr>
          <p:cNvSpPr>
            <a:spLocks noGrp="1"/>
          </p:cNvSpPr>
          <p:nvPr>
            <p:ph type="body" sz="quarter" idx="12" hasCustomPrompt="1"/>
          </p:nvPr>
        </p:nvSpPr>
        <p:spPr>
          <a:xfrm>
            <a:off x="5740314" y="3578337"/>
            <a:ext cx="3998772" cy="480131"/>
          </a:xfrm>
        </p:spPr>
        <p:txBody>
          <a:bodyPr wrap="square">
            <a:spAutoFit/>
          </a:bodyPr>
          <a:lstStyle>
            <a:lvl1pPr marL="0" indent="0" algn="l" defTabSz="914400" rtl="0" eaLnBrk="1" latinLnBrk="0" hangingPunct="1">
              <a:buFontTx/>
              <a:buNone/>
              <a:defRPr lang="en-US" altLang="zh-CN" sz="2800" kern="1200">
                <a:solidFill>
                  <a:schemeClr val="tx1"/>
                </a:solidFill>
                <a:latin typeface="+mn-lt"/>
                <a:ea typeface="+mn-ea"/>
                <a:cs typeface="+mn-cs"/>
              </a:defRPr>
            </a:lvl1pPr>
          </a:lstStyle>
          <a:p>
            <a:r>
              <a:rPr lang="en-US" altLang="zh-CN" sz="2800"/>
              <a:t>Please Add Text Herea</a:t>
            </a:r>
          </a:p>
        </p:txBody>
      </p:sp>
    </p:spTree>
    <p:extLst>
      <p:ext uri="{BB962C8B-B14F-4D97-AF65-F5344CB8AC3E}">
        <p14:creationId xmlns:p14="http://schemas.microsoft.com/office/powerpoint/2010/main" val="45953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正文页1">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34DFF6A-3389-4EF4-8B79-FA5F98336325}"/>
              </a:ext>
            </a:extLst>
          </p:cNvPr>
          <p:cNvPicPr>
            <a:picLocks noChangeAspect="1"/>
          </p:cNvPicPr>
          <p:nvPr userDrawn="1"/>
        </p:nvPicPr>
        <p:blipFill rotWithShape="1">
          <a:blip r:embed="rId2">
            <a:alphaModFix amt="60000"/>
          </a:blip>
          <a:srcRect r="10928"/>
          <a:stretch/>
        </p:blipFill>
        <p:spPr>
          <a:xfrm flipH="1" flipV="1">
            <a:off x="-636" y="0"/>
            <a:ext cx="12193272" cy="6858330"/>
          </a:xfrm>
          <a:prstGeom prst="rect">
            <a:avLst/>
          </a:prstGeom>
        </p:spPr>
      </p:pic>
      <p:cxnSp>
        <p:nvCxnSpPr>
          <p:cNvPr id="2" name="直接连接符 1">
            <a:extLst>
              <a:ext uri="{FF2B5EF4-FFF2-40B4-BE49-F238E27FC236}">
                <a16:creationId xmlns:a16="http://schemas.microsoft.com/office/drawing/2014/main" id="{DE54DAA0-DE0E-4A5B-BE6A-35F37E800A89}"/>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10" name="任意多边形: 形状 9">
            <a:extLst>
              <a:ext uri="{FF2B5EF4-FFF2-40B4-BE49-F238E27FC236}">
                <a16:creationId xmlns:a16="http://schemas.microsoft.com/office/drawing/2014/main" id="{2F4AC827-D731-4E1F-BF6A-796333B07DF7}"/>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97912679-E8F4-47FC-BB94-0FF8D9892D3F}"/>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F5D54897-4800-4934-9115-4DBBBF98F48C}"/>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58ED72EF-A180-4CC3-8E7A-B7463D00304E}"/>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14">
            <a:extLst>
              <a:ext uri="{FF2B5EF4-FFF2-40B4-BE49-F238E27FC236}">
                <a16:creationId xmlns:a16="http://schemas.microsoft.com/office/drawing/2014/main" id="{565E0505-2CA6-46DA-BD43-F4C2D35BC0E0}"/>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304015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文版式1">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0873DE6B-C1B6-4A8E-81EC-BCE1E05FA0C4}"/>
              </a:ext>
            </a:extLst>
          </p:cNvPr>
          <p:cNvSpPr>
            <a:spLocks noGrp="1"/>
          </p:cNvSpPr>
          <p:nvPr>
            <p:ph type="pic" sz="quarter" idx="11"/>
          </p:nvPr>
        </p:nvSpPr>
        <p:spPr>
          <a:xfrm>
            <a:off x="693535" y="1797874"/>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3" name="图片占位符 12">
            <a:extLst>
              <a:ext uri="{FF2B5EF4-FFF2-40B4-BE49-F238E27FC236}">
                <a16:creationId xmlns:a16="http://schemas.microsoft.com/office/drawing/2014/main" id="{9E88FB8D-788B-421E-8EEB-BDCA2706B95A}"/>
              </a:ext>
            </a:extLst>
          </p:cNvPr>
          <p:cNvSpPr>
            <a:spLocks noGrp="1"/>
          </p:cNvSpPr>
          <p:nvPr>
            <p:ph type="pic" sz="quarter" idx="12"/>
          </p:nvPr>
        </p:nvSpPr>
        <p:spPr>
          <a:xfrm>
            <a:off x="3394187" y="3812350"/>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5" name="图片占位符 14">
            <a:extLst>
              <a:ext uri="{FF2B5EF4-FFF2-40B4-BE49-F238E27FC236}">
                <a16:creationId xmlns:a16="http://schemas.microsoft.com/office/drawing/2014/main" id="{81A274B5-2A0E-42E8-8231-95B6015C592F}"/>
              </a:ext>
            </a:extLst>
          </p:cNvPr>
          <p:cNvSpPr>
            <a:spLocks noGrp="1"/>
          </p:cNvSpPr>
          <p:nvPr>
            <p:ph type="pic" sz="quarter" idx="13"/>
          </p:nvPr>
        </p:nvSpPr>
        <p:spPr>
          <a:xfrm>
            <a:off x="6096000" y="1797874"/>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6" name="图片占位符 15">
            <a:extLst>
              <a:ext uri="{FF2B5EF4-FFF2-40B4-BE49-F238E27FC236}">
                <a16:creationId xmlns:a16="http://schemas.microsoft.com/office/drawing/2014/main" id="{1A7C644C-37FE-472B-931F-011A71C888DE}"/>
              </a:ext>
            </a:extLst>
          </p:cNvPr>
          <p:cNvSpPr>
            <a:spLocks noGrp="1"/>
          </p:cNvSpPr>
          <p:nvPr>
            <p:ph type="pic" sz="quarter" idx="14"/>
          </p:nvPr>
        </p:nvSpPr>
        <p:spPr>
          <a:xfrm>
            <a:off x="8798241" y="3812350"/>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cxnSp>
        <p:nvCxnSpPr>
          <p:cNvPr id="6" name="直接连接符 5">
            <a:extLst>
              <a:ext uri="{FF2B5EF4-FFF2-40B4-BE49-F238E27FC236}">
                <a16:creationId xmlns:a16="http://schemas.microsoft.com/office/drawing/2014/main" id="{2EDC8336-33DB-43E9-90C7-87C7386B1F23}"/>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7" name="任意多边形: 形状 6">
            <a:extLst>
              <a:ext uri="{FF2B5EF4-FFF2-40B4-BE49-F238E27FC236}">
                <a16:creationId xmlns:a16="http://schemas.microsoft.com/office/drawing/2014/main" id="{AEB76F48-7528-449C-B5E6-36B2BA02E49A}"/>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E4C8459E-2424-4FC6-A4BD-E186A447A60E}"/>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32D6D6CD-80E6-46AE-B716-641B6DFB2E7D}"/>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5EE33151-DCF9-4FDD-8919-F438C4296501}"/>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6">
            <a:extLst>
              <a:ext uri="{FF2B5EF4-FFF2-40B4-BE49-F238E27FC236}">
                <a16:creationId xmlns:a16="http://schemas.microsoft.com/office/drawing/2014/main" id="{0EDAD7E8-FA33-4154-8FBA-E357336B9CCF}"/>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54005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B4CB5E-D7DE-4996-8545-FE77F91DE0B6}"/>
              </a:ext>
            </a:extLst>
          </p:cNvPr>
          <p:cNvPicPr>
            <a:picLocks noChangeAspect="1"/>
          </p:cNvPicPr>
          <p:nvPr userDrawn="1"/>
        </p:nvPicPr>
        <p:blipFill rotWithShape="1">
          <a:blip r:embed="rId2">
            <a:alphaModFix amt="75000"/>
          </a:blip>
          <a:srcRect r="10928"/>
          <a:stretch/>
        </p:blipFill>
        <p:spPr>
          <a:xfrm flipH="1" flipV="1">
            <a:off x="-636" y="0"/>
            <a:ext cx="12193272" cy="6858330"/>
          </a:xfrm>
          <a:prstGeom prst="rect">
            <a:avLst/>
          </a:prstGeom>
        </p:spPr>
      </p:pic>
      <p:sp>
        <p:nvSpPr>
          <p:cNvPr id="9" name="矩形: 圆角 8">
            <a:extLst>
              <a:ext uri="{FF2B5EF4-FFF2-40B4-BE49-F238E27FC236}">
                <a16:creationId xmlns:a16="http://schemas.microsoft.com/office/drawing/2014/main" id="{8B92AB5E-C2EF-433C-A20C-39248E3DE96C}"/>
              </a:ext>
            </a:extLst>
          </p:cNvPr>
          <p:cNvSpPr/>
          <p:nvPr/>
        </p:nvSpPr>
        <p:spPr>
          <a:xfrm>
            <a:off x="4619311" y="4862823"/>
            <a:ext cx="2953378" cy="488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8D43818F-DDF7-409E-9B33-03BA22B980A7}"/>
              </a:ext>
            </a:extLst>
          </p:cNvPr>
          <p:cNvSpPr/>
          <p:nvPr userDrawn="1"/>
        </p:nvSpPr>
        <p:spPr>
          <a:xfrm>
            <a:off x="0" y="6497709"/>
            <a:ext cx="12192000" cy="36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AB6DC44-5EC0-49A1-B7B6-9B53912F2919}"/>
              </a:ext>
            </a:extLst>
          </p:cNvPr>
          <p:cNvSpPr/>
          <p:nvPr userDrawn="1"/>
        </p:nvSpPr>
        <p:spPr>
          <a:xfrm>
            <a:off x="0" y="640627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56729D83-25C5-43C5-8C57-06B135A08D47}"/>
              </a:ext>
            </a:extLst>
          </p:cNvPr>
          <p:cNvGrpSpPr/>
          <p:nvPr userDrawn="1"/>
        </p:nvGrpSpPr>
        <p:grpSpPr>
          <a:xfrm>
            <a:off x="7416613" y="2279553"/>
            <a:ext cx="381484" cy="338920"/>
            <a:chOff x="5386625" y="1332586"/>
            <a:chExt cx="568410" cy="504991"/>
          </a:xfrm>
        </p:grpSpPr>
        <p:sp>
          <p:nvSpPr>
            <p:cNvPr id="17" name="椭圆 16">
              <a:extLst>
                <a:ext uri="{FF2B5EF4-FFF2-40B4-BE49-F238E27FC236}">
                  <a16:creationId xmlns:a16="http://schemas.microsoft.com/office/drawing/2014/main" id="{D506ED0C-AF2F-4640-A3EB-8412CCB780BF}"/>
                </a:ext>
              </a:extLst>
            </p:cNvPr>
            <p:cNvSpPr/>
            <p:nvPr/>
          </p:nvSpPr>
          <p:spPr>
            <a:xfrm>
              <a:off x="5474571" y="1378857"/>
              <a:ext cx="480464" cy="458720"/>
            </a:xfrm>
            <a:prstGeom prst="ellipse">
              <a:avLst/>
            </a:prstGeom>
            <a:gradFill flip="none" rotWithShape="1">
              <a:gsLst>
                <a:gs pos="67000">
                  <a:schemeClr val="accent1"/>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107FFA28-86BD-4C4E-96A1-F09671DF50B7}"/>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C8C98529-ACE5-404C-B11B-58FB9E9C937D}"/>
              </a:ext>
            </a:extLst>
          </p:cNvPr>
          <p:cNvGrpSpPr/>
          <p:nvPr userDrawn="1"/>
        </p:nvGrpSpPr>
        <p:grpSpPr>
          <a:xfrm>
            <a:off x="1857845" y="579765"/>
            <a:ext cx="1724118" cy="1548708"/>
            <a:chOff x="5361651" y="1304562"/>
            <a:chExt cx="593384" cy="533015"/>
          </a:xfrm>
        </p:grpSpPr>
        <p:sp>
          <p:nvSpPr>
            <p:cNvPr id="20" name="椭圆 19">
              <a:extLst>
                <a:ext uri="{FF2B5EF4-FFF2-40B4-BE49-F238E27FC236}">
                  <a16:creationId xmlns:a16="http://schemas.microsoft.com/office/drawing/2014/main" id="{B0202DB1-96B6-4495-9983-3CA9434B4ECE}"/>
                </a:ext>
              </a:extLst>
            </p:cNvPr>
            <p:cNvSpPr/>
            <p:nvPr/>
          </p:nvSpPr>
          <p:spPr>
            <a:xfrm>
              <a:off x="5474571" y="1378857"/>
              <a:ext cx="480464" cy="458720"/>
            </a:xfrm>
            <a:prstGeom prst="ellipse">
              <a:avLst/>
            </a:prstGeom>
            <a:gradFill flip="none" rotWithShape="1">
              <a:gsLst>
                <a:gs pos="56000">
                  <a:schemeClr val="accent1"/>
                </a:gs>
                <a:gs pos="74000">
                  <a:schemeClr val="accent1">
                    <a:alpha val="85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C6764C10-CC24-4A9D-81C1-82778EABBE66}"/>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8F576955-6033-4DD2-ACC2-B05763006237}"/>
              </a:ext>
            </a:extLst>
          </p:cNvPr>
          <p:cNvGrpSpPr/>
          <p:nvPr userDrawn="1"/>
        </p:nvGrpSpPr>
        <p:grpSpPr>
          <a:xfrm>
            <a:off x="7843211" y="3562952"/>
            <a:ext cx="1069606" cy="943136"/>
            <a:chOff x="5345632" y="1300230"/>
            <a:chExt cx="609403" cy="537347"/>
          </a:xfrm>
        </p:grpSpPr>
        <p:sp>
          <p:nvSpPr>
            <p:cNvPr id="23" name="椭圆 22">
              <a:extLst>
                <a:ext uri="{FF2B5EF4-FFF2-40B4-BE49-F238E27FC236}">
                  <a16:creationId xmlns:a16="http://schemas.microsoft.com/office/drawing/2014/main" id="{03F5F365-5DED-4C27-AA7D-FCDB0EC0F013}"/>
                </a:ext>
              </a:extLst>
            </p:cNvPr>
            <p:cNvSpPr/>
            <p:nvPr/>
          </p:nvSpPr>
          <p:spPr>
            <a:xfrm>
              <a:off x="5474571" y="1378857"/>
              <a:ext cx="480464" cy="458720"/>
            </a:xfrm>
            <a:prstGeom prst="ellipse">
              <a:avLst/>
            </a:prstGeom>
            <a:gradFill flip="none" rotWithShape="1">
              <a:gsLst>
                <a:gs pos="59000">
                  <a:schemeClr val="accent1">
                    <a:alpha val="7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A7DE96D8-F2B7-45E8-993F-4B330006C92C}"/>
                </a:ext>
              </a:extLst>
            </p:cNvPr>
            <p:cNvSpPr/>
            <p:nvPr/>
          </p:nvSpPr>
          <p:spPr>
            <a:xfrm flipH="1">
              <a:off x="5345632" y="1300230"/>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7E864344-8F66-422D-AB8A-D4671A85DDCD}"/>
              </a:ext>
            </a:extLst>
          </p:cNvPr>
          <p:cNvGrpSpPr/>
          <p:nvPr userDrawn="1"/>
        </p:nvGrpSpPr>
        <p:grpSpPr>
          <a:xfrm>
            <a:off x="2149452" y="4303929"/>
            <a:ext cx="472332" cy="419632"/>
            <a:chOff x="5386625" y="1332586"/>
            <a:chExt cx="568410" cy="504991"/>
          </a:xfrm>
        </p:grpSpPr>
        <p:sp>
          <p:nvSpPr>
            <p:cNvPr id="26" name="椭圆 25">
              <a:extLst>
                <a:ext uri="{FF2B5EF4-FFF2-40B4-BE49-F238E27FC236}">
                  <a16:creationId xmlns:a16="http://schemas.microsoft.com/office/drawing/2014/main" id="{E5DB489B-4993-44D3-96BC-9EA6D7B62381}"/>
                </a:ext>
              </a:extLst>
            </p:cNvPr>
            <p:cNvSpPr/>
            <p:nvPr/>
          </p:nvSpPr>
          <p:spPr>
            <a:xfrm>
              <a:off x="5474571" y="1378857"/>
              <a:ext cx="480464" cy="458720"/>
            </a:xfrm>
            <a:prstGeom prst="ellipse">
              <a:avLst/>
            </a:prstGeom>
            <a:gradFill flip="none" rotWithShape="1">
              <a:gsLst>
                <a:gs pos="67000">
                  <a:schemeClr val="accent1">
                    <a:alpha val="84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3300789C-EC93-4BA8-A147-03DD6E5F09A2}"/>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705E2508-6BF6-4561-A375-EC85C49613A6}"/>
              </a:ext>
            </a:extLst>
          </p:cNvPr>
          <p:cNvGrpSpPr/>
          <p:nvPr userDrawn="1"/>
        </p:nvGrpSpPr>
        <p:grpSpPr>
          <a:xfrm>
            <a:off x="8184427" y="1117736"/>
            <a:ext cx="613484" cy="545034"/>
            <a:chOff x="5386625" y="1332586"/>
            <a:chExt cx="568410" cy="504991"/>
          </a:xfrm>
        </p:grpSpPr>
        <p:sp>
          <p:nvSpPr>
            <p:cNvPr id="29" name="椭圆 28">
              <a:extLst>
                <a:ext uri="{FF2B5EF4-FFF2-40B4-BE49-F238E27FC236}">
                  <a16:creationId xmlns:a16="http://schemas.microsoft.com/office/drawing/2014/main" id="{A1974574-11F8-40BA-93A9-63B918CD39E3}"/>
                </a:ext>
              </a:extLst>
            </p:cNvPr>
            <p:cNvSpPr/>
            <p:nvPr/>
          </p:nvSpPr>
          <p:spPr>
            <a:xfrm>
              <a:off x="5474571" y="1378857"/>
              <a:ext cx="480464" cy="458720"/>
            </a:xfrm>
            <a:prstGeom prst="ellipse">
              <a:avLst/>
            </a:prstGeom>
            <a:gradFill flip="none" rotWithShape="1">
              <a:gsLst>
                <a:gs pos="67000">
                  <a:schemeClr val="accent1">
                    <a:alpha val="8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634B6F5-CAD5-436C-8229-E46ADBDCF599}"/>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905322AB-DCBB-4076-938A-8F1A9664ACA4}"/>
              </a:ext>
            </a:extLst>
          </p:cNvPr>
          <p:cNvGrpSpPr/>
          <p:nvPr userDrawn="1"/>
        </p:nvGrpSpPr>
        <p:grpSpPr>
          <a:xfrm>
            <a:off x="6214441" y="1123212"/>
            <a:ext cx="246180" cy="224838"/>
            <a:chOff x="5386625" y="1332586"/>
            <a:chExt cx="568410" cy="504991"/>
          </a:xfrm>
        </p:grpSpPr>
        <p:sp>
          <p:nvSpPr>
            <p:cNvPr id="32" name="椭圆 31">
              <a:extLst>
                <a:ext uri="{FF2B5EF4-FFF2-40B4-BE49-F238E27FC236}">
                  <a16:creationId xmlns:a16="http://schemas.microsoft.com/office/drawing/2014/main" id="{B6D4DA78-8AF2-450D-AF11-B6CF32DE5160}"/>
                </a:ext>
              </a:extLst>
            </p:cNvPr>
            <p:cNvSpPr/>
            <p:nvPr/>
          </p:nvSpPr>
          <p:spPr>
            <a:xfrm>
              <a:off x="5474571" y="1378857"/>
              <a:ext cx="480464" cy="458720"/>
            </a:xfrm>
            <a:prstGeom prst="ellipse">
              <a:avLst/>
            </a:prstGeom>
            <a:gradFill flip="none" rotWithShape="1">
              <a:gsLst>
                <a:gs pos="67000">
                  <a:schemeClr val="accent1">
                    <a:alpha val="32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4AB57077-C34C-4CD8-A6CB-6A3D626CE691}"/>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4791B74B-84B2-4D70-895C-74F638364B97}"/>
              </a:ext>
            </a:extLst>
          </p:cNvPr>
          <p:cNvGrpSpPr/>
          <p:nvPr userDrawn="1"/>
        </p:nvGrpSpPr>
        <p:grpSpPr>
          <a:xfrm>
            <a:off x="5505374" y="2904725"/>
            <a:ext cx="139670" cy="124086"/>
            <a:chOff x="5386625" y="1332586"/>
            <a:chExt cx="568410" cy="504991"/>
          </a:xfrm>
        </p:grpSpPr>
        <p:sp>
          <p:nvSpPr>
            <p:cNvPr id="35" name="椭圆 34">
              <a:extLst>
                <a:ext uri="{FF2B5EF4-FFF2-40B4-BE49-F238E27FC236}">
                  <a16:creationId xmlns:a16="http://schemas.microsoft.com/office/drawing/2014/main" id="{C6D7F0A2-301D-4BA2-8127-4D5BF5C5591D}"/>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CF9A763E-A365-450A-B0A8-1918A69B8CBC}"/>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A5FA206B-B479-4272-B1CF-C1C3C8C09BAF}"/>
              </a:ext>
            </a:extLst>
          </p:cNvPr>
          <p:cNvGrpSpPr/>
          <p:nvPr userDrawn="1"/>
        </p:nvGrpSpPr>
        <p:grpSpPr>
          <a:xfrm>
            <a:off x="9306975" y="4076011"/>
            <a:ext cx="1820358" cy="1635156"/>
            <a:chOff x="5361651" y="1304562"/>
            <a:chExt cx="593384" cy="533015"/>
          </a:xfrm>
        </p:grpSpPr>
        <p:sp>
          <p:nvSpPr>
            <p:cNvPr id="38" name="椭圆 37">
              <a:extLst>
                <a:ext uri="{FF2B5EF4-FFF2-40B4-BE49-F238E27FC236}">
                  <a16:creationId xmlns:a16="http://schemas.microsoft.com/office/drawing/2014/main" id="{94054521-3CD1-4C4D-B075-39E245BBFEE5}"/>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D396A124-D28E-4690-8625-43F679760D35}"/>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占位符 42">
            <a:extLst>
              <a:ext uri="{FF2B5EF4-FFF2-40B4-BE49-F238E27FC236}">
                <a16:creationId xmlns:a16="http://schemas.microsoft.com/office/drawing/2014/main" id="{40C038F9-E41A-4B77-9C84-23A4B8FBED37}"/>
              </a:ext>
            </a:extLst>
          </p:cNvPr>
          <p:cNvSpPr>
            <a:spLocks noGrp="1"/>
          </p:cNvSpPr>
          <p:nvPr>
            <p:ph type="body" sz="quarter" idx="12" hasCustomPrompt="1"/>
          </p:nvPr>
        </p:nvSpPr>
        <p:spPr>
          <a:xfrm>
            <a:off x="4680951" y="4927697"/>
            <a:ext cx="2830098" cy="369332"/>
          </a:xfrm>
        </p:spPr>
        <p:txBody>
          <a:bodyPr wrap="square">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af-ZA" altLang="zh-CN" sz="1800" b="1" i="0" u="none" strike="noStrike" kern="1200" cap="none" spc="0" normalizeH="0" baseline="0" noProof="0">
                <a:ln>
                  <a:noFill/>
                </a:ln>
                <a:solidFill>
                  <a:schemeClr val="bg1"/>
                </a:solidFill>
                <a:effectLst/>
                <a:uLnTx/>
                <a:uFillTx/>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mn-lt"/>
                <a:ea typeface="+mn-ea"/>
                <a:cs typeface="+mn-cs"/>
              </a:rPr>
              <a:t>汇报人</a:t>
            </a:r>
            <a:r>
              <a:rPr kumimoji="0" lang="zh-CN" altLang="en-US" sz="1800" b="1" i="0" u="none" strike="noStrike" kern="1200" cap="none" spc="0" normalizeH="0" baseline="0" noProof="0">
                <a:ln>
                  <a:noFill/>
                </a:ln>
                <a:solidFill>
                  <a:prstClr val="white"/>
                </a:solidFill>
                <a:effectLst/>
                <a:uLnTx/>
                <a:uFillTx/>
                <a:latin typeface="+mn-lt"/>
                <a:ea typeface="+mn-ea"/>
                <a:cs typeface="+mn-cs"/>
              </a:rPr>
              <a:t>：</a:t>
            </a:r>
            <a:r>
              <a:rPr kumimoji="0" lang="af-ZA" altLang="zh-CN" sz="1800" b="1" i="0" u="none" strike="noStrike" kern="1200" cap="none" spc="0" normalizeH="0" baseline="0" noProof="0">
                <a:ln>
                  <a:noFill/>
                </a:ln>
                <a:solidFill>
                  <a:prstClr val="white"/>
                </a:solidFill>
                <a:effectLst/>
                <a:uLnTx/>
                <a:uFillTx/>
                <a:latin typeface="+mn-lt"/>
                <a:ea typeface="+mn-ea"/>
                <a:cs typeface="+mn-cs"/>
              </a:rPr>
              <a:t>OfficePLUS</a:t>
            </a:r>
            <a:endParaRPr kumimoji="0" lang="af-ZA" altLang="zh-CN" sz="1800" b="1" i="0" u="none" strike="noStrike" kern="1200" cap="none" spc="0" normalizeH="0" baseline="0" noProof="0" dirty="0">
              <a:ln>
                <a:noFill/>
              </a:ln>
              <a:solidFill>
                <a:prstClr val="white"/>
              </a:solidFill>
              <a:effectLst/>
              <a:uLnTx/>
              <a:uFillTx/>
              <a:latin typeface="+mn-lt"/>
              <a:ea typeface="+mn-ea"/>
              <a:cs typeface="+mn-cs"/>
            </a:endParaRPr>
          </a:p>
        </p:txBody>
      </p:sp>
      <p:cxnSp>
        <p:nvCxnSpPr>
          <p:cNvPr id="13" name="直接连接符 12">
            <a:extLst>
              <a:ext uri="{FF2B5EF4-FFF2-40B4-BE49-F238E27FC236}">
                <a16:creationId xmlns:a16="http://schemas.microsoft.com/office/drawing/2014/main" id="{BC0BEFC1-122D-4DF4-84E8-0FAC48040134}"/>
              </a:ext>
            </a:extLst>
          </p:cNvPr>
          <p:cNvCxnSpPr>
            <a:cxnSpLocks/>
          </p:cNvCxnSpPr>
          <p:nvPr userDrawn="1"/>
        </p:nvCxnSpPr>
        <p:spPr>
          <a:xfrm>
            <a:off x="3269931" y="3051414"/>
            <a:ext cx="5652139" cy="0"/>
          </a:xfrm>
          <a:prstGeom prst="line">
            <a:avLst/>
          </a:prstGeom>
          <a:ln>
            <a:gradFill flip="none" rotWithShape="1">
              <a:gsLst>
                <a:gs pos="0">
                  <a:srgbClr val="363632">
                    <a:alpha val="0"/>
                  </a:srgbClr>
                </a:gs>
                <a:gs pos="50000">
                  <a:srgbClr val="363632"/>
                </a:gs>
                <a:gs pos="100000">
                  <a:srgbClr val="363632">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文本占位符 7">
            <a:extLst>
              <a:ext uri="{FF2B5EF4-FFF2-40B4-BE49-F238E27FC236}">
                <a16:creationId xmlns:a16="http://schemas.microsoft.com/office/drawing/2014/main" id="{F45BB200-FDED-4C48-AAF0-2C5D812FCA89}"/>
              </a:ext>
            </a:extLst>
          </p:cNvPr>
          <p:cNvSpPr>
            <a:spLocks noGrp="1"/>
          </p:cNvSpPr>
          <p:nvPr>
            <p:ph type="body" sz="quarter" idx="13" hasCustomPrompt="1"/>
          </p:nvPr>
        </p:nvSpPr>
        <p:spPr>
          <a:xfrm>
            <a:off x="3819525" y="1581289"/>
            <a:ext cx="4552950" cy="144655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lang="zh-CN" altLang="en-US" sz="8800" b="1" kern="1200" noProof="0">
                <a:solidFill>
                  <a:schemeClr val="accent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a:ln>
                  <a:noFill/>
                </a:ln>
                <a:solidFill>
                  <a:srgbClr val="363632"/>
                </a:solidFill>
                <a:effectLst/>
                <a:uLnTx/>
                <a:uFillTx/>
                <a:latin typeface="+mn-lt"/>
                <a:ea typeface="+mn-ea"/>
                <a:cs typeface="+mn-cs"/>
              </a:rPr>
              <a:t>谢谢</a:t>
            </a:r>
          </a:p>
        </p:txBody>
      </p:sp>
      <p:sp>
        <p:nvSpPr>
          <p:cNvPr id="44" name="文本占位符 43">
            <a:extLst>
              <a:ext uri="{FF2B5EF4-FFF2-40B4-BE49-F238E27FC236}">
                <a16:creationId xmlns:a16="http://schemas.microsoft.com/office/drawing/2014/main" id="{5D09408B-D9ED-4A72-92D7-1A4F5B86EA81}"/>
              </a:ext>
            </a:extLst>
          </p:cNvPr>
          <p:cNvSpPr>
            <a:spLocks noGrp="1"/>
          </p:cNvSpPr>
          <p:nvPr>
            <p:ph type="body" sz="quarter" idx="14" hasCustomPrompt="1"/>
          </p:nvPr>
        </p:nvSpPr>
        <p:spPr>
          <a:xfrm>
            <a:off x="3819525" y="3081177"/>
            <a:ext cx="4552950" cy="92333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lang="zh-CN" altLang="en-US" sz="5400" b="1" kern="1200" noProof="0">
                <a:solidFill>
                  <a:schemeClr val="accent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f-ZA" altLang="zh-CN" sz="5400" b="1" i="0" u="none" strike="noStrike" kern="1200" cap="none" spc="0" normalizeH="0" baseline="0" noProof="0">
                <a:ln>
                  <a:noFill/>
                </a:ln>
                <a:solidFill>
                  <a:srgbClr val="363632"/>
                </a:solidFill>
                <a:effectLst/>
                <a:uLnTx/>
                <a:uFillTx/>
                <a:latin typeface="+mn-lt"/>
                <a:ea typeface="+mn-ea"/>
                <a:cs typeface="+mn-cs"/>
              </a:rPr>
              <a:t>Thank you</a:t>
            </a:r>
            <a:endParaRPr kumimoji="0" lang="zh-CN" altLang="en-US" sz="5400" b="1" i="0" u="none" strike="noStrike" kern="1200" cap="none" spc="0" normalizeH="0" baseline="0" noProof="0">
              <a:ln>
                <a:noFill/>
              </a:ln>
              <a:solidFill>
                <a:srgbClr val="363632"/>
              </a:solidFill>
              <a:effectLst/>
              <a:uLnTx/>
              <a:uFillTx/>
              <a:latin typeface="+mn-lt"/>
              <a:ea typeface="+mn-ea"/>
              <a:cs typeface="+mn-cs"/>
            </a:endParaRPr>
          </a:p>
        </p:txBody>
      </p:sp>
    </p:spTree>
    <p:extLst>
      <p:ext uri="{BB962C8B-B14F-4D97-AF65-F5344CB8AC3E}">
        <p14:creationId xmlns:p14="http://schemas.microsoft.com/office/powerpoint/2010/main" val="272885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0" name="标题 1"/>
          <p:cNvSpPr>
            <a:spLocks noGrp="1"/>
          </p:cNvSpPr>
          <p:nvPr>
            <p:ph type="title" hasCustomPrompt="1"/>
          </p:nvPr>
        </p:nvSpPr>
        <p:spPr>
          <a:xfrm>
            <a:off x="669924" y="3013849"/>
            <a:ext cx="7643973" cy="656792"/>
          </a:xfrm>
        </p:spPr>
        <p:txBody>
          <a:bodyPr anchor="ctr">
            <a:normAutofit/>
          </a:bodyPr>
          <a:lstStyle>
            <a:lvl1pPr algn="l">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hasCustomPrompt="1"/>
          </p:nvPr>
        </p:nvSpPr>
        <p:spPr>
          <a:xfrm>
            <a:off x="669924" y="3884152"/>
            <a:ext cx="7643973" cy="1015623"/>
          </a:xfrm>
        </p:spPr>
        <p:txBody>
          <a:bodyPr anchor="t">
            <a:normAutofit/>
          </a:bodyPr>
          <a:lstStyle>
            <a:lvl1pPr marL="0" indent="0" algn="l">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ltLang="zh-CN" dirty="0"/>
              <a:t>Edit Master text styles</a:t>
            </a:r>
          </a:p>
        </p:txBody>
      </p:sp>
      <p:grpSp>
        <p:nvGrpSpPr>
          <p:cNvPr id="7" name="组合 6"/>
          <p:cNvGrpSpPr/>
          <p:nvPr userDrawn="1"/>
        </p:nvGrpSpPr>
        <p:grpSpPr>
          <a:xfrm>
            <a:off x="8610599" y="1269454"/>
            <a:ext cx="2765725" cy="2507942"/>
            <a:chOff x="254283" y="1886754"/>
            <a:chExt cx="5836681" cy="5292666"/>
          </a:xfrm>
        </p:grpSpPr>
        <p:grpSp>
          <p:nvGrpSpPr>
            <p:cNvPr id="8" name="组合 7"/>
            <p:cNvGrpSpPr/>
            <p:nvPr/>
          </p:nvGrpSpPr>
          <p:grpSpPr>
            <a:xfrm flipH="1">
              <a:off x="773576" y="2329256"/>
              <a:ext cx="4930983" cy="4850164"/>
              <a:chOff x="4" y="1009025"/>
              <a:chExt cx="5518411" cy="5427964"/>
            </a:xfrm>
          </p:grpSpPr>
          <p:sp>
            <p:nvSpPr>
              <p:cNvPr id="26" name="AutoShape 3"/>
              <p:cNvSpPr>
                <a:spLocks noChangeAspect="1" noChangeArrowheads="1" noTextEdit="1"/>
              </p:cNvSpPr>
              <p:nvPr/>
            </p:nvSpPr>
            <p:spPr bwMode="auto">
              <a:xfrm>
                <a:off x="1958" y="1012624"/>
                <a:ext cx="5467604" cy="5104014"/>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Freeform 6"/>
              <p:cNvSpPr>
                <a:spLocks/>
              </p:cNvSpPr>
              <p:nvPr/>
            </p:nvSpPr>
            <p:spPr bwMode="auto">
              <a:xfrm>
                <a:off x="1315122" y="3048111"/>
                <a:ext cx="2688858" cy="3388878"/>
              </a:xfrm>
              <a:custGeom>
                <a:avLst/>
                <a:gdLst/>
                <a:ahLst/>
                <a:cxnLst>
                  <a:cxn ang="0">
                    <a:pos x="534" y="1813"/>
                  </a:cxn>
                  <a:cxn ang="0">
                    <a:pos x="439" y="1553"/>
                  </a:cxn>
                  <a:cxn ang="0">
                    <a:pos x="148" y="1532"/>
                  </a:cxn>
                  <a:cxn ang="0">
                    <a:pos x="135" y="1370"/>
                  </a:cxn>
                  <a:cxn ang="0">
                    <a:pos x="109" y="1290"/>
                  </a:cxn>
                  <a:cxn ang="0">
                    <a:pos x="109" y="1154"/>
                  </a:cxn>
                  <a:cxn ang="0">
                    <a:pos x="5" y="1059"/>
                  </a:cxn>
                  <a:cxn ang="0">
                    <a:pos x="136" y="870"/>
                  </a:cxn>
                  <a:cxn ang="0">
                    <a:pos x="343" y="190"/>
                  </a:cxn>
                  <a:cxn ang="0">
                    <a:pos x="1150" y="116"/>
                  </a:cxn>
                  <a:cxn ang="0">
                    <a:pos x="1461" y="453"/>
                  </a:cxn>
                  <a:cxn ang="0">
                    <a:pos x="1451" y="937"/>
                  </a:cxn>
                  <a:cxn ang="0">
                    <a:pos x="1173" y="1321"/>
                  </a:cxn>
                  <a:cxn ang="0">
                    <a:pos x="1301" y="1807"/>
                  </a:cxn>
                  <a:cxn ang="0">
                    <a:pos x="534" y="1813"/>
                  </a:cxn>
                </a:cxnLst>
                <a:rect l="0" t="0" r="r" b="b"/>
                <a:pathLst>
                  <a:path w="1522" h="1813">
                    <a:moveTo>
                      <a:pt x="534" y="1813"/>
                    </a:moveTo>
                    <a:cubicBezTo>
                      <a:pt x="534" y="1813"/>
                      <a:pt x="464" y="1592"/>
                      <a:pt x="439" y="1553"/>
                    </a:cubicBezTo>
                    <a:cubicBezTo>
                      <a:pt x="413" y="1514"/>
                      <a:pt x="212" y="1576"/>
                      <a:pt x="148" y="1532"/>
                    </a:cubicBezTo>
                    <a:cubicBezTo>
                      <a:pt x="83" y="1489"/>
                      <a:pt x="135" y="1370"/>
                      <a:pt x="135" y="1370"/>
                    </a:cubicBezTo>
                    <a:cubicBezTo>
                      <a:pt x="135" y="1370"/>
                      <a:pt x="32" y="1362"/>
                      <a:pt x="109" y="1290"/>
                    </a:cubicBezTo>
                    <a:cubicBezTo>
                      <a:pt x="32" y="1272"/>
                      <a:pt x="117" y="1182"/>
                      <a:pt x="109" y="1154"/>
                    </a:cubicBezTo>
                    <a:cubicBezTo>
                      <a:pt x="47" y="1144"/>
                      <a:pt x="0" y="1100"/>
                      <a:pt x="5" y="1059"/>
                    </a:cubicBezTo>
                    <a:cubicBezTo>
                      <a:pt x="11" y="1018"/>
                      <a:pt x="154" y="906"/>
                      <a:pt x="136" y="870"/>
                    </a:cubicBezTo>
                    <a:cubicBezTo>
                      <a:pt x="118" y="834"/>
                      <a:pt x="8" y="466"/>
                      <a:pt x="343" y="190"/>
                    </a:cubicBezTo>
                    <a:cubicBezTo>
                      <a:pt x="553" y="18"/>
                      <a:pt x="897" y="0"/>
                      <a:pt x="1150" y="116"/>
                    </a:cubicBezTo>
                    <a:cubicBezTo>
                      <a:pt x="1301" y="185"/>
                      <a:pt x="1415" y="320"/>
                      <a:pt x="1461" y="453"/>
                    </a:cubicBezTo>
                    <a:cubicBezTo>
                      <a:pt x="1517" y="612"/>
                      <a:pt x="1522" y="801"/>
                      <a:pt x="1451" y="937"/>
                    </a:cubicBezTo>
                    <a:cubicBezTo>
                      <a:pt x="1363" y="1106"/>
                      <a:pt x="1187" y="1215"/>
                      <a:pt x="1173" y="1321"/>
                    </a:cubicBezTo>
                    <a:cubicBezTo>
                      <a:pt x="1147" y="1514"/>
                      <a:pt x="1301" y="1807"/>
                      <a:pt x="1301" y="1807"/>
                    </a:cubicBezTo>
                    <a:lnTo>
                      <a:pt x="534" y="181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 name="Freeform 7"/>
              <p:cNvSpPr>
                <a:spLocks/>
              </p:cNvSpPr>
              <p:nvPr/>
            </p:nvSpPr>
            <p:spPr bwMode="auto">
              <a:xfrm>
                <a:off x="1793878" y="3336066"/>
                <a:ext cx="541289" cy="604707"/>
              </a:xfrm>
              <a:custGeom>
                <a:avLst/>
                <a:gdLst/>
                <a:ahLst/>
                <a:cxnLst>
                  <a:cxn ang="0">
                    <a:pos x="18" y="225"/>
                  </a:cxn>
                  <a:cxn ang="0">
                    <a:pos x="0" y="371"/>
                  </a:cxn>
                  <a:cxn ang="0">
                    <a:pos x="169" y="371"/>
                  </a:cxn>
                  <a:cxn ang="0">
                    <a:pos x="260" y="196"/>
                  </a:cxn>
                  <a:cxn ang="0">
                    <a:pos x="164" y="138"/>
                  </a:cxn>
                  <a:cxn ang="0">
                    <a:pos x="306" y="136"/>
                  </a:cxn>
                  <a:cxn ang="0">
                    <a:pos x="306" y="0"/>
                  </a:cxn>
                  <a:cxn ang="0">
                    <a:pos x="108" y="104"/>
                  </a:cxn>
                  <a:cxn ang="0">
                    <a:pos x="43" y="165"/>
                  </a:cxn>
                  <a:cxn ang="0">
                    <a:pos x="196" y="225"/>
                  </a:cxn>
                  <a:cxn ang="0">
                    <a:pos x="18" y="225"/>
                  </a:cxn>
                </a:cxnLst>
                <a:rect l="0" t="0" r="r" b="b"/>
                <a:pathLst>
                  <a:path w="306" h="371">
                    <a:moveTo>
                      <a:pt x="18" y="225"/>
                    </a:moveTo>
                    <a:cubicBezTo>
                      <a:pt x="9" y="225"/>
                      <a:pt x="0" y="371"/>
                      <a:pt x="0" y="371"/>
                    </a:cubicBezTo>
                    <a:cubicBezTo>
                      <a:pt x="169" y="371"/>
                      <a:pt x="169" y="371"/>
                      <a:pt x="169" y="371"/>
                    </a:cubicBezTo>
                    <a:cubicBezTo>
                      <a:pt x="260" y="196"/>
                      <a:pt x="260" y="196"/>
                      <a:pt x="260" y="196"/>
                    </a:cubicBezTo>
                    <a:cubicBezTo>
                      <a:pt x="164" y="138"/>
                      <a:pt x="164" y="138"/>
                      <a:pt x="164" y="138"/>
                    </a:cubicBezTo>
                    <a:cubicBezTo>
                      <a:pt x="306" y="136"/>
                      <a:pt x="306" y="136"/>
                      <a:pt x="306" y="136"/>
                    </a:cubicBezTo>
                    <a:cubicBezTo>
                      <a:pt x="306" y="0"/>
                      <a:pt x="306" y="0"/>
                      <a:pt x="306" y="0"/>
                    </a:cubicBezTo>
                    <a:cubicBezTo>
                      <a:pt x="233" y="23"/>
                      <a:pt x="165" y="57"/>
                      <a:pt x="108" y="104"/>
                    </a:cubicBezTo>
                    <a:cubicBezTo>
                      <a:pt x="84" y="124"/>
                      <a:pt x="63" y="144"/>
                      <a:pt x="43" y="165"/>
                    </a:cubicBezTo>
                    <a:cubicBezTo>
                      <a:pt x="196" y="225"/>
                      <a:pt x="196" y="225"/>
                      <a:pt x="196" y="225"/>
                    </a:cubicBezTo>
                    <a:cubicBezTo>
                      <a:pt x="196" y="225"/>
                      <a:pt x="26" y="225"/>
                      <a:pt x="18" y="22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 name="Freeform 8"/>
              <p:cNvSpPr>
                <a:spLocks/>
              </p:cNvSpPr>
              <p:nvPr/>
            </p:nvSpPr>
            <p:spPr bwMode="auto">
              <a:xfrm>
                <a:off x="1801695" y="3998364"/>
                <a:ext cx="504161" cy="248362"/>
              </a:xfrm>
              <a:custGeom>
                <a:avLst/>
                <a:gdLst/>
                <a:ahLst/>
                <a:cxnLst>
                  <a:cxn ang="0">
                    <a:pos x="112" y="0"/>
                  </a:cxn>
                  <a:cxn ang="0">
                    <a:pos x="0" y="0"/>
                  </a:cxn>
                  <a:cxn ang="0">
                    <a:pos x="164" y="138"/>
                  </a:cxn>
                  <a:cxn ang="0">
                    <a:pos x="258" y="101"/>
                  </a:cxn>
                  <a:cxn ang="0">
                    <a:pos x="112" y="0"/>
                  </a:cxn>
                </a:cxnLst>
                <a:rect l="0" t="0" r="r" b="b"/>
                <a:pathLst>
                  <a:path w="258" h="138">
                    <a:moveTo>
                      <a:pt x="112" y="0"/>
                    </a:moveTo>
                    <a:lnTo>
                      <a:pt x="0" y="0"/>
                    </a:lnTo>
                    <a:lnTo>
                      <a:pt x="164" y="138"/>
                    </a:lnTo>
                    <a:lnTo>
                      <a:pt x="258" y="101"/>
                    </a:lnTo>
                    <a:lnTo>
                      <a:pt x="112"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 name="Freeform 9"/>
              <p:cNvSpPr>
                <a:spLocks/>
              </p:cNvSpPr>
              <p:nvPr/>
            </p:nvSpPr>
            <p:spPr bwMode="auto">
              <a:xfrm>
                <a:off x="2214012" y="3798595"/>
                <a:ext cx="1645362" cy="721689"/>
              </a:xfrm>
              <a:custGeom>
                <a:avLst/>
                <a:gdLst/>
                <a:ahLst/>
                <a:cxnLst>
                  <a:cxn ang="0">
                    <a:pos x="923" y="194"/>
                  </a:cxn>
                  <a:cxn ang="0">
                    <a:pos x="733" y="201"/>
                  </a:cxn>
                  <a:cxn ang="0">
                    <a:pos x="719" y="248"/>
                  </a:cxn>
                  <a:cxn ang="0">
                    <a:pos x="786" y="280"/>
                  </a:cxn>
                  <a:cxn ang="0">
                    <a:pos x="689" y="268"/>
                  </a:cxn>
                  <a:cxn ang="0">
                    <a:pos x="724" y="178"/>
                  </a:cxn>
                  <a:cxn ang="0">
                    <a:pos x="919" y="164"/>
                  </a:cxn>
                  <a:cxn ang="0">
                    <a:pos x="891" y="59"/>
                  </a:cxn>
                  <a:cxn ang="0">
                    <a:pos x="866" y="0"/>
                  </a:cxn>
                  <a:cxn ang="0">
                    <a:pos x="684" y="134"/>
                  </a:cxn>
                  <a:cxn ang="0">
                    <a:pos x="529" y="87"/>
                  </a:cxn>
                  <a:cxn ang="0">
                    <a:pos x="374" y="177"/>
                  </a:cxn>
                  <a:cxn ang="0">
                    <a:pos x="198" y="172"/>
                  </a:cxn>
                  <a:cxn ang="0">
                    <a:pos x="190" y="251"/>
                  </a:cxn>
                  <a:cxn ang="0">
                    <a:pos x="307" y="296"/>
                  </a:cxn>
                  <a:cxn ang="0">
                    <a:pos x="295" y="341"/>
                  </a:cxn>
                  <a:cxn ang="0">
                    <a:pos x="204" y="312"/>
                  </a:cxn>
                  <a:cxn ang="0">
                    <a:pos x="58" y="251"/>
                  </a:cxn>
                  <a:cxn ang="0">
                    <a:pos x="0" y="283"/>
                  </a:cxn>
                  <a:cxn ang="0">
                    <a:pos x="0" y="382"/>
                  </a:cxn>
                  <a:cxn ang="0">
                    <a:pos x="90" y="443"/>
                  </a:cxn>
                  <a:cxn ang="0">
                    <a:pos x="371" y="443"/>
                  </a:cxn>
                  <a:cxn ang="0">
                    <a:pos x="423" y="327"/>
                  </a:cxn>
                  <a:cxn ang="0">
                    <a:pos x="364" y="252"/>
                  </a:cxn>
                  <a:cxn ang="0">
                    <a:pos x="532" y="259"/>
                  </a:cxn>
                  <a:cxn ang="0">
                    <a:pos x="457" y="331"/>
                  </a:cxn>
                  <a:cxn ang="0">
                    <a:pos x="543" y="334"/>
                  </a:cxn>
                  <a:cxn ang="0">
                    <a:pos x="654" y="291"/>
                  </a:cxn>
                  <a:cxn ang="0">
                    <a:pos x="733" y="359"/>
                  </a:cxn>
                  <a:cxn ang="0">
                    <a:pos x="925" y="356"/>
                  </a:cxn>
                  <a:cxn ang="0">
                    <a:pos x="923" y="194"/>
                  </a:cxn>
                </a:cxnLst>
                <a:rect l="0" t="0" r="r" b="b"/>
                <a:pathLst>
                  <a:path w="932" h="443">
                    <a:moveTo>
                      <a:pt x="923" y="194"/>
                    </a:moveTo>
                    <a:cubicBezTo>
                      <a:pt x="733" y="201"/>
                      <a:pt x="733" y="201"/>
                      <a:pt x="733" y="201"/>
                    </a:cubicBezTo>
                    <a:cubicBezTo>
                      <a:pt x="719" y="248"/>
                      <a:pt x="719" y="248"/>
                      <a:pt x="719" y="248"/>
                    </a:cubicBezTo>
                    <a:cubicBezTo>
                      <a:pt x="786" y="280"/>
                      <a:pt x="786" y="280"/>
                      <a:pt x="786" y="280"/>
                    </a:cubicBezTo>
                    <a:cubicBezTo>
                      <a:pt x="689" y="268"/>
                      <a:pt x="689" y="268"/>
                      <a:pt x="689" y="268"/>
                    </a:cubicBezTo>
                    <a:cubicBezTo>
                      <a:pt x="724" y="178"/>
                      <a:pt x="724" y="178"/>
                      <a:pt x="724" y="178"/>
                    </a:cubicBezTo>
                    <a:cubicBezTo>
                      <a:pt x="919" y="164"/>
                      <a:pt x="919" y="164"/>
                      <a:pt x="919" y="164"/>
                    </a:cubicBezTo>
                    <a:cubicBezTo>
                      <a:pt x="912" y="128"/>
                      <a:pt x="903" y="93"/>
                      <a:pt x="891" y="59"/>
                    </a:cubicBezTo>
                    <a:cubicBezTo>
                      <a:pt x="884" y="40"/>
                      <a:pt x="876" y="20"/>
                      <a:pt x="866" y="0"/>
                    </a:cubicBezTo>
                    <a:cubicBezTo>
                      <a:pt x="684" y="134"/>
                      <a:pt x="684" y="134"/>
                      <a:pt x="684" y="134"/>
                    </a:cubicBezTo>
                    <a:cubicBezTo>
                      <a:pt x="529" y="87"/>
                      <a:pt x="529" y="87"/>
                      <a:pt x="529" y="87"/>
                    </a:cubicBezTo>
                    <a:cubicBezTo>
                      <a:pt x="374" y="177"/>
                      <a:pt x="374" y="177"/>
                      <a:pt x="374" y="177"/>
                    </a:cubicBezTo>
                    <a:cubicBezTo>
                      <a:pt x="198" y="172"/>
                      <a:pt x="198" y="172"/>
                      <a:pt x="198" y="172"/>
                    </a:cubicBezTo>
                    <a:cubicBezTo>
                      <a:pt x="190" y="251"/>
                      <a:pt x="190" y="251"/>
                      <a:pt x="190" y="251"/>
                    </a:cubicBezTo>
                    <a:cubicBezTo>
                      <a:pt x="307" y="296"/>
                      <a:pt x="307" y="296"/>
                      <a:pt x="307" y="296"/>
                    </a:cubicBezTo>
                    <a:cubicBezTo>
                      <a:pt x="295" y="341"/>
                      <a:pt x="295" y="341"/>
                      <a:pt x="295" y="341"/>
                    </a:cubicBezTo>
                    <a:cubicBezTo>
                      <a:pt x="204" y="312"/>
                      <a:pt x="204" y="312"/>
                      <a:pt x="204" y="312"/>
                    </a:cubicBezTo>
                    <a:cubicBezTo>
                      <a:pt x="58" y="251"/>
                      <a:pt x="58" y="251"/>
                      <a:pt x="58" y="251"/>
                    </a:cubicBezTo>
                    <a:cubicBezTo>
                      <a:pt x="0" y="283"/>
                      <a:pt x="0" y="283"/>
                      <a:pt x="0" y="283"/>
                    </a:cubicBezTo>
                    <a:cubicBezTo>
                      <a:pt x="0" y="382"/>
                      <a:pt x="0" y="382"/>
                      <a:pt x="0" y="382"/>
                    </a:cubicBezTo>
                    <a:cubicBezTo>
                      <a:pt x="90" y="443"/>
                      <a:pt x="90" y="443"/>
                      <a:pt x="90" y="443"/>
                    </a:cubicBezTo>
                    <a:cubicBezTo>
                      <a:pt x="371" y="443"/>
                      <a:pt x="371" y="443"/>
                      <a:pt x="371" y="443"/>
                    </a:cubicBezTo>
                    <a:cubicBezTo>
                      <a:pt x="423" y="327"/>
                      <a:pt x="423" y="327"/>
                      <a:pt x="423" y="327"/>
                    </a:cubicBezTo>
                    <a:cubicBezTo>
                      <a:pt x="364" y="252"/>
                      <a:pt x="364" y="252"/>
                      <a:pt x="364" y="252"/>
                    </a:cubicBezTo>
                    <a:cubicBezTo>
                      <a:pt x="532" y="259"/>
                      <a:pt x="532" y="259"/>
                      <a:pt x="532" y="259"/>
                    </a:cubicBezTo>
                    <a:cubicBezTo>
                      <a:pt x="457" y="331"/>
                      <a:pt x="457" y="331"/>
                      <a:pt x="457" y="331"/>
                    </a:cubicBezTo>
                    <a:cubicBezTo>
                      <a:pt x="543" y="334"/>
                      <a:pt x="543" y="334"/>
                      <a:pt x="543" y="334"/>
                    </a:cubicBezTo>
                    <a:cubicBezTo>
                      <a:pt x="654" y="291"/>
                      <a:pt x="654" y="291"/>
                      <a:pt x="654" y="291"/>
                    </a:cubicBezTo>
                    <a:cubicBezTo>
                      <a:pt x="733" y="359"/>
                      <a:pt x="733" y="359"/>
                      <a:pt x="733" y="359"/>
                    </a:cubicBezTo>
                    <a:cubicBezTo>
                      <a:pt x="925" y="356"/>
                      <a:pt x="925" y="356"/>
                      <a:pt x="925" y="356"/>
                    </a:cubicBezTo>
                    <a:cubicBezTo>
                      <a:pt x="932" y="304"/>
                      <a:pt x="931" y="248"/>
                      <a:pt x="923" y="19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 name="Freeform 10"/>
              <p:cNvSpPr>
                <a:spLocks/>
              </p:cNvSpPr>
              <p:nvPr/>
            </p:nvSpPr>
            <p:spPr bwMode="auto">
              <a:xfrm>
                <a:off x="2718173" y="4563477"/>
                <a:ext cx="433813" cy="311352"/>
              </a:xfrm>
              <a:custGeom>
                <a:avLst/>
                <a:gdLst/>
                <a:ahLst/>
                <a:cxnLst>
                  <a:cxn ang="0">
                    <a:pos x="0" y="26"/>
                  </a:cxn>
                  <a:cxn ang="0">
                    <a:pos x="158" y="191"/>
                  </a:cxn>
                  <a:cxn ang="0">
                    <a:pos x="246" y="150"/>
                  </a:cxn>
                  <a:cxn ang="0">
                    <a:pos x="111" y="0"/>
                  </a:cxn>
                  <a:cxn ang="0">
                    <a:pos x="0" y="26"/>
                  </a:cxn>
                </a:cxnLst>
                <a:rect l="0" t="0" r="r" b="b"/>
                <a:pathLst>
                  <a:path w="246" h="191">
                    <a:moveTo>
                      <a:pt x="0" y="26"/>
                    </a:moveTo>
                    <a:cubicBezTo>
                      <a:pt x="158" y="191"/>
                      <a:pt x="158" y="191"/>
                      <a:pt x="158" y="191"/>
                    </a:cubicBezTo>
                    <a:cubicBezTo>
                      <a:pt x="246" y="150"/>
                      <a:pt x="246" y="150"/>
                      <a:pt x="246" y="150"/>
                    </a:cubicBezTo>
                    <a:cubicBezTo>
                      <a:pt x="111" y="0"/>
                      <a:pt x="111" y="0"/>
                      <a:pt x="111" y="0"/>
                    </a:cubicBezTo>
                    <a:cubicBezTo>
                      <a:pt x="111" y="0"/>
                      <a:pt x="20" y="26"/>
                      <a:pt x="0"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2" name="Freeform 11"/>
              <p:cNvSpPr>
                <a:spLocks/>
              </p:cNvSpPr>
              <p:nvPr/>
            </p:nvSpPr>
            <p:spPr bwMode="auto">
              <a:xfrm>
                <a:off x="2952667" y="4388904"/>
                <a:ext cx="504161" cy="257360"/>
              </a:xfrm>
              <a:custGeom>
                <a:avLst/>
                <a:gdLst/>
                <a:ahLst/>
                <a:cxnLst>
                  <a:cxn ang="0">
                    <a:pos x="0" y="72"/>
                  </a:cxn>
                  <a:cxn ang="0">
                    <a:pos x="80" y="143"/>
                  </a:cxn>
                  <a:cxn ang="0">
                    <a:pos x="258" y="103"/>
                  </a:cxn>
                  <a:cxn ang="0">
                    <a:pos x="258" y="0"/>
                  </a:cxn>
                  <a:cxn ang="0">
                    <a:pos x="28" y="0"/>
                  </a:cxn>
                  <a:cxn ang="0">
                    <a:pos x="0" y="72"/>
                  </a:cxn>
                </a:cxnLst>
                <a:rect l="0" t="0" r="r" b="b"/>
                <a:pathLst>
                  <a:path w="258" h="143">
                    <a:moveTo>
                      <a:pt x="0" y="72"/>
                    </a:moveTo>
                    <a:lnTo>
                      <a:pt x="80" y="143"/>
                    </a:lnTo>
                    <a:lnTo>
                      <a:pt x="258" y="103"/>
                    </a:lnTo>
                    <a:lnTo>
                      <a:pt x="258" y="0"/>
                    </a:lnTo>
                    <a:lnTo>
                      <a:pt x="28" y="0"/>
                    </a:lnTo>
                    <a:lnTo>
                      <a:pt x="0" y="7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3" name="Freeform 12"/>
              <p:cNvSpPr>
                <a:spLocks/>
              </p:cNvSpPr>
              <p:nvPr/>
            </p:nvSpPr>
            <p:spPr bwMode="auto">
              <a:xfrm>
                <a:off x="2845190" y="3318069"/>
                <a:ext cx="449446" cy="572312"/>
              </a:xfrm>
              <a:custGeom>
                <a:avLst/>
                <a:gdLst/>
                <a:ahLst/>
                <a:cxnLst>
                  <a:cxn ang="0">
                    <a:pos x="128" y="202"/>
                  </a:cxn>
                  <a:cxn ang="0">
                    <a:pos x="121" y="333"/>
                  </a:cxn>
                  <a:cxn ang="0">
                    <a:pos x="171" y="352"/>
                  </a:cxn>
                  <a:cxn ang="0">
                    <a:pos x="247" y="238"/>
                  </a:cxn>
                  <a:cxn ang="0">
                    <a:pos x="254" y="50"/>
                  </a:cxn>
                  <a:cxn ang="0">
                    <a:pos x="249" y="48"/>
                  </a:cxn>
                  <a:cxn ang="0">
                    <a:pos x="107" y="0"/>
                  </a:cxn>
                  <a:cxn ang="0">
                    <a:pos x="0" y="162"/>
                  </a:cxn>
                  <a:cxn ang="0">
                    <a:pos x="128" y="202"/>
                  </a:cxn>
                </a:cxnLst>
                <a:rect l="0" t="0" r="r" b="b"/>
                <a:pathLst>
                  <a:path w="254" h="352">
                    <a:moveTo>
                      <a:pt x="128" y="202"/>
                    </a:moveTo>
                    <a:cubicBezTo>
                      <a:pt x="121" y="333"/>
                      <a:pt x="121" y="333"/>
                      <a:pt x="121" y="333"/>
                    </a:cubicBezTo>
                    <a:cubicBezTo>
                      <a:pt x="171" y="352"/>
                      <a:pt x="171" y="352"/>
                      <a:pt x="171" y="352"/>
                    </a:cubicBezTo>
                    <a:cubicBezTo>
                      <a:pt x="247" y="238"/>
                      <a:pt x="247" y="238"/>
                      <a:pt x="247" y="238"/>
                    </a:cubicBezTo>
                    <a:cubicBezTo>
                      <a:pt x="254" y="50"/>
                      <a:pt x="254" y="50"/>
                      <a:pt x="254" y="50"/>
                    </a:cubicBezTo>
                    <a:cubicBezTo>
                      <a:pt x="252" y="49"/>
                      <a:pt x="251" y="48"/>
                      <a:pt x="249" y="48"/>
                    </a:cubicBezTo>
                    <a:cubicBezTo>
                      <a:pt x="204" y="27"/>
                      <a:pt x="156" y="11"/>
                      <a:pt x="107" y="0"/>
                    </a:cubicBezTo>
                    <a:cubicBezTo>
                      <a:pt x="0" y="162"/>
                      <a:pt x="0" y="162"/>
                      <a:pt x="0" y="162"/>
                    </a:cubicBezTo>
                    <a:lnTo>
                      <a:pt x="128" y="20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4" name="Freeform 13"/>
              <p:cNvSpPr>
                <a:spLocks/>
              </p:cNvSpPr>
              <p:nvPr/>
            </p:nvSpPr>
            <p:spPr bwMode="auto">
              <a:xfrm>
                <a:off x="3296590" y="3472845"/>
                <a:ext cx="396685" cy="442732"/>
              </a:xfrm>
              <a:custGeom>
                <a:avLst/>
                <a:gdLst/>
                <a:ahLst/>
                <a:cxnLst>
                  <a:cxn ang="0">
                    <a:pos x="47" y="133"/>
                  </a:cxn>
                  <a:cxn ang="0">
                    <a:pos x="0" y="193"/>
                  </a:cxn>
                  <a:cxn ang="0">
                    <a:pos x="0" y="272"/>
                  </a:cxn>
                  <a:cxn ang="0">
                    <a:pos x="82" y="272"/>
                  </a:cxn>
                  <a:cxn ang="0">
                    <a:pos x="225" y="152"/>
                  </a:cxn>
                  <a:cxn ang="0">
                    <a:pos x="77" y="0"/>
                  </a:cxn>
                  <a:cxn ang="0">
                    <a:pos x="41" y="33"/>
                  </a:cxn>
                  <a:cxn ang="0">
                    <a:pos x="47" y="133"/>
                  </a:cxn>
                </a:cxnLst>
                <a:rect l="0" t="0" r="r" b="b"/>
                <a:pathLst>
                  <a:path w="225" h="272">
                    <a:moveTo>
                      <a:pt x="47" y="133"/>
                    </a:moveTo>
                    <a:cubicBezTo>
                      <a:pt x="0" y="193"/>
                      <a:pt x="0" y="193"/>
                      <a:pt x="0" y="193"/>
                    </a:cubicBezTo>
                    <a:cubicBezTo>
                      <a:pt x="0" y="272"/>
                      <a:pt x="0" y="272"/>
                      <a:pt x="0" y="272"/>
                    </a:cubicBezTo>
                    <a:cubicBezTo>
                      <a:pt x="82" y="272"/>
                      <a:pt x="82" y="272"/>
                      <a:pt x="82" y="272"/>
                    </a:cubicBezTo>
                    <a:cubicBezTo>
                      <a:pt x="225" y="152"/>
                      <a:pt x="225" y="152"/>
                      <a:pt x="225" y="152"/>
                    </a:cubicBezTo>
                    <a:cubicBezTo>
                      <a:pt x="187" y="95"/>
                      <a:pt x="137" y="42"/>
                      <a:pt x="77" y="0"/>
                    </a:cubicBezTo>
                    <a:cubicBezTo>
                      <a:pt x="41" y="33"/>
                      <a:pt x="41" y="33"/>
                      <a:pt x="41" y="33"/>
                    </a:cubicBezTo>
                    <a:lnTo>
                      <a:pt x="47" y="13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5" name="Freeform 14"/>
              <p:cNvSpPr>
                <a:spLocks/>
              </p:cNvSpPr>
              <p:nvPr/>
            </p:nvSpPr>
            <p:spPr bwMode="auto">
              <a:xfrm>
                <a:off x="2122169" y="3280275"/>
                <a:ext cx="859809" cy="860267"/>
              </a:xfrm>
              <a:custGeom>
                <a:avLst/>
                <a:gdLst/>
                <a:ahLst/>
                <a:cxnLst>
                  <a:cxn ang="0">
                    <a:pos x="321" y="283"/>
                  </a:cxn>
                  <a:cxn ang="0">
                    <a:pos x="276" y="304"/>
                  </a:cxn>
                  <a:cxn ang="0">
                    <a:pos x="124" y="252"/>
                  </a:cxn>
                  <a:cxn ang="0">
                    <a:pos x="97" y="304"/>
                  </a:cxn>
                  <a:cxn ang="0">
                    <a:pos x="136" y="333"/>
                  </a:cxn>
                  <a:cxn ang="0">
                    <a:pos x="124" y="377"/>
                  </a:cxn>
                  <a:cxn ang="0">
                    <a:pos x="51" y="352"/>
                  </a:cxn>
                  <a:cxn ang="0">
                    <a:pos x="0" y="442"/>
                  </a:cxn>
                  <a:cxn ang="0">
                    <a:pos x="120" y="529"/>
                  </a:cxn>
                  <a:cxn ang="0">
                    <a:pos x="208" y="494"/>
                  </a:cxn>
                  <a:cxn ang="0">
                    <a:pos x="242" y="391"/>
                  </a:cxn>
                  <a:cxn ang="0">
                    <a:pos x="276" y="406"/>
                  </a:cxn>
                  <a:cxn ang="0">
                    <a:pos x="276" y="438"/>
                  </a:cxn>
                  <a:cxn ang="0">
                    <a:pos x="457" y="426"/>
                  </a:cxn>
                  <a:cxn ang="0">
                    <a:pos x="486" y="345"/>
                  </a:cxn>
                  <a:cxn ang="0">
                    <a:pos x="486" y="254"/>
                  </a:cxn>
                  <a:cxn ang="0">
                    <a:pos x="346" y="210"/>
                  </a:cxn>
                  <a:cxn ang="0">
                    <a:pos x="393" y="144"/>
                  </a:cxn>
                  <a:cxn ang="0">
                    <a:pos x="450" y="54"/>
                  </a:cxn>
                  <a:cxn ang="0">
                    <a:pos x="392" y="5"/>
                  </a:cxn>
                  <a:cxn ang="0">
                    <a:pos x="172" y="21"/>
                  </a:cxn>
                  <a:cxn ang="0">
                    <a:pos x="170" y="193"/>
                  </a:cxn>
                  <a:cxn ang="0">
                    <a:pos x="321" y="283"/>
                  </a:cxn>
                </a:cxnLst>
                <a:rect l="0" t="0" r="r" b="b"/>
                <a:pathLst>
                  <a:path w="486" h="529">
                    <a:moveTo>
                      <a:pt x="321" y="283"/>
                    </a:moveTo>
                    <a:cubicBezTo>
                      <a:pt x="276" y="304"/>
                      <a:pt x="276" y="304"/>
                      <a:pt x="276" y="304"/>
                    </a:cubicBezTo>
                    <a:cubicBezTo>
                      <a:pt x="124" y="252"/>
                      <a:pt x="124" y="252"/>
                      <a:pt x="124" y="252"/>
                    </a:cubicBezTo>
                    <a:cubicBezTo>
                      <a:pt x="97" y="304"/>
                      <a:pt x="97" y="304"/>
                      <a:pt x="97" y="304"/>
                    </a:cubicBezTo>
                    <a:cubicBezTo>
                      <a:pt x="136" y="333"/>
                      <a:pt x="136" y="333"/>
                      <a:pt x="136" y="333"/>
                    </a:cubicBezTo>
                    <a:cubicBezTo>
                      <a:pt x="124" y="377"/>
                      <a:pt x="124" y="377"/>
                      <a:pt x="124" y="377"/>
                    </a:cubicBezTo>
                    <a:cubicBezTo>
                      <a:pt x="51" y="352"/>
                      <a:pt x="51" y="352"/>
                      <a:pt x="51" y="352"/>
                    </a:cubicBezTo>
                    <a:cubicBezTo>
                      <a:pt x="0" y="442"/>
                      <a:pt x="0" y="442"/>
                      <a:pt x="0" y="442"/>
                    </a:cubicBezTo>
                    <a:cubicBezTo>
                      <a:pt x="120" y="529"/>
                      <a:pt x="120" y="529"/>
                      <a:pt x="120" y="529"/>
                    </a:cubicBezTo>
                    <a:cubicBezTo>
                      <a:pt x="208" y="494"/>
                      <a:pt x="208" y="494"/>
                      <a:pt x="208" y="494"/>
                    </a:cubicBezTo>
                    <a:cubicBezTo>
                      <a:pt x="242" y="391"/>
                      <a:pt x="242" y="391"/>
                      <a:pt x="242" y="391"/>
                    </a:cubicBezTo>
                    <a:cubicBezTo>
                      <a:pt x="276" y="406"/>
                      <a:pt x="276" y="406"/>
                      <a:pt x="276" y="406"/>
                    </a:cubicBezTo>
                    <a:cubicBezTo>
                      <a:pt x="276" y="438"/>
                      <a:pt x="276" y="438"/>
                      <a:pt x="276" y="438"/>
                    </a:cubicBezTo>
                    <a:cubicBezTo>
                      <a:pt x="457" y="426"/>
                      <a:pt x="457" y="426"/>
                      <a:pt x="457" y="426"/>
                    </a:cubicBezTo>
                    <a:cubicBezTo>
                      <a:pt x="486" y="345"/>
                      <a:pt x="486" y="345"/>
                      <a:pt x="486" y="345"/>
                    </a:cubicBezTo>
                    <a:cubicBezTo>
                      <a:pt x="486" y="254"/>
                      <a:pt x="486" y="254"/>
                      <a:pt x="486" y="254"/>
                    </a:cubicBezTo>
                    <a:cubicBezTo>
                      <a:pt x="346" y="210"/>
                      <a:pt x="346" y="210"/>
                      <a:pt x="346" y="210"/>
                    </a:cubicBezTo>
                    <a:cubicBezTo>
                      <a:pt x="393" y="144"/>
                      <a:pt x="393" y="144"/>
                      <a:pt x="393" y="144"/>
                    </a:cubicBezTo>
                    <a:cubicBezTo>
                      <a:pt x="450" y="54"/>
                      <a:pt x="450" y="54"/>
                      <a:pt x="450" y="54"/>
                    </a:cubicBezTo>
                    <a:cubicBezTo>
                      <a:pt x="392" y="5"/>
                      <a:pt x="392" y="5"/>
                      <a:pt x="392" y="5"/>
                    </a:cubicBezTo>
                    <a:cubicBezTo>
                      <a:pt x="318" y="0"/>
                      <a:pt x="243" y="6"/>
                      <a:pt x="172" y="21"/>
                    </a:cubicBezTo>
                    <a:cubicBezTo>
                      <a:pt x="170" y="193"/>
                      <a:pt x="170" y="193"/>
                      <a:pt x="170" y="193"/>
                    </a:cubicBezTo>
                    <a:lnTo>
                      <a:pt x="321" y="28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6" name="Oval 15"/>
              <p:cNvSpPr>
                <a:spLocks noChangeArrowheads="1"/>
              </p:cNvSpPr>
              <p:nvPr/>
            </p:nvSpPr>
            <p:spPr bwMode="auto">
              <a:xfrm>
                <a:off x="3556487" y="1845896"/>
                <a:ext cx="621407" cy="570512"/>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7" name="Oval 16"/>
              <p:cNvSpPr>
                <a:spLocks noChangeArrowheads="1"/>
              </p:cNvSpPr>
              <p:nvPr/>
            </p:nvSpPr>
            <p:spPr bwMode="auto">
              <a:xfrm>
                <a:off x="1733301" y="2635974"/>
                <a:ext cx="539335" cy="49852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8" name="Oval 17"/>
              <p:cNvSpPr>
                <a:spLocks noChangeArrowheads="1"/>
              </p:cNvSpPr>
              <p:nvPr/>
            </p:nvSpPr>
            <p:spPr bwMode="auto">
              <a:xfrm>
                <a:off x="3007382" y="1014424"/>
                <a:ext cx="361511" cy="334748"/>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9" name="Oval 18"/>
              <p:cNvSpPr>
                <a:spLocks noChangeArrowheads="1"/>
              </p:cNvSpPr>
              <p:nvPr/>
            </p:nvSpPr>
            <p:spPr bwMode="auto">
              <a:xfrm>
                <a:off x="1025913" y="5169983"/>
                <a:ext cx="326337" cy="298754"/>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0" name="Oval 19"/>
              <p:cNvSpPr>
                <a:spLocks noChangeArrowheads="1"/>
              </p:cNvSpPr>
              <p:nvPr/>
            </p:nvSpPr>
            <p:spPr bwMode="auto">
              <a:xfrm>
                <a:off x="3009336" y="2533390"/>
                <a:ext cx="617499" cy="570512"/>
              </a:xfrm>
              <a:prstGeom prst="ellipse">
                <a:avLst/>
              </a:pr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1" name="Oval 20"/>
              <p:cNvSpPr>
                <a:spLocks noChangeArrowheads="1"/>
              </p:cNvSpPr>
              <p:nvPr/>
            </p:nvSpPr>
            <p:spPr bwMode="auto">
              <a:xfrm>
                <a:off x="3986392" y="4457293"/>
                <a:ext cx="347832" cy="322150"/>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2" name="Oval 21"/>
              <p:cNvSpPr>
                <a:spLocks noChangeArrowheads="1"/>
              </p:cNvSpPr>
              <p:nvPr/>
            </p:nvSpPr>
            <p:spPr bwMode="auto">
              <a:xfrm>
                <a:off x="2401607" y="1167401"/>
                <a:ext cx="482666" cy="444531"/>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3" name="Oval 22"/>
              <p:cNvSpPr>
                <a:spLocks noChangeArrowheads="1"/>
              </p:cNvSpPr>
              <p:nvPr/>
            </p:nvSpPr>
            <p:spPr bwMode="auto">
              <a:xfrm>
                <a:off x="1358112" y="1775707"/>
                <a:ext cx="431859" cy="395939"/>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4" name="Oval 23"/>
              <p:cNvSpPr>
                <a:spLocks noChangeArrowheads="1"/>
              </p:cNvSpPr>
              <p:nvPr/>
            </p:nvSpPr>
            <p:spPr bwMode="auto">
              <a:xfrm>
                <a:off x="3568212" y="5357155"/>
                <a:ext cx="480711" cy="444531"/>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Oval 25"/>
              <p:cNvSpPr>
                <a:spLocks noChangeArrowheads="1"/>
              </p:cNvSpPr>
              <p:nvPr/>
            </p:nvSpPr>
            <p:spPr bwMode="auto">
              <a:xfrm>
                <a:off x="148516" y="4045157"/>
                <a:ext cx="500253" cy="458929"/>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6" name="Oval 26"/>
              <p:cNvSpPr>
                <a:spLocks noChangeArrowheads="1"/>
              </p:cNvSpPr>
              <p:nvPr/>
            </p:nvSpPr>
            <p:spPr bwMode="auto">
              <a:xfrm>
                <a:off x="4146629" y="4995410"/>
                <a:ext cx="482666" cy="444531"/>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7" name="Oval 27"/>
              <p:cNvSpPr>
                <a:spLocks noChangeArrowheads="1"/>
              </p:cNvSpPr>
              <p:nvPr/>
            </p:nvSpPr>
            <p:spPr bwMode="auto">
              <a:xfrm>
                <a:off x="269671" y="2187843"/>
                <a:ext cx="384960" cy="35454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8" name="Oval 28"/>
              <p:cNvSpPr>
                <a:spLocks noChangeArrowheads="1"/>
              </p:cNvSpPr>
              <p:nvPr/>
            </p:nvSpPr>
            <p:spPr bwMode="auto">
              <a:xfrm>
                <a:off x="4" y="2680967"/>
                <a:ext cx="601866" cy="556114"/>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9" name="Oval 29"/>
              <p:cNvSpPr>
                <a:spLocks noChangeArrowheads="1"/>
              </p:cNvSpPr>
              <p:nvPr/>
            </p:nvSpPr>
            <p:spPr bwMode="auto">
              <a:xfrm>
                <a:off x="4285371" y="2272430"/>
                <a:ext cx="480711" cy="442732"/>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0" name="Oval 30"/>
              <p:cNvSpPr>
                <a:spLocks noChangeArrowheads="1"/>
              </p:cNvSpPr>
              <p:nvPr/>
            </p:nvSpPr>
            <p:spPr bwMode="auto">
              <a:xfrm>
                <a:off x="4330315" y="2880736"/>
                <a:ext cx="361511" cy="334748"/>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1" name="Freeform 31"/>
              <p:cNvSpPr>
                <a:spLocks/>
              </p:cNvSpPr>
              <p:nvPr/>
            </p:nvSpPr>
            <p:spPr bwMode="auto">
              <a:xfrm>
                <a:off x="599916" y="1604733"/>
                <a:ext cx="549105" cy="507522"/>
              </a:xfrm>
              <a:custGeom>
                <a:avLst/>
                <a:gdLst/>
                <a:ahLst/>
                <a:cxnLst>
                  <a:cxn ang="0">
                    <a:pos x="276" y="221"/>
                  </a:cxn>
                  <a:cxn ang="0">
                    <a:pos x="92" y="277"/>
                  </a:cxn>
                  <a:cxn ang="0">
                    <a:pos x="36" y="92"/>
                  </a:cxn>
                  <a:cxn ang="0">
                    <a:pos x="220" y="36"/>
                  </a:cxn>
                  <a:cxn ang="0">
                    <a:pos x="276" y="221"/>
                  </a:cxn>
                </a:cxnLst>
                <a:rect l="0" t="0" r="r" b="b"/>
                <a:pathLst>
                  <a:path w="312" h="312">
                    <a:moveTo>
                      <a:pt x="276" y="221"/>
                    </a:moveTo>
                    <a:cubicBezTo>
                      <a:pt x="241" y="287"/>
                      <a:pt x="158" y="312"/>
                      <a:pt x="92" y="277"/>
                    </a:cubicBezTo>
                    <a:cubicBezTo>
                      <a:pt x="25" y="241"/>
                      <a:pt x="0" y="159"/>
                      <a:pt x="36" y="92"/>
                    </a:cubicBezTo>
                    <a:cubicBezTo>
                      <a:pt x="71" y="26"/>
                      <a:pt x="154" y="0"/>
                      <a:pt x="220" y="36"/>
                    </a:cubicBezTo>
                    <a:cubicBezTo>
                      <a:pt x="287" y="71"/>
                      <a:pt x="312" y="154"/>
                      <a:pt x="276" y="221"/>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2" name="Freeform 32"/>
              <p:cNvSpPr>
                <a:spLocks/>
              </p:cNvSpPr>
              <p:nvPr/>
            </p:nvSpPr>
            <p:spPr bwMode="auto">
              <a:xfrm>
                <a:off x="379102" y="4478890"/>
                <a:ext cx="789461" cy="723488"/>
              </a:xfrm>
              <a:custGeom>
                <a:avLst/>
                <a:gdLst/>
                <a:ahLst/>
                <a:cxnLst>
                  <a:cxn ang="0">
                    <a:pos x="395" y="314"/>
                  </a:cxn>
                  <a:cxn ang="0">
                    <a:pos x="131" y="394"/>
                  </a:cxn>
                  <a:cxn ang="0">
                    <a:pos x="51" y="131"/>
                  </a:cxn>
                  <a:cxn ang="0">
                    <a:pos x="315" y="50"/>
                  </a:cxn>
                  <a:cxn ang="0">
                    <a:pos x="395" y="314"/>
                  </a:cxn>
                </a:cxnLst>
                <a:rect l="0" t="0" r="r" b="b"/>
                <a:pathLst>
                  <a:path w="446" h="445">
                    <a:moveTo>
                      <a:pt x="395" y="314"/>
                    </a:moveTo>
                    <a:cubicBezTo>
                      <a:pt x="344" y="409"/>
                      <a:pt x="226" y="445"/>
                      <a:pt x="131" y="394"/>
                    </a:cubicBezTo>
                    <a:cubicBezTo>
                      <a:pt x="36" y="344"/>
                      <a:pt x="0" y="226"/>
                      <a:pt x="51" y="131"/>
                    </a:cubicBezTo>
                    <a:cubicBezTo>
                      <a:pt x="102" y="36"/>
                      <a:pt x="220" y="0"/>
                      <a:pt x="315" y="50"/>
                    </a:cubicBezTo>
                    <a:cubicBezTo>
                      <a:pt x="410" y="101"/>
                      <a:pt x="446" y="219"/>
                      <a:pt x="395" y="314"/>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3" name="Freeform 33"/>
              <p:cNvSpPr>
                <a:spLocks/>
              </p:cNvSpPr>
              <p:nvPr/>
            </p:nvSpPr>
            <p:spPr bwMode="auto">
              <a:xfrm>
                <a:off x="4730908" y="3170492"/>
                <a:ext cx="787507" cy="725288"/>
              </a:xfrm>
              <a:custGeom>
                <a:avLst/>
                <a:gdLst/>
                <a:ahLst/>
                <a:cxnLst>
                  <a:cxn ang="0">
                    <a:pos x="395" y="315"/>
                  </a:cxn>
                  <a:cxn ang="0">
                    <a:pos x="131" y="395"/>
                  </a:cxn>
                  <a:cxn ang="0">
                    <a:pos x="51" y="131"/>
                  </a:cxn>
                  <a:cxn ang="0">
                    <a:pos x="315" y="51"/>
                  </a:cxn>
                  <a:cxn ang="0">
                    <a:pos x="395" y="315"/>
                  </a:cxn>
                </a:cxnLst>
                <a:rect l="0" t="0" r="r" b="b"/>
                <a:pathLst>
                  <a:path w="446" h="446">
                    <a:moveTo>
                      <a:pt x="395" y="315"/>
                    </a:moveTo>
                    <a:cubicBezTo>
                      <a:pt x="344" y="410"/>
                      <a:pt x="226" y="446"/>
                      <a:pt x="131" y="395"/>
                    </a:cubicBezTo>
                    <a:cubicBezTo>
                      <a:pt x="36" y="344"/>
                      <a:pt x="0" y="226"/>
                      <a:pt x="51" y="131"/>
                    </a:cubicBezTo>
                    <a:cubicBezTo>
                      <a:pt x="102" y="36"/>
                      <a:pt x="220" y="0"/>
                      <a:pt x="315" y="51"/>
                    </a:cubicBezTo>
                    <a:cubicBezTo>
                      <a:pt x="410" y="102"/>
                      <a:pt x="446" y="220"/>
                      <a:pt x="395" y="315"/>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4" name="Freeform 34"/>
              <p:cNvSpPr>
                <a:spLocks/>
              </p:cNvSpPr>
              <p:nvPr/>
            </p:nvSpPr>
            <p:spPr bwMode="auto">
              <a:xfrm>
                <a:off x="3982483" y="3489043"/>
                <a:ext cx="785553" cy="723488"/>
              </a:xfrm>
              <a:custGeom>
                <a:avLst/>
                <a:gdLst/>
                <a:ahLst/>
                <a:cxnLst>
                  <a:cxn ang="0">
                    <a:pos x="394" y="315"/>
                  </a:cxn>
                  <a:cxn ang="0">
                    <a:pos x="130" y="395"/>
                  </a:cxn>
                  <a:cxn ang="0">
                    <a:pos x="50" y="131"/>
                  </a:cxn>
                  <a:cxn ang="0">
                    <a:pos x="314" y="51"/>
                  </a:cxn>
                  <a:cxn ang="0">
                    <a:pos x="394" y="315"/>
                  </a:cxn>
                </a:cxnLst>
                <a:rect l="0" t="0" r="r" b="b"/>
                <a:pathLst>
                  <a:path w="445" h="445">
                    <a:moveTo>
                      <a:pt x="394" y="315"/>
                    </a:moveTo>
                    <a:cubicBezTo>
                      <a:pt x="343" y="410"/>
                      <a:pt x="225" y="445"/>
                      <a:pt x="130" y="395"/>
                    </a:cubicBezTo>
                    <a:cubicBezTo>
                      <a:pt x="35" y="344"/>
                      <a:pt x="0" y="226"/>
                      <a:pt x="50" y="131"/>
                    </a:cubicBezTo>
                    <a:cubicBezTo>
                      <a:pt x="101" y="36"/>
                      <a:pt x="219" y="0"/>
                      <a:pt x="314" y="51"/>
                    </a:cubicBezTo>
                    <a:cubicBezTo>
                      <a:pt x="409" y="102"/>
                      <a:pt x="445" y="220"/>
                      <a:pt x="394" y="315"/>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5" name="Freeform 35"/>
              <p:cNvSpPr>
                <a:spLocks/>
              </p:cNvSpPr>
              <p:nvPr/>
            </p:nvSpPr>
            <p:spPr bwMode="auto">
              <a:xfrm>
                <a:off x="136792" y="3377460"/>
                <a:ext cx="586233" cy="539917"/>
              </a:xfrm>
              <a:custGeom>
                <a:avLst/>
                <a:gdLst/>
                <a:ahLst/>
                <a:cxnLst>
                  <a:cxn ang="0">
                    <a:pos x="294" y="235"/>
                  </a:cxn>
                  <a:cxn ang="0">
                    <a:pos x="97" y="295"/>
                  </a:cxn>
                  <a:cxn ang="0">
                    <a:pos x="37" y="97"/>
                  </a:cxn>
                  <a:cxn ang="0">
                    <a:pos x="235" y="38"/>
                  </a:cxn>
                  <a:cxn ang="0">
                    <a:pos x="294" y="235"/>
                  </a:cxn>
                </a:cxnLst>
                <a:rect l="0" t="0" r="r" b="b"/>
                <a:pathLst>
                  <a:path w="332" h="332">
                    <a:moveTo>
                      <a:pt x="294" y="235"/>
                    </a:moveTo>
                    <a:cubicBezTo>
                      <a:pt x="257" y="306"/>
                      <a:pt x="168" y="332"/>
                      <a:pt x="97" y="295"/>
                    </a:cubicBezTo>
                    <a:cubicBezTo>
                      <a:pt x="26" y="257"/>
                      <a:pt x="0" y="168"/>
                      <a:pt x="37" y="97"/>
                    </a:cubicBezTo>
                    <a:cubicBezTo>
                      <a:pt x="75" y="26"/>
                      <a:pt x="164" y="0"/>
                      <a:pt x="235" y="38"/>
                    </a:cubicBezTo>
                    <a:cubicBezTo>
                      <a:pt x="306" y="76"/>
                      <a:pt x="332" y="164"/>
                      <a:pt x="294" y="235"/>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6" name="Freeform 36"/>
              <p:cNvSpPr>
                <a:spLocks/>
              </p:cNvSpPr>
              <p:nvPr/>
            </p:nvSpPr>
            <p:spPr bwMode="auto">
              <a:xfrm>
                <a:off x="1891584" y="1872892"/>
                <a:ext cx="601866" cy="552515"/>
              </a:xfrm>
              <a:custGeom>
                <a:avLst/>
                <a:gdLst/>
                <a:ahLst/>
                <a:cxnLst>
                  <a:cxn ang="0">
                    <a:pos x="302" y="240"/>
                  </a:cxn>
                  <a:cxn ang="0">
                    <a:pos x="100" y="301"/>
                  </a:cxn>
                  <a:cxn ang="0">
                    <a:pos x="39" y="100"/>
                  </a:cxn>
                  <a:cxn ang="0">
                    <a:pos x="241" y="38"/>
                  </a:cxn>
                  <a:cxn ang="0">
                    <a:pos x="302" y="240"/>
                  </a:cxn>
                </a:cxnLst>
                <a:rect l="0" t="0" r="r" b="b"/>
                <a:pathLst>
                  <a:path w="341" h="340">
                    <a:moveTo>
                      <a:pt x="302" y="240"/>
                    </a:moveTo>
                    <a:cubicBezTo>
                      <a:pt x="263" y="313"/>
                      <a:pt x="173" y="340"/>
                      <a:pt x="100" y="301"/>
                    </a:cubicBezTo>
                    <a:cubicBezTo>
                      <a:pt x="27" y="263"/>
                      <a:pt x="0" y="172"/>
                      <a:pt x="39" y="100"/>
                    </a:cubicBezTo>
                    <a:cubicBezTo>
                      <a:pt x="78" y="27"/>
                      <a:pt x="168" y="0"/>
                      <a:pt x="241" y="38"/>
                    </a:cubicBezTo>
                    <a:cubicBezTo>
                      <a:pt x="313" y="77"/>
                      <a:pt x="341" y="168"/>
                      <a:pt x="302" y="240"/>
                    </a:cubicBezTo>
                    <a:close/>
                  </a:path>
                </a:pathLst>
              </a:custGeom>
              <a:solidFill>
                <a:schemeClr val="tx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7" name="Freeform 37"/>
              <p:cNvSpPr>
                <a:spLocks/>
              </p:cNvSpPr>
              <p:nvPr/>
            </p:nvSpPr>
            <p:spPr bwMode="auto">
              <a:xfrm>
                <a:off x="2395745" y="2583782"/>
                <a:ext cx="486574" cy="448131"/>
              </a:xfrm>
              <a:custGeom>
                <a:avLst/>
                <a:gdLst/>
                <a:ahLst/>
                <a:cxnLst>
                  <a:cxn ang="0">
                    <a:pos x="245" y="195"/>
                  </a:cxn>
                  <a:cxn ang="0">
                    <a:pos x="81" y="245"/>
                  </a:cxn>
                  <a:cxn ang="0">
                    <a:pos x="31" y="81"/>
                  </a:cxn>
                  <a:cxn ang="0">
                    <a:pos x="195" y="31"/>
                  </a:cxn>
                  <a:cxn ang="0">
                    <a:pos x="245" y="195"/>
                  </a:cxn>
                </a:cxnLst>
                <a:rect l="0" t="0" r="r" b="b"/>
                <a:pathLst>
                  <a:path w="276" h="276">
                    <a:moveTo>
                      <a:pt x="245" y="195"/>
                    </a:moveTo>
                    <a:cubicBezTo>
                      <a:pt x="213" y="254"/>
                      <a:pt x="140" y="276"/>
                      <a:pt x="81" y="245"/>
                    </a:cubicBezTo>
                    <a:cubicBezTo>
                      <a:pt x="22" y="213"/>
                      <a:pt x="0" y="140"/>
                      <a:pt x="31" y="81"/>
                    </a:cubicBezTo>
                    <a:cubicBezTo>
                      <a:pt x="63" y="22"/>
                      <a:pt x="136" y="0"/>
                      <a:pt x="195" y="31"/>
                    </a:cubicBezTo>
                    <a:cubicBezTo>
                      <a:pt x="254" y="63"/>
                      <a:pt x="276" y="136"/>
                      <a:pt x="245" y="195"/>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8" name="Freeform 38"/>
              <p:cNvSpPr>
                <a:spLocks/>
              </p:cNvSpPr>
              <p:nvPr/>
            </p:nvSpPr>
            <p:spPr bwMode="auto">
              <a:xfrm>
                <a:off x="2647825" y="1646127"/>
                <a:ext cx="678077" cy="622704"/>
              </a:xfrm>
              <a:custGeom>
                <a:avLst/>
                <a:gdLst/>
                <a:ahLst/>
                <a:cxnLst>
                  <a:cxn ang="0">
                    <a:pos x="340" y="271"/>
                  </a:cxn>
                  <a:cxn ang="0">
                    <a:pos x="113" y="340"/>
                  </a:cxn>
                  <a:cxn ang="0">
                    <a:pos x="44" y="113"/>
                  </a:cxn>
                  <a:cxn ang="0">
                    <a:pos x="271" y="44"/>
                  </a:cxn>
                  <a:cxn ang="0">
                    <a:pos x="340" y="271"/>
                  </a:cxn>
                </a:cxnLst>
                <a:rect l="0" t="0" r="r" b="b"/>
                <a:pathLst>
                  <a:path w="384" h="383">
                    <a:moveTo>
                      <a:pt x="340" y="271"/>
                    </a:moveTo>
                    <a:cubicBezTo>
                      <a:pt x="296" y="352"/>
                      <a:pt x="195" y="383"/>
                      <a:pt x="113" y="340"/>
                    </a:cubicBezTo>
                    <a:cubicBezTo>
                      <a:pt x="31" y="296"/>
                      <a:pt x="0" y="194"/>
                      <a:pt x="44" y="113"/>
                    </a:cubicBezTo>
                    <a:cubicBezTo>
                      <a:pt x="87" y="31"/>
                      <a:pt x="189" y="0"/>
                      <a:pt x="271" y="44"/>
                    </a:cubicBezTo>
                    <a:cubicBezTo>
                      <a:pt x="353" y="87"/>
                      <a:pt x="384" y="189"/>
                      <a:pt x="340" y="271"/>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9" name="Freeform 39"/>
              <p:cNvSpPr>
                <a:spLocks/>
              </p:cNvSpPr>
              <p:nvPr/>
            </p:nvSpPr>
            <p:spPr bwMode="auto">
              <a:xfrm>
                <a:off x="830501" y="3184890"/>
                <a:ext cx="680031" cy="624504"/>
              </a:xfrm>
              <a:custGeom>
                <a:avLst/>
                <a:gdLst/>
                <a:ahLst/>
                <a:cxnLst>
                  <a:cxn ang="0">
                    <a:pos x="341" y="272"/>
                  </a:cxn>
                  <a:cxn ang="0">
                    <a:pos x="113" y="341"/>
                  </a:cxn>
                  <a:cxn ang="0">
                    <a:pos x="44" y="113"/>
                  </a:cxn>
                  <a:cxn ang="0">
                    <a:pos x="272" y="44"/>
                  </a:cxn>
                  <a:cxn ang="0">
                    <a:pos x="341" y="272"/>
                  </a:cxn>
                </a:cxnLst>
                <a:rect l="0" t="0" r="r" b="b"/>
                <a:pathLst>
                  <a:path w="385" h="385">
                    <a:moveTo>
                      <a:pt x="341" y="272"/>
                    </a:moveTo>
                    <a:cubicBezTo>
                      <a:pt x="297" y="354"/>
                      <a:pt x="195" y="385"/>
                      <a:pt x="113" y="341"/>
                    </a:cubicBezTo>
                    <a:cubicBezTo>
                      <a:pt x="31" y="297"/>
                      <a:pt x="0" y="195"/>
                      <a:pt x="44" y="113"/>
                    </a:cubicBezTo>
                    <a:cubicBezTo>
                      <a:pt x="88" y="31"/>
                      <a:pt x="190" y="0"/>
                      <a:pt x="272" y="44"/>
                    </a:cubicBezTo>
                    <a:cubicBezTo>
                      <a:pt x="354" y="87"/>
                      <a:pt x="385" y="190"/>
                      <a:pt x="341" y="27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0" name="Freeform 40"/>
              <p:cNvSpPr>
                <a:spLocks/>
              </p:cNvSpPr>
              <p:nvPr/>
            </p:nvSpPr>
            <p:spPr bwMode="auto">
              <a:xfrm>
                <a:off x="750383" y="2342619"/>
                <a:ext cx="717159" cy="662298"/>
              </a:xfrm>
              <a:custGeom>
                <a:avLst/>
                <a:gdLst/>
                <a:ahLst/>
                <a:cxnLst>
                  <a:cxn ang="0">
                    <a:pos x="360" y="287"/>
                  </a:cxn>
                  <a:cxn ang="0">
                    <a:pos x="119" y="361"/>
                  </a:cxn>
                  <a:cxn ang="0">
                    <a:pos x="46" y="120"/>
                  </a:cxn>
                  <a:cxn ang="0">
                    <a:pos x="287" y="47"/>
                  </a:cxn>
                  <a:cxn ang="0">
                    <a:pos x="360" y="287"/>
                  </a:cxn>
                </a:cxnLst>
                <a:rect l="0" t="0" r="r" b="b"/>
                <a:pathLst>
                  <a:path w="406" h="407">
                    <a:moveTo>
                      <a:pt x="360" y="287"/>
                    </a:moveTo>
                    <a:cubicBezTo>
                      <a:pt x="314" y="374"/>
                      <a:pt x="206" y="407"/>
                      <a:pt x="119" y="361"/>
                    </a:cubicBezTo>
                    <a:cubicBezTo>
                      <a:pt x="32" y="314"/>
                      <a:pt x="0" y="206"/>
                      <a:pt x="46" y="120"/>
                    </a:cubicBezTo>
                    <a:cubicBezTo>
                      <a:pt x="92" y="33"/>
                      <a:pt x="200" y="0"/>
                      <a:pt x="287" y="47"/>
                    </a:cubicBezTo>
                    <a:cubicBezTo>
                      <a:pt x="374" y="93"/>
                      <a:pt x="406" y="201"/>
                      <a:pt x="360" y="287"/>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1" name="Freeform 41"/>
              <p:cNvSpPr>
                <a:spLocks/>
              </p:cNvSpPr>
              <p:nvPr/>
            </p:nvSpPr>
            <p:spPr bwMode="auto">
              <a:xfrm>
                <a:off x="1596513" y="1009025"/>
                <a:ext cx="654627" cy="602907"/>
              </a:xfrm>
              <a:custGeom>
                <a:avLst/>
                <a:gdLst/>
                <a:ahLst/>
                <a:cxnLst>
                  <a:cxn ang="0">
                    <a:pos x="307" y="299"/>
                  </a:cxn>
                  <a:cxn ang="0">
                    <a:pos x="71" y="307"/>
                  </a:cxn>
                  <a:cxn ang="0">
                    <a:pos x="63" y="71"/>
                  </a:cxn>
                  <a:cxn ang="0">
                    <a:pos x="299" y="63"/>
                  </a:cxn>
                  <a:cxn ang="0">
                    <a:pos x="307" y="299"/>
                  </a:cxn>
                </a:cxnLst>
                <a:rect l="0" t="0" r="r" b="b"/>
                <a:pathLst>
                  <a:path w="370" h="370">
                    <a:moveTo>
                      <a:pt x="307" y="299"/>
                    </a:moveTo>
                    <a:cubicBezTo>
                      <a:pt x="244" y="366"/>
                      <a:pt x="138" y="370"/>
                      <a:pt x="71" y="307"/>
                    </a:cubicBezTo>
                    <a:cubicBezTo>
                      <a:pt x="4" y="244"/>
                      <a:pt x="0" y="138"/>
                      <a:pt x="63" y="71"/>
                    </a:cubicBezTo>
                    <a:cubicBezTo>
                      <a:pt x="126" y="4"/>
                      <a:pt x="232" y="0"/>
                      <a:pt x="299" y="63"/>
                    </a:cubicBezTo>
                    <a:cubicBezTo>
                      <a:pt x="366" y="126"/>
                      <a:pt x="370" y="231"/>
                      <a:pt x="307" y="299"/>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2" name="Freeform 42"/>
              <p:cNvSpPr>
                <a:spLocks/>
              </p:cNvSpPr>
              <p:nvPr/>
            </p:nvSpPr>
            <p:spPr bwMode="auto">
              <a:xfrm>
                <a:off x="4719183" y="2500995"/>
                <a:ext cx="672214" cy="617305"/>
              </a:xfrm>
              <a:custGeom>
                <a:avLst/>
                <a:gdLst/>
                <a:ahLst/>
                <a:cxnLst>
                  <a:cxn ang="0">
                    <a:pos x="337" y="268"/>
                  </a:cxn>
                  <a:cxn ang="0">
                    <a:pos x="112" y="337"/>
                  </a:cxn>
                  <a:cxn ang="0">
                    <a:pos x="43" y="111"/>
                  </a:cxn>
                  <a:cxn ang="0">
                    <a:pos x="269" y="43"/>
                  </a:cxn>
                  <a:cxn ang="0">
                    <a:pos x="337" y="268"/>
                  </a:cxn>
                </a:cxnLst>
                <a:rect l="0" t="0" r="r" b="b"/>
                <a:pathLst>
                  <a:path w="381" h="380">
                    <a:moveTo>
                      <a:pt x="337" y="268"/>
                    </a:moveTo>
                    <a:cubicBezTo>
                      <a:pt x="294" y="350"/>
                      <a:pt x="193" y="380"/>
                      <a:pt x="112" y="337"/>
                    </a:cubicBezTo>
                    <a:cubicBezTo>
                      <a:pt x="31" y="294"/>
                      <a:pt x="0" y="193"/>
                      <a:pt x="43" y="111"/>
                    </a:cubicBezTo>
                    <a:cubicBezTo>
                      <a:pt x="87" y="30"/>
                      <a:pt x="188" y="0"/>
                      <a:pt x="269" y="43"/>
                    </a:cubicBezTo>
                    <a:cubicBezTo>
                      <a:pt x="350" y="86"/>
                      <a:pt x="381" y="187"/>
                      <a:pt x="337" y="268"/>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3" name="Freeform 43"/>
              <p:cNvSpPr>
                <a:spLocks/>
              </p:cNvSpPr>
              <p:nvPr/>
            </p:nvSpPr>
            <p:spPr bwMode="auto">
              <a:xfrm>
                <a:off x="4560900" y="4199933"/>
                <a:ext cx="670260" cy="620904"/>
              </a:xfrm>
              <a:custGeom>
                <a:avLst/>
                <a:gdLst/>
                <a:ahLst/>
                <a:cxnLst>
                  <a:cxn ang="0">
                    <a:pos x="337" y="269"/>
                  </a:cxn>
                  <a:cxn ang="0">
                    <a:pos x="112" y="338"/>
                  </a:cxn>
                  <a:cxn ang="0">
                    <a:pos x="43" y="112"/>
                  </a:cxn>
                  <a:cxn ang="0">
                    <a:pos x="269" y="44"/>
                  </a:cxn>
                  <a:cxn ang="0">
                    <a:pos x="337" y="269"/>
                  </a:cxn>
                </a:cxnLst>
                <a:rect l="0" t="0" r="r" b="b"/>
                <a:pathLst>
                  <a:path w="380" h="381">
                    <a:moveTo>
                      <a:pt x="337" y="269"/>
                    </a:moveTo>
                    <a:cubicBezTo>
                      <a:pt x="294" y="350"/>
                      <a:pt x="193" y="381"/>
                      <a:pt x="112" y="338"/>
                    </a:cubicBezTo>
                    <a:cubicBezTo>
                      <a:pt x="30" y="294"/>
                      <a:pt x="0" y="193"/>
                      <a:pt x="43" y="112"/>
                    </a:cubicBezTo>
                    <a:cubicBezTo>
                      <a:pt x="86" y="31"/>
                      <a:pt x="187" y="0"/>
                      <a:pt x="269" y="44"/>
                    </a:cubicBezTo>
                    <a:cubicBezTo>
                      <a:pt x="350" y="87"/>
                      <a:pt x="380" y="188"/>
                      <a:pt x="337" y="269"/>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4" name="Freeform 44"/>
              <p:cNvSpPr>
                <a:spLocks/>
              </p:cNvSpPr>
              <p:nvPr/>
            </p:nvSpPr>
            <p:spPr bwMode="auto">
              <a:xfrm>
                <a:off x="3599477" y="2877137"/>
                <a:ext cx="672214" cy="617305"/>
              </a:xfrm>
              <a:custGeom>
                <a:avLst/>
                <a:gdLst/>
                <a:ahLst/>
                <a:cxnLst>
                  <a:cxn ang="0">
                    <a:pos x="338" y="268"/>
                  </a:cxn>
                  <a:cxn ang="0">
                    <a:pos x="112" y="337"/>
                  </a:cxn>
                  <a:cxn ang="0">
                    <a:pos x="44" y="111"/>
                  </a:cxn>
                  <a:cxn ang="0">
                    <a:pos x="269" y="43"/>
                  </a:cxn>
                  <a:cxn ang="0">
                    <a:pos x="338" y="268"/>
                  </a:cxn>
                </a:cxnLst>
                <a:rect l="0" t="0" r="r" b="b"/>
                <a:pathLst>
                  <a:path w="381" h="380">
                    <a:moveTo>
                      <a:pt x="338" y="268"/>
                    </a:moveTo>
                    <a:cubicBezTo>
                      <a:pt x="294" y="350"/>
                      <a:pt x="193" y="380"/>
                      <a:pt x="112" y="337"/>
                    </a:cubicBezTo>
                    <a:cubicBezTo>
                      <a:pt x="31" y="294"/>
                      <a:pt x="0" y="193"/>
                      <a:pt x="44" y="111"/>
                    </a:cubicBezTo>
                    <a:cubicBezTo>
                      <a:pt x="87" y="30"/>
                      <a:pt x="188" y="0"/>
                      <a:pt x="269" y="43"/>
                    </a:cubicBezTo>
                    <a:cubicBezTo>
                      <a:pt x="350" y="86"/>
                      <a:pt x="381" y="187"/>
                      <a:pt x="338" y="268"/>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5" name="Freeform 45"/>
              <p:cNvSpPr>
                <a:spLocks/>
              </p:cNvSpPr>
              <p:nvPr/>
            </p:nvSpPr>
            <p:spPr bwMode="auto">
              <a:xfrm>
                <a:off x="4105592" y="1530945"/>
                <a:ext cx="566692" cy="521920"/>
              </a:xfrm>
              <a:custGeom>
                <a:avLst/>
                <a:gdLst/>
                <a:ahLst/>
                <a:cxnLst>
                  <a:cxn ang="0">
                    <a:pos x="284" y="226"/>
                  </a:cxn>
                  <a:cxn ang="0">
                    <a:pos x="94" y="283"/>
                  </a:cxn>
                  <a:cxn ang="0">
                    <a:pos x="37" y="94"/>
                  </a:cxn>
                  <a:cxn ang="0">
                    <a:pos x="226" y="36"/>
                  </a:cxn>
                  <a:cxn ang="0">
                    <a:pos x="284" y="226"/>
                  </a:cxn>
                </a:cxnLst>
                <a:rect l="0" t="0" r="r" b="b"/>
                <a:pathLst>
                  <a:path w="320" h="320">
                    <a:moveTo>
                      <a:pt x="284" y="226"/>
                    </a:moveTo>
                    <a:cubicBezTo>
                      <a:pt x="247" y="294"/>
                      <a:pt x="162" y="320"/>
                      <a:pt x="94" y="283"/>
                    </a:cubicBezTo>
                    <a:cubicBezTo>
                      <a:pt x="26" y="247"/>
                      <a:pt x="0" y="162"/>
                      <a:pt x="37" y="94"/>
                    </a:cubicBezTo>
                    <a:cubicBezTo>
                      <a:pt x="73" y="25"/>
                      <a:pt x="158" y="0"/>
                      <a:pt x="226" y="36"/>
                    </a:cubicBezTo>
                    <a:cubicBezTo>
                      <a:pt x="295" y="73"/>
                      <a:pt x="320" y="157"/>
                      <a:pt x="284" y="226"/>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6" name="Freeform 46"/>
              <p:cNvSpPr>
                <a:spLocks/>
              </p:cNvSpPr>
              <p:nvPr/>
            </p:nvSpPr>
            <p:spPr bwMode="auto">
              <a:xfrm>
                <a:off x="3364984" y="1162001"/>
                <a:ext cx="672214" cy="619105"/>
              </a:xfrm>
              <a:custGeom>
                <a:avLst/>
                <a:gdLst/>
                <a:ahLst/>
                <a:cxnLst>
                  <a:cxn ang="0">
                    <a:pos x="338" y="269"/>
                  </a:cxn>
                  <a:cxn ang="0">
                    <a:pos x="112" y="337"/>
                  </a:cxn>
                  <a:cxn ang="0">
                    <a:pos x="44" y="112"/>
                  </a:cxn>
                  <a:cxn ang="0">
                    <a:pos x="269" y="43"/>
                  </a:cxn>
                  <a:cxn ang="0">
                    <a:pos x="338" y="269"/>
                  </a:cxn>
                </a:cxnLst>
                <a:rect l="0" t="0" r="r" b="b"/>
                <a:pathLst>
                  <a:path w="381" h="381">
                    <a:moveTo>
                      <a:pt x="338" y="269"/>
                    </a:moveTo>
                    <a:cubicBezTo>
                      <a:pt x="294" y="350"/>
                      <a:pt x="193" y="381"/>
                      <a:pt x="112" y="337"/>
                    </a:cubicBezTo>
                    <a:cubicBezTo>
                      <a:pt x="31" y="294"/>
                      <a:pt x="0" y="193"/>
                      <a:pt x="44" y="112"/>
                    </a:cubicBezTo>
                    <a:cubicBezTo>
                      <a:pt x="87" y="31"/>
                      <a:pt x="188" y="0"/>
                      <a:pt x="269" y="43"/>
                    </a:cubicBezTo>
                    <a:cubicBezTo>
                      <a:pt x="350" y="87"/>
                      <a:pt x="381" y="188"/>
                      <a:pt x="338" y="269"/>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7" name="Freeform 47"/>
              <p:cNvSpPr>
                <a:spLocks/>
              </p:cNvSpPr>
              <p:nvPr/>
            </p:nvSpPr>
            <p:spPr bwMode="auto">
              <a:xfrm>
                <a:off x="3681550" y="1953879"/>
                <a:ext cx="173916" cy="277157"/>
              </a:xfrm>
              <a:custGeom>
                <a:avLst/>
                <a:gdLst/>
                <a:ahLst/>
                <a:cxnLst>
                  <a:cxn ang="0">
                    <a:pos x="99" y="100"/>
                  </a:cxn>
                  <a:cxn ang="0">
                    <a:pos x="99" y="0"/>
                  </a:cxn>
                  <a:cxn ang="0">
                    <a:pos x="99" y="0"/>
                  </a:cxn>
                  <a:cxn ang="0">
                    <a:pos x="0" y="100"/>
                  </a:cxn>
                  <a:cxn ang="0">
                    <a:pos x="29" y="170"/>
                  </a:cxn>
                  <a:cxn ang="0">
                    <a:pos x="99" y="100"/>
                  </a:cxn>
                </a:cxnLst>
                <a:rect l="0" t="0" r="r" b="b"/>
                <a:pathLst>
                  <a:path w="99" h="170">
                    <a:moveTo>
                      <a:pt x="99" y="100"/>
                    </a:moveTo>
                    <a:cubicBezTo>
                      <a:pt x="99" y="0"/>
                      <a:pt x="99" y="0"/>
                      <a:pt x="99" y="0"/>
                    </a:cubicBezTo>
                    <a:cubicBezTo>
                      <a:pt x="99" y="0"/>
                      <a:pt x="99" y="0"/>
                      <a:pt x="99" y="0"/>
                    </a:cubicBezTo>
                    <a:cubicBezTo>
                      <a:pt x="44" y="0"/>
                      <a:pt x="0" y="45"/>
                      <a:pt x="0" y="100"/>
                    </a:cubicBezTo>
                    <a:cubicBezTo>
                      <a:pt x="0" y="127"/>
                      <a:pt x="11" y="152"/>
                      <a:pt x="29" y="170"/>
                    </a:cubicBezTo>
                    <a:cubicBezTo>
                      <a:pt x="99" y="100"/>
                      <a:pt x="99" y="100"/>
                      <a:pt x="99" y="100"/>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8" name="Freeform 48"/>
              <p:cNvSpPr>
                <a:spLocks/>
              </p:cNvSpPr>
              <p:nvPr/>
            </p:nvSpPr>
            <p:spPr bwMode="auto">
              <a:xfrm>
                <a:off x="3746036" y="2135651"/>
                <a:ext cx="298979" cy="160175"/>
              </a:xfrm>
              <a:custGeom>
                <a:avLst/>
                <a:gdLst/>
                <a:ahLst/>
                <a:cxnLst>
                  <a:cxn ang="0">
                    <a:pos x="0" y="70"/>
                  </a:cxn>
                  <a:cxn ang="0">
                    <a:pos x="70" y="99"/>
                  </a:cxn>
                  <a:cxn ang="0">
                    <a:pos x="169" y="0"/>
                  </a:cxn>
                  <a:cxn ang="0">
                    <a:pos x="70" y="0"/>
                  </a:cxn>
                  <a:cxn ang="0">
                    <a:pos x="0" y="70"/>
                  </a:cxn>
                </a:cxnLst>
                <a:rect l="0" t="0" r="r" b="b"/>
                <a:pathLst>
                  <a:path w="169" h="99">
                    <a:moveTo>
                      <a:pt x="0" y="70"/>
                    </a:moveTo>
                    <a:cubicBezTo>
                      <a:pt x="18" y="88"/>
                      <a:pt x="43" y="99"/>
                      <a:pt x="70" y="99"/>
                    </a:cubicBezTo>
                    <a:cubicBezTo>
                      <a:pt x="125" y="99"/>
                      <a:pt x="169" y="55"/>
                      <a:pt x="169" y="0"/>
                    </a:cubicBezTo>
                    <a:cubicBezTo>
                      <a:pt x="70" y="0"/>
                      <a:pt x="70" y="0"/>
                      <a:pt x="70" y="0"/>
                    </a:cubicBezTo>
                    <a:lnTo>
                      <a:pt x="0" y="7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9" name="Freeform 49"/>
              <p:cNvSpPr>
                <a:spLocks/>
              </p:cNvSpPr>
              <p:nvPr/>
            </p:nvSpPr>
            <p:spPr bwMode="auto">
              <a:xfrm>
                <a:off x="3878915" y="1953879"/>
                <a:ext cx="173916" cy="163775"/>
              </a:xfrm>
              <a:custGeom>
                <a:avLst/>
                <a:gdLst/>
                <a:ahLst/>
                <a:cxnLst>
                  <a:cxn ang="0">
                    <a:pos x="0" y="0"/>
                  </a:cxn>
                  <a:cxn ang="0">
                    <a:pos x="0" y="100"/>
                  </a:cxn>
                  <a:cxn ang="0">
                    <a:pos x="99" y="100"/>
                  </a:cxn>
                  <a:cxn ang="0">
                    <a:pos x="99" y="100"/>
                  </a:cxn>
                  <a:cxn ang="0">
                    <a:pos x="0" y="0"/>
                  </a:cxn>
                </a:cxnLst>
                <a:rect l="0" t="0" r="r" b="b"/>
                <a:pathLst>
                  <a:path w="99" h="100">
                    <a:moveTo>
                      <a:pt x="0" y="0"/>
                    </a:moveTo>
                    <a:cubicBezTo>
                      <a:pt x="0" y="100"/>
                      <a:pt x="0" y="100"/>
                      <a:pt x="0" y="100"/>
                    </a:cubicBezTo>
                    <a:cubicBezTo>
                      <a:pt x="99" y="100"/>
                      <a:pt x="99" y="100"/>
                      <a:pt x="99" y="100"/>
                    </a:cubicBezTo>
                    <a:cubicBezTo>
                      <a:pt x="99" y="100"/>
                      <a:pt x="99" y="100"/>
                      <a:pt x="99" y="100"/>
                    </a:cubicBezTo>
                    <a:cubicBezTo>
                      <a:pt x="99" y="45"/>
                      <a:pt x="55" y="1"/>
                      <a:pt x="0" y="0"/>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0" name="Freeform 50"/>
              <p:cNvSpPr>
                <a:spLocks noEditPoints="1"/>
              </p:cNvSpPr>
              <p:nvPr/>
            </p:nvSpPr>
            <p:spPr bwMode="auto">
              <a:xfrm>
                <a:off x="4121225" y="4576075"/>
                <a:ext cx="91843" cy="84587"/>
              </a:xfrm>
              <a:custGeom>
                <a:avLst/>
                <a:gdLst/>
                <a:ahLst/>
                <a:cxnLst>
                  <a:cxn ang="0">
                    <a:pos x="26" y="0"/>
                  </a:cxn>
                  <a:cxn ang="0">
                    <a:pos x="0" y="26"/>
                  </a:cxn>
                  <a:cxn ang="0">
                    <a:pos x="26" y="52"/>
                  </a:cxn>
                  <a:cxn ang="0">
                    <a:pos x="52" y="26"/>
                  </a:cxn>
                  <a:cxn ang="0">
                    <a:pos x="26" y="0"/>
                  </a:cxn>
                  <a:cxn ang="0">
                    <a:pos x="26" y="45"/>
                  </a:cxn>
                  <a:cxn ang="0">
                    <a:pos x="7" y="26"/>
                  </a:cxn>
                  <a:cxn ang="0">
                    <a:pos x="26" y="7"/>
                  </a:cxn>
                  <a:cxn ang="0">
                    <a:pos x="45" y="26"/>
                  </a:cxn>
                  <a:cxn ang="0">
                    <a:pos x="26" y="45"/>
                  </a:cxn>
                </a:cxnLst>
                <a:rect l="0" t="0" r="r" b="b"/>
                <a:pathLst>
                  <a:path w="52" h="52">
                    <a:moveTo>
                      <a:pt x="26" y="0"/>
                    </a:moveTo>
                    <a:cubicBezTo>
                      <a:pt x="12" y="0"/>
                      <a:pt x="0" y="12"/>
                      <a:pt x="0" y="26"/>
                    </a:cubicBezTo>
                    <a:cubicBezTo>
                      <a:pt x="0" y="40"/>
                      <a:pt x="12" y="52"/>
                      <a:pt x="26" y="52"/>
                    </a:cubicBezTo>
                    <a:cubicBezTo>
                      <a:pt x="41" y="52"/>
                      <a:pt x="52" y="40"/>
                      <a:pt x="52" y="26"/>
                    </a:cubicBezTo>
                    <a:cubicBezTo>
                      <a:pt x="52" y="12"/>
                      <a:pt x="41" y="0"/>
                      <a:pt x="26" y="0"/>
                    </a:cubicBezTo>
                    <a:close/>
                    <a:moveTo>
                      <a:pt x="26" y="45"/>
                    </a:moveTo>
                    <a:cubicBezTo>
                      <a:pt x="16" y="45"/>
                      <a:pt x="7" y="37"/>
                      <a:pt x="7" y="26"/>
                    </a:cubicBezTo>
                    <a:cubicBezTo>
                      <a:pt x="7" y="16"/>
                      <a:pt x="16" y="7"/>
                      <a:pt x="26" y="7"/>
                    </a:cubicBezTo>
                    <a:cubicBezTo>
                      <a:pt x="37" y="7"/>
                      <a:pt x="45" y="16"/>
                      <a:pt x="45" y="26"/>
                    </a:cubicBezTo>
                    <a:cubicBezTo>
                      <a:pt x="45" y="37"/>
                      <a:pt x="37" y="45"/>
                      <a:pt x="26" y="45"/>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1" name="Freeform 51"/>
              <p:cNvSpPr>
                <a:spLocks noEditPoints="1"/>
              </p:cNvSpPr>
              <p:nvPr/>
            </p:nvSpPr>
            <p:spPr bwMode="auto">
              <a:xfrm>
                <a:off x="4056740" y="4518484"/>
                <a:ext cx="214952" cy="197969"/>
              </a:xfrm>
              <a:custGeom>
                <a:avLst/>
                <a:gdLst/>
                <a:ahLst/>
                <a:cxnLst>
                  <a:cxn ang="0">
                    <a:pos x="61" y="0"/>
                  </a:cxn>
                  <a:cxn ang="0">
                    <a:pos x="0" y="61"/>
                  </a:cxn>
                  <a:cxn ang="0">
                    <a:pos x="61" y="122"/>
                  </a:cxn>
                  <a:cxn ang="0">
                    <a:pos x="122" y="61"/>
                  </a:cxn>
                  <a:cxn ang="0">
                    <a:pos x="61" y="0"/>
                  </a:cxn>
                  <a:cxn ang="0">
                    <a:pos x="62" y="91"/>
                  </a:cxn>
                  <a:cxn ang="0">
                    <a:pos x="33" y="62"/>
                  </a:cxn>
                  <a:cxn ang="0">
                    <a:pos x="62" y="33"/>
                  </a:cxn>
                  <a:cxn ang="0">
                    <a:pos x="91" y="62"/>
                  </a:cxn>
                  <a:cxn ang="0">
                    <a:pos x="62" y="91"/>
                  </a:cxn>
                </a:cxnLst>
                <a:rect l="0" t="0" r="r" b="b"/>
                <a:pathLst>
                  <a:path w="122" h="122">
                    <a:moveTo>
                      <a:pt x="61" y="0"/>
                    </a:moveTo>
                    <a:cubicBezTo>
                      <a:pt x="28" y="0"/>
                      <a:pt x="0" y="27"/>
                      <a:pt x="0" y="61"/>
                    </a:cubicBezTo>
                    <a:cubicBezTo>
                      <a:pt x="0" y="95"/>
                      <a:pt x="28" y="122"/>
                      <a:pt x="61" y="122"/>
                    </a:cubicBezTo>
                    <a:cubicBezTo>
                      <a:pt x="95" y="122"/>
                      <a:pt x="122" y="95"/>
                      <a:pt x="122" y="61"/>
                    </a:cubicBezTo>
                    <a:cubicBezTo>
                      <a:pt x="122" y="27"/>
                      <a:pt x="95" y="0"/>
                      <a:pt x="61" y="0"/>
                    </a:cubicBezTo>
                    <a:close/>
                    <a:moveTo>
                      <a:pt x="62" y="91"/>
                    </a:moveTo>
                    <a:cubicBezTo>
                      <a:pt x="46" y="91"/>
                      <a:pt x="33" y="78"/>
                      <a:pt x="33" y="62"/>
                    </a:cubicBezTo>
                    <a:cubicBezTo>
                      <a:pt x="33" y="46"/>
                      <a:pt x="46" y="33"/>
                      <a:pt x="62" y="33"/>
                    </a:cubicBezTo>
                    <a:cubicBezTo>
                      <a:pt x="78" y="33"/>
                      <a:pt x="91" y="46"/>
                      <a:pt x="91" y="62"/>
                    </a:cubicBezTo>
                    <a:cubicBezTo>
                      <a:pt x="91" y="78"/>
                      <a:pt x="78" y="91"/>
                      <a:pt x="62" y="9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2" name="Freeform 52"/>
              <p:cNvSpPr>
                <a:spLocks/>
              </p:cNvSpPr>
              <p:nvPr/>
            </p:nvSpPr>
            <p:spPr bwMode="auto">
              <a:xfrm>
                <a:off x="2569661" y="1395965"/>
                <a:ext cx="9771" cy="7199"/>
              </a:xfrm>
              <a:custGeom>
                <a:avLst/>
                <a:gdLst/>
                <a:ahLst/>
                <a:cxnLst>
                  <a:cxn ang="0">
                    <a:pos x="0" y="0"/>
                  </a:cxn>
                  <a:cxn ang="0">
                    <a:pos x="0" y="4"/>
                  </a:cxn>
                  <a:cxn ang="0">
                    <a:pos x="5" y="4"/>
                  </a:cxn>
                  <a:cxn ang="0">
                    <a:pos x="5" y="2"/>
                  </a:cxn>
                  <a:cxn ang="0">
                    <a:pos x="5" y="0"/>
                  </a:cxn>
                  <a:cxn ang="0">
                    <a:pos x="0" y="0"/>
                  </a:cxn>
                </a:cxnLst>
                <a:rect l="0" t="0" r="r" b="b"/>
                <a:pathLst>
                  <a:path w="5" h="4">
                    <a:moveTo>
                      <a:pt x="0" y="0"/>
                    </a:moveTo>
                    <a:cubicBezTo>
                      <a:pt x="0" y="4"/>
                      <a:pt x="0" y="4"/>
                      <a:pt x="0" y="4"/>
                    </a:cubicBezTo>
                    <a:cubicBezTo>
                      <a:pt x="5" y="4"/>
                      <a:pt x="5" y="4"/>
                      <a:pt x="5" y="4"/>
                    </a:cubicBezTo>
                    <a:cubicBezTo>
                      <a:pt x="5" y="3"/>
                      <a:pt x="5" y="3"/>
                      <a:pt x="5" y="2"/>
                    </a:cubicBezTo>
                    <a:cubicBezTo>
                      <a:pt x="5" y="1"/>
                      <a:pt x="5" y="0"/>
                      <a:pt x="5" y="0"/>
                    </a:cubicBez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3" name="Freeform 53"/>
              <p:cNvSpPr>
                <a:spLocks/>
              </p:cNvSpPr>
              <p:nvPr/>
            </p:nvSpPr>
            <p:spPr bwMode="auto">
              <a:xfrm>
                <a:off x="2643917" y="1327576"/>
                <a:ext cx="9771" cy="8999"/>
              </a:xfrm>
              <a:custGeom>
                <a:avLst/>
                <a:gdLst/>
                <a:ahLst/>
                <a:cxnLst>
                  <a:cxn ang="0">
                    <a:pos x="5" y="5"/>
                  </a:cxn>
                  <a:cxn ang="0">
                    <a:pos x="5" y="0"/>
                  </a:cxn>
                  <a:cxn ang="0">
                    <a:pos x="0" y="0"/>
                  </a:cxn>
                  <a:cxn ang="0">
                    <a:pos x="0" y="5"/>
                  </a:cxn>
                  <a:cxn ang="0">
                    <a:pos x="2" y="5"/>
                  </a:cxn>
                  <a:cxn ang="0">
                    <a:pos x="5" y="5"/>
                  </a:cxn>
                </a:cxnLst>
                <a:rect l="0" t="0" r="r" b="b"/>
                <a:pathLst>
                  <a:path w="5" h="5">
                    <a:moveTo>
                      <a:pt x="5" y="5"/>
                    </a:moveTo>
                    <a:cubicBezTo>
                      <a:pt x="5" y="0"/>
                      <a:pt x="5" y="0"/>
                      <a:pt x="5" y="0"/>
                    </a:cubicBezTo>
                    <a:cubicBezTo>
                      <a:pt x="0" y="0"/>
                      <a:pt x="0" y="0"/>
                      <a:pt x="0" y="0"/>
                    </a:cubicBezTo>
                    <a:cubicBezTo>
                      <a:pt x="0" y="5"/>
                      <a:pt x="0" y="5"/>
                      <a:pt x="0" y="5"/>
                    </a:cubicBezTo>
                    <a:cubicBezTo>
                      <a:pt x="1" y="5"/>
                      <a:pt x="2" y="5"/>
                      <a:pt x="2" y="5"/>
                    </a:cubicBezTo>
                    <a:cubicBezTo>
                      <a:pt x="3" y="5"/>
                      <a:pt x="4" y="5"/>
                      <a:pt x="5" y="5"/>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4" name="Freeform 54"/>
              <p:cNvSpPr>
                <a:spLocks/>
              </p:cNvSpPr>
              <p:nvPr/>
            </p:nvSpPr>
            <p:spPr bwMode="auto">
              <a:xfrm>
                <a:off x="2716219" y="1395965"/>
                <a:ext cx="11725" cy="7199"/>
              </a:xfrm>
              <a:custGeom>
                <a:avLst/>
                <a:gdLst/>
                <a:ahLst/>
                <a:cxnLst>
                  <a:cxn ang="0">
                    <a:pos x="6" y="4"/>
                  </a:cxn>
                  <a:cxn ang="0">
                    <a:pos x="6" y="0"/>
                  </a:cxn>
                  <a:cxn ang="0">
                    <a:pos x="0" y="0"/>
                  </a:cxn>
                  <a:cxn ang="0">
                    <a:pos x="0" y="2"/>
                  </a:cxn>
                  <a:cxn ang="0">
                    <a:pos x="0" y="4"/>
                  </a:cxn>
                  <a:cxn ang="0">
                    <a:pos x="6" y="4"/>
                  </a:cxn>
                </a:cxnLst>
                <a:rect l="0" t="0" r="r" b="b"/>
                <a:pathLst>
                  <a:path w="6" h="4">
                    <a:moveTo>
                      <a:pt x="6" y="4"/>
                    </a:moveTo>
                    <a:cubicBezTo>
                      <a:pt x="6" y="0"/>
                      <a:pt x="6" y="0"/>
                      <a:pt x="6" y="0"/>
                    </a:cubicBezTo>
                    <a:cubicBezTo>
                      <a:pt x="0" y="0"/>
                      <a:pt x="0" y="0"/>
                      <a:pt x="0" y="0"/>
                    </a:cubicBezTo>
                    <a:cubicBezTo>
                      <a:pt x="0" y="0"/>
                      <a:pt x="0" y="1"/>
                      <a:pt x="0" y="2"/>
                    </a:cubicBezTo>
                    <a:cubicBezTo>
                      <a:pt x="0" y="3"/>
                      <a:pt x="0" y="3"/>
                      <a:pt x="0" y="4"/>
                    </a:cubicBezTo>
                    <a:lnTo>
                      <a:pt x="6" y="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5" name="Freeform 55"/>
              <p:cNvSpPr>
                <a:spLocks/>
              </p:cNvSpPr>
              <p:nvPr/>
            </p:nvSpPr>
            <p:spPr bwMode="auto">
              <a:xfrm>
                <a:off x="2643917" y="1462555"/>
                <a:ext cx="9771" cy="8999"/>
              </a:xfrm>
              <a:custGeom>
                <a:avLst/>
                <a:gdLst/>
                <a:ahLst/>
                <a:cxnLst>
                  <a:cxn ang="0">
                    <a:pos x="5" y="0"/>
                  </a:cxn>
                  <a:cxn ang="0">
                    <a:pos x="2" y="0"/>
                  </a:cxn>
                  <a:cxn ang="0">
                    <a:pos x="0" y="0"/>
                  </a:cxn>
                  <a:cxn ang="0">
                    <a:pos x="0" y="5"/>
                  </a:cxn>
                  <a:cxn ang="0">
                    <a:pos x="5" y="5"/>
                  </a:cxn>
                  <a:cxn ang="0">
                    <a:pos x="5" y="0"/>
                  </a:cxn>
                </a:cxnLst>
                <a:rect l="0" t="0" r="r" b="b"/>
                <a:pathLst>
                  <a:path w="5" h="5">
                    <a:moveTo>
                      <a:pt x="5" y="0"/>
                    </a:moveTo>
                    <a:cubicBezTo>
                      <a:pt x="4" y="0"/>
                      <a:pt x="3" y="0"/>
                      <a:pt x="2" y="0"/>
                    </a:cubicBezTo>
                    <a:cubicBezTo>
                      <a:pt x="2" y="0"/>
                      <a:pt x="1" y="0"/>
                      <a:pt x="0" y="0"/>
                    </a:cubicBezTo>
                    <a:cubicBezTo>
                      <a:pt x="0" y="5"/>
                      <a:pt x="0" y="5"/>
                      <a:pt x="0" y="5"/>
                    </a:cubicBezTo>
                    <a:cubicBezTo>
                      <a:pt x="5" y="5"/>
                      <a:pt x="5" y="5"/>
                      <a:pt x="5" y="5"/>
                    </a:cubicBezTo>
                    <a:lnTo>
                      <a:pt x="5"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6" name="Freeform 56"/>
              <p:cNvSpPr>
                <a:spLocks/>
              </p:cNvSpPr>
              <p:nvPr/>
            </p:nvSpPr>
            <p:spPr bwMode="auto">
              <a:xfrm>
                <a:off x="2645871" y="1341974"/>
                <a:ext cx="44945" cy="61191"/>
              </a:xfrm>
              <a:custGeom>
                <a:avLst/>
                <a:gdLst/>
                <a:ahLst/>
                <a:cxnLst>
                  <a:cxn ang="0">
                    <a:pos x="3" y="0"/>
                  </a:cxn>
                  <a:cxn ang="0">
                    <a:pos x="0" y="0"/>
                  </a:cxn>
                  <a:cxn ang="0">
                    <a:pos x="0" y="34"/>
                  </a:cxn>
                  <a:cxn ang="0">
                    <a:pos x="23" y="34"/>
                  </a:cxn>
                  <a:cxn ang="0">
                    <a:pos x="23" y="30"/>
                  </a:cxn>
                  <a:cxn ang="0">
                    <a:pos x="3" y="30"/>
                  </a:cxn>
                  <a:cxn ang="0">
                    <a:pos x="3" y="0"/>
                  </a:cxn>
                </a:cxnLst>
                <a:rect l="0" t="0" r="r" b="b"/>
                <a:pathLst>
                  <a:path w="23" h="34">
                    <a:moveTo>
                      <a:pt x="3" y="0"/>
                    </a:moveTo>
                    <a:lnTo>
                      <a:pt x="0" y="0"/>
                    </a:lnTo>
                    <a:lnTo>
                      <a:pt x="0" y="34"/>
                    </a:lnTo>
                    <a:lnTo>
                      <a:pt x="23" y="34"/>
                    </a:lnTo>
                    <a:lnTo>
                      <a:pt x="23" y="30"/>
                    </a:lnTo>
                    <a:lnTo>
                      <a:pt x="3" y="30"/>
                    </a:lnTo>
                    <a:lnTo>
                      <a:pt x="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7" name="Freeform 57"/>
              <p:cNvSpPr>
                <a:spLocks/>
              </p:cNvSpPr>
              <p:nvPr/>
            </p:nvSpPr>
            <p:spPr bwMode="auto">
              <a:xfrm>
                <a:off x="2675183" y="1259186"/>
                <a:ext cx="111384" cy="98985"/>
              </a:xfrm>
              <a:custGeom>
                <a:avLst/>
                <a:gdLst/>
                <a:ahLst/>
                <a:cxnLst>
                  <a:cxn ang="0">
                    <a:pos x="30" y="0"/>
                  </a:cxn>
                  <a:cxn ang="0">
                    <a:pos x="0" y="20"/>
                  </a:cxn>
                  <a:cxn ang="0">
                    <a:pos x="47" y="60"/>
                  </a:cxn>
                  <a:cxn ang="0">
                    <a:pos x="63" y="32"/>
                  </a:cxn>
                  <a:cxn ang="0">
                    <a:pos x="30" y="0"/>
                  </a:cxn>
                </a:cxnLst>
                <a:rect l="0" t="0" r="r" b="b"/>
                <a:pathLst>
                  <a:path w="63" h="60">
                    <a:moveTo>
                      <a:pt x="30" y="0"/>
                    </a:moveTo>
                    <a:cubicBezTo>
                      <a:pt x="16" y="0"/>
                      <a:pt x="5" y="8"/>
                      <a:pt x="0" y="20"/>
                    </a:cubicBezTo>
                    <a:cubicBezTo>
                      <a:pt x="21" y="24"/>
                      <a:pt x="39" y="40"/>
                      <a:pt x="47" y="60"/>
                    </a:cubicBezTo>
                    <a:cubicBezTo>
                      <a:pt x="56" y="54"/>
                      <a:pt x="63" y="44"/>
                      <a:pt x="63" y="32"/>
                    </a:cubicBezTo>
                    <a:cubicBezTo>
                      <a:pt x="63" y="14"/>
                      <a:pt x="48" y="0"/>
                      <a:pt x="30" y="0"/>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8" name="Freeform 58"/>
              <p:cNvSpPr>
                <a:spLocks/>
              </p:cNvSpPr>
              <p:nvPr/>
            </p:nvSpPr>
            <p:spPr bwMode="auto">
              <a:xfrm>
                <a:off x="2509083" y="1259186"/>
                <a:ext cx="111384" cy="98985"/>
              </a:xfrm>
              <a:custGeom>
                <a:avLst/>
                <a:gdLst/>
                <a:ahLst/>
                <a:cxnLst>
                  <a:cxn ang="0">
                    <a:pos x="63" y="20"/>
                  </a:cxn>
                  <a:cxn ang="0">
                    <a:pos x="33" y="0"/>
                  </a:cxn>
                  <a:cxn ang="0">
                    <a:pos x="0" y="32"/>
                  </a:cxn>
                  <a:cxn ang="0">
                    <a:pos x="15" y="60"/>
                  </a:cxn>
                  <a:cxn ang="0">
                    <a:pos x="63" y="20"/>
                  </a:cxn>
                </a:cxnLst>
                <a:rect l="0" t="0" r="r" b="b"/>
                <a:pathLst>
                  <a:path w="63" h="60">
                    <a:moveTo>
                      <a:pt x="63" y="20"/>
                    </a:moveTo>
                    <a:cubicBezTo>
                      <a:pt x="58" y="8"/>
                      <a:pt x="46" y="0"/>
                      <a:pt x="33" y="0"/>
                    </a:cubicBezTo>
                    <a:cubicBezTo>
                      <a:pt x="15" y="0"/>
                      <a:pt x="0" y="14"/>
                      <a:pt x="0" y="32"/>
                    </a:cubicBezTo>
                    <a:cubicBezTo>
                      <a:pt x="0" y="44"/>
                      <a:pt x="6" y="54"/>
                      <a:pt x="15" y="60"/>
                    </a:cubicBezTo>
                    <a:cubicBezTo>
                      <a:pt x="23" y="40"/>
                      <a:pt x="41" y="24"/>
                      <a:pt x="63" y="20"/>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9" name="Freeform 59"/>
              <p:cNvSpPr>
                <a:spLocks noEditPoints="1"/>
              </p:cNvSpPr>
              <p:nvPr/>
            </p:nvSpPr>
            <p:spPr bwMode="auto">
              <a:xfrm>
                <a:off x="2534487" y="1293381"/>
                <a:ext cx="228631" cy="226765"/>
              </a:xfrm>
              <a:custGeom>
                <a:avLst/>
                <a:gdLst/>
                <a:ahLst/>
                <a:cxnLst>
                  <a:cxn ang="0">
                    <a:pos x="129" y="65"/>
                  </a:cxn>
                  <a:cxn ang="0">
                    <a:pos x="64" y="0"/>
                  </a:cxn>
                  <a:cxn ang="0">
                    <a:pos x="0" y="65"/>
                  </a:cxn>
                  <a:cxn ang="0">
                    <a:pos x="26" y="117"/>
                  </a:cxn>
                  <a:cxn ang="0">
                    <a:pos x="16" y="139"/>
                  </a:cxn>
                  <a:cxn ang="0">
                    <a:pos x="25" y="139"/>
                  </a:cxn>
                  <a:cxn ang="0">
                    <a:pos x="33" y="121"/>
                  </a:cxn>
                  <a:cxn ang="0">
                    <a:pos x="64" y="129"/>
                  </a:cxn>
                  <a:cxn ang="0">
                    <a:pos x="94" y="122"/>
                  </a:cxn>
                  <a:cxn ang="0">
                    <a:pos x="101" y="139"/>
                  </a:cxn>
                  <a:cxn ang="0">
                    <a:pos x="111" y="139"/>
                  </a:cxn>
                  <a:cxn ang="0">
                    <a:pos x="101" y="118"/>
                  </a:cxn>
                  <a:cxn ang="0">
                    <a:pos x="129" y="65"/>
                  </a:cxn>
                  <a:cxn ang="0">
                    <a:pos x="17" y="65"/>
                  </a:cxn>
                  <a:cxn ang="0">
                    <a:pos x="64" y="18"/>
                  </a:cxn>
                  <a:cxn ang="0">
                    <a:pos x="106" y="42"/>
                  </a:cxn>
                  <a:cxn ang="0">
                    <a:pos x="111" y="64"/>
                  </a:cxn>
                  <a:cxn ang="0">
                    <a:pos x="63" y="112"/>
                  </a:cxn>
                  <a:cxn ang="0">
                    <a:pos x="50" y="110"/>
                  </a:cxn>
                  <a:cxn ang="0">
                    <a:pos x="17" y="65"/>
                  </a:cxn>
                </a:cxnLst>
                <a:rect l="0" t="0" r="r" b="b"/>
                <a:pathLst>
                  <a:path w="129" h="139">
                    <a:moveTo>
                      <a:pt x="129" y="65"/>
                    </a:moveTo>
                    <a:cubicBezTo>
                      <a:pt x="129" y="29"/>
                      <a:pt x="100" y="0"/>
                      <a:pt x="64" y="0"/>
                    </a:cubicBezTo>
                    <a:cubicBezTo>
                      <a:pt x="29" y="0"/>
                      <a:pt x="0" y="29"/>
                      <a:pt x="0" y="65"/>
                    </a:cubicBezTo>
                    <a:cubicBezTo>
                      <a:pt x="0" y="86"/>
                      <a:pt x="10" y="105"/>
                      <a:pt x="26" y="117"/>
                    </a:cubicBezTo>
                    <a:cubicBezTo>
                      <a:pt x="16" y="139"/>
                      <a:pt x="16" y="139"/>
                      <a:pt x="16" y="139"/>
                    </a:cubicBezTo>
                    <a:cubicBezTo>
                      <a:pt x="25" y="139"/>
                      <a:pt x="25" y="139"/>
                      <a:pt x="25" y="139"/>
                    </a:cubicBezTo>
                    <a:cubicBezTo>
                      <a:pt x="33" y="121"/>
                      <a:pt x="33" y="121"/>
                      <a:pt x="33" y="121"/>
                    </a:cubicBezTo>
                    <a:cubicBezTo>
                      <a:pt x="42" y="126"/>
                      <a:pt x="53" y="129"/>
                      <a:pt x="64" y="129"/>
                    </a:cubicBezTo>
                    <a:cubicBezTo>
                      <a:pt x="75" y="129"/>
                      <a:pt x="85" y="127"/>
                      <a:pt x="94" y="122"/>
                    </a:cubicBezTo>
                    <a:cubicBezTo>
                      <a:pt x="101" y="139"/>
                      <a:pt x="101" y="139"/>
                      <a:pt x="101" y="139"/>
                    </a:cubicBezTo>
                    <a:cubicBezTo>
                      <a:pt x="111" y="139"/>
                      <a:pt x="111" y="139"/>
                      <a:pt x="111" y="139"/>
                    </a:cubicBezTo>
                    <a:cubicBezTo>
                      <a:pt x="101" y="118"/>
                      <a:pt x="101" y="118"/>
                      <a:pt x="101" y="118"/>
                    </a:cubicBezTo>
                    <a:cubicBezTo>
                      <a:pt x="118" y="106"/>
                      <a:pt x="129" y="87"/>
                      <a:pt x="129" y="65"/>
                    </a:cubicBezTo>
                    <a:close/>
                    <a:moveTo>
                      <a:pt x="17" y="65"/>
                    </a:moveTo>
                    <a:cubicBezTo>
                      <a:pt x="17" y="39"/>
                      <a:pt x="38" y="18"/>
                      <a:pt x="64" y="18"/>
                    </a:cubicBezTo>
                    <a:cubicBezTo>
                      <a:pt x="82" y="18"/>
                      <a:pt x="98" y="28"/>
                      <a:pt x="106" y="42"/>
                    </a:cubicBezTo>
                    <a:cubicBezTo>
                      <a:pt x="109" y="49"/>
                      <a:pt x="111" y="56"/>
                      <a:pt x="111" y="64"/>
                    </a:cubicBezTo>
                    <a:cubicBezTo>
                      <a:pt x="111" y="90"/>
                      <a:pt x="89" y="112"/>
                      <a:pt x="63" y="112"/>
                    </a:cubicBezTo>
                    <a:cubicBezTo>
                      <a:pt x="59" y="112"/>
                      <a:pt x="54" y="111"/>
                      <a:pt x="50" y="110"/>
                    </a:cubicBezTo>
                    <a:cubicBezTo>
                      <a:pt x="31" y="104"/>
                      <a:pt x="17" y="86"/>
                      <a:pt x="17" y="65"/>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0" name="Freeform 60"/>
              <p:cNvSpPr>
                <a:spLocks noEditPoints="1"/>
              </p:cNvSpPr>
              <p:nvPr/>
            </p:nvSpPr>
            <p:spPr bwMode="auto">
              <a:xfrm>
                <a:off x="4383076" y="2351618"/>
                <a:ext cx="283346" cy="260960"/>
              </a:xfrm>
              <a:custGeom>
                <a:avLst/>
                <a:gdLst/>
                <a:ahLst/>
                <a:cxnLst>
                  <a:cxn ang="0">
                    <a:pos x="131" y="70"/>
                  </a:cxn>
                  <a:cxn ang="0">
                    <a:pos x="120" y="59"/>
                  </a:cxn>
                  <a:cxn ang="0">
                    <a:pos x="145" y="32"/>
                  </a:cxn>
                  <a:cxn ang="0">
                    <a:pos x="111" y="0"/>
                  </a:cxn>
                  <a:cxn ang="0">
                    <a:pos x="86" y="26"/>
                  </a:cxn>
                  <a:cxn ang="0">
                    <a:pos x="73" y="12"/>
                  </a:cxn>
                  <a:cxn ang="0">
                    <a:pos x="57" y="29"/>
                  </a:cxn>
                  <a:cxn ang="0">
                    <a:pos x="70" y="41"/>
                  </a:cxn>
                  <a:cxn ang="0">
                    <a:pos x="18" y="94"/>
                  </a:cxn>
                  <a:cxn ang="0">
                    <a:pos x="17" y="110"/>
                  </a:cxn>
                  <a:cxn ang="0">
                    <a:pos x="0" y="125"/>
                  </a:cxn>
                  <a:cxn ang="0">
                    <a:pos x="20" y="145"/>
                  </a:cxn>
                  <a:cxn ang="0">
                    <a:pos x="36" y="130"/>
                  </a:cxn>
                  <a:cxn ang="0">
                    <a:pos x="52" y="127"/>
                  </a:cxn>
                  <a:cxn ang="0">
                    <a:pos x="104" y="75"/>
                  </a:cxn>
                  <a:cxn ang="0">
                    <a:pos x="116" y="87"/>
                  </a:cxn>
                  <a:cxn ang="0">
                    <a:pos x="131" y="70"/>
                  </a:cxn>
                  <a:cxn ang="0">
                    <a:pos x="49" y="122"/>
                  </a:cxn>
                  <a:cxn ang="0">
                    <a:pos x="33" y="124"/>
                  </a:cxn>
                  <a:cxn ang="0">
                    <a:pos x="20" y="136"/>
                  </a:cxn>
                  <a:cxn ang="0">
                    <a:pos x="10" y="125"/>
                  </a:cxn>
                  <a:cxn ang="0">
                    <a:pos x="22" y="113"/>
                  </a:cxn>
                  <a:cxn ang="0">
                    <a:pos x="24" y="97"/>
                  </a:cxn>
                  <a:cxn ang="0">
                    <a:pos x="74" y="46"/>
                  </a:cxn>
                  <a:cxn ang="0">
                    <a:pos x="100" y="70"/>
                  </a:cxn>
                  <a:cxn ang="0">
                    <a:pos x="49" y="122"/>
                  </a:cxn>
                </a:cxnLst>
                <a:rect l="0" t="0" r="r" b="b"/>
                <a:pathLst>
                  <a:path w="145" h="145">
                    <a:moveTo>
                      <a:pt x="131" y="70"/>
                    </a:moveTo>
                    <a:lnTo>
                      <a:pt x="120" y="59"/>
                    </a:lnTo>
                    <a:lnTo>
                      <a:pt x="145" y="32"/>
                    </a:lnTo>
                    <a:lnTo>
                      <a:pt x="111" y="0"/>
                    </a:lnTo>
                    <a:lnTo>
                      <a:pt x="86" y="26"/>
                    </a:lnTo>
                    <a:lnTo>
                      <a:pt x="73" y="12"/>
                    </a:lnTo>
                    <a:lnTo>
                      <a:pt x="57" y="29"/>
                    </a:lnTo>
                    <a:lnTo>
                      <a:pt x="70" y="41"/>
                    </a:lnTo>
                    <a:lnTo>
                      <a:pt x="18" y="94"/>
                    </a:lnTo>
                    <a:lnTo>
                      <a:pt x="17" y="110"/>
                    </a:lnTo>
                    <a:lnTo>
                      <a:pt x="0" y="125"/>
                    </a:lnTo>
                    <a:lnTo>
                      <a:pt x="20" y="145"/>
                    </a:lnTo>
                    <a:lnTo>
                      <a:pt x="36" y="130"/>
                    </a:lnTo>
                    <a:lnTo>
                      <a:pt x="52" y="127"/>
                    </a:lnTo>
                    <a:lnTo>
                      <a:pt x="104" y="75"/>
                    </a:lnTo>
                    <a:lnTo>
                      <a:pt x="116" y="87"/>
                    </a:lnTo>
                    <a:lnTo>
                      <a:pt x="131" y="70"/>
                    </a:lnTo>
                    <a:close/>
                    <a:moveTo>
                      <a:pt x="49" y="122"/>
                    </a:moveTo>
                    <a:lnTo>
                      <a:pt x="33" y="124"/>
                    </a:lnTo>
                    <a:lnTo>
                      <a:pt x="20" y="136"/>
                    </a:lnTo>
                    <a:lnTo>
                      <a:pt x="10" y="125"/>
                    </a:lnTo>
                    <a:lnTo>
                      <a:pt x="22" y="113"/>
                    </a:lnTo>
                    <a:lnTo>
                      <a:pt x="24" y="97"/>
                    </a:lnTo>
                    <a:lnTo>
                      <a:pt x="74" y="46"/>
                    </a:lnTo>
                    <a:lnTo>
                      <a:pt x="100" y="70"/>
                    </a:lnTo>
                    <a:lnTo>
                      <a:pt x="49" y="12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1" name="Freeform 61"/>
              <p:cNvSpPr>
                <a:spLocks/>
              </p:cNvSpPr>
              <p:nvPr/>
            </p:nvSpPr>
            <p:spPr bwMode="auto">
              <a:xfrm>
                <a:off x="4963447" y="3321668"/>
                <a:ext cx="336107" cy="350946"/>
              </a:xfrm>
              <a:custGeom>
                <a:avLst/>
                <a:gdLst/>
                <a:ahLst/>
                <a:cxnLst>
                  <a:cxn ang="0">
                    <a:pos x="130" y="135"/>
                  </a:cxn>
                  <a:cxn ang="0">
                    <a:pos x="128" y="87"/>
                  </a:cxn>
                  <a:cxn ang="0">
                    <a:pos x="145" y="50"/>
                  </a:cxn>
                  <a:cxn ang="0">
                    <a:pos x="96" y="0"/>
                  </a:cxn>
                  <a:cxn ang="0">
                    <a:pos x="46" y="50"/>
                  </a:cxn>
                  <a:cxn ang="0">
                    <a:pos x="66" y="90"/>
                  </a:cxn>
                  <a:cxn ang="0">
                    <a:pos x="60" y="133"/>
                  </a:cxn>
                  <a:cxn ang="0">
                    <a:pos x="18" y="187"/>
                  </a:cxn>
                  <a:cxn ang="0">
                    <a:pos x="0" y="187"/>
                  </a:cxn>
                  <a:cxn ang="0">
                    <a:pos x="0" y="215"/>
                  </a:cxn>
                  <a:cxn ang="0">
                    <a:pos x="191" y="215"/>
                  </a:cxn>
                  <a:cxn ang="0">
                    <a:pos x="191" y="187"/>
                  </a:cxn>
                  <a:cxn ang="0">
                    <a:pos x="173" y="187"/>
                  </a:cxn>
                  <a:cxn ang="0">
                    <a:pos x="130" y="135"/>
                  </a:cxn>
                </a:cxnLst>
                <a:rect l="0" t="0" r="r" b="b"/>
                <a:pathLst>
                  <a:path w="191" h="215">
                    <a:moveTo>
                      <a:pt x="130" y="135"/>
                    </a:moveTo>
                    <a:cubicBezTo>
                      <a:pt x="125" y="120"/>
                      <a:pt x="126" y="100"/>
                      <a:pt x="128" y="87"/>
                    </a:cubicBezTo>
                    <a:cubicBezTo>
                      <a:pt x="139" y="78"/>
                      <a:pt x="145" y="65"/>
                      <a:pt x="145" y="50"/>
                    </a:cubicBezTo>
                    <a:cubicBezTo>
                      <a:pt x="145" y="22"/>
                      <a:pt x="123" y="0"/>
                      <a:pt x="96" y="0"/>
                    </a:cubicBezTo>
                    <a:cubicBezTo>
                      <a:pt x="68" y="0"/>
                      <a:pt x="46" y="22"/>
                      <a:pt x="46" y="50"/>
                    </a:cubicBezTo>
                    <a:cubicBezTo>
                      <a:pt x="46" y="66"/>
                      <a:pt x="54" y="81"/>
                      <a:pt x="66" y="90"/>
                    </a:cubicBezTo>
                    <a:cubicBezTo>
                      <a:pt x="67" y="102"/>
                      <a:pt x="66" y="118"/>
                      <a:pt x="60" y="133"/>
                    </a:cubicBezTo>
                    <a:cubicBezTo>
                      <a:pt x="51" y="158"/>
                      <a:pt x="24" y="182"/>
                      <a:pt x="18" y="187"/>
                    </a:cubicBezTo>
                    <a:cubicBezTo>
                      <a:pt x="0" y="187"/>
                      <a:pt x="0" y="187"/>
                      <a:pt x="0" y="187"/>
                    </a:cubicBezTo>
                    <a:cubicBezTo>
                      <a:pt x="0" y="215"/>
                      <a:pt x="0" y="215"/>
                      <a:pt x="0" y="215"/>
                    </a:cubicBezTo>
                    <a:cubicBezTo>
                      <a:pt x="191" y="215"/>
                      <a:pt x="191" y="215"/>
                      <a:pt x="191" y="215"/>
                    </a:cubicBezTo>
                    <a:cubicBezTo>
                      <a:pt x="191" y="187"/>
                      <a:pt x="191" y="187"/>
                      <a:pt x="191" y="187"/>
                    </a:cubicBezTo>
                    <a:cubicBezTo>
                      <a:pt x="173" y="187"/>
                      <a:pt x="173" y="187"/>
                      <a:pt x="173" y="187"/>
                    </a:cubicBezTo>
                    <a:cubicBezTo>
                      <a:pt x="167" y="182"/>
                      <a:pt x="137" y="156"/>
                      <a:pt x="130" y="135"/>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2" name="Freeform 62"/>
              <p:cNvSpPr>
                <a:spLocks noEditPoints="1"/>
              </p:cNvSpPr>
              <p:nvPr/>
            </p:nvSpPr>
            <p:spPr bwMode="auto">
              <a:xfrm>
                <a:off x="1774337" y="1179999"/>
                <a:ext cx="138742" cy="125981"/>
              </a:xfrm>
              <a:custGeom>
                <a:avLst/>
                <a:gdLst/>
                <a:ahLst/>
                <a:cxnLst>
                  <a:cxn ang="0">
                    <a:pos x="0" y="70"/>
                  </a:cxn>
                  <a:cxn ang="0">
                    <a:pos x="71" y="70"/>
                  </a:cxn>
                  <a:cxn ang="0">
                    <a:pos x="71" y="0"/>
                  </a:cxn>
                  <a:cxn ang="0">
                    <a:pos x="0" y="0"/>
                  </a:cxn>
                  <a:cxn ang="0">
                    <a:pos x="0" y="70"/>
                  </a:cxn>
                  <a:cxn ang="0">
                    <a:pos x="20" y="32"/>
                  </a:cxn>
                  <a:cxn ang="0">
                    <a:pos x="32" y="32"/>
                  </a:cxn>
                  <a:cxn ang="0">
                    <a:pos x="32" y="19"/>
                  </a:cxn>
                  <a:cxn ang="0">
                    <a:pos x="39" y="19"/>
                  </a:cxn>
                  <a:cxn ang="0">
                    <a:pos x="39" y="32"/>
                  </a:cxn>
                  <a:cxn ang="0">
                    <a:pos x="51" y="32"/>
                  </a:cxn>
                  <a:cxn ang="0">
                    <a:pos x="51" y="39"/>
                  </a:cxn>
                  <a:cxn ang="0">
                    <a:pos x="39" y="39"/>
                  </a:cxn>
                  <a:cxn ang="0">
                    <a:pos x="39" y="51"/>
                  </a:cxn>
                  <a:cxn ang="0">
                    <a:pos x="32" y="51"/>
                  </a:cxn>
                  <a:cxn ang="0">
                    <a:pos x="32" y="39"/>
                  </a:cxn>
                  <a:cxn ang="0">
                    <a:pos x="20" y="39"/>
                  </a:cxn>
                  <a:cxn ang="0">
                    <a:pos x="20" y="32"/>
                  </a:cxn>
                </a:cxnLst>
                <a:rect l="0" t="0" r="r" b="b"/>
                <a:pathLst>
                  <a:path w="71" h="70">
                    <a:moveTo>
                      <a:pt x="0" y="70"/>
                    </a:moveTo>
                    <a:lnTo>
                      <a:pt x="71" y="70"/>
                    </a:lnTo>
                    <a:lnTo>
                      <a:pt x="71" y="0"/>
                    </a:lnTo>
                    <a:lnTo>
                      <a:pt x="0" y="0"/>
                    </a:lnTo>
                    <a:lnTo>
                      <a:pt x="0" y="70"/>
                    </a:lnTo>
                    <a:close/>
                    <a:moveTo>
                      <a:pt x="20" y="32"/>
                    </a:moveTo>
                    <a:lnTo>
                      <a:pt x="32" y="32"/>
                    </a:lnTo>
                    <a:lnTo>
                      <a:pt x="32" y="19"/>
                    </a:lnTo>
                    <a:lnTo>
                      <a:pt x="39" y="19"/>
                    </a:lnTo>
                    <a:lnTo>
                      <a:pt x="39" y="32"/>
                    </a:lnTo>
                    <a:lnTo>
                      <a:pt x="51" y="32"/>
                    </a:lnTo>
                    <a:lnTo>
                      <a:pt x="51" y="39"/>
                    </a:lnTo>
                    <a:lnTo>
                      <a:pt x="39" y="39"/>
                    </a:lnTo>
                    <a:lnTo>
                      <a:pt x="39" y="51"/>
                    </a:lnTo>
                    <a:lnTo>
                      <a:pt x="32" y="51"/>
                    </a:lnTo>
                    <a:lnTo>
                      <a:pt x="32" y="39"/>
                    </a:lnTo>
                    <a:lnTo>
                      <a:pt x="20" y="39"/>
                    </a:lnTo>
                    <a:lnTo>
                      <a:pt x="20"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3" name="Freeform 63"/>
              <p:cNvSpPr>
                <a:spLocks noEditPoints="1"/>
              </p:cNvSpPr>
              <p:nvPr/>
            </p:nvSpPr>
            <p:spPr bwMode="auto">
              <a:xfrm>
                <a:off x="1774337" y="1320377"/>
                <a:ext cx="138742" cy="124181"/>
              </a:xfrm>
              <a:custGeom>
                <a:avLst/>
                <a:gdLst/>
                <a:ahLst/>
                <a:cxnLst>
                  <a:cxn ang="0">
                    <a:pos x="0" y="69"/>
                  </a:cxn>
                  <a:cxn ang="0">
                    <a:pos x="71" y="69"/>
                  </a:cxn>
                  <a:cxn ang="0">
                    <a:pos x="71" y="0"/>
                  </a:cxn>
                  <a:cxn ang="0">
                    <a:pos x="0" y="0"/>
                  </a:cxn>
                  <a:cxn ang="0">
                    <a:pos x="0" y="69"/>
                  </a:cxn>
                  <a:cxn ang="0">
                    <a:pos x="20" y="31"/>
                  </a:cxn>
                  <a:cxn ang="0">
                    <a:pos x="51" y="31"/>
                  </a:cxn>
                  <a:cxn ang="0">
                    <a:pos x="51" y="38"/>
                  </a:cxn>
                  <a:cxn ang="0">
                    <a:pos x="20" y="38"/>
                  </a:cxn>
                  <a:cxn ang="0">
                    <a:pos x="20" y="31"/>
                  </a:cxn>
                </a:cxnLst>
                <a:rect l="0" t="0" r="r" b="b"/>
                <a:pathLst>
                  <a:path w="71" h="69">
                    <a:moveTo>
                      <a:pt x="0" y="69"/>
                    </a:moveTo>
                    <a:lnTo>
                      <a:pt x="71" y="69"/>
                    </a:lnTo>
                    <a:lnTo>
                      <a:pt x="71" y="0"/>
                    </a:lnTo>
                    <a:lnTo>
                      <a:pt x="0" y="0"/>
                    </a:lnTo>
                    <a:lnTo>
                      <a:pt x="0" y="69"/>
                    </a:lnTo>
                    <a:close/>
                    <a:moveTo>
                      <a:pt x="20" y="31"/>
                    </a:moveTo>
                    <a:lnTo>
                      <a:pt x="51" y="31"/>
                    </a:lnTo>
                    <a:lnTo>
                      <a:pt x="51" y="38"/>
                    </a:lnTo>
                    <a:lnTo>
                      <a:pt x="20" y="38"/>
                    </a:lnTo>
                    <a:lnTo>
                      <a:pt x="20" y="3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4" name="Freeform 64"/>
              <p:cNvSpPr>
                <a:spLocks noEditPoints="1"/>
              </p:cNvSpPr>
              <p:nvPr/>
            </p:nvSpPr>
            <p:spPr bwMode="auto">
              <a:xfrm>
                <a:off x="1934574" y="1179999"/>
                <a:ext cx="136788" cy="125981"/>
              </a:xfrm>
              <a:custGeom>
                <a:avLst/>
                <a:gdLst/>
                <a:ahLst/>
                <a:cxnLst>
                  <a:cxn ang="0">
                    <a:pos x="0" y="0"/>
                  </a:cxn>
                  <a:cxn ang="0">
                    <a:pos x="0" y="70"/>
                  </a:cxn>
                  <a:cxn ang="0">
                    <a:pos x="70" y="70"/>
                  </a:cxn>
                  <a:cxn ang="0">
                    <a:pos x="70" y="0"/>
                  </a:cxn>
                  <a:cxn ang="0">
                    <a:pos x="0" y="0"/>
                  </a:cxn>
                  <a:cxn ang="0">
                    <a:pos x="51" y="43"/>
                  </a:cxn>
                  <a:cxn ang="0">
                    <a:pos x="46" y="49"/>
                  </a:cxn>
                  <a:cxn ang="0">
                    <a:pos x="38" y="40"/>
                  </a:cxn>
                  <a:cxn ang="0">
                    <a:pos x="29" y="49"/>
                  </a:cxn>
                  <a:cxn ang="0">
                    <a:pos x="24" y="43"/>
                  </a:cxn>
                  <a:cxn ang="0">
                    <a:pos x="32" y="35"/>
                  </a:cxn>
                  <a:cxn ang="0">
                    <a:pos x="24" y="26"/>
                  </a:cxn>
                  <a:cxn ang="0">
                    <a:pos x="29" y="22"/>
                  </a:cxn>
                  <a:cxn ang="0">
                    <a:pos x="38" y="30"/>
                  </a:cxn>
                  <a:cxn ang="0">
                    <a:pos x="46" y="22"/>
                  </a:cxn>
                  <a:cxn ang="0">
                    <a:pos x="51" y="26"/>
                  </a:cxn>
                  <a:cxn ang="0">
                    <a:pos x="42" y="35"/>
                  </a:cxn>
                  <a:cxn ang="0">
                    <a:pos x="51" y="43"/>
                  </a:cxn>
                </a:cxnLst>
                <a:rect l="0" t="0" r="r" b="b"/>
                <a:pathLst>
                  <a:path w="70" h="70">
                    <a:moveTo>
                      <a:pt x="0" y="0"/>
                    </a:moveTo>
                    <a:lnTo>
                      <a:pt x="0" y="70"/>
                    </a:lnTo>
                    <a:lnTo>
                      <a:pt x="70" y="70"/>
                    </a:lnTo>
                    <a:lnTo>
                      <a:pt x="70" y="0"/>
                    </a:lnTo>
                    <a:lnTo>
                      <a:pt x="0" y="0"/>
                    </a:lnTo>
                    <a:close/>
                    <a:moveTo>
                      <a:pt x="51" y="43"/>
                    </a:moveTo>
                    <a:lnTo>
                      <a:pt x="46" y="49"/>
                    </a:lnTo>
                    <a:lnTo>
                      <a:pt x="38" y="40"/>
                    </a:lnTo>
                    <a:lnTo>
                      <a:pt x="29" y="49"/>
                    </a:lnTo>
                    <a:lnTo>
                      <a:pt x="24" y="43"/>
                    </a:lnTo>
                    <a:lnTo>
                      <a:pt x="32" y="35"/>
                    </a:lnTo>
                    <a:lnTo>
                      <a:pt x="24" y="26"/>
                    </a:lnTo>
                    <a:lnTo>
                      <a:pt x="29" y="22"/>
                    </a:lnTo>
                    <a:lnTo>
                      <a:pt x="38" y="30"/>
                    </a:lnTo>
                    <a:lnTo>
                      <a:pt x="46" y="22"/>
                    </a:lnTo>
                    <a:lnTo>
                      <a:pt x="51" y="26"/>
                    </a:lnTo>
                    <a:lnTo>
                      <a:pt x="42" y="35"/>
                    </a:lnTo>
                    <a:lnTo>
                      <a:pt x="51" y="43"/>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5" name="Freeform 65"/>
              <p:cNvSpPr>
                <a:spLocks noEditPoints="1"/>
              </p:cNvSpPr>
              <p:nvPr/>
            </p:nvSpPr>
            <p:spPr bwMode="auto">
              <a:xfrm>
                <a:off x="1934574" y="1320377"/>
                <a:ext cx="136788" cy="124181"/>
              </a:xfrm>
              <a:custGeom>
                <a:avLst/>
                <a:gdLst/>
                <a:ahLst/>
                <a:cxnLst>
                  <a:cxn ang="0">
                    <a:pos x="0" y="77"/>
                  </a:cxn>
                  <a:cxn ang="0">
                    <a:pos x="78" y="77"/>
                  </a:cxn>
                  <a:cxn ang="0">
                    <a:pos x="78" y="0"/>
                  </a:cxn>
                  <a:cxn ang="0">
                    <a:pos x="0" y="0"/>
                  </a:cxn>
                  <a:cxn ang="0">
                    <a:pos x="0" y="77"/>
                  </a:cxn>
                  <a:cxn ang="0">
                    <a:pos x="47" y="56"/>
                  </a:cxn>
                  <a:cxn ang="0">
                    <a:pos x="46" y="58"/>
                  </a:cxn>
                  <a:cxn ang="0">
                    <a:pos x="44" y="60"/>
                  </a:cxn>
                  <a:cxn ang="0">
                    <a:pos x="41" y="60"/>
                  </a:cxn>
                  <a:cxn ang="0">
                    <a:pos x="39" y="60"/>
                  </a:cxn>
                  <a:cxn ang="0">
                    <a:pos x="37" y="58"/>
                  </a:cxn>
                  <a:cxn ang="0">
                    <a:pos x="35" y="56"/>
                  </a:cxn>
                  <a:cxn ang="0">
                    <a:pos x="35" y="54"/>
                  </a:cxn>
                  <a:cxn ang="0">
                    <a:pos x="35" y="51"/>
                  </a:cxn>
                  <a:cxn ang="0">
                    <a:pos x="37" y="49"/>
                  </a:cxn>
                  <a:cxn ang="0">
                    <a:pos x="39" y="48"/>
                  </a:cxn>
                  <a:cxn ang="0">
                    <a:pos x="41" y="47"/>
                  </a:cxn>
                  <a:cxn ang="0">
                    <a:pos x="44" y="48"/>
                  </a:cxn>
                  <a:cxn ang="0">
                    <a:pos x="46" y="49"/>
                  </a:cxn>
                  <a:cxn ang="0">
                    <a:pos x="47" y="51"/>
                  </a:cxn>
                  <a:cxn ang="0">
                    <a:pos x="47" y="54"/>
                  </a:cxn>
                  <a:cxn ang="0">
                    <a:pos x="47" y="56"/>
                  </a:cxn>
                  <a:cxn ang="0">
                    <a:pos x="35" y="20"/>
                  </a:cxn>
                  <a:cxn ang="0">
                    <a:pos x="37" y="18"/>
                  </a:cxn>
                  <a:cxn ang="0">
                    <a:pos x="39" y="17"/>
                  </a:cxn>
                  <a:cxn ang="0">
                    <a:pos x="41" y="16"/>
                  </a:cxn>
                  <a:cxn ang="0">
                    <a:pos x="44" y="17"/>
                  </a:cxn>
                  <a:cxn ang="0">
                    <a:pos x="46" y="18"/>
                  </a:cxn>
                  <a:cxn ang="0">
                    <a:pos x="47" y="20"/>
                  </a:cxn>
                  <a:cxn ang="0">
                    <a:pos x="47" y="23"/>
                  </a:cxn>
                  <a:cxn ang="0">
                    <a:pos x="47" y="25"/>
                  </a:cxn>
                  <a:cxn ang="0">
                    <a:pos x="46" y="27"/>
                  </a:cxn>
                  <a:cxn ang="0">
                    <a:pos x="44" y="29"/>
                  </a:cxn>
                  <a:cxn ang="0">
                    <a:pos x="41" y="29"/>
                  </a:cxn>
                  <a:cxn ang="0">
                    <a:pos x="39" y="29"/>
                  </a:cxn>
                  <a:cxn ang="0">
                    <a:pos x="37" y="27"/>
                  </a:cxn>
                  <a:cxn ang="0">
                    <a:pos x="35" y="25"/>
                  </a:cxn>
                  <a:cxn ang="0">
                    <a:pos x="35" y="23"/>
                  </a:cxn>
                  <a:cxn ang="0">
                    <a:pos x="35" y="20"/>
                  </a:cxn>
                  <a:cxn ang="0">
                    <a:pos x="24" y="34"/>
                  </a:cxn>
                  <a:cxn ang="0">
                    <a:pos x="59" y="34"/>
                  </a:cxn>
                  <a:cxn ang="0">
                    <a:pos x="59" y="43"/>
                  </a:cxn>
                  <a:cxn ang="0">
                    <a:pos x="24" y="43"/>
                  </a:cxn>
                  <a:cxn ang="0">
                    <a:pos x="24" y="34"/>
                  </a:cxn>
                </a:cxnLst>
                <a:rect l="0" t="0" r="r" b="b"/>
                <a:pathLst>
                  <a:path w="78" h="77">
                    <a:moveTo>
                      <a:pt x="0" y="77"/>
                    </a:moveTo>
                    <a:cubicBezTo>
                      <a:pt x="78" y="77"/>
                      <a:pt x="78" y="77"/>
                      <a:pt x="78" y="77"/>
                    </a:cubicBezTo>
                    <a:cubicBezTo>
                      <a:pt x="78" y="0"/>
                      <a:pt x="78" y="0"/>
                      <a:pt x="78" y="0"/>
                    </a:cubicBezTo>
                    <a:cubicBezTo>
                      <a:pt x="0" y="0"/>
                      <a:pt x="0" y="0"/>
                      <a:pt x="0" y="0"/>
                    </a:cubicBezTo>
                    <a:lnTo>
                      <a:pt x="0" y="77"/>
                    </a:lnTo>
                    <a:close/>
                    <a:moveTo>
                      <a:pt x="47" y="56"/>
                    </a:moveTo>
                    <a:cubicBezTo>
                      <a:pt x="47" y="57"/>
                      <a:pt x="46" y="58"/>
                      <a:pt x="46" y="58"/>
                    </a:cubicBezTo>
                    <a:cubicBezTo>
                      <a:pt x="45" y="59"/>
                      <a:pt x="44" y="59"/>
                      <a:pt x="44" y="60"/>
                    </a:cubicBezTo>
                    <a:cubicBezTo>
                      <a:pt x="43" y="60"/>
                      <a:pt x="42" y="60"/>
                      <a:pt x="41" y="60"/>
                    </a:cubicBezTo>
                    <a:cubicBezTo>
                      <a:pt x="40" y="60"/>
                      <a:pt x="39" y="60"/>
                      <a:pt x="39" y="60"/>
                    </a:cubicBezTo>
                    <a:cubicBezTo>
                      <a:pt x="38" y="59"/>
                      <a:pt x="37" y="59"/>
                      <a:pt x="37" y="58"/>
                    </a:cubicBezTo>
                    <a:cubicBezTo>
                      <a:pt x="36" y="58"/>
                      <a:pt x="35" y="57"/>
                      <a:pt x="35" y="56"/>
                    </a:cubicBezTo>
                    <a:cubicBezTo>
                      <a:pt x="35" y="56"/>
                      <a:pt x="35" y="55"/>
                      <a:pt x="35" y="54"/>
                    </a:cubicBezTo>
                    <a:cubicBezTo>
                      <a:pt x="35" y="53"/>
                      <a:pt x="35" y="52"/>
                      <a:pt x="35" y="51"/>
                    </a:cubicBezTo>
                    <a:cubicBezTo>
                      <a:pt x="35" y="51"/>
                      <a:pt x="36" y="50"/>
                      <a:pt x="37" y="49"/>
                    </a:cubicBezTo>
                    <a:cubicBezTo>
                      <a:pt x="37" y="49"/>
                      <a:pt x="38" y="48"/>
                      <a:pt x="39" y="48"/>
                    </a:cubicBezTo>
                    <a:cubicBezTo>
                      <a:pt x="39" y="48"/>
                      <a:pt x="40" y="47"/>
                      <a:pt x="41" y="47"/>
                    </a:cubicBezTo>
                    <a:cubicBezTo>
                      <a:pt x="42" y="47"/>
                      <a:pt x="43" y="48"/>
                      <a:pt x="44" y="48"/>
                    </a:cubicBezTo>
                    <a:cubicBezTo>
                      <a:pt x="44" y="48"/>
                      <a:pt x="45" y="49"/>
                      <a:pt x="46" y="49"/>
                    </a:cubicBezTo>
                    <a:cubicBezTo>
                      <a:pt x="46" y="50"/>
                      <a:pt x="47" y="51"/>
                      <a:pt x="47" y="51"/>
                    </a:cubicBezTo>
                    <a:cubicBezTo>
                      <a:pt x="47" y="52"/>
                      <a:pt x="47" y="53"/>
                      <a:pt x="47" y="54"/>
                    </a:cubicBezTo>
                    <a:cubicBezTo>
                      <a:pt x="47" y="55"/>
                      <a:pt x="47" y="56"/>
                      <a:pt x="47" y="56"/>
                    </a:cubicBezTo>
                    <a:close/>
                    <a:moveTo>
                      <a:pt x="35" y="20"/>
                    </a:moveTo>
                    <a:cubicBezTo>
                      <a:pt x="35" y="19"/>
                      <a:pt x="36" y="19"/>
                      <a:pt x="37" y="18"/>
                    </a:cubicBezTo>
                    <a:cubicBezTo>
                      <a:pt x="37" y="18"/>
                      <a:pt x="38" y="17"/>
                      <a:pt x="39" y="17"/>
                    </a:cubicBezTo>
                    <a:cubicBezTo>
                      <a:pt x="39" y="16"/>
                      <a:pt x="40" y="16"/>
                      <a:pt x="41" y="16"/>
                    </a:cubicBezTo>
                    <a:cubicBezTo>
                      <a:pt x="42" y="16"/>
                      <a:pt x="43" y="16"/>
                      <a:pt x="44" y="17"/>
                    </a:cubicBezTo>
                    <a:cubicBezTo>
                      <a:pt x="44" y="17"/>
                      <a:pt x="45" y="18"/>
                      <a:pt x="46" y="18"/>
                    </a:cubicBezTo>
                    <a:cubicBezTo>
                      <a:pt x="46" y="19"/>
                      <a:pt x="47" y="19"/>
                      <a:pt x="47" y="20"/>
                    </a:cubicBezTo>
                    <a:cubicBezTo>
                      <a:pt x="47" y="21"/>
                      <a:pt x="47" y="22"/>
                      <a:pt x="47" y="23"/>
                    </a:cubicBezTo>
                    <a:cubicBezTo>
                      <a:pt x="47" y="24"/>
                      <a:pt x="47" y="25"/>
                      <a:pt x="47" y="25"/>
                    </a:cubicBezTo>
                    <a:cubicBezTo>
                      <a:pt x="47" y="26"/>
                      <a:pt x="46" y="27"/>
                      <a:pt x="46" y="27"/>
                    </a:cubicBezTo>
                    <a:cubicBezTo>
                      <a:pt x="45" y="28"/>
                      <a:pt x="44" y="28"/>
                      <a:pt x="44" y="29"/>
                    </a:cubicBezTo>
                    <a:cubicBezTo>
                      <a:pt x="43" y="29"/>
                      <a:pt x="42" y="29"/>
                      <a:pt x="41" y="29"/>
                    </a:cubicBezTo>
                    <a:cubicBezTo>
                      <a:pt x="40" y="29"/>
                      <a:pt x="39" y="29"/>
                      <a:pt x="39" y="29"/>
                    </a:cubicBezTo>
                    <a:cubicBezTo>
                      <a:pt x="38" y="28"/>
                      <a:pt x="37" y="28"/>
                      <a:pt x="37" y="27"/>
                    </a:cubicBezTo>
                    <a:cubicBezTo>
                      <a:pt x="36" y="27"/>
                      <a:pt x="35" y="26"/>
                      <a:pt x="35" y="25"/>
                    </a:cubicBezTo>
                    <a:cubicBezTo>
                      <a:pt x="35" y="25"/>
                      <a:pt x="35" y="24"/>
                      <a:pt x="35" y="23"/>
                    </a:cubicBezTo>
                    <a:cubicBezTo>
                      <a:pt x="35" y="22"/>
                      <a:pt x="35" y="21"/>
                      <a:pt x="35" y="20"/>
                    </a:cubicBezTo>
                    <a:close/>
                    <a:moveTo>
                      <a:pt x="24" y="34"/>
                    </a:moveTo>
                    <a:cubicBezTo>
                      <a:pt x="59" y="34"/>
                      <a:pt x="59" y="34"/>
                      <a:pt x="59" y="34"/>
                    </a:cubicBezTo>
                    <a:cubicBezTo>
                      <a:pt x="59" y="43"/>
                      <a:pt x="59" y="43"/>
                      <a:pt x="59" y="43"/>
                    </a:cubicBezTo>
                    <a:cubicBezTo>
                      <a:pt x="24" y="43"/>
                      <a:pt x="24" y="43"/>
                      <a:pt x="24" y="43"/>
                    </a:cubicBezTo>
                    <a:lnTo>
                      <a:pt x="24" y="3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6" name="Freeform 66"/>
              <p:cNvSpPr>
                <a:spLocks/>
              </p:cNvSpPr>
              <p:nvPr/>
            </p:nvSpPr>
            <p:spPr bwMode="auto">
              <a:xfrm>
                <a:off x="293121" y="3478244"/>
                <a:ext cx="275530" cy="302353"/>
              </a:xfrm>
              <a:custGeom>
                <a:avLst/>
                <a:gdLst/>
                <a:ahLst/>
                <a:cxnLst>
                  <a:cxn ang="0">
                    <a:pos x="10" y="133"/>
                  </a:cxn>
                  <a:cxn ang="0">
                    <a:pos x="26" y="140"/>
                  </a:cxn>
                  <a:cxn ang="0">
                    <a:pos x="48" y="118"/>
                  </a:cxn>
                  <a:cxn ang="0">
                    <a:pos x="26" y="96"/>
                  </a:cxn>
                  <a:cxn ang="0">
                    <a:pos x="10" y="103"/>
                  </a:cxn>
                  <a:cxn ang="0">
                    <a:pos x="1" y="103"/>
                  </a:cxn>
                  <a:cxn ang="0">
                    <a:pos x="1" y="52"/>
                  </a:cxn>
                  <a:cxn ang="0">
                    <a:pos x="64" y="52"/>
                  </a:cxn>
                  <a:cxn ang="0">
                    <a:pos x="64" y="44"/>
                  </a:cxn>
                  <a:cxn ang="0">
                    <a:pos x="56" y="25"/>
                  </a:cxn>
                  <a:cxn ang="0">
                    <a:pos x="82" y="0"/>
                  </a:cxn>
                  <a:cxn ang="0">
                    <a:pos x="107" y="26"/>
                  </a:cxn>
                  <a:cxn ang="0">
                    <a:pos x="100" y="44"/>
                  </a:cxn>
                  <a:cxn ang="0">
                    <a:pos x="99" y="52"/>
                  </a:cxn>
                  <a:cxn ang="0">
                    <a:pos x="156" y="52"/>
                  </a:cxn>
                  <a:cxn ang="0">
                    <a:pos x="156" y="103"/>
                  </a:cxn>
                  <a:cxn ang="0">
                    <a:pos x="148" y="103"/>
                  </a:cxn>
                  <a:cxn ang="0">
                    <a:pos x="133" y="96"/>
                  </a:cxn>
                  <a:cxn ang="0">
                    <a:pos x="111" y="118"/>
                  </a:cxn>
                  <a:cxn ang="0">
                    <a:pos x="133" y="140"/>
                  </a:cxn>
                  <a:cxn ang="0">
                    <a:pos x="148" y="134"/>
                  </a:cxn>
                  <a:cxn ang="0">
                    <a:pos x="156" y="134"/>
                  </a:cxn>
                  <a:cxn ang="0">
                    <a:pos x="156" y="186"/>
                  </a:cxn>
                  <a:cxn ang="0">
                    <a:pos x="96" y="186"/>
                  </a:cxn>
                  <a:cxn ang="0">
                    <a:pos x="96" y="180"/>
                  </a:cxn>
                  <a:cxn ang="0">
                    <a:pos x="103" y="165"/>
                  </a:cxn>
                  <a:cxn ang="0">
                    <a:pos x="81" y="143"/>
                  </a:cxn>
                  <a:cxn ang="0">
                    <a:pos x="59" y="165"/>
                  </a:cxn>
                  <a:cxn ang="0">
                    <a:pos x="66" y="180"/>
                  </a:cxn>
                  <a:cxn ang="0">
                    <a:pos x="66" y="186"/>
                  </a:cxn>
                  <a:cxn ang="0">
                    <a:pos x="0" y="186"/>
                  </a:cxn>
                  <a:cxn ang="0">
                    <a:pos x="1" y="133"/>
                  </a:cxn>
                  <a:cxn ang="0">
                    <a:pos x="10" y="133"/>
                  </a:cxn>
                </a:cxnLst>
                <a:rect l="0" t="0" r="r" b="b"/>
                <a:pathLst>
                  <a:path w="156" h="186">
                    <a:moveTo>
                      <a:pt x="10" y="133"/>
                    </a:moveTo>
                    <a:cubicBezTo>
                      <a:pt x="14" y="137"/>
                      <a:pt x="20" y="140"/>
                      <a:pt x="26" y="140"/>
                    </a:cubicBezTo>
                    <a:cubicBezTo>
                      <a:pt x="38" y="140"/>
                      <a:pt x="48" y="130"/>
                      <a:pt x="48" y="118"/>
                    </a:cubicBezTo>
                    <a:cubicBezTo>
                      <a:pt x="48" y="106"/>
                      <a:pt x="38" y="96"/>
                      <a:pt x="26" y="96"/>
                    </a:cubicBezTo>
                    <a:cubicBezTo>
                      <a:pt x="20" y="96"/>
                      <a:pt x="14" y="99"/>
                      <a:pt x="10" y="103"/>
                    </a:cubicBezTo>
                    <a:cubicBezTo>
                      <a:pt x="1" y="103"/>
                      <a:pt x="1" y="103"/>
                      <a:pt x="1" y="103"/>
                    </a:cubicBezTo>
                    <a:cubicBezTo>
                      <a:pt x="1" y="52"/>
                      <a:pt x="1" y="52"/>
                      <a:pt x="1" y="52"/>
                    </a:cubicBezTo>
                    <a:cubicBezTo>
                      <a:pt x="64" y="52"/>
                      <a:pt x="64" y="52"/>
                      <a:pt x="64" y="52"/>
                    </a:cubicBezTo>
                    <a:cubicBezTo>
                      <a:pt x="64" y="44"/>
                      <a:pt x="64" y="44"/>
                      <a:pt x="64" y="44"/>
                    </a:cubicBezTo>
                    <a:cubicBezTo>
                      <a:pt x="59" y="39"/>
                      <a:pt x="56" y="33"/>
                      <a:pt x="56" y="25"/>
                    </a:cubicBezTo>
                    <a:cubicBezTo>
                      <a:pt x="56" y="11"/>
                      <a:pt x="68" y="0"/>
                      <a:pt x="82" y="0"/>
                    </a:cubicBezTo>
                    <a:cubicBezTo>
                      <a:pt x="96" y="0"/>
                      <a:pt x="107" y="11"/>
                      <a:pt x="107" y="26"/>
                    </a:cubicBezTo>
                    <a:cubicBezTo>
                      <a:pt x="107" y="33"/>
                      <a:pt x="104" y="39"/>
                      <a:pt x="100" y="44"/>
                    </a:cubicBezTo>
                    <a:cubicBezTo>
                      <a:pt x="99" y="52"/>
                      <a:pt x="99" y="52"/>
                      <a:pt x="99" y="52"/>
                    </a:cubicBezTo>
                    <a:cubicBezTo>
                      <a:pt x="156" y="52"/>
                      <a:pt x="156" y="52"/>
                      <a:pt x="156" y="52"/>
                    </a:cubicBezTo>
                    <a:cubicBezTo>
                      <a:pt x="156" y="103"/>
                      <a:pt x="156" y="103"/>
                      <a:pt x="156" y="103"/>
                    </a:cubicBezTo>
                    <a:cubicBezTo>
                      <a:pt x="148" y="103"/>
                      <a:pt x="148" y="103"/>
                      <a:pt x="148" y="103"/>
                    </a:cubicBezTo>
                    <a:cubicBezTo>
                      <a:pt x="144" y="99"/>
                      <a:pt x="139" y="96"/>
                      <a:pt x="133" y="96"/>
                    </a:cubicBezTo>
                    <a:cubicBezTo>
                      <a:pt x="121" y="96"/>
                      <a:pt x="111" y="106"/>
                      <a:pt x="111" y="118"/>
                    </a:cubicBezTo>
                    <a:cubicBezTo>
                      <a:pt x="111" y="130"/>
                      <a:pt x="120" y="140"/>
                      <a:pt x="133" y="140"/>
                    </a:cubicBezTo>
                    <a:cubicBezTo>
                      <a:pt x="139" y="140"/>
                      <a:pt x="144" y="138"/>
                      <a:pt x="148" y="134"/>
                    </a:cubicBezTo>
                    <a:cubicBezTo>
                      <a:pt x="156" y="134"/>
                      <a:pt x="156" y="134"/>
                      <a:pt x="156" y="134"/>
                    </a:cubicBezTo>
                    <a:cubicBezTo>
                      <a:pt x="156" y="186"/>
                      <a:pt x="156" y="186"/>
                      <a:pt x="156" y="186"/>
                    </a:cubicBezTo>
                    <a:cubicBezTo>
                      <a:pt x="96" y="186"/>
                      <a:pt x="96" y="186"/>
                      <a:pt x="96" y="186"/>
                    </a:cubicBezTo>
                    <a:cubicBezTo>
                      <a:pt x="96" y="180"/>
                      <a:pt x="96" y="180"/>
                      <a:pt x="96" y="180"/>
                    </a:cubicBezTo>
                    <a:cubicBezTo>
                      <a:pt x="100" y="176"/>
                      <a:pt x="103" y="171"/>
                      <a:pt x="103" y="165"/>
                    </a:cubicBezTo>
                    <a:cubicBezTo>
                      <a:pt x="103" y="153"/>
                      <a:pt x="93" y="143"/>
                      <a:pt x="81" y="143"/>
                    </a:cubicBezTo>
                    <a:cubicBezTo>
                      <a:pt x="69" y="143"/>
                      <a:pt x="59" y="152"/>
                      <a:pt x="59" y="165"/>
                    </a:cubicBezTo>
                    <a:cubicBezTo>
                      <a:pt x="59" y="171"/>
                      <a:pt x="62" y="176"/>
                      <a:pt x="66" y="180"/>
                    </a:cubicBezTo>
                    <a:cubicBezTo>
                      <a:pt x="66" y="186"/>
                      <a:pt x="66" y="186"/>
                      <a:pt x="66" y="186"/>
                    </a:cubicBezTo>
                    <a:cubicBezTo>
                      <a:pt x="0" y="186"/>
                      <a:pt x="0" y="186"/>
                      <a:pt x="0" y="186"/>
                    </a:cubicBezTo>
                    <a:cubicBezTo>
                      <a:pt x="1" y="133"/>
                      <a:pt x="1" y="133"/>
                      <a:pt x="1" y="133"/>
                    </a:cubicBezTo>
                    <a:lnTo>
                      <a:pt x="10" y="133"/>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7" name="Rectangle 67"/>
              <p:cNvSpPr>
                <a:spLocks noChangeArrowheads="1"/>
              </p:cNvSpPr>
              <p:nvPr/>
            </p:nvSpPr>
            <p:spPr bwMode="auto">
              <a:xfrm>
                <a:off x="3275095" y="2958124"/>
                <a:ext cx="89889" cy="6479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8" name="Freeform 68"/>
              <p:cNvSpPr>
                <a:spLocks/>
              </p:cNvSpPr>
              <p:nvPr/>
            </p:nvSpPr>
            <p:spPr bwMode="auto">
              <a:xfrm>
                <a:off x="3228196" y="2608978"/>
                <a:ext cx="183686" cy="332949"/>
              </a:xfrm>
              <a:custGeom>
                <a:avLst/>
                <a:gdLst/>
                <a:ahLst/>
                <a:cxnLst>
                  <a:cxn ang="0">
                    <a:pos x="104" y="124"/>
                  </a:cxn>
                  <a:cxn ang="0">
                    <a:pos x="92" y="87"/>
                  </a:cxn>
                  <a:cxn ang="0">
                    <a:pos x="66" y="17"/>
                  </a:cxn>
                  <a:cxn ang="0">
                    <a:pos x="71" y="9"/>
                  </a:cxn>
                  <a:cxn ang="0">
                    <a:pos x="62" y="0"/>
                  </a:cxn>
                  <a:cxn ang="0">
                    <a:pos x="56" y="3"/>
                  </a:cxn>
                  <a:cxn ang="0">
                    <a:pos x="56" y="99"/>
                  </a:cxn>
                  <a:cxn ang="0">
                    <a:pos x="66" y="113"/>
                  </a:cxn>
                  <a:cxn ang="0">
                    <a:pos x="52" y="127"/>
                  </a:cxn>
                  <a:cxn ang="0">
                    <a:pos x="38" y="113"/>
                  </a:cxn>
                  <a:cxn ang="0">
                    <a:pos x="48" y="99"/>
                  </a:cxn>
                  <a:cxn ang="0">
                    <a:pos x="48" y="3"/>
                  </a:cxn>
                  <a:cxn ang="0">
                    <a:pos x="42" y="0"/>
                  </a:cxn>
                  <a:cxn ang="0">
                    <a:pos x="33" y="9"/>
                  </a:cxn>
                  <a:cxn ang="0">
                    <a:pos x="38" y="17"/>
                  </a:cxn>
                  <a:cxn ang="0">
                    <a:pos x="9" y="90"/>
                  </a:cxn>
                  <a:cxn ang="0">
                    <a:pos x="0" y="124"/>
                  </a:cxn>
                  <a:cxn ang="0">
                    <a:pos x="16" y="167"/>
                  </a:cxn>
                  <a:cxn ang="0">
                    <a:pos x="12" y="205"/>
                  </a:cxn>
                  <a:cxn ang="0">
                    <a:pos x="91" y="205"/>
                  </a:cxn>
                  <a:cxn ang="0">
                    <a:pos x="87" y="167"/>
                  </a:cxn>
                  <a:cxn ang="0">
                    <a:pos x="104" y="124"/>
                  </a:cxn>
                </a:cxnLst>
                <a:rect l="0" t="0" r="r" b="b"/>
                <a:pathLst>
                  <a:path w="104" h="205">
                    <a:moveTo>
                      <a:pt x="104" y="124"/>
                    </a:moveTo>
                    <a:cubicBezTo>
                      <a:pt x="104" y="110"/>
                      <a:pt x="100" y="97"/>
                      <a:pt x="92" y="87"/>
                    </a:cubicBezTo>
                    <a:cubicBezTo>
                      <a:pt x="85" y="74"/>
                      <a:pt x="72" y="55"/>
                      <a:pt x="66" y="17"/>
                    </a:cubicBezTo>
                    <a:cubicBezTo>
                      <a:pt x="69" y="15"/>
                      <a:pt x="71" y="13"/>
                      <a:pt x="71" y="9"/>
                    </a:cubicBezTo>
                    <a:cubicBezTo>
                      <a:pt x="71" y="4"/>
                      <a:pt x="67" y="0"/>
                      <a:pt x="62" y="0"/>
                    </a:cubicBezTo>
                    <a:cubicBezTo>
                      <a:pt x="60" y="0"/>
                      <a:pt x="58" y="2"/>
                      <a:pt x="56" y="3"/>
                    </a:cubicBezTo>
                    <a:cubicBezTo>
                      <a:pt x="56" y="99"/>
                      <a:pt x="56" y="99"/>
                      <a:pt x="56" y="99"/>
                    </a:cubicBezTo>
                    <a:cubicBezTo>
                      <a:pt x="62" y="101"/>
                      <a:pt x="66" y="106"/>
                      <a:pt x="66" y="113"/>
                    </a:cubicBezTo>
                    <a:cubicBezTo>
                      <a:pt x="66" y="120"/>
                      <a:pt x="59" y="127"/>
                      <a:pt x="52" y="127"/>
                    </a:cubicBezTo>
                    <a:cubicBezTo>
                      <a:pt x="44" y="127"/>
                      <a:pt x="38" y="120"/>
                      <a:pt x="38" y="113"/>
                    </a:cubicBezTo>
                    <a:cubicBezTo>
                      <a:pt x="38" y="106"/>
                      <a:pt x="42" y="101"/>
                      <a:pt x="48" y="99"/>
                    </a:cubicBezTo>
                    <a:cubicBezTo>
                      <a:pt x="48" y="3"/>
                      <a:pt x="48" y="3"/>
                      <a:pt x="48" y="3"/>
                    </a:cubicBezTo>
                    <a:cubicBezTo>
                      <a:pt x="47" y="2"/>
                      <a:pt x="44" y="0"/>
                      <a:pt x="42" y="0"/>
                    </a:cubicBezTo>
                    <a:cubicBezTo>
                      <a:pt x="37" y="0"/>
                      <a:pt x="33" y="4"/>
                      <a:pt x="33" y="9"/>
                    </a:cubicBezTo>
                    <a:cubicBezTo>
                      <a:pt x="33" y="12"/>
                      <a:pt x="35" y="15"/>
                      <a:pt x="38" y="17"/>
                    </a:cubicBezTo>
                    <a:cubicBezTo>
                      <a:pt x="31" y="59"/>
                      <a:pt x="16" y="77"/>
                      <a:pt x="9" y="90"/>
                    </a:cubicBezTo>
                    <a:cubicBezTo>
                      <a:pt x="3" y="100"/>
                      <a:pt x="0" y="111"/>
                      <a:pt x="0" y="124"/>
                    </a:cubicBezTo>
                    <a:cubicBezTo>
                      <a:pt x="0" y="141"/>
                      <a:pt x="6" y="156"/>
                      <a:pt x="16" y="167"/>
                    </a:cubicBezTo>
                    <a:cubicBezTo>
                      <a:pt x="12" y="205"/>
                      <a:pt x="12" y="205"/>
                      <a:pt x="12" y="205"/>
                    </a:cubicBezTo>
                    <a:cubicBezTo>
                      <a:pt x="91" y="205"/>
                      <a:pt x="91" y="205"/>
                      <a:pt x="91" y="205"/>
                    </a:cubicBezTo>
                    <a:cubicBezTo>
                      <a:pt x="87" y="167"/>
                      <a:pt x="87" y="167"/>
                      <a:pt x="87" y="167"/>
                    </a:cubicBezTo>
                    <a:cubicBezTo>
                      <a:pt x="98" y="156"/>
                      <a:pt x="104" y="141"/>
                      <a:pt x="104" y="1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9" name="Freeform 69"/>
              <p:cNvSpPr>
                <a:spLocks noEditPoints="1"/>
              </p:cNvSpPr>
              <p:nvPr/>
            </p:nvSpPr>
            <p:spPr bwMode="auto">
              <a:xfrm>
                <a:off x="3722586" y="1476953"/>
                <a:ext cx="144604" cy="133179"/>
              </a:xfrm>
              <a:custGeom>
                <a:avLst/>
                <a:gdLst/>
                <a:ahLst/>
                <a:cxnLst>
                  <a:cxn ang="0">
                    <a:pos x="41" y="0"/>
                  </a:cxn>
                  <a:cxn ang="0">
                    <a:pos x="0" y="41"/>
                  </a:cxn>
                  <a:cxn ang="0">
                    <a:pos x="41" y="82"/>
                  </a:cxn>
                  <a:cxn ang="0">
                    <a:pos x="82" y="41"/>
                  </a:cxn>
                  <a:cxn ang="0">
                    <a:pos x="41" y="0"/>
                  </a:cxn>
                  <a:cxn ang="0">
                    <a:pos x="41" y="61"/>
                  </a:cxn>
                  <a:cxn ang="0">
                    <a:pos x="22" y="41"/>
                  </a:cxn>
                  <a:cxn ang="0">
                    <a:pos x="41" y="21"/>
                  </a:cxn>
                  <a:cxn ang="0">
                    <a:pos x="61" y="41"/>
                  </a:cxn>
                  <a:cxn ang="0">
                    <a:pos x="41" y="61"/>
                  </a:cxn>
                </a:cxnLst>
                <a:rect l="0" t="0" r="r" b="b"/>
                <a:pathLst>
                  <a:path w="82" h="82">
                    <a:moveTo>
                      <a:pt x="41" y="0"/>
                    </a:moveTo>
                    <a:cubicBezTo>
                      <a:pt x="19" y="0"/>
                      <a:pt x="0" y="18"/>
                      <a:pt x="0" y="41"/>
                    </a:cubicBezTo>
                    <a:cubicBezTo>
                      <a:pt x="0" y="64"/>
                      <a:pt x="19" y="82"/>
                      <a:pt x="41" y="82"/>
                    </a:cubicBezTo>
                    <a:cubicBezTo>
                      <a:pt x="64" y="82"/>
                      <a:pt x="82" y="64"/>
                      <a:pt x="82" y="41"/>
                    </a:cubicBezTo>
                    <a:cubicBezTo>
                      <a:pt x="82" y="18"/>
                      <a:pt x="64" y="0"/>
                      <a:pt x="41" y="0"/>
                    </a:cubicBezTo>
                    <a:close/>
                    <a:moveTo>
                      <a:pt x="41" y="61"/>
                    </a:moveTo>
                    <a:cubicBezTo>
                      <a:pt x="30" y="61"/>
                      <a:pt x="22" y="52"/>
                      <a:pt x="22" y="41"/>
                    </a:cubicBezTo>
                    <a:cubicBezTo>
                      <a:pt x="22" y="30"/>
                      <a:pt x="30" y="21"/>
                      <a:pt x="41" y="21"/>
                    </a:cubicBezTo>
                    <a:cubicBezTo>
                      <a:pt x="52" y="21"/>
                      <a:pt x="61" y="30"/>
                      <a:pt x="61" y="41"/>
                    </a:cubicBezTo>
                    <a:cubicBezTo>
                      <a:pt x="61" y="52"/>
                      <a:pt x="52" y="61"/>
                      <a:pt x="41" y="6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0" name="Freeform 70"/>
              <p:cNvSpPr>
                <a:spLocks noEditPoints="1"/>
              </p:cNvSpPr>
              <p:nvPr/>
            </p:nvSpPr>
            <p:spPr bwMode="auto">
              <a:xfrm>
                <a:off x="3558441" y="1476953"/>
                <a:ext cx="144604" cy="133179"/>
              </a:xfrm>
              <a:custGeom>
                <a:avLst/>
                <a:gdLst/>
                <a:ahLst/>
                <a:cxnLst>
                  <a:cxn ang="0">
                    <a:pos x="41" y="0"/>
                  </a:cxn>
                  <a:cxn ang="0">
                    <a:pos x="0" y="41"/>
                  </a:cxn>
                  <a:cxn ang="0">
                    <a:pos x="41" y="82"/>
                  </a:cxn>
                  <a:cxn ang="0">
                    <a:pos x="82" y="41"/>
                  </a:cxn>
                  <a:cxn ang="0">
                    <a:pos x="41" y="0"/>
                  </a:cxn>
                  <a:cxn ang="0">
                    <a:pos x="41" y="61"/>
                  </a:cxn>
                  <a:cxn ang="0">
                    <a:pos x="21" y="41"/>
                  </a:cxn>
                  <a:cxn ang="0">
                    <a:pos x="41" y="21"/>
                  </a:cxn>
                  <a:cxn ang="0">
                    <a:pos x="61" y="41"/>
                  </a:cxn>
                  <a:cxn ang="0">
                    <a:pos x="41" y="61"/>
                  </a:cxn>
                </a:cxnLst>
                <a:rect l="0" t="0" r="r" b="b"/>
                <a:pathLst>
                  <a:path w="82" h="82">
                    <a:moveTo>
                      <a:pt x="41" y="0"/>
                    </a:moveTo>
                    <a:cubicBezTo>
                      <a:pt x="18" y="0"/>
                      <a:pt x="0" y="18"/>
                      <a:pt x="0" y="41"/>
                    </a:cubicBezTo>
                    <a:cubicBezTo>
                      <a:pt x="0" y="64"/>
                      <a:pt x="18" y="82"/>
                      <a:pt x="41" y="82"/>
                    </a:cubicBezTo>
                    <a:cubicBezTo>
                      <a:pt x="63" y="82"/>
                      <a:pt x="82" y="64"/>
                      <a:pt x="82" y="41"/>
                    </a:cubicBezTo>
                    <a:cubicBezTo>
                      <a:pt x="82" y="18"/>
                      <a:pt x="63" y="0"/>
                      <a:pt x="41" y="0"/>
                    </a:cubicBezTo>
                    <a:close/>
                    <a:moveTo>
                      <a:pt x="41" y="61"/>
                    </a:moveTo>
                    <a:cubicBezTo>
                      <a:pt x="30" y="61"/>
                      <a:pt x="21" y="52"/>
                      <a:pt x="21" y="41"/>
                    </a:cubicBezTo>
                    <a:cubicBezTo>
                      <a:pt x="21" y="30"/>
                      <a:pt x="30" y="21"/>
                      <a:pt x="41" y="21"/>
                    </a:cubicBezTo>
                    <a:cubicBezTo>
                      <a:pt x="52" y="21"/>
                      <a:pt x="61" y="30"/>
                      <a:pt x="61" y="41"/>
                    </a:cubicBezTo>
                    <a:cubicBezTo>
                      <a:pt x="61" y="52"/>
                      <a:pt x="52" y="61"/>
                      <a:pt x="41" y="6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1" name="Freeform 71"/>
              <p:cNvSpPr>
                <a:spLocks noEditPoints="1"/>
              </p:cNvSpPr>
              <p:nvPr/>
            </p:nvSpPr>
            <p:spPr bwMode="auto">
              <a:xfrm>
                <a:off x="3581890" y="1304179"/>
                <a:ext cx="271622" cy="197969"/>
              </a:xfrm>
              <a:custGeom>
                <a:avLst/>
                <a:gdLst/>
                <a:ahLst/>
                <a:cxnLst>
                  <a:cxn ang="0">
                    <a:pos x="154" y="0"/>
                  </a:cxn>
                  <a:cxn ang="0">
                    <a:pos x="75" y="74"/>
                  </a:cxn>
                  <a:cxn ang="0">
                    <a:pos x="75" y="73"/>
                  </a:cxn>
                  <a:cxn ang="0">
                    <a:pos x="0" y="1"/>
                  </a:cxn>
                  <a:cxn ang="0">
                    <a:pos x="0" y="49"/>
                  </a:cxn>
                  <a:cxn ang="0">
                    <a:pos x="75" y="122"/>
                  </a:cxn>
                  <a:cxn ang="0">
                    <a:pos x="150" y="49"/>
                  </a:cxn>
                  <a:cxn ang="0">
                    <a:pos x="154" y="0"/>
                  </a:cxn>
                  <a:cxn ang="0">
                    <a:pos x="76" y="104"/>
                  </a:cxn>
                  <a:cxn ang="0">
                    <a:pos x="66" y="94"/>
                  </a:cxn>
                  <a:cxn ang="0">
                    <a:pos x="76" y="83"/>
                  </a:cxn>
                  <a:cxn ang="0">
                    <a:pos x="87" y="94"/>
                  </a:cxn>
                  <a:cxn ang="0">
                    <a:pos x="76" y="104"/>
                  </a:cxn>
                </a:cxnLst>
                <a:rect l="0" t="0" r="r" b="b"/>
                <a:pathLst>
                  <a:path w="154" h="122">
                    <a:moveTo>
                      <a:pt x="154" y="0"/>
                    </a:moveTo>
                    <a:cubicBezTo>
                      <a:pt x="75" y="74"/>
                      <a:pt x="75" y="74"/>
                      <a:pt x="75" y="74"/>
                    </a:cubicBezTo>
                    <a:cubicBezTo>
                      <a:pt x="75" y="73"/>
                      <a:pt x="75" y="73"/>
                      <a:pt x="75" y="73"/>
                    </a:cubicBezTo>
                    <a:cubicBezTo>
                      <a:pt x="0" y="1"/>
                      <a:pt x="0" y="1"/>
                      <a:pt x="0" y="1"/>
                    </a:cubicBezTo>
                    <a:cubicBezTo>
                      <a:pt x="0" y="49"/>
                      <a:pt x="0" y="49"/>
                      <a:pt x="0" y="49"/>
                    </a:cubicBezTo>
                    <a:cubicBezTo>
                      <a:pt x="75" y="122"/>
                      <a:pt x="75" y="122"/>
                      <a:pt x="75" y="122"/>
                    </a:cubicBezTo>
                    <a:cubicBezTo>
                      <a:pt x="150" y="49"/>
                      <a:pt x="150" y="49"/>
                      <a:pt x="150" y="49"/>
                    </a:cubicBezTo>
                    <a:lnTo>
                      <a:pt x="154" y="0"/>
                    </a:lnTo>
                    <a:close/>
                    <a:moveTo>
                      <a:pt x="76" y="104"/>
                    </a:moveTo>
                    <a:cubicBezTo>
                      <a:pt x="70" y="104"/>
                      <a:pt x="66" y="99"/>
                      <a:pt x="66" y="94"/>
                    </a:cubicBezTo>
                    <a:cubicBezTo>
                      <a:pt x="66" y="88"/>
                      <a:pt x="70" y="83"/>
                      <a:pt x="76" y="83"/>
                    </a:cubicBezTo>
                    <a:cubicBezTo>
                      <a:pt x="82" y="83"/>
                      <a:pt x="87" y="88"/>
                      <a:pt x="87" y="94"/>
                    </a:cubicBezTo>
                    <a:cubicBezTo>
                      <a:pt x="87" y="99"/>
                      <a:pt x="82" y="104"/>
                      <a:pt x="76" y="10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2" name="Freeform 72"/>
              <p:cNvSpPr>
                <a:spLocks noEditPoints="1"/>
              </p:cNvSpPr>
              <p:nvPr/>
            </p:nvSpPr>
            <p:spPr bwMode="auto">
              <a:xfrm>
                <a:off x="269671" y="4140542"/>
                <a:ext cx="257943" cy="257360"/>
              </a:xfrm>
              <a:custGeom>
                <a:avLst/>
                <a:gdLst/>
                <a:ahLst/>
                <a:cxnLst>
                  <a:cxn ang="0">
                    <a:pos x="109" y="98"/>
                  </a:cxn>
                  <a:cxn ang="0">
                    <a:pos x="115" y="93"/>
                  </a:cxn>
                  <a:cxn ang="0">
                    <a:pos x="107" y="84"/>
                  </a:cxn>
                  <a:cxn ang="0">
                    <a:pos x="114" y="57"/>
                  </a:cxn>
                  <a:cxn ang="0">
                    <a:pos x="57" y="0"/>
                  </a:cxn>
                  <a:cxn ang="0">
                    <a:pos x="0" y="57"/>
                  </a:cxn>
                  <a:cxn ang="0">
                    <a:pos x="57" y="113"/>
                  </a:cxn>
                  <a:cxn ang="0">
                    <a:pos x="76" y="110"/>
                  </a:cxn>
                  <a:cxn ang="0">
                    <a:pos x="84" y="119"/>
                  </a:cxn>
                  <a:cxn ang="0">
                    <a:pos x="91" y="113"/>
                  </a:cxn>
                  <a:cxn ang="0">
                    <a:pos x="129" y="158"/>
                  </a:cxn>
                  <a:cxn ang="0">
                    <a:pos x="147" y="143"/>
                  </a:cxn>
                  <a:cxn ang="0">
                    <a:pos x="109" y="98"/>
                  </a:cxn>
                  <a:cxn ang="0">
                    <a:pos x="24" y="57"/>
                  </a:cxn>
                  <a:cxn ang="0">
                    <a:pos x="57" y="24"/>
                  </a:cxn>
                  <a:cxn ang="0">
                    <a:pos x="90" y="57"/>
                  </a:cxn>
                  <a:cxn ang="0">
                    <a:pos x="57" y="90"/>
                  </a:cxn>
                  <a:cxn ang="0">
                    <a:pos x="24" y="57"/>
                  </a:cxn>
                </a:cxnLst>
                <a:rect l="0" t="0" r="r" b="b"/>
                <a:pathLst>
                  <a:path w="147" h="158">
                    <a:moveTo>
                      <a:pt x="109" y="98"/>
                    </a:moveTo>
                    <a:cubicBezTo>
                      <a:pt x="115" y="93"/>
                      <a:pt x="115" y="93"/>
                      <a:pt x="115" y="93"/>
                    </a:cubicBezTo>
                    <a:cubicBezTo>
                      <a:pt x="107" y="84"/>
                      <a:pt x="107" y="84"/>
                      <a:pt x="107" y="84"/>
                    </a:cubicBezTo>
                    <a:cubicBezTo>
                      <a:pt x="111" y="76"/>
                      <a:pt x="114" y="67"/>
                      <a:pt x="114" y="57"/>
                    </a:cubicBezTo>
                    <a:cubicBezTo>
                      <a:pt x="114" y="26"/>
                      <a:pt x="88" y="0"/>
                      <a:pt x="57" y="0"/>
                    </a:cubicBezTo>
                    <a:cubicBezTo>
                      <a:pt x="26" y="0"/>
                      <a:pt x="0" y="26"/>
                      <a:pt x="0" y="57"/>
                    </a:cubicBezTo>
                    <a:cubicBezTo>
                      <a:pt x="0" y="88"/>
                      <a:pt x="26" y="113"/>
                      <a:pt x="57" y="113"/>
                    </a:cubicBezTo>
                    <a:cubicBezTo>
                      <a:pt x="64" y="113"/>
                      <a:pt x="70" y="112"/>
                      <a:pt x="76" y="110"/>
                    </a:cubicBezTo>
                    <a:cubicBezTo>
                      <a:pt x="84" y="119"/>
                      <a:pt x="84" y="119"/>
                      <a:pt x="84" y="119"/>
                    </a:cubicBezTo>
                    <a:cubicBezTo>
                      <a:pt x="91" y="113"/>
                      <a:pt x="91" y="113"/>
                      <a:pt x="91" y="113"/>
                    </a:cubicBezTo>
                    <a:cubicBezTo>
                      <a:pt x="129" y="158"/>
                      <a:pt x="129" y="158"/>
                      <a:pt x="129" y="158"/>
                    </a:cubicBezTo>
                    <a:cubicBezTo>
                      <a:pt x="147" y="143"/>
                      <a:pt x="147" y="143"/>
                      <a:pt x="147" y="143"/>
                    </a:cubicBezTo>
                    <a:lnTo>
                      <a:pt x="109" y="98"/>
                    </a:lnTo>
                    <a:close/>
                    <a:moveTo>
                      <a:pt x="24" y="57"/>
                    </a:moveTo>
                    <a:cubicBezTo>
                      <a:pt x="24" y="39"/>
                      <a:pt x="39" y="24"/>
                      <a:pt x="57" y="24"/>
                    </a:cubicBezTo>
                    <a:cubicBezTo>
                      <a:pt x="75" y="24"/>
                      <a:pt x="90" y="39"/>
                      <a:pt x="90" y="57"/>
                    </a:cubicBezTo>
                    <a:cubicBezTo>
                      <a:pt x="90" y="75"/>
                      <a:pt x="75" y="90"/>
                      <a:pt x="57" y="90"/>
                    </a:cubicBezTo>
                    <a:cubicBezTo>
                      <a:pt x="39" y="90"/>
                      <a:pt x="24" y="75"/>
                      <a:pt x="24" y="5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3" name="Freeform 73"/>
              <p:cNvSpPr>
                <a:spLocks/>
              </p:cNvSpPr>
              <p:nvPr/>
            </p:nvSpPr>
            <p:spPr bwMode="auto">
              <a:xfrm>
                <a:off x="162195" y="2835743"/>
                <a:ext cx="269667" cy="246562"/>
              </a:xfrm>
              <a:custGeom>
                <a:avLst/>
                <a:gdLst/>
                <a:ahLst/>
                <a:cxnLst>
                  <a:cxn ang="0">
                    <a:pos x="69" y="95"/>
                  </a:cxn>
                  <a:cxn ang="0">
                    <a:pos x="112" y="137"/>
                  </a:cxn>
                  <a:cxn ang="0">
                    <a:pos x="138" y="112"/>
                  </a:cxn>
                  <a:cxn ang="0">
                    <a:pos x="95" y="69"/>
                  </a:cxn>
                  <a:cxn ang="0">
                    <a:pos x="138" y="25"/>
                  </a:cxn>
                  <a:cxn ang="0">
                    <a:pos x="112" y="0"/>
                  </a:cxn>
                  <a:cxn ang="0">
                    <a:pos x="69" y="44"/>
                  </a:cxn>
                  <a:cxn ang="0">
                    <a:pos x="26" y="0"/>
                  </a:cxn>
                  <a:cxn ang="0">
                    <a:pos x="0" y="25"/>
                  </a:cxn>
                  <a:cxn ang="0">
                    <a:pos x="44" y="69"/>
                  </a:cxn>
                  <a:cxn ang="0">
                    <a:pos x="0" y="112"/>
                  </a:cxn>
                  <a:cxn ang="0">
                    <a:pos x="26" y="137"/>
                  </a:cxn>
                  <a:cxn ang="0">
                    <a:pos x="69" y="95"/>
                  </a:cxn>
                </a:cxnLst>
                <a:rect l="0" t="0" r="r" b="b"/>
                <a:pathLst>
                  <a:path w="138" h="137">
                    <a:moveTo>
                      <a:pt x="69" y="95"/>
                    </a:moveTo>
                    <a:lnTo>
                      <a:pt x="112" y="137"/>
                    </a:lnTo>
                    <a:lnTo>
                      <a:pt x="138" y="112"/>
                    </a:lnTo>
                    <a:lnTo>
                      <a:pt x="95" y="69"/>
                    </a:lnTo>
                    <a:lnTo>
                      <a:pt x="138" y="25"/>
                    </a:lnTo>
                    <a:lnTo>
                      <a:pt x="112" y="0"/>
                    </a:lnTo>
                    <a:lnTo>
                      <a:pt x="69" y="44"/>
                    </a:lnTo>
                    <a:lnTo>
                      <a:pt x="26" y="0"/>
                    </a:lnTo>
                    <a:lnTo>
                      <a:pt x="0" y="25"/>
                    </a:lnTo>
                    <a:lnTo>
                      <a:pt x="44" y="69"/>
                    </a:lnTo>
                    <a:lnTo>
                      <a:pt x="0" y="112"/>
                    </a:lnTo>
                    <a:lnTo>
                      <a:pt x="26" y="137"/>
                    </a:lnTo>
                    <a:lnTo>
                      <a:pt x="69" y="9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4" name="Rectangle 74"/>
              <p:cNvSpPr>
                <a:spLocks noChangeArrowheads="1"/>
              </p:cNvSpPr>
              <p:nvPr/>
            </p:nvSpPr>
            <p:spPr bwMode="auto">
              <a:xfrm>
                <a:off x="1000509" y="4093749"/>
                <a:ext cx="261851" cy="28796"/>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5" name="Freeform 75"/>
              <p:cNvSpPr>
                <a:spLocks/>
              </p:cNvSpPr>
              <p:nvPr/>
            </p:nvSpPr>
            <p:spPr bwMode="auto">
              <a:xfrm>
                <a:off x="1037637" y="3971368"/>
                <a:ext cx="56669" cy="100784"/>
              </a:xfrm>
              <a:custGeom>
                <a:avLst/>
                <a:gdLst/>
                <a:ahLst/>
                <a:cxnLst>
                  <a:cxn ang="0">
                    <a:pos x="14" y="62"/>
                  </a:cxn>
                  <a:cxn ang="0">
                    <a:pos x="33" y="62"/>
                  </a:cxn>
                  <a:cxn ang="0">
                    <a:pos x="33" y="0"/>
                  </a:cxn>
                  <a:cxn ang="0">
                    <a:pos x="18" y="0"/>
                  </a:cxn>
                  <a:cxn ang="0">
                    <a:pos x="16" y="6"/>
                  </a:cxn>
                  <a:cxn ang="0">
                    <a:pos x="12" y="10"/>
                  </a:cxn>
                  <a:cxn ang="0">
                    <a:pos x="6" y="12"/>
                  </a:cxn>
                  <a:cxn ang="0">
                    <a:pos x="0" y="13"/>
                  </a:cxn>
                  <a:cxn ang="0">
                    <a:pos x="0" y="26"/>
                  </a:cxn>
                  <a:cxn ang="0">
                    <a:pos x="14" y="26"/>
                  </a:cxn>
                  <a:cxn ang="0">
                    <a:pos x="14" y="62"/>
                  </a:cxn>
                </a:cxnLst>
                <a:rect l="0" t="0" r="r" b="b"/>
                <a:pathLst>
                  <a:path w="33" h="62">
                    <a:moveTo>
                      <a:pt x="14" y="62"/>
                    </a:moveTo>
                    <a:cubicBezTo>
                      <a:pt x="33" y="62"/>
                      <a:pt x="33" y="62"/>
                      <a:pt x="33" y="62"/>
                    </a:cubicBezTo>
                    <a:cubicBezTo>
                      <a:pt x="33" y="0"/>
                      <a:pt x="33" y="0"/>
                      <a:pt x="33" y="0"/>
                    </a:cubicBezTo>
                    <a:cubicBezTo>
                      <a:pt x="18" y="0"/>
                      <a:pt x="18" y="0"/>
                      <a:pt x="18" y="0"/>
                    </a:cubicBezTo>
                    <a:cubicBezTo>
                      <a:pt x="18" y="2"/>
                      <a:pt x="17" y="4"/>
                      <a:pt x="16" y="6"/>
                    </a:cubicBezTo>
                    <a:cubicBezTo>
                      <a:pt x="15" y="8"/>
                      <a:pt x="14" y="9"/>
                      <a:pt x="12" y="10"/>
                    </a:cubicBezTo>
                    <a:cubicBezTo>
                      <a:pt x="10" y="11"/>
                      <a:pt x="8" y="12"/>
                      <a:pt x="6" y="12"/>
                    </a:cubicBezTo>
                    <a:cubicBezTo>
                      <a:pt x="4" y="13"/>
                      <a:pt x="2" y="13"/>
                      <a:pt x="0" y="13"/>
                    </a:cubicBezTo>
                    <a:cubicBezTo>
                      <a:pt x="0" y="26"/>
                      <a:pt x="0" y="26"/>
                      <a:pt x="0" y="26"/>
                    </a:cubicBezTo>
                    <a:cubicBezTo>
                      <a:pt x="14" y="26"/>
                      <a:pt x="14" y="26"/>
                      <a:pt x="14" y="26"/>
                    </a:cubicBezTo>
                    <a:lnTo>
                      <a:pt x="14" y="6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6" name="Freeform 76"/>
              <p:cNvSpPr>
                <a:spLocks/>
              </p:cNvSpPr>
              <p:nvPr/>
            </p:nvSpPr>
            <p:spPr bwMode="auto">
              <a:xfrm>
                <a:off x="1129480" y="3969569"/>
                <a:ext cx="93797" cy="102584"/>
              </a:xfrm>
              <a:custGeom>
                <a:avLst/>
                <a:gdLst/>
                <a:ahLst/>
                <a:cxnLst>
                  <a:cxn ang="0">
                    <a:pos x="54" y="47"/>
                  </a:cxn>
                  <a:cxn ang="0">
                    <a:pos x="26" y="47"/>
                  </a:cxn>
                  <a:cxn ang="0">
                    <a:pos x="26" y="47"/>
                  </a:cxn>
                  <a:cxn ang="0">
                    <a:pos x="35" y="42"/>
                  </a:cxn>
                  <a:cxn ang="0">
                    <a:pos x="44" y="37"/>
                  </a:cxn>
                  <a:cxn ang="0">
                    <a:pos x="50" y="29"/>
                  </a:cxn>
                  <a:cxn ang="0">
                    <a:pos x="53" y="19"/>
                  </a:cxn>
                  <a:cxn ang="0">
                    <a:pos x="51" y="11"/>
                  </a:cxn>
                  <a:cxn ang="0">
                    <a:pos x="46" y="5"/>
                  </a:cxn>
                  <a:cxn ang="0">
                    <a:pos x="38" y="1"/>
                  </a:cxn>
                  <a:cxn ang="0">
                    <a:pos x="28" y="0"/>
                  </a:cxn>
                  <a:cxn ang="0">
                    <a:pos x="16" y="2"/>
                  </a:cxn>
                  <a:cxn ang="0">
                    <a:pos x="8" y="7"/>
                  </a:cxn>
                  <a:cxn ang="0">
                    <a:pos x="3" y="15"/>
                  </a:cxn>
                  <a:cxn ang="0">
                    <a:pos x="1" y="27"/>
                  </a:cxn>
                  <a:cxn ang="0">
                    <a:pos x="18" y="27"/>
                  </a:cxn>
                  <a:cxn ang="0">
                    <a:pos x="20" y="17"/>
                  </a:cxn>
                  <a:cxn ang="0">
                    <a:pos x="27" y="14"/>
                  </a:cxn>
                  <a:cxn ang="0">
                    <a:pos x="33" y="16"/>
                  </a:cxn>
                  <a:cxn ang="0">
                    <a:pos x="35" y="22"/>
                  </a:cxn>
                  <a:cxn ang="0">
                    <a:pos x="34" y="25"/>
                  </a:cxn>
                  <a:cxn ang="0">
                    <a:pos x="32" y="27"/>
                  </a:cxn>
                  <a:cxn ang="0">
                    <a:pos x="29" y="29"/>
                  </a:cxn>
                  <a:cxn ang="0">
                    <a:pos x="26" y="31"/>
                  </a:cxn>
                  <a:cxn ang="0">
                    <a:pos x="20" y="34"/>
                  </a:cxn>
                  <a:cxn ang="0">
                    <a:pos x="14" y="38"/>
                  </a:cxn>
                  <a:cxn ang="0">
                    <a:pos x="9" y="42"/>
                  </a:cxn>
                  <a:cxn ang="0">
                    <a:pos x="4" y="47"/>
                  </a:cxn>
                  <a:cxn ang="0">
                    <a:pos x="1" y="54"/>
                  </a:cxn>
                  <a:cxn ang="0">
                    <a:pos x="0" y="63"/>
                  </a:cxn>
                  <a:cxn ang="0">
                    <a:pos x="54" y="63"/>
                  </a:cxn>
                  <a:cxn ang="0">
                    <a:pos x="54" y="47"/>
                  </a:cxn>
                </a:cxnLst>
                <a:rect l="0" t="0" r="r" b="b"/>
                <a:pathLst>
                  <a:path w="54" h="63">
                    <a:moveTo>
                      <a:pt x="54" y="47"/>
                    </a:moveTo>
                    <a:cubicBezTo>
                      <a:pt x="26" y="47"/>
                      <a:pt x="26" y="47"/>
                      <a:pt x="26" y="47"/>
                    </a:cubicBezTo>
                    <a:cubicBezTo>
                      <a:pt x="26" y="47"/>
                      <a:pt x="26" y="47"/>
                      <a:pt x="26" y="47"/>
                    </a:cubicBezTo>
                    <a:cubicBezTo>
                      <a:pt x="29" y="46"/>
                      <a:pt x="32" y="44"/>
                      <a:pt x="35" y="42"/>
                    </a:cubicBezTo>
                    <a:cubicBezTo>
                      <a:pt x="38" y="41"/>
                      <a:pt x="41" y="39"/>
                      <a:pt x="44" y="37"/>
                    </a:cubicBezTo>
                    <a:cubicBezTo>
                      <a:pt x="46" y="35"/>
                      <a:pt x="48" y="32"/>
                      <a:pt x="50" y="29"/>
                    </a:cubicBezTo>
                    <a:cubicBezTo>
                      <a:pt x="52" y="27"/>
                      <a:pt x="53" y="23"/>
                      <a:pt x="53" y="19"/>
                    </a:cubicBezTo>
                    <a:cubicBezTo>
                      <a:pt x="53" y="16"/>
                      <a:pt x="52" y="13"/>
                      <a:pt x="51" y="11"/>
                    </a:cubicBezTo>
                    <a:cubicBezTo>
                      <a:pt x="50" y="8"/>
                      <a:pt x="48" y="6"/>
                      <a:pt x="46" y="5"/>
                    </a:cubicBezTo>
                    <a:cubicBezTo>
                      <a:pt x="44" y="3"/>
                      <a:pt x="41" y="2"/>
                      <a:pt x="38" y="1"/>
                    </a:cubicBezTo>
                    <a:cubicBezTo>
                      <a:pt x="35" y="0"/>
                      <a:pt x="31" y="0"/>
                      <a:pt x="28" y="0"/>
                    </a:cubicBezTo>
                    <a:cubicBezTo>
                      <a:pt x="23" y="0"/>
                      <a:pt x="20" y="0"/>
                      <a:pt x="16" y="2"/>
                    </a:cubicBezTo>
                    <a:cubicBezTo>
                      <a:pt x="13" y="3"/>
                      <a:pt x="10" y="5"/>
                      <a:pt x="8" y="7"/>
                    </a:cubicBezTo>
                    <a:cubicBezTo>
                      <a:pt x="5" y="9"/>
                      <a:pt x="4" y="12"/>
                      <a:pt x="3" y="15"/>
                    </a:cubicBezTo>
                    <a:cubicBezTo>
                      <a:pt x="1" y="19"/>
                      <a:pt x="1" y="22"/>
                      <a:pt x="1" y="27"/>
                    </a:cubicBezTo>
                    <a:cubicBezTo>
                      <a:pt x="18" y="27"/>
                      <a:pt x="18" y="27"/>
                      <a:pt x="18" y="27"/>
                    </a:cubicBezTo>
                    <a:cubicBezTo>
                      <a:pt x="18" y="23"/>
                      <a:pt x="19" y="20"/>
                      <a:pt x="20" y="17"/>
                    </a:cubicBezTo>
                    <a:cubicBezTo>
                      <a:pt x="21" y="15"/>
                      <a:pt x="24" y="14"/>
                      <a:pt x="27" y="14"/>
                    </a:cubicBezTo>
                    <a:cubicBezTo>
                      <a:pt x="29" y="14"/>
                      <a:pt x="31" y="15"/>
                      <a:pt x="33" y="16"/>
                    </a:cubicBezTo>
                    <a:cubicBezTo>
                      <a:pt x="34" y="17"/>
                      <a:pt x="35" y="19"/>
                      <a:pt x="35" y="22"/>
                    </a:cubicBezTo>
                    <a:cubicBezTo>
                      <a:pt x="35" y="23"/>
                      <a:pt x="35" y="24"/>
                      <a:pt x="34" y="25"/>
                    </a:cubicBezTo>
                    <a:cubicBezTo>
                      <a:pt x="33" y="25"/>
                      <a:pt x="33" y="26"/>
                      <a:pt x="32" y="27"/>
                    </a:cubicBezTo>
                    <a:cubicBezTo>
                      <a:pt x="31" y="28"/>
                      <a:pt x="30" y="28"/>
                      <a:pt x="29" y="29"/>
                    </a:cubicBezTo>
                    <a:cubicBezTo>
                      <a:pt x="28" y="30"/>
                      <a:pt x="27" y="30"/>
                      <a:pt x="26" y="31"/>
                    </a:cubicBezTo>
                    <a:cubicBezTo>
                      <a:pt x="24" y="32"/>
                      <a:pt x="22" y="33"/>
                      <a:pt x="20" y="34"/>
                    </a:cubicBezTo>
                    <a:cubicBezTo>
                      <a:pt x="18" y="35"/>
                      <a:pt x="16" y="37"/>
                      <a:pt x="14" y="38"/>
                    </a:cubicBezTo>
                    <a:cubicBezTo>
                      <a:pt x="12" y="39"/>
                      <a:pt x="11" y="41"/>
                      <a:pt x="9" y="42"/>
                    </a:cubicBezTo>
                    <a:cubicBezTo>
                      <a:pt x="7" y="44"/>
                      <a:pt x="6" y="45"/>
                      <a:pt x="4" y="47"/>
                    </a:cubicBezTo>
                    <a:cubicBezTo>
                      <a:pt x="3" y="49"/>
                      <a:pt x="2" y="52"/>
                      <a:pt x="1" y="54"/>
                    </a:cubicBezTo>
                    <a:cubicBezTo>
                      <a:pt x="0" y="57"/>
                      <a:pt x="0" y="60"/>
                      <a:pt x="0" y="63"/>
                    </a:cubicBezTo>
                    <a:cubicBezTo>
                      <a:pt x="54" y="63"/>
                      <a:pt x="54" y="63"/>
                      <a:pt x="54" y="63"/>
                    </a:cubicBezTo>
                    <a:lnTo>
                      <a:pt x="54" y="4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7" name="Freeform 77"/>
              <p:cNvSpPr>
                <a:spLocks noEditPoints="1"/>
              </p:cNvSpPr>
              <p:nvPr/>
            </p:nvSpPr>
            <p:spPr bwMode="auto">
              <a:xfrm>
                <a:off x="1076719" y="4144142"/>
                <a:ext cx="91843" cy="102584"/>
              </a:xfrm>
              <a:custGeom>
                <a:avLst/>
                <a:gdLst/>
                <a:ahLst/>
                <a:cxnLst>
                  <a:cxn ang="0">
                    <a:pos x="46" y="26"/>
                  </a:cxn>
                  <a:cxn ang="0">
                    <a:pos x="39" y="22"/>
                  </a:cxn>
                  <a:cxn ang="0">
                    <a:pos x="31" y="20"/>
                  </a:cxn>
                  <a:cxn ang="0">
                    <a:pos x="23" y="21"/>
                  </a:cxn>
                  <a:cxn ang="0">
                    <a:pos x="17" y="25"/>
                  </a:cxn>
                  <a:cxn ang="0">
                    <a:pos x="18" y="21"/>
                  </a:cxn>
                  <a:cxn ang="0">
                    <a:pos x="20" y="17"/>
                  </a:cxn>
                  <a:cxn ang="0">
                    <a:pos x="23" y="14"/>
                  </a:cxn>
                  <a:cxn ang="0">
                    <a:pos x="28" y="13"/>
                  </a:cxn>
                  <a:cxn ang="0">
                    <a:pos x="32" y="14"/>
                  </a:cxn>
                  <a:cxn ang="0">
                    <a:pos x="35" y="17"/>
                  </a:cxn>
                  <a:cxn ang="0">
                    <a:pos x="51" y="17"/>
                  </a:cxn>
                  <a:cxn ang="0">
                    <a:pos x="44" y="4"/>
                  </a:cxn>
                  <a:cxn ang="0">
                    <a:pos x="28" y="0"/>
                  </a:cxn>
                  <a:cxn ang="0">
                    <a:pos x="16" y="2"/>
                  </a:cxn>
                  <a:cxn ang="0">
                    <a:pos x="7" y="9"/>
                  </a:cxn>
                  <a:cxn ang="0">
                    <a:pos x="2" y="20"/>
                  </a:cxn>
                  <a:cxn ang="0">
                    <a:pos x="0" y="34"/>
                  </a:cxn>
                  <a:cxn ang="0">
                    <a:pos x="1" y="45"/>
                  </a:cxn>
                  <a:cxn ang="0">
                    <a:pos x="6" y="54"/>
                  </a:cxn>
                  <a:cxn ang="0">
                    <a:pos x="14" y="61"/>
                  </a:cxn>
                  <a:cxn ang="0">
                    <a:pos x="26" y="63"/>
                  </a:cxn>
                  <a:cxn ang="0">
                    <a:pos x="37" y="62"/>
                  </a:cxn>
                  <a:cxn ang="0">
                    <a:pos x="45" y="57"/>
                  </a:cxn>
                  <a:cxn ang="0">
                    <a:pos x="50" y="50"/>
                  </a:cxn>
                  <a:cxn ang="0">
                    <a:pos x="52" y="40"/>
                  </a:cxn>
                  <a:cxn ang="0">
                    <a:pos x="50" y="32"/>
                  </a:cxn>
                  <a:cxn ang="0">
                    <a:pos x="46" y="26"/>
                  </a:cxn>
                  <a:cxn ang="0">
                    <a:pos x="33" y="47"/>
                  </a:cxn>
                  <a:cxn ang="0">
                    <a:pos x="26" y="49"/>
                  </a:cxn>
                  <a:cxn ang="0">
                    <a:pos x="20" y="47"/>
                  </a:cxn>
                  <a:cxn ang="0">
                    <a:pos x="18" y="40"/>
                  </a:cxn>
                  <a:cxn ang="0">
                    <a:pos x="20" y="35"/>
                  </a:cxn>
                  <a:cxn ang="0">
                    <a:pos x="26" y="32"/>
                  </a:cxn>
                  <a:cxn ang="0">
                    <a:pos x="33" y="35"/>
                  </a:cxn>
                  <a:cxn ang="0">
                    <a:pos x="36" y="40"/>
                  </a:cxn>
                  <a:cxn ang="0">
                    <a:pos x="33" y="47"/>
                  </a:cxn>
                </a:cxnLst>
                <a:rect l="0" t="0" r="r" b="b"/>
                <a:pathLst>
                  <a:path w="52" h="63">
                    <a:moveTo>
                      <a:pt x="46" y="26"/>
                    </a:moveTo>
                    <a:cubicBezTo>
                      <a:pt x="44" y="24"/>
                      <a:pt x="42" y="23"/>
                      <a:pt x="39" y="22"/>
                    </a:cubicBezTo>
                    <a:cubicBezTo>
                      <a:pt x="37" y="21"/>
                      <a:pt x="34" y="20"/>
                      <a:pt x="31" y="20"/>
                    </a:cubicBezTo>
                    <a:cubicBezTo>
                      <a:pt x="28" y="20"/>
                      <a:pt x="26" y="21"/>
                      <a:pt x="23" y="21"/>
                    </a:cubicBezTo>
                    <a:cubicBezTo>
                      <a:pt x="21" y="22"/>
                      <a:pt x="19" y="23"/>
                      <a:pt x="17" y="25"/>
                    </a:cubicBezTo>
                    <a:cubicBezTo>
                      <a:pt x="17" y="24"/>
                      <a:pt x="17" y="22"/>
                      <a:pt x="18" y="21"/>
                    </a:cubicBezTo>
                    <a:cubicBezTo>
                      <a:pt x="18" y="19"/>
                      <a:pt x="19" y="18"/>
                      <a:pt x="20" y="17"/>
                    </a:cubicBezTo>
                    <a:cubicBezTo>
                      <a:pt x="21" y="15"/>
                      <a:pt x="22" y="14"/>
                      <a:pt x="23" y="14"/>
                    </a:cubicBezTo>
                    <a:cubicBezTo>
                      <a:pt x="24" y="13"/>
                      <a:pt x="26" y="13"/>
                      <a:pt x="28" y="13"/>
                    </a:cubicBezTo>
                    <a:cubicBezTo>
                      <a:pt x="30" y="13"/>
                      <a:pt x="31" y="13"/>
                      <a:pt x="32" y="14"/>
                    </a:cubicBezTo>
                    <a:cubicBezTo>
                      <a:pt x="34" y="15"/>
                      <a:pt x="35" y="16"/>
                      <a:pt x="35" y="17"/>
                    </a:cubicBezTo>
                    <a:cubicBezTo>
                      <a:pt x="51" y="17"/>
                      <a:pt x="51" y="17"/>
                      <a:pt x="51" y="17"/>
                    </a:cubicBezTo>
                    <a:cubicBezTo>
                      <a:pt x="50" y="11"/>
                      <a:pt x="48" y="6"/>
                      <a:pt x="44" y="4"/>
                    </a:cubicBezTo>
                    <a:cubicBezTo>
                      <a:pt x="40" y="1"/>
                      <a:pt x="35" y="0"/>
                      <a:pt x="28" y="0"/>
                    </a:cubicBezTo>
                    <a:cubicBezTo>
                      <a:pt x="23" y="0"/>
                      <a:pt x="19" y="1"/>
                      <a:pt x="16" y="2"/>
                    </a:cubicBezTo>
                    <a:cubicBezTo>
                      <a:pt x="12" y="4"/>
                      <a:pt x="9" y="6"/>
                      <a:pt x="7" y="9"/>
                    </a:cubicBezTo>
                    <a:cubicBezTo>
                      <a:pt x="5" y="12"/>
                      <a:pt x="3" y="16"/>
                      <a:pt x="2" y="20"/>
                    </a:cubicBezTo>
                    <a:cubicBezTo>
                      <a:pt x="1" y="24"/>
                      <a:pt x="0" y="29"/>
                      <a:pt x="0" y="34"/>
                    </a:cubicBezTo>
                    <a:cubicBezTo>
                      <a:pt x="0" y="37"/>
                      <a:pt x="0" y="41"/>
                      <a:pt x="1" y="45"/>
                    </a:cubicBezTo>
                    <a:cubicBezTo>
                      <a:pt x="2" y="48"/>
                      <a:pt x="4" y="51"/>
                      <a:pt x="6" y="54"/>
                    </a:cubicBezTo>
                    <a:cubicBezTo>
                      <a:pt x="8" y="57"/>
                      <a:pt x="11" y="59"/>
                      <a:pt x="14" y="61"/>
                    </a:cubicBezTo>
                    <a:cubicBezTo>
                      <a:pt x="18" y="62"/>
                      <a:pt x="22" y="63"/>
                      <a:pt x="26" y="63"/>
                    </a:cubicBezTo>
                    <a:cubicBezTo>
                      <a:pt x="30" y="63"/>
                      <a:pt x="34" y="63"/>
                      <a:pt x="37" y="62"/>
                    </a:cubicBezTo>
                    <a:cubicBezTo>
                      <a:pt x="40" y="61"/>
                      <a:pt x="42" y="59"/>
                      <a:pt x="45" y="57"/>
                    </a:cubicBezTo>
                    <a:cubicBezTo>
                      <a:pt x="47" y="55"/>
                      <a:pt x="49" y="53"/>
                      <a:pt x="50" y="50"/>
                    </a:cubicBezTo>
                    <a:cubicBezTo>
                      <a:pt x="51" y="47"/>
                      <a:pt x="52" y="44"/>
                      <a:pt x="52" y="40"/>
                    </a:cubicBezTo>
                    <a:cubicBezTo>
                      <a:pt x="52" y="37"/>
                      <a:pt x="51" y="34"/>
                      <a:pt x="50" y="32"/>
                    </a:cubicBezTo>
                    <a:cubicBezTo>
                      <a:pt x="49" y="30"/>
                      <a:pt x="48" y="28"/>
                      <a:pt x="46" y="26"/>
                    </a:cubicBezTo>
                    <a:close/>
                    <a:moveTo>
                      <a:pt x="33" y="47"/>
                    </a:moveTo>
                    <a:cubicBezTo>
                      <a:pt x="31" y="48"/>
                      <a:pt x="29" y="49"/>
                      <a:pt x="26" y="49"/>
                    </a:cubicBezTo>
                    <a:cubicBezTo>
                      <a:pt x="24" y="49"/>
                      <a:pt x="22" y="48"/>
                      <a:pt x="20" y="47"/>
                    </a:cubicBezTo>
                    <a:cubicBezTo>
                      <a:pt x="19" y="45"/>
                      <a:pt x="18" y="43"/>
                      <a:pt x="18" y="40"/>
                    </a:cubicBezTo>
                    <a:cubicBezTo>
                      <a:pt x="18" y="38"/>
                      <a:pt x="19" y="36"/>
                      <a:pt x="20" y="35"/>
                    </a:cubicBezTo>
                    <a:cubicBezTo>
                      <a:pt x="22" y="33"/>
                      <a:pt x="24" y="32"/>
                      <a:pt x="26" y="32"/>
                    </a:cubicBezTo>
                    <a:cubicBezTo>
                      <a:pt x="29" y="32"/>
                      <a:pt x="31" y="33"/>
                      <a:pt x="33" y="35"/>
                    </a:cubicBezTo>
                    <a:cubicBezTo>
                      <a:pt x="35" y="36"/>
                      <a:pt x="36" y="38"/>
                      <a:pt x="36" y="40"/>
                    </a:cubicBezTo>
                    <a:cubicBezTo>
                      <a:pt x="36" y="43"/>
                      <a:pt x="35" y="45"/>
                      <a:pt x="33" y="4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8" name="Freeform 78"/>
              <p:cNvSpPr>
                <a:spLocks noEditPoints="1"/>
              </p:cNvSpPr>
              <p:nvPr/>
            </p:nvSpPr>
            <p:spPr bwMode="auto">
              <a:xfrm>
                <a:off x="3828109" y="3015716"/>
                <a:ext cx="230585" cy="322150"/>
              </a:xfrm>
              <a:custGeom>
                <a:avLst/>
                <a:gdLst/>
                <a:ahLst/>
                <a:cxnLst>
                  <a:cxn ang="0">
                    <a:pos x="0" y="0"/>
                  </a:cxn>
                  <a:cxn ang="0">
                    <a:pos x="0" y="198"/>
                  </a:cxn>
                  <a:cxn ang="0">
                    <a:pos x="131" y="198"/>
                  </a:cxn>
                  <a:cxn ang="0">
                    <a:pos x="131" y="0"/>
                  </a:cxn>
                  <a:cxn ang="0">
                    <a:pos x="0" y="0"/>
                  </a:cxn>
                  <a:cxn ang="0">
                    <a:pos x="68" y="188"/>
                  </a:cxn>
                  <a:cxn ang="0">
                    <a:pos x="62" y="182"/>
                  </a:cxn>
                  <a:cxn ang="0">
                    <a:pos x="68" y="175"/>
                  </a:cxn>
                  <a:cxn ang="0">
                    <a:pos x="75" y="182"/>
                  </a:cxn>
                  <a:cxn ang="0">
                    <a:pos x="68" y="188"/>
                  </a:cxn>
                  <a:cxn ang="0">
                    <a:pos x="112" y="165"/>
                  </a:cxn>
                  <a:cxn ang="0">
                    <a:pos x="19" y="165"/>
                  </a:cxn>
                  <a:cxn ang="0">
                    <a:pos x="19" y="19"/>
                  </a:cxn>
                  <a:cxn ang="0">
                    <a:pos x="112" y="19"/>
                  </a:cxn>
                  <a:cxn ang="0">
                    <a:pos x="112" y="165"/>
                  </a:cxn>
                </a:cxnLst>
                <a:rect l="0" t="0" r="r" b="b"/>
                <a:pathLst>
                  <a:path w="131" h="198">
                    <a:moveTo>
                      <a:pt x="0" y="0"/>
                    </a:moveTo>
                    <a:cubicBezTo>
                      <a:pt x="0" y="198"/>
                      <a:pt x="0" y="198"/>
                      <a:pt x="0" y="198"/>
                    </a:cubicBezTo>
                    <a:cubicBezTo>
                      <a:pt x="131" y="198"/>
                      <a:pt x="131" y="198"/>
                      <a:pt x="131" y="198"/>
                    </a:cubicBezTo>
                    <a:cubicBezTo>
                      <a:pt x="131" y="0"/>
                      <a:pt x="131" y="0"/>
                      <a:pt x="131" y="0"/>
                    </a:cubicBezTo>
                    <a:lnTo>
                      <a:pt x="0" y="0"/>
                    </a:lnTo>
                    <a:close/>
                    <a:moveTo>
                      <a:pt x="68" y="188"/>
                    </a:moveTo>
                    <a:cubicBezTo>
                      <a:pt x="65" y="188"/>
                      <a:pt x="62" y="185"/>
                      <a:pt x="62" y="182"/>
                    </a:cubicBezTo>
                    <a:cubicBezTo>
                      <a:pt x="62" y="178"/>
                      <a:pt x="65" y="175"/>
                      <a:pt x="68" y="175"/>
                    </a:cubicBezTo>
                    <a:cubicBezTo>
                      <a:pt x="72" y="175"/>
                      <a:pt x="75" y="178"/>
                      <a:pt x="75" y="182"/>
                    </a:cubicBezTo>
                    <a:cubicBezTo>
                      <a:pt x="75" y="185"/>
                      <a:pt x="72" y="188"/>
                      <a:pt x="68" y="188"/>
                    </a:cubicBezTo>
                    <a:close/>
                    <a:moveTo>
                      <a:pt x="112" y="165"/>
                    </a:moveTo>
                    <a:cubicBezTo>
                      <a:pt x="19" y="165"/>
                      <a:pt x="19" y="165"/>
                      <a:pt x="19" y="165"/>
                    </a:cubicBezTo>
                    <a:cubicBezTo>
                      <a:pt x="19" y="19"/>
                      <a:pt x="19" y="19"/>
                      <a:pt x="19" y="19"/>
                    </a:cubicBezTo>
                    <a:cubicBezTo>
                      <a:pt x="112" y="19"/>
                      <a:pt x="112" y="19"/>
                      <a:pt x="112" y="19"/>
                    </a:cubicBezTo>
                    <a:lnTo>
                      <a:pt x="112" y="16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9" name="Freeform 79"/>
              <p:cNvSpPr>
                <a:spLocks noEditPoints="1"/>
              </p:cNvSpPr>
              <p:nvPr/>
            </p:nvSpPr>
            <p:spPr bwMode="auto">
              <a:xfrm>
                <a:off x="578421" y="4707455"/>
                <a:ext cx="404501" cy="268159"/>
              </a:xfrm>
              <a:custGeom>
                <a:avLst/>
                <a:gdLst/>
                <a:ahLst/>
                <a:cxnLst>
                  <a:cxn ang="0">
                    <a:pos x="207" y="132"/>
                  </a:cxn>
                  <a:cxn ang="0">
                    <a:pos x="207" y="0"/>
                  </a:cxn>
                  <a:cxn ang="0">
                    <a:pos x="0" y="0"/>
                  </a:cxn>
                  <a:cxn ang="0">
                    <a:pos x="0" y="132"/>
                  </a:cxn>
                  <a:cxn ang="0">
                    <a:pos x="85" y="132"/>
                  </a:cxn>
                  <a:cxn ang="0">
                    <a:pos x="85" y="141"/>
                  </a:cxn>
                  <a:cxn ang="0">
                    <a:pos x="40" y="141"/>
                  </a:cxn>
                  <a:cxn ang="0">
                    <a:pos x="40" y="149"/>
                  </a:cxn>
                  <a:cxn ang="0">
                    <a:pos x="163" y="149"/>
                  </a:cxn>
                  <a:cxn ang="0">
                    <a:pos x="163" y="141"/>
                  </a:cxn>
                  <a:cxn ang="0">
                    <a:pos x="121" y="141"/>
                  </a:cxn>
                  <a:cxn ang="0">
                    <a:pos x="121" y="132"/>
                  </a:cxn>
                  <a:cxn ang="0">
                    <a:pos x="207" y="132"/>
                  </a:cxn>
                  <a:cxn ang="0">
                    <a:pos x="15" y="15"/>
                  </a:cxn>
                  <a:cxn ang="0">
                    <a:pos x="191" y="15"/>
                  </a:cxn>
                  <a:cxn ang="0">
                    <a:pos x="191" y="113"/>
                  </a:cxn>
                  <a:cxn ang="0">
                    <a:pos x="15" y="113"/>
                  </a:cxn>
                  <a:cxn ang="0">
                    <a:pos x="15" y="15"/>
                  </a:cxn>
                </a:cxnLst>
                <a:rect l="0" t="0" r="r" b="b"/>
                <a:pathLst>
                  <a:path w="207" h="149">
                    <a:moveTo>
                      <a:pt x="207" y="132"/>
                    </a:moveTo>
                    <a:lnTo>
                      <a:pt x="207" y="0"/>
                    </a:lnTo>
                    <a:lnTo>
                      <a:pt x="0" y="0"/>
                    </a:lnTo>
                    <a:lnTo>
                      <a:pt x="0" y="132"/>
                    </a:lnTo>
                    <a:lnTo>
                      <a:pt x="85" y="132"/>
                    </a:lnTo>
                    <a:lnTo>
                      <a:pt x="85" y="141"/>
                    </a:lnTo>
                    <a:lnTo>
                      <a:pt x="40" y="141"/>
                    </a:lnTo>
                    <a:lnTo>
                      <a:pt x="40" y="149"/>
                    </a:lnTo>
                    <a:lnTo>
                      <a:pt x="163" y="149"/>
                    </a:lnTo>
                    <a:lnTo>
                      <a:pt x="163" y="141"/>
                    </a:lnTo>
                    <a:lnTo>
                      <a:pt x="121" y="141"/>
                    </a:lnTo>
                    <a:lnTo>
                      <a:pt x="121" y="132"/>
                    </a:lnTo>
                    <a:lnTo>
                      <a:pt x="207" y="132"/>
                    </a:lnTo>
                    <a:close/>
                    <a:moveTo>
                      <a:pt x="15" y="15"/>
                    </a:moveTo>
                    <a:lnTo>
                      <a:pt x="191" y="15"/>
                    </a:lnTo>
                    <a:lnTo>
                      <a:pt x="191" y="113"/>
                    </a:lnTo>
                    <a:lnTo>
                      <a:pt x="15" y="113"/>
                    </a:lnTo>
                    <a:lnTo>
                      <a:pt x="15" y="1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0" name="Freeform 80"/>
              <p:cNvSpPr>
                <a:spLocks noEditPoints="1"/>
              </p:cNvSpPr>
              <p:nvPr/>
            </p:nvSpPr>
            <p:spPr bwMode="auto">
              <a:xfrm>
                <a:off x="2778751" y="2040266"/>
                <a:ext cx="425996" cy="32395"/>
              </a:xfrm>
              <a:custGeom>
                <a:avLst/>
                <a:gdLst/>
                <a:ahLst/>
                <a:cxnLst>
                  <a:cxn ang="0">
                    <a:pos x="194" y="0"/>
                  </a:cxn>
                  <a:cxn ang="0">
                    <a:pos x="112" y="0"/>
                  </a:cxn>
                  <a:cxn ang="0">
                    <a:pos x="107" y="0"/>
                  </a:cxn>
                  <a:cxn ang="0">
                    <a:pos x="24" y="0"/>
                  </a:cxn>
                  <a:cxn ang="0">
                    <a:pos x="0" y="1"/>
                  </a:cxn>
                  <a:cxn ang="0">
                    <a:pos x="0" y="18"/>
                  </a:cxn>
                  <a:cxn ang="0">
                    <a:pos x="218" y="18"/>
                  </a:cxn>
                  <a:cxn ang="0">
                    <a:pos x="218" y="1"/>
                  </a:cxn>
                  <a:cxn ang="0">
                    <a:pos x="194" y="0"/>
                  </a:cxn>
                  <a:cxn ang="0">
                    <a:pos x="23" y="11"/>
                  </a:cxn>
                  <a:cxn ang="0">
                    <a:pos x="11" y="11"/>
                  </a:cxn>
                  <a:cxn ang="0">
                    <a:pos x="11" y="7"/>
                  </a:cxn>
                  <a:cxn ang="0">
                    <a:pos x="23" y="7"/>
                  </a:cxn>
                  <a:cxn ang="0">
                    <a:pos x="23" y="11"/>
                  </a:cxn>
                  <a:cxn ang="0">
                    <a:pos x="133" y="11"/>
                  </a:cxn>
                  <a:cxn ang="0">
                    <a:pos x="83" y="11"/>
                  </a:cxn>
                  <a:cxn ang="0">
                    <a:pos x="83" y="7"/>
                  </a:cxn>
                  <a:cxn ang="0">
                    <a:pos x="133" y="7"/>
                  </a:cxn>
                  <a:cxn ang="0">
                    <a:pos x="133" y="11"/>
                  </a:cxn>
                </a:cxnLst>
                <a:rect l="0" t="0" r="r" b="b"/>
                <a:pathLst>
                  <a:path w="218" h="18">
                    <a:moveTo>
                      <a:pt x="194" y="0"/>
                    </a:moveTo>
                    <a:lnTo>
                      <a:pt x="112" y="0"/>
                    </a:lnTo>
                    <a:lnTo>
                      <a:pt x="107" y="0"/>
                    </a:lnTo>
                    <a:lnTo>
                      <a:pt x="24" y="0"/>
                    </a:lnTo>
                    <a:lnTo>
                      <a:pt x="0" y="1"/>
                    </a:lnTo>
                    <a:lnTo>
                      <a:pt x="0" y="18"/>
                    </a:lnTo>
                    <a:lnTo>
                      <a:pt x="218" y="18"/>
                    </a:lnTo>
                    <a:lnTo>
                      <a:pt x="218" y="1"/>
                    </a:lnTo>
                    <a:lnTo>
                      <a:pt x="194" y="0"/>
                    </a:lnTo>
                    <a:close/>
                    <a:moveTo>
                      <a:pt x="23" y="11"/>
                    </a:moveTo>
                    <a:lnTo>
                      <a:pt x="11" y="11"/>
                    </a:lnTo>
                    <a:lnTo>
                      <a:pt x="11" y="7"/>
                    </a:lnTo>
                    <a:lnTo>
                      <a:pt x="23" y="7"/>
                    </a:lnTo>
                    <a:lnTo>
                      <a:pt x="23" y="11"/>
                    </a:lnTo>
                    <a:close/>
                    <a:moveTo>
                      <a:pt x="133" y="11"/>
                    </a:moveTo>
                    <a:lnTo>
                      <a:pt x="83" y="11"/>
                    </a:lnTo>
                    <a:lnTo>
                      <a:pt x="83" y="7"/>
                    </a:lnTo>
                    <a:lnTo>
                      <a:pt x="133" y="7"/>
                    </a:lnTo>
                    <a:lnTo>
                      <a:pt x="133"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1" name="Freeform 81"/>
              <p:cNvSpPr>
                <a:spLocks noEditPoints="1"/>
              </p:cNvSpPr>
              <p:nvPr/>
            </p:nvSpPr>
            <p:spPr bwMode="auto">
              <a:xfrm>
                <a:off x="2825649" y="1829698"/>
                <a:ext cx="332199" cy="201569"/>
              </a:xfrm>
              <a:custGeom>
                <a:avLst/>
                <a:gdLst/>
                <a:ahLst/>
                <a:cxnLst>
                  <a:cxn ang="0">
                    <a:pos x="170" y="0"/>
                  </a:cxn>
                  <a:cxn ang="0">
                    <a:pos x="0" y="0"/>
                  </a:cxn>
                  <a:cxn ang="0">
                    <a:pos x="0" y="112"/>
                  </a:cxn>
                  <a:cxn ang="0">
                    <a:pos x="170" y="112"/>
                  </a:cxn>
                  <a:cxn ang="0">
                    <a:pos x="170" y="0"/>
                  </a:cxn>
                  <a:cxn ang="0">
                    <a:pos x="8" y="34"/>
                  </a:cxn>
                  <a:cxn ang="0">
                    <a:pos x="5" y="34"/>
                  </a:cxn>
                  <a:cxn ang="0">
                    <a:pos x="5" y="22"/>
                  </a:cxn>
                  <a:cxn ang="0">
                    <a:pos x="8" y="22"/>
                  </a:cxn>
                  <a:cxn ang="0">
                    <a:pos x="8" y="34"/>
                  </a:cxn>
                  <a:cxn ang="0">
                    <a:pos x="157" y="99"/>
                  </a:cxn>
                  <a:cxn ang="0">
                    <a:pos x="13" y="99"/>
                  </a:cxn>
                  <a:cxn ang="0">
                    <a:pos x="13" y="12"/>
                  </a:cxn>
                  <a:cxn ang="0">
                    <a:pos x="157" y="12"/>
                  </a:cxn>
                  <a:cxn ang="0">
                    <a:pos x="157" y="99"/>
                  </a:cxn>
                  <a:cxn ang="0">
                    <a:pos x="166" y="34"/>
                  </a:cxn>
                  <a:cxn ang="0">
                    <a:pos x="163" y="34"/>
                  </a:cxn>
                  <a:cxn ang="0">
                    <a:pos x="163" y="22"/>
                  </a:cxn>
                  <a:cxn ang="0">
                    <a:pos x="166" y="22"/>
                  </a:cxn>
                  <a:cxn ang="0">
                    <a:pos x="166" y="34"/>
                  </a:cxn>
                </a:cxnLst>
                <a:rect l="0" t="0" r="r" b="b"/>
                <a:pathLst>
                  <a:path w="170" h="112">
                    <a:moveTo>
                      <a:pt x="170" y="0"/>
                    </a:moveTo>
                    <a:lnTo>
                      <a:pt x="0" y="0"/>
                    </a:lnTo>
                    <a:lnTo>
                      <a:pt x="0" y="112"/>
                    </a:lnTo>
                    <a:lnTo>
                      <a:pt x="170" y="112"/>
                    </a:lnTo>
                    <a:lnTo>
                      <a:pt x="170" y="0"/>
                    </a:lnTo>
                    <a:close/>
                    <a:moveTo>
                      <a:pt x="8" y="34"/>
                    </a:moveTo>
                    <a:lnTo>
                      <a:pt x="5" y="34"/>
                    </a:lnTo>
                    <a:lnTo>
                      <a:pt x="5" y="22"/>
                    </a:lnTo>
                    <a:lnTo>
                      <a:pt x="8" y="22"/>
                    </a:lnTo>
                    <a:lnTo>
                      <a:pt x="8" y="34"/>
                    </a:lnTo>
                    <a:close/>
                    <a:moveTo>
                      <a:pt x="157" y="99"/>
                    </a:moveTo>
                    <a:lnTo>
                      <a:pt x="13" y="99"/>
                    </a:lnTo>
                    <a:lnTo>
                      <a:pt x="13" y="12"/>
                    </a:lnTo>
                    <a:lnTo>
                      <a:pt x="157" y="12"/>
                    </a:lnTo>
                    <a:lnTo>
                      <a:pt x="157" y="99"/>
                    </a:lnTo>
                    <a:close/>
                    <a:moveTo>
                      <a:pt x="166" y="34"/>
                    </a:moveTo>
                    <a:lnTo>
                      <a:pt x="163" y="34"/>
                    </a:lnTo>
                    <a:lnTo>
                      <a:pt x="163" y="22"/>
                    </a:lnTo>
                    <a:lnTo>
                      <a:pt x="166" y="22"/>
                    </a:lnTo>
                    <a:lnTo>
                      <a:pt x="166" y="3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2" name="Freeform 82"/>
              <p:cNvSpPr>
                <a:spLocks/>
              </p:cNvSpPr>
              <p:nvPr/>
            </p:nvSpPr>
            <p:spPr bwMode="auto">
              <a:xfrm>
                <a:off x="3200839" y="1203395"/>
                <a:ext cx="91843" cy="73789"/>
              </a:xfrm>
              <a:custGeom>
                <a:avLst/>
                <a:gdLst/>
                <a:ahLst/>
                <a:cxnLst>
                  <a:cxn ang="0">
                    <a:pos x="11" y="0"/>
                  </a:cxn>
                  <a:cxn ang="0">
                    <a:pos x="0" y="23"/>
                  </a:cxn>
                  <a:cxn ang="0">
                    <a:pos x="11" y="41"/>
                  </a:cxn>
                  <a:cxn ang="0">
                    <a:pos x="11" y="33"/>
                  </a:cxn>
                  <a:cxn ang="0">
                    <a:pos x="32" y="33"/>
                  </a:cxn>
                  <a:cxn ang="0">
                    <a:pos x="47" y="9"/>
                  </a:cxn>
                  <a:cxn ang="0">
                    <a:pos x="11" y="9"/>
                  </a:cxn>
                  <a:cxn ang="0">
                    <a:pos x="11" y="0"/>
                  </a:cxn>
                </a:cxnLst>
                <a:rect l="0" t="0" r="r" b="b"/>
                <a:pathLst>
                  <a:path w="47" h="41">
                    <a:moveTo>
                      <a:pt x="11" y="0"/>
                    </a:moveTo>
                    <a:lnTo>
                      <a:pt x="0" y="23"/>
                    </a:lnTo>
                    <a:lnTo>
                      <a:pt x="11" y="41"/>
                    </a:lnTo>
                    <a:lnTo>
                      <a:pt x="11" y="33"/>
                    </a:lnTo>
                    <a:lnTo>
                      <a:pt x="32" y="33"/>
                    </a:lnTo>
                    <a:lnTo>
                      <a:pt x="47" y="9"/>
                    </a:lnTo>
                    <a:lnTo>
                      <a:pt x="11" y="9"/>
                    </a:lnTo>
                    <a:lnTo>
                      <a:pt x="11"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3" name="Freeform 83"/>
              <p:cNvSpPr>
                <a:spLocks noEditPoints="1"/>
              </p:cNvSpPr>
              <p:nvPr/>
            </p:nvSpPr>
            <p:spPr bwMode="auto">
              <a:xfrm>
                <a:off x="3112904" y="1217793"/>
                <a:ext cx="97706" cy="57591"/>
              </a:xfrm>
              <a:custGeom>
                <a:avLst/>
                <a:gdLst/>
                <a:ahLst/>
                <a:cxnLst>
                  <a:cxn ang="0">
                    <a:pos x="54" y="0"/>
                  </a:cxn>
                  <a:cxn ang="0">
                    <a:pos x="10" y="0"/>
                  </a:cxn>
                  <a:cxn ang="0">
                    <a:pos x="10" y="0"/>
                  </a:cxn>
                  <a:cxn ang="0">
                    <a:pos x="0" y="18"/>
                  </a:cxn>
                  <a:cxn ang="0">
                    <a:pos x="9" y="35"/>
                  </a:cxn>
                  <a:cxn ang="0">
                    <a:pos x="20" y="36"/>
                  </a:cxn>
                  <a:cxn ang="0">
                    <a:pos x="20" y="36"/>
                  </a:cxn>
                  <a:cxn ang="0">
                    <a:pos x="50" y="35"/>
                  </a:cxn>
                  <a:cxn ang="0">
                    <a:pos x="55" y="35"/>
                  </a:cxn>
                  <a:cxn ang="0">
                    <a:pos x="45" y="16"/>
                  </a:cxn>
                  <a:cxn ang="0">
                    <a:pos x="54" y="0"/>
                  </a:cxn>
                  <a:cxn ang="0">
                    <a:pos x="45" y="29"/>
                  </a:cxn>
                  <a:cxn ang="0">
                    <a:pos x="20" y="30"/>
                  </a:cxn>
                  <a:cxn ang="0">
                    <a:pos x="12" y="29"/>
                  </a:cxn>
                  <a:cxn ang="0">
                    <a:pos x="11" y="29"/>
                  </a:cxn>
                  <a:cxn ang="0">
                    <a:pos x="6" y="18"/>
                  </a:cxn>
                  <a:cxn ang="0">
                    <a:pos x="10" y="6"/>
                  </a:cxn>
                  <a:cxn ang="0">
                    <a:pos x="44" y="6"/>
                  </a:cxn>
                  <a:cxn ang="0">
                    <a:pos x="38" y="16"/>
                  </a:cxn>
                  <a:cxn ang="0">
                    <a:pos x="45" y="29"/>
                  </a:cxn>
                </a:cxnLst>
                <a:rect l="0" t="0" r="r" b="b"/>
                <a:pathLst>
                  <a:path w="55" h="36">
                    <a:moveTo>
                      <a:pt x="54" y="0"/>
                    </a:moveTo>
                    <a:cubicBezTo>
                      <a:pt x="10" y="0"/>
                      <a:pt x="10" y="0"/>
                      <a:pt x="10" y="0"/>
                    </a:cubicBezTo>
                    <a:cubicBezTo>
                      <a:pt x="10" y="0"/>
                      <a:pt x="10" y="0"/>
                      <a:pt x="10" y="0"/>
                    </a:cubicBezTo>
                    <a:cubicBezTo>
                      <a:pt x="9" y="0"/>
                      <a:pt x="0" y="2"/>
                      <a:pt x="0" y="18"/>
                    </a:cubicBezTo>
                    <a:cubicBezTo>
                      <a:pt x="0" y="26"/>
                      <a:pt x="3" y="32"/>
                      <a:pt x="9" y="35"/>
                    </a:cubicBezTo>
                    <a:cubicBezTo>
                      <a:pt x="10" y="36"/>
                      <a:pt x="13" y="36"/>
                      <a:pt x="20" y="36"/>
                    </a:cubicBezTo>
                    <a:cubicBezTo>
                      <a:pt x="20" y="36"/>
                      <a:pt x="20" y="36"/>
                      <a:pt x="20" y="36"/>
                    </a:cubicBezTo>
                    <a:cubicBezTo>
                      <a:pt x="31" y="36"/>
                      <a:pt x="50" y="35"/>
                      <a:pt x="50" y="35"/>
                    </a:cubicBezTo>
                    <a:cubicBezTo>
                      <a:pt x="55" y="35"/>
                      <a:pt x="55" y="35"/>
                      <a:pt x="55" y="35"/>
                    </a:cubicBezTo>
                    <a:cubicBezTo>
                      <a:pt x="45" y="16"/>
                      <a:pt x="45" y="16"/>
                      <a:pt x="45" y="16"/>
                    </a:cubicBezTo>
                    <a:lnTo>
                      <a:pt x="54" y="0"/>
                    </a:lnTo>
                    <a:close/>
                    <a:moveTo>
                      <a:pt x="45" y="29"/>
                    </a:moveTo>
                    <a:cubicBezTo>
                      <a:pt x="39" y="29"/>
                      <a:pt x="28" y="30"/>
                      <a:pt x="20" y="30"/>
                    </a:cubicBezTo>
                    <a:cubicBezTo>
                      <a:pt x="15" y="30"/>
                      <a:pt x="13" y="30"/>
                      <a:pt x="12" y="29"/>
                    </a:cubicBezTo>
                    <a:cubicBezTo>
                      <a:pt x="12" y="29"/>
                      <a:pt x="12" y="29"/>
                      <a:pt x="11" y="29"/>
                    </a:cubicBezTo>
                    <a:cubicBezTo>
                      <a:pt x="10" y="29"/>
                      <a:pt x="6" y="27"/>
                      <a:pt x="6" y="18"/>
                    </a:cubicBezTo>
                    <a:cubicBezTo>
                      <a:pt x="6" y="8"/>
                      <a:pt x="10" y="6"/>
                      <a:pt x="10" y="6"/>
                    </a:cubicBezTo>
                    <a:cubicBezTo>
                      <a:pt x="44" y="6"/>
                      <a:pt x="44" y="6"/>
                      <a:pt x="44" y="6"/>
                    </a:cubicBezTo>
                    <a:cubicBezTo>
                      <a:pt x="38" y="16"/>
                      <a:pt x="38" y="16"/>
                      <a:pt x="38" y="16"/>
                    </a:cubicBezTo>
                    <a:lnTo>
                      <a:pt x="4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4" name="Freeform 84"/>
              <p:cNvSpPr>
                <a:spLocks/>
              </p:cNvSpPr>
              <p:nvPr/>
            </p:nvSpPr>
            <p:spPr bwMode="auto">
              <a:xfrm>
                <a:off x="3081638" y="1151203"/>
                <a:ext cx="78164" cy="86387"/>
              </a:xfrm>
              <a:custGeom>
                <a:avLst/>
                <a:gdLst/>
                <a:ahLst/>
                <a:cxnLst>
                  <a:cxn ang="0">
                    <a:pos x="40" y="22"/>
                  </a:cxn>
                  <a:cxn ang="0">
                    <a:pos x="25" y="0"/>
                  </a:cxn>
                  <a:cxn ang="0">
                    <a:pos x="5" y="0"/>
                  </a:cxn>
                  <a:cxn ang="0">
                    <a:pos x="11" y="4"/>
                  </a:cxn>
                  <a:cxn ang="0">
                    <a:pos x="0" y="22"/>
                  </a:cxn>
                  <a:cxn ang="0">
                    <a:pos x="14" y="48"/>
                  </a:cxn>
                  <a:cxn ang="0">
                    <a:pos x="32" y="17"/>
                  </a:cxn>
                  <a:cxn ang="0">
                    <a:pos x="40" y="22"/>
                  </a:cxn>
                </a:cxnLst>
                <a:rect l="0" t="0" r="r" b="b"/>
                <a:pathLst>
                  <a:path w="40" h="48">
                    <a:moveTo>
                      <a:pt x="40" y="22"/>
                    </a:moveTo>
                    <a:lnTo>
                      <a:pt x="25" y="0"/>
                    </a:lnTo>
                    <a:lnTo>
                      <a:pt x="5" y="0"/>
                    </a:lnTo>
                    <a:lnTo>
                      <a:pt x="11" y="4"/>
                    </a:lnTo>
                    <a:lnTo>
                      <a:pt x="0" y="22"/>
                    </a:lnTo>
                    <a:lnTo>
                      <a:pt x="14" y="48"/>
                    </a:lnTo>
                    <a:lnTo>
                      <a:pt x="32" y="17"/>
                    </a:lnTo>
                    <a:lnTo>
                      <a:pt x="40" y="2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5" name="Freeform 85"/>
              <p:cNvSpPr>
                <a:spLocks noEditPoints="1"/>
              </p:cNvSpPr>
              <p:nvPr/>
            </p:nvSpPr>
            <p:spPr bwMode="auto">
              <a:xfrm>
                <a:off x="3097271" y="1075615"/>
                <a:ext cx="101614" cy="97185"/>
              </a:xfrm>
              <a:custGeom>
                <a:avLst/>
                <a:gdLst/>
                <a:ahLst/>
                <a:cxnLst>
                  <a:cxn ang="0">
                    <a:pos x="31" y="59"/>
                  </a:cxn>
                  <a:cxn ang="0">
                    <a:pos x="53" y="21"/>
                  </a:cxn>
                  <a:cxn ang="0">
                    <a:pos x="54" y="21"/>
                  </a:cxn>
                  <a:cxn ang="0">
                    <a:pos x="43" y="3"/>
                  </a:cxn>
                  <a:cxn ang="0">
                    <a:pos x="32" y="0"/>
                  </a:cxn>
                  <a:cxn ang="0">
                    <a:pos x="24" y="2"/>
                  </a:cxn>
                  <a:cxn ang="0">
                    <a:pos x="2" y="38"/>
                  </a:cxn>
                  <a:cxn ang="0">
                    <a:pos x="0" y="42"/>
                  </a:cxn>
                  <a:cxn ang="0">
                    <a:pos x="22" y="43"/>
                  </a:cxn>
                  <a:cxn ang="0">
                    <a:pos x="31" y="59"/>
                  </a:cxn>
                  <a:cxn ang="0">
                    <a:pos x="27" y="8"/>
                  </a:cxn>
                  <a:cxn ang="0">
                    <a:pos x="28" y="7"/>
                  </a:cxn>
                  <a:cxn ang="0">
                    <a:pos x="32" y="6"/>
                  </a:cxn>
                  <a:cxn ang="0">
                    <a:pos x="40" y="8"/>
                  </a:cxn>
                  <a:cxn ang="0">
                    <a:pos x="48" y="18"/>
                  </a:cxn>
                  <a:cxn ang="0">
                    <a:pos x="31" y="47"/>
                  </a:cxn>
                  <a:cxn ang="0">
                    <a:pos x="25" y="37"/>
                  </a:cxn>
                  <a:cxn ang="0">
                    <a:pos x="10" y="36"/>
                  </a:cxn>
                  <a:cxn ang="0">
                    <a:pos x="27" y="8"/>
                  </a:cxn>
                </a:cxnLst>
                <a:rect l="0" t="0" r="r" b="b"/>
                <a:pathLst>
                  <a:path w="57" h="59">
                    <a:moveTo>
                      <a:pt x="31" y="59"/>
                    </a:moveTo>
                    <a:cubicBezTo>
                      <a:pt x="53" y="21"/>
                      <a:pt x="53" y="21"/>
                      <a:pt x="53" y="21"/>
                    </a:cubicBezTo>
                    <a:cubicBezTo>
                      <a:pt x="54" y="21"/>
                      <a:pt x="54" y="21"/>
                      <a:pt x="54" y="21"/>
                    </a:cubicBezTo>
                    <a:cubicBezTo>
                      <a:pt x="54" y="20"/>
                      <a:pt x="57" y="11"/>
                      <a:pt x="43" y="3"/>
                    </a:cubicBezTo>
                    <a:cubicBezTo>
                      <a:pt x="39" y="1"/>
                      <a:pt x="36" y="0"/>
                      <a:pt x="32" y="0"/>
                    </a:cubicBezTo>
                    <a:cubicBezTo>
                      <a:pt x="28" y="0"/>
                      <a:pt x="25" y="1"/>
                      <a:pt x="24" y="2"/>
                    </a:cubicBezTo>
                    <a:cubicBezTo>
                      <a:pt x="22" y="3"/>
                      <a:pt x="19" y="9"/>
                      <a:pt x="2" y="38"/>
                    </a:cubicBezTo>
                    <a:cubicBezTo>
                      <a:pt x="0" y="42"/>
                      <a:pt x="0" y="42"/>
                      <a:pt x="0" y="42"/>
                    </a:cubicBezTo>
                    <a:cubicBezTo>
                      <a:pt x="22" y="43"/>
                      <a:pt x="22" y="43"/>
                      <a:pt x="22" y="43"/>
                    </a:cubicBezTo>
                    <a:lnTo>
                      <a:pt x="31" y="59"/>
                    </a:lnTo>
                    <a:close/>
                    <a:moveTo>
                      <a:pt x="27" y="8"/>
                    </a:moveTo>
                    <a:cubicBezTo>
                      <a:pt x="27" y="8"/>
                      <a:pt x="27" y="7"/>
                      <a:pt x="28" y="7"/>
                    </a:cubicBezTo>
                    <a:cubicBezTo>
                      <a:pt x="28" y="7"/>
                      <a:pt x="30" y="6"/>
                      <a:pt x="32" y="6"/>
                    </a:cubicBezTo>
                    <a:cubicBezTo>
                      <a:pt x="34" y="6"/>
                      <a:pt x="37" y="6"/>
                      <a:pt x="40" y="8"/>
                    </a:cubicBezTo>
                    <a:cubicBezTo>
                      <a:pt x="49" y="13"/>
                      <a:pt x="48" y="18"/>
                      <a:pt x="48" y="18"/>
                    </a:cubicBezTo>
                    <a:cubicBezTo>
                      <a:pt x="31" y="47"/>
                      <a:pt x="31" y="47"/>
                      <a:pt x="31" y="47"/>
                    </a:cubicBezTo>
                    <a:cubicBezTo>
                      <a:pt x="25" y="37"/>
                      <a:pt x="25" y="37"/>
                      <a:pt x="25" y="37"/>
                    </a:cubicBezTo>
                    <a:cubicBezTo>
                      <a:pt x="10" y="36"/>
                      <a:pt x="10" y="36"/>
                      <a:pt x="10" y="36"/>
                    </a:cubicBezTo>
                    <a:cubicBezTo>
                      <a:pt x="17" y="25"/>
                      <a:pt x="25" y="11"/>
                      <a:pt x="27" y="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6" name="Freeform 86"/>
              <p:cNvSpPr>
                <a:spLocks/>
              </p:cNvSpPr>
              <p:nvPr/>
            </p:nvSpPr>
            <p:spPr bwMode="auto">
              <a:xfrm>
                <a:off x="3185206" y="1077414"/>
                <a:ext cx="89889" cy="64790"/>
              </a:xfrm>
              <a:custGeom>
                <a:avLst/>
                <a:gdLst/>
                <a:ahLst/>
                <a:cxnLst>
                  <a:cxn ang="0">
                    <a:pos x="10" y="36"/>
                  </a:cxn>
                  <a:cxn ang="0">
                    <a:pos x="36" y="34"/>
                  </a:cxn>
                  <a:cxn ang="0">
                    <a:pos x="46" y="16"/>
                  </a:cxn>
                  <a:cxn ang="0">
                    <a:pos x="39" y="19"/>
                  </a:cxn>
                  <a:cxn ang="0">
                    <a:pos x="28" y="0"/>
                  </a:cxn>
                  <a:cxn ang="0">
                    <a:pos x="0" y="1"/>
                  </a:cxn>
                  <a:cxn ang="0">
                    <a:pos x="18" y="32"/>
                  </a:cxn>
                  <a:cxn ang="0">
                    <a:pos x="10" y="36"/>
                  </a:cxn>
                </a:cxnLst>
                <a:rect l="0" t="0" r="r" b="b"/>
                <a:pathLst>
                  <a:path w="46" h="36">
                    <a:moveTo>
                      <a:pt x="10" y="36"/>
                    </a:moveTo>
                    <a:lnTo>
                      <a:pt x="36" y="34"/>
                    </a:lnTo>
                    <a:lnTo>
                      <a:pt x="46" y="16"/>
                    </a:lnTo>
                    <a:lnTo>
                      <a:pt x="39" y="19"/>
                    </a:lnTo>
                    <a:lnTo>
                      <a:pt x="28" y="0"/>
                    </a:lnTo>
                    <a:lnTo>
                      <a:pt x="0" y="1"/>
                    </a:lnTo>
                    <a:lnTo>
                      <a:pt x="18" y="32"/>
                    </a:lnTo>
                    <a:lnTo>
                      <a:pt x="10" y="3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7" name="Freeform 87"/>
              <p:cNvSpPr>
                <a:spLocks noEditPoints="1"/>
              </p:cNvSpPr>
              <p:nvPr/>
            </p:nvSpPr>
            <p:spPr bwMode="auto">
              <a:xfrm>
                <a:off x="3224288" y="1115209"/>
                <a:ext cx="95751" cy="97185"/>
              </a:xfrm>
              <a:custGeom>
                <a:avLst/>
                <a:gdLst/>
                <a:ahLst/>
                <a:cxnLst>
                  <a:cxn ang="0">
                    <a:pos x="53" y="40"/>
                  </a:cxn>
                  <a:cxn ang="0">
                    <a:pos x="32" y="4"/>
                  </a:cxn>
                  <a:cxn ang="0">
                    <a:pos x="29" y="0"/>
                  </a:cxn>
                  <a:cxn ang="0">
                    <a:pos x="19" y="18"/>
                  </a:cxn>
                  <a:cxn ang="0">
                    <a:pos x="0" y="19"/>
                  </a:cxn>
                  <a:cxn ang="0">
                    <a:pos x="22" y="56"/>
                  </a:cxn>
                  <a:cxn ang="0">
                    <a:pos x="22" y="57"/>
                  </a:cxn>
                  <a:cxn ang="0">
                    <a:pos x="31" y="60"/>
                  </a:cxn>
                  <a:cxn ang="0">
                    <a:pos x="43" y="56"/>
                  </a:cxn>
                  <a:cxn ang="0">
                    <a:pos x="53" y="40"/>
                  </a:cxn>
                  <a:cxn ang="0">
                    <a:pos x="40" y="51"/>
                  </a:cxn>
                  <a:cxn ang="0">
                    <a:pos x="31" y="54"/>
                  </a:cxn>
                  <a:cxn ang="0">
                    <a:pos x="27" y="53"/>
                  </a:cxn>
                  <a:cxn ang="0">
                    <a:pos x="10" y="25"/>
                  </a:cxn>
                  <a:cxn ang="0">
                    <a:pos x="22" y="24"/>
                  </a:cxn>
                  <a:cxn ang="0">
                    <a:pos x="30" y="11"/>
                  </a:cxn>
                  <a:cxn ang="0">
                    <a:pos x="47" y="40"/>
                  </a:cxn>
                  <a:cxn ang="0">
                    <a:pos x="47" y="41"/>
                  </a:cxn>
                  <a:cxn ang="0">
                    <a:pos x="40" y="51"/>
                  </a:cxn>
                </a:cxnLst>
                <a:rect l="0" t="0" r="r" b="b"/>
                <a:pathLst>
                  <a:path w="54" h="60">
                    <a:moveTo>
                      <a:pt x="53" y="40"/>
                    </a:moveTo>
                    <a:cubicBezTo>
                      <a:pt x="53" y="38"/>
                      <a:pt x="51" y="34"/>
                      <a:pt x="32" y="4"/>
                    </a:cubicBezTo>
                    <a:cubicBezTo>
                      <a:pt x="29" y="0"/>
                      <a:pt x="29" y="0"/>
                      <a:pt x="29" y="0"/>
                    </a:cubicBezTo>
                    <a:cubicBezTo>
                      <a:pt x="19" y="18"/>
                      <a:pt x="19" y="18"/>
                      <a:pt x="19" y="18"/>
                    </a:cubicBezTo>
                    <a:cubicBezTo>
                      <a:pt x="0" y="19"/>
                      <a:pt x="0" y="19"/>
                      <a:pt x="0" y="19"/>
                    </a:cubicBezTo>
                    <a:cubicBezTo>
                      <a:pt x="22" y="56"/>
                      <a:pt x="22" y="56"/>
                      <a:pt x="22" y="56"/>
                    </a:cubicBezTo>
                    <a:cubicBezTo>
                      <a:pt x="22" y="57"/>
                      <a:pt x="22" y="57"/>
                      <a:pt x="22" y="57"/>
                    </a:cubicBezTo>
                    <a:cubicBezTo>
                      <a:pt x="23" y="57"/>
                      <a:pt x="25" y="60"/>
                      <a:pt x="31" y="60"/>
                    </a:cubicBezTo>
                    <a:cubicBezTo>
                      <a:pt x="34" y="60"/>
                      <a:pt x="38" y="59"/>
                      <a:pt x="43" y="56"/>
                    </a:cubicBezTo>
                    <a:cubicBezTo>
                      <a:pt x="50" y="52"/>
                      <a:pt x="54" y="46"/>
                      <a:pt x="53" y="40"/>
                    </a:cubicBezTo>
                    <a:close/>
                    <a:moveTo>
                      <a:pt x="40" y="51"/>
                    </a:moveTo>
                    <a:cubicBezTo>
                      <a:pt x="36" y="53"/>
                      <a:pt x="33" y="54"/>
                      <a:pt x="31" y="54"/>
                    </a:cubicBezTo>
                    <a:cubicBezTo>
                      <a:pt x="29" y="54"/>
                      <a:pt x="27" y="53"/>
                      <a:pt x="27" y="53"/>
                    </a:cubicBezTo>
                    <a:cubicBezTo>
                      <a:pt x="10" y="25"/>
                      <a:pt x="10" y="25"/>
                      <a:pt x="10" y="25"/>
                    </a:cubicBezTo>
                    <a:cubicBezTo>
                      <a:pt x="22" y="24"/>
                      <a:pt x="22" y="24"/>
                      <a:pt x="22" y="24"/>
                    </a:cubicBezTo>
                    <a:cubicBezTo>
                      <a:pt x="30" y="11"/>
                      <a:pt x="30" y="11"/>
                      <a:pt x="30" y="11"/>
                    </a:cubicBezTo>
                    <a:cubicBezTo>
                      <a:pt x="37" y="23"/>
                      <a:pt x="45" y="37"/>
                      <a:pt x="47" y="40"/>
                    </a:cubicBezTo>
                    <a:cubicBezTo>
                      <a:pt x="47" y="40"/>
                      <a:pt x="47" y="40"/>
                      <a:pt x="47" y="41"/>
                    </a:cubicBezTo>
                    <a:cubicBezTo>
                      <a:pt x="47" y="42"/>
                      <a:pt x="48" y="46"/>
                      <a:pt x="40" y="5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8" name="Freeform 88"/>
              <p:cNvSpPr>
                <a:spLocks noEditPoints="1"/>
              </p:cNvSpPr>
              <p:nvPr/>
            </p:nvSpPr>
            <p:spPr bwMode="auto">
              <a:xfrm>
                <a:off x="965335" y="3487243"/>
                <a:ext cx="400593" cy="106184"/>
              </a:xfrm>
              <a:custGeom>
                <a:avLst/>
                <a:gdLst/>
                <a:ahLst/>
                <a:cxnLst>
                  <a:cxn ang="0">
                    <a:pos x="113" y="0"/>
                  </a:cxn>
                  <a:cxn ang="0">
                    <a:pos x="113" y="17"/>
                  </a:cxn>
                  <a:cxn ang="0">
                    <a:pos x="92" y="17"/>
                  </a:cxn>
                  <a:cxn ang="0">
                    <a:pos x="92" y="0"/>
                  </a:cxn>
                  <a:cxn ang="0">
                    <a:pos x="0" y="0"/>
                  </a:cxn>
                  <a:cxn ang="0">
                    <a:pos x="0" y="59"/>
                  </a:cxn>
                  <a:cxn ang="0">
                    <a:pos x="92" y="59"/>
                  </a:cxn>
                  <a:cxn ang="0">
                    <a:pos x="92" y="42"/>
                  </a:cxn>
                  <a:cxn ang="0">
                    <a:pos x="113" y="42"/>
                  </a:cxn>
                  <a:cxn ang="0">
                    <a:pos x="113" y="59"/>
                  </a:cxn>
                  <a:cxn ang="0">
                    <a:pos x="205" y="59"/>
                  </a:cxn>
                  <a:cxn ang="0">
                    <a:pos x="205" y="0"/>
                  </a:cxn>
                  <a:cxn ang="0">
                    <a:pos x="113" y="0"/>
                  </a:cxn>
                  <a:cxn ang="0">
                    <a:pos x="83" y="50"/>
                  </a:cxn>
                  <a:cxn ang="0">
                    <a:pos x="10" y="50"/>
                  </a:cxn>
                  <a:cxn ang="0">
                    <a:pos x="10" y="10"/>
                  </a:cxn>
                  <a:cxn ang="0">
                    <a:pos x="83" y="10"/>
                  </a:cxn>
                  <a:cxn ang="0">
                    <a:pos x="83" y="50"/>
                  </a:cxn>
                  <a:cxn ang="0">
                    <a:pos x="196" y="50"/>
                  </a:cxn>
                  <a:cxn ang="0">
                    <a:pos x="123" y="50"/>
                  </a:cxn>
                  <a:cxn ang="0">
                    <a:pos x="123" y="10"/>
                  </a:cxn>
                  <a:cxn ang="0">
                    <a:pos x="196" y="10"/>
                  </a:cxn>
                  <a:cxn ang="0">
                    <a:pos x="196" y="50"/>
                  </a:cxn>
                </a:cxnLst>
                <a:rect l="0" t="0" r="r" b="b"/>
                <a:pathLst>
                  <a:path w="205" h="59">
                    <a:moveTo>
                      <a:pt x="113" y="0"/>
                    </a:moveTo>
                    <a:lnTo>
                      <a:pt x="113" y="17"/>
                    </a:lnTo>
                    <a:lnTo>
                      <a:pt x="92" y="17"/>
                    </a:lnTo>
                    <a:lnTo>
                      <a:pt x="92" y="0"/>
                    </a:lnTo>
                    <a:lnTo>
                      <a:pt x="0" y="0"/>
                    </a:lnTo>
                    <a:lnTo>
                      <a:pt x="0" y="59"/>
                    </a:lnTo>
                    <a:lnTo>
                      <a:pt x="92" y="59"/>
                    </a:lnTo>
                    <a:lnTo>
                      <a:pt x="92" y="42"/>
                    </a:lnTo>
                    <a:lnTo>
                      <a:pt x="113" y="42"/>
                    </a:lnTo>
                    <a:lnTo>
                      <a:pt x="113" y="59"/>
                    </a:lnTo>
                    <a:lnTo>
                      <a:pt x="205" y="59"/>
                    </a:lnTo>
                    <a:lnTo>
                      <a:pt x="205" y="0"/>
                    </a:lnTo>
                    <a:lnTo>
                      <a:pt x="113" y="0"/>
                    </a:lnTo>
                    <a:close/>
                    <a:moveTo>
                      <a:pt x="83" y="50"/>
                    </a:moveTo>
                    <a:lnTo>
                      <a:pt x="10" y="50"/>
                    </a:lnTo>
                    <a:lnTo>
                      <a:pt x="10" y="10"/>
                    </a:lnTo>
                    <a:lnTo>
                      <a:pt x="83" y="10"/>
                    </a:lnTo>
                    <a:lnTo>
                      <a:pt x="83" y="50"/>
                    </a:lnTo>
                    <a:close/>
                    <a:moveTo>
                      <a:pt x="196" y="50"/>
                    </a:moveTo>
                    <a:lnTo>
                      <a:pt x="123" y="50"/>
                    </a:lnTo>
                    <a:lnTo>
                      <a:pt x="123" y="10"/>
                    </a:lnTo>
                    <a:lnTo>
                      <a:pt x="196" y="10"/>
                    </a:lnTo>
                    <a:lnTo>
                      <a:pt x="196" y="5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9" name="Freeform 89"/>
              <p:cNvSpPr>
                <a:spLocks/>
              </p:cNvSpPr>
              <p:nvPr/>
            </p:nvSpPr>
            <p:spPr bwMode="auto">
              <a:xfrm>
                <a:off x="965335" y="3368461"/>
                <a:ext cx="91843" cy="111583"/>
              </a:xfrm>
              <a:custGeom>
                <a:avLst/>
                <a:gdLst/>
                <a:ahLst/>
                <a:cxnLst>
                  <a:cxn ang="0">
                    <a:pos x="24" y="21"/>
                  </a:cxn>
                  <a:cxn ang="0">
                    <a:pos x="42" y="29"/>
                  </a:cxn>
                  <a:cxn ang="0">
                    <a:pos x="47" y="20"/>
                  </a:cxn>
                  <a:cxn ang="0">
                    <a:pos x="14" y="0"/>
                  </a:cxn>
                  <a:cxn ang="0">
                    <a:pos x="0" y="62"/>
                  </a:cxn>
                  <a:cxn ang="0">
                    <a:pos x="24" y="62"/>
                  </a:cxn>
                  <a:cxn ang="0">
                    <a:pos x="24" y="21"/>
                  </a:cxn>
                </a:cxnLst>
                <a:rect l="0" t="0" r="r" b="b"/>
                <a:pathLst>
                  <a:path w="47" h="62">
                    <a:moveTo>
                      <a:pt x="24" y="21"/>
                    </a:moveTo>
                    <a:lnTo>
                      <a:pt x="42" y="29"/>
                    </a:lnTo>
                    <a:lnTo>
                      <a:pt x="47" y="20"/>
                    </a:lnTo>
                    <a:lnTo>
                      <a:pt x="14" y="0"/>
                    </a:lnTo>
                    <a:lnTo>
                      <a:pt x="0" y="62"/>
                    </a:lnTo>
                    <a:lnTo>
                      <a:pt x="24" y="62"/>
                    </a:lnTo>
                    <a:lnTo>
                      <a:pt x="24" y="2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0" name="Freeform 90"/>
              <p:cNvSpPr>
                <a:spLocks/>
              </p:cNvSpPr>
              <p:nvPr/>
            </p:nvSpPr>
            <p:spPr bwMode="auto">
              <a:xfrm>
                <a:off x="1276039" y="3366661"/>
                <a:ext cx="87935" cy="109783"/>
              </a:xfrm>
              <a:custGeom>
                <a:avLst/>
                <a:gdLst/>
                <a:ahLst/>
                <a:cxnLst>
                  <a:cxn ang="0">
                    <a:pos x="21" y="21"/>
                  </a:cxn>
                  <a:cxn ang="0">
                    <a:pos x="21" y="61"/>
                  </a:cxn>
                  <a:cxn ang="0">
                    <a:pos x="45" y="61"/>
                  </a:cxn>
                  <a:cxn ang="0">
                    <a:pos x="31" y="0"/>
                  </a:cxn>
                  <a:cxn ang="0">
                    <a:pos x="0" y="20"/>
                  </a:cxn>
                  <a:cxn ang="0">
                    <a:pos x="3" y="28"/>
                  </a:cxn>
                  <a:cxn ang="0">
                    <a:pos x="21" y="21"/>
                  </a:cxn>
                </a:cxnLst>
                <a:rect l="0" t="0" r="r" b="b"/>
                <a:pathLst>
                  <a:path w="45" h="61">
                    <a:moveTo>
                      <a:pt x="21" y="21"/>
                    </a:moveTo>
                    <a:lnTo>
                      <a:pt x="21" y="61"/>
                    </a:lnTo>
                    <a:lnTo>
                      <a:pt x="45" y="61"/>
                    </a:lnTo>
                    <a:lnTo>
                      <a:pt x="31" y="0"/>
                    </a:lnTo>
                    <a:lnTo>
                      <a:pt x="0" y="20"/>
                    </a:lnTo>
                    <a:lnTo>
                      <a:pt x="3" y="28"/>
                    </a:lnTo>
                    <a:lnTo>
                      <a:pt x="21" y="2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1" name="Freeform 91"/>
              <p:cNvSpPr>
                <a:spLocks noEditPoints="1"/>
              </p:cNvSpPr>
              <p:nvPr/>
            </p:nvSpPr>
            <p:spPr bwMode="auto">
              <a:xfrm>
                <a:off x="4855971" y="2646772"/>
                <a:ext cx="406455" cy="323950"/>
              </a:xfrm>
              <a:custGeom>
                <a:avLst/>
                <a:gdLst/>
                <a:ahLst/>
                <a:cxnLst>
                  <a:cxn ang="0">
                    <a:pos x="181" y="100"/>
                  </a:cxn>
                  <a:cxn ang="0">
                    <a:pos x="142" y="92"/>
                  </a:cxn>
                  <a:cxn ang="0">
                    <a:pos x="162" y="52"/>
                  </a:cxn>
                  <a:cxn ang="0">
                    <a:pos x="192" y="19"/>
                  </a:cxn>
                  <a:cxn ang="0">
                    <a:pos x="148" y="39"/>
                  </a:cxn>
                  <a:cxn ang="0">
                    <a:pos x="130" y="79"/>
                  </a:cxn>
                  <a:cxn ang="0">
                    <a:pos x="99" y="47"/>
                  </a:cxn>
                  <a:cxn ang="0">
                    <a:pos x="76" y="5"/>
                  </a:cxn>
                  <a:cxn ang="0">
                    <a:pos x="91" y="51"/>
                  </a:cxn>
                  <a:cxn ang="0">
                    <a:pos x="96" y="95"/>
                  </a:cxn>
                  <a:cxn ang="0">
                    <a:pos x="49" y="82"/>
                  </a:cxn>
                  <a:cxn ang="0">
                    <a:pos x="5" y="102"/>
                  </a:cxn>
                  <a:cxn ang="0">
                    <a:pos x="50" y="100"/>
                  </a:cxn>
                  <a:cxn ang="0">
                    <a:pos x="97" y="113"/>
                  </a:cxn>
                  <a:cxn ang="0">
                    <a:pos x="74" y="148"/>
                  </a:cxn>
                  <a:cxn ang="0">
                    <a:pos x="42" y="180"/>
                  </a:cxn>
                  <a:cxn ang="0">
                    <a:pos x="85" y="160"/>
                  </a:cxn>
                  <a:cxn ang="0">
                    <a:pos x="105" y="123"/>
                  </a:cxn>
                  <a:cxn ang="0">
                    <a:pos x="138" y="151"/>
                  </a:cxn>
                  <a:cxn ang="0">
                    <a:pos x="161" y="193"/>
                  </a:cxn>
                  <a:cxn ang="0">
                    <a:pos x="145" y="148"/>
                  </a:cxn>
                  <a:cxn ang="0">
                    <a:pos x="144" y="106"/>
                  </a:cxn>
                  <a:cxn ang="0">
                    <a:pos x="182" y="118"/>
                  </a:cxn>
                  <a:cxn ang="0">
                    <a:pos x="226" y="98"/>
                  </a:cxn>
                  <a:cxn ang="0">
                    <a:pos x="163" y="15"/>
                  </a:cxn>
                  <a:cxn ang="0">
                    <a:pos x="177" y="44"/>
                  </a:cxn>
                  <a:cxn ang="0">
                    <a:pos x="163" y="15"/>
                  </a:cxn>
                  <a:cxn ang="0">
                    <a:pos x="13" y="99"/>
                  </a:cxn>
                  <a:cxn ang="0">
                    <a:pos x="42" y="85"/>
                  </a:cxn>
                  <a:cxn ang="0">
                    <a:pos x="70" y="184"/>
                  </a:cxn>
                  <a:cxn ang="0">
                    <a:pos x="57" y="156"/>
                  </a:cxn>
                  <a:cxn ang="0">
                    <a:pos x="70" y="184"/>
                  </a:cxn>
                  <a:cxn ang="0">
                    <a:pos x="79" y="13"/>
                  </a:cxn>
                  <a:cxn ang="0">
                    <a:pos x="93" y="41"/>
                  </a:cxn>
                  <a:cxn ang="0">
                    <a:pos x="166" y="164"/>
                  </a:cxn>
                  <a:cxn ang="0">
                    <a:pos x="137" y="178"/>
                  </a:cxn>
                  <a:cxn ang="0">
                    <a:pos x="166" y="164"/>
                  </a:cxn>
                  <a:cxn ang="0">
                    <a:pos x="189" y="114"/>
                  </a:cxn>
                  <a:cxn ang="0">
                    <a:pos x="218" y="101"/>
                  </a:cxn>
                </a:cxnLst>
                <a:rect l="0" t="0" r="r" b="b"/>
                <a:pathLst>
                  <a:path w="231" h="199">
                    <a:moveTo>
                      <a:pt x="194" y="86"/>
                    </a:moveTo>
                    <a:cubicBezTo>
                      <a:pt x="188" y="89"/>
                      <a:pt x="183" y="94"/>
                      <a:pt x="181" y="100"/>
                    </a:cubicBezTo>
                    <a:cubicBezTo>
                      <a:pt x="144" y="97"/>
                      <a:pt x="144" y="97"/>
                      <a:pt x="144" y="97"/>
                    </a:cubicBezTo>
                    <a:cubicBezTo>
                      <a:pt x="144" y="96"/>
                      <a:pt x="143" y="94"/>
                      <a:pt x="142" y="92"/>
                    </a:cubicBezTo>
                    <a:cubicBezTo>
                      <a:pt x="141" y="89"/>
                      <a:pt x="139" y="86"/>
                      <a:pt x="136" y="84"/>
                    </a:cubicBezTo>
                    <a:cubicBezTo>
                      <a:pt x="162" y="52"/>
                      <a:pt x="162" y="52"/>
                      <a:pt x="162" y="52"/>
                    </a:cubicBezTo>
                    <a:cubicBezTo>
                      <a:pt x="168" y="54"/>
                      <a:pt x="174" y="54"/>
                      <a:pt x="180" y="51"/>
                    </a:cubicBezTo>
                    <a:cubicBezTo>
                      <a:pt x="192" y="46"/>
                      <a:pt x="197" y="31"/>
                      <a:pt x="192" y="19"/>
                    </a:cubicBezTo>
                    <a:cubicBezTo>
                      <a:pt x="186" y="7"/>
                      <a:pt x="172" y="2"/>
                      <a:pt x="160" y="8"/>
                    </a:cubicBezTo>
                    <a:cubicBezTo>
                      <a:pt x="148" y="13"/>
                      <a:pt x="143" y="27"/>
                      <a:pt x="148" y="39"/>
                    </a:cubicBezTo>
                    <a:cubicBezTo>
                      <a:pt x="150" y="43"/>
                      <a:pt x="152" y="46"/>
                      <a:pt x="155" y="48"/>
                    </a:cubicBezTo>
                    <a:cubicBezTo>
                      <a:pt x="130" y="79"/>
                      <a:pt x="130" y="79"/>
                      <a:pt x="130" y="79"/>
                    </a:cubicBezTo>
                    <a:cubicBezTo>
                      <a:pt x="124" y="77"/>
                      <a:pt x="119" y="77"/>
                      <a:pt x="113" y="78"/>
                    </a:cubicBezTo>
                    <a:cubicBezTo>
                      <a:pt x="99" y="47"/>
                      <a:pt x="99" y="47"/>
                      <a:pt x="99" y="47"/>
                    </a:cubicBezTo>
                    <a:cubicBezTo>
                      <a:pt x="109" y="41"/>
                      <a:pt x="113" y="28"/>
                      <a:pt x="108" y="17"/>
                    </a:cubicBezTo>
                    <a:cubicBezTo>
                      <a:pt x="102" y="5"/>
                      <a:pt x="88" y="0"/>
                      <a:pt x="76" y="5"/>
                    </a:cubicBezTo>
                    <a:cubicBezTo>
                      <a:pt x="64" y="11"/>
                      <a:pt x="59" y="25"/>
                      <a:pt x="64" y="37"/>
                    </a:cubicBezTo>
                    <a:cubicBezTo>
                      <a:pt x="69" y="48"/>
                      <a:pt x="80" y="53"/>
                      <a:pt x="91" y="51"/>
                    </a:cubicBezTo>
                    <a:cubicBezTo>
                      <a:pt x="105" y="82"/>
                      <a:pt x="105" y="82"/>
                      <a:pt x="105" y="82"/>
                    </a:cubicBezTo>
                    <a:cubicBezTo>
                      <a:pt x="101" y="85"/>
                      <a:pt x="97" y="89"/>
                      <a:pt x="96" y="95"/>
                    </a:cubicBezTo>
                    <a:cubicBezTo>
                      <a:pt x="51" y="92"/>
                      <a:pt x="51" y="92"/>
                      <a:pt x="51" y="92"/>
                    </a:cubicBezTo>
                    <a:cubicBezTo>
                      <a:pt x="51" y="89"/>
                      <a:pt x="51" y="85"/>
                      <a:pt x="49" y="82"/>
                    </a:cubicBezTo>
                    <a:cubicBezTo>
                      <a:pt x="44" y="70"/>
                      <a:pt x="29" y="65"/>
                      <a:pt x="17" y="70"/>
                    </a:cubicBezTo>
                    <a:cubicBezTo>
                      <a:pt x="5" y="76"/>
                      <a:pt x="0" y="90"/>
                      <a:pt x="5" y="102"/>
                    </a:cubicBezTo>
                    <a:cubicBezTo>
                      <a:pt x="11" y="114"/>
                      <a:pt x="25" y="119"/>
                      <a:pt x="37" y="114"/>
                    </a:cubicBezTo>
                    <a:cubicBezTo>
                      <a:pt x="44" y="111"/>
                      <a:pt x="48" y="106"/>
                      <a:pt x="50" y="100"/>
                    </a:cubicBezTo>
                    <a:cubicBezTo>
                      <a:pt x="94" y="103"/>
                      <a:pt x="94" y="103"/>
                      <a:pt x="94" y="103"/>
                    </a:cubicBezTo>
                    <a:cubicBezTo>
                      <a:pt x="95" y="106"/>
                      <a:pt x="95" y="110"/>
                      <a:pt x="97" y="113"/>
                    </a:cubicBezTo>
                    <a:cubicBezTo>
                      <a:pt x="97" y="114"/>
                      <a:pt x="98" y="116"/>
                      <a:pt x="99" y="117"/>
                    </a:cubicBezTo>
                    <a:cubicBezTo>
                      <a:pt x="74" y="148"/>
                      <a:pt x="74" y="148"/>
                      <a:pt x="74" y="148"/>
                    </a:cubicBezTo>
                    <a:cubicBezTo>
                      <a:pt x="68" y="145"/>
                      <a:pt x="60" y="145"/>
                      <a:pt x="53" y="148"/>
                    </a:cubicBezTo>
                    <a:cubicBezTo>
                      <a:pt x="41" y="154"/>
                      <a:pt x="36" y="168"/>
                      <a:pt x="42" y="180"/>
                    </a:cubicBezTo>
                    <a:cubicBezTo>
                      <a:pt x="47" y="192"/>
                      <a:pt x="61" y="197"/>
                      <a:pt x="73" y="192"/>
                    </a:cubicBezTo>
                    <a:cubicBezTo>
                      <a:pt x="86" y="186"/>
                      <a:pt x="91" y="172"/>
                      <a:pt x="85" y="160"/>
                    </a:cubicBezTo>
                    <a:cubicBezTo>
                      <a:pt x="84" y="157"/>
                      <a:pt x="83" y="155"/>
                      <a:pt x="81" y="153"/>
                    </a:cubicBezTo>
                    <a:cubicBezTo>
                      <a:pt x="105" y="123"/>
                      <a:pt x="105" y="123"/>
                      <a:pt x="105" y="123"/>
                    </a:cubicBezTo>
                    <a:cubicBezTo>
                      <a:pt x="111" y="127"/>
                      <a:pt x="119" y="128"/>
                      <a:pt x="126" y="126"/>
                    </a:cubicBezTo>
                    <a:cubicBezTo>
                      <a:pt x="138" y="151"/>
                      <a:pt x="138" y="151"/>
                      <a:pt x="138" y="151"/>
                    </a:cubicBezTo>
                    <a:cubicBezTo>
                      <a:pt x="128" y="158"/>
                      <a:pt x="124" y="170"/>
                      <a:pt x="129" y="181"/>
                    </a:cubicBezTo>
                    <a:cubicBezTo>
                      <a:pt x="135" y="193"/>
                      <a:pt x="149" y="199"/>
                      <a:pt x="161" y="193"/>
                    </a:cubicBezTo>
                    <a:cubicBezTo>
                      <a:pt x="173" y="187"/>
                      <a:pt x="179" y="173"/>
                      <a:pt x="173" y="161"/>
                    </a:cubicBezTo>
                    <a:cubicBezTo>
                      <a:pt x="168" y="150"/>
                      <a:pt x="156" y="145"/>
                      <a:pt x="145" y="148"/>
                    </a:cubicBezTo>
                    <a:cubicBezTo>
                      <a:pt x="134" y="123"/>
                      <a:pt x="134" y="123"/>
                      <a:pt x="134" y="123"/>
                    </a:cubicBezTo>
                    <a:cubicBezTo>
                      <a:pt x="139" y="119"/>
                      <a:pt x="143" y="113"/>
                      <a:pt x="144" y="106"/>
                    </a:cubicBezTo>
                    <a:cubicBezTo>
                      <a:pt x="180" y="108"/>
                      <a:pt x="180" y="108"/>
                      <a:pt x="180" y="108"/>
                    </a:cubicBezTo>
                    <a:cubicBezTo>
                      <a:pt x="180" y="111"/>
                      <a:pt x="180" y="115"/>
                      <a:pt x="182" y="118"/>
                    </a:cubicBezTo>
                    <a:cubicBezTo>
                      <a:pt x="188" y="130"/>
                      <a:pt x="202" y="135"/>
                      <a:pt x="214" y="130"/>
                    </a:cubicBezTo>
                    <a:cubicBezTo>
                      <a:pt x="226" y="124"/>
                      <a:pt x="231" y="110"/>
                      <a:pt x="226" y="98"/>
                    </a:cubicBezTo>
                    <a:cubicBezTo>
                      <a:pt x="220" y="86"/>
                      <a:pt x="206" y="80"/>
                      <a:pt x="194" y="86"/>
                    </a:cubicBezTo>
                    <a:close/>
                    <a:moveTo>
                      <a:pt x="163" y="15"/>
                    </a:moveTo>
                    <a:cubicBezTo>
                      <a:pt x="171" y="11"/>
                      <a:pt x="181" y="15"/>
                      <a:pt x="184" y="23"/>
                    </a:cubicBezTo>
                    <a:cubicBezTo>
                      <a:pt x="188" y="31"/>
                      <a:pt x="185" y="40"/>
                      <a:pt x="177" y="44"/>
                    </a:cubicBezTo>
                    <a:cubicBezTo>
                      <a:pt x="169" y="47"/>
                      <a:pt x="159" y="44"/>
                      <a:pt x="156" y="36"/>
                    </a:cubicBezTo>
                    <a:cubicBezTo>
                      <a:pt x="152" y="28"/>
                      <a:pt x="156" y="19"/>
                      <a:pt x="163" y="15"/>
                    </a:cubicBezTo>
                    <a:close/>
                    <a:moveTo>
                      <a:pt x="34" y="106"/>
                    </a:moveTo>
                    <a:cubicBezTo>
                      <a:pt x="26" y="110"/>
                      <a:pt x="17" y="107"/>
                      <a:pt x="13" y="99"/>
                    </a:cubicBezTo>
                    <a:cubicBezTo>
                      <a:pt x="9" y="91"/>
                      <a:pt x="13" y="81"/>
                      <a:pt x="21" y="78"/>
                    </a:cubicBezTo>
                    <a:cubicBezTo>
                      <a:pt x="29" y="74"/>
                      <a:pt x="38" y="77"/>
                      <a:pt x="42" y="85"/>
                    </a:cubicBezTo>
                    <a:cubicBezTo>
                      <a:pt x="45" y="93"/>
                      <a:pt x="42" y="103"/>
                      <a:pt x="34" y="106"/>
                    </a:cubicBezTo>
                    <a:close/>
                    <a:moveTo>
                      <a:pt x="70" y="184"/>
                    </a:moveTo>
                    <a:cubicBezTo>
                      <a:pt x="62" y="188"/>
                      <a:pt x="53" y="184"/>
                      <a:pt x="49" y="176"/>
                    </a:cubicBezTo>
                    <a:cubicBezTo>
                      <a:pt x="45" y="169"/>
                      <a:pt x="49" y="159"/>
                      <a:pt x="57" y="156"/>
                    </a:cubicBezTo>
                    <a:cubicBezTo>
                      <a:pt x="65" y="152"/>
                      <a:pt x="74" y="155"/>
                      <a:pt x="78" y="163"/>
                    </a:cubicBezTo>
                    <a:cubicBezTo>
                      <a:pt x="81" y="171"/>
                      <a:pt x="78" y="181"/>
                      <a:pt x="70" y="184"/>
                    </a:cubicBezTo>
                    <a:close/>
                    <a:moveTo>
                      <a:pt x="72" y="34"/>
                    </a:moveTo>
                    <a:cubicBezTo>
                      <a:pt x="68" y="26"/>
                      <a:pt x="71" y="16"/>
                      <a:pt x="79" y="13"/>
                    </a:cubicBezTo>
                    <a:cubicBezTo>
                      <a:pt x="87" y="9"/>
                      <a:pt x="97" y="13"/>
                      <a:pt x="100" y="20"/>
                    </a:cubicBezTo>
                    <a:cubicBezTo>
                      <a:pt x="104" y="28"/>
                      <a:pt x="100" y="38"/>
                      <a:pt x="93" y="41"/>
                    </a:cubicBezTo>
                    <a:cubicBezTo>
                      <a:pt x="85" y="45"/>
                      <a:pt x="75" y="42"/>
                      <a:pt x="72" y="34"/>
                    </a:cubicBezTo>
                    <a:close/>
                    <a:moveTo>
                      <a:pt x="166" y="164"/>
                    </a:moveTo>
                    <a:cubicBezTo>
                      <a:pt x="169" y="172"/>
                      <a:pt x="166" y="182"/>
                      <a:pt x="158" y="185"/>
                    </a:cubicBezTo>
                    <a:cubicBezTo>
                      <a:pt x="150" y="189"/>
                      <a:pt x="141" y="186"/>
                      <a:pt x="137" y="178"/>
                    </a:cubicBezTo>
                    <a:cubicBezTo>
                      <a:pt x="133" y="170"/>
                      <a:pt x="137" y="160"/>
                      <a:pt x="145" y="157"/>
                    </a:cubicBezTo>
                    <a:cubicBezTo>
                      <a:pt x="153" y="153"/>
                      <a:pt x="162" y="157"/>
                      <a:pt x="166" y="164"/>
                    </a:cubicBezTo>
                    <a:close/>
                    <a:moveTo>
                      <a:pt x="210" y="122"/>
                    </a:moveTo>
                    <a:cubicBezTo>
                      <a:pt x="203" y="126"/>
                      <a:pt x="193" y="122"/>
                      <a:pt x="189" y="114"/>
                    </a:cubicBezTo>
                    <a:cubicBezTo>
                      <a:pt x="186" y="107"/>
                      <a:pt x="189" y="97"/>
                      <a:pt x="197" y="94"/>
                    </a:cubicBezTo>
                    <a:cubicBezTo>
                      <a:pt x="205" y="90"/>
                      <a:pt x="214" y="93"/>
                      <a:pt x="218" y="101"/>
                    </a:cubicBezTo>
                    <a:cubicBezTo>
                      <a:pt x="222" y="109"/>
                      <a:pt x="218" y="118"/>
                      <a:pt x="210" y="1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2" name="Freeform 92"/>
              <p:cNvSpPr>
                <a:spLocks noEditPoints="1"/>
              </p:cNvSpPr>
              <p:nvPr/>
            </p:nvSpPr>
            <p:spPr bwMode="auto">
              <a:xfrm>
                <a:off x="4236518" y="3640219"/>
                <a:ext cx="289209" cy="293355"/>
              </a:xfrm>
              <a:custGeom>
                <a:avLst/>
                <a:gdLst/>
                <a:ahLst/>
                <a:cxnLst>
                  <a:cxn ang="0">
                    <a:pos x="120" y="143"/>
                  </a:cxn>
                  <a:cxn ang="0">
                    <a:pos x="120" y="181"/>
                  </a:cxn>
                  <a:cxn ang="0">
                    <a:pos x="163" y="181"/>
                  </a:cxn>
                  <a:cxn ang="0">
                    <a:pos x="163" y="146"/>
                  </a:cxn>
                  <a:cxn ang="0">
                    <a:pos x="163" y="143"/>
                  </a:cxn>
                  <a:cxn ang="0">
                    <a:pos x="163" y="69"/>
                  </a:cxn>
                  <a:cxn ang="0">
                    <a:pos x="82" y="0"/>
                  </a:cxn>
                  <a:cxn ang="0">
                    <a:pos x="0" y="69"/>
                  </a:cxn>
                  <a:cxn ang="0">
                    <a:pos x="0" y="143"/>
                  </a:cxn>
                  <a:cxn ang="0">
                    <a:pos x="0" y="146"/>
                  </a:cxn>
                  <a:cxn ang="0">
                    <a:pos x="0" y="181"/>
                  </a:cxn>
                  <a:cxn ang="0">
                    <a:pos x="44" y="181"/>
                  </a:cxn>
                  <a:cxn ang="0">
                    <a:pos x="44" y="146"/>
                  </a:cxn>
                  <a:cxn ang="0">
                    <a:pos x="44" y="146"/>
                  </a:cxn>
                  <a:cxn ang="0">
                    <a:pos x="44" y="69"/>
                  </a:cxn>
                  <a:cxn ang="0">
                    <a:pos x="82" y="43"/>
                  </a:cxn>
                  <a:cxn ang="0">
                    <a:pos x="120" y="69"/>
                  </a:cxn>
                  <a:cxn ang="0">
                    <a:pos x="120" y="143"/>
                  </a:cxn>
                  <a:cxn ang="0">
                    <a:pos x="36" y="174"/>
                  </a:cxn>
                  <a:cxn ang="0">
                    <a:pos x="8" y="174"/>
                  </a:cxn>
                  <a:cxn ang="0">
                    <a:pos x="8" y="151"/>
                  </a:cxn>
                  <a:cxn ang="0">
                    <a:pos x="36" y="151"/>
                  </a:cxn>
                  <a:cxn ang="0">
                    <a:pos x="36" y="174"/>
                  </a:cxn>
                  <a:cxn ang="0">
                    <a:pos x="127" y="151"/>
                  </a:cxn>
                  <a:cxn ang="0">
                    <a:pos x="156" y="151"/>
                  </a:cxn>
                  <a:cxn ang="0">
                    <a:pos x="156" y="174"/>
                  </a:cxn>
                  <a:cxn ang="0">
                    <a:pos x="127" y="174"/>
                  </a:cxn>
                  <a:cxn ang="0">
                    <a:pos x="127" y="151"/>
                  </a:cxn>
                </a:cxnLst>
                <a:rect l="0" t="0" r="r" b="b"/>
                <a:pathLst>
                  <a:path w="163" h="181">
                    <a:moveTo>
                      <a:pt x="120" y="143"/>
                    </a:moveTo>
                    <a:cubicBezTo>
                      <a:pt x="120" y="181"/>
                      <a:pt x="120" y="181"/>
                      <a:pt x="120" y="181"/>
                    </a:cubicBezTo>
                    <a:cubicBezTo>
                      <a:pt x="163" y="181"/>
                      <a:pt x="163" y="181"/>
                      <a:pt x="163" y="181"/>
                    </a:cubicBezTo>
                    <a:cubicBezTo>
                      <a:pt x="163" y="146"/>
                      <a:pt x="163" y="146"/>
                      <a:pt x="163" y="146"/>
                    </a:cubicBezTo>
                    <a:cubicBezTo>
                      <a:pt x="163" y="143"/>
                      <a:pt x="163" y="143"/>
                      <a:pt x="163" y="143"/>
                    </a:cubicBezTo>
                    <a:cubicBezTo>
                      <a:pt x="163" y="69"/>
                      <a:pt x="163" y="69"/>
                      <a:pt x="163" y="69"/>
                    </a:cubicBezTo>
                    <a:cubicBezTo>
                      <a:pt x="163" y="41"/>
                      <a:pt x="142" y="0"/>
                      <a:pt x="82" y="0"/>
                    </a:cubicBezTo>
                    <a:cubicBezTo>
                      <a:pt x="20" y="0"/>
                      <a:pt x="0" y="47"/>
                      <a:pt x="0" y="69"/>
                    </a:cubicBezTo>
                    <a:cubicBezTo>
                      <a:pt x="0" y="143"/>
                      <a:pt x="0" y="143"/>
                      <a:pt x="0" y="143"/>
                    </a:cubicBezTo>
                    <a:cubicBezTo>
                      <a:pt x="0" y="146"/>
                      <a:pt x="0" y="146"/>
                      <a:pt x="0" y="146"/>
                    </a:cubicBezTo>
                    <a:cubicBezTo>
                      <a:pt x="0" y="181"/>
                      <a:pt x="0" y="181"/>
                      <a:pt x="0" y="181"/>
                    </a:cubicBezTo>
                    <a:cubicBezTo>
                      <a:pt x="44" y="181"/>
                      <a:pt x="44" y="181"/>
                      <a:pt x="44" y="181"/>
                    </a:cubicBezTo>
                    <a:cubicBezTo>
                      <a:pt x="44" y="146"/>
                      <a:pt x="44" y="146"/>
                      <a:pt x="44" y="146"/>
                    </a:cubicBezTo>
                    <a:cubicBezTo>
                      <a:pt x="44" y="146"/>
                      <a:pt x="44" y="146"/>
                      <a:pt x="44" y="146"/>
                    </a:cubicBezTo>
                    <a:cubicBezTo>
                      <a:pt x="44" y="69"/>
                      <a:pt x="44" y="69"/>
                      <a:pt x="44" y="69"/>
                    </a:cubicBezTo>
                    <a:cubicBezTo>
                      <a:pt x="44" y="69"/>
                      <a:pt x="45" y="43"/>
                      <a:pt x="82" y="43"/>
                    </a:cubicBezTo>
                    <a:cubicBezTo>
                      <a:pt x="120" y="43"/>
                      <a:pt x="120" y="68"/>
                      <a:pt x="120" y="69"/>
                    </a:cubicBezTo>
                    <a:cubicBezTo>
                      <a:pt x="120" y="143"/>
                      <a:pt x="120" y="143"/>
                      <a:pt x="120" y="143"/>
                    </a:cubicBezTo>
                    <a:close/>
                    <a:moveTo>
                      <a:pt x="36" y="174"/>
                    </a:moveTo>
                    <a:cubicBezTo>
                      <a:pt x="8" y="174"/>
                      <a:pt x="8" y="174"/>
                      <a:pt x="8" y="174"/>
                    </a:cubicBezTo>
                    <a:cubicBezTo>
                      <a:pt x="8" y="151"/>
                      <a:pt x="8" y="151"/>
                      <a:pt x="8" y="151"/>
                    </a:cubicBezTo>
                    <a:cubicBezTo>
                      <a:pt x="36" y="151"/>
                      <a:pt x="36" y="151"/>
                      <a:pt x="36" y="151"/>
                    </a:cubicBezTo>
                    <a:lnTo>
                      <a:pt x="36" y="174"/>
                    </a:lnTo>
                    <a:close/>
                    <a:moveTo>
                      <a:pt x="127" y="151"/>
                    </a:moveTo>
                    <a:cubicBezTo>
                      <a:pt x="156" y="151"/>
                      <a:pt x="156" y="151"/>
                      <a:pt x="156" y="151"/>
                    </a:cubicBezTo>
                    <a:cubicBezTo>
                      <a:pt x="156" y="174"/>
                      <a:pt x="156" y="174"/>
                      <a:pt x="156" y="174"/>
                    </a:cubicBezTo>
                    <a:cubicBezTo>
                      <a:pt x="127" y="174"/>
                      <a:pt x="127" y="174"/>
                      <a:pt x="127" y="174"/>
                    </a:cubicBezTo>
                    <a:lnTo>
                      <a:pt x="127" y="15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3" name="Freeform 93"/>
              <p:cNvSpPr>
                <a:spLocks/>
              </p:cNvSpPr>
              <p:nvPr/>
            </p:nvSpPr>
            <p:spPr bwMode="auto">
              <a:xfrm>
                <a:off x="4238472" y="3951571"/>
                <a:ext cx="74256" cy="68389"/>
              </a:xfrm>
              <a:custGeom>
                <a:avLst/>
                <a:gdLst/>
                <a:ahLst/>
                <a:cxnLst>
                  <a:cxn ang="0">
                    <a:pos x="24" y="0"/>
                  </a:cxn>
                  <a:cxn ang="0">
                    <a:pos x="15" y="0"/>
                  </a:cxn>
                  <a:cxn ang="0">
                    <a:pos x="15" y="15"/>
                  </a:cxn>
                  <a:cxn ang="0">
                    <a:pos x="0" y="15"/>
                  </a:cxn>
                  <a:cxn ang="0">
                    <a:pos x="0" y="23"/>
                  </a:cxn>
                  <a:cxn ang="0">
                    <a:pos x="15" y="23"/>
                  </a:cxn>
                  <a:cxn ang="0">
                    <a:pos x="15" y="38"/>
                  </a:cxn>
                  <a:cxn ang="0">
                    <a:pos x="24" y="38"/>
                  </a:cxn>
                  <a:cxn ang="0">
                    <a:pos x="24" y="23"/>
                  </a:cxn>
                  <a:cxn ang="0">
                    <a:pos x="38" y="23"/>
                  </a:cxn>
                  <a:cxn ang="0">
                    <a:pos x="38" y="15"/>
                  </a:cxn>
                  <a:cxn ang="0">
                    <a:pos x="24" y="15"/>
                  </a:cxn>
                  <a:cxn ang="0">
                    <a:pos x="24" y="0"/>
                  </a:cxn>
                </a:cxnLst>
                <a:rect l="0" t="0" r="r" b="b"/>
                <a:pathLst>
                  <a:path w="38" h="38">
                    <a:moveTo>
                      <a:pt x="24" y="0"/>
                    </a:moveTo>
                    <a:lnTo>
                      <a:pt x="15" y="0"/>
                    </a:lnTo>
                    <a:lnTo>
                      <a:pt x="15" y="15"/>
                    </a:lnTo>
                    <a:lnTo>
                      <a:pt x="0" y="15"/>
                    </a:lnTo>
                    <a:lnTo>
                      <a:pt x="0" y="23"/>
                    </a:lnTo>
                    <a:lnTo>
                      <a:pt x="15" y="23"/>
                    </a:lnTo>
                    <a:lnTo>
                      <a:pt x="15" y="38"/>
                    </a:lnTo>
                    <a:lnTo>
                      <a:pt x="24" y="38"/>
                    </a:lnTo>
                    <a:lnTo>
                      <a:pt x="24" y="23"/>
                    </a:lnTo>
                    <a:lnTo>
                      <a:pt x="38" y="23"/>
                    </a:lnTo>
                    <a:lnTo>
                      <a:pt x="38" y="15"/>
                    </a:lnTo>
                    <a:lnTo>
                      <a:pt x="24" y="15"/>
                    </a:lnTo>
                    <a:lnTo>
                      <a:pt x="2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4" name="Rectangle 94"/>
              <p:cNvSpPr>
                <a:spLocks noChangeArrowheads="1"/>
              </p:cNvSpPr>
              <p:nvPr/>
            </p:nvSpPr>
            <p:spPr bwMode="auto">
              <a:xfrm>
                <a:off x="4449516" y="3978567"/>
                <a:ext cx="76210" cy="14398"/>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5" name="Freeform 95"/>
              <p:cNvSpPr>
                <a:spLocks/>
              </p:cNvSpPr>
              <p:nvPr/>
            </p:nvSpPr>
            <p:spPr bwMode="auto">
              <a:xfrm>
                <a:off x="1872043" y="2871738"/>
                <a:ext cx="263805" cy="107983"/>
              </a:xfrm>
              <a:custGeom>
                <a:avLst/>
                <a:gdLst/>
                <a:ahLst/>
                <a:cxnLst>
                  <a:cxn ang="0">
                    <a:pos x="75" y="26"/>
                  </a:cxn>
                  <a:cxn ang="0">
                    <a:pos x="0" y="0"/>
                  </a:cxn>
                  <a:cxn ang="0">
                    <a:pos x="0" y="49"/>
                  </a:cxn>
                  <a:cxn ang="0">
                    <a:pos x="75" y="66"/>
                  </a:cxn>
                  <a:cxn ang="0">
                    <a:pos x="149" y="45"/>
                  </a:cxn>
                  <a:cxn ang="0">
                    <a:pos x="149" y="0"/>
                  </a:cxn>
                  <a:cxn ang="0">
                    <a:pos x="75" y="26"/>
                  </a:cxn>
                </a:cxnLst>
                <a:rect l="0" t="0" r="r" b="b"/>
                <a:pathLst>
                  <a:path w="149" h="66">
                    <a:moveTo>
                      <a:pt x="75" y="26"/>
                    </a:moveTo>
                    <a:cubicBezTo>
                      <a:pt x="0" y="0"/>
                      <a:pt x="0" y="0"/>
                      <a:pt x="0" y="0"/>
                    </a:cubicBezTo>
                    <a:cubicBezTo>
                      <a:pt x="0" y="49"/>
                      <a:pt x="0" y="49"/>
                      <a:pt x="0" y="49"/>
                    </a:cubicBezTo>
                    <a:cubicBezTo>
                      <a:pt x="0" y="49"/>
                      <a:pt x="35" y="66"/>
                      <a:pt x="75" y="66"/>
                    </a:cubicBezTo>
                    <a:cubicBezTo>
                      <a:pt x="116" y="66"/>
                      <a:pt x="149" y="45"/>
                      <a:pt x="149" y="45"/>
                    </a:cubicBezTo>
                    <a:cubicBezTo>
                      <a:pt x="149" y="0"/>
                      <a:pt x="149" y="0"/>
                      <a:pt x="149" y="0"/>
                    </a:cubicBezTo>
                    <a:lnTo>
                      <a:pt x="75" y="2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6" name="Freeform 96"/>
              <p:cNvSpPr>
                <a:spLocks/>
              </p:cNvSpPr>
              <p:nvPr/>
            </p:nvSpPr>
            <p:spPr bwMode="auto">
              <a:xfrm>
                <a:off x="1809511" y="2760155"/>
                <a:ext cx="390822" cy="199769"/>
              </a:xfrm>
              <a:custGeom>
                <a:avLst/>
                <a:gdLst/>
                <a:ahLst/>
                <a:cxnLst>
                  <a:cxn ang="0">
                    <a:pos x="188" y="45"/>
                  </a:cxn>
                  <a:cxn ang="0">
                    <a:pos x="200" y="40"/>
                  </a:cxn>
                  <a:cxn ang="0">
                    <a:pos x="100" y="0"/>
                  </a:cxn>
                  <a:cxn ang="0">
                    <a:pos x="0" y="40"/>
                  </a:cxn>
                  <a:cxn ang="0">
                    <a:pos x="100" y="77"/>
                  </a:cxn>
                  <a:cxn ang="0">
                    <a:pos x="179" y="48"/>
                  </a:cxn>
                  <a:cxn ang="0">
                    <a:pos x="179" y="90"/>
                  </a:cxn>
                  <a:cxn ang="0">
                    <a:pos x="175" y="90"/>
                  </a:cxn>
                  <a:cxn ang="0">
                    <a:pos x="175" y="111"/>
                  </a:cxn>
                  <a:cxn ang="0">
                    <a:pos x="191" y="111"/>
                  </a:cxn>
                  <a:cxn ang="0">
                    <a:pos x="191" y="90"/>
                  </a:cxn>
                  <a:cxn ang="0">
                    <a:pos x="188" y="90"/>
                  </a:cxn>
                  <a:cxn ang="0">
                    <a:pos x="188" y="45"/>
                  </a:cxn>
                </a:cxnLst>
                <a:rect l="0" t="0" r="r" b="b"/>
                <a:pathLst>
                  <a:path w="200" h="111">
                    <a:moveTo>
                      <a:pt x="188" y="45"/>
                    </a:moveTo>
                    <a:lnTo>
                      <a:pt x="200" y="40"/>
                    </a:lnTo>
                    <a:lnTo>
                      <a:pt x="100" y="0"/>
                    </a:lnTo>
                    <a:lnTo>
                      <a:pt x="0" y="40"/>
                    </a:lnTo>
                    <a:lnTo>
                      <a:pt x="100" y="77"/>
                    </a:lnTo>
                    <a:lnTo>
                      <a:pt x="179" y="48"/>
                    </a:lnTo>
                    <a:lnTo>
                      <a:pt x="179" y="90"/>
                    </a:lnTo>
                    <a:lnTo>
                      <a:pt x="175" y="90"/>
                    </a:lnTo>
                    <a:lnTo>
                      <a:pt x="175" y="111"/>
                    </a:lnTo>
                    <a:lnTo>
                      <a:pt x="191" y="111"/>
                    </a:lnTo>
                    <a:lnTo>
                      <a:pt x="191" y="90"/>
                    </a:lnTo>
                    <a:lnTo>
                      <a:pt x="188" y="90"/>
                    </a:lnTo>
                    <a:lnTo>
                      <a:pt x="188" y="4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7" name="Freeform 97"/>
              <p:cNvSpPr>
                <a:spLocks/>
              </p:cNvSpPr>
              <p:nvPr/>
            </p:nvSpPr>
            <p:spPr bwMode="auto">
              <a:xfrm>
                <a:off x="4457332" y="1665924"/>
                <a:ext cx="42990" cy="259160"/>
              </a:xfrm>
              <a:custGeom>
                <a:avLst/>
                <a:gdLst/>
                <a:ahLst/>
                <a:cxnLst>
                  <a:cxn ang="0">
                    <a:pos x="16" y="0"/>
                  </a:cxn>
                  <a:cxn ang="0">
                    <a:pos x="0" y="0"/>
                  </a:cxn>
                  <a:cxn ang="0">
                    <a:pos x="0" y="159"/>
                  </a:cxn>
                  <a:cxn ang="0">
                    <a:pos x="16" y="159"/>
                  </a:cxn>
                  <a:cxn ang="0">
                    <a:pos x="24" y="151"/>
                  </a:cxn>
                  <a:cxn ang="0">
                    <a:pos x="24" y="8"/>
                  </a:cxn>
                  <a:cxn ang="0">
                    <a:pos x="16" y="0"/>
                  </a:cxn>
                </a:cxnLst>
                <a:rect l="0" t="0" r="r" b="b"/>
                <a:pathLst>
                  <a:path w="24" h="159">
                    <a:moveTo>
                      <a:pt x="16" y="0"/>
                    </a:moveTo>
                    <a:cubicBezTo>
                      <a:pt x="0" y="0"/>
                      <a:pt x="0" y="0"/>
                      <a:pt x="0" y="0"/>
                    </a:cubicBezTo>
                    <a:cubicBezTo>
                      <a:pt x="0" y="159"/>
                      <a:pt x="0" y="159"/>
                      <a:pt x="0" y="159"/>
                    </a:cubicBezTo>
                    <a:cubicBezTo>
                      <a:pt x="16" y="159"/>
                      <a:pt x="16" y="159"/>
                      <a:pt x="16" y="159"/>
                    </a:cubicBezTo>
                    <a:cubicBezTo>
                      <a:pt x="21" y="159"/>
                      <a:pt x="24" y="156"/>
                      <a:pt x="24" y="151"/>
                    </a:cubicBezTo>
                    <a:cubicBezTo>
                      <a:pt x="24" y="8"/>
                      <a:pt x="24" y="8"/>
                      <a:pt x="24" y="8"/>
                    </a:cubicBezTo>
                    <a:cubicBezTo>
                      <a:pt x="24" y="4"/>
                      <a:pt x="21" y="0"/>
                      <a:pt x="16" y="0"/>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8" name="Freeform 98"/>
              <p:cNvSpPr>
                <a:spLocks/>
              </p:cNvSpPr>
              <p:nvPr/>
            </p:nvSpPr>
            <p:spPr bwMode="auto">
              <a:xfrm>
                <a:off x="4289279" y="1665924"/>
                <a:ext cx="144604" cy="275358"/>
              </a:xfrm>
              <a:custGeom>
                <a:avLst/>
                <a:gdLst/>
                <a:ahLst/>
                <a:cxnLst>
                  <a:cxn ang="0">
                    <a:pos x="74" y="0"/>
                  </a:cxn>
                  <a:cxn ang="0">
                    <a:pos x="0" y="0"/>
                  </a:cxn>
                  <a:cxn ang="0">
                    <a:pos x="0" y="144"/>
                  </a:cxn>
                  <a:cxn ang="0">
                    <a:pos x="8" y="144"/>
                  </a:cxn>
                  <a:cxn ang="0">
                    <a:pos x="8" y="153"/>
                  </a:cxn>
                  <a:cxn ang="0">
                    <a:pos x="17" y="149"/>
                  </a:cxn>
                  <a:cxn ang="0">
                    <a:pos x="26" y="153"/>
                  </a:cxn>
                  <a:cxn ang="0">
                    <a:pos x="26" y="144"/>
                  </a:cxn>
                  <a:cxn ang="0">
                    <a:pos x="74" y="144"/>
                  </a:cxn>
                  <a:cxn ang="0">
                    <a:pos x="74" y="0"/>
                  </a:cxn>
                </a:cxnLst>
                <a:rect l="0" t="0" r="r" b="b"/>
                <a:pathLst>
                  <a:path w="74" h="153">
                    <a:moveTo>
                      <a:pt x="74" y="0"/>
                    </a:moveTo>
                    <a:lnTo>
                      <a:pt x="0" y="0"/>
                    </a:lnTo>
                    <a:lnTo>
                      <a:pt x="0" y="144"/>
                    </a:lnTo>
                    <a:lnTo>
                      <a:pt x="8" y="144"/>
                    </a:lnTo>
                    <a:lnTo>
                      <a:pt x="8" y="153"/>
                    </a:lnTo>
                    <a:lnTo>
                      <a:pt x="17" y="149"/>
                    </a:lnTo>
                    <a:lnTo>
                      <a:pt x="26" y="153"/>
                    </a:lnTo>
                    <a:lnTo>
                      <a:pt x="26" y="144"/>
                    </a:lnTo>
                    <a:lnTo>
                      <a:pt x="74" y="144"/>
                    </a:lnTo>
                    <a:lnTo>
                      <a:pt x="7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9" name="Freeform 99"/>
              <p:cNvSpPr>
                <a:spLocks noEditPoints="1"/>
              </p:cNvSpPr>
              <p:nvPr/>
            </p:nvSpPr>
            <p:spPr bwMode="auto">
              <a:xfrm>
                <a:off x="783603" y="1737913"/>
                <a:ext cx="257943" cy="248362"/>
              </a:xfrm>
              <a:custGeom>
                <a:avLst/>
                <a:gdLst/>
                <a:ahLst/>
                <a:cxnLst>
                  <a:cxn ang="0">
                    <a:pos x="141" y="61"/>
                  </a:cxn>
                  <a:cxn ang="0">
                    <a:pos x="123" y="61"/>
                  </a:cxn>
                  <a:cxn ang="0">
                    <a:pos x="124" y="79"/>
                  </a:cxn>
                  <a:cxn ang="0">
                    <a:pos x="129" y="82"/>
                  </a:cxn>
                  <a:cxn ang="0">
                    <a:pos x="72" y="117"/>
                  </a:cxn>
                  <a:cxn ang="0">
                    <a:pos x="72" y="114"/>
                  </a:cxn>
                  <a:cxn ang="0">
                    <a:pos x="116" y="58"/>
                  </a:cxn>
                  <a:cxn ang="0">
                    <a:pos x="58" y="0"/>
                  </a:cxn>
                  <a:cxn ang="0">
                    <a:pos x="0" y="58"/>
                  </a:cxn>
                  <a:cxn ang="0">
                    <a:pos x="48" y="114"/>
                  </a:cxn>
                  <a:cxn ang="0">
                    <a:pos x="48" y="125"/>
                  </a:cxn>
                  <a:cxn ang="0">
                    <a:pos x="29" y="125"/>
                  </a:cxn>
                  <a:cxn ang="0">
                    <a:pos x="29" y="133"/>
                  </a:cxn>
                  <a:cxn ang="0">
                    <a:pos x="12" y="133"/>
                  </a:cxn>
                  <a:cxn ang="0">
                    <a:pos x="12" y="153"/>
                  </a:cxn>
                  <a:cxn ang="0">
                    <a:pos x="102" y="153"/>
                  </a:cxn>
                  <a:cxn ang="0">
                    <a:pos x="102" y="133"/>
                  </a:cxn>
                  <a:cxn ang="0">
                    <a:pos x="90" y="133"/>
                  </a:cxn>
                  <a:cxn ang="0">
                    <a:pos x="90" y="125"/>
                  </a:cxn>
                  <a:cxn ang="0">
                    <a:pos x="72" y="125"/>
                  </a:cxn>
                  <a:cxn ang="0">
                    <a:pos x="72" y="124"/>
                  </a:cxn>
                  <a:cxn ang="0">
                    <a:pos x="135" y="82"/>
                  </a:cxn>
                  <a:cxn ang="0">
                    <a:pos x="142" y="79"/>
                  </a:cxn>
                  <a:cxn ang="0">
                    <a:pos x="141" y="61"/>
                  </a:cxn>
                  <a:cxn ang="0">
                    <a:pos x="43" y="58"/>
                  </a:cxn>
                  <a:cxn ang="0">
                    <a:pos x="59" y="42"/>
                  </a:cxn>
                  <a:cxn ang="0">
                    <a:pos x="75" y="58"/>
                  </a:cxn>
                  <a:cxn ang="0">
                    <a:pos x="59" y="74"/>
                  </a:cxn>
                  <a:cxn ang="0">
                    <a:pos x="43" y="58"/>
                  </a:cxn>
                </a:cxnLst>
                <a:rect l="0" t="0" r="r" b="b"/>
                <a:pathLst>
                  <a:path w="146" h="153">
                    <a:moveTo>
                      <a:pt x="141" y="61"/>
                    </a:moveTo>
                    <a:cubicBezTo>
                      <a:pt x="136" y="56"/>
                      <a:pt x="128" y="56"/>
                      <a:pt x="123" y="61"/>
                    </a:cubicBezTo>
                    <a:cubicBezTo>
                      <a:pt x="119" y="66"/>
                      <a:pt x="119" y="74"/>
                      <a:pt x="124" y="79"/>
                    </a:cubicBezTo>
                    <a:cubicBezTo>
                      <a:pt x="125" y="80"/>
                      <a:pt x="127" y="81"/>
                      <a:pt x="129" y="82"/>
                    </a:cubicBezTo>
                    <a:cubicBezTo>
                      <a:pt x="126" y="94"/>
                      <a:pt x="114" y="111"/>
                      <a:pt x="72" y="117"/>
                    </a:cubicBezTo>
                    <a:cubicBezTo>
                      <a:pt x="72" y="114"/>
                      <a:pt x="72" y="114"/>
                      <a:pt x="72" y="114"/>
                    </a:cubicBezTo>
                    <a:cubicBezTo>
                      <a:pt x="98" y="107"/>
                      <a:pt x="116" y="85"/>
                      <a:pt x="116" y="58"/>
                    </a:cubicBezTo>
                    <a:cubicBezTo>
                      <a:pt x="116" y="26"/>
                      <a:pt x="90" y="0"/>
                      <a:pt x="58" y="0"/>
                    </a:cubicBezTo>
                    <a:cubicBezTo>
                      <a:pt x="26" y="0"/>
                      <a:pt x="0" y="26"/>
                      <a:pt x="0" y="58"/>
                    </a:cubicBezTo>
                    <a:cubicBezTo>
                      <a:pt x="0" y="86"/>
                      <a:pt x="21" y="110"/>
                      <a:pt x="48" y="114"/>
                    </a:cubicBezTo>
                    <a:cubicBezTo>
                      <a:pt x="48" y="125"/>
                      <a:pt x="48" y="125"/>
                      <a:pt x="48" y="125"/>
                    </a:cubicBezTo>
                    <a:cubicBezTo>
                      <a:pt x="29" y="125"/>
                      <a:pt x="29" y="125"/>
                      <a:pt x="29" y="125"/>
                    </a:cubicBezTo>
                    <a:cubicBezTo>
                      <a:pt x="29" y="133"/>
                      <a:pt x="29" y="133"/>
                      <a:pt x="29" y="133"/>
                    </a:cubicBezTo>
                    <a:cubicBezTo>
                      <a:pt x="12" y="133"/>
                      <a:pt x="12" y="133"/>
                      <a:pt x="12" y="133"/>
                    </a:cubicBezTo>
                    <a:cubicBezTo>
                      <a:pt x="12" y="153"/>
                      <a:pt x="12" y="153"/>
                      <a:pt x="12" y="153"/>
                    </a:cubicBezTo>
                    <a:cubicBezTo>
                      <a:pt x="102" y="153"/>
                      <a:pt x="102" y="153"/>
                      <a:pt x="102" y="153"/>
                    </a:cubicBezTo>
                    <a:cubicBezTo>
                      <a:pt x="102" y="133"/>
                      <a:pt x="102" y="133"/>
                      <a:pt x="102" y="133"/>
                    </a:cubicBezTo>
                    <a:cubicBezTo>
                      <a:pt x="90" y="133"/>
                      <a:pt x="90" y="133"/>
                      <a:pt x="90" y="133"/>
                    </a:cubicBezTo>
                    <a:cubicBezTo>
                      <a:pt x="90" y="125"/>
                      <a:pt x="90" y="125"/>
                      <a:pt x="90" y="125"/>
                    </a:cubicBezTo>
                    <a:cubicBezTo>
                      <a:pt x="72" y="125"/>
                      <a:pt x="72" y="125"/>
                      <a:pt x="72" y="125"/>
                    </a:cubicBezTo>
                    <a:cubicBezTo>
                      <a:pt x="72" y="124"/>
                      <a:pt x="72" y="124"/>
                      <a:pt x="72" y="124"/>
                    </a:cubicBezTo>
                    <a:cubicBezTo>
                      <a:pt x="120" y="117"/>
                      <a:pt x="132" y="96"/>
                      <a:pt x="135" y="82"/>
                    </a:cubicBezTo>
                    <a:cubicBezTo>
                      <a:pt x="137" y="82"/>
                      <a:pt x="140" y="81"/>
                      <a:pt x="142" y="79"/>
                    </a:cubicBezTo>
                    <a:cubicBezTo>
                      <a:pt x="146" y="74"/>
                      <a:pt x="146" y="66"/>
                      <a:pt x="141" y="61"/>
                    </a:cubicBezTo>
                    <a:close/>
                    <a:moveTo>
                      <a:pt x="43" y="58"/>
                    </a:moveTo>
                    <a:cubicBezTo>
                      <a:pt x="43" y="49"/>
                      <a:pt x="51" y="42"/>
                      <a:pt x="59" y="42"/>
                    </a:cubicBezTo>
                    <a:cubicBezTo>
                      <a:pt x="68" y="42"/>
                      <a:pt x="75" y="49"/>
                      <a:pt x="75" y="58"/>
                    </a:cubicBezTo>
                    <a:cubicBezTo>
                      <a:pt x="75" y="66"/>
                      <a:pt x="68" y="74"/>
                      <a:pt x="59" y="74"/>
                    </a:cubicBezTo>
                    <a:cubicBezTo>
                      <a:pt x="51" y="74"/>
                      <a:pt x="43" y="66"/>
                      <a:pt x="43" y="5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0" name="Freeform 100"/>
              <p:cNvSpPr>
                <a:spLocks noEditPoints="1"/>
              </p:cNvSpPr>
              <p:nvPr/>
            </p:nvSpPr>
            <p:spPr bwMode="auto">
              <a:xfrm>
                <a:off x="959473" y="2466800"/>
                <a:ext cx="300933" cy="379741"/>
              </a:xfrm>
              <a:custGeom>
                <a:avLst/>
                <a:gdLst/>
                <a:ahLst/>
                <a:cxnLst>
                  <a:cxn ang="0">
                    <a:pos x="153" y="50"/>
                  </a:cxn>
                  <a:cxn ang="0">
                    <a:pos x="102" y="0"/>
                  </a:cxn>
                  <a:cxn ang="0">
                    <a:pos x="91" y="5"/>
                  </a:cxn>
                  <a:cxn ang="0">
                    <a:pos x="84" y="188"/>
                  </a:cxn>
                  <a:cxn ang="0">
                    <a:pos x="60" y="211"/>
                  </a:cxn>
                  <a:cxn ang="0">
                    <a:pos x="43" y="220"/>
                  </a:cxn>
                  <a:cxn ang="0">
                    <a:pos x="140" y="233"/>
                  </a:cxn>
                  <a:cxn ang="0">
                    <a:pos x="124" y="220"/>
                  </a:cxn>
                  <a:cxn ang="0">
                    <a:pos x="102" y="211"/>
                  </a:cxn>
                  <a:cxn ang="0">
                    <a:pos x="153" y="142"/>
                  </a:cxn>
                  <a:cxn ang="0">
                    <a:pos x="170" y="96"/>
                  </a:cxn>
                  <a:cxn ang="0">
                    <a:pos x="164" y="95"/>
                  </a:cxn>
                  <a:cxn ang="0">
                    <a:pos x="136" y="66"/>
                  </a:cxn>
                  <a:cxn ang="0">
                    <a:pos x="164" y="95"/>
                  </a:cxn>
                  <a:cxn ang="0">
                    <a:pos x="134" y="60"/>
                  </a:cxn>
                  <a:cxn ang="0">
                    <a:pos x="148" y="53"/>
                  </a:cxn>
                  <a:cxn ang="0">
                    <a:pos x="64" y="68"/>
                  </a:cxn>
                  <a:cxn ang="0">
                    <a:pos x="94" y="95"/>
                  </a:cxn>
                  <a:cxn ang="0">
                    <a:pos x="94" y="101"/>
                  </a:cxn>
                  <a:cxn ang="0">
                    <a:pos x="64" y="124"/>
                  </a:cxn>
                  <a:cxn ang="0">
                    <a:pos x="94" y="101"/>
                  </a:cxn>
                  <a:cxn ang="0">
                    <a:pos x="47" y="53"/>
                  </a:cxn>
                  <a:cxn ang="0">
                    <a:pos x="61" y="60"/>
                  </a:cxn>
                  <a:cxn ang="0">
                    <a:pos x="55" y="95"/>
                  </a:cxn>
                  <a:cxn ang="0">
                    <a:pos x="43" y="58"/>
                  </a:cxn>
                  <a:cxn ang="0">
                    <a:pos x="55" y="101"/>
                  </a:cxn>
                  <a:cxn ang="0">
                    <a:pos x="43" y="134"/>
                  </a:cxn>
                  <a:cxn ang="0">
                    <a:pos x="55" y="101"/>
                  </a:cxn>
                  <a:cxn ang="0">
                    <a:pos x="77" y="159"/>
                  </a:cxn>
                  <a:cxn ang="0">
                    <a:pos x="61" y="132"/>
                  </a:cxn>
                  <a:cxn ang="0">
                    <a:pos x="94" y="126"/>
                  </a:cxn>
                  <a:cxn ang="0">
                    <a:pos x="66" y="130"/>
                  </a:cxn>
                  <a:cxn ang="0">
                    <a:pos x="66" y="62"/>
                  </a:cxn>
                  <a:cxn ang="0">
                    <a:pos x="94" y="66"/>
                  </a:cxn>
                  <a:cxn ang="0">
                    <a:pos x="134" y="101"/>
                  </a:cxn>
                  <a:cxn ang="0">
                    <a:pos x="100" y="120"/>
                  </a:cxn>
                  <a:cxn ang="0">
                    <a:pos x="100" y="95"/>
                  </a:cxn>
                  <a:cxn ang="0">
                    <a:pos x="131" y="67"/>
                  </a:cxn>
                  <a:cxn ang="0">
                    <a:pos x="100" y="95"/>
                  </a:cxn>
                  <a:cxn ang="0">
                    <a:pos x="100" y="66"/>
                  </a:cxn>
                  <a:cxn ang="0">
                    <a:pos x="129" y="62"/>
                  </a:cxn>
                  <a:cxn ang="0">
                    <a:pos x="91" y="17"/>
                  </a:cxn>
                  <a:cxn ang="0">
                    <a:pos x="42" y="50"/>
                  </a:cxn>
                  <a:cxn ang="0">
                    <a:pos x="25" y="96"/>
                  </a:cxn>
                  <a:cxn ang="0">
                    <a:pos x="42" y="142"/>
                  </a:cxn>
                  <a:cxn ang="0">
                    <a:pos x="93" y="176"/>
                  </a:cxn>
                  <a:cxn ang="0">
                    <a:pos x="12" y="97"/>
                  </a:cxn>
                  <a:cxn ang="0">
                    <a:pos x="100" y="126"/>
                  </a:cxn>
                  <a:cxn ang="0">
                    <a:pos x="100" y="162"/>
                  </a:cxn>
                  <a:cxn ang="0">
                    <a:pos x="134" y="132"/>
                  </a:cxn>
                  <a:cxn ang="0">
                    <a:pos x="118" y="159"/>
                  </a:cxn>
                  <a:cxn ang="0">
                    <a:pos x="136" y="126"/>
                  </a:cxn>
                  <a:cxn ang="0">
                    <a:pos x="163" y="101"/>
                  </a:cxn>
                </a:cxnLst>
                <a:rect l="0" t="0" r="r" b="b"/>
                <a:pathLst>
                  <a:path w="170" h="233">
                    <a:moveTo>
                      <a:pt x="156" y="54"/>
                    </a:moveTo>
                    <a:cubicBezTo>
                      <a:pt x="155" y="53"/>
                      <a:pt x="154" y="51"/>
                      <a:pt x="153" y="50"/>
                    </a:cubicBezTo>
                    <a:cubicBezTo>
                      <a:pt x="141" y="35"/>
                      <a:pt x="123" y="25"/>
                      <a:pt x="102" y="24"/>
                    </a:cubicBezTo>
                    <a:cubicBezTo>
                      <a:pt x="102" y="0"/>
                      <a:pt x="102" y="0"/>
                      <a:pt x="102" y="0"/>
                    </a:cubicBezTo>
                    <a:cubicBezTo>
                      <a:pt x="91" y="0"/>
                      <a:pt x="91" y="0"/>
                      <a:pt x="91" y="0"/>
                    </a:cubicBezTo>
                    <a:cubicBezTo>
                      <a:pt x="91" y="5"/>
                      <a:pt x="91" y="5"/>
                      <a:pt x="91" y="5"/>
                    </a:cubicBezTo>
                    <a:cubicBezTo>
                      <a:pt x="41" y="6"/>
                      <a:pt x="0" y="46"/>
                      <a:pt x="0" y="97"/>
                    </a:cubicBezTo>
                    <a:cubicBezTo>
                      <a:pt x="0" y="144"/>
                      <a:pt x="37" y="184"/>
                      <a:pt x="84" y="188"/>
                    </a:cubicBezTo>
                    <a:cubicBezTo>
                      <a:pt x="84" y="211"/>
                      <a:pt x="84" y="211"/>
                      <a:pt x="84" y="211"/>
                    </a:cubicBezTo>
                    <a:cubicBezTo>
                      <a:pt x="60" y="211"/>
                      <a:pt x="60" y="211"/>
                      <a:pt x="60" y="211"/>
                    </a:cubicBezTo>
                    <a:cubicBezTo>
                      <a:pt x="60" y="220"/>
                      <a:pt x="60" y="220"/>
                      <a:pt x="60" y="220"/>
                    </a:cubicBezTo>
                    <a:cubicBezTo>
                      <a:pt x="43" y="220"/>
                      <a:pt x="43" y="220"/>
                      <a:pt x="43" y="220"/>
                    </a:cubicBezTo>
                    <a:cubicBezTo>
                      <a:pt x="43" y="233"/>
                      <a:pt x="43" y="233"/>
                      <a:pt x="43" y="233"/>
                    </a:cubicBezTo>
                    <a:cubicBezTo>
                      <a:pt x="140" y="233"/>
                      <a:pt x="140" y="233"/>
                      <a:pt x="140" y="233"/>
                    </a:cubicBezTo>
                    <a:cubicBezTo>
                      <a:pt x="140" y="220"/>
                      <a:pt x="140" y="220"/>
                      <a:pt x="140" y="220"/>
                    </a:cubicBezTo>
                    <a:cubicBezTo>
                      <a:pt x="124" y="220"/>
                      <a:pt x="124" y="220"/>
                      <a:pt x="124" y="220"/>
                    </a:cubicBezTo>
                    <a:cubicBezTo>
                      <a:pt x="124" y="211"/>
                      <a:pt x="124" y="211"/>
                      <a:pt x="124" y="211"/>
                    </a:cubicBezTo>
                    <a:cubicBezTo>
                      <a:pt x="102" y="211"/>
                      <a:pt x="102" y="211"/>
                      <a:pt x="102" y="211"/>
                    </a:cubicBezTo>
                    <a:cubicBezTo>
                      <a:pt x="102" y="168"/>
                      <a:pt x="102" y="168"/>
                      <a:pt x="102" y="168"/>
                    </a:cubicBezTo>
                    <a:cubicBezTo>
                      <a:pt x="123" y="166"/>
                      <a:pt x="141" y="157"/>
                      <a:pt x="153" y="142"/>
                    </a:cubicBezTo>
                    <a:cubicBezTo>
                      <a:pt x="154" y="141"/>
                      <a:pt x="155" y="139"/>
                      <a:pt x="156" y="138"/>
                    </a:cubicBezTo>
                    <a:cubicBezTo>
                      <a:pt x="165" y="126"/>
                      <a:pt x="170" y="111"/>
                      <a:pt x="170" y="96"/>
                    </a:cubicBezTo>
                    <a:cubicBezTo>
                      <a:pt x="170" y="80"/>
                      <a:pt x="165" y="66"/>
                      <a:pt x="156" y="54"/>
                    </a:cubicBezTo>
                    <a:close/>
                    <a:moveTo>
                      <a:pt x="164" y="95"/>
                    </a:moveTo>
                    <a:cubicBezTo>
                      <a:pt x="140" y="95"/>
                      <a:pt x="140" y="95"/>
                      <a:pt x="140" y="95"/>
                    </a:cubicBezTo>
                    <a:cubicBezTo>
                      <a:pt x="140" y="85"/>
                      <a:pt x="139" y="75"/>
                      <a:pt x="136" y="66"/>
                    </a:cubicBezTo>
                    <a:cubicBezTo>
                      <a:pt x="142" y="63"/>
                      <a:pt x="147" y="61"/>
                      <a:pt x="152" y="58"/>
                    </a:cubicBezTo>
                    <a:cubicBezTo>
                      <a:pt x="159" y="68"/>
                      <a:pt x="164" y="81"/>
                      <a:pt x="164" y="95"/>
                    </a:cubicBezTo>
                    <a:close/>
                    <a:moveTo>
                      <a:pt x="148" y="53"/>
                    </a:moveTo>
                    <a:cubicBezTo>
                      <a:pt x="144" y="56"/>
                      <a:pt x="140" y="58"/>
                      <a:pt x="134" y="60"/>
                    </a:cubicBezTo>
                    <a:cubicBezTo>
                      <a:pt x="131" y="49"/>
                      <a:pt x="125" y="39"/>
                      <a:pt x="118" y="33"/>
                    </a:cubicBezTo>
                    <a:cubicBezTo>
                      <a:pt x="130" y="37"/>
                      <a:pt x="140" y="44"/>
                      <a:pt x="148" y="53"/>
                    </a:cubicBezTo>
                    <a:close/>
                    <a:moveTo>
                      <a:pt x="61" y="95"/>
                    </a:moveTo>
                    <a:cubicBezTo>
                      <a:pt x="61" y="85"/>
                      <a:pt x="62" y="76"/>
                      <a:pt x="64" y="68"/>
                    </a:cubicBezTo>
                    <a:cubicBezTo>
                      <a:pt x="74" y="70"/>
                      <a:pt x="84" y="72"/>
                      <a:pt x="94" y="72"/>
                    </a:cubicBezTo>
                    <a:cubicBezTo>
                      <a:pt x="94" y="95"/>
                      <a:pt x="94" y="95"/>
                      <a:pt x="94" y="95"/>
                    </a:cubicBezTo>
                    <a:lnTo>
                      <a:pt x="61" y="95"/>
                    </a:lnTo>
                    <a:close/>
                    <a:moveTo>
                      <a:pt x="94" y="101"/>
                    </a:moveTo>
                    <a:cubicBezTo>
                      <a:pt x="94" y="120"/>
                      <a:pt x="94" y="120"/>
                      <a:pt x="94" y="120"/>
                    </a:cubicBezTo>
                    <a:cubicBezTo>
                      <a:pt x="84" y="120"/>
                      <a:pt x="74" y="121"/>
                      <a:pt x="64" y="124"/>
                    </a:cubicBezTo>
                    <a:cubicBezTo>
                      <a:pt x="63" y="117"/>
                      <a:pt x="61" y="109"/>
                      <a:pt x="61" y="101"/>
                    </a:cubicBezTo>
                    <a:lnTo>
                      <a:pt x="94" y="101"/>
                    </a:lnTo>
                    <a:close/>
                    <a:moveTo>
                      <a:pt x="61" y="60"/>
                    </a:moveTo>
                    <a:cubicBezTo>
                      <a:pt x="55" y="58"/>
                      <a:pt x="51" y="56"/>
                      <a:pt x="47" y="53"/>
                    </a:cubicBezTo>
                    <a:cubicBezTo>
                      <a:pt x="55" y="44"/>
                      <a:pt x="65" y="37"/>
                      <a:pt x="77" y="33"/>
                    </a:cubicBezTo>
                    <a:cubicBezTo>
                      <a:pt x="70" y="39"/>
                      <a:pt x="64" y="49"/>
                      <a:pt x="61" y="60"/>
                    </a:cubicBezTo>
                    <a:close/>
                    <a:moveTo>
                      <a:pt x="59" y="66"/>
                    </a:moveTo>
                    <a:cubicBezTo>
                      <a:pt x="56" y="75"/>
                      <a:pt x="55" y="85"/>
                      <a:pt x="55" y="95"/>
                    </a:cubicBezTo>
                    <a:cubicBezTo>
                      <a:pt x="31" y="95"/>
                      <a:pt x="31" y="95"/>
                      <a:pt x="31" y="95"/>
                    </a:cubicBezTo>
                    <a:cubicBezTo>
                      <a:pt x="31" y="81"/>
                      <a:pt x="36" y="68"/>
                      <a:pt x="43" y="58"/>
                    </a:cubicBezTo>
                    <a:cubicBezTo>
                      <a:pt x="48" y="61"/>
                      <a:pt x="53" y="63"/>
                      <a:pt x="59" y="66"/>
                    </a:cubicBezTo>
                    <a:close/>
                    <a:moveTo>
                      <a:pt x="55" y="101"/>
                    </a:moveTo>
                    <a:cubicBezTo>
                      <a:pt x="55" y="110"/>
                      <a:pt x="57" y="118"/>
                      <a:pt x="59" y="126"/>
                    </a:cubicBezTo>
                    <a:cubicBezTo>
                      <a:pt x="53" y="128"/>
                      <a:pt x="48" y="131"/>
                      <a:pt x="43" y="134"/>
                    </a:cubicBezTo>
                    <a:cubicBezTo>
                      <a:pt x="37" y="125"/>
                      <a:pt x="32" y="113"/>
                      <a:pt x="31" y="101"/>
                    </a:cubicBezTo>
                    <a:lnTo>
                      <a:pt x="55" y="101"/>
                    </a:lnTo>
                    <a:close/>
                    <a:moveTo>
                      <a:pt x="61" y="132"/>
                    </a:moveTo>
                    <a:cubicBezTo>
                      <a:pt x="64" y="143"/>
                      <a:pt x="70" y="152"/>
                      <a:pt x="77" y="159"/>
                    </a:cubicBezTo>
                    <a:cubicBezTo>
                      <a:pt x="65" y="155"/>
                      <a:pt x="55" y="148"/>
                      <a:pt x="47" y="139"/>
                    </a:cubicBezTo>
                    <a:cubicBezTo>
                      <a:pt x="51" y="136"/>
                      <a:pt x="55" y="134"/>
                      <a:pt x="61" y="132"/>
                    </a:cubicBezTo>
                    <a:close/>
                    <a:moveTo>
                      <a:pt x="66" y="130"/>
                    </a:moveTo>
                    <a:cubicBezTo>
                      <a:pt x="75" y="127"/>
                      <a:pt x="84" y="126"/>
                      <a:pt x="94" y="126"/>
                    </a:cubicBezTo>
                    <a:cubicBezTo>
                      <a:pt x="94" y="162"/>
                      <a:pt x="94" y="162"/>
                      <a:pt x="94" y="162"/>
                    </a:cubicBezTo>
                    <a:cubicBezTo>
                      <a:pt x="82" y="160"/>
                      <a:pt x="72" y="148"/>
                      <a:pt x="66" y="130"/>
                    </a:cubicBezTo>
                    <a:close/>
                    <a:moveTo>
                      <a:pt x="94" y="66"/>
                    </a:moveTo>
                    <a:cubicBezTo>
                      <a:pt x="84" y="66"/>
                      <a:pt x="75" y="64"/>
                      <a:pt x="66" y="62"/>
                    </a:cubicBezTo>
                    <a:cubicBezTo>
                      <a:pt x="72" y="44"/>
                      <a:pt x="82" y="32"/>
                      <a:pt x="94" y="30"/>
                    </a:cubicBezTo>
                    <a:lnTo>
                      <a:pt x="94" y="66"/>
                    </a:lnTo>
                    <a:close/>
                    <a:moveTo>
                      <a:pt x="100" y="101"/>
                    </a:moveTo>
                    <a:cubicBezTo>
                      <a:pt x="134" y="101"/>
                      <a:pt x="134" y="101"/>
                      <a:pt x="134" y="101"/>
                    </a:cubicBezTo>
                    <a:cubicBezTo>
                      <a:pt x="134" y="109"/>
                      <a:pt x="132" y="117"/>
                      <a:pt x="131" y="124"/>
                    </a:cubicBezTo>
                    <a:cubicBezTo>
                      <a:pt x="121" y="122"/>
                      <a:pt x="111" y="120"/>
                      <a:pt x="100" y="120"/>
                    </a:cubicBezTo>
                    <a:lnTo>
                      <a:pt x="100" y="101"/>
                    </a:lnTo>
                    <a:close/>
                    <a:moveTo>
                      <a:pt x="100" y="95"/>
                    </a:moveTo>
                    <a:cubicBezTo>
                      <a:pt x="100" y="72"/>
                      <a:pt x="100" y="72"/>
                      <a:pt x="100" y="72"/>
                    </a:cubicBezTo>
                    <a:cubicBezTo>
                      <a:pt x="111" y="72"/>
                      <a:pt x="121" y="70"/>
                      <a:pt x="131" y="67"/>
                    </a:cubicBezTo>
                    <a:cubicBezTo>
                      <a:pt x="133" y="76"/>
                      <a:pt x="134" y="85"/>
                      <a:pt x="134" y="95"/>
                    </a:cubicBezTo>
                    <a:lnTo>
                      <a:pt x="100" y="95"/>
                    </a:lnTo>
                    <a:close/>
                    <a:moveTo>
                      <a:pt x="129" y="62"/>
                    </a:moveTo>
                    <a:cubicBezTo>
                      <a:pt x="120" y="64"/>
                      <a:pt x="111" y="66"/>
                      <a:pt x="100" y="66"/>
                    </a:cubicBezTo>
                    <a:cubicBezTo>
                      <a:pt x="100" y="30"/>
                      <a:pt x="100" y="30"/>
                      <a:pt x="100" y="30"/>
                    </a:cubicBezTo>
                    <a:cubicBezTo>
                      <a:pt x="113" y="31"/>
                      <a:pt x="123" y="44"/>
                      <a:pt x="129" y="62"/>
                    </a:cubicBezTo>
                    <a:close/>
                    <a:moveTo>
                      <a:pt x="12" y="97"/>
                    </a:moveTo>
                    <a:cubicBezTo>
                      <a:pt x="12" y="53"/>
                      <a:pt x="47" y="17"/>
                      <a:pt x="91" y="17"/>
                    </a:cubicBezTo>
                    <a:cubicBezTo>
                      <a:pt x="91" y="24"/>
                      <a:pt x="91" y="24"/>
                      <a:pt x="91" y="24"/>
                    </a:cubicBezTo>
                    <a:cubicBezTo>
                      <a:pt x="71" y="26"/>
                      <a:pt x="54" y="35"/>
                      <a:pt x="42" y="50"/>
                    </a:cubicBezTo>
                    <a:cubicBezTo>
                      <a:pt x="41" y="51"/>
                      <a:pt x="39" y="53"/>
                      <a:pt x="38" y="54"/>
                    </a:cubicBezTo>
                    <a:cubicBezTo>
                      <a:pt x="30" y="66"/>
                      <a:pt x="25" y="80"/>
                      <a:pt x="25" y="96"/>
                    </a:cubicBezTo>
                    <a:cubicBezTo>
                      <a:pt x="25" y="111"/>
                      <a:pt x="30" y="126"/>
                      <a:pt x="38" y="138"/>
                    </a:cubicBezTo>
                    <a:cubicBezTo>
                      <a:pt x="39" y="139"/>
                      <a:pt x="41" y="141"/>
                      <a:pt x="42" y="142"/>
                    </a:cubicBezTo>
                    <a:cubicBezTo>
                      <a:pt x="54" y="157"/>
                      <a:pt x="72" y="167"/>
                      <a:pt x="93" y="168"/>
                    </a:cubicBezTo>
                    <a:cubicBezTo>
                      <a:pt x="93" y="176"/>
                      <a:pt x="93" y="176"/>
                      <a:pt x="93" y="176"/>
                    </a:cubicBezTo>
                    <a:cubicBezTo>
                      <a:pt x="93" y="177"/>
                      <a:pt x="92" y="177"/>
                      <a:pt x="92" y="177"/>
                    </a:cubicBezTo>
                    <a:cubicBezTo>
                      <a:pt x="48" y="177"/>
                      <a:pt x="12" y="141"/>
                      <a:pt x="12" y="97"/>
                    </a:cubicBezTo>
                    <a:close/>
                    <a:moveTo>
                      <a:pt x="100" y="162"/>
                    </a:moveTo>
                    <a:cubicBezTo>
                      <a:pt x="100" y="126"/>
                      <a:pt x="100" y="126"/>
                      <a:pt x="100" y="126"/>
                    </a:cubicBezTo>
                    <a:cubicBezTo>
                      <a:pt x="111" y="126"/>
                      <a:pt x="120" y="127"/>
                      <a:pt x="129" y="130"/>
                    </a:cubicBezTo>
                    <a:cubicBezTo>
                      <a:pt x="123" y="148"/>
                      <a:pt x="113" y="160"/>
                      <a:pt x="100" y="162"/>
                    </a:cubicBezTo>
                    <a:close/>
                    <a:moveTo>
                      <a:pt x="118" y="159"/>
                    </a:moveTo>
                    <a:cubicBezTo>
                      <a:pt x="125" y="152"/>
                      <a:pt x="131" y="143"/>
                      <a:pt x="134" y="132"/>
                    </a:cubicBezTo>
                    <a:cubicBezTo>
                      <a:pt x="140" y="134"/>
                      <a:pt x="144" y="136"/>
                      <a:pt x="148" y="139"/>
                    </a:cubicBezTo>
                    <a:cubicBezTo>
                      <a:pt x="140" y="148"/>
                      <a:pt x="130" y="155"/>
                      <a:pt x="118" y="159"/>
                    </a:cubicBezTo>
                    <a:close/>
                    <a:moveTo>
                      <a:pt x="152" y="134"/>
                    </a:moveTo>
                    <a:cubicBezTo>
                      <a:pt x="147" y="131"/>
                      <a:pt x="142" y="128"/>
                      <a:pt x="136" y="126"/>
                    </a:cubicBezTo>
                    <a:cubicBezTo>
                      <a:pt x="138" y="118"/>
                      <a:pt x="140" y="110"/>
                      <a:pt x="140" y="101"/>
                    </a:cubicBezTo>
                    <a:cubicBezTo>
                      <a:pt x="163" y="101"/>
                      <a:pt x="163" y="101"/>
                      <a:pt x="163" y="101"/>
                    </a:cubicBezTo>
                    <a:cubicBezTo>
                      <a:pt x="163" y="113"/>
                      <a:pt x="158" y="125"/>
                      <a:pt x="152" y="13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1" name="Freeform 101"/>
              <p:cNvSpPr>
                <a:spLocks noEditPoints="1"/>
              </p:cNvSpPr>
              <p:nvPr/>
            </p:nvSpPr>
            <p:spPr bwMode="auto">
              <a:xfrm>
                <a:off x="2104582" y="2015070"/>
                <a:ext cx="187595" cy="282556"/>
              </a:xfrm>
              <a:custGeom>
                <a:avLst/>
                <a:gdLst/>
                <a:ahLst/>
                <a:cxnLst>
                  <a:cxn ang="0">
                    <a:pos x="0" y="157"/>
                  </a:cxn>
                  <a:cxn ang="0">
                    <a:pos x="96" y="0"/>
                  </a:cxn>
                  <a:cxn ang="0">
                    <a:pos x="36" y="9"/>
                  </a:cxn>
                  <a:cxn ang="0">
                    <a:pos x="61" y="11"/>
                  </a:cxn>
                  <a:cxn ang="0">
                    <a:pos x="36" y="9"/>
                  </a:cxn>
                  <a:cxn ang="0">
                    <a:pos x="14" y="137"/>
                  </a:cxn>
                  <a:cxn ang="0">
                    <a:pos x="33" y="127"/>
                  </a:cxn>
                  <a:cxn ang="0">
                    <a:pos x="33" y="122"/>
                  </a:cxn>
                  <a:cxn ang="0">
                    <a:pos x="14" y="112"/>
                  </a:cxn>
                  <a:cxn ang="0">
                    <a:pos x="33" y="122"/>
                  </a:cxn>
                  <a:cxn ang="0">
                    <a:pos x="14" y="106"/>
                  </a:cxn>
                  <a:cxn ang="0">
                    <a:pos x="33" y="96"/>
                  </a:cxn>
                  <a:cxn ang="0">
                    <a:pos x="33" y="90"/>
                  </a:cxn>
                  <a:cxn ang="0">
                    <a:pos x="14" y="80"/>
                  </a:cxn>
                  <a:cxn ang="0">
                    <a:pos x="33" y="90"/>
                  </a:cxn>
                  <a:cxn ang="0">
                    <a:pos x="36" y="151"/>
                  </a:cxn>
                  <a:cxn ang="0">
                    <a:pos x="61" y="148"/>
                  </a:cxn>
                  <a:cxn ang="0">
                    <a:pos x="57" y="96"/>
                  </a:cxn>
                  <a:cxn ang="0">
                    <a:pos x="39" y="106"/>
                  </a:cxn>
                  <a:cxn ang="0">
                    <a:pos x="57" y="96"/>
                  </a:cxn>
                  <a:cxn ang="0">
                    <a:pos x="39" y="80"/>
                  </a:cxn>
                  <a:cxn ang="0">
                    <a:pos x="57" y="90"/>
                  </a:cxn>
                  <a:cxn ang="0">
                    <a:pos x="57" y="112"/>
                  </a:cxn>
                  <a:cxn ang="0">
                    <a:pos x="39" y="122"/>
                  </a:cxn>
                  <a:cxn ang="0">
                    <a:pos x="57" y="112"/>
                  </a:cxn>
                  <a:cxn ang="0">
                    <a:pos x="57" y="137"/>
                  </a:cxn>
                  <a:cxn ang="0">
                    <a:pos x="39" y="127"/>
                  </a:cxn>
                  <a:cxn ang="0">
                    <a:pos x="83" y="137"/>
                  </a:cxn>
                  <a:cxn ang="0">
                    <a:pos x="64" y="127"/>
                  </a:cxn>
                  <a:cxn ang="0">
                    <a:pos x="83" y="137"/>
                  </a:cxn>
                  <a:cxn ang="0">
                    <a:pos x="64" y="122"/>
                  </a:cxn>
                  <a:cxn ang="0">
                    <a:pos x="83" y="112"/>
                  </a:cxn>
                  <a:cxn ang="0">
                    <a:pos x="83" y="106"/>
                  </a:cxn>
                  <a:cxn ang="0">
                    <a:pos x="64" y="96"/>
                  </a:cxn>
                  <a:cxn ang="0">
                    <a:pos x="83" y="106"/>
                  </a:cxn>
                  <a:cxn ang="0">
                    <a:pos x="64" y="90"/>
                  </a:cxn>
                  <a:cxn ang="0">
                    <a:pos x="83" y="80"/>
                  </a:cxn>
                  <a:cxn ang="0">
                    <a:pos x="83" y="74"/>
                  </a:cxn>
                  <a:cxn ang="0">
                    <a:pos x="14" y="17"/>
                  </a:cxn>
                  <a:cxn ang="0">
                    <a:pos x="83" y="74"/>
                  </a:cxn>
                </a:cxnLst>
                <a:rect l="0" t="0" r="r" b="b"/>
                <a:pathLst>
                  <a:path w="96" h="157">
                    <a:moveTo>
                      <a:pt x="0" y="0"/>
                    </a:moveTo>
                    <a:lnTo>
                      <a:pt x="0" y="157"/>
                    </a:lnTo>
                    <a:lnTo>
                      <a:pt x="96" y="157"/>
                    </a:lnTo>
                    <a:lnTo>
                      <a:pt x="96" y="0"/>
                    </a:lnTo>
                    <a:lnTo>
                      <a:pt x="0" y="0"/>
                    </a:lnTo>
                    <a:close/>
                    <a:moveTo>
                      <a:pt x="36" y="9"/>
                    </a:moveTo>
                    <a:lnTo>
                      <a:pt x="61" y="9"/>
                    </a:lnTo>
                    <a:lnTo>
                      <a:pt x="61" y="11"/>
                    </a:lnTo>
                    <a:lnTo>
                      <a:pt x="36" y="11"/>
                    </a:lnTo>
                    <a:lnTo>
                      <a:pt x="36" y="9"/>
                    </a:lnTo>
                    <a:close/>
                    <a:moveTo>
                      <a:pt x="33" y="137"/>
                    </a:moveTo>
                    <a:lnTo>
                      <a:pt x="14" y="137"/>
                    </a:lnTo>
                    <a:lnTo>
                      <a:pt x="14" y="127"/>
                    </a:lnTo>
                    <a:lnTo>
                      <a:pt x="33" y="127"/>
                    </a:lnTo>
                    <a:lnTo>
                      <a:pt x="33" y="137"/>
                    </a:lnTo>
                    <a:close/>
                    <a:moveTo>
                      <a:pt x="33" y="122"/>
                    </a:moveTo>
                    <a:lnTo>
                      <a:pt x="14" y="122"/>
                    </a:lnTo>
                    <a:lnTo>
                      <a:pt x="14" y="112"/>
                    </a:lnTo>
                    <a:lnTo>
                      <a:pt x="33" y="112"/>
                    </a:lnTo>
                    <a:lnTo>
                      <a:pt x="33" y="122"/>
                    </a:lnTo>
                    <a:close/>
                    <a:moveTo>
                      <a:pt x="33" y="106"/>
                    </a:moveTo>
                    <a:lnTo>
                      <a:pt x="14" y="106"/>
                    </a:lnTo>
                    <a:lnTo>
                      <a:pt x="14" y="96"/>
                    </a:lnTo>
                    <a:lnTo>
                      <a:pt x="33" y="96"/>
                    </a:lnTo>
                    <a:lnTo>
                      <a:pt x="33" y="106"/>
                    </a:lnTo>
                    <a:close/>
                    <a:moveTo>
                      <a:pt x="33" y="90"/>
                    </a:moveTo>
                    <a:lnTo>
                      <a:pt x="14" y="90"/>
                    </a:lnTo>
                    <a:lnTo>
                      <a:pt x="14" y="80"/>
                    </a:lnTo>
                    <a:lnTo>
                      <a:pt x="33" y="80"/>
                    </a:lnTo>
                    <a:lnTo>
                      <a:pt x="33" y="90"/>
                    </a:lnTo>
                    <a:close/>
                    <a:moveTo>
                      <a:pt x="61" y="151"/>
                    </a:moveTo>
                    <a:lnTo>
                      <a:pt x="36" y="151"/>
                    </a:lnTo>
                    <a:lnTo>
                      <a:pt x="36" y="148"/>
                    </a:lnTo>
                    <a:lnTo>
                      <a:pt x="61" y="148"/>
                    </a:lnTo>
                    <a:lnTo>
                      <a:pt x="61" y="151"/>
                    </a:lnTo>
                    <a:close/>
                    <a:moveTo>
                      <a:pt x="57" y="96"/>
                    </a:moveTo>
                    <a:lnTo>
                      <a:pt x="57" y="106"/>
                    </a:lnTo>
                    <a:lnTo>
                      <a:pt x="39" y="106"/>
                    </a:lnTo>
                    <a:lnTo>
                      <a:pt x="39" y="96"/>
                    </a:lnTo>
                    <a:lnTo>
                      <a:pt x="57" y="96"/>
                    </a:lnTo>
                    <a:close/>
                    <a:moveTo>
                      <a:pt x="39" y="90"/>
                    </a:moveTo>
                    <a:lnTo>
                      <a:pt x="39" y="80"/>
                    </a:lnTo>
                    <a:lnTo>
                      <a:pt x="57" y="80"/>
                    </a:lnTo>
                    <a:lnTo>
                      <a:pt x="57" y="90"/>
                    </a:lnTo>
                    <a:lnTo>
                      <a:pt x="39" y="90"/>
                    </a:lnTo>
                    <a:close/>
                    <a:moveTo>
                      <a:pt x="57" y="112"/>
                    </a:moveTo>
                    <a:lnTo>
                      <a:pt x="57" y="122"/>
                    </a:lnTo>
                    <a:lnTo>
                      <a:pt x="39" y="122"/>
                    </a:lnTo>
                    <a:lnTo>
                      <a:pt x="39" y="112"/>
                    </a:lnTo>
                    <a:lnTo>
                      <a:pt x="57" y="112"/>
                    </a:lnTo>
                    <a:close/>
                    <a:moveTo>
                      <a:pt x="57" y="127"/>
                    </a:moveTo>
                    <a:lnTo>
                      <a:pt x="57" y="137"/>
                    </a:lnTo>
                    <a:lnTo>
                      <a:pt x="39" y="137"/>
                    </a:lnTo>
                    <a:lnTo>
                      <a:pt x="39" y="127"/>
                    </a:lnTo>
                    <a:lnTo>
                      <a:pt x="57" y="127"/>
                    </a:lnTo>
                    <a:close/>
                    <a:moveTo>
                      <a:pt x="83" y="137"/>
                    </a:moveTo>
                    <a:lnTo>
                      <a:pt x="64" y="137"/>
                    </a:lnTo>
                    <a:lnTo>
                      <a:pt x="64" y="127"/>
                    </a:lnTo>
                    <a:lnTo>
                      <a:pt x="83" y="127"/>
                    </a:lnTo>
                    <a:lnTo>
                      <a:pt x="83" y="137"/>
                    </a:lnTo>
                    <a:close/>
                    <a:moveTo>
                      <a:pt x="83" y="122"/>
                    </a:moveTo>
                    <a:lnTo>
                      <a:pt x="64" y="122"/>
                    </a:lnTo>
                    <a:lnTo>
                      <a:pt x="64" y="112"/>
                    </a:lnTo>
                    <a:lnTo>
                      <a:pt x="83" y="112"/>
                    </a:lnTo>
                    <a:lnTo>
                      <a:pt x="83" y="122"/>
                    </a:lnTo>
                    <a:close/>
                    <a:moveTo>
                      <a:pt x="83" y="106"/>
                    </a:moveTo>
                    <a:lnTo>
                      <a:pt x="64" y="106"/>
                    </a:lnTo>
                    <a:lnTo>
                      <a:pt x="64" y="96"/>
                    </a:lnTo>
                    <a:lnTo>
                      <a:pt x="83" y="96"/>
                    </a:lnTo>
                    <a:lnTo>
                      <a:pt x="83" y="106"/>
                    </a:lnTo>
                    <a:close/>
                    <a:moveTo>
                      <a:pt x="83" y="90"/>
                    </a:moveTo>
                    <a:lnTo>
                      <a:pt x="64" y="90"/>
                    </a:lnTo>
                    <a:lnTo>
                      <a:pt x="64" y="80"/>
                    </a:lnTo>
                    <a:lnTo>
                      <a:pt x="83" y="80"/>
                    </a:lnTo>
                    <a:lnTo>
                      <a:pt x="83" y="90"/>
                    </a:lnTo>
                    <a:close/>
                    <a:moveTo>
                      <a:pt x="83" y="74"/>
                    </a:moveTo>
                    <a:lnTo>
                      <a:pt x="14" y="74"/>
                    </a:lnTo>
                    <a:lnTo>
                      <a:pt x="14" y="17"/>
                    </a:lnTo>
                    <a:lnTo>
                      <a:pt x="83" y="17"/>
                    </a:lnTo>
                    <a:lnTo>
                      <a:pt x="83" y="7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2" name="Freeform 102"/>
              <p:cNvSpPr>
                <a:spLocks/>
              </p:cNvSpPr>
              <p:nvPr/>
            </p:nvSpPr>
            <p:spPr bwMode="auto">
              <a:xfrm>
                <a:off x="2546211" y="2702564"/>
                <a:ext cx="214952" cy="197969"/>
              </a:xfrm>
              <a:custGeom>
                <a:avLst/>
                <a:gdLst/>
                <a:ahLst/>
                <a:cxnLst>
                  <a:cxn ang="0">
                    <a:pos x="0" y="21"/>
                  </a:cxn>
                  <a:cxn ang="0">
                    <a:pos x="90" y="110"/>
                  </a:cxn>
                  <a:cxn ang="0">
                    <a:pos x="110" y="90"/>
                  </a:cxn>
                  <a:cxn ang="0">
                    <a:pos x="20" y="0"/>
                  </a:cxn>
                  <a:cxn ang="0">
                    <a:pos x="0" y="21"/>
                  </a:cxn>
                </a:cxnLst>
                <a:rect l="0" t="0" r="r" b="b"/>
                <a:pathLst>
                  <a:path w="110" h="110">
                    <a:moveTo>
                      <a:pt x="0" y="21"/>
                    </a:moveTo>
                    <a:lnTo>
                      <a:pt x="90" y="110"/>
                    </a:lnTo>
                    <a:lnTo>
                      <a:pt x="110" y="90"/>
                    </a:lnTo>
                    <a:lnTo>
                      <a:pt x="20" y="0"/>
                    </a:lnTo>
                    <a:lnTo>
                      <a:pt x="0" y="2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3" name="Oval 103"/>
              <p:cNvSpPr>
                <a:spLocks noChangeArrowheads="1"/>
              </p:cNvSpPr>
              <p:nvPr/>
            </p:nvSpPr>
            <p:spPr bwMode="auto">
              <a:xfrm>
                <a:off x="2673229" y="2697165"/>
                <a:ext cx="87935" cy="80988"/>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4" name="Oval 104"/>
              <p:cNvSpPr>
                <a:spLocks noChangeArrowheads="1"/>
              </p:cNvSpPr>
              <p:nvPr/>
            </p:nvSpPr>
            <p:spPr bwMode="auto">
              <a:xfrm>
                <a:off x="2536441" y="2821346"/>
                <a:ext cx="85981" cy="80988"/>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5" name="Freeform 105"/>
              <p:cNvSpPr>
                <a:spLocks noEditPoints="1"/>
              </p:cNvSpPr>
              <p:nvPr/>
            </p:nvSpPr>
            <p:spPr bwMode="auto">
              <a:xfrm>
                <a:off x="4388939" y="2932928"/>
                <a:ext cx="246218" cy="203369"/>
              </a:xfrm>
              <a:custGeom>
                <a:avLst/>
                <a:gdLst/>
                <a:ahLst/>
                <a:cxnLst>
                  <a:cxn ang="0">
                    <a:pos x="108" y="21"/>
                  </a:cxn>
                  <a:cxn ang="0">
                    <a:pos x="72" y="30"/>
                  </a:cxn>
                  <a:cxn ang="0">
                    <a:pos x="73" y="17"/>
                  </a:cxn>
                  <a:cxn ang="0">
                    <a:pos x="84" y="7"/>
                  </a:cxn>
                  <a:cxn ang="0">
                    <a:pos x="84" y="0"/>
                  </a:cxn>
                  <a:cxn ang="0">
                    <a:pos x="66" y="16"/>
                  </a:cxn>
                  <a:cxn ang="0">
                    <a:pos x="66" y="29"/>
                  </a:cxn>
                  <a:cxn ang="0">
                    <a:pos x="35" y="21"/>
                  </a:cxn>
                  <a:cxn ang="0">
                    <a:pos x="0" y="60"/>
                  </a:cxn>
                  <a:cxn ang="0">
                    <a:pos x="49" y="119"/>
                  </a:cxn>
                  <a:cxn ang="0">
                    <a:pos x="61" y="118"/>
                  </a:cxn>
                  <a:cxn ang="0">
                    <a:pos x="60" y="120"/>
                  </a:cxn>
                  <a:cxn ang="0">
                    <a:pos x="64" y="118"/>
                  </a:cxn>
                  <a:cxn ang="0">
                    <a:pos x="66" y="125"/>
                  </a:cxn>
                  <a:cxn ang="0">
                    <a:pos x="68" y="119"/>
                  </a:cxn>
                  <a:cxn ang="0">
                    <a:pos x="72" y="123"/>
                  </a:cxn>
                  <a:cxn ang="0">
                    <a:pos x="72" y="119"/>
                  </a:cxn>
                  <a:cxn ang="0">
                    <a:pos x="77" y="121"/>
                  </a:cxn>
                  <a:cxn ang="0">
                    <a:pos x="76" y="117"/>
                  </a:cxn>
                  <a:cxn ang="0">
                    <a:pos x="90" y="119"/>
                  </a:cxn>
                  <a:cxn ang="0">
                    <a:pos x="138" y="66"/>
                  </a:cxn>
                  <a:cxn ang="0">
                    <a:pos x="108" y="21"/>
                  </a:cxn>
                  <a:cxn ang="0">
                    <a:pos x="29" y="89"/>
                  </a:cxn>
                  <a:cxn ang="0">
                    <a:pos x="24" y="64"/>
                  </a:cxn>
                  <a:cxn ang="0">
                    <a:pos x="35" y="86"/>
                  </a:cxn>
                  <a:cxn ang="0">
                    <a:pos x="50" y="101"/>
                  </a:cxn>
                  <a:cxn ang="0">
                    <a:pos x="29" y="89"/>
                  </a:cxn>
                </a:cxnLst>
                <a:rect l="0" t="0" r="r" b="b"/>
                <a:pathLst>
                  <a:path w="139" h="125">
                    <a:moveTo>
                      <a:pt x="108" y="21"/>
                    </a:moveTo>
                    <a:cubicBezTo>
                      <a:pt x="91" y="19"/>
                      <a:pt x="78" y="26"/>
                      <a:pt x="72" y="30"/>
                    </a:cubicBezTo>
                    <a:cubicBezTo>
                      <a:pt x="72" y="25"/>
                      <a:pt x="73" y="20"/>
                      <a:pt x="73" y="17"/>
                    </a:cubicBezTo>
                    <a:cubicBezTo>
                      <a:pt x="73" y="12"/>
                      <a:pt x="80" y="10"/>
                      <a:pt x="84" y="7"/>
                    </a:cubicBezTo>
                    <a:cubicBezTo>
                      <a:pt x="86" y="5"/>
                      <a:pt x="84" y="0"/>
                      <a:pt x="84" y="0"/>
                    </a:cubicBezTo>
                    <a:cubicBezTo>
                      <a:pt x="84" y="0"/>
                      <a:pt x="65" y="8"/>
                      <a:pt x="66" y="16"/>
                    </a:cubicBezTo>
                    <a:cubicBezTo>
                      <a:pt x="66" y="19"/>
                      <a:pt x="66" y="25"/>
                      <a:pt x="66" y="29"/>
                    </a:cubicBezTo>
                    <a:cubicBezTo>
                      <a:pt x="61" y="26"/>
                      <a:pt x="50" y="20"/>
                      <a:pt x="35" y="21"/>
                    </a:cubicBezTo>
                    <a:cubicBezTo>
                      <a:pt x="14" y="22"/>
                      <a:pt x="0" y="37"/>
                      <a:pt x="0" y="60"/>
                    </a:cubicBezTo>
                    <a:cubicBezTo>
                      <a:pt x="1" y="92"/>
                      <a:pt x="29" y="119"/>
                      <a:pt x="49" y="119"/>
                    </a:cubicBezTo>
                    <a:cubicBezTo>
                      <a:pt x="54" y="119"/>
                      <a:pt x="58" y="119"/>
                      <a:pt x="61" y="118"/>
                    </a:cubicBezTo>
                    <a:cubicBezTo>
                      <a:pt x="60" y="120"/>
                      <a:pt x="60" y="120"/>
                      <a:pt x="60" y="120"/>
                    </a:cubicBezTo>
                    <a:cubicBezTo>
                      <a:pt x="64" y="118"/>
                      <a:pt x="64" y="118"/>
                      <a:pt x="64" y="118"/>
                    </a:cubicBezTo>
                    <a:cubicBezTo>
                      <a:pt x="66" y="125"/>
                      <a:pt x="66" y="125"/>
                      <a:pt x="66" y="125"/>
                    </a:cubicBezTo>
                    <a:cubicBezTo>
                      <a:pt x="68" y="119"/>
                      <a:pt x="68" y="119"/>
                      <a:pt x="68" y="119"/>
                    </a:cubicBezTo>
                    <a:cubicBezTo>
                      <a:pt x="72" y="123"/>
                      <a:pt x="72" y="123"/>
                      <a:pt x="72" y="123"/>
                    </a:cubicBezTo>
                    <a:cubicBezTo>
                      <a:pt x="72" y="119"/>
                      <a:pt x="72" y="119"/>
                      <a:pt x="72" y="119"/>
                    </a:cubicBezTo>
                    <a:cubicBezTo>
                      <a:pt x="77" y="121"/>
                      <a:pt x="77" y="121"/>
                      <a:pt x="77" y="121"/>
                    </a:cubicBezTo>
                    <a:cubicBezTo>
                      <a:pt x="76" y="117"/>
                      <a:pt x="76" y="117"/>
                      <a:pt x="76" y="117"/>
                    </a:cubicBezTo>
                    <a:cubicBezTo>
                      <a:pt x="79" y="118"/>
                      <a:pt x="83" y="119"/>
                      <a:pt x="90" y="119"/>
                    </a:cubicBezTo>
                    <a:cubicBezTo>
                      <a:pt x="110" y="119"/>
                      <a:pt x="138" y="98"/>
                      <a:pt x="138" y="66"/>
                    </a:cubicBezTo>
                    <a:cubicBezTo>
                      <a:pt x="139" y="43"/>
                      <a:pt x="129" y="25"/>
                      <a:pt x="108" y="21"/>
                    </a:cubicBezTo>
                    <a:close/>
                    <a:moveTo>
                      <a:pt x="29" y="89"/>
                    </a:moveTo>
                    <a:cubicBezTo>
                      <a:pt x="21" y="79"/>
                      <a:pt x="24" y="64"/>
                      <a:pt x="24" y="64"/>
                    </a:cubicBezTo>
                    <a:cubicBezTo>
                      <a:pt x="24" y="64"/>
                      <a:pt x="29" y="77"/>
                      <a:pt x="35" y="86"/>
                    </a:cubicBezTo>
                    <a:cubicBezTo>
                      <a:pt x="40" y="94"/>
                      <a:pt x="50" y="101"/>
                      <a:pt x="50" y="101"/>
                    </a:cubicBezTo>
                    <a:cubicBezTo>
                      <a:pt x="50" y="101"/>
                      <a:pt x="37" y="99"/>
                      <a:pt x="29" y="8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6" name="Rectangle 106"/>
              <p:cNvSpPr>
                <a:spLocks noChangeArrowheads="1"/>
              </p:cNvSpPr>
              <p:nvPr/>
            </p:nvSpPr>
            <p:spPr bwMode="auto">
              <a:xfrm>
                <a:off x="4754357" y="4430298"/>
                <a:ext cx="308750" cy="6479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7" name="Rectangle 107"/>
              <p:cNvSpPr>
                <a:spLocks noChangeArrowheads="1"/>
              </p:cNvSpPr>
              <p:nvPr/>
            </p:nvSpPr>
            <p:spPr bwMode="auto">
              <a:xfrm>
                <a:off x="4754357" y="4554478"/>
                <a:ext cx="308750" cy="6479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8" name="Freeform 108"/>
              <p:cNvSpPr>
                <a:spLocks/>
              </p:cNvSpPr>
              <p:nvPr/>
            </p:nvSpPr>
            <p:spPr bwMode="auto">
              <a:xfrm>
                <a:off x="3697183" y="5636112"/>
                <a:ext cx="250126" cy="32395"/>
              </a:xfrm>
              <a:custGeom>
                <a:avLst/>
                <a:gdLst/>
                <a:ahLst/>
                <a:cxnLst>
                  <a:cxn ang="0">
                    <a:pos x="123" y="5"/>
                  </a:cxn>
                  <a:cxn ang="0">
                    <a:pos x="118" y="5"/>
                  </a:cxn>
                  <a:cxn ang="0">
                    <a:pos x="118" y="0"/>
                  </a:cxn>
                  <a:cxn ang="0">
                    <a:pos x="10" y="0"/>
                  </a:cxn>
                  <a:cxn ang="0">
                    <a:pos x="10" y="5"/>
                  </a:cxn>
                  <a:cxn ang="0">
                    <a:pos x="4" y="5"/>
                  </a:cxn>
                  <a:cxn ang="0">
                    <a:pos x="4" y="9"/>
                  </a:cxn>
                  <a:cxn ang="0">
                    <a:pos x="0" y="9"/>
                  </a:cxn>
                  <a:cxn ang="0">
                    <a:pos x="0" y="18"/>
                  </a:cxn>
                  <a:cxn ang="0">
                    <a:pos x="128" y="18"/>
                  </a:cxn>
                  <a:cxn ang="0">
                    <a:pos x="128" y="9"/>
                  </a:cxn>
                  <a:cxn ang="0">
                    <a:pos x="123" y="9"/>
                  </a:cxn>
                  <a:cxn ang="0">
                    <a:pos x="123" y="5"/>
                  </a:cxn>
                </a:cxnLst>
                <a:rect l="0" t="0" r="r" b="b"/>
                <a:pathLst>
                  <a:path w="128" h="18">
                    <a:moveTo>
                      <a:pt x="123" y="5"/>
                    </a:moveTo>
                    <a:lnTo>
                      <a:pt x="118" y="5"/>
                    </a:lnTo>
                    <a:lnTo>
                      <a:pt x="118" y="0"/>
                    </a:lnTo>
                    <a:lnTo>
                      <a:pt x="10" y="0"/>
                    </a:lnTo>
                    <a:lnTo>
                      <a:pt x="10" y="5"/>
                    </a:lnTo>
                    <a:lnTo>
                      <a:pt x="4" y="5"/>
                    </a:lnTo>
                    <a:lnTo>
                      <a:pt x="4" y="9"/>
                    </a:lnTo>
                    <a:lnTo>
                      <a:pt x="0" y="9"/>
                    </a:lnTo>
                    <a:lnTo>
                      <a:pt x="0" y="18"/>
                    </a:lnTo>
                    <a:lnTo>
                      <a:pt x="128" y="18"/>
                    </a:lnTo>
                    <a:lnTo>
                      <a:pt x="128" y="9"/>
                    </a:lnTo>
                    <a:lnTo>
                      <a:pt x="123" y="9"/>
                    </a:lnTo>
                    <a:lnTo>
                      <a:pt x="123" y="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9" name="Freeform 109"/>
              <p:cNvSpPr>
                <a:spLocks/>
              </p:cNvSpPr>
              <p:nvPr/>
            </p:nvSpPr>
            <p:spPr bwMode="auto">
              <a:xfrm>
                <a:off x="3701091" y="5508331"/>
                <a:ext cx="236447" cy="125981"/>
              </a:xfrm>
              <a:custGeom>
                <a:avLst/>
                <a:gdLst/>
                <a:ahLst/>
                <a:cxnLst>
                  <a:cxn ang="0">
                    <a:pos x="110" y="70"/>
                  </a:cxn>
                  <a:cxn ang="0">
                    <a:pos x="110" y="8"/>
                  </a:cxn>
                  <a:cxn ang="0">
                    <a:pos x="121" y="8"/>
                  </a:cxn>
                  <a:cxn ang="0">
                    <a:pos x="121" y="0"/>
                  </a:cxn>
                  <a:cxn ang="0">
                    <a:pos x="0" y="0"/>
                  </a:cxn>
                  <a:cxn ang="0">
                    <a:pos x="0" y="8"/>
                  </a:cxn>
                  <a:cxn ang="0">
                    <a:pos x="12" y="8"/>
                  </a:cxn>
                  <a:cxn ang="0">
                    <a:pos x="12" y="70"/>
                  </a:cxn>
                  <a:cxn ang="0">
                    <a:pos x="24" y="70"/>
                  </a:cxn>
                  <a:cxn ang="0">
                    <a:pos x="24" y="8"/>
                  </a:cxn>
                  <a:cxn ang="0">
                    <a:pos x="39" y="8"/>
                  </a:cxn>
                  <a:cxn ang="0">
                    <a:pos x="39" y="70"/>
                  </a:cxn>
                  <a:cxn ang="0">
                    <a:pos x="51" y="70"/>
                  </a:cxn>
                  <a:cxn ang="0">
                    <a:pos x="51" y="8"/>
                  </a:cxn>
                  <a:cxn ang="0">
                    <a:pos x="71" y="8"/>
                  </a:cxn>
                  <a:cxn ang="0">
                    <a:pos x="71" y="70"/>
                  </a:cxn>
                  <a:cxn ang="0">
                    <a:pos x="83" y="70"/>
                  </a:cxn>
                  <a:cxn ang="0">
                    <a:pos x="83" y="8"/>
                  </a:cxn>
                  <a:cxn ang="0">
                    <a:pos x="98" y="8"/>
                  </a:cxn>
                  <a:cxn ang="0">
                    <a:pos x="98" y="70"/>
                  </a:cxn>
                  <a:cxn ang="0">
                    <a:pos x="110" y="70"/>
                  </a:cxn>
                </a:cxnLst>
                <a:rect l="0" t="0" r="r" b="b"/>
                <a:pathLst>
                  <a:path w="121" h="70">
                    <a:moveTo>
                      <a:pt x="110" y="70"/>
                    </a:moveTo>
                    <a:lnTo>
                      <a:pt x="110" y="8"/>
                    </a:lnTo>
                    <a:lnTo>
                      <a:pt x="121" y="8"/>
                    </a:lnTo>
                    <a:lnTo>
                      <a:pt x="121" y="0"/>
                    </a:lnTo>
                    <a:lnTo>
                      <a:pt x="0" y="0"/>
                    </a:lnTo>
                    <a:lnTo>
                      <a:pt x="0" y="8"/>
                    </a:lnTo>
                    <a:lnTo>
                      <a:pt x="12" y="8"/>
                    </a:lnTo>
                    <a:lnTo>
                      <a:pt x="12" y="70"/>
                    </a:lnTo>
                    <a:lnTo>
                      <a:pt x="24" y="70"/>
                    </a:lnTo>
                    <a:lnTo>
                      <a:pt x="24" y="8"/>
                    </a:lnTo>
                    <a:lnTo>
                      <a:pt x="39" y="8"/>
                    </a:lnTo>
                    <a:lnTo>
                      <a:pt x="39" y="70"/>
                    </a:lnTo>
                    <a:lnTo>
                      <a:pt x="51" y="70"/>
                    </a:lnTo>
                    <a:lnTo>
                      <a:pt x="51" y="8"/>
                    </a:lnTo>
                    <a:lnTo>
                      <a:pt x="71" y="8"/>
                    </a:lnTo>
                    <a:lnTo>
                      <a:pt x="71" y="70"/>
                    </a:lnTo>
                    <a:lnTo>
                      <a:pt x="83" y="70"/>
                    </a:lnTo>
                    <a:lnTo>
                      <a:pt x="83" y="8"/>
                    </a:lnTo>
                    <a:lnTo>
                      <a:pt x="98" y="8"/>
                    </a:lnTo>
                    <a:lnTo>
                      <a:pt x="98" y="70"/>
                    </a:lnTo>
                    <a:lnTo>
                      <a:pt x="110" y="7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0" name="Freeform 110"/>
              <p:cNvSpPr>
                <a:spLocks/>
              </p:cNvSpPr>
              <p:nvPr/>
            </p:nvSpPr>
            <p:spPr bwMode="auto">
              <a:xfrm>
                <a:off x="3689367" y="5432743"/>
                <a:ext cx="261851" cy="68389"/>
              </a:xfrm>
              <a:custGeom>
                <a:avLst/>
                <a:gdLst/>
                <a:ahLst/>
                <a:cxnLst>
                  <a:cxn ang="0">
                    <a:pos x="68" y="0"/>
                  </a:cxn>
                  <a:cxn ang="0">
                    <a:pos x="0" y="38"/>
                  </a:cxn>
                  <a:cxn ang="0">
                    <a:pos x="134" y="38"/>
                  </a:cxn>
                  <a:cxn ang="0">
                    <a:pos x="68" y="0"/>
                  </a:cxn>
                </a:cxnLst>
                <a:rect l="0" t="0" r="r" b="b"/>
                <a:pathLst>
                  <a:path w="134" h="38">
                    <a:moveTo>
                      <a:pt x="68" y="0"/>
                    </a:moveTo>
                    <a:lnTo>
                      <a:pt x="0" y="38"/>
                    </a:lnTo>
                    <a:lnTo>
                      <a:pt x="134" y="38"/>
                    </a:lnTo>
                    <a:lnTo>
                      <a:pt x="68"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1" name="Freeform 111"/>
              <p:cNvSpPr>
                <a:spLocks/>
              </p:cNvSpPr>
              <p:nvPr/>
            </p:nvSpPr>
            <p:spPr bwMode="auto">
              <a:xfrm>
                <a:off x="357606" y="2249034"/>
                <a:ext cx="220815" cy="219566"/>
              </a:xfrm>
              <a:custGeom>
                <a:avLst/>
                <a:gdLst/>
                <a:ahLst/>
                <a:cxnLst>
                  <a:cxn ang="0">
                    <a:pos x="26" y="122"/>
                  </a:cxn>
                  <a:cxn ang="0">
                    <a:pos x="0" y="95"/>
                  </a:cxn>
                  <a:cxn ang="0">
                    <a:pos x="66" y="30"/>
                  </a:cxn>
                  <a:cxn ang="0">
                    <a:pos x="83" y="48"/>
                  </a:cxn>
                  <a:cxn ang="0">
                    <a:pos x="40" y="89"/>
                  </a:cxn>
                  <a:cxn ang="0">
                    <a:pos x="36" y="84"/>
                  </a:cxn>
                  <a:cxn ang="0">
                    <a:pos x="73" y="48"/>
                  </a:cxn>
                  <a:cxn ang="0">
                    <a:pos x="66" y="40"/>
                  </a:cxn>
                  <a:cxn ang="0">
                    <a:pos x="10" y="95"/>
                  </a:cxn>
                  <a:cxn ang="0">
                    <a:pos x="26" y="112"/>
                  </a:cxn>
                  <a:cxn ang="0">
                    <a:pos x="103" y="37"/>
                  </a:cxn>
                  <a:cxn ang="0">
                    <a:pos x="76" y="10"/>
                  </a:cxn>
                  <a:cxn ang="0">
                    <a:pos x="31" y="53"/>
                  </a:cxn>
                  <a:cxn ang="0">
                    <a:pos x="27" y="49"/>
                  </a:cxn>
                  <a:cxn ang="0">
                    <a:pos x="77" y="0"/>
                  </a:cxn>
                  <a:cxn ang="0">
                    <a:pos x="113" y="37"/>
                  </a:cxn>
                  <a:cxn ang="0">
                    <a:pos x="26" y="122"/>
                  </a:cxn>
                </a:cxnLst>
                <a:rect l="0" t="0" r="r" b="b"/>
                <a:pathLst>
                  <a:path w="113" h="122">
                    <a:moveTo>
                      <a:pt x="26" y="122"/>
                    </a:moveTo>
                    <a:lnTo>
                      <a:pt x="0" y="95"/>
                    </a:lnTo>
                    <a:lnTo>
                      <a:pt x="66" y="30"/>
                    </a:lnTo>
                    <a:lnTo>
                      <a:pt x="83" y="48"/>
                    </a:lnTo>
                    <a:lnTo>
                      <a:pt x="40" y="89"/>
                    </a:lnTo>
                    <a:lnTo>
                      <a:pt x="36" y="84"/>
                    </a:lnTo>
                    <a:lnTo>
                      <a:pt x="73" y="48"/>
                    </a:lnTo>
                    <a:lnTo>
                      <a:pt x="66" y="40"/>
                    </a:lnTo>
                    <a:lnTo>
                      <a:pt x="10" y="95"/>
                    </a:lnTo>
                    <a:lnTo>
                      <a:pt x="26" y="112"/>
                    </a:lnTo>
                    <a:lnTo>
                      <a:pt x="103" y="37"/>
                    </a:lnTo>
                    <a:lnTo>
                      <a:pt x="76" y="10"/>
                    </a:lnTo>
                    <a:lnTo>
                      <a:pt x="31" y="53"/>
                    </a:lnTo>
                    <a:lnTo>
                      <a:pt x="27" y="49"/>
                    </a:lnTo>
                    <a:lnTo>
                      <a:pt x="77" y="0"/>
                    </a:lnTo>
                    <a:lnTo>
                      <a:pt x="113" y="37"/>
                    </a:lnTo>
                    <a:lnTo>
                      <a:pt x="26" y="12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2" name="Freeform 112"/>
              <p:cNvSpPr>
                <a:spLocks noEditPoints="1"/>
              </p:cNvSpPr>
              <p:nvPr/>
            </p:nvSpPr>
            <p:spPr bwMode="auto">
              <a:xfrm>
                <a:off x="1444092" y="1970077"/>
                <a:ext cx="93797" cy="86387"/>
              </a:xfrm>
              <a:custGeom>
                <a:avLst/>
                <a:gdLst/>
                <a:ahLst/>
                <a:cxnLst>
                  <a:cxn ang="0">
                    <a:pos x="17" y="0"/>
                  </a:cxn>
                  <a:cxn ang="0">
                    <a:pos x="0" y="48"/>
                  </a:cxn>
                  <a:cxn ang="0">
                    <a:pos x="14" y="48"/>
                  </a:cxn>
                  <a:cxn ang="0">
                    <a:pos x="16" y="41"/>
                  </a:cxn>
                  <a:cxn ang="0">
                    <a:pos x="31" y="41"/>
                  </a:cxn>
                  <a:cxn ang="0">
                    <a:pos x="33" y="48"/>
                  </a:cxn>
                  <a:cxn ang="0">
                    <a:pos x="48" y="48"/>
                  </a:cxn>
                  <a:cxn ang="0">
                    <a:pos x="31" y="0"/>
                  </a:cxn>
                  <a:cxn ang="0">
                    <a:pos x="17" y="0"/>
                  </a:cxn>
                  <a:cxn ang="0">
                    <a:pos x="19" y="31"/>
                  </a:cxn>
                  <a:cxn ang="0">
                    <a:pos x="24" y="17"/>
                  </a:cxn>
                  <a:cxn ang="0">
                    <a:pos x="24" y="17"/>
                  </a:cxn>
                  <a:cxn ang="0">
                    <a:pos x="28" y="31"/>
                  </a:cxn>
                  <a:cxn ang="0">
                    <a:pos x="19" y="31"/>
                  </a:cxn>
                </a:cxnLst>
                <a:rect l="0" t="0" r="r" b="b"/>
                <a:pathLst>
                  <a:path w="48" h="48">
                    <a:moveTo>
                      <a:pt x="17" y="0"/>
                    </a:moveTo>
                    <a:lnTo>
                      <a:pt x="0" y="48"/>
                    </a:lnTo>
                    <a:lnTo>
                      <a:pt x="14" y="48"/>
                    </a:lnTo>
                    <a:lnTo>
                      <a:pt x="16" y="41"/>
                    </a:lnTo>
                    <a:lnTo>
                      <a:pt x="31" y="41"/>
                    </a:lnTo>
                    <a:lnTo>
                      <a:pt x="33" y="48"/>
                    </a:lnTo>
                    <a:lnTo>
                      <a:pt x="48" y="48"/>
                    </a:lnTo>
                    <a:lnTo>
                      <a:pt x="31" y="0"/>
                    </a:lnTo>
                    <a:lnTo>
                      <a:pt x="17" y="0"/>
                    </a:lnTo>
                    <a:close/>
                    <a:moveTo>
                      <a:pt x="19" y="31"/>
                    </a:moveTo>
                    <a:lnTo>
                      <a:pt x="24" y="17"/>
                    </a:lnTo>
                    <a:lnTo>
                      <a:pt x="24" y="17"/>
                    </a:lnTo>
                    <a:lnTo>
                      <a:pt x="28" y="31"/>
                    </a:lnTo>
                    <a:lnTo>
                      <a:pt x="19" y="3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3" name="Freeform 113"/>
              <p:cNvSpPr>
                <a:spLocks noEditPoints="1"/>
              </p:cNvSpPr>
              <p:nvPr/>
            </p:nvSpPr>
            <p:spPr bwMode="auto">
              <a:xfrm>
                <a:off x="1543752" y="1858494"/>
                <a:ext cx="84027" cy="86387"/>
              </a:xfrm>
              <a:custGeom>
                <a:avLst/>
                <a:gdLst/>
                <a:ahLst/>
                <a:cxnLst>
                  <a:cxn ang="0">
                    <a:pos x="45" y="28"/>
                  </a:cxn>
                  <a:cxn ang="0">
                    <a:pos x="42" y="25"/>
                  </a:cxn>
                  <a:cxn ang="0">
                    <a:pos x="38" y="24"/>
                  </a:cxn>
                  <a:cxn ang="0">
                    <a:pos x="43" y="20"/>
                  </a:cxn>
                  <a:cxn ang="0">
                    <a:pos x="45" y="13"/>
                  </a:cxn>
                  <a:cxn ang="0">
                    <a:pos x="44" y="9"/>
                  </a:cxn>
                  <a:cxn ang="0">
                    <a:pos x="42" y="5"/>
                  </a:cxn>
                  <a:cxn ang="0">
                    <a:pos x="37" y="2"/>
                  </a:cxn>
                  <a:cxn ang="0">
                    <a:pos x="28" y="0"/>
                  </a:cxn>
                  <a:cxn ang="0">
                    <a:pos x="0" y="0"/>
                  </a:cxn>
                  <a:cxn ang="0">
                    <a:pos x="0" y="53"/>
                  </a:cxn>
                  <a:cxn ang="0">
                    <a:pos x="29" y="53"/>
                  </a:cxn>
                  <a:cxn ang="0">
                    <a:pos x="36" y="52"/>
                  </a:cxn>
                  <a:cxn ang="0">
                    <a:pos x="42" y="49"/>
                  </a:cxn>
                  <a:cxn ang="0">
                    <a:pos x="46" y="44"/>
                  </a:cxn>
                  <a:cxn ang="0">
                    <a:pos x="48" y="37"/>
                  </a:cxn>
                  <a:cxn ang="0">
                    <a:pos x="47" y="32"/>
                  </a:cxn>
                  <a:cxn ang="0">
                    <a:pos x="45" y="28"/>
                  </a:cxn>
                  <a:cxn ang="0">
                    <a:pos x="16" y="13"/>
                  </a:cxn>
                  <a:cxn ang="0">
                    <a:pos x="24" y="13"/>
                  </a:cxn>
                  <a:cxn ang="0">
                    <a:pos x="28" y="14"/>
                  </a:cxn>
                  <a:cxn ang="0">
                    <a:pos x="30" y="16"/>
                  </a:cxn>
                  <a:cxn ang="0">
                    <a:pos x="28" y="20"/>
                  </a:cxn>
                  <a:cxn ang="0">
                    <a:pos x="24" y="21"/>
                  </a:cxn>
                  <a:cxn ang="0">
                    <a:pos x="16" y="21"/>
                  </a:cxn>
                  <a:cxn ang="0">
                    <a:pos x="16" y="13"/>
                  </a:cxn>
                  <a:cxn ang="0">
                    <a:pos x="31" y="38"/>
                  </a:cxn>
                  <a:cxn ang="0">
                    <a:pos x="29" y="39"/>
                  </a:cxn>
                  <a:cxn ang="0">
                    <a:pos x="27" y="40"/>
                  </a:cxn>
                  <a:cxn ang="0">
                    <a:pos x="25" y="40"/>
                  </a:cxn>
                  <a:cxn ang="0">
                    <a:pos x="16" y="40"/>
                  </a:cxn>
                  <a:cxn ang="0">
                    <a:pos x="16" y="30"/>
                  </a:cxn>
                  <a:cxn ang="0">
                    <a:pos x="26" y="30"/>
                  </a:cxn>
                  <a:cxn ang="0">
                    <a:pos x="31" y="35"/>
                  </a:cxn>
                  <a:cxn ang="0">
                    <a:pos x="31" y="38"/>
                  </a:cxn>
                </a:cxnLst>
                <a:rect l="0" t="0" r="r" b="b"/>
                <a:pathLst>
                  <a:path w="48" h="53">
                    <a:moveTo>
                      <a:pt x="45" y="28"/>
                    </a:moveTo>
                    <a:cubicBezTo>
                      <a:pt x="44" y="27"/>
                      <a:pt x="43" y="26"/>
                      <a:pt x="42" y="25"/>
                    </a:cubicBezTo>
                    <a:cubicBezTo>
                      <a:pt x="41" y="25"/>
                      <a:pt x="40" y="24"/>
                      <a:pt x="38" y="24"/>
                    </a:cubicBezTo>
                    <a:cubicBezTo>
                      <a:pt x="40" y="23"/>
                      <a:pt x="42" y="21"/>
                      <a:pt x="43" y="20"/>
                    </a:cubicBezTo>
                    <a:cubicBezTo>
                      <a:pt x="44" y="18"/>
                      <a:pt x="45" y="16"/>
                      <a:pt x="45" y="13"/>
                    </a:cubicBezTo>
                    <a:cubicBezTo>
                      <a:pt x="45" y="12"/>
                      <a:pt x="45" y="11"/>
                      <a:pt x="44" y="9"/>
                    </a:cubicBezTo>
                    <a:cubicBezTo>
                      <a:pt x="44" y="8"/>
                      <a:pt x="43" y="6"/>
                      <a:pt x="42" y="5"/>
                    </a:cubicBezTo>
                    <a:cubicBezTo>
                      <a:pt x="40" y="4"/>
                      <a:pt x="39" y="2"/>
                      <a:pt x="37" y="2"/>
                    </a:cubicBezTo>
                    <a:cubicBezTo>
                      <a:pt x="34" y="1"/>
                      <a:pt x="32" y="0"/>
                      <a:pt x="28" y="0"/>
                    </a:cubicBezTo>
                    <a:cubicBezTo>
                      <a:pt x="0" y="0"/>
                      <a:pt x="0" y="0"/>
                      <a:pt x="0" y="0"/>
                    </a:cubicBezTo>
                    <a:cubicBezTo>
                      <a:pt x="0" y="53"/>
                      <a:pt x="0" y="53"/>
                      <a:pt x="0" y="53"/>
                    </a:cubicBezTo>
                    <a:cubicBezTo>
                      <a:pt x="29" y="53"/>
                      <a:pt x="29" y="53"/>
                      <a:pt x="29" y="53"/>
                    </a:cubicBezTo>
                    <a:cubicBezTo>
                      <a:pt x="31" y="53"/>
                      <a:pt x="34" y="52"/>
                      <a:pt x="36" y="52"/>
                    </a:cubicBezTo>
                    <a:cubicBezTo>
                      <a:pt x="38" y="51"/>
                      <a:pt x="40" y="50"/>
                      <a:pt x="42" y="49"/>
                    </a:cubicBezTo>
                    <a:cubicBezTo>
                      <a:pt x="44" y="47"/>
                      <a:pt x="45" y="46"/>
                      <a:pt x="46" y="44"/>
                    </a:cubicBezTo>
                    <a:cubicBezTo>
                      <a:pt x="47" y="42"/>
                      <a:pt x="48" y="39"/>
                      <a:pt x="48" y="37"/>
                    </a:cubicBezTo>
                    <a:cubicBezTo>
                      <a:pt x="48" y="35"/>
                      <a:pt x="47" y="33"/>
                      <a:pt x="47" y="32"/>
                    </a:cubicBezTo>
                    <a:cubicBezTo>
                      <a:pt x="46" y="30"/>
                      <a:pt x="46" y="29"/>
                      <a:pt x="45" y="28"/>
                    </a:cubicBezTo>
                    <a:close/>
                    <a:moveTo>
                      <a:pt x="16" y="13"/>
                    </a:moveTo>
                    <a:cubicBezTo>
                      <a:pt x="24" y="13"/>
                      <a:pt x="24" y="13"/>
                      <a:pt x="24" y="13"/>
                    </a:cubicBezTo>
                    <a:cubicBezTo>
                      <a:pt x="26" y="13"/>
                      <a:pt x="27" y="13"/>
                      <a:pt x="28" y="14"/>
                    </a:cubicBezTo>
                    <a:cubicBezTo>
                      <a:pt x="29" y="14"/>
                      <a:pt x="30" y="15"/>
                      <a:pt x="30" y="16"/>
                    </a:cubicBezTo>
                    <a:cubicBezTo>
                      <a:pt x="30" y="18"/>
                      <a:pt x="29" y="19"/>
                      <a:pt x="28" y="20"/>
                    </a:cubicBezTo>
                    <a:cubicBezTo>
                      <a:pt x="27" y="20"/>
                      <a:pt x="26" y="21"/>
                      <a:pt x="24" y="21"/>
                    </a:cubicBezTo>
                    <a:cubicBezTo>
                      <a:pt x="16" y="21"/>
                      <a:pt x="16" y="21"/>
                      <a:pt x="16" y="21"/>
                    </a:cubicBezTo>
                    <a:lnTo>
                      <a:pt x="16" y="13"/>
                    </a:lnTo>
                    <a:close/>
                    <a:moveTo>
                      <a:pt x="31" y="38"/>
                    </a:moveTo>
                    <a:cubicBezTo>
                      <a:pt x="31" y="38"/>
                      <a:pt x="30" y="39"/>
                      <a:pt x="29" y="39"/>
                    </a:cubicBezTo>
                    <a:cubicBezTo>
                      <a:pt x="29" y="40"/>
                      <a:pt x="28" y="40"/>
                      <a:pt x="27" y="40"/>
                    </a:cubicBezTo>
                    <a:cubicBezTo>
                      <a:pt x="27" y="40"/>
                      <a:pt x="26" y="40"/>
                      <a:pt x="25" y="40"/>
                    </a:cubicBezTo>
                    <a:cubicBezTo>
                      <a:pt x="16" y="40"/>
                      <a:pt x="16" y="40"/>
                      <a:pt x="16" y="40"/>
                    </a:cubicBezTo>
                    <a:cubicBezTo>
                      <a:pt x="16" y="30"/>
                      <a:pt x="16" y="30"/>
                      <a:pt x="16" y="30"/>
                    </a:cubicBezTo>
                    <a:cubicBezTo>
                      <a:pt x="26" y="30"/>
                      <a:pt x="26" y="30"/>
                      <a:pt x="26" y="30"/>
                    </a:cubicBezTo>
                    <a:cubicBezTo>
                      <a:pt x="30" y="30"/>
                      <a:pt x="31" y="32"/>
                      <a:pt x="31" y="35"/>
                    </a:cubicBezTo>
                    <a:cubicBezTo>
                      <a:pt x="31" y="36"/>
                      <a:pt x="31" y="37"/>
                      <a:pt x="31" y="3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4" name="Freeform 114"/>
              <p:cNvSpPr>
                <a:spLocks/>
              </p:cNvSpPr>
              <p:nvPr/>
            </p:nvSpPr>
            <p:spPr bwMode="auto">
              <a:xfrm>
                <a:off x="1645366" y="1946680"/>
                <a:ext cx="89889" cy="88186"/>
              </a:xfrm>
              <a:custGeom>
                <a:avLst/>
                <a:gdLst/>
                <a:ahLst/>
                <a:cxnLst>
                  <a:cxn ang="0">
                    <a:pos x="34" y="33"/>
                  </a:cxn>
                  <a:cxn ang="0">
                    <a:pos x="33" y="36"/>
                  </a:cxn>
                  <a:cxn ang="0">
                    <a:pos x="32" y="39"/>
                  </a:cxn>
                  <a:cxn ang="0">
                    <a:pos x="29" y="41"/>
                  </a:cxn>
                  <a:cxn ang="0">
                    <a:pos x="26" y="41"/>
                  </a:cxn>
                  <a:cxn ang="0">
                    <a:pos x="21" y="40"/>
                  </a:cxn>
                  <a:cxn ang="0">
                    <a:pos x="18" y="37"/>
                  </a:cxn>
                  <a:cxn ang="0">
                    <a:pos x="16" y="32"/>
                  </a:cxn>
                  <a:cxn ang="0">
                    <a:pos x="16" y="27"/>
                  </a:cxn>
                  <a:cxn ang="0">
                    <a:pos x="16" y="22"/>
                  </a:cxn>
                  <a:cxn ang="0">
                    <a:pos x="18" y="17"/>
                  </a:cxn>
                  <a:cxn ang="0">
                    <a:pos x="21" y="14"/>
                  </a:cxn>
                  <a:cxn ang="0">
                    <a:pos x="26" y="13"/>
                  </a:cxn>
                  <a:cxn ang="0">
                    <a:pos x="30" y="14"/>
                  </a:cxn>
                  <a:cxn ang="0">
                    <a:pos x="32" y="16"/>
                  </a:cxn>
                  <a:cxn ang="0">
                    <a:pos x="34" y="18"/>
                  </a:cxn>
                  <a:cxn ang="0">
                    <a:pos x="34" y="20"/>
                  </a:cxn>
                  <a:cxn ang="0">
                    <a:pos x="50" y="20"/>
                  </a:cxn>
                  <a:cxn ang="0">
                    <a:pos x="43" y="5"/>
                  </a:cxn>
                  <a:cxn ang="0">
                    <a:pos x="26" y="0"/>
                  </a:cxn>
                  <a:cxn ang="0">
                    <a:pos x="15" y="2"/>
                  </a:cxn>
                  <a:cxn ang="0">
                    <a:pos x="7" y="7"/>
                  </a:cxn>
                  <a:cxn ang="0">
                    <a:pos x="1" y="16"/>
                  </a:cxn>
                  <a:cxn ang="0">
                    <a:pos x="0" y="27"/>
                  </a:cxn>
                  <a:cxn ang="0">
                    <a:pos x="1" y="38"/>
                  </a:cxn>
                  <a:cxn ang="0">
                    <a:pos x="6" y="46"/>
                  </a:cxn>
                  <a:cxn ang="0">
                    <a:pos x="15" y="52"/>
                  </a:cxn>
                  <a:cxn ang="0">
                    <a:pos x="26" y="54"/>
                  </a:cxn>
                  <a:cxn ang="0">
                    <a:pos x="36" y="52"/>
                  </a:cxn>
                  <a:cxn ang="0">
                    <a:pos x="44" y="47"/>
                  </a:cxn>
                  <a:cxn ang="0">
                    <a:pos x="48" y="40"/>
                  </a:cxn>
                  <a:cxn ang="0">
                    <a:pos x="50" y="33"/>
                  </a:cxn>
                  <a:cxn ang="0">
                    <a:pos x="34" y="33"/>
                  </a:cxn>
                </a:cxnLst>
                <a:rect l="0" t="0" r="r" b="b"/>
                <a:pathLst>
                  <a:path w="50" h="54">
                    <a:moveTo>
                      <a:pt x="34" y="33"/>
                    </a:moveTo>
                    <a:cubicBezTo>
                      <a:pt x="34" y="34"/>
                      <a:pt x="34" y="35"/>
                      <a:pt x="33" y="36"/>
                    </a:cubicBezTo>
                    <a:cubicBezTo>
                      <a:pt x="33" y="37"/>
                      <a:pt x="32" y="38"/>
                      <a:pt x="32" y="39"/>
                    </a:cubicBezTo>
                    <a:cubicBezTo>
                      <a:pt x="31" y="40"/>
                      <a:pt x="30" y="40"/>
                      <a:pt x="29" y="41"/>
                    </a:cubicBezTo>
                    <a:cubicBezTo>
                      <a:pt x="28" y="41"/>
                      <a:pt x="27" y="41"/>
                      <a:pt x="26" y="41"/>
                    </a:cubicBezTo>
                    <a:cubicBezTo>
                      <a:pt x="24" y="41"/>
                      <a:pt x="22" y="41"/>
                      <a:pt x="21" y="40"/>
                    </a:cubicBezTo>
                    <a:cubicBezTo>
                      <a:pt x="20" y="39"/>
                      <a:pt x="19" y="38"/>
                      <a:pt x="18" y="37"/>
                    </a:cubicBezTo>
                    <a:cubicBezTo>
                      <a:pt x="17" y="35"/>
                      <a:pt x="17" y="34"/>
                      <a:pt x="16" y="32"/>
                    </a:cubicBezTo>
                    <a:cubicBezTo>
                      <a:pt x="16" y="30"/>
                      <a:pt x="16" y="29"/>
                      <a:pt x="16" y="27"/>
                    </a:cubicBezTo>
                    <a:cubicBezTo>
                      <a:pt x="16" y="25"/>
                      <a:pt x="16" y="23"/>
                      <a:pt x="16" y="22"/>
                    </a:cubicBezTo>
                    <a:cubicBezTo>
                      <a:pt x="17" y="20"/>
                      <a:pt x="17" y="18"/>
                      <a:pt x="18" y="17"/>
                    </a:cubicBezTo>
                    <a:cubicBezTo>
                      <a:pt x="19" y="16"/>
                      <a:pt x="20" y="15"/>
                      <a:pt x="21" y="14"/>
                    </a:cubicBezTo>
                    <a:cubicBezTo>
                      <a:pt x="22" y="13"/>
                      <a:pt x="24" y="13"/>
                      <a:pt x="26" y="13"/>
                    </a:cubicBezTo>
                    <a:cubicBezTo>
                      <a:pt x="27" y="13"/>
                      <a:pt x="29" y="13"/>
                      <a:pt x="30" y="14"/>
                    </a:cubicBezTo>
                    <a:cubicBezTo>
                      <a:pt x="31" y="14"/>
                      <a:pt x="32" y="15"/>
                      <a:pt x="32" y="16"/>
                    </a:cubicBezTo>
                    <a:cubicBezTo>
                      <a:pt x="33" y="17"/>
                      <a:pt x="33" y="17"/>
                      <a:pt x="34" y="18"/>
                    </a:cubicBezTo>
                    <a:cubicBezTo>
                      <a:pt x="34" y="19"/>
                      <a:pt x="34" y="20"/>
                      <a:pt x="34" y="20"/>
                    </a:cubicBezTo>
                    <a:cubicBezTo>
                      <a:pt x="50" y="20"/>
                      <a:pt x="50" y="20"/>
                      <a:pt x="50" y="20"/>
                    </a:cubicBezTo>
                    <a:cubicBezTo>
                      <a:pt x="49" y="14"/>
                      <a:pt x="47" y="9"/>
                      <a:pt x="43" y="5"/>
                    </a:cubicBezTo>
                    <a:cubicBezTo>
                      <a:pt x="39" y="1"/>
                      <a:pt x="33" y="0"/>
                      <a:pt x="26" y="0"/>
                    </a:cubicBezTo>
                    <a:cubicBezTo>
                      <a:pt x="22" y="0"/>
                      <a:pt x="18" y="0"/>
                      <a:pt x="15" y="2"/>
                    </a:cubicBezTo>
                    <a:cubicBezTo>
                      <a:pt x="12" y="3"/>
                      <a:pt x="9" y="5"/>
                      <a:pt x="7" y="7"/>
                    </a:cubicBezTo>
                    <a:cubicBezTo>
                      <a:pt x="4" y="9"/>
                      <a:pt x="3" y="12"/>
                      <a:pt x="1" y="16"/>
                    </a:cubicBezTo>
                    <a:cubicBezTo>
                      <a:pt x="0" y="19"/>
                      <a:pt x="0" y="23"/>
                      <a:pt x="0" y="27"/>
                    </a:cubicBezTo>
                    <a:cubicBezTo>
                      <a:pt x="0" y="31"/>
                      <a:pt x="0" y="34"/>
                      <a:pt x="1" y="38"/>
                    </a:cubicBezTo>
                    <a:cubicBezTo>
                      <a:pt x="2" y="41"/>
                      <a:pt x="4" y="44"/>
                      <a:pt x="6" y="46"/>
                    </a:cubicBezTo>
                    <a:cubicBezTo>
                      <a:pt x="9" y="49"/>
                      <a:pt x="11" y="51"/>
                      <a:pt x="15" y="52"/>
                    </a:cubicBezTo>
                    <a:cubicBezTo>
                      <a:pt x="18" y="54"/>
                      <a:pt x="22" y="54"/>
                      <a:pt x="26" y="54"/>
                    </a:cubicBezTo>
                    <a:cubicBezTo>
                      <a:pt x="30" y="54"/>
                      <a:pt x="33" y="54"/>
                      <a:pt x="36" y="52"/>
                    </a:cubicBezTo>
                    <a:cubicBezTo>
                      <a:pt x="39" y="51"/>
                      <a:pt x="42" y="49"/>
                      <a:pt x="44" y="47"/>
                    </a:cubicBezTo>
                    <a:cubicBezTo>
                      <a:pt x="46" y="45"/>
                      <a:pt x="47" y="43"/>
                      <a:pt x="48" y="40"/>
                    </a:cubicBezTo>
                    <a:cubicBezTo>
                      <a:pt x="49" y="38"/>
                      <a:pt x="50" y="35"/>
                      <a:pt x="50" y="33"/>
                    </a:cubicBezTo>
                    <a:lnTo>
                      <a:pt x="34" y="33"/>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5" name="Freeform 115"/>
              <p:cNvSpPr>
                <a:spLocks noEditPoints="1"/>
              </p:cNvSpPr>
              <p:nvPr/>
            </p:nvSpPr>
            <p:spPr bwMode="auto">
              <a:xfrm>
                <a:off x="4240426" y="5063800"/>
                <a:ext cx="306796" cy="284356"/>
              </a:xfrm>
              <a:custGeom>
                <a:avLst/>
                <a:gdLst/>
                <a:ahLst/>
                <a:cxnLst>
                  <a:cxn ang="0">
                    <a:pos x="142" y="33"/>
                  </a:cxn>
                  <a:cxn ang="0">
                    <a:pos x="54" y="23"/>
                  </a:cxn>
                  <a:cxn ang="0">
                    <a:pos x="0" y="87"/>
                  </a:cxn>
                  <a:cxn ang="0">
                    <a:pos x="52" y="150"/>
                  </a:cxn>
                  <a:cxn ang="0">
                    <a:pos x="143" y="144"/>
                  </a:cxn>
                  <a:cxn ang="0">
                    <a:pos x="115" y="148"/>
                  </a:cxn>
                  <a:cxn ang="0">
                    <a:pos x="123" y="133"/>
                  </a:cxn>
                  <a:cxn ang="0">
                    <a:pos x="77" y="137"/>
                  </a:cxn>
                  <a:cxn ang="0">
                    <a:pos x="51" y="133"/>
                  </a:cxn>
                  <a:cxn ang="0">
                    <a:pos x="80" y="38"/>
                  </a:cxn>
                  <a:cxn ang="0">
                    <a:pos x="123" y="42"/>
                  </a:cxn>
                  <a:cxn ang="0">
                    <a:pos x="116" y="28"/>
                  </a:cxn>
                  <a:cxn ang="0">
                    <a:pos x="130" y="99"/>
                  </a:cxn>
                  <a:cxn ang="0">
                    <a:pos x="87" y="131"/>
                  </a:cxn>
                  <a:cxn ang="0">
                    <a:pos x="44" y="102"/>
                  </a:cxn>
                  <a:cxn ang="0">
                    <a:pos x="58" y="59"/>
                  </a:cxn>
                  <a:cxn ang="0">
                    <a:pos x="101" y="45"/>
                  </a:cxn>
                  <a:cxn ang="0">
                    <a:pos x="130" y="87"/>
                  </a:cxn>
                  <a:cxn ang="0">
                    <a:pos x="125" y="49"/>
                  </a:cxn>
                  <a:cxn ang="0">
                    <a:pos x="90" y="37"/>
                  </a:cxn>
                  <a:cxn ang="0">
                    <a:pos x="89" y="37"/>
                  </a:cxn>
                  <a:cxn ang="0">
                    <a:pos x="56" y="56"/>
                  </a:cxn>
                  <a:cxn ang="0">
                    <a:pos x="69" y="45"/>
                  </a:cxn>
                  <a:cxn ang="0">
                    <a:pos x="26" y="59"/>
                  </a:cxn>
                  <a:cxn ang="0">
                    <a:pos x="37" y="87"/>
                  </a:cxn>
                  <a:cxn ang="0">
                    <a:pos x="36" y="89"/>
                  </a:cxn>
                  <a:cxn ang="0">
                    <a:pos x="41" y="123"/>
                  </a:cxn>
                  <a:cxn ang="0">
                    <a:pos x="37" y="97"/>
                  </a:cxn>
                  <a:cxn ang="0">
                    <a:pos x="66" y="129"/>
                  </a:cxn>
                  <a:cxn ang="0">
                    <a:pos x="84" y="137"/>
                  </a:cxn>
                  <a:cxn ang="0">
                    <a:pos x="86" y="138"/>
                  </a:cxn>
                  <a:cxn ang="0">
                    <a:pos x="118" y="118"/>
                  </a:cxn>
                  <a:cxn ang="0">
                    <a:pos x="105" y="130"/>
                  </a:cxn>
                  <a:cxn ang="0">
                    <a:pos x="146" y="105"/>
                  </a:cxn>
                  <a:cxn ang="0">
                    <a:pos x="137" y="95"/>
                  </a:cxn>
                  <a:cxn ang="0">
                    <a:pos x="137" y="84"/>
                  </a:cxn>
                  <a:cxn ang="0">
                    <a:pos x="137" y="77"/>
                  </a:cxn>
                  <a:cxn ang="0">
                    <a:pos x="144" y="70"/>
                  </a:cxn>
                  <a:cxn ang="0">
                    <a:pos x="139" y="35"/>
                  </a:cxn>
                  <a:cxn ang="0">
                    <a:pos x="124" y="28"/>
                  </a:cxn>
                  <a:cxn ang="0">
                    <a:pos x="114" y="25"/>
                  </a:cxn>
                  <a:cxn ang="0">
                    <a:pos x="87" y="7"/>
                  </a:cxn>
                  <a:cxn ang="0">
                    <a:pos x="44" y="44"/>
                  </a:cxn>
                  <a:cxn ang="0">
                    <a:pos x="7" y="87"/>
                  </a:cxn>
                  <a:cxn ang="0">
                    <a:pos x="25" y="115"/>
                  </a:cxn>
                  <a:cxn ang="0">
                    <a:pos x="28" y="124"/>
                  </a:cxn>
                  <a:cxn ang="0">
                    <a:pos x="35" y="140"/>
                  </a:cxn>
                  <a:cxn ang="0">
                    <a:pos x="86" y="142"/>
                  </a:cxn>
                  <a:cxn ang="0">
                    <a:pos x="141" y="141"/>
                  </a:cxn>
                  <a:cxn ang="0">
                    <a:pos x="148" y="123"/>
                  </a:cxn>
                  <a:cxn ang="0">
                    <a:pos x="149" y="104"/>
                  </a:cxn>
                  <a:cxn ang="0">
                    <a:pos x="150" y="60"/>
                  </a:cxn>
                </a:cxnLst>
                <a:rect l="0" t="0" r="r" b="b"/>
                <a:pathLst>
                  <a:path w="174" h="174">
                    <a:moveTo>
                      <a:pt x="174" y="87"/>
                    </a:moveTo>
                    <a:cubicBezTo>
                      <a:pt x="174" y="74"/>
                      <a:pt x="165" y="62"/>
                      <a:pt x="150" y="53"/>
                    </a:cubicBezTo>
                    <a:cubicBezTo>
                      <a:pt x="149" y="45"/>
                      <a:pt x="147" y="38"/>
                      <a:pt x="142" y="33"/>
                    </a:cubicBezTo>
                    <a:cubicBezTo>
                      <a:pt x="137" y="28"/>
                      <a:pt x="130" y="25"/>
                      <a:pt x="122" y="25"/>
                    </a:cubicBezTo>
                    <a:cubicBezTo>
                      <a:pt x="113" y="10"/>
                      <a:pt x="100" y="0"/>
                      <a:pt x="87" y="0"/>
                    </a:cubicBezTo>
                    <a:cubicBezTo>
                      <a:pt x="74" y="0"/>
                      <a:pt x="62" y="9"/>
                      <a:pt x="54" y="23"/>
                    </a:cubicBezTo>
                    <a:cubicBezTo>
                      <a:pt x="44" y="23"/>
                      <a:pt x="36" y="26"/>
                      <a:pt x="31" y="31"/>
                    </a:cubicBezTo>
                    <a:cubicBezTo>
                      <a:pt x="25" y="37"/>
                      <a:pt x="23" y="45"/>
                      <a:pt x="23" y="54"/>
                    </a:cubicBezTo>
                    <a:cubicBezTo>
                      <a:pt x="9" y="63"/>
                      <a:pt x="0" y="75"/>
                      <a:pt x="0" y="87"/>
                    </a:cubicBezTo>
                    <a:cubicBezTo>
                      <a:pt x="0" y="101"/>
                      <a:pt x="9" y="113"/>
                      <a:pt x="24" y="122"/>
                    </a:cubicBezTo>
                    <a:cubicBezTo>
                      <a:pt x="25" y="130"/>
                      <a:pt x="27" y="137"/>
                      <a:pt x="32" y="142"/>
                    </a:cubicBezTo>
                    <a:cubicBezTo>
                      <a:pt x="37" y="147"/>
                      <a:pt x="44" y="150"/>
                      <a:pt x="52" y="150"/>
                    </a:cubicBezTo>
                    <a:cubicBezTo>
                      <a:pt x="61" y="165"/>
                      <a:pt x="74" y="174"/>
                      <a:pt x="87" y="174"/>
                    </a:cubicBezTo>
                    <a:cubicBezTo>
                      <a:pt x="100" y="174"/>
                      <a:pt x="112" y="166"/>
                      <a:pt x="120" y="152"/>
                    </a:cubicBezTo>
                    <a:cubicBezTo>
                      <a:pt x="130" y="152"/>
                      <a:pt x="138" y="149"/>
                      <a:pt x="143" y="144"/>
                    </a:cubicBezTo>
                    <a:cubicBezTo>
                      <a:pt x="149" y="138"/>
                      <a:pt x="152" y="130"/>
                      <a:pt x="152" y="121"/>
                    </a:cubicBezTo>
                    <a:cubicBezTo>
                      <a:pt x="166" y="112"/>
                      <a:pt x="174" y="100"/>
                      <a:pt x="174" y="87"/>
                    </a:cubicBezTo>
                    <a:close/>
                    <a:moveTo>
                      <a:pt x="115" y="148"/>
                    </a:moveTo>
                    <a:cubicBezTo>
                      <a:pt x="107" y="148"/>
                      <a:pt x="98" y="145"/>
                      <a:pt x="89" y="140"/>
                    </a:cubicBezTo>
                    <a:cubicBezTo>
                      <a:pt x="91" y="139"/>
                      <a:pt x="93" y="138"/>
                      <a:pt x="94" y="137"/>
                    </a:cubicBezTo>
                    <a:cubicBezTo>
                      <a:pt x="104" y="137"/>
                      <a:pt x="114" y="135"/>
                      <a:pt x="123" y="133"/>
                    </a:cubicBezTo>
                    <a:cubicBezTo>
                      <a:pt x="121" y="139"/>
                      <a:pt x="118" y="144"/>
                      <a:pt x="115" y="148"/>
                    </a:cubicBezTo>
                    <a:close/>
                    <a:moveTo>
                      <a:pt x="51" y="133"/>
                    </a:moveTo>
                    <a:cubicBezTo>
                      <a:pt x="59" y="135"/>
                      <a:pt x="68" y="136"/>
                      <a:pt x="77" y="137"/>
                    </a:cubicBezTo>
                    <a:cubicBezTo>
                      <a:pt x="79" y="138"/>
                      <a:pt x="80" y="139"/>
                      <a:pt x="82" y="140"/>
                    </a:cubicBezTo>
                    <a:cubicBezTo>
                      <a:pt x="74" y="144"/>
                      <a:pt x="65" y="146"/>
                      <a:pt x="58" y="147"/>
                    </a:cubicBezTo>
                    <a:cubicBezTo>
                      <a:pt x="55" y="143"/>
                      <a:pt x="53" y="138"/>
                      <a:pt x="51" y="133"/>
                    </a:cubicBezTo>
                    <a:close/>
                    <a:moveTo>
                      <a:pt x="59" y="26"/>
                    </a:moveTo>
                    <a:cubicBezTo>
                      <a:pt x="67" y="27"/>
                      <a:pt x="76" y="30"/>
                      <a:pt x="85" y="35"/>
                    </a:cubicBezTo>
                    <a:cubicBezTo>
                      <a:pt x="83" y="36"/>
                      <a:pt x="82" y="37"/>
                      <a:pt x="80" y="38"/>
                    </a:cubicBezTo>
                    <a:cubicBezTo>
                      <a:pt x="70" y="38"/>
                      <a:pt x="60" y="40"/>
                      <a:pt x="51" y="42"/>
                    </a:cubicBezTo>
                    <a:cubicBezTo>
                      <a:pt x="54" y="36"/>
                      <a:pt x="56" y="31"/>
                      <a:pt x="59" y="26"/>
                    </a:cubicBezTo>
                    <a:close/>
                    <a:moveTo>
                      <a:pt x="123" y="42"/>
                    </a:moveTo>
                    <a:cubicBezTo>
                      <a:pt x="115" y="40"/>
                      <a:pt x="106" y="38"/>
                      <a:pt x="97" y="38"/>
                    </a:cubicBezTo>
                    <a:cubicBezTo>
                      <a:pt x="95" y="37"/>
                      <a:pt x="94" y="36"/>
                      <a:pt x="92" y="35"/>
                    </a:cubicBezTo>
                    <a:cubicBezTo>
                      <a:pt x="100" y="31"/>
                      <a:pt x="109" y="29"/>
                      <a:pt x="116" y="28"/>
                    </a:cubicBezTo>
                    <a:cubicBezTo>
                      <a:pt x="119" y="32"/>
                      <a:pt x="121" y="37"/>
                      <a:pt x="123" y="42"/>
                    </a:cubicBezTo>
                    <a:close/>
                    <a:moveTo>
                      <a:pt x="130" y="87"/>
                    </a:moveTo>
                    <a:cubicBezTo>
                      <a:pt x="130" y="91"/>
                      <a:pt x="130" y="95"/>
                      <a:pt x="130" y="99"/>
                    </a:cubicBezTo>
                    <a:cubicBezTo>
                      <a:pt x="126" y="105"/>
                      <a:pt x="121" y="111"/>
                      <a:pt x="116" y="116"/>
                    </a:cubicBezTo>
                    <a:cubicBezTo>
                      <a:pt x="110" y="121"/>
                      <a:pt x="105" y="126"/>
                      <a:pt x="99" y="130"/>
                    </a:cubicBezTo>
                    <a:cubicBezTo>
                      <a:pt x="95" y="131"/>
                      <a:pt x="91" y="131"/>
                      <a:pt x="87" y="131"/>
                    </a:cubicBezTo>
                    <a:cubicBezTo>
                      <a:pt x="82" y="131"/>
                      <a:pt x="77" y="130"/>
                      <a:pt x="73" y="130"/>
                    </a:cubicBezTo>
                    <a:cubicBezTo>
                      <a:pt x="68" y="126"/>
                      <a:pt x="62" y="122"/>
                      <a:pt x="58" y="117"/>
                    </a:cubicBezTo>
                    <a:cubicBezTo>
                      <a:pt x="53" y="112"/>
                      <a:pt x="48" y="107"/>
                      <a:pt x="44" y="102"/>
                    </a:cubicBezTo>
                    <a:cubicBezTo>
                      <a:pt x="44" y="97"/>
                      <a:pt x="44" y="92"/>
                      <a:pt x="44" y="87"/>
                    </a:cubicBezTo>
                    <a:cubicBezTo>
                      <a:pt x="44" y="83"/>
                      <a:pt x="44" y="79"/>
                      <a:pt x="44" y="76"/>
                    </a:cubicBezTo>
                    <a:cubicBezTo>
                      <a:pt x="48" y="70"/>
                      <a:pt x="53" y="64"/>
                      <a:pt x="58" y="59"/>
                    </a:cubicBezTo>
                    <a:cubicBezTo>
                      <a:pt x="64" y="53"/>
                      <a:pt x="70" y="49"/>
                      <a:pt x="75" y="45"/>
                    </a:cubicBezTo>
                    <a:cubicBezTo>
                      <a:pt x="79" y="44"/>
                      <a:pt x="83" y="44"/>
                      <a:pt x="87" y="44"/>
                    </a:cubicBezTo>
                    <a:cubicBezTo>
                      <a:pt x="92" y="44"/>
                      <a:pt x="97" y="44"/>
                      <a:pt x="101" y="45"/>
                    </a:cubicBezTo>
                    <a:cubicBezTo>
                      <a:pt x="107" y="49"/>
                      <a:pt x="112" y="53"/>
                      <a:pt x="117" y="58"/>
                    </a:cubicBezTo>
                    <a:cubicBezTo>
                      <a:pt x="121" y="63"/>
                      <a:pt x="126" y="68"/>
                      <a:pt x="130" y="73"/>
                    </a:cubicBezTo>
                    <a:cubicBezTo>
                      <a:pt x="130" y="78"/>
                      <a:pt x="130" y="83"/>
                      <a:pt x="130" y="87"/>
                    </a:cubicBezTo>
                    <a:close/>
                    <a:moveTo>
                      <a:pt x="119" y="56"/>
                    </a:moveTo>
                    <a:cubicBezTo>
                      <a:pt x="115" y="52"/>
                      <a:pt x="112" y="49"/>
                      <a:pt x="108" y="46"/>
                    </a:cubicBezTo>
                    <a:cubicBezTo>
                      <a:pt x="114" y="46"/>
                      <a:pt x="120" y="48"/>
                      <a:pt x="125" y="49"/>
                    </a:cubicBezTo>
                    <a:cubicBezTo>
                      <a:pt x="127" y="55"/>
                      <a:pt x="128" y="61"/>
                      <a:pt x="129" y="67"/>
                    </a:cubicBezTo>
                    <a:cubicBezTo>
                      <a:pt x="126" y="63"/>
                      <a:pt x="122" y="59"/>
                      <a:pt x="119" y="56"/>
                    </a:cubicBezTo>
                    <a:close/>
                    <a:moveTo>
                      <a:pt x="90" y="37"/>
                    </a:moveTo>
                    <a:cubicBezTo>
                      <a:pt x="89" y="37"/>
                      <a:pt x="88" y="37"/>
                      <a:pt x="87" y="37"/>
                    </a:cubicBezTo>
                    <a:cubicBezTo>
                      <a:pt x="87" y="37"/>
                      <a:pt x="87" y="37"/>
                      <a:pt x="87" y="37"/>
                    </a:cubicBezTo>
                    <a:cubicBezTo>
                      <a:pt x="87" y="37"/>
                      <a:pt x="88" y="37"/>
                      <a:pt x="89" y="37"/>
                    </a:cubicBezTo>
                    <a:cubicBezTo>
                      <a:pt x="89" y="37"/>
                      <a:pt x="90" y="37"/>
                      <a:pt x="90" y="37"/>
                    </a:cubicBezTo>
                    <a:close/>
                    <a:moveTo>
                      <a:pt x="69" y="45"/>
                    </a:moveTo>
                    <a:cubicBezTo>
                      <a:pt x="65" y="49"/>
                      <a:pt x="60" y="52"/>
                      <a:pt x="56" y="56"/>
                    </a:cubicBezTo>
                    <a:cubicBezTo>
                      <a:pt x="52" y="61"/>
                      <a:pt x="48" y="65"/>
                      <a:pt x="45" y="69"/>
                    </a:cubicBezTo>
                    <a:cubicBezTo>
                      <a:pt x="46" y="62"/>
                      <a:pt x="47" y="55"/>
                      <a:pt x="49" y="49"/>
                    </a:cubicBezTo>
                    <a:cubicBezTo>
                      <a:pt x="55" y="47"/>
                      <a:pt x="62" y="46"/>
                      <a:pt x="69" y="45"/>
                    </a:cubicBezTo>
                    <a:close/>
                    <a:moveTo>
                      <a:pt x="37" y="80"/>
                    </a:moveTo>
                    <a:cubicBezTo>
                      <a:pt x="36" y="82"/>
                      <a:pt x="35" y="84"/>
                      <a:pt x="34" y="85"/>
                    </a:cubicBezTo>
                    <a:cubicBezTo>
                      <a:pt x="30" y="76"/>
                      <a:pt x="27" y="67"/>
                      <a:pt x="26" y="59"/>
                    </a:cubicBezTo>
                    <a:cubicBezTo>
                      <a:pt x="30" y="56"/>
                      <a:pt x="36" y="54"/>
                      <a:pt x="41" y="52"/>
                    </a:cubicBezTo>
                    <a:cubicBezTo>
                      <a:pt x="39" y="61"/>
                      <a:pt x="38" y="70"/>
                      <a:pt x="37" y="80"/>
                    </a:cubicBezTo>
                    <a:close/>
                    <a:moveTo>
                      <a:pt x="37" y="87"/>
                    </a:moveTo>
                    <a:cubicBezTo>
                      <a:pt x="37" y="87"/>
                      <a:pt x="37" y="87"/>
                      <a:pt x="37" y="87"/>
                    </a:cubicBezTo>
                    <a:cubicBezTo>
                      <a:pt x="37" y="88"/>
                      <a:pt x="37" y="89"/>
                      <a:pt x="37" y="91"/>
                    </a:cubicBezTo>
                    <a:cubicBezTo>
                      <a:pt x="37" y="90"/>
                      <a:pt x="36" y="89"/>
                      <a:pt x="36" y="89"/>
                    </a:cubicBezTo>
                    <a:cubicBezTo>
                      <a:pt x="36" y="88"/>
                      <a:pt x="37" y="88"/>
                      <a:pt x="37" y="87"/>
                    </a:cubicBezTo>
                    <a:close/>
                    <a:moveTo>
                      <a:pt x="37" y="97"/>
                    </a:moveTo>
                    <a:cubicBezTo>
                      <a:pt x="38" y="106"/>
                      <a:pt x="39" y="115"/>
                      <a:pt x="41" y="123"/>
                    </a:cubicBezTo>
                    <a:cubicBezTo>
                      <a:pt x="36" y="121"/>
                      <a:pt x="32" y="119"/>
                      <a:pt x="28" y="117"/>
                    </a:cubicBezTo>
                    <a:cubicBezTo>
                      <a:pt x="28" y="109"/>
                      <a:pt x="30" y="101"/>
                      <a:pt x="34" y="92"/>
                    </a:cubicBezTo>
                    <a:cubicBezTo>
                      <a:pt x="35" y="94"/>
                      <a:pt x="36" y="96"/>
                      <a:pt x="37" y="97"/>
                    </a:cubicBezTo>
                    <a:close/>
                    <a:moveTo>
                      <a:pt x="45" y="108"/>
                    </a:moveTo>
                    <a:cubicBezTo>
                      <a:pt x="48" y="112"/>
                      <a:pt x="52" y="116"/>
                      <a:pt x="55" y="119"/>
                    </a:cubicBezTo>
                    <a:cubicBezTo>
                      <a:pt x="59" y="123"/>
                      <a:pt x="63" y="126"/>
                      <a:pt x="66" y="129"/>
                    </a:cubicBezTo>
                    <a:cubicBezTo>
                      <a:pt x="60" y="128"/>
                      <a:pt x="54" y="127"/>
                      <a:pt x="49" y="126"/>
                    </a:cubicBezTo>
                    <a:cubicBezTo>
                      <a:pt x="47" y="120"/>
                      <a:pt x="46" y="114"/>
                      <a:pt x="45" y="108"/>
                    </a:cubicBezTo>
                    <a:close/>
                    <a:moveTo>
                      <a:pt x="84" y="137"/>
                    </a:moveTo>
                    <a:cubicBezTo>
                      <a:pt x="85" y="137"/>
                      <a:pt x="86" y="137"/>
                      <a:pt x="87" y="137"/>
                    </a:cubicBezTo>
                    <a:cubicBezTo>
                      <a:pt x="87" y="137"/>
                      <a:pt x="87" y="137"/>
                      <a:pt x="87" y="137"/>
                    </a:cubicBezTo>
                    <a:cubicBezTo>
                      <a:pt x="87" y="138"/>
                      <a:pt x="86" y="138"/>
                      <a:pt x="86" y="138"/>
                    </a:cubicBezTo>
                    <a:cubicBezTo>
                      <a:pt x="85" y="138"/>
                      <a:pt x="84" y="138"/>
                      <a:pt x="84" y="137"/>
                    </a:cubicBezTo>
                    <a:close/>
                    <a:moveTo>
                      <a:pt x="105" y="130"/>
                    </a:moveTo>
                    <a:cubicBezTo>
                      <a:pt x="110" y="126"/>
                      <a:pt x="114" y="122"/>
                      <a:pt x="118" y="118"/>
                    </a:cubicBezTo>
                    <a:cubicBezTo>
                      <a:pt x="122" y="114"/>
                      <a:pt x="126" y="110"/>
                      <a:pt x="129" y="105"/>
                    </a:cubicBezTo>
                    <a:cubicBezTo>
                      <a:pt x="128" y="113"/>
                      <a:pt x="127" y="119"/>
                      <a:pt x="125" y="126"/>
                    </a:cubicBezTo>
                    <a:cubicBezTo>
                      <a:pt x="119" y="127"/>
                      <a:pt x="112" y="129"/>
                      <a:pt x="105" y="130"/>
                    </a:cubicBezTo>
                    <a:close/>
                    <a:moveTo>
                      <a:pt x="137" y="95"/>
                    </a:moveTo>
                    <a:cubicBezTo>
                      <a:pt x="138" y="93"/>
                      <a:pt x="139" y="91"/>
                      <a:pt x="140" y="90"/>
                    </a:cubicBezTo>
                    <a:cubicBezTo>
                      <a:pt x="142" y="95"/>
                      <a:pt x="145" y="100"/>
                      <a:pt x="146" y="105"/>
                    </a:cubicBezTo>
                    <a:cubicBezTo>
                      <a:pt x="147" y="109"/>
                      <a:pt x="148" y="112"/>
                      <a:pt x="148" y="116"/>
                    </a:cubicBezTo>
                    <a:cubicBezTo>
                      <a:pt x="144" y="118"/>
                      <a:pt x="138" y="121"/>
                      <a:pt x="133" y="123"/>
                    </a:cubicBezTo>
                    <a:cubicBezTo>
                      <a:pt x="135" y="114"/>
                      <a:pt x="136" y="105"/>
                      <a:pt x="137" y="95"/>
                    </a:cubicBezTo>
                    <a:close/>
                    <a:moveTo>
                      <a:pt x="137" y="88"/>
                    </a:moveTo>
                    <a:cubicBezTo>
                      <a:pt x="137" y="88"/>
                      <a:pt x="137" y="87"/>
                      <a:pt x="137" y="87"/>
                    </a:cubicBezTo>
                    <a:cubicBezTo>
                      <a:pt x="137" y="86"/>
                      <a:pt x="137" y="85"/>
                      <a:pt x="137" y="84"/>
                    </a:cubicBezTo>
                    <a:cubicBezTo>
                      <a:pt x="137" y="85"/>
                      <a:pt x="138" y="85"/>
                      <a:pt x="138" y="86"/>
                    </a:cubicBezTo>
                    <a:cubicBezTo>
                      <a:pt x="138" y="87"/>
                      <a:pt x="137" y="87"/>
                      <a:pt x="137" y="88"/>
                    </a:cubicBezTo>
                    <a:close/>
                    <a:moveTo>
                      <a:pt x="137" y="77"/>
                    </a:moveTo>
                    <a:cubicBezTo>
                      <a:pt x="136" y="68"/>
                      <a:pt x="135" y="60"/>
                      <a:pt x="133" y="52"/>
                    </a:cubicBezTo>
                    <a:cubicBezTo>
                      <a:pt x="138" y="54"/>
                      <a:pt x="142" y="56"/>
                      <a:pt x="146" y="58"/>
                    </a:cubicBezTo>
                    <a:cubicBezTo>
                      <a:pt x="146" y="62"/>
                      <a:pt x="145" y="66"/>
                      <a:pt x="144" y="70"/>
                    </a:cubicBezTo>
                    <a:cubicBezTo>
                      <a:pt x="143" y="74"/>
                      <a:pt x="142" y="78"/>
                      <a:pt x="140" y="82"/>
                    </a:cubicBezTo>
                    <a:cubicBezTo>
                      <a:pt x="139" y="81"/>
                      <a:pt x="138" y="79"/>
                      <a:pt x="137" y="77"/>
                    </a:cubicBezTo>
                    <a:close/>
                    <a:moveTo>
                      <a:pt x="139" y="35"/>
                    </a:moveTo>
                    <a:cubicBezTo>
                      <a:pt x="143" y="39"/>
                      <a:pt x="146" y="44"/>
                      <a:pt x="146" y="51"/>
                    </a:cubicBezTo>
                    <a:cubicBezTo>
                      <a:pt x="141" y="48"/>
                      <a:pt x="136" y="46"/>
                      <a:pt x="130" y="44"/>
                    </a:cubicBezTo>
                    <a:cubicBezTo>
                      <a:pt x="128" y="38"/>
                      <a:pt x="126" y="33"/>
                      <a:pt x="124" y="28"/>
                    </a:cubicBezTo>
                    <a:cubicBezTo>
                      <a:pt x="130" y="29"/>
                      <a:pt x="135" y="31"/>
                      <a:pt x="139" y="35"/>
                    </a:cubicBezTo>
                    <a:close/>
                    <a:moveTo>
                      <a:pt x="87" y="7"/>
                    </a:moveTo>
                    <a:cubicBezTo>
                      <a:pt x="97" y="7"/>
                      <a:pt x="107" y="14"/>
                      <a:pt x="114" y="25"/>
                    </a:cubicBezTo>
                    <a:cubicBezTo>
                      <a:pt x="106" y="26"/>
                      <a:pt x="97" y="28"/>
                      <a:pt x="89" y="33"/>
                    </a:cubicBezTo>
                    <a:cubicBezTo>
                      <a:pt x="79" y="28"/>
                      <a:pt x="70" y="24"/>
                      <a:pt x="61" y="23"/>
                    </a:cubicBezTo>
                    <a:cubicBezTo>
                      <a:pt x="68" y="13"/>
                      <a:pt x="77" y="7"/>
                      <a:pt x="87" y="7"/>
                    </a:cubicBezTo>
                    <a:close/>
                    <a:moveTo>
                      <a:pt x="33" y="34"/>
                    </a:moveTo>
                    <a:cubicBezTo>
                      <a:pt x="38" y="29"/>
                      <a:pt x="44" y="27"/>
                      <a:pt x="52" y="26"/>
                    </a:cubicBezTo>
                    <a:cubicBezTo>
                      <a:pt x="49" y="31"/>
                      <a:pt x="46" y="38"/>
                      <a:pt x="44" y="44"/>
                    </a:cubicBezTo>
                    <a:cubicBezTo>
                      <a:pt x="37" y="46"/>
                      <a:pt x="31" y="49"/>
                      <a:pt x="26" y="52"/>
                    </a:cubicBezTo>
                    <a:cubicBezTo>
                      <a:pt x="26" y="45"/>
                      <a:pt x="29" y="38"/>
                      <a:pt x="33" y="34"/>
                    </a:cubicBezTo>
                    <a:close/>
                    <a:moveTo>
                      <a:pt x="7" y="87"/>
                    </a:moveTo>
                    <a:cubicBezTo>
                      <a:pt x="7" y="78"/>
                      <a:pt x="13" y="68"/>
                      <a:pt x="23" y="61"/>
                    </a:cubicBezTo>
                    <a:cubicBezTo>
                      <a:pt x="24" y="70"/>
                      <a:pt x="27" y="79"/>
                      <a:pt x="33" y="89"/>
                    </a:cubicBezTo>
                    <a:cubicBezTo>
                      <a:pt x="28" y="98"/>
                      <a:pt x="25" y="107"/>
                      <a:pt x="25" y="115"/>
                    </a:cubicBezTo>
                    <a:cubicBezTo>
                      <a:pt x="13" y="107"/>
                      <a:pt x="7" y="98"/>
                      <a:pt x="7" y="87"/>
                    </a:cubicBezTo>
                    <a:close/>
                    <a:moveTo>
                      <a:pt x="35" y="140"/>
                    </a:moveTo>
                    <a:cubicBezTo>
                      <a:pt x="31" y="136"/>
                      <a:pt x="28" y="130"/>
                      <a:pt x="28" y="124"/>
                    </a:cubicBezTo>
                    <a:cubicBezTo>
                      <a:pt x="33" y="127"/>
                      <a:pt x="38" y="129"/>
                      <a:pt x="44" y="131"/>
                    </a:cubicBezTo>
                    <a:cubicBezTo>
                      <a:pt x="46" y="136"/>
                      <a:pt x="48" y="142"/>
                      <a:pt x="50" y="147"/>
                    </a:cubicBezTo>
                    <a:cubicBezTo>
                      <a:pt x="44" y="146"/>
                      <a:pt x="39" y="144"/>
                      <a:pt x="35" y="140"/>
                    </a:cubicBezTo>
                    <a:close/>
                    <a:moveTo>
                      <a:pt x="87" y="168"/>
                    </a:moveTo>
                    <a:cubicBezTo>
                      <a:pt x="77" y="168"/>
                      <a:pt x="67" y="161"/>
                      <a:pt x="60" y="150"/>
                    </a:cubicBezTo>
                    <a:cubicBezTo>
                      <a:pt x="68" y="149"/>
                      <a:pt x="77" y="146"/>
                      <a:pt x="86" y="142"/>
                    </a:cubicBezTo>
                    <a:cubicBezTo>
                      <a:pt x="95" y="147"/>
                      <a:pt x="104" y="150"/>
                      <a:pt x="113" y="152"/>
                    </a:cubicBezTo>
                    <a:cubicBezTo>
                      <a:pt x="106" y="162"/>
                      <a:pt x="97" y="168"/>
                      <a:pt x="87" y="168"/>
                    </a:cubicBezTo>
                    <a:close/>
                    <a:moveTo>
                      <a:pt x="141" y="141"/>
                    </a:moveTo>
                    <a:cubicBezTo>
                      <a:pt x="136" y="146"/>
                      <a:pt x="130" y="148"/>
                      <a:pt x="122" y="149"/>
                    </a:cubicBezTo>
                    <a:cubicBezTo>
                      <a:pt x="126" y="143"/>
                      <a:pt x="128" y="137"/>
                      <a:pt x="130" y="131"/>
                    </a:cubicBezTo>
                    <a:cubicBezTo>
                      <a:pt x="137" y="129"/>
                      <a:pt x="143" y="126"/>
                      <a:pt x="148" y="123"/>
                    </a:cubicBezTo>
                    <a:cubicBezTo>
                      <a:pt x="148" y="130"/>
                      <a:pt x="145" y="137"/>
                      <a:pt x="141" y="141"/>
                    </a:cubicBezTo>
                    <a:close/>
                    <a:moveTo>
                      <a:pt x="151" y="114"/>
                    </a:moveTo>
                    <a:cubicBezTo>
                      <a:pt x="151" y="110"/>
                      <a:pt x="150" y="107"/>
                      <a:pt x="149" y="104"/>
                    </a:cubicBezTo>
                    <a:cubicBezTo>
                      <a:pt x="147" y="98"/>
                      <a:pt x="145" y="92"/>
                      <a:pt x="142" y="86"/>
                    </a:cubicBezTo>
                    <a:cubicBezTo>
                      <a:pt x="144" y="81"/>
                      <a:pt x="146" y="76"/>
                      <a:pt x="147" y="71"/>
                    </a:cubicBezTo>
                    <a:cubicBezTo>
                      <a:pt x="149" y="67"/>
                      <a:pt x="149" y="64"/>
                      <a:pt x="150" y="60"/>
                    </a:cubicBezTo>
                    <a:cubicBezTo>
                      <a:pt x="161" y="68"/>
                      <a:pt x="167" y="77"/>
                      <a:pt x="167" y="87"/>
                    </a:cubicBezTo>
                    <a:cubicBezTo>
                      <a:pt x="167" y="97"/>
                      <a:pt x="161" y="106"/>
                      <a:pt x="151" y="11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6" name="Oval 116"/>
              <p:cNvSpPr>
                <a:spLocks noChangeArrowheads="1"/>
              </p:cNvSpPr>
              <p:nvPr/>
            </p:nvSpPr>
            <p:spPr bwMode="auto">
              <a:xfrm>
                <a:off x="4371352" y="5182582"/>
                <a:ext cx="50807" cy="4679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7" name="Freeform 117"/>
              <p:cNvSpPr>
                <a:spLocks/>
              </p:cNvSpPr>
              <p:nvPr/>
            </p:nvSpPr>
            <p:spPr bwMode="auto">
              <a:xfrm>
                <a:off x="1266268" y="5276167"/>
                <a:ext cx="1954" cy="180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8" name="Freeform 118"/>
              <p:cNvSpPr>
                <a:spLocks/>
              </p:cNvSpPr>
              <p:nvPr/>
            </p:nvSpPr>
            <p:spPr bwMode="auto">
              <a:xfrm>
                <a:off x="1102123" y="5274367"/>
                <a:ext cx="175870" cy="124181"/>
              </a:xfrm>
              <a:custGeom>
                <a:avLst/>
                <a:gdLst/>
                <a:ahLst/>
                <a:cxnLst>
                  <a:cxn ang="0">
                    <a:pos x="46" y="69"/>
                  </a:cxn>
                  <a:cxn ang="0">
                    <a:pos x="38" y="74"/>
                  </a:cxn>
                  <a:cxn ang="0">
                    <a:pos x="30" y="71"/>
                  </a:cxn>
                  <a:cxn ang="0">
                    <a:pos x="2" y="49"/>
                  </a:cxn>
                  <a:cxn ang="0">
                    <a:pos x="0" y="48"/>
                  </a:cxn>
                  <a:cxn ang="0">
                    <a:pos x="5" y="55"/>
                  </a:cxn>
                  <a:cxn ang="0">
                    <a:pos x="30" y="74"/>
                  </a:cxn>
                  <a:cxn ang="0">
                    <a:pos x="39" y="77"/>
                  </a:cxn>
                  <a:cxn ang="0">
                    <a:pos x="49" y="72"/>
                  </a:cxn>
                  <a:cxn ang="0">
                    <a:pos x="97" y="9"/>
                  </a:cxn>
                  <a:cxn ang="0">
                    <a:pos x="100" y="0"/>
                  </a:cxn>
                  <a:cxn ang="0">
                    <a:pos x="46" y="69"/>
                  </a:cxn>
                </a:cxnLst>
                <a:rect l="0" t="0" r="r" b="b"/>
                <a:pathLst>
                  <a:path w="100" h="77">
                    <a:moveTo>
                      <a:pt x="46" y="69"/>
                    </a:moveTo>
                    <a:cubicBezTo>
                      <a:pt x="44" y="72"/>
                      <a:pt x="41" y="74"/>
                      <a:pt x="38" y="74"/>
                    </a:cubicBezTo>
                    <a:cubicBezTo>
                      <a:pt x="35" y="74"/>
                      <a:pt x="32" y="73"/>
                      <a:pt x="30" y="71"/>
                    </a:cubicBezTo>
                    <a:cubicBezTo>
                      <a:pt x="2" y="49"/>
                      <a:pt x="2" y="49"/>
                      <a:pt x="2" y="49"/>
                    </a:cubicBezTo>
                    <a:cubicBezTo>
                      <a:pt x="1" y="49"/>
                      <a:pt x="1" y="48"/>
                      <a:pt x="0" y="48"/>
                    </a:cubicBezTo>
                    <a:cubicBezTo>
                      <a:pt x="1" y="50"/>
                      <a:pt x="3" y="53"/>
                      <a:pt x="5" y="55"/>
                    </a:cubicBezTo>
                    <a:cubicBezTo>
                      <a:pt x="30" y="74"/>
                      <a:pt x="30" y="74"/>
                      <a:pt x="30" y="74"/>
                    </a:cubicBezTo>
                    <a:cubicBezTo>
                      <a:pt x="33" y="76"/>
                      <a:pt x="36" y="77"/>
                      <a:pt x="39" y="77"/>
                    </a:cubicBezTo>
                    <a:cubicBezTo>
                      <a:pt x="43" y="77"/>
                      <a:pt x="46" y="75"/>
                      <a:pt x="49" y="72"/>
                    </a:cubicBezTo>
                    <a:cubicBezTo>
                      <a:pt x="97" y="9"/>
                      <a:pt x="97" y="9"/>
                      <a:pt x="97" y="9"/>
                    </a:cubicBezTo>
                    <a:cubicBezTo>
                      <a:pt x="99" y="7"/>
                      <a:pt x="100" y="3"/>
                      <a:pt x="100" y="0"/>
                    </a:cubicBezTo>
                    <a:lnTo>
                      <a:pt x="46" y="6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9" name="Freeform 119"/>
              <p:cNvSpPr>
                <a:spLocks noEditPoints="1"/>
              </p:cNvSpPr>
              <p:nvPr/>
            </p:nvSpPr>
            <p:spPr bwMode="auto">
              <a:xfrm>
                <a:off x="1098215" y="5213177"/>
                <a:ext cx="179778" cy="179972"/>
              </a:xfrm>
              <a:custGeom>
                <a:avLst/>
                <a:gdLst/>
                <a:ahLst/>
                <a:cxnLst>
                  <a:cxn ang="0">
                    <a:pos x="4" y="85"/>
                  </a:cxn>
                  <a:cxn ang="0">
                    <a:pos x="33" y="107"/>
                  </a:cxn>
                  <a:cxn ang="0">
                    <a:pos x="40" y="110"/>
                  </a:cxn>
                  <a:cxn ang="0">
                    <a:pos x="48" y="106"/>
                  </a:cxn>
                  <a:cxn ang="0">
                    <a:pos x="102" y="36"/>
                  </a:cxn>
                  <a:cxn ang="0">
                    <a:pos x="102" y="35"/>
                  </a:cxn>
                  <a:cxn ang="0">
                    <a:pos x="96" y="22"/>
                  </a:cxn>
                  <a:cxn ang="0">
                    <a:pos x="70" y="3"/>
                  </a:cxn>
                  <a:cxn ang="0">
                    <a:pos x="62" y="0"/>
                  </a:cxn>
                  <a:cxn ang="0">
                    <a:pos x="54" y="2"/>
                  </a:cxn>
                  <a:cxn ang="0">
                    <a:pos x="2" y="71"/>
                  </a:cxn>
                  <a:cxn ang="0">
                    <a:pos x="1" y="71"/>
                  </a:cxn>
                  <a:cxn ang="0">
                    <a:pos x="1" y="79"/>
                  </a:cxn>
                  <a:cxn ang="0">
                    <a:pos x="1" y="82"/>
                  </a:cxn>
                  <a:cxn ang="0">
                    <a:pos x="4" y="85"/>
                  </a:cxn>
                  <a:cxn ang="0">
                    <a:pos x="53" y="9"/>
                  </a:cxn>
                  <a:cxn ang="0">
                    <a:pos x="63" y="4"/>
                  </a:cxn>
                  <a:cxn ang="0">
                    <a:pos x="71" y="7"/>
                  </a:cxn>
                  <a:cxn ang="0">
                    <a:pos x="92" y="22"/>
                  </a:cxn>
                  <a:cxn ang="0">
                    <a:pos x="98" y="31"/>
                  </a:cxn>
                  <a:cxn ang="0">
                    <a:pos x="97" y="36"/>
                  </a:cxn>
                  <a:cxn ang="0">
                    <a:pos x="97" y="36"/>
                  </a:cxn>
                  <a:cxn ang="0">
                    <a:pos x="97" y="36"/>
                  </a:cxn>
                  <a:cxn ang="0">
                    <a:pos x="96" y="37"/>
                  </a:cxn>
                  <a:cxn ang="0">
                    <a:pos x="94" y="40"/>
                  </a:cxn>
                  <a:cxn ang="0">
                    <a:pos x="94" y="40"/>
                  </a:cxn>
                  <a:cxn ang="0">
                    <a:pos x="95" y="38"/>
                  </a:cxn>
                  <a:cxn ang="0">
                    <a:pos x="95" y="39"/>
                  </a:cxn>
                  <a:cxn ang="0">
                    <a:pos x="94" y="40"/>
                  </a:cxn>
                  <a:cxn ang="0">
                    <a:pos x="76" y="64"/>
                  </a:cxn>
                  <a:cxn ang="0">
                    <a:pos x="73" y="62"/>
                  </a:cxn>
                  <a:cxn ang="0">
                    <a:pos x="73" y="62"/>
                  </a:cxn>
                  <a:cxn ang="0">
                    <a:pos x="41" y="37"/>
                  </a:cxn>
                  <a:cxn ang="0">
                    <a:pos x="35" y="33"/>
                  </a:cxn>
                  <a:cxn ang="0">
                    <a:pos x="53" y="9"/>
                  </a:cxn>
                </a:cxnLst>
                <a:rect l="0" t="0" r="r" b="b"/>
                <a:pathLst>
                  <a:path w="102" h="110">
                    <a:moveTo>
                      <a:pt x="4" y="85"/>
                    </a:moveTo>
                    <a:cubicBezTo>
                      <a:pt x="33" y="107"/>
                      <a:pt x="33" y="107"/>
                      <a:pt x="33" y="107"/>
                    </a:cubicBezTo>
                    <a:cubicBezTo>
                      <a:pt x="35" y="109"/>
                      <a:pt x="37" y="110"/>
                      <a:pt x="40" y="110"/>
                    </a:cubicBezTo>
                    <a:cubicBezTo>
                      <a:pt x="43" y="110"/>
                      <a:pt x="46" y="108"/>
                      <a:pt x="48" y="106"/>
                    </a:cubicBezTo>
                    <a:cubicBezTo>
                      <a:pt x="102" y="36"/>
                      <a:pt x="102" y="36"/>
                      <a:pt x="102" y="36"/>
                    </a:cubicBezTo>
                    <a:cubicBezTo>
                      <a:pt x="102" y="35"/>
                      <a:pt x="102" y="35"/>
                      <a:pt x="102" y="35"/>
                    </a:cubicBezTo>
                    <a:cubicBezTo>
                      <a:pt x="101" y="31"/>
                      <a:pt x="100" y="25"/>
                      <a:pt x="96" y="22"/>
                    </a:cubicBezTo>
                    <a:cubicBezTo>
                      <a:pt x="70" y="3"/>
                      <a:pt x="70" y="3"/>
                      <a:pt x="70" y="3"/>
                    </a:cubicBezTo>
                    <a:cubicBezTo>
                      <a:pt x="68" y="1"/>
                      <a:pt x="65" y="0"/>
                      <a:pt x="62" y="0"/>
                    </a:cubicBezTo>
                    <a:cubicBezTo>
                      <a:pt x="58" y="0"/>
                      <a:pt x="56" y="1"/>
                      <a:pt x="54" y="2"/>
                    </a:cubicBezTo>
                    <a:cubicBezTo>
                      <a:pt x="2" y="71"/>
                      <a:pt x="2" y="71"/>
                      <a:pt x="2" y="71"/>
                    </a:cubicBezTo>
                    <a:cubicBezTo>
                      <a:pt x="2" y="71"/>
                      <a:pt x="2" y="71"/>
                      <a:pt x="1" y="71"/>
                    </a:cubicBezTo>
                    <a:cubicBezTo>
                      <a:pt x="1" y="73"/>
                      <a:pt x="0" y="75"/>
                      <a:pt x="1" y="79"/>
                    </a:cubicBezTo>
                    <a:cubicBezTo>
                      <a:pt x="1" y="81"/>
                      <a:pt x="1" y="81"/>
                      <a:pt x="1" y="82"/>
                    </a:cubicBezTo>
                    <a:cubicBezTo>
                      <a:pt x="2" y="83"/>
                      <a:pt x="3" y="84"/>
                      <a:pt x="4" y="85"/>
                    </a:cubicBezTo>
                    <a:close/>
                    <a:moveTo>
                      <a:pt x="53" y="9"/>
                    </a:moveTo>
                    <a:cubicBezTo>
                      <a:pt x="55" y="6"/>
                      <a:pt x="59" y="4"/>
                      <a:pt x="63" y="4"/>
                    </a:cubicBezTo>
                    <a:cubicBezTo>
                      <a:pt x="66" y="4"/>
                      <a:pt x="69" y="5"/>
                      <a:pt x="71" y="7"/>
                    </a:cubicBezTo>
                    <a:cubicBezTo>
                      <a:pt x="92" y="22"/>
                      <a:pt x="92" y="22"/>
                      <a:pt x="92" y="22"/>
                    </a:cubicBezTo>
                    <a:cubicBezTo>
                      <a:pt x="96" y="25"/>
                      <a:pt x="98" y="28"/>
                      <a:pt x="98" y="31"/>
                    </a:cubicBezTo>
                    <a:cubicBezTo>
                      <a:pt x="98" y="33"/>
                      <a:pt x="97" y="35"/>
                      <a:pt x="97" y="36"/>
                    </a:cubicBezTo>
                    <a:cubicBezTo>
                      <a:pt x="97" y="36"/>
                      <a:pt x="97" y="36"/>
                      <a:pt x="97" y="36"/>
                    </a:cubicBezTo>
                    <a:cubicBezTo>
                      <a:pt x="97" y="36"/>
                      <a:pt x="97" y="36"/>
                      <a:pt x="97" y="36"/>
                    </a:cubicBezTo>
                    <a:cubicBezTo>
                      <a:pt x="96" y="37"/>
                      <a:pt x="96" y="37"/>
                      <a:pt x="96" y="37"/>
                    </a:cubicBezTo>
                    <a:cubicBezTo>
                      <a:pt x="94" y="40"/>
                      <a:pt x="94" y="40"/>
                      <a:pt x="94" y="40"/>
                    </a:cubicBezTo>
                    <a:cubicBezTo>
                      <a:pt x="94" y="40"/>
                      <a:pt x="94" y="40"/>
                      <a:pt x="94" y="40"/>
                    </a:cubicBezTo>
                    <a:cubicBezTo>
                      <a:pt x="95" y="40"/>
                      <a:pt x="95" y="39"/>
                      <a:pt x="95" y="38"/>
                    </a:cubicBezTo>
                    <a:cubicBezTo>
                      <a:pt x="95" y="38"/>
                      <a:pt x="95" y="39"/>
                      <a:pt x="95" y="39"/>
                    </a:cubicBezTo>
                    <a:cubicBezTo>
                      <a:pt x="94" y="40"/>
                      <a:pt x="94" y="40"/>
                      <a:pt x="94" y="40"/>
                    </a:cubicBezTo>
                    <a:cubicBezTo>
                      <a:pt x="76" y="64"/>
                      <a:pt x="76" y="64"/>
                      <a:pt x="76" y="64"/>
                    </a:cubicBezTo>
                    <a:cubicBezTo>
                      <a:pt x="73" y="62"/>
                      <a:pt x="73" y="62"/>
                      <a:pt x="73" y="62"/>
                    </a:cubicBezTo>
                    <a:cubicBezTo>
                      <a:pt x="73" y="62"/>
                      <a:pt x="73" y="62"/>
                      <a:pt x="73" y="62"/>
                    </a:cubicBezTo>
                    <a:cubicBezTo>
                      <a:pt x="41" y="37"/>
                      <a:pt x="41" y="37"/>
                      <a:pt x="41" y="37"/>
                    </a:cubicBezTo>
                    <a:cubicBezTo>
                      <a:pt x="35" y="33"/>
                      <a:pt x="35" y="33"/>
                      <a:pt x="35" y="33"/>
                    </a:cubicBezTo>
                    <a:lnTo>
                      <a:pt x="53"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0" name="Freeform 120"/>
              <p:cNvSpPr>
                <a:spLocks noEditPoints="1"/>
              </p:cNvSpPr>
              <p:nvPr/>
            </p:nvSpPr>
            <p:spPr bwMode="auto">
              <a:xfrm>
                <a:off x="4570671" y="3273076"/>
                <a:ext cx="125063" cy="253761"/>
              </a:xfrm>
              <a:custGeom>
                <a:avLst/>
                <a:gdLst/>
                <a:ahLst/>
                <a:cxnLst>
                  <a:cxn ang="0">
                    <a:pos x="54" y="75"/>
                  </a:cxn>
                  <a:cxn ang="0">
                    <a:pos x="53" y="57"/>
                  </a:cxn>
                  <a:cxn ang="0">
                    <a:pos x="42" y="25"/>
                  </a:cxn>
                  <a:cxn ang="0">
                    <a:pos x="29" y="0"/>
                  </a:cxn>
                  <a:cxn ang="0">
                    <a:pos x="18" y="25"/>
                  </a:cxn>
                  <a:cxn ang="0">
                    <a:pos x="21" y="57"/>
                  </a:cxn>
                  <a:cxn ang="0">
                    <a:pos x="0" y="73"/>
                  </a:cxn>
                  <a:cxn ang="0">
                    <a:pos x="14" y="89"/>
                  </a:cxn>
                  <a:cxn ang="0">
                    <a:pos x="4" y="148"/>
                  </a:cxn>
                  <a:cxn ang="0">
                    <a:pos x="5" y="153"/>
                  </a:cxn>
                  <a:cxn ang="0">
                    <a:pos x="6" y="156"/>
                  </a:cxn>
                  <a:cxn ang="0">
                    <a:pos x="10" y="154"/>
                  </a:cxn>
                  <a:cxn ang="0">
                    <a:pos x="15" y="150"/>
                  </a:cxn>
                  <a:cxn ang="0">
                    <a:pos x="36" y="91"/>
                  </a:cxn>
                  <a:cxn ang="0">
                    <a:pos x="56" y="150"/>
                  </a:cxn>
                  <a:cxn ang="0">
                    <a:pos x="61" y="154"/>
                  </a:cxn>
                  <a:cxn ang="0">
                    <a:pos x="65" y="156"/>
                  </a:cxn>
                  <a:cxn ang="0">
                    <a:pos x="66" y="154"/>
                  </a:cxn>
                  <a:cxn ang="0">
                    <a:pos x="67" y="148"/>
                  </a:cxn>
                  <a:cxn ang="0">
                    <a:pos x="57" y="89"/>
                  </a:cxn>
                  <a:cxn ang="0">
                    <a:pos x="71" y="73"/>
                  </a:cxn>
                  <a:cxn ang="0">
                    <a:pos x="49" y="29"/>
                  </a:cxn>
                  <a:cxn ang="0">
                    <a:pos x="49" y="53"/>
                  </a:cxn>
                  <a:cxn ang="0">
                    <a:pos x="33" y="53"/>
                  </a:cxn>
                  <a:cxn ang="0">
                    <a:pos x="21" y="53"/>
                  </a:cxn>
                  <a:cxn ang="0">
                    <a:pos x="12" y="146"/>
                  </a:cxn>
                  <a:cxn ang="0">
                    <a:pos x="17" y="90"/>
                  </a:cxn>
                  <a:cxn ang="0">
                    <a:pos x="12" y="146"/>
                  </a:cxn>
                  <a:cxn ang="0">
                    <a:pos x="20" y="76"/>
                  </a:cxn>
                  <a:cxn ang="0">
                    <a:pos x="33" y="57"/>
                  </a:cxn>
                  <a:cxn ang="0">
                    <a:pos x="36" y="77"/>
                  </a:cxn>
                  <a:cxn ang="0">
                    <a:pos x="35" y="63"/>
                  </a:cxn>
                  <a:cxn ang="0">
                    <a:pos x="36" y="77"/>
                  </a:cxn>
                  <a:cxn ang="0">
                    <a:pos x="46" y="57"/>
                  </a:cxn>
                  <a:cxn ang="0">
                    <a:pos x="42" y="77"/>
                  </a:cxn>
                  <a:cxn ang="0">
                    <a:pos x="66" y="144"/>
                  </a:cxn>
                  <a:cxn ang="0">
                    <a:pos x="46" y="90"/>
                  </a:cxn>
                  <a:cxn ang="0">
                    <a:pos x="66" y="144"/>
                  </a:cxn>
                </a:cxnLst>
                <a:rect l="0" t="0" r="r" b="b"/>
                <a:pathLst>
                  <a:path w="71" h="156">
                    <a:moveTo>
                      <a:pt x="71" y="73"/>
                    </a:moveTo>
                    <a:cubicBezTo>
                      <a:pt x="71" y="73"/>
                      <a:pt x="63" y="74"/>
                      <a:pt x="54" y="75"/>
                    </a:cubicBezTo>
                    <a:cubicBezTo>
                      <a:pt x="50" y="57"/>
                      <a:pt x="50" y="57"/>
                      <a:pt x="50" y="57"/>
                    </a:cubicBezTo>
                    <a:cubicBezTo>
                      <a:pt x="53" y="57"/>
                      <a:pt x="53" y="57"/>
                      <a:pt x="53" y="57"/>
                    </a:cubicBezTo>
                    <a:cubicBezTo>
                      <a:pt x="53" y="25"/>
                      <a:pt x="53" y="25"/>
                      <a:pt x="53" y="25"/>
                    </a:cubicBezTo>
                    <a:cubicBezTo>
                      <a:pt x="42" y="25"/>
                      <a:pt x="42" y="25"/>
                      <a:pt x="42" y="25"/>
                    </a:cubicBezTo>
                    <a:cubicBezTo>
                      <a:pt x="42" y="0"/>
                      <a:pt x="42" y="0"/>
                      <a:pt x="42" y="0"/>
                    </a:cubicBezTo>
                    <a:cubicBezTo>
                      <a:pt x="29" y="0"/>
                      <a:pt x="29" y="0"/>
                      <a:pt x="29" y="0"/>
                    </a:cubicBezTo>
                    <a:cubicBezTo>
                      <a:pt x="29" y="25"/>
                      <a:pt x="29" y="25"/>
                      <a:pt x="29" y="25"/>
                    </a:cubicBezTo>
                    <a:cubicBezTo>
                      <a:pt x="18" y="25"/>
                      <a:pt x="18" y="25"/>
                      <a:pt x="18" y="25"/>
                    </a:cubicBezTo>
                    <a:cubicBezTo>
                      <a:pt x="18" y="57"/>
                      <a:pt x="18" y="57"/>
                      <a:pt x="18" y="57"/>
                    </a:cubicBezTo>
                    <a:cubicBezTo>
                      <a:pt x="21" y="57"/>
                      <a:pt x="21" y="57"/>
                      <a:pt x="21" y="57"/>
                    </a:cubicBezTo>
                    <a:cubicBezTo>
                      <a:pt x="17" y="75"/>
                      <a:pt x="17" y="75"/>
                      <a:pt x="17" y="75"/>
                    </a:cubicBezTo>
                    <a:cubicBezTo>
                      <a:pt x="8" y="74"/>
                      <a:pt x="0" y="73"/>
                      <a:pt x="0" y="73"/>
                    </a:cubicBezTo>
                    <a:cubicBezTo>
                      <a:pt x="0" y="87"/>
                      <a:pt x="0" y="87"/>
                      <a:pt x="0" y="87"/>
                    </a:cubicBezTo>
                    <a:cubicBezTo>
                      <a:pt x="0" y="87"/>
                      <a:pt x="6" y="88"/>
                      <a:pt x="14" y="89"/>
                    </a:cubicBezTo>
                    <a:cubicBezTo>
                      <a:pt x="0" y="147"/>
                      <a:pt x="0" y="147"/>
                      <a:pt x="0" y="147"/>
                    </a:cubicBezTo>
                    <a:cubicBezTo>
                      <a:pt x="4" y="148"/>
                      <a:pt x="4" y="148"/>
                      <a:pt x="4" y="148"/>
                    </a:cubicBezTo>
                    <a:cubicBezTo>
                      <a:pt x="3" y="153"/>
                      <a:pt x="3" y="153"/>
                      <a:pt x="3" y="153"/>
                    </a:cubicBezTo>
                    <a:cubicBezTo>
                      <a:pt x="5" y="153"/>
                      <a:pt x="5" y="153"/>
                      <a:pt x="5" y="153"/>
                    </a:cubicBezTo>
                    <a:cubicBezTo>
                      <a:pt x="5" y="155"/>
                      <a:pt x="5" y="155"/>
                      <a:pt x="5" y="155"/>
                    </a:cubicBezTo>
                    <a:cubicBezTo>
                      <a:pt x="6" y="156"/>
                      <a:pt x="6" y="156"/>
                      <a:pt x="6" y="156"/>
                    </a:cubicBezTo>
                    <a:cubicBezTo>
                      <a:pt x="7" y="153"/>
                      <a:pt x="7" y="153"/>
                      <a:pt x="7" y="153"/>
                    </a:cubicBezTo>
                    <a:cubicBezTo>
                      <a:pt x="10" y="154"/>
                      <a:pt x="10" y="154"/>
                      <a:pt x="10" y="154"/>
                    </a:cubicBezTo>
                    <a:cubicBezTo>
                      <a:pt x="11" y="149"/>
                      <a:pt x="11" y="149"/>
                      <a:pt x="11" y="149"/>
                    </a:cubicBezTo>
                    <a:cubicBezTo>
                      <a:pt x="15" y="150"/>
                      <a:pt x="15" y="150"/>
                      <a:pt x="15" y="150"/>
                    </a:cubicBezTo>
                    <a:cubicBezTo>
                      <a:pt x="29" y="91"/>
                      <a:pt x="29" y="91"/>
                      <a:pt x="29" y="91"/>
                    </a:cubicBezTo>
                    <a:cubicBezTo>
                      <a:pt x="31" y="91"/>
                      <a:pt x="33" y="91"/>
                      <a:pt x="36" y="91"/>
                    </a:cubicBezTo>
                    <a:cubicBezTo>
                      <a:pt x="38" y="91"/>
                      <a:pt x="40" y="91"/>
                      <a:pt x="42" y="91"/>
                    </a:cubicBezTo>
                    <a:cubicBezTo>
                      <a:pt x="56" y="150"/>
                      <a:pt x="56" y="150"/>
                      <a:pt x="56" y="150"/>
                    </a:cubicBezTo>
                    <a:cubicBezTo>
                      <a:pt x="60" y="149"/>
                      <a:pt x="60" y="149"/>
                      <a:pt x="60" y="149"/>
                    </a:cubicBezTo>
                    <a:cubicBezTo>
                      <a:pt x="61" y="154"/>
                      <a:pt x="61" y="154"/>
                      <a:pt x="61" y="154"/>
                    </a:cubicBezTo>
                    <a:cubicBezTo>
                      <a:pt x="64" y="154"/>
                      <a:pt x="64" y="154"/>
                      <a:pt x="64" y="154"/>
                    </a:cubicBezTo>
                    <a:cubicBezTo>
                      <a:pt x="65" y="156"/>
                      <a:pt x="65" y="156"/>
                      <a:pt x="65" y="156"/>
                    </a:cubicBezTo>
                    <a:cubicBezTo>
                      <a:pt x="66" y="156"/>
                      <a:pt x="66" y="156"/>
                      <a:pt x="66" y="156"/>
                    </a:cubicBezTo>
                    <a:cubicBezTo>
                      <a:pt x="66" y="154"/>
                      <a:pt x="66" y="154"/>
                      <a:pt x="66" y="154"/>
                    </a:cubicBezTo>
                    <a:cubicBezTo>
                      <a:pt x="68" y="153"/>
                      <a:pt x="68" y="153"/>
                      <a:pt x="68" y="153"/>
                    </a:cubicBezTo>
                    <a:cubicBezTo>
                      <a:pt x="67" y="148"/>
                      <a:pt x="67" y="148"/>
                      <a:pt x="67" y="148"/>
                    </a:cubicBezTo>
                    <a:cubicBezTo>
                      <a:pt x="71" y="147"/>
                      <a:pt x="71" y="147"/>
                      <a:pt x="71" y="147"/>
                    </a:cubicBezTo>
                    <a:cubicBezTo>
                      <a:pt x="57" y="89"/>
                      <a:pt x="57" y="89"/>
                      <a:pt x="57" y="89"/>
                    </a:cubicBezTo>
                    <a:cubicBezTo>
                      <a:pt x="65" y="88"/>
                      <a:pt x="71" y="87"/>
                      <a:pt x="71" y="87"/>
                    </a:cubicBezTo>
                    <a:lnTo>
                      <a:pt x="71" y="73"/>
                    </a:lnTo>
                    <a:close/>
                    <a:moveTo>
                      <a:pt x="21" y="29"/>
                    </a:moveTo>
                    <a:cubicBezTo>
                      <a:pt x="49" y="29"/>
                      <a:pt x="49" y="29"/>
                      <a:pt x="49" y="29"/>
                    </a:cubicBezTo>
                    <a:cubicBezTo>
                      <a:pt x="49" y="53"/>
                      <a:pt x="49" y="53"/>
                      <a:pt x="49" y="53"/>
                    </a:cubicBezTo>
                    <a:cubicBezTo>
                      <a:pt x="49" y="53"/>
                      <a:pt x="49" y="53"/>
                      <a:pt x="49" y="53"/>
                    </a:cubicBezTo>
                    <a:cubicBezTo>
                      <a:pt x="38" y="53"/>
                      <a:pt x="38" y="53"/>
                      <a:pt x="38" y="53"/>
                    </a:cubicBezTo>
                    <a:cubicBezTo>
                      <a:pt x="33" y="53"/>
                      <a:pt x="33" y="53"/>
                      <a:pt x="33" y="53"/>
                    </a:cubicBezTo>
                    <a:cubicBezTo>
                      <a:pt x="22" y="53"/>
                      <a:pt x="22" y="53"/>
                      <a:pt x="22" y="53"/>
                    </a:cubicBezTo>
                    <a:cubicBezTo>
                      <a:pt x="21" y="53"/>
                      <a:pt x="21" y="53"/>
                      <a:pt x="21" y="53"/>
                    </a:cubicBezTo>
                    <a:lnTo>
                      <a:pt x="21" y="29"/>
                    </a:lnTo>
                    <a:close/>
                    <a:moveTo>
                      <a:pt x="12" y="146"/>
                    </a:moveTo>
                    <a:cubicBezTo>
                      <a:pt x="5" y="144"/>
                      <a:pt x="5" y="144"/>
                      <a:pt x="5" y="144"/>
                    </a:cubicBezTo>
                    <a:cubicBezTo>
                      <a:pt x="17" y="90"/>
                      <a:pt x="17" y="90"/>
                      <a:pt x="17" y="90"/>
                    </a:cubicBezTo>
                    <a:cubicBezTo>
                      <a:pt x="20" y="90"/>
                      <a:pt x="22" y="90"/>
                      <a:pt x="25" y="90"/>
                    </a:cubicBezTo>
                    <a:lnTo>
                      <a:pt x="12" y="146"/>
                    </a:lnTo>
                    <a:close/>
                    <a:moveTo>
                      <a:pt x="28" y="77"/>
                    </a:moveTo>
                    <a:cubicBezTo>
                      <a:pt x="26" y="76"/>
                      <a:pt x="23" y="76"/>
                      <a:pt x="20" y="76"/>
                    </a:cubicBezTo>
                    <a:cubicBezTo>
                      <a:pt x="25" y="57"/>
                      <a:pt x="25" y="57"/>
                      <a:pt x="25" y="57"/>
                    </a:cubicBezTo>
                    <a:cubicBezTo>
                      <a:pt x="33" y="57"/>
                      <a:pt x="33" y="57"/>
                      <a:pt x="33" y="57"/>
                    </a:cubicBezTo>
                    <a:lnTo>
                      <a:pt x="28" y="77"/>
                    </a:lnTo>
                    <a:close/>
                    <a:moveTo>
                      <a:pt x="36" y="77"/>
                    </a:moveTo>
                    <a:cubicBezTo>
                      <a:pt x="34" y="77"/>
                      <a:pt x="33" y="77"/>
                      <a:pt x="32" y="77"/>
                    </a:cubicBezTo>
                    <a:cubicBezTo>
                      <a:pt x="35" y="63"/>
                      <a:pt x="35" y="63"/>
                      <a:pt x="35" y="63"/>
                    </a:cubicBezTo>
                    <a:cubicBezTo>
                      <a:pt x="39" y="77"/>
                      <a:pt x="39" y="77"/>
                      <a:pt x="39" y="77"/>
                    </a:cubicBezTo>
                    <a:cubicBezTo>
                      <a:pt x="38" y="77"/>
                      <a:pt x="37" y="77"/>
                      <a:pt x="36" y="77"/>
                    </a:cubicBezTo>
                    <a:close/>
                    <a:moveTo>
                      <a:pt x="38" y="57"/>
                    </a:moveTo>
                    <a:cubicBezTo>
                      <a:pt x="46" y="57"/>
                      <a:pt x="46" y="57"/>
                      <a:pt x="46" y="57"/>
                    </a:cubicBezTo>
                    <a:cubicBezTo>
                      <a:pt x="50" y="76"/>
                      <a:pt x="50" y="76"/>
                      <a:pt x="50" y="76"/>
                    </a:cubicBezTo>
                    <a:cubicBezTo>
                      <a:pt x="48" y="76"/>
                      <a:pt x="45" y="76"/>
                      <a:pt x="42" y="77"/>
                    </a:cubicBezTo>
                    <a:lnTo>
                      <a:pt x="38" y="57"/>
                    </a:lnTo>
                    <a:close/>
                    <a:moveTo>
                      <a:pt x="66" y="144"/>
                    </a:moveTo>
                    <a:cubicBezTo>
                      <a:pt x="59" y="146"/>
                      <a:pt x="59" y="146"/>
                      <a:pt x="59" y="146"/>
                    </a:cubicBezTo>
                    <a:cubicBezTo>
                      <a:pt x="46" y="90"/>
                      <a:pt x="46" y="90"/>
                      <a:pt x="46" y="90"/>
                    </a:cubicBezTo>
                    <a:cubicBezTo>
                      <a:pt x="48" y="90"/>
                      <a:pt x="51" y="90"/>
                      <a:pt x="54" y="90"/>
                    </a:cubicBezTo>
                    <a:lnTo>
                      <a:pt x="66" y="144"/>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1" name="Freeform 121"/>
              <p:cNvSpPr>
                <a:spLocks noEditPoints="1"/>
              </p:cNvSpPr>
              <p:nvPr/>
            </p:nvSpPr>
            <p:spPr bwMode="auto">
              <a:xfrm>
                <a:off x="2983932" y="1377968"/>
                <a:ext cx="283346" cy="286156"/>
              </a:xfrm>
              <a:custGeom>
                <a:avLst/>
                <a:gdLst/>
                <a:ahLst/>
                <a:cxnLst>
                  <a:cxn ang="0">
                    <a:pos x="145" y="131"/>
                  </a:cxn>
                  <a:cxn ang="0">
                    <a:pos x="34" y="0"/>
                  </a:cxn>
                  <a:cxn ang="0">
                    <a:pos x="0" y="28"/>
                  </a:cxn>
                  <a:cxn ang="0">
                    <a:pos x="112" y="159"/>
                  </a:cxn>
                  <a:cxn ang="0">
                    <a:pos x="145" y="131"/>
                  </a:cxn>
                  <a:cxn ang="0">
                    <a:pos x="103" y="138"/>
                  </a:cxn>
                  <a:cxn ang="0">
                    <a:pos x="100" y="133"/>
                  </a:cxn>
                  <a:cxn ang="0">
                    <a:pos x="106" y="128"/>
                  </a:cxn>
                  <a:cxn ang="0">
                    <a:pos x="103" y="123"/>
                  </a:cxn>
                  <a:cxn ang="0">
                    <a:pos x="96" y="129"/>
                  </a:cxn>
                  <a:cxn ang="0">
                    <a:pos x="91" y="122"/>
                  </a:cxn>
                  <a:cxn ang="0">
                    <a:pos x="101" y="114"/>
                  </a:cxn>
                  <a:cxn ang="0">
                    <a:pos x="97" y="110"/>
                  </a:cxn>
                  <a:cxn ang="0">
                    <a:pos x="87" y="119"/>
                  </a:cxn>
                  <a:cxn ang="0">
                    <a:pos x="84" y="114"/>
                  </a:cxn>
                  <a:cxn ang="0">
                    <a:pos x="90" y="109"/>
                  </a:cxn>
                  <a:cxn ang="0">
                    <a:pos x="86" y="104"/>
                  </a:cxn>
                  <a:cxn ang="0">
                    <a:pos x="80" y="110"/>
                  </a:cxn>
                  <a:cxn ang="0">
                    <a:pos x="75" y="104"/>
                  </a:cxn>
                  <a:cxn ang="0">
                    <a:pos x="86" y="94"/>
                  </a:cxn>
                  <a:cxn ang="0">
                    <a:pos x="83" y="90"/>
                  </a:cxn>
                  <a:cxn ang="0">
                    <a:pos x="71" y="100"/>
                  </a:cxn>
                  <a:cxn ang="0">
                    <a:pos x="67" y="95"/>
                  </a:cxn>
                  <a:cxn ang="0">
                    <a:pos x="75" y="89"/>
                  </a:cxn>
                  <a:cxn ang="0">
                    <a:pos x="72" y="84"/>
                  </a:cxn>
                  <a:cxn ang="0">
                    <a:pos x="64" y="91"/>
                  </a:cxn>
                  <a:cxn ang="0">
                    <a:pos x="58" y="85"/>
                  </a:cxn>
                  <a:cxn ang="0">
                    <a:pos x="70" y="75"/>
                  </a:cxn>
                  <a:cxn ang="0">
                    <a:pos x="66" y="71"/>
                  </a:cxn>
                  <a:cxn ang="0">
                    <a:pos x="55" y="81"/>
                  </a:cxn>
                  <a:cxn ang="0">
                    <a:pos x="51" y="76"/>
                  </a:cxn>
                  <a:cxn ang="0">
                    <a:pos x="59" y="70"/>
                  </a:cxn>
                  <a:cxn ang="0">
                    <a:pos x="56" y="65"/>
                  </a:cxn>
                  <a:cxn ang="0">
                    <a:pos x="47" y="72"/>
                  </a:cxn>
                  <a:cxn ang="0">
                    <a:pos x="43" y="66"/>
                  </a:cxn>
                  <a:cxn ang="0">
                    <a:pos x="54" y="57"/>
                  </a:cxn>
                  <a:cxn ang="0">
                    <a:pos x="51" y="53"/>
                  </a:cxn>
                  <a:cxn ang="0">
                    <a:pos x="39" y="63"/>
                  </a:cxn>
                  <a:cxn ang="0">
                    <a:pos x="36" y="58"/>
                  </a:cxn>
                  <a:cxn ang="0">
                    <a:pos x="43" y="51"/>
                  </a:cxn>
                  <a:cxn ang="0">
                    <a:pos x="39" y="47"/>
                  </a:cxn>
                  <a:cxn ang="0">
                    <a:pos x="32" y="54"/>
                  </a:cxn>
                  <a:cxn ang="0">
                    <a:pos x="27" y="47"/>
                  </a:cxn>
                  <a:cxn ang="0">
                    <a:pos x="38" y="38"/>
                  </a:cxn>
                  <a:cxn ang="0">
                    <a:pos x="35" y="34"/>
                  </a:cxn>
                  <a:cxn ang="0">
                    <a:pos x="23" y="44"/>
                  </a:cxn>
                  <a:cxn ang="0">
                    <a:pos x="19" y="39"/>
                  </a:cxn>
                  <a:cxn ang="0">
                    <a:pos x="28" y="32"/>
                  </a:cxn>
                  <a:cxn ang="0">
                    <a:pos x="24" y="28"/>
                  </a:cxn>
                  <a:cxn ang="0">
                    <a:pos x="16" y="35"/>
                  </a:cxn>
                  <a:cxn ang="0">
                    <a:pos x="11" y="29"/>
                  </a:cxn>
                  <a:cxn ang="0">
                    <a:pos x="33" y="11"/>
                  </a:cxn>
                  <a:cxn ang="0">
                    <a:pos x="134" y="130"/>
                  </a:cxn>
                  <a:cxn ang="0">
                    <a:pos x="113" y="149"/>
                  </a:cxn>
                  <a:cxn ang="0">
                    <a:pos x="107" y="141"/>
                  </a:cxn>
                  <a:cxn ang="0">
                    <a:pos x="117" y="133"/>
                  </a:cxn>
                  <a:cxn ang="0">
                    <a:pos x="113" y="129"/>
                  </a:cxn>
                  <a:cxn ang="0">
                    <a:pos x="103" y="138"/>
                  </a:cxn>
                </a:cxnLst>
                <a:rect l="0" t="0" r="r" b="b"/>
                <a:pathLst>
                  <a:path w="145" h="159">
                    <a:moveTo>
                      <a:pt x="145" y="131"/>
                    </a:moveTo>
                    <a:lnTo>
                      <a:pt x="34" y="0"/>
                    </a:lnTo>
                    <a:lnTo>
                      <a:pt x="0" y="28"/>
                    </a:lnTo>
                    <a:lnTo>
                      <a:pt x="112" y="159"/>
                    </a:lnTo>
                    <a:lnTo>
                      <a:pt x="145" y="131"/>
                    </a:lnTo>
                    <a:close/>
                    <a:moveTo>
                      <a:pt x="103" y="138"/>
                    </a:moveTo>
                    <a:lnTo>
                      <a:pt x="100" y="133"/>
                    </a:lnTo>
                    <a:lnTo>
                      <a:pt x="106" y="128"/>
                    </a:lnTo>
                    <a:lnTo>
                      <a:pt x="103" y="123"/>
                    </a:lnTo>
                    <a:lnTo>
                      <a:pt x="96" y="129"/>
                    </a:lnTo>
                    <a:lnTo>
                      <a:pt x="91" y="122"/>
                    </a:lnTo>
                    <a:lnTo>
                      <a:pt x="101" y="114"/>
                    </a:lnTo>
                    <a:lnTo>
                      <a:pt x="97" y="110"/>
                    </a:lnTo>
                    <a:lnTo>
                      <a:pt x="87" y="119"/>
                    </a:lnTo>
                    <a:lnTo>
                      <a:pt x="84" y="114"/>
                    </a:lnTo>
                    <a:lnTo>
                      <a:pt x="90" y="109"/>
                    </a:lnTo>
                    <a:lnTo>
                      <a:pt x="86" y="104"/>
                    </a:lnTo>
                    <a:lnTo>
                      <a:pt x="80" y="110"/>
                    </a:lnTo>
                    <a:lnTo>
                      <a:pt x="75" y="104"/>
                    </a:lnTo>
                    <a:lnTo>
                      <a:pt x="86" y="94"/>
                    </a:lnTo>
                    <a:lnTo>
                      <a:pt x="83" y="90"/>
                    </a:lnTo>
                    <a:lnTo>
                      <a:pt x="71" y="100"/>
                    </a:lnTo>
                    <a:lnTo>
                      <a:pt x="67" y="95"/>
                    </a:lnTo>
                    <a:lnTo>
                      <a:pt x="75" y="89"/>
                    </a:lnTo>
                    <a:lnTo>
                      <a:pt x="72" y="84"/>
                    </a:lnTo>
                    <a:lnTo>
                      <a:pt x="64" y="91"/>
                    </a:lnTo>
                    <a:lnTo>
                      <a:pt x="58" y="85"/>
                    </a:lnTo>
                    <a:lnTo>
                      <a:pt x="70" y="75"/>
                    </a:lnTo>
                    <a:lnTo>
                      <a:pt x="66" y="71"/>
                    </a:lnTo>
                    <a:lnTo>
                      <a:pt x="55" y="81"/>
                    </a:lnTo>
                    <a:lnTo>
                      <a:pt x="51" y="76"/>
                    </a:lnTo>
                    <a:lnTo>
                      <a:pt x="59" y="70"/>
                    </a:lnTo>
                    <a:lnTo>
                      <a:pt x="56" y="65"/>
                    </a:lnTo>
                    <a:lnTo>
                      <a:pt x="47" y="72"/>
                    </a:lnTo>
                    <a:lnTo>
                      <a:pt x="43" y="66"/>
                    </a:lnTo>
                    <a:lnTo>
                      <a:pt x="54" y="57"/>
                    </a:lnTo>
                    <a:lnTo>
                      <a:pt x="51" y="53"/>
                    </a:lnTo>
                    <a:lnTo>
                      <a:pt x="39" y="63"/>
                    </a:lnTo>
                    <a:lnTo>
                      <a:pt x="36" y="58"/>
                    </a:lnTo>
                    <a:lnTo>
                      <a:pt x="43" y="51"/>
                    </a:lnTo>
                    <a:lnTo>
                      <a:pt x="39" y="47"/>
                    </a:lnTo>
                    <a:lnTo>
                      <a:pt x="32" y="54"/>
                    </a:lnTo>
                    <a:lnTo>
                      <a:pt x="27" y="47"/>
                    </a:lnTo>
                    <a:lnTo>
                      <a:pt x="38" y="38"/>
                    </a:lnTo>
                    <a:lnTo>
                      <a:pt x="35" y="34"/>
                    </a:lnTo>
                    <a:lnTo>
                      <a:pt x="23" y="44"/>
                    </a:lnTo>
                    <a:lnTo>
                      <a:pt x="19" y="39"/>
                    </a:lnTo>
                    <a:lnTo>
                      <a:pt x="28" y="32"/>
                    </a:lnTo>
                    <a:lnTo>
                      <a:pt x="24" y="28"/>
                    </a:lnTo>
                    <a:lnTo>
                      <a:pt x="16" y="35"/>
                    </a:lnTo>
                    <a:lnTo>
                      <a:pt x="11" y="29"/>
                    </a:lnTo>
                    <a:lnTo>
                      <a:pt x="33" y="11"/>
                    </a:lnTo>
                    <a:lnTo>
                      <a:pt x="134" y="130"/>
                    </a:lnTo>
                    <a:lnTo>
                      <a:pt x="113" y="149"/>
                    </a:lnTo>
                    <a:lnTo>
                      <a:pt x="107" y="141"/>
                    </a:lnTo>
                    <a:lnTo>
                      <a:pt x="117" y="133"/>
                    </a:lnTo>
                    <a:lnTo>
                      <a:pt x="113" y="129"/>
                    </a:lnTo>
                    <a:lnTo>
                      <a:pt x="103" y="138"/>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2" name="Freeform 122"/>
              <p:cNvSpPr>
                <a:spLocks noEditPoints="1"/>
              </p:cNvSpPr>
              <p:nvPr/>
            </p:nvSpPr>
            <p:spPr bwMode="auto">
              <a:xfrm>
                <a:off x="1246727" y="4412300"/>
                <a:ext cx="150467" cy="309552"/>
              </a:xfrm>
              <a:custGeom>
                <a:avLst/>
                <a:gdLst/>
                <a:ahLst/>
                <a:cxnLst>
                  <a:cxn ang="0">
                    <a:pos x="1" y="14"/>
                  </a:cxn>
                  <a:cxn ang="0">
                    <a:pos x="1" y="19"/>
                  </a:cxn>
                  <a:cxn ang="0">
                    <a:pos x="77" y="84"/>
                  </a:cxn>
                  <a:cxn ang="0">
                    <a:pos x="10" y="158"/>
                  </a:cxn>
                  <a:cxn ang="0">
                    <a:pos x="15" y="150"/>
                  </a:cxn>
                  <a:cxn ang="0">
                    <a:pos x="10" y="147"/>
                  </a:cxn>
                  <a:cxn ang="0">
                    <a:pos x="17" y="143"/>
                  </a:cxn>
                  <a:cxn ang="0">
                    <a:pos x="10" y="140"/>
                  </a:cxn>
                  <a:cxn ang="0">
                    <a:pos x="15" y="137"/>
                  </a:cxn>
                  <a:cxn ang="0">
                    <a:pos x="10" y="135"/>
                  </a:cxn>
                  <a:cxn ang="0">
                    <a:pos x="17" y="130"/>
                  </a:cxn>
                  <a:cxn ang="0">
                    <a:pos x="9" y="127"/>
                  </a:cxn>
                  <a:cxn ang="0">
                    <a:pos x="15" y="125"/>
                  </a:cxn>
                  <a:cxn ang="0">
                    <a:pos x="9" y="122"/>
                  </a:cxn>
                  <a:cxn ang="0">
                    <a:pos x="16" y="118"/>
                  </a:cxn>
                  <a:cxn ang="0">
                    <a:pos x="9" y="116"/>
                  </a:cxn>
                  <a:cxn ang="0">
                    <a:pos x="14" y="113"/>
                  </a:cxn>
                  <a:cxn ang="0">
                    <a:pos x="9" y="110"/>
                  </a:cxn>
                  <a:cxn ang="0">
                    <a:pos x="16" y="106"/>
                  </a:cxn>
                  <a:cxn ang="0">
                    <a:pos x="8" y="103"/>
                  </a:cxn>
                  <a:cxn ang="0">
                    <a:pos x="14" y="100"/>
                  </a:cxn>
                  <a:cxn ang="0">
                    <a:pos x="8" y="97"/>
                  </a:cxn>
                  <a:cxn ang="0">
                    <a:pos x="8" y="94"/>
                  </a:cxn>
                  <a:cxn ang="0">
                    <a:pos x="14" y="92"/>
                  </a:cxn>
                  <a:cxn ang="0">
                    <a:pos x="8" y="89"/>
                  </a:cxn>
                  <a:cxn ang="0">
                    <a:pos x="11" y="86"/>
                  </a:cxn>
                  <a:cxn ang="0">
                    <a:pos x="7" y="83"/>
                  </a:cxn>
                  <a:cxn ang="0">
                    <a:pos x="14" y="79"/>
                  </a:cxn>
                  <a:cxn ang="0">
                    <a:pos x="7" y="77"/>
                  </a:cxn>
                  <a:cxn ang="0">
                    <a:pos x="11" y="74"/>
                  </a:cxn>
                  <a:cxn ang="0">
                    <a:pos x="7" y="71"/>
                  </a:cxn>
                  <a:cxn ang="0">
                    <a:pos x="14" y="67"/>
                  </a:cxn>
                  <a:cxn ang="0">
                    <a:pos x="7" y="64"/>
                  </a:cxn>
                  <a:cxn ang="0">
                    <a:pos x="11" y="61"/>
                  </a:cxn>
                  <a:cxn ang="0">
                    <a:pos x="7" y="59"/>
                  </a:cxn>
                  <a:cxn ang="0">
                    <a:pos x="13" y="54"/>
                  </a:cxn>
                  <a:cxn ang="0">
                    <a:pos x="7" y="52"/>
                  </a:cxn>
                  <a:cxn ang="0">
                    <a:pos x="11" y="49"/>
                  </a:cxn>
                  <a:cxn ang="0">
                    <a:pos x="7" y="46"/>
                  </a:cxn>
                  <a:cxn ang="0">
                    <a:pos x="13" y="42"/>
                  </a:cxn>
                  <a:cxn ang="0">
                    <a:pos x="7" y="40"/>
                  </a:cxn>
                  <a:cxn ang="0">
                    <a:pos x="10" y="37"/>
                  </a:cxn>
                  <a:cxn ang="0">
                    <a:pos x="7" y="34"/>
                  </a:cxn>
                  <a:cxn ang="0">
                    <a:pos x="13" y="30"/>
                  </a:cxn>
                  <a:cxn ang="0">
                    <a:pos x="6" y="27"/>
                  </a:cxn>
                  <a:cxn ang="0">
                    <a:pos x="10" y="24"/>
                  </a:cxn>
                  <a:cxn ang="0">
                    <a:pos x="6" y="22"/>
                  </a:cxn>
                  <a:cxn ang="0">
                    <a:pos x="71" y="84"/>
                  </a:cxn>
                </a:cxnLst>
                <a:rect l="0" t="0" r="r" b="b"/>
                <a:pathLst>
                  <a:path w="77" h="172">
                    <a:moveTo>
                      <a:pt x="0" y="0"/>
                    </a:moveTo>
                    <a:lnTo>
                      <a:pt x="1" y="14"/>
                    </a:lnTo>
                    <a:lnTo>
                      <a:pt x="1" y="14"/>
                    </a:lnTo>
                    <a:lnTo>
                      <a:pt x="1" y="19"/>
                    </a:lnTo>
                    <a:lnTo>
                      <a:pt x="6" y="172"/>
                    </a:lnTo>
                    <a:lnTo>
                      <a:pt x="77" y="84"/>
                    </a:lnTo>
                    <a:lnTo>
                      <a:pt x="0" y="0"/>
                    </a:lnTo>
                    <a:close/>
                    <a:moveTo>
                      <a:pt x="10" y="158"/>
                    </a:moveTo>
                    <a:lnTo>
                      <a:pt x="10" y="150"/>
                    </a:lnTo>
                    <a:lnTo>
                      <a:pt x="15" y="150"/>
                    </a:lnTo>
                    <a:lnTo>
                      <a:pt x="15" y="146"/>
                    </a:lnTo>
                    <a:lnTo>
                      <a:pt x="10" y="147"/>
                    </a:lnTo>
                    <a:lnTo>
                      <a:pt x="10" y="143"/>
                    </a:lnTo>
                    <a:lnTo>
                      <a:pt x="17" y="143"/>
                    </a:lnTo>
                    <a:lnTo>
                      <a:pt x="17" y="140"/>
                    </a:lnTo>
                    <a:lnTo>
                      <a:pt x="10" y="140"/>
                    </a:lnTo>
                    <a:lnTo>
                      <a:pt x="10" y="137"/>
                    </a:lnTo>
                    <a:lnTo>
                      <a:pt x="15" y="137"/>
                    </a:lnTo>
                    <a:lnTo>
                      <a:pt x="15" y="135"/>
                    </a:lnTo>
                    <a:lnTo>
                      <a:pt x="10" y="135"/>
                    </a:lnTo>
                    <a:lnTo>
                      <a:pt x="9" y="131"/>
                    </a:lnTo>
                    <a:lnTo>
                      <a:pt x="17" y="130"/>
                    </a:lnTo>
                    <a:lnTo>
                      <a:pt x="16" y="127"/>
                    </a:lnTo>
                    <a:lnTo>
                      <a:pt x="9" y="127"/>
                    </a:lnTo>
                    <a:lnTo>
                      <a:pt x="9" y="125"/>
                    </a:lnTo>
                    <a:lnTo>
                      <a:pt x="15" y="125"/>
                    </a:lnTo>
                    <a:lnTo>
                      <a:pt x="15" y="122"/>
                    </a:lnTo>
                    <a:lnTo>
                      <a:pt x="9" y="122"/>
                    </a:lnTo>
                    <a:lnTo>
                      <a:pt x="9" y="118"/>
                    </a:lnTo>
                    <a:lnTo>
                      <a:pt x="16" y="118"/>
                    </a:lnTo>
                    <a:lnTo>
                      <a:pt x="16" y="116"/>
                    </a:lnTo>
                    <a:lnTo>
                      <a:pt x="9" y="116"/>
                    </a:lnTo>
                    <a:lnTo>
                      <a:pt x="9" y="113"/>
                    </a:lnTo>
                    <a:lnTo>
                      <a:pt x="14" y="113"/>
                    </a:lnTo>
                    <a:lnTo>
                      <a:pt x="14" y="110"/>
                    </a:lnTo>
                    <a:lnTo>
                      <a:pt x="9" y="110"/>
                    </a:lnTo>
                    <a:lnTo>
                      <a:pt x="8" y="106"/>
                    </a:lnTo>
                    <a:lnTo>
                      <a:pt x="16" y="106"/>
                    </a:lnTo>
                    <a:lnTo>
                      <a:pt x="16" y="103"/>
                    </a:lnTo>
                    <a:lnTo>
                      <a:pt x="8" y="103"/>
                    </a:lnTo>
                    <a:lnTo>
                      <a:pt x="8" y="100"/>
                    </a:lnTo>
                    <a:lnTo>
                      <a:pt x="14" y="100"/>
                    </a:lnTo>
                    <a:lnTo>
                      <a:pt x="14" y="97"/>
                    </a:lnTo>
                    <a:lnTo>
                      <a:pt x="8" y="97"/>
                    </a:lnTo>
                    <a:lnTo>
                      <a:pt x="8" y="94"/>
                    </a:lnTo>
                    <a:lnTo>
                      <a:pt x="8" y="94"/>
                    </a:lnTo>
                    <a:lnTo>
                      <a:pt x="8" y="92"/>
                    </a:lnTo>
                    <a:lnTo>
                      <a:pt x="14" y="92"/>
                    </a:lnTo>
                    <a:lnTo>
                      <a:pt x="14" y="89"/>
                    </a:lnTo>
                    <a:lnTo>
                      <a:pt x="8" y="89"/>
                    </a:lnTo>
                    <a:lnTo>
                      <a:pt x="7" y="86"/>
                    </a:lnTo>
                    <a:lnTo>
                      <a:pt x="11" y="86"/>
                    </a:lnTo>
                    <a:lnTo>
                      <a:pt x="11" y="83"/>
                    </a:lnTo>
                    <a:lnTo>
                      <a:pt x="7" y="83"/>
                    </a:lnTo>
                    <a:lnTo>
                      <a:pt x="7" y="79"/>
                    </a:lnTo>
                    <a:lnTo>
                      <a:pt x="14" y="79"/>
                    </a:lnTo>
                    <a:lnTo>
                      <a:pt x="14" y="77"/>
                    </a:lnTo>
                    <a:lnTo>
                      <a:pt x="7" y="77"/>
                    </a:lnTo>
                    <a:lnTo>
                      <a:pt x="7" y="74"/>
                    </a:lnTo>
                    <a:lnTo>
                      <a:pt x="11" y="74"/>
                    </a:lnTo>
                    <a:lnTo>
                      <a:pt x="11" y="71"/>
                    </a:lnTo>
                    <a:lnTo>
                      <a:pt x="7" y="71"/>
                    </a:lnTo>
                    <a:lnTo>
                      <a:pt x="7" y="67"/>
                    </a:lnTo>
                    <a:lnTo>
                      <a:pt x="14" y="67"/>
                    </a:lnTo>
                    <a:lnTo>
                      <a:pt x="14" y="64"/>
                    </a:lnTo>
                    <a:lnTo>
                      <a:pt x="7" y="64"/>
                    </a:lnTo>
                    <a:lnTo>
                      <a:pt x="7" y="61"/>
                    </a:lnTo>
                    <a:lnTo>
                      <a:pt x="11" y="61"/>
                    </a:lnTo>
                    <a:lnTo>
                      <a:pt x="11" y="59"/>
                    </a:lnTo>
                    <a:lnTo>
                      <a:pt x="7" y="59"/>
                    </a:lnTo>
                    <a:lnTo>
                      <a:pt x="7" y="55"/>
                    </a:lnTo>
                    <a:lnTo>
                      <a:pt x="13" y="54"/>
                    </a:lnTo>
                    <a:lnTo>
                      <a:pt x="13" y="51"/>
                    </a:lnTo>
                    <a:lnTo>
                      <a:pt x="7" y="52"/>
                    </a:lnTo>
                    <a:lnTo>
                      <a:pt x="7" y="49"/>
                    </a:lnTo>
                    <a:lnTo>
                      <a:pt x="11" y="49"/>
                    </a:lnTo>
                    <a:lnTo>
                      <a:pt x="11" y="46"/>
                    </a:lnTo>
                    <a:lnTo>
                      <a:pt x="7" y="46"/>
                    </a:lnTo>
                    <a:lnTo>
                      <a:pt x="7" y="42"/>
                    </a:lnTo>
                    <a:lnTo>
                      <a:pt x="13" y="42"/>
                    </a:lnTo>
                    <a:lnTo>
                      <a:pt x="13" y="40"/>
                    </a:lnTo>
                    <a:lnTo>
                      <a:pt x="7" y="40"/>
                    </a:lnTo>
                    <a:lnTo>
                      <a:pt x="7" y="37"/>
                    </a:lnTo>
                    <a:lnTo>
                      <a:pt x="10" y="37"/>
                    </a:lnTo>
                    <a:lnTo>
                      <a:pt x="10" y="34"/>
                    </a:lnTo>
                    <a:lnTo>
                      <a:pt x="7" y="34"/>
                    </a:lnTo>
                    <a:lnTo>
                      <a:pt x="6" y="30"/>
                    </a:lnTo>
                    <a:lnTo>
                      <a:pt x="13" y="30"/>
                    </a:lnTo>
                    <a:lnTo>
                      <a:pt x="12" y="27"/>
                    </a:lnTo>
                    <a:lnTo>
                      <a:pt x="6" y="27"/>
                    </a:lnTo>
                    <a:lnTo>
                      <a:pt x="6" y="24"/>
                    </a:lnTo>
                    <a:lnTo>
                      <a:pt x="10" y="24"/>
                    </a:lnTo>
                    <a:lnTo>
                      <a:pt x="10" y="22"/>
                    </a:lnTo>
                    <a:lnTo>
                      <a:pt x="6" y="22"/>
                    </a:lnTo>
                    <a:lnTo>
                      <a:pt x="6" y="13"/>
                    </a:lnTo>
                    <a:lnTo>
                      <a:pt x="71" y="84"/>
                    </a:lnTo>
                    <a:lnTo>
                      <a:pt x="10" y="158"/>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3" name="Freeform 123"/>
              <p:cNvSpPr>
                <a:spLocks noEditPoints="1"/>
              </p:cNvSpPr>
              <p:nvPr/>
            </p:nvSpPr>
            <p:spPr bwMode="auto">
              <a:xfrm>
                <a:off x="1283855" y="4502286"/>
                <a:ext cx="64486" cy="131380"/>
              </a:xfrm>
              <a:custGeom>
                <a:avLst/>
                <a:gdLst/>
                <a:ahLst/>
                <a:cxnLst>
                  <a:cxn ang="0">
                    <a:pos x="33" y="36"/>
                  </a:cxn>
                  <a:cxn ang="0">
                    <a:pos x="0" y="0"/>
                  </a:cxn>
                  <a:cxn ang="0">
                    <a:pos x="3" y="73"/>
                  </a:cxn>
                  <a:cxn ang="0">
                    <a:pos x="33" y="36"/>
                  </a:cxn>
                  <a:cxn ang="0">
                    <a:pos x="7" y="59"/>
                  </a:cxn>
                  <a:cxn ang="0">
                    <a:pos x="6" y="13"/>
                  </a:cxn>
                  <a:cxn ang="0">
                    <a:pos x="26" y="36"/>
                  </a:cxn>
                  <a:cxn ang="0">
                    <a:pos x="7" y="59"/>
                  </a:cxn>
                </a:cxnLst>
                <a:rect l="0" t="0" r="r" b="b"/>
                <a:pathLst>
                  <a:path w="33" h="73">
                    <a:moveTo>
                      <a:pt x="33" y="36"/>
                    </a:moveTo>
                    <a:lnTo>
                      <a:pt x="0" y="0"/>
                    </a:lnTo>
                    <a:lnTo>
                      <a:pt x="3" y="73"/>
                    </a:lnTo>
                    <a:lnTo>
                      <a:pt x="33" y="36"/>
                    </a:lnTo>
                    <a:close/>
                    <a:moveTo>
                      <a:pt x="7" y="59"/>
                    </a:moveTo>
                    <a:lnTo>
                      <a:pt x="6" y="13"/>
                    </a:lnTo>
                    <a:lnTo>
                      <a:pt x="26" y="36"/>
                    </a:lnTo>
                    <a:lnTo>
                      <a:pt x="7" y="59"/>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4" name="Freeform 124"/>
              <p:cNvSpPr>
                <a:spLocks/>
              </p:cNvSpPr>
              <p:nvPr/>
            </p:nvSpPr>
            <p:spPr bwMode="auto">
              <a:xfrm>
                <a:off x="572559" y="2616177"/>
                <a:ext cx="113338" cy="102584"/>
              </a:xfrm>
              <a:custGeom>
                <a:avLst/>
                <a:gdLst/>
                <a:ahLst/>
                <a:cxnLst>
                  <a:cxn ang="0">
                    <a:pos x="22" y="57"/>
                  </a:cxn>
                  <a:cxn ang="0">
                    <a:pos x="35" y="57"/>
                  </a:cxn>
                  <a:cxn ang="0">
                    <a:pos x="35" y="35"/>
                  </a:cxn>
                  <a:cxn ang="0">
                    <a:pos x="58" y="35"/>
                  </a:cxn>
                  <a:cxn ang="0">
                    <a:pos x="58" y="22"/>
                  </a:cxn>
                  <a:cxn ang="0">
                    <a:pos x="35" y="22"/>
                  </a:cxn>
                  <a:cxn ang="0">
                    <a:pos x="35" y="0"/>
                  </a:cxn>
                  <a:cxn ang="0">
                    <a:pos x="22" y="0"/>
                  </a:cxn>
                  <a:cxn ang="0">
                    <a:pos x="22" y="22"/>
                  </a:cxn>
                  <a:cxn ang="0">
                    <a:pos x="0" y="22"/>
                  </a:cxn>
                  <a:cxn ang="0">
                    <a:pos x="0" y="35"/>
                  </a:cxn>
                  <a:cxn ang="0">
                    <a:pos x="22" y="35"/>
                  </a:cxn>
                  <a:cxn ang="0">
                    <a:pos x="22" y="57"/>
                  </a:cxn>
                </a:cxnLst>
                <a:rect l="0" t="0" r="r" b="b"/>
                <a:pathLst>
                  <a:path w="58" h="57">
                    <a:moveTo>
                      <a:pt x="22" y="57"/>
                    </a:moveTo>
                    <a:lnTo>
                      <a:pt x="35" y="57"/>
                    </a:lnTo>
                    <a:lnTo>
                      <a:pt x="35" y="35"/>
                    </a:lnTo>
                    <a:lnTo>
                      <a:pt x="58" y="35"/>
                    </a:lnTo>
                    <a:lnTo>
                      <a:pt x="58" y="22"/>
                    </a:lnTo>
                    <a:lnTo>
                      <a:pt x="35" y="22"/>
                    </a:lnTo>
                    <a:lnTo>
                      <a:pt x="35" y="0"/>
                    </a:lnTo>
                    <a:lnTo>
                      <a:pt x="22" y="0"/>
                    </a:lnTo>
                    <a:lnTo>
                      <a:pt x="22" y="22"/>
                    </a:lnTo>
                    <a:lnTo>
                      <a:pt x="0" y="22"/>
                    </a:lnTo>
                    <a:lnTo>
                      <a:pt x="0" y="35"/>
                    </a:lnTo>
                    <a:lnTo>
                      <a:pt x="22" y="35"/>
                    </a:lnTo>
                    <a:lnTo>
                      <a:pt x="22" y="57"/>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5" name="Freeform 125"/>
              <p:cNvSpPr>
                <a:spLocks/>
              </p:cNvSpPr>
              <p:nvPr/>
            </p:nvSpPr>
            <p:spPr bwMode="auto">
              <a:xfrm>
                <a:off x="1557431" y="2407409"/>
                <a:ext cx="347832" cy="196170"/>
              </a:xfrm>
              <a:custGeom>
                <a:avLst/>
                <a:gdLst/>
                <a:ahLst/>
                <a:cxnLst>
                  <a:cxn ang="0">
                    <a:pos x="86" y="0"/>
                  </a:cxn>
                  <a:cxn ang="0">
                    <a:pos x="40" y="78"/>
                  </a:cxn>
                  <a:cxn ang="0">
                    <a:pos x="26" y="51"/>
                  </a:cxn>
                  <a:cxn ang="0">
                    <a:pos x="0" y="51"/>
                  </a:cxn>
                  <a:cxn ang="0">
                    <a:pos x="0" y="66"/>
                  </a:cxn>
                  <a:cxn ang="0">
                    <a:pos x="17" y="66"/>
                  </a:cxn>
                  <a:cxn ang="0">
                    <a:pos x="38" y="109"/>
                  </a:cxn>
                  <a:cxn ang="0">
                    <a:pos x="95" y="15"/>
                  </a:cxn>
                  <a:cxn ang="0">
                    <a:pos x="163" y="15"/>
                  </a:cxn>
                  <a:cxn ang="0">
                    <a:pos x="163" y="26"/>
                  </a:cxn>
                  <a:cxn ang="0">
                    <a:pos x="178" y="26"/>
                  </a:cxn>
                  <a:cxn ang="0">
                    <a:pos x="178" y="0"/>
                  </a:cxn>
                  <a:cxn ang="0">
                    <a:pos x="86" y="0"/>
                  </a:cxn>
                </a:cxnLst>
                <a:rect l="0" t="0" r="r" b="b"/>
                <a:pathLst>
                  <a:path w="178" h="109">
                    <a:moveTo>
                      <a:pt x="86" y="0"/>
                    </a:moveTo>
                    <a:lnTo>
                      <a:pt x="40" y="78"/>
                    </a:lnTo>
                    <a:lnTo>
                      <a:pt x="26" y="51"/>
                    </a:lnTo>
                    <a:lnTo>
                      <a:pt x="0" y="51"/>
                    </a:lnTo>
                    <a:lnTo>
                      <a:pt x="0" y="66"/>
                    </a:lnTo>
                    <a:lnTo>
                      <a:pt x="17" y="66"/>
                    </a:lnTo>
                    <a:lnTo>
                      <a:pt x="38" y="109"/>
                    </a:lnTo>
                    <a:lnTo>
                      <a:pt x="95" y="15"/>
                    </a:lnTo>
                    <a:lnTo>
                      <a:pt x="163" y="15"/>
                    </a:lnTo>
                    <a:lnTo>
                      <a:pt x="163" y="26"/>
                    </a:lnTo>
                    <a:lnTo>
                      <a:pt x="178" y="26"/>
                    </a:lnTo>
                    <a:lnTo>
                      <a:pt x="178" y="0"/>
                    </a:lnTo>
                    <a:lnTo>
                      <a:pt x="86"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6" name="Freeform 126"/>
              <p:cNvSpPr>
                <a:spLocks noEditPoints="1"/>
              </p:cNvSpPr>
              <p:nvPr/>
            </p:nvSpPr>
            <p:spPr bwMode="auto">
              <a:xfrm>
                <a:off x="4400663" y="4243126"/>
                <a:ext cx="173916" cy="203369"/>
              </a:xfrm>
              <a:custGeom>
                <a:avLst/>
                <a:gdLst/>
                <a:ahLst/>
                <a:cxnLst>
                  <a:cxn ang="0">
                    <a:pos x="0" y="49"/>
                  </a:cxn>
                  <a:cxn ang="0">
                    <a:pos x="98" y="49"/>
                  </a:cxn>
                  <a:cxn ang="0">
                    <a:pos x="98" y="77"/>
                  </a:cxn>
                  <a:cxn ang="0">
                    <a:pos x="0" y="77"/>
                  </a:cxn>
                  <a:cxn ang="0">
                    <a:pos x="0" y="49"/>
                  </a:cxn>
                  <a:cxn ang="0">
                    <a:pos x="47" y="37"/>
                  </a:cxn>
                  <a:cxn ang="0">
                    <a:pos x="40" y="35"/>
                  </a:cxn>
                  <a:cxn ang="0">
                    <a:pos x="35" y="32"/>
                  </a:cxn>
                  <a:cxn ang="0">
                    <a:pos x="31" y="26"/>
                  </a:cxn>
                  <a:cxn ang="0">
                    <a:pos x="29" y="19"/>
                  </a:cxn>
                  <a:cxn ang="0">
                    <a:pos x="31" y="12"/>
                  </a:cxn>
                  <a:cxn ang="0">
                    <a:pos x="35" y="6"/>
                  </a:cxn>
                  <a:cxn ang="0">
                    <a:pos x="40" y="2"/>
                  </a:cxn>
                  <a:cxn ang="0">
                    <a:pos x="47" y="0"/>
                  </a:cxn>
                  <a:cxn ang="0">
                    <a:pos x="54" y="2"/>
                  </a:cxn>
                  <a:cxn ang="0">
                    <a:pos x="60" y="6"/>
                  </a:cxn>
                  <a:cxn ang="0">
                    <a:pos x="64" y="12"/>
                  </a:cxn>
                  <a:cxn ang="0">
                    <a:pos x="66" y="19"/>
                  </a:cxn>
                  <a:cxn ang="0">
                    <a:pos x="64" y="26"/>
                  </a:cxn>
                  <a:cxn ang="0">
                    <a:pos x="60" y="32"/>
                  </a:cxn>
                  <a:cxn ang="0">
                    <a:pos x="54" y="35"/>
                  </a:cxn>
                  <a:cxn ang="0">
                    <a:pos x="47" y="37"/>
                  </a:cxn>
                  <a:cxn ang="0">
                    <a:pos x="47" y="88"/>
                  </a:cxn>
                  <a:cxn ang="0">
                    <a:pos x="54" y="90"/>
                  </a:cxn>
                  <a:cxn ang="0">
                    <a:pos x="60" y="94"/>
                  </a:cxn>
                  <a:cxn ang="0">
                    <a:pos x="64" y="99"/>
                  </a:cxn>
                  <a:cxn ang="0">
                    <a:pos x="66" y="106"/>
                  </a:cxn>
                  <a:cxn ang="0">
                    <a:pos x="64" y="113"/>
                  </a:cxn>
                  <a:cxn ang="0">
                    <a:pos x="60" y="119"/>
                  </a:cxn>
                  <a:cxn ang="0">
                    <a:pos x="54" y="123"/>
                  </a:cxn>
                  <a:cxn ang="0">
                    <a:pos x="47" y="125"/>
                  </a:cxn>
                  <a:cxn ang="0">
                    <a:pos x="40" y="123"/>
                  </a:cxn>
                  <a:cxn ang="0">
                    <a:pos x="35" y="119"/>
                  </a:cxn>
                  <a:cxn ang="0">
                    <a:pos x="31" y="113"/>
                  </a:cxn>
                  <a:cxn ang="0">
                    <a:pos x="29" y="106"/>
                  </a:cxn>
                  <a:cxn ang="0">
                    <a:pos x="31" y="99"/>
                  </a:cxn>
                  <a:cxn ang="0">
                    <a:pos x="35" y="94"/>
                  </a:cxn>
                  <a:cxn ang="0">
                    <a:pos x="40" y="90"/>
                  </a:cxn>
                  <a:cxn ang="0">
                    <a:pos x="47" y="88"/>
                  </a:cxn>
                </a:cxnLst>
                <a:rect l="0" t="0" r="r" b="b"/>
                <a:pathLst>
                  <a:path w="98" h="125">
                    <a:moveTo>
                      <a:pt x="0" y="49"/>
                    </a:moveTo>
                    <a:cubicBezTo>
                      <a:pt x="98" y="49"/>
                      <a:pt x="98" y="49"/>
                      <a:pt x="98" y="49"/>
                    </a:cubicBezTo>
                    <a:cubicBezTo>
                      <a:pt x="98" y="77"/>
                      <a:pt x="98" y="77"/>
                      <a:pt x="98" y="77"/>
                    </a:cubicBezTo>
                    <a:cubicBezTo>
                      <a:pt x="0" y="77"/>
                      <a:pt x="0" y="77"/>
                      <a:pt x="0" y="77"/>
                    </a:cubicBezTo>
                    <a:lnTo>
                      <a:pt x="0" y="49"/>
                    </a:lnTo>
                    <a:close/>
                    <a:moveTo>
                      <a:pt x="47" y="37"/>
                    </a:moveTo>
                    <a:cubicBezTo>
                      <a:pt x="45" y="37"/>
                      <a:pt x="43" y="36"/>
                      <a:pt x="40" y="35"/>
                    </a:cubicBezTo>
                    <a:cubicBezTo>
                      <a:pt x="38" y="34"/>
                      <a:pt x="36" y="33"/>
                      <a:pt x="35" y="32"/>
                    </a:cubicBezTo>
                    <a:cubicBezTo>
                      <a:pt x="33" y="30"/>
                      <a:pt x="32" y="28"/>
                      <a:pt x="31" y="26"/>
                    </a:cubicBezTo>
                    <a:cubicBezTo>
                      <a:pt x="30" y="24"/>
                      <a:pt x="29" y="21"/>
                      <a:pt x="29" y="19"/>
                    </a:cubicBezTo>
                    <a:cubicBezTo>
                      <a:pt x="29" y="16"/>
                      <a:pt x="30" y="14"/>
                      <a:pt x="31" y="12"/>
                    </a:cubicBezTo>
                    <a:cubicBezTo>
                      <a:pt x="32" y="9"/>
                      <a:pt x="33" y="7"/>
                      <a:pt x="35" y="6"/>
                    </a:cubicBezTo>
                    <a:cubicBezTo>
                      <a:pt x="36" y="4"/>
                      <a:pt x="38" y="3"/>
                      <a:pt x="40" y="2"/>
                    </a:cubicBezTo>
                    <a:cubicBezTo>
                      <a:pt x="43" y="1"/>
                      <a:pt x="45" y="0"/>
                      <a:pt x="47" y="0"/>
                    </a:cubicBezTo>
                    <a:cubicBezTo>
                      <a:pt x="50" y="0"/>
                      <a:pt x="52" y="1"/>
                      <a:pt x="54" y="2"/>
                    </a:cubicBezTo>
                    <a:cubicBezTo>
                      <a:pt x="57" y="3"/>
                      <a:pt x="59" y="4"/>
                      <a:pt x="60" y="6"/>
                    </a:cubicBezTo>
                    <a:cubicBezTo>
                      <a:pt x="62" y="7"/>
                      <a:pt x="63" y="9"/>
                      <a:pt x="64" y="12"/>
                    </a:cubicBezTo>
                    <a:cubicBezTo>
                      <a:pt x="65" y="14"/>
                      <a:pt x="66" y="16"/>
                      <a:pt x="66" y="19"/>
                    </a:cubicBezTo>
                    <a:cubicBezTo>
                      <a:pt x="66" y="21"/>
                      <a:pt x="65" y="24"/>
                      <a:pt x="64" y="26"/>
                    </a:cubicBezTo>
                    <a:cubicBezTo>
                      <a:pt x="63" y="28"/>
                      <a:pt x="62" y="30"/>
                      <a:pt x="60" y="32"/>
                    </a:cubicBezTo>
                    <a:cubicBezTo>
                      <a:pt x="59" y="33"/>
                      <a:pt x="57" y="34"/>
                      <a:pt x="54" y="35"/>
                    </a:cubicBezTo>
                    <a:cubicBezTo>
                      <a:pt x="52" y="36"/>
                      <a:pt x="50" y="37"/>
                      <a:pt x="47" y="37"/>
                    </a:cubicBezTo>
                    <a:close/>
                    <a:moveTo>
                      <a:pt x="47" y="88"/>
                    </a:moveTo>
                    <a:cubicBezTo>
                      <a:pt x="50" y="88"/>
                      <a:pt x="52" y="89"/>
                      <a:pt x="54" y="90"/>
                    </a:cubicBezTo>
                    <a:cubicBezTo>
                      <a:pt x="57" y="91"/>
                      <a:pt x="59" y="92"/>
                      <a:pt x="60" y="94"/>
                    </a:cubicBezTo>
                    <a:cubicBezTo>
                      <a:pt x="62" y="95"/>
                      <a:pt x="63" y="97"/>
                      <a:pt x="64" y="99"/>
                    </a:cubicBezTo>
                    <a:cubicBezTo>
                      <a:pt x="65" y="101"/>
                      <a:pt x="66" y="104"/>
                      <a:pt x="66" y="106"/>
                    </a:cubicBezTo>
                    <a:cubicBezTo>
                      <a:pt x="66" y="109"/>
                      <a:pt x="65" y="111"/>
                      <a:pt x="64" y="113"/>
                    </a:cubicBezTo>
                    <a:cubicBezTo>
                      <a:pt x="63" y="116"/>
                      <a:pt x="62" y="118"/>
                      <a:pt x="60" y="119"/>
                    </a:cubicBezTo>
                    <a:cubicBezTo>
                      <a:pt x="59" y="121"/>
                      <a:pt x="57" y="122"/>
                      <a:pt x="54" y="123"/>
                    </a:cubicBezTo>
                    <a:cubicBezTo>
                      <a:pt x="52" y="124"/>
                      <a:pt x="50" y="125"/>
                      <a:pt x="47" y="125"/>
                    </a:cubicBezTo>
                    <a:cubicBezTo>
                      <a:pt x="45" y="125"/>
                      <a:pt x="43" y="124"/>
                      <a:pt x="40" y="123"/>
                    </a:cubicBezTo>
                    <a:cubicBezTo>
                      <a:pt x="38" y="122"/>
                      <a:pt x="36" y="121"/>
                      <a:pt x="35" y="119"/>
                    </a:cubicBezTo>
                    <a:cubicBezTo>
                      <a:pt x="33" y="118"/>
                      <a:pt x="32" y="116"/>
                      <a:pt x="31" y="113"/>
                    </a:cubicBezTo>
                    <a:cubicBezTo>
                      <a:pt x="30" y="111"/>
                      <a:pt x="29" y="109"/>
                      <a:pt x="29" y="106"/>
                    </a:cubicBezTo>
                    <a:cubicBezTo>
                      <a:pt x="29" y="104"/>
                      <a:pt x="30" y="101"/>
                      <a:pt x="31" y="99"/>
                    </a:cubicBezTo>
                    <a:cubicBezTo>
                      <a:pt x="32" y="97"/>
                      <a:pt x="33" y="95"/>
                      <a:pt x="35" y="94"/>
                    </a:cubicBezTo>
                    <a:cubicBezTo>
                      <a:pt x="36" y="92"/>
                      <a:pt x="38" y="91"/>
                      <a:pt x="40" y="90"/>
                    </a:cubicBezTo>
                    <a:cubicBezTo>
                      <a:pt x="43" y="89"/>
                      <a:pt x="45" y="88"/>
                      <a:pt x="47" y="8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7" name="Freeform 127"/>
              <p:cNvSpPr>
                <a:spLocks noEditPoints="1"/>
              </p:cNvSpPr>
              <p:nvPr/>
            </p:nvSpPr>
            <p:spPr bwMode="auto">
              <a:xfrm>
                <a:off x="1195920" y="1437359"/>
                <a:ext cx="322428" cy="257360"/>
              </a:xfrm>
              <a:custGeom>
                <a:avLst/>
                <a:gdLst/>
                <a:ahLst/>
                <a:cxnLst>
                  <a:cxn ang="0">
                    <a:pos x="0" y="68"/>
                  </a:cxn>
                  <a:cxn ang="0">
                    <a:pos x="44" y="158"/>
                  </a:cxn>
                  <a:cxn ang="0">
                    <a:pos x="183" y="90"/>
                  </a:cxn>
                  <a:cxn ang="0">
                    <a:pos x="139" y="0"/>
                  </a:cxn>
                  <a:cxn ang="0">
                    <a:pos x="0" y="68"/>
                  </a:cxn>
                  <a:cxn ang="0">
                    <a:pos x="32" y="121"/>
                  </a:cxn>
                  <a:cxn ang="0">
                    <a:pos x="22" y="101"/>
                  </a:cxn>
                  <a:cxn ang="0">
                    <a:pos x="30" y="97"/>
                  </a:cxn>
                  <a:cxn ang="0">
                    <a:pos x="40" y="117"/>
                  </a:cxn>
                  <a:cxn ang="0">
                    <a:pos x="32" y="121"/>
                  </a:cxn>
                  <a:cxn ang="0">
                    <a:pos x="43" y="143"/>
                  </a:cxn>
                  <a:cxn ang="0">
                    <a:pos x="33" y="123"/>
                  </a:cxn>
                  <a:cxn ang="0">
                    <a:pos x="41" y="119"/>
                  </a:cxn>
                  <a:cxn ang="0">
                    <a:pos x="51" y="139"/>
                  </a:cxn>
                  <a:cxn ang="0">
                    <a:pos x="43" y="143"/>
                  </a:cxn>
                  <a:cxn ang="0">
                    <a:pos x="148" y="37"/>
                  </a:cxn>
                  <a:cxn ang="0">
                    <a:pos x="159" y="60"/>
                  </a:cxn>
                  <a:cxn ang="0">
                    <a:pos x="157" y="61"/>
                  </a:cxn>
                  <a:cxn ang="0">
                    <a:pos x="146" y="38"/>
                  </a:cxn>
                  <a:cxn ang="0">
                    <a:pos x="148" y="37"/>
                  </a:cxn>
                  <a:cxn ang="0">
                    <a:pos x="130" y="20"/>
                  </a:cxn>
                  <a:cxn ang="0">
                    <a:pos x="161" y="85"/>
                  </a:cxn>
                  <a:cxn ang="0">
                    <a:pos x="54" y="137"/>
                  </a:cxn>
                  <a:cxn ang="0">
                    <a:pos x="23" y="73"/>
                  </a:cxn>
                  <a:cxn ang="0">
                    <a:pos x="130" y="20"/>
                  </a:cxn>
                  <a:cxn ang="0">
                    <a:pos x="19" y="74"/>
                  </a:cxn>
                  <a:cxn ang="0">
                    <a:pos x="29" y="94"/>
                  </a:cxn>
                  <a:cxn ang="0">
                    <a:pos x="21" y="98"/>
                  </a:cxn>
                  <a:cxn ang="0">
                    <a:pos x="11" y="78"/>
                  </a:cxn>
                  <a:cxn ang="0">
                    <a:pos x="19" y="74"/>
                  </a:cxn>
                </a:cxnLst>
                <a:rect l="0" t="0" r="r" b="b"/>
                <a:pathLst>
                  <a:path w="183" h="158">
                    <a:moveTo>
                      <a:pt x="0" y="68"/>
                    </a:moveTo>
                    <a:cubicBezTo>
                      <a:pt x="44" y="158"/>
                      <a:pt x="44" y="158"/>
                      <a:pt x="44" y="158"/>
                    </a:cubicBezTo>
                    <a:cubicBezTo>
                      <a:pt x="183" y="90"/>
                      <a:pt x="183" y="90"/>
                      <a:pt x="183" y="90"/>
                    </a:cubicBezTo>
                    <a:cubicBezTo>
                      <a:pt x="139" y="0"/>
                      <a:pt x="139" y="0"/>
                      <a:pt x="139" y="0"/>
                    </a:cubicBezTo>
                    <a:lnTo>
                      <a:pt x="0" y="68"/>
                    </a:lnTo>
                    <a:close/>
                    <a:moveTo>
                      <a:pt x="32" y="121"/>
                    </a:moveTo>
                    <a:cubicBezTo>
                      <a:pt x="22" y="101"/>
                      <a:pt x="22" y="101"/>
                      <a:pt x="22" y="101"/>
                    </a:cubicBezTo>
                    <a:cubicBezTo>
                      <a:pt x="30" y="97"/>
                      <a:pt x="30" y="97"/>
                      <a:pt x="30" y="97"/>
                    </a:cubicBezTo>
                    <a:cubicBezTo>
                      <a:pt x="40" y="117"/>
                      <a:pt x="40" y="117"/>
                      <a:pt x="40" y="117"/>
                    </a:cubicBezTo>
                    <a:lnTo>
                      <a:pt x="32" y="121"/>
                    </a:lnTo>
                    <a:close/>
                    <a:moveTo>
                      <a:pt x="43" y="143"/>
                    </a:moveTo>
                    <a:cubicBezTo>
                      <a:pt x="33" y="123"/>
                      <a:pt x="33" y="123"/>
                      <a:pt x="33" y="123"/>
                    </a:cubicBezTo>
                    <a:cubicBezTo>
                      <a:pt x="41" y="119"/>
                      <a:pt x="41" y="119"/>
                      <a:pt x="41" y="119"/>
                    </a:cubicBezTo>
                    <a:cubicBezTo>
                      <a:pt x="51" y="139"/>
                      <a:pt x="51" y="139"/>
                      <a:pt x="51" y="139"/>
                    </a:cubicBezTo>
                    <a:lnTo>
                      <a:pt x="43" y="143"/>
                    </a:lnTo>
                    <a:close/>
                    <a:moveTo>
                      <a:pt x="148" y="37"/>
                    </a:moveTo>
                    <a:cubicBezTo>
                      <a:pt x="159" y="60"/>
                      <a:pt x="159" y="60"/>
                      <a:pt x="159" y="60"/>
                    </a:cubicBezTo>
                    <a:cubicBezTo>
                      <a:pt x="157" y="61"/>
                      <a:pt x="157" y="61"/>
                      <a:pt x="157" y="61"/>
                    </a:cubicBezTo>
                    <a:cubicBezTo>
                      <a:pt x="146" y="38"/>
                      <a:pt x="146" y="38"/>
                      <a:pt x="146" y="38"/>
                    </a:cubicBezTo>
                    <a:lnTo>
                      <a:pt x="148" y="37"/>
                    </a:lnTo>
                    <a:close/>
                    <a:moveTo>
                      <a:pt x="130" y="20"/>
                    </a:moveTo>
                    <a:cubicBezTo>
                      <a:pt x="161" y="85"/>
                      <a:pt x="161" y="85"/>
                      <a:pt x="161" y="85"/>
                    </a:cubicBezTo>
                    <a:cubicBezTo>
                      <a:pt x="54" y="137"/>
                      <a:pt x="54" y="137"/>
                      <a:pt x="54" y="137"/>
                    </a:cubicBezTo>
                    <a:cubicBezTo>
                      <a:pt x="44" y="116"/>
                      <a:pt x="28" y="83"/>
                      <a:pt x="23" y="73"/>
                    </a:cubicBezTo>
                    <a:lnTo>
                      <a:pt x="130" y="20"/>
                    </a:lnTo>
                    <a:close/>
                    <a:moveTo>
                      <a:pt x="19" y="74"/>
                    </a:moveTo>
                    <a:cubicBezTo>
                      <a:pt x="29" y="94"/>
                      <a:pt x="29" y="94"/>
                      <a:pt x="29" y="94"/>
                    </a:cubicBezTo>
                    <a:cubicBezTo>
                      <a:pt x="21" y="98"/>
                      <a:pt x="21" y="98"/>
                      <a:pt x="21" y="98"/>
                    </a:cubicBezTo>
                    <a:cubicBezTo>
                      <a:pt x="11" y="78"/>
                      <a:pt x="11" y="78"/>
                      <a:pt x="11" y="78"/>
                    </a:cubicBezTo>
                    <a:lnTo>
                      <a:pt x="19" y="74"/>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8" name="Freeform 128"/>
              <p:cNvSpPr>
                <a:spLocks/>
              </p:cNvSpPr>
              <p:nvPr/>
            </p:nvSpPr>
            <p:spPr bwMode="auto">
              <a:xfrm>
                <a:off x="1285809" y="1604733"/>
                <a:ext cx="250126" cy="122381"/>
              </a:xfrm>
              <a:custGeom>
                <a:avLst/>
                <a:gdLst/>
                <a:ahLst/>
                <a:cxnLst>
                  <a:cxn ang="0">
                    <a:pos x="125" y="0"/>
                  </a:cxn>
                  <a:cxn ang="0">
                    <a:pos x="0" y="61"/>
                  </a:cxn>
                  <a:cxn ang="0">
                    <a:pos x="3" y="68"/>
                  </a:cxn>
                  <a:cxn ang="0">
                    <a:pos x="128" y="6"/>
                  </a:cxn>
                  <a:cxn ang="0">
                    <a:pos x="125" y="0"/>
                  </a:cxn>
                </a:cxnLst>
                <a:rect l="0" t="0" r="r" b="b"/>
                <a:pathLst>
                  <a:path w="128" h="68">
                    <a:moveTo>
                      <a:pt x="125" y="0"/>
                    </a:moveTo>
                    <a:lnTo>
                      <a:pt x="0" y="61"/>
                    </a:lnTo>
                    <a:lnTo>
                      <a:pt x="3" y="68"/>
                    </a:lnTo>
                    <a:lnTo>
                      <a:pt x="128" y="6"/>
                    </a:lnTo>
                    <a:lnTo>
                      <a:pt x="125"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9" name="Freeform 129"/>
              <p:cNvSpPr>
                <a:spLocks noEditPoints="1"/>
              </p:cNvSpPr>
              <p:nvPr/>
            </p:nvSpPr>
            <p:spPr bwMode="auto">
              <a:xfrm>
                <a:off x="2470001" y="2252633"/>
                <a:ext cx="257943" cy="273558"/>
              </a:xfrm>
              <a:custGeom>
                <a:avLst/>
                <a:gdLst/>
                <a:ahLst/>
                <a:cxnLst>
                  <a:cxn ang="0">
                    <a:pos x="41" y="89"/>
                  </a:cxn>
                  <a:cxn ang="0">
                    <a:pos x="0" y="115"/>
                  </a:cxn>
                  <a:cxn ang="0">
                    <a:pos x="41" y="152"/>
                  </a:cxn>
                  <a:cxn ang="0">
                    <a:pos x="94" y="155"/>
                  </a:cxn>
                  <a:cxn ang="0">
                    <a:pos x="133" y="169"/>
                  </a:cxn>
                  <a:cxn ang="0">
                    <a:pos x="145" y="155"/>
                  </a:cxn>
                  <a:cxn ang="0">
                    <a:pos x="41" y="0"/>
                  </a:cxn>
                  <a:cxn ang="0">
                    <a:pos x="33" y="127"/>
                  </a:cxn>
                  <a:cxn ang="0">
                    <a:pos x="41" y="122"/>
                  </a:cxn>
                  <a:cxn ang="0">
                    <a:pos x="7" y="154"/>
                  </a:cxn>
                  <a:cxn ang="0">
                    <a:pos x="12" y="112"/>
                  </a:cxn>
                  <a:cxn ang="0">
                    <a:pos x="14" y="111"/>
                  </a:cxn>
                  <a:cxn ang="0">
                    <a:pos x="77" y="101"/>
                  </a:cxn>
                  <a:cxn ang="0">
                    <a:pos x="46" y="111"/>
                  </a:cxn>
                  <a:cxn ang="0">
                    <a:pos x="56" y="129"/>
                  </a:cxn>
                  <a:cxn ang="0">
                    <a:pos x="79" y="111"/>
                  </a:cxn>
                  <a:cxn ang="0">
                    <a:pos x="81" y="99"/>
                  </a:cxn>
                  <a:cxn ang="0">
                    <a:pos x="56" y="91"/>
                  </a:cxn>
                  <a:cxn ang="0">
                    <a:pos x="130" y="15"/>
                  </a:cxn>
                  <a:cxn ang="0">
                    <a:pos x="123" y="113"/>
                  </a:cxn>
                  <a:cxn ang="0">
                    <a:pos x="111" y="90"/>
                  </a:cxn>
                  <a:cxn ang="0">
                    <a:pos x="103" y="63"/>
                  </a:cxn>
                  <a:cxn ang="0">
                    <a:pos x="96" y="90"/>
                  </a:cxn>
                  <a:cxn ang="0">
                    <a:pos x="83" y="111"/>
                  </a:cxn>
                  <a:cxn ang="0">
                    <a:pos x="79" y="129"/>
                  </a:cxn>
                  <a:cxn ang="0">
                    <a:pos x="103" y="69"/>
                  </a:cxn>
                  <a:cxn ang="0">
                    <a:pos x="96" y="81"/>
                  </a:cxn>
                  <a:cxn ang="0">
                    <a:pos x="92" y="77"/>
                  </a:cxn>
                  <a:cxn ang="0">
                    <a:pos x="115" y="77"/>
                  </a:cxn>
                  <a:cxn ang="0">
                    <a:pos x="110" y="82"/>
                  </a:cxn>
                  <a:cxn ang="0">
                    <a:pos x="103" y="69"/>
                  </a:cxn>
                  <a:cxn ang="0">
                    <a:pos x="104" y="165"/>
                  </a:cxn>
                  <a:cxn ang="0">
                    <a:pos x="79" y="122"/>
                  </a:cxn>
                  <a:cxn ang="0">
                    <a:pos x="93" y="128"/>
                  </a:cxn>
                  <a:cxn ang="0">
                    <a:pos x="98" y="129"/>
                  </a:cxn>
                  <a:cxn ang="0">
                    <a:pos x="100" y="79"/>
                  </a:cxn>
                  <a:cxn ang="0">
                    <a:pos x="108" y="112"/>
                  </a:cxn>
                  <a:cxn ang="0">
                    <a:pos x="122" y="117"/>
                  </a:cxn>
                  <a:cxn ang="0">
                    <a:pos x="137" y="124"/>
                  </a:cxn>
                </a:cxnLst>
                <a:rect l="0" t="0" r="r" b="b"/>
                <a:pathLst>
                  <a:path w="145" h="169">
                    <a:moveTo>
                      <a:pt x="41" y="0"/>
                    </a:moveTo>
                    <a:cubicBezTo>
                      <a:pt x="41" y="89"/>
                      <a:pt x="41" y="89"/>
                      <a:pt x="41" y="89"/>
                    </a:cubicBezTo>
                    <a:cubicBezTo>
                      <a:pt x="12" y="108"/>
                      <a:pt x="12" y="108"/>
                      <a:pt x="12" y="108"/>
                    </a:cubicBezTo>
                    <a:cubicBezTo>
                      <a:pt x="0" y="115"/>
                      <a:pt x="0" y="115"/>
                      <a:pt x="0" y="115"/>
                    </a:cubicBezTo>
                    <a:cubicBezTo>
                      <a:pt x="3" y="158"/>
                      <a:pt x="3" y="158"/>
                      <a:pt x="3" y="158"/>
                    </a:cubicBezTo>
                    <a:cubicBezTo>
                      <a:pt x="41" y="152"/>
                      <a:pt x="41" y="152"/>
                      <a:pt x="41" y="152"/>
                    </a:cubicBezTo>
                    <a:cubicBezTo>
                      <a:pt x="41" y="155"/>
                      <a:pt x="41" y="155"/>
                      <a:pt x="41" y="155"/>
                    </a:cubicBezTo>
                    <a:cubicBezTo>
                      <a:pt x="94" y="155"/>
                      <a:pt x="94" y="155"/>
                      <a:pt x="94" y="155"/>
                    </a:cubicBezTo>
                    <a:cubicBezTo>
                      <a:pt x="101" y="169"/>
                      <a:pt x="101" y="169"/>
                      <a:pt x="101" y="169"/>
                    </a:cubicBezTo>
                    <a:cubicBezTo>
                      <a:pt x="133" y="169"/>
                      <a:pt x="133" y="169"/>
                      <a:pt x="133" y="169"/>
                    </a:cubicBezTo>
                    <a:cubicBezTo>
                      <a:pt x="136" y="155"/>
                      <a:pt x="136" y="155"/>
                      <a:pt x="136" y="155"/>
                    </a:cubicBezTo>
                    <a:cubicBezTo>
                      <a:pt x="145" y="155"/>
                      <a:pt x="145" y="155"/>
                      <a:pt x="145" y="155"/>
                    </a:cubicBezTo>
                    <a:cubicBezTo>
                      <a:pt x="145" y="0"/>
                      <a:pt x="145" y="0"/>
                      <a:pt x="145" y="0"/>
                    </a:cubicBezTo>
                    <a:lnTo>
                      <a:pt x="41" y="0"/>
                    </a:lnTo>
                    <a:close/>
                    <a:moveTo>
                      <a:pt x="44" y="111"/>
                    </a:moveTo>
                    <a:cubicBezTo>
                      <a:pt x="33" y="127"/>
                      <a:pt x="33" y="127"/>
                      <a:pt x="33" y="127"/>
                    </a:cubicBezTo>
                    <a:cubicBezTo>
                      <a:pt x="36" y="130"/>
                      <a:pt x="36" y="130"/>
                      <a:pt x="36" y="130"/>
                    </a:cubicBezTo>
                    <a:cubicBezTo>
                      <a:pt x="41" y="122"/>
                      <a:pt x="41" y="122"/>
                      <a:pt x="41" y="122"/>
                    </a:cubicBezTo>
                    <a:cubicBezTo>
                      <a:pt x="41" y="148"/>
                      <a:pt x="41" y="148"/>
                      <a:pt x="41" y="148"/>
                    </a:cubicBezTo>
                    <a:cubicBezTo>
                      <a:pt x="7" y="154"/>
                      <a:pt x="7" y="154"/>
                      <a:pt x="7" y="154"/>
                    </a:cubicBezTo>
                    <a:cubicBezTo>
                      <a:pt x="4" y="117"/>
                      <a:pt x="4" y="117"/>
                      <a:pt x="4" y="117"/>
                    </a:cubicBezTo>
                    <a:cubicBezTo>
                      <a:pt x="12" y="112"/>
                      <a:pt x="12" y="112"/>
                      <a:pt x="12" y="112"/>
                    </a:cubicBezTo>
                    <a:cubicBezTo>
                      <a:pt x="12" y="112"/>
                      <a:pt x="12" y="112"/>
                      <a:pt x="12" y="112"/>
                    </a:cubicBezTo>
                    <a:cubicBezTo>
                      <a:pt x="14" y="111"/>
                      <a:pt x="14" y="111"/>
                      <a:pt x="14" y="111"/>
                    </a:cubicBezTo>
                    <a:cubicBezTo>
                      <a:pt x="45" y="92"/>
                      <a:pt x="45" y="92"/>
                      <a:pt x="45" y="92"/>
                    </a:cubicBezTo>
                    <a:cubicBezTo>
                      <a:pt x="77" y="101"/>
                      <a:pt x="77" y="101"/>
                      <a:pt x="77" y="101"/>
                    </a:cubicBezTo>
                    <a:cubicBezTo>
                      <a:pt x="77" y="107"/>
                      <a:pt x="77" y="107"/>
                      <a:pt x="77" y="107"/>
                    </a:cubicBezTo>
                    <a:cubicBezTo>
                      <a:pt x="46" y="111"/>
                      <a:pt x="46" y="111"/>
                      <a:pt x="46" y="111"/>
                    </a:cubicBezTo>
                    <a:cubicBezTo>
                      <a:pt x="45" y="111"/>
                      <a:pt x="44" y="111"/>
                      <a:pt x="44" y="111"/>
                    </a:cubicBezTo>
                    <a:close/>
                    <a:moveTo>
                      <a:pt x="56" y="129"/>
                    </a:moveTo>
                    <a:cubicBezTo>
                      <a:pt x="56" y="113"/>
                      <a:pt x="56" y="113"/>
                      <a:pt x="56" y="113"/>
                    </a:cubicBezTo>
                    <a:cubicBezTo>
                      <a:pt x="79" y="111"/>
                      <a:pt x="79" y="111"/>
                      <a:pt x="79" y="111"/>
                    </a:cubicBezTo>
                    <a:cubicBezTo>
                      <a:pt x="80" y="111"/>
                      <a:pt x="80" y="110"/>
                      <a:pt x="81" y="109"/>
                    </a:cubicBezTo>
                    <a:cubicBezTo>
                      <a:pt x="81" y="99"/>
                      <a:pt x="81" y="99"/>
                      <a:pt x="81" y="99"/>
                    </a:cubicBezTo>
                    <a:cubicBezTo>
                      <a:pt x="81" y="98"/>
                      <a:pt x="80" y="97"/>
                      <a:pt x="79" y="97"/>
                    </a:cubicBezTo>
                    <a:cubicBezTo>
                      <a:pt x="56" y="91"/>
                      <a:pt x="56" y="91"/>
                      <a:pt x="56" y="91"/>
                    </a:cubicBezTo>
                    <a:cubicBezTo>
                      <a:pt x="56" y="15"/>
                      <a:pt x="56" y="15"/>
                      <a:pt x="56" y="15"/>
                    </a:cubicBezTo>
                    <a:cubicBezTo>
                      <a:pt x="130" y="15"/>
                      <a:pt x="130" y="15"/>
                      <a:pt x="130" y="15"/>
                    </a:cubicBezTo>
                    <a:cubicBezTo>
                      <a:pt x="130" y="115"/>
                      <a:pt x="130" y="115"/>
                      <a:pt x="130" y="115"/>
                    </a:cubicBezTo>
                    <a:cubicBezTo>
                      <a:pt x="123" y="113"/>
                      <a:pt x="123" y="113"/>
                      <a:pt x="123" y="113"/>
                    </a:cubicBezTo>
                    <a:cubicBezTo>
                      <a:pt x="112" y="112"/>
                      <a:pt x="112" y="112"/>
                      <a:pt x="112" y="112"/>
                    </a:cubicBezTo>
                    <a:cubicBezTo>
                      <a:pt x="111" y="90"/>
                      <a:pt x="111" y="90"/>
                      <a:pt x="111" y="90"/>
                    </a:cubicBezTo>
                    <a:cubicBezTo>
                      <a:pt x="115" y="87"/>
                      <a:pt x="118" y="83"/>
                      <a:pt x="118" y="77"/>
                    </a:cubicBezTo>
                    <a:cubicBezTo>
                      <a:pt x="118" y="69"/>
                      <a:pt x="111" y="63"/>
                      <a:pt x="103" y="63"/>
                    </a:cubicBezTo>
                    <a:cubicBezTo>
                      <a:pt x="95" y="63"/>
                      <a:pt x="89" y="69"/>
                      <a:pt x="89" y="77"/>
                    </a:cubicBezTo>
                    <a:cubicBezTo>
                      <a:pt x="89" y="83"/>
                      <a:pt x="92" y="87"/>
                      <a:pt x="96" y="90"/>
                    </a:cubicBezTo>
                    <a:cubicBezTo>
                      <a:pt x="96" y="125"/>
                      <a:pt x="96" y="125"/>
                      <a:pt x="96" y="125"/>
                    </a:cubicBezTo>
                    <a:cubicBezTo>
                      <a:pt x="83" y="111"/>
                      <a:pt x="83" y="111"/>
                      <a:pt x="83" y="111"/>
                    </a:cubicBezTo>
                    <a:cubicBezTo>
                      <a:pt x="75" y="122"/>
                      <a:pt x="75" y="122"/>
                      <a:pt x="75" y="122"/>
                    </a:cubicBezTo>
                    <a:cubicBezTo>
                      <a:pt x="79" y="129"/>
                      <a:pt x="79" y="129"/>
                      <a:pt x="79" y="129"/>
                    </a:cubicBezTo>
                    <a:lnTo>
                      <a:pt x="56" y="129"/>
                    </a:lnTo>
                    <a:close/>
                    <a:moveTo>
                      <a:pt x="103" y="69"/>
                    </a:moveTo>
                    <a:cubicBezTo>
                      <a:pt x="99" y="69"/>
                      <a:pt x="95" y="73"/>
                      <a:pt x="95" y="77"/>
                    </a:cubicBezTo>
                    <a:cubicBezTo>
                      <a:pt x="95" y="79"/>
                      <a:pt x="95" y="80"/>
                      <a:pt x="96" y="81"/>
                    </a:cubicBezTo>
                    <a:cubicBezTo>
                      <a:pt x="96" y="86"/>
                      <a:pt x="96" y="86"/>
                      <a:pt x="96" y="86"/>
                    </a:cubicBezTo>
                    <a:cubicBezTo>
                      <a:pt x="93" y="84"/>
                      <a:pt x="92" y="81"/>
                      <a:pt x="92" y="77"/>
                    </a:cubicBezTo>
                    <a:cubicBezTo>
                      <a:pt x="92" y="71"/>
                      <a:pt x="97" y="66"/>
                      <a:pt x="103" y="66"/>
                    </a:cubicBezTo>
                    <a:cubicBezTo>
                      <a:pt x="110" y="66"/>
                      <a:pt x="115" y="71"/>
                      <a:pt x="115" y="77"/>
                    </a:cubicBezTo>
                    <a:cubicBezTo>
                      <a:pt x="115" y="81"/>
                      <a:pt x="113" y="84"/>
                      <a:pt x="110" y="86"/>
                    </a:cubicBezTo>
                    <a:cubicBezTo>
                      <a:pt x="110" y="82"/>
                      <a:pt x="110" y="82"/>
                      <a:pt x="110" y="82"/>
                    </a:cubicBezTo>
                    <a:cubicBezTo>
                      <a:pt x="111" y="81"/>
                      <a:pt x="111" y="79"/>
                      <a:pt x="111" y="77"/>
                    </a:cubicBezTo>
                    <a:cubicBezTo>
                      <a:pt x="111" y="73"/>
                      <a:pt x="108" y="69"/>
                      <a:pt x="103" y="69"/>
                    </a:cubicBezTo>
                    <a:close/>
                    <a:moveTo>
                      <a:pt x="130" y="165"/>
                    </a:moveTo>
                    <a:cubicBezTo>
                      <a:pt x="104" y="165"/>
                      <a:pt x="104" y="165"/>
                      <a:pt x="104" y="165"/>
                    </a:cubicBezTo>
                    <a:cubicBezTo>
                      <a:pt x="90" y="139"/>
                      <a:pt x="90" y="139"/>
                      <a:pt x="90" y="139"/>
                    </a:cubicBezTo>
                    <a:cubicBezTo>
                      <a:pt x="79" y="122"/>
                      <a:pt x="79" y="122"/>
                      <a:pt x="79" y="122"/>
                    </a:cubicBezTo>
                    <a:cubicBezTo>
                      <a:pt x="83" y="117"/>
                      <a:pt x="83" y="117"/>
                      <a:pt x="83" y="117"/>
                    </a:cubicBezTo>
                    <a:cubicBezTo>
                      <a:pt x="93" y="128"/>
                      <a:pt x="93" y="128"/>
                      <a:pt x="93" y="128"/>
                    </a:cubicBezTo>
                    <a:cubicBezTo>
                      <a:pt x="94" y="129"/>
                      <a:pt x="95" y="129"/>
                      <a:pt x="96" y="129"/>
                    </a:cubicBezTo>
                    <a:cubicBezTo>
                      <a:pt x="97" y="129"/>
                      <a:pt x="97" y="129"/>
                      <a:pt x="98" y="129"/>
                    </a:cubicBezTo>
                    <a:cubicBezTo>
                      <a:pt x="99" y="128"/>
                      <a:pt x="100" y="127"/>
                      <a:pt x="100" y="125"/>
                    </a:cubicBezTo>
                    <a:cubicBezTo>
                      <a:pt x="100" y="79"/>
                      <a:pt x="100" y="79"/>
                      <a:pt x="100" y="79"/>
                    </a:cubicBezTo>
                    <a:cubicBezTo>
                      <a:pt x="106" y="79"/>
                      <a:pt x="106" y="79"/>
                      <a:pt x="106" y="79"/>
                    </a:cubicBezTo>
                    <a:cubicBezTo>
                      <a:pt x="108" y="112"/>
                      <a:pt x="108" y="112"/>
                      <a:pt x="108" y="112"/>
                    </a:cubicBezTo>
                    <a:cubicBezTo>
                      <a:pt x="108" y="114"/>
                      <a:pt x="110" y="116"/>
                      <a:pt x="112" y="116"/>
                    </a:cubicBezTo>
                    <a:cubicBezTo>
                      <a:pt x="122" y="117"/>
                      <a:pt x="122" y="117"/>
                      <a:pt x="122" y="117"/>
                    </a:cubicBezTo>
                    <a:cubicBezTo>
                      <a:pt x="132" y="120"/>
                      <a:pt x="132" y="120"/>
                      <a:pt x="132" y="120"/>
                    </a:cubicBezTo>
                    <a:cubicBezTo>
                      <a:pt x="137" y="124"/>
                      <a:pt x="137" y="124"/>
                      <a:pt x="137" y="124"/>
                    </a:cubicBezTo>
                    <a:lnTo>
                      <a:pt x="130" y="165"/>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0" name="Freeform 130"/>
              <p:cNvSpPr>
                <a:spLocks noEditPoints="1"/>
              </p:cNvSpPr>
              <p:nvPr/>
            </p:nvSpPr>
            <p:spPr bwMode="auto">
              <a:xfrm>
                <a:off x="1424551" y="3004917"/>
                <a:ext cx="381052" cy="359945"/>
              </a:xfrm>
              <a:custGeom>
                <a:avLst/>
                <a:gdLst/>
                <a:ahLst/>
                <a:cxnLst>
                  <a:cxn ang="0">
                    <a:pos x="90" y="0"/>
                  </a:cxn>
                  <a:cxn ang="0">
                    <a:pos x="19" y="63"/>
                  </a:cxn>
                  <a:cxn ang="0">
                    <a:pos x="7" y="74"/>
                  </a:cxn>
                  <a:cxn ang="0">
                    <a:pos x="0" y="80"/>
                  </a:cxn>
                  <a:cxn ang="0">
                    <a:pos x="126" y="221"/>
                  </a:cxn>
                  <a:cxn ang="0">
                    <a:pos x="134" y="215"/>
                  </a:cxn>
                  <a:cxn ang="0">
                    <a:pos x="146" y="204"/>
                  </a:cxn>
                  <a:cxn ang="0">
                    <a:pos x="216" y="141"/>
                  </a:cxn>
                  <a:cxn ang="0">
                    <a:pos x="90" y="0"/>
                  </a:cxn>
                  <a:cxn ang="0">
                    <a:pos x="67" y="147"/>
                  </a:cxn>
                  <a:cxn ang="0">
                    <a:pos x="68" y="137"/>
                  </a:cxn>
                  <a:cxn ang="0">
                    <a:pos x="78" y="137"/>
                  </a:cxn>
                  <a:cxn ang="0">
                    <a:pos x="78" y="148"/>
                  </a:cxn>
                  <a:cxn ang="0">
                    <a:pos x="67" y="147"/>
                  </a:cxn>
                  <a:cxn ang="0">
                    <a:pos x="140" y="198"/>
                  </a:cxn>
                  <a:cxn ang="0">
                    <a:pos x="25" y="69"/>
                  </a:cxn>
                  <a:cxn ang="0">
                    <a:pos x="89" y="11"/>
                  </a:cxn>
                  <a:cxn ang="0">
                    <a:pos x="204" y="140"/>
                  </a:cxn>
                  <a:cxn ang="0">
                    <a:pos x="140" y="198"/>
                  </a:cxn>
                </a:cxnLst>
                <a:rect l="0" t="0" r="r" b="b"/>
                <a:pathLst>
                  <a:path w="216" h="221">
                    <a:moveTo>
                      <a:pt x="90" y="0"/>
                    </a:moveTo>
                    <a:cubicBezTo>
                      <a:pt x="19" y="63"/>
                      <a:pt x="19" y="63"/>
                      <a:pt x="19" y="63"/>
                    </a:cubicBezTo>
                    <a:cubicBezTo>
                      <a:pt x="7" y="74"/>
                      <a:pt x="7" y="74"/>
                      <a:pt x="7" y="74"/>
                    </a:cubicBezTo>
                    <a:cubicBezTo>
                      <a:pt x="0" y="80"/>
                      <a:pt x="0" y="80"/>
                      <a:pt x="0" y="80"/>
                    </a:cubicBezTo>
                    <a:cubicBezTo>
                      <a:pt x="126" y="221"/>
                      <a:pt x="126" y="221"/>
                      <a:pt x="126" y="221"/>
                    </a:cubicBezTo>
                    <a:cubicBezTo>
                      <a:pt x="134" y="215"/>
                      <a:pt x="134" y="215"/>
                      <a:pt x="134" y="215"/>
                    </a:cubicBezTo>
                    <a:cubicBezTo>
                      <a:pt x="146" y="204"/>
                      <a:pt x="146" y="204"/>
                      <a:pt x="146" y="204"/>
                    </a:cubicBezTo>
                    <a:cubicBezTo>
                      <a:pt x="216" y="141"/>
                      <a:pt x="216" y="141"/>
                      <a:pt x="216" y="141"/>
                    </a:cubicBezTo>
                    <a:lnTo>
                      <a:pt x="90" y="0"/>
                    </a:lnTo>
                    <a:close/>
                    <a:moveTo>
                      <a:pt x="67" y="147"/>
                    </a:moveTo>
                    <a:cubicBezTo>
                      <a:pt x="65" y="144"/>
                      <a:pt x="65" y="139"/>
                      <a:pt x="68" y="137"/>
                    </a:cubicBezTo>
                    <a:cubicBezTo>
                      <a:pt x="71" y="134"/>
                      <a:pt x="76" y="134"/>
                      <a:pt x="78" y="137"/>
                    </a:cubicBezTo>
                    <a:cubicBezTo>
                      <a:pt x="81" y="140"/>
                      <a:pt x="81" y="145"/>
                      <a:pt x="78" y="148"/>
                    </a:cubicBezTo>
                    <a:cubicBezTo>
                      <a:pt x="75" y="150"/>
                      <a:pt x="70" y="150"/>
                      <a:pt x="67" y="147"/>
                    </a:cubicBezTo>
                    <a:close/>
                    <a:moveTo>
                      <a:pt x="140" y="198"/>
                    </a:moveTo>
                    <a:cubicBezTo>
                      <a:pt x="25" y="69"/>
                      <a:pt x="25" y="69"/>
                      <a:pt x="25" y="69"/>
                    </a:cubicBezTo>
                    <a:cubicBezTo>
                      <a:pt x="89" y="11"/>
                      <a:pt x="89" y="11"/>
                      <a:pt x="89" y="11"/>
                    </a:cubicBezTo>
                    <a:cubicBezTo>
                      <a:pt x="204" y="140"/>
                      <a:pt x="204" y="140"/>
                      <a:pt x="204" y="140"/>
                    </a:cubicBezTo>
                    <a:lnTo>
                      <a:pt x="140" y="198"/>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1" name="Freeform 131"/>
              <p:cNvSpPr>
                <a:spLocks noEditPoints="1"/>
              </p:cNvSpPr>
              <p:nvPr/>
            </p:nvSpPr>
            <p:spPr bwMode="auto">
              <a:xfrm>
                <a:off x="4418250" y="4781243"/>
                <a:ext cx="302887" cy="172773"/>
              </a:xfrm>
              <a:custGeom>
                <a:avLst/>
                <a:gdLst/>
                <a:ahLst/>
                <a:cxnLst>
                  <a:cxn ang="0">
                    <a:pos x="171" y="34"/>
                  </a:cxn>
                  <a:cxn ang="0">
                    <a:pos x="148" y="26"/>
                  </a:cxn>
                  <a:cxn ang="0">
                    <a:pos x="128" y="3"/>
                  </a:cxn>
                  <a:cxn ang="0">
                    <a:pos x="109" y="14"/>
                  </a:cxn>
                  <a:cxn ang="0">
                    <a:pos x="77" y="24"/>
                  </a:cxn>
                  <a:cxn ang="0">
                    <a:pos x="57" y="2"/>
                  </a:cxn>
                  <a:cxn ang="0">
                    <a:pos x="37" y="13"/>
                  </a:cxn>
                  <a:cxn ang="0">
                    <a:pos x="8" y="21"/>
                  </a:cxn>
                  <a:cxn ang="0">
                    <a:pos x="11" y="61"/>
                  </a:cxn>
                  <a:cxn ang="0">
                    <a:pos x="10" y="84"/>
                  </a:cxn>
                  <a:cxn ang="0">
                    <a:pos x="38" y="92"/>
                  </a:cxn>
                  <a:cxn ang="0">
                    <a:pos x="51" y="105"/>
                  </a:cxn>
                  <a:cxn ang="0">
                    <a:pos x="78" y="83"/>
                  </a:cxn>
                  <a:cxn ang="0">
                    <a:pos x="94" y="84"/>
                  </a:cxn>
                  <a:cxn ang="0">
                    <a:pos x="116" y="105"/>
                  </a:cxn>
                  <a:cxn ang="0">
                    <a:pos x="135" y="92"/>
                  </a:cxn>
                  <a:cxn ang="0">
                    <a:pos x="158" y="87"/>
                  </a:cxn>
                  <a:cxn ang="0">
                    <a:pos x="158" y="28"/>
                  </a:cxn>
                  <a:cxn ang="0">
                    <a:pos x="164" y="34"/>
                  </a:cxn>
                  <a:cxn ang="0">
                    <a:pos x="158" y="43"/>
                  </a:cxn>
                  <a:cxn ang="0">
                    <a:pos x="158" y="28"/>
                  </a:cxn>
                  <a:cxn ang="0">
                    <a:pos x="124" y="9"/>
                  </a:cxn>
                  <a:cxn ang="0">
                    <a:pos x="119" y="19"/>
                  </a:cxn>
                  <a:cxn ang="0">
                    <a:pos x="87" y="27"/>
                  </a:cxn>
                  <a:cxn ang="0">
                    <a:pos x="86" y="39"/>
                  </a:cxn>
                  <a:cxn ang="0">
                    <a:pos x="86" y="39"/>
                  </a:cxn>
                  <a:cxn ang="0">
                    <a:pos x="45" y="10"/>
                  </a:cxn>
                  <a:cxn ang="0">
                    <a:pos x="56" y="12"/>
                  </a:cxn>
                  <a:cxn ang="0">
                    <a:pos x="45" y="10"/>
                  </a:cxn>
                  <a:cxn ang="0">
                    <a:pos x="15" y="26"/>
                  </a:cxn>
                  <a:cxn ang="0">
                    <a:pos x="18" y="37"/>
                  </a:cxn>
                  <a:cxn ang="0">
                    <a:pos x="10" y="74"/>
                  </a:cxn>
                  <a:cxn ang="0">
                    <a:pos x="19" y="68"/>
                  </a:cxn>
                  <a:cxn ang="0">
                    <a:pos x="56" y="95"/>
                  </a:cxn>
                  <a:cxn ang="0">
                    <a:pos x="46" y="89"/>
                  </a:cxn>
                  <a:cxn ang="0">
                    <a:pos x="56" y="95"/>
                  </a:cxn>
                  <a:cxn ang="0">
                    <a:pos x="41" y="85"/>
                  </a:cxn>
                  <a:cxn ang="0">
                    <a:pos x="18" y="60"/>
                  </a:cxn>
                  <a:cxn ang="0">
                    <a:pos x="28" y="36"/>
                  </a:cxn>
                  <a:cxn ang="0">
                    <a:pos x="44" y="24"/>
                  </a:cxn>
                  <a:cxn ang="0">
                    <a:pos x="74" y="31"/>
                  </a:cxn>
                  <a:cxn ang="0">
                    <a:pos x="83" y="61"/>
                  </a:cxn>
                  <a:cxn ang="0">
                    <a:pos x="61" y="84"/>
                  </a:cxn>
                  <a:cxn ang="0">
                    <a:pos x="87" y="83"/>
                  </a:cxn>
                  <a:cxn ang="0">
                    <a:pos x="87" y="67"/>
                  </a:cxn>
                  <a:cxn ang="0">
                    <a:pos x="128" y="96"/>
                  </a:cxn>
                  <a:cxn ang="0">
                    <a:pos x="117" y="90"/>
                  </a:cxn>
                  <a:cxn ang="0">
                    <a:pos x="128" y="96"/>
                  </a:cxn>
                  <a:cxn ang="0">
                    <a:pos x="112" y="86"/>
                  </a:cxn>
                  <a:cxn ang="0">
                    <a:pos x="92" y="62"/>
                  </a:cxn>
                  <a:cxn ang="0">
                    <a:pos x="98" y="28"/>
                  </a:cxn>
                  <a:cxn ang="0">
                    <a:pos x="121" y="27"/>
                  </a:cxn>
                  <a:cxn ang="0">
                    <a:pos x="145" y="34"/>
                  </a:cxn>
                  <a:cxn ang="0">
                    <a:pos x="145" y="74"/>
                  </a:cxn>
                  <a:cxn ang="0">
                    <a:pos x="129" y="82"/>
                  </a:cxn>
                  <a:cxn ang="0">
                    <a:pos x="158" y="80"/>
                  </a:cxn>
                  <a:cxn ang="0">
                    <a:pos x="158" y="68"/>
                  </a:cxn>
                </a:cxnLst>
                <a:rect l="0" t="0" r="r" b="b"/>
                <a:pathLst>
                  <a:path w="171" h="106">
                    <a:moveTo>
                      <a:pt x="164" y="63"/>
                    </a:moveTo>
                    <a:cubicBezTo>
                      <a:pt x="163" y="45"/>
                      <a:pt x="163" y="45"/>
                      <a:pt x="163" y="45"/>
                    </a:cubicBezTo>
                    <a:cubicBezTo>
                      <a:pt x="168" y="43"/>
                      <a:pt x="171" y="39"/>
                      <a:pt x="171" y="34"/>
                    </a:cubicBezTo>
                    <a:cubicBezTo>
                      <a:pt x="171" y="31"/>
                      <a:pt x="169" y="27"/>
                      <a:pt x="167" y="25"/>
                    </a:cubicBezTo>
                    <a:cubicBezTo>
                      <a:pt x="165" y="22"/>
                      <a:pt x="161" y="21"/>
                      <a:pt x="158" y="21"/>
                    </a:cubicBezTo>
                    <a:cubicBezTo>
                      <a:pt x="154" y="21"/>
                      <a:pt x="150" y="23"/>
                      <a:pt x="148" y="26"/>
                    </a:cubicBezTo>
                    <a:cubicBezTo>
                      <a:pt x="134" y="17"/>
                      <a:pt x="134" y="17"/>
                      <a:pt x="134" y="17"/>
                    </a:cubicBezTo>
                    <a:cubicBezTo>
                      <a:pt x="134" y="15"/>
                      <a:pt x="135" y="13"/>
                      <a:pt x="134" y="11"/>
                    </a:cubicBezTo>
                    <a:cubicBezTo>
                      <a:pt x="133" y="8"/>
                      <a:pt x="131" y="5"/>
                      <a:pt x="128" y="3"/>
                    </a:cubicBezTo>
                    <a:cubicBezTo>
                      <a:pt x="126" y="2"/>
                      <a:pt x="124" y="1"/>
                      <a:pt x="122" y="1"/>
                    </a:cubicBezTo>
                    <a:cubicBezTo>
                      <a:pt x="117" y="1"/>
                      <a:pt x="113" y="4"/>
                      <a:pt x="110" y="8"/>
                    </a:cubicBezTo>
                    <a:cubicBezTo>
                      <a:pt x="109" y="10"/>
                      <a:pt x="109" y="12"/>
                      <a:pt x="109" y="14"/>
                    </a:cubicBezTo>
                    <a:cubicBezTo>
                      <a:pt x="94" y="22"/>
                      <a:pt x="94" y="22"/>
                      <a:pt x="94" y="22"/>
                    </a:cubicBezTo>
                    <a:cubicBezTo>
                      <a:pt x="92" y="21"/>
                      <a:pt x="89" y="20"/>
                      <a:pt x="86" y="20"/>
                    </a:cubicBezTo>
                    <a:cubicBezTo>
                      <a:pt x="83" y="20"/>
                      <a:pt x="79" y="22"/>
                      <a:pt x="77" y="24"/>
                    </a:cubicBezTo>
                    <a:cubicBezTo>
                      <a:pt x="63" y="16"/>
                      <a:pt x="63" y="16"/>
                      <a:pt x="63" y="16"/>
                    </a:cubicBezTo>
                    <a:cubicBezTo>
                      <a:pt x="63" y="14"/>
                      <a:pt x="63" y="12"/>
                      <a:pt x="63" y="10"/>
                    </a:cubicBezTo>
                    <a:cubicBezTo>
                      <a:pt x="62" y="7"/>
                      <a:pt x="60" y="4"/>
                      <a:pt x="57" y="2"/>
                    </a:cubicBezTo>
                    <a:cubicBezTo>
                      <a:pt x="55" y="1"/>
                      <a:pt x="52" y="0"/>
                      <a:pt x="50" y="0"/>
                    </a:cubicBezTo>
                    <a:cubicBezTo>
                      <a:pt x="46" y="0"/>
                      <a:pt x="41" y="3"/>
                      <a:pt x="39" y="7"/>
                    </a:cubicBezTo>
                    <a:cubicBezTo>
                      <a:pt x="38" y="9"/>
                      <a:pt x="37" y="11"/>
                      <a:pt x="37" y="13"/>
                    </a:cubicBezTo>
                    <a:cubicBezTo>
                      <a:pt x="22" y="22"/>
                      <a:pt x="22" y="22"/>
                      <a:pt x="22" y="22"/>
                    </a:cubicBezTo>
                    <a:cubicBezTo>
                      <a:pt x="20" y="20"/>
                      <a:pt x="18" y="19"/>
                      <a:pt x="15" y="19"/>
                    </a:cubicBezTo>
                    <a:cubicBezTo>
                      <a:pt x="13" y="19"/>
                      <a:pt x="10" y="20"/>
                      <a:pt x="8" y="21"/>
                    </a:cubicBezTo>
                    <a:cubicBezTo>
                      <a:pt x="2" y="25"/>
                      <a:pt x="0" y="33"/>
                      <a:pt x="4" y="39"/>
                    </a:cubicBezTo>
                    <a:cubicBezTo>
                      <a:pt x="6" y="42"/>
                      <a:pt x="8" y="44"/>
                      <a:pt x="11" y="45"/>
                    </a:cubicBezTo>
                    <a:cubicBezTo>
                      <a:pt x="11" y="61"/>
                      <a:pt x="11" y="61"/>
                      <a:pt x="11" y="61"/>
                    </a:cubicBezTo>
                    <a:cubicBezTo>
                      <a:pt x="9" y="62"/>
                      <a:pt x="6" y="64"/>
                      <a:pt x="5" y="66"/>
                    </a:cubicBezTo>
                    <a:cubicBezTo>
                      <a:pt x="3" y="69"/>
                      <a:pt x="3" y="73"/>
                      <a:pt x="4" y="76"/>
                    </a:cubicBezTo>
                    <a:cubicBezTo>
                      <a:pt x="4" y="80"/>
                      <a:pt x="7" y="82"/>
                      <a:pt x="10" y="84"/>
                    </a:cubicBezTo>
                    <a:cubicBezTo>
                      <a:pt x="11" y="85"/>
                      <a:pt x="14" y="86"/>
                      <a:pt x="16" y="86"/>
                    </a:cubicBezTo>
                    <a:cubicBezTo>
                      <a:pt x="19" y="86"/>
                      <a:pt x="21" y="85"/>
                      <a:pt x="24" y="83"/>
                    </a:cubicBezTo>
                    <a:cubicBezTo>
                      <a:pt x="38" y="92"/>
                      <a:pt x="38" y="92"/>
                      <a:pt x="38" y="92"/>
                    </a:cubicBezTo>
                    <a:cubicBezTo>
                      <a:pt x="38" y="93"/>
                      <a:pt x="38" y="94"/>
                      <a:pt x="39" y="96"/>
                    </a:cubicBezTo>
                    <a:cubicBezTo>
                      <a:pt x="40" y="99"/>
                      <a:pt x="42" y="102"/>
                      <a:pt x="45" y="104"/>
                    </a:cubicBezTo>
                    <a:cubicBezTo>
                      <a:pt x="47" y="105"/>
                      <a:pt x="49" y="105"/>
                      <a:pt x="51" y="105"/>
                    </a:cubicBezTo>
                    <a:cubicBezTo>
                      <a:pt x="56" y="105"/>
                      <a:pt x="60" y="103"/>
                      <a:pt x="62" y="99"/>
                    </a:cubicBezTo>
                    <a:cubicBezTo>
                      <a:pt x="64" y="96"/>
                      <a:pt x="64" y="93"/>
                      <a:pt x="64" y="91"/>
                    </a:cubicBezTo>
                    <a:cubicBezTo>
                      <a:pt x="78" y="83"/>
                      <a:pt x="78" y="83"/>
                      <a:pt x="78" y="83"/>
                    </a:cubicBezTo>
                    <a:cubicBezTo>
                      <a:pt x="80" y="85"/>
                      <a:pt x="83" y="86"/>
                      <a:pt x="86" y="86"/>
                    </a:cubicBezTo>
                    <a:cubicBezTo>
                      <a:pt x="87" y="86"/>
                      <a:pt x="87" y="86"/>
                      <a:pt x="87" y="86"/>
                    </a:cubicBezTo>
                    <a:cubicBezTo>
                      <a:pt x="89" y="86"/>
                      <a:pt x="92" y="85"/>
                      <a:pt x="94" y="84"/>
                    </a:cubicBezTo>
                    <a:cubicBezTo>
                      <a:pt x="110" y="93"/>
                      <a:pt x="110" y="93"/>
                      <a:pt x="110" y="93"/>
                    </a:cubicBezTo>
                    <a:cubicBezTo>
                      <a:pt x="110" y="94"/>
                      <a:pt x="110" y="95"/>
                      <a:pt x="110" y="97"/>
                    </a:cubicBezTo>
                    <a:cubicBezTo>
                      <a:pt x="111" y="100"/>
                      <a:pt x="113" y="103"/>
                      <a:pt x="116" y="105"/>
                    </a:cubicBezTo>
                    <a:cubicBezTo>
                      <a:pt x="118" y="106"/>
                      <a:pt x="120" y="106"/>
                      <a:pt x="122" y="106"/>
                    </a:cubicBezTo>
                    <a:cubicBezTo>
                      <a:pt x="127" y="106"/>
                      <a:pt x="131" y="104"/>
                      <a:pt x="134" y="100"/>
                    </a:cubicBezTo>
                    <a:cubicBezTo>
                      <a:pt x="135" y="97"/>
                      <a:pt x="136" y="94"/>
                      <a:pt x="135" y="92"/>
                    </a:cubicBezTo>
                    <a:cubicBezTo>
                      <a:pt x="149" y="84"/>
                      <a:pt x="149" y="84"/>
                      <a:pt x="149" y="84"/>
                    </a:cubicBezTo>
                    <a:cubicBezTo>
                      <a:pt x="152" y="86"/>
                      <a:pt x="155" y="87"/>
                      <a:pt x="158" y="87"/>
                    </a:cubicBezTo>
                    <a:cubicBezTo>
                      <a:pt x="158" y="87"/>
                      <a:pt x="158" y="87"/>
                      <a:pt x="158" y="87"/>
                    </a:cubicBezTo>
                    <a:cubicBezTo>
                      <a:pt x="165" y="87"/>
                      <a:pt x="171" y="81"/>
                      <a:pt x="171" y="74"/>
                    </a:cubicBezTo>
                    <a:cubicBezTo>
                      <a:pt x="171" y="69"/>
                      <a:pt x="168" y="65"/>
                      <a:pt x="164" y="63"/>
                    </a:cubicBezTo>
                    <a:close/>
                    <a:moveTo>
                      <a:pt x="158" y="28"/>
                    </a:moveTo>
                    <a:cubicBezTo>
                      <a:pt x="158" y="28"/>
                      <a:pt x="158" y="28"/>
                      <a:pt x="158" y="28"/>
                    </a:cubicBezTo>
                    <a:cubicBezTo>
                      <a:pt x="159" y="28"/>
                      <a:pt x="161" y="29"/>
                      <a:pt x="162" y="30"/>
                    </a:cubicBezTo>
                    <a:cubicBezTo>
                      <a:pt x="163" y="31"/>
                      <a:pt x="164" y="32"/>
                      <a:pt x="164" y="34"/>
                    </a:cubicBezTo>
                    <a:cubicBezTo>
                      <a:pt x="164" y="37"/>
                      <a:pt x="161" y="40"/>
                      <a:pt x="158" y="40"/>
                    </a:cubicBezTo>
                    <a:cubicBezTo>
                      <a:pt x="158" y="43"/>
                      <a:pt x="158" y="43"/>
                      <a:pt x="158" y="43"/>
                    </a:cubicBezTo>
                    <a:cubicBezTo>
                      <a:pt x="158" y="43"/>
                      <a:pt x="158" y="43"/>
                      <a:pt x="158" y="43"/>
                    </a:cubicBezTo>
                    <a:cubicBezTo>
                      <a:pt x="158" y="40"/>
                      <a:pt x="158" y="40"/>
                      <a:pt x="158" y="40"/>
                    </a:cubicBezTo>
                    <a:cubicBezTo>
                      <a:pt x="154" y="40"/>
                      <a:pt x="152" y="37"/>
                      <a:pt x="152" y="34"/>
                    </a:cubicBezTo>
                    <a:cubicBezTo>
                      <a:pt x="152" y="31"/>
                      <a:pt x="155" y="28"/>
                      <a:pt x="158" y="28"/>
                    </a:cubicBezTo>
                    <a:close/>
                    <a:moveTo>
                      <a:pt x="116" y="11"/>
                    </a:moveTo>
                    <a:cubicBezTo>
                      <a:pt x="117" y="9"/>
                      <a:pt x="119" y="8"/>
                      <a:pt x="122" y="8"/>
                    </a:cubicBezTo>
                    <a:cubicBezTo>
                      <a:pt x="123" y="8"/>
                      <a:pt x="124" y="9"/>
                      <a:pt x="124" y="9"/>
                    </a:cubicBezTo>
                    <a:cubicBezTo>
                      <a:pt x="126" y="10"/>
                      <a:pt x="127" y="11"/>
                      <a:pt x="127" y="13"/>
                    </a:cubicBezTo>
                    <a:cubicBezTo>
                      <a:pt x="128" y="14"/>
                      <a:pt x="127" y="16"/>
                      <a:pt x="127" y="17"/>
                    </a:cubicBezTo>
                    <a:cubicBezTo>
                      <a:pt x="125" y="20"/>
                      <a:pt x="121" y="21"/>
                      <a:pt x="119" y="19"/>
                    </a:cubicBezTo>
                    <a:cubicBezTo>
                      <a:pt x="116" y="18"/>
                      <a:pt x="115" y="14"/>
                      <a:pt x="116" y="11"/>
                    </a:cubicBezTo>
                    <a:close/>
                    <a:moveTo>
                      <a:pt x="87" y="27"/>
                    </a:moveTo>
                    <a:cubicBezTo>
                      <a:pt x="87" y="27"/>
                      <a:pt x="87" y="27"/>
                      <a:pt x="87" y="27"/>
                    </a:cubicBezTo>
                    <a:cubicBezTo>
                      <a:pt x="88" y="27"/>
                      <a:pt x="90" y="28"/>
                      <a:pt x="91" y="29"/>
                    </a:cubicBezTo>
                    <a:cubicBezTo>
                      <a:pt x="92" y="30"/>
                      <a:pt x="92" y="31"/>
                      <a:pt x="92" y="33"/>
                    </a:cubicBezTo>
                    <a:cubicBezTo>
                      <a:pt x="92" y="36"/>
                      <a:pt x="90" y="39"/>
                      <a:pt x="86" y="39"/>
                    </a:cubicBezTo>
                    <a:cubicBezTo>
                      <a:pt x="86" y="42"/>
                      <a:pt x="86" y="42"/>
                      <a:pt x="86" y="42"/>
                    </a:cubicBezTo>
                    <a:cubicBezTo>
                      <a:pt x="86" y="42"/>
                      <a:pt x="86" y="42"/>
                      <a:pt x="86" y="42"/>
                    </a:cubicBezTo>
                    <a:cubicBezTo>
                      <a:pt x="86" y="39"/>
                      <a:pt x="86" y="39"/>
                      <a:pt x="86" y="39"/>
                    </a:cubicBezTo>
                    <a:cubicBezTo>
                      <a:pt x="83" y="39"/>
                      <a:pt x="80" y="36"/>
                      <a:pt x="81" y="33"/>
                    </a:cubicBezTo>
                    <a:cubicBezTo>
                      <a:pt x="81" y="30"/>
                      <a:pt x="83" y="27"/>
                      <a:pt x="87" y="27"/>
                    </a:cubicBezTo>
                    <a:close/>
                    <a:moveTo>
                      <a:pt x="45" y="10"/>
                    </a:moveTo>
                    <a:cubicBezTo>
                      <a:pt x="46" y="8"/>
                      <a:pt x="48" y="7"/>
                      <a:pt x="50" y="7"/>
                    </a:cubicBezTo>
                    <a:cubicBezTo>
                      <a:pt x="51" y="7"/>
                      <a:pt x="52" y="8"/>
                      <a:pt x="53" y="8"/>
                    </a:cubicBezTo>
                    <a:cubicBezTo>
                      <a:pt x="55" y="9"/>
                      <a:pt x="56" y="10"/>
                      <a:pt x="56" y="12"/>
                    </a:cubicBezTo>
                    <a:cubicBezTo>
                      <a:pt x="56" y="13"/>
                      <a:pt x="56" y="15"/>
                      <a:pt x="55" y="16"/>
                    </a:cubicBezTo>
                    <a:cubicBezTo>
                      <a:pt x="54" y="19"/>
                      <a:pt x="50" y="20"/>
                      <a:pt x="47" y="18"/>
                    </a:cubicBezTo>
                    <a:cubicBezTo>
                      <a:pt x="44" y="17"/>
                      <a:pt x="43" y="13"/>
                      <a:pt x="45" y="10"/>
                    </a:cubicBezTo>
                    <a:close/>
                    <a:moveTo>
                      <a:pt x="10" y="35"/>
                    </a:moveTo>
                    <a:cubicBezTo>
                      <a:pt x="8" y="33"/>
                      <a:pt x="9" y="29"/>
                      <a:pt x="12" y="27"/>
                    </a:cubicBezTo>
                    <a:cubicBezTo>
                      <a:pt x="13" y="27"/>
                      <a:pt x="14" y="26"/>
                      <a:pt x="15" y="26"/>
                    </a:cubicBezTo>
                    <a:cubicBezTo>
                      <a:pt x="17" y="26"/>
                      <a:pt x="19" y="28"/>
                      <a:pt x="20" y="29"/>
                    </a:cubicBezTo>
                    <a:cubicBezTo>
                      <a:pt x="21" y="31"/>
                      <a:pt x="21" y="32"/>
                      <a:pt x="21" y="34"/>
                    </a:cubicBezTo>
                    <a:cubicBezTo>
                      <a:pt x="20" y="35"/>
                      <a:pt x="19" y="37"/>
                      <a:pt x="18" y="37"/>
                    </a:cubicBezTo>
                    <a:cubicBezTo>
                      <a:pt x="15" y="39"/>
                      <a:pt x="12" y="38"/>
                      <a:pt x="10" y="35"/>
                    </a:cubicBezTo>
                    <a:close/>
                    <a:moveTo>
                      <a:pt x="13" y="78"/>
                    </a:moveTo>
                    <a:cubicBezTo>
                      <a:pt x="12" y="77"/>
                      <a:pt x="11" y="76"/>
                      <a:pt x="10" y="74"/>
                    </a:cubicBezTo>
                    <a:cubicBezTo>
                      <a:pt x="10" y="73"/>
                      <a:pt x="10" y="71"/>
                      <a:pt x="11" y="70"/>
                    </a:cubicBezTo>
                    <a:cubicBezTo>
                      <a:pt x="12" y="68"/>
                      <a:pt x="14" y="67"/>
                      <a:pt x="16" y="67"/>
                    </a:cubicBezTo>
                    <a:cubicBezTo>
                      <a:pt x="17" y="67"/>
                      <a:pt x="18" y="67"/>
                      <a:pt x="19" y="68"/>
                    </a:cubicBezTo>
                    <a:cubicBezTo>
                      <a:pt x="22" y="69"/>
                      <a:pt x="23" y="73"/>
                      <a:pt x="21" y="76"/>
                    </a:cubicBezTo>
                    <a:cubicBezTo>
                      <a:pt x="20" y="79"/>
                      <a:pt x="16" y="80"/>
                      <a:pt x="13" y="78"/>
                    </a:cubicBezTo>
                    <a:close/>
                    <a:moveTo>
                      <a:pt x="56" y="95"/>
                    </a:moveTo>
                    <a:cubicBezTo>
                      <a:pt x="55" y="98"/>
                      <a:pt x="51" y="99"/>
                      <a:pt x="48" y="97"/>
                    </a:cubicBezTo>
                    <a:cubicBezTo>
                      <a:pt x="47" y="97"/>
                      <a:pt x="46" y="95"/>
                      <a:pt x="45" y="94"/>
                    </a:cubicBezTo>
                    <a:cubicBezTo>
                      <a:pt x="45" y="92"/>
                      <a:pt x="45" y="91"/>
                      <a:pt x="46" y="89"/>
                    </a:cubicBezTo>
                    <a:cubicBezTo>
                      <a:pt x="47" y="88"/>
                      <a:pt x="49" y="86"/>
                      <a:pt x="51" y="86"/>
                    </a:cubicBezTo>
                    <a:cubicBezTo>
                      <a:pt x="52" y="86"/>
                      <a:pt x="53" y="87"/>
                      <a:pt x="54" y="87"/>
                    </a:cubicBezTo>
                    <a:cubicBezTo>
                      <a:pt x="57" y="89"/>
                      <a:pt x="58" y="92"/>
                      <a:pt x="56" y="95"/>
                    </a:cubicBezTo>
                    <a:close/>
                    <a:moveTo>
                      <a:pt x="58" y="81"/>
                    </a:moveTo>
                    <a:cubicBezTo>
                      <a:pt x="56" y="80"/>
                      <a:pt x="53" y="79"/>
                      <a:pt x="51" y="79"/>
                    </a:cubicBezTo>
                    <a:cubicBezTo>
                      <a:pt x="47" y="79"/>
                      <a:pt x="43" y="82"/>
                      <a:pt x="41" y="85"/>
                    </a:cubicBezTo>
                    <a:cubicBezTo>
                      <a:pt x="28" y="78"/>
                      <a:pt x="28" y="78"/>
                      <a:pt x="28" y="78"/>
                    </a:cubicBezTo>
                    <a:cubicBezTo>
                      <a:pt x="30" y="72"/>
                      <a:pt x="28" y="65"/>
                      <a:pt x="22" y="62"/>
                    </a:cubicBezTo>
                    <a:cubicBezTo>
                      <a:pt x="21" y="61"/>
                      <a:pt x="20" y="60"/>
                      <a:pt x="18" y="60"/>
                    </a:cubicBezTo>
                    <a:cubicBezTo>
                      <a:pt x="18" y="45"/>
                      <a:pt x="18" y="45"/>
                      <a:pt x="18" y="45"/>
                    </a:cubicBezTo>
                    <a:cubicBezTo>
                      <a:pt x="19" y="45"/>
                      <a:pt x="21" y="44"/>
                      <a:pt x="22" y="43"/>
                    </a:cubicBezTo>
                    <a:cubicBezTo>
                      <a:pt x="25" y="42"/>
                      <a:pt x="27" y="39"/>
                      <a:pt x="28" y="36"/>
                    </a:cubicBezTo>
                    <a:cubicBezTo>
                      <a:pt x="28" y="33"/>
                      <a:pt x="28" y="30"/>
                      <a:pt x="27" y="27"/>
                    </a:cubicBezTo>
                    <a:cubicBezTo>
                      <a:pt x="39" y="20"/>
                      <a:pt x="39" y="20"/>
                      <a:pt x="39" y="20"/>
                    </a:cubicBezTo>
                    <a:cubicBezTo>
                      <a:pt x="40" y="22"/>
                      <a:pt x="42" y="23"/>
                      <a:pt x="44" y="24"/>
                    </a:cubicBezTo>
                    <a:cubicBezTo>
                      <a:pt x="46" y="26"/>
                      <a:pt x="48" y="26"/>
                      <a:pt x="50" y="26"/>
                    </a:cubicBezTo>
                    <a:cubicBezTo>
                      <a:pt x="54" y="26"/>
                      <a:pt x="57" y="25"/>
                      <a:pt x="59" y="22"/>
                    </a:cubicBezTo>
                    <a:cubicBezTo>
                      <a:pt x="74" y="31"/>
                      <a:pt x="74" y="31"/>
                      <a:pt x="74" y="31"/>
                    </a:cubicBezTo>
                    <a:cubicBezTo>
                      <a:pt x="74" y="31"/>
                      <a:pt x="74" y="32"/>
                      <a:pt x="74" y="33"/>
                    </a:cubicBezTo>
                    <a:cubicBezTo>
                      <a:pt x="73" y="38"/>
                      <a:pt x="77" y="43"/>
                      <a:pt x="82" y="45"/>
                    </a:cubicBezTo>
                    <a:cubicBezTo>
                      <a:pt x="83" y="61"/>
                      <a:pt x="83" y="61"/>
                      <a:pt x="83" y="61"/>
                    </a:cubicBezTo>
                    <a:cubicBezTo>
                      <a:pt x="78" y="63"/>
                      <a:pt x="74" y="67"/>
                      <a:pt x="74" y="73"/>
                    </a:cubicBezTo>
                    <a:cubicBezTo>
                      <a:pt x="74" y="74"/>
                      <a:pt x="74" y="76"/>
                      <a:pt x="74" y="77"/>
                    </a:cubicBezTo>
                    <a:cubicBezTo>
                      <a:pt x="61" y="84"/>
                      <a:pt x="61" y="84"/>
                      <a:pt x="61" y="84"/>
                    </a:cubicBezTo>
                    <a:cubicBezTo>
                      <a:pt x="60" y="83"/>
                      <a:pt x="59" y="82"/>
                      <a:pt x="58" y="81"/>
                    </a:cubicBezTo>
                    <a:close/>
                    <a:moveTo>
                      <a:pt x="87" y="79"/>
                    </a:moveTo>
                    <a:cubicBezTo>
                      <a:pt x="87" y="83"/>
                      <a:pt x="87" y="83"/>
                      <a:pt x="87" y="83"/>
                    </a:cubicBezTo>
                    <a:cubicBezTo>
                      <a:pt x="86" y="79"/>
                      <a:pt x="86" y="79"/>
                      <a:pt x="86" y="79"/>
                    </a:cubicBezTo>
                    <a:cubicBezTo>
                      <a:pt x="83" y="79"/>
                      <a:pt x="81" y="76"/>
                      <a:pt x="81" y="73"/>
                    </a:cubicBezTo>
                    <a:cubicBezTo>
                      <a:pt x="81" y="70"/>
                      <a:pt x="83" y="67"/>
                      <a:pt x="87" y="67"/>
                    </a:cubicBezTo>
                    <a:cubicBezTo>
                      <a:pt x="90" y="67"/>
                      <a:pt x="93" y="70"/>
                      <a:pt x="93" y="73"/>
                    </a:cubicBezTo>
                    <a:cubicBezTo>
                      <a:pt x="92" y="76"/>
                      <a:pt x="90" y="79"/>
                      <a:pt x="87" y="79"/>
                    </a:cubicBezTo>
                    <a:close/>
                    <a:moveTo>
                      <a:pt x="128" y="96"/>
                    </a:moveTo>
                    <a:cubicBezTo>
                      <a:pt x="126" y="99"/>
                      <a:pt x="122" y="100"/>
                      <a:pt x="120" y="98"/>
                    </a:cubicBezTo>
                    <a:cubicBezTo>
                      <a:pt x="118" y="98"/>
                      <a:pt x="117" y="96"/>
                      <a:pt x="117" y="95"/>
                    </a:cubicBezTo>
                    <a:cubicBezTo>
                      <a:pt x="116" y="93"/>
                      <a:pt x="117" y="92"/>
                      <a:pt x="117" y="90"/>
                    </a:cubicBezTo>
                    <a:cubicBezTo>
                      <a:pt x="118" y="89"/>
                      <a:pt x="120" y="87"/>
                      <a:pt x="123" y="87"/>
                    </a:cubicBezTo>
                    <a:cubicBezTo>
                      <a:pt x="124" y="87"/>
                      <a:pt x="125" y="88"/>
                      <a:pt x="125" y="88"/>
                    </a:cubicBezTo>
                    <a:cubicBezTo>
                      <a:pt x="128" y="90"/>
                      <a:pt x="129" y="93"/>
                      <a:pt x="128" y="96"/>
                    </a:cubicBezTo>
                    <a:close/>
                    <a:moveTo>
                      <a:pt x="129" y="82"/>
                    </a:moveTo>
                    <a:cubicBezTo>
                      <a:pt x="127" y="81"/>
                      <a:pt x="125" y="80"/>
                      <a:pt x="123" y="80"/>
                    </a:cubicBezTo>
                    <a:cubicBezTo>
                      <a:pt x="118" y="80"/>
                      <a:pt x="114" y="83"/>
                      <a:pt x="112" y="86"/>
                    </a:cubicBezTo>
                    <a:cubicBezTo>
                      <a:pt x="98" y="78"/>
                      <a:pt x="98" y="78"/>
                      <a:pt x="98" y="78"/>
                    </a:cubicBezTo>
                    <a:cubicBezTo>
                      <a:pt x="99" y="77"/>
                      <a:pt x="99" y="75"/>
                      <a:pt x="99" y="73"/>
                    </a:cubicBezTo>
                    <a:cubicBezTo>
                      <a:pt x="100" y="68"/>
                      <a:pt x="97" y="64"/>
                      <a:pt x="92" y="62"/>
                    </a:cubicBezTo>
                    <a:cubicBezTo>
                      <a:pt x="92" y="44"/>
                      <a:pt x="92" y="44"/>
                      <a:pt x="92" y="44"/>
                    </a:cubicBezTo>
                    <a:cubicBezTo>
                      <a:pt x="96" y="42"/>
                      <a:pt x="99" y="38"/>
                      <a:pt x="99" y="33"/>
                    </a:cubicBezTo>
                    <a:cubicBezTo>
                      <a:pt x="99" y="31"/>
                      <a:pt x="99" y="30"/>
                      <a:pt x="98" y="28"/>
                    </a:cubicBezTo>
                    <a:cubicBezTo>
                      <a:pt x="111" y="21"/>
                      <a:pt x="111" y="21"/>
                      <a:pt x="111" y="21"/>
                    </a:cubicBezTo>
                    <a:cubicBezTo>
                      <a:pt x="112" y="23"/>
                      <a:pt x="113" y="24"/>
                      <a:pt x="115" y="25"/>
                    </a:cubicBezTo>
                    <a:cubicBezTo>
                      <a:pt x="117" y="27"/>
                      <a:pt x="119" y="27"/>
                      <a:pt x="121" y="27"/>
                    </a:cubicBezTo>
                    <a:cubicBezTo>
                      <a:pt x="125" y="27"/>
                      <a:pt x="128" y="26"/>
                      <a:pt x="131" y="23"/>
                    </a:cubicBezTo>
                    <a:cubicBezTo>
                      <a:pt x="145" y="32"/>
                      <a:pt x="145" y="32"/>
                      <a:pt x="145" y="32"/>
                    </a:cubicBezTo>
                    <a:cubicBezTo>
                      <a:pt x="145" y="32"/>
                      <a:pt x="145" y="33"/>
                      <a:pt x="145" y="34"/>
                    </a:cubicBezTo>
                    <a:cubicBezTo>
                      <a:pt x="145" y="40"/>
                      <a:pt x="150" y="46"/>
                      <a:pt x="156" y="47"/>
                    </a:cubicBezTo>
                    <a:cubicBezTo>
                      <a:pt x="157" y="61"/>
                      <a:pt x="157" y="61"/>
                      <a:pt x="157" y="61"/>
                    </a:cubicBezTo>
                    <a:cubicBezTo>
                      <a:pt x="150" y="62"/>
                      <a:pt x="145" y="67"/>
                      <a:pt x="145" y="74"/>
                    </a:cubicBezTo>
                    <a:cubicBezTo>
                      <a:pt x="145" y="75"/>
                      <a:pt x="145" y="77"/>
                      <a:pt x="146" y="78"/>
                    </a:cubicBezTo>
                    <a:cubicBezTo>
                      <a:pt x="132" y="85"/>
                      <a:pt x="132" y="85"/>
                      <a:pt x="132" y="85"/>
                    </a:cubicBezTo>
                    <a:cubicBezTo>
                      <a:pt x="132" y="84"/>
                      <a:pt x="130" y="83"/>
                      <a:pt x="129" y="82"/>
                    </a:cubicBezTo>
                    <a:close/>
                    <a:moveTo>
                      <a:pt x="158" y="80"/>
                    </a:moveTo>
                    <a:cubicBezTo>
                      <a:pt x="158" y="84"/>
                      <a:pt x="158" y="84"/>
                      <a:pt x="158" y="84"/>
                    </a:cubicBezTo>
                    <a:cubicBezTo>
                      <a:pt x="158" y="80"/>
                      <a:pt x="158" y="80"/>
                      <a:pt x="158" y="80"/>
                    </a:cubicBezTo>
                    <a:cubicBezTo>
                      <a:pt x="156" y="80"/>
                      <a:pt x="155" y="79"/>
                      <a:pt x="154" y="78"/>
                    </a:cubicBezTo>
                    <a:cubicBezTo>
                      <a:pt x="153" y="77"/>
                      <a:pt x="152" y="76"/>
                      <a:pt x="152" y="74"/>
                    </a:cubicBezTo>
                    <a:cubicBezTo>
                      <a:pt x="152" y="71"/>
                      <a:pt x="155" y="68"/>
                      <a:pt x="158" y="68"/>
                    </a:cubicBezTo>
                    <a:cubicBezTo>
                      <a:pt x="161" y="68"/>
                      <a:pt x="164" y="71"/>
                      <a:pt x="164" y="74"/>
                    </a:cubicBezTo>
                    <a:cubicBezTo>
                      <a:pt x="164" y="77"/>
                      <a:pt x="161" y="80"/>
                      <a:pt x="158" y="8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2" name="Freeform 132"/>
              <p:cNvSpPr>
                <a:spLocks noEditPoints="1"/>
              </p:cNvSpPr>
              <p:nvPr/>
            </p:nvSpPr>
            <p:spPr bwMode="auto">
              <a:xfrm>
                <a:off x="910620" y="2211240"/>
                <a:ext cx="390822" cy="75588"/>
              </a:xfrm>
              <a:custGeom>
                <a:avLst/>
                <a:gdLst/>
                <a:ahLst/>
                <a:cxnLst>
                  <a:cxn ang="0">
                    <a:pos x="0" y="0"/>
                  </a:cxn>
                  <a:cxn ang="0">
                    <a:pos x="0" y="42"/>
                  </a:cxn>
                  <a:cxn ang="0">
                    <a:pos x="200" y="42"/>
                  </a:cxn>
                  <a:cxn ang="0">
                    <a:pos x="200" y="0"/>
                  </a:cxn>
                  <a:cxn ang="0">
                    <a:pos x="0" y="0"/>
                  </a:cxn>
                  <a:cxn ang="0">
                    <a:pos x="192" y="34"/>
                  </a:cxn>
                  <a:cxn ang="0">
                    <a:pos x="8" y="34"/>
                  </a:cxn>
                  <a:cxn ang="0">
                    <a:pos x="8" y="8"/>
                  </a:cxn>
                  <a:cxn ang="0">
                    <a:pos x="192" y="8"/>
                  </a:cxn>
                  <a:cxn ang="0">
                    <a:pos x="192" y="34"/>
                  </a:cxn>
                </a:cxnLst>
                <a:rect l="0" t="0" r="r" b="b"/>
                <a:pathLst>
                  <a:path w="200" h="42">
                    <a:moveTo>
                      <a:pt x="0" y="0"/>
                    </a:moveTo>
                    <a:lnTo>
                      <a:pt x="0" y="42"/>
                    </a:lnTo>
                    <a:lnTo>
                      <a:pt x="200" y="42"/>
                    </a:lnTo>
                    <a:lnTo>
                      <a:pt x="200" y="0"/>
                    </a:lnTo>
                    <a:lnTo>
                      <a:pt x="0" y="0"/>
                    </a:lnTo>
                    <a:close/>
                    <a:moveTo>
                      <a:pt x="192" y="34"/>
                    </a:moveTo>
                    <a:lnTo>
                      <a:pt x="8" y="34"/>
                    </a:lnTo>
                    <a:lnTo>
                      <a:pt x="8" y="8"/>
                    </a:lnTo>
                    <a:lnTo>
                      <a:pt x="192" y="8"/>
                    </a:lnTo>
                    <a:lnTo>
                      <a:pt x="192" y="34"/>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3" name="Rectangle 133"/>
              <p:cNvSpPr>
                <a:spLocks noChangeArrowheads="1"/>
              </p:cNvSpPr>
              <p:nvPr/>
            </p:nvSpPr>
            <p:spPr bwMode="auto">
              <a:xfrm>
                <a:off x="937978" y="2236436"/>
                <a:ext cx="244264" cy="25196"/>
              </a:xfrm>
              <a:prstGeom prst="rect">
                <a:avLst/>
              </a:prstGeom>
              <a:solidFill>
                <a:srgbClr val="C7C8C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4" name="Freeform 134"/>
              <p:cNvSpPr>
                <a:spLocks/>
              </p:cNvSpPr>
              <p:nvPr/>
            </p:nvSpPr>
            <p:spPr bwMode="auto">
              <a:xfrm>
                <a:off x="803144" y="3175891"/>
                <a:ext cx="17587" cy="19797"/>
              </a:xfrm>
              <a:custGeom>
                <a:avLst/>
                <a:gdLst/>
                <a:ahLst/>
                <a:cxnLst>
                  <a:cxn ang="0">
                    <a:pos x="10" y="0"/>
                  </a:cxn>
                  <a:cxn ang="0">
                    <a:pos x="0" y="0"/>
                  </a:cxn>
                  <a:cxn ang="0">
                    <a:pos x="0" y="12"/>
                  </a:cxn>
                  <a:cxn ang="0">
                    <a:pos x="10" y="12"/>
                  </a:cxn>
                  <a:cxn ang="0">
                    <a:pos x="10" y="0"/>
                  </a:cxn>
                </a:cxnLst>
                <a:rect l="0" t="0" r="r" b="b"/>
                <a:pathLst>
                  <a:path w="10" h="12">
                    <a:moveTo>
                      <a:pt x="10" y="0"/>
                    </a:moveTo>
                    <a:cubicBezTo>
                      <a:pt x="7" y="0"/>
                      <a:pt x="3" y="0"/>
                      <a:pt x="0" y="0"/>
                    </a:cubicBezTo>
                    <a:cubicBezTo>
                      <a:pt x="0" y="4"/>
                      <a:pt x="0" y="8"/>
                      <a:pt x="0" y="12"/>
                    </a:cubicBezTo>
                    <a:cubicBezTo>
                      <a:pt x="4" y="12"/>
                      <a:pt x="7" y="12"/>
                      <a:pt x="10" y="12"/>
                    </a:cubicBezTo>
                    <a:lnTo>
                      <a:pt x="10"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5" name="Freeform 135"/>
              <p:cNvSpPr>
                <a:spLocks/>
              </p:cNvSpPr>
              <p:nvPr/>
            </p:nvSpPr>
            <p:spPr bwMode="auto">
              <a:xfrm>
                <a:off x="777740" y="3174091"/>
                <a:ext cx="21495" cy="19797"/>
              </a:xfrm>
              <a:custGeom>
                <a:avLst/>
                <a:gdLst/>
                <a:ahLst/>
                <a:cxnLst>
                  <a:cxn ang="0">
                    <a:pos x="11" y="1"/>
                  </a:cxn>
                  <a:cxn ang="0">
                    <a:pos x="0" y="0"/>
                  </a:cxn>
                  <a:cxn ang="0">
                    <a:pos x="0" y="12"/>
                  </a:cxn>
                  <a:cxn ang="0">
                    <a:pos x="12" y="12"/>
                  </a:cxn>
                  <a:cxn ang="0">
                    <a:pos x="11" y="1"/>
                  </a:cxn>
                </a:cxnLst>
                <a:rect l="0" t="0" r="r" b="b"/>
                <a:pathLst>
                  <a:path w="12" h="12">
                    <a:moveTo>
                      <a:pt x="11" y="1"/>
                    </a:moveTo>
                    <a:cubicBezTo>
                      <a:pt x="7" y="1"/>
                      <a:pt x="4" y="1"/>
                      <a:pt x="0" y="0"/>
                    </a:cubicBezTo>
                    <a:cubicBezTo>
                      <a:pt x="0" y="4"/>
                      <a:pt x="0" y="8"/>
                      <a:pt x="0" y="12"/>
                    </a:cubicBezTo>
                    <a:cubicBezTo>
                      <a:pt x="4" y="12"/>
                      <a:pt x="8" y="12"/>
                      <a:pt x="12" y="12"/>
                    </a:cubicBezTo>
                    <a:cubicBezTo>
                      <a:pt x="11" y="9"/>
                      <a:pt x="11" y="5"/>
                      <a:pt x="11"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6" name="Freeform 136"/>
              <p:cNvSpPr>
                <a:spLocks/>
              </p:cNvSpPr>
              <p:nvPr/>
            </p:nvSpPr>
            <p:spPr bwMode="auto">
              <a:xfrm>
                <a:off x="746475" y="3150695"/>
                <a:ext cx="23449" cy="17997"/>
              </a:xfrm>
              <a:custGeom>
                <a:avLst/>
                <a:gdLst/>
                <a:ahLst/>
                <a:cxnLst>
                  <a:cxn ang="0">
                    <a:pos x="13" y="11"/>
                  </a:cxn>
                  <a:cxn ang="0">
                    <a:pos x="12" y="1"/>
                  </a:cxn>
                  <a:cxn ang="0">
                    <a:pos x="0" y="0"/>
                  </a:cxn>
                  <a:cxn ang="0">
                    <a:pos x="1" y="10"/>
                  </a:cxn>
                  <a:cxn ang="0">
                    <a:pos x="13" y="11"/>
                  </a:cxn>
                </a:cxnLst>
                <a:rect l="0" t="0" r="r" b="b"/>
                <a:pathLst>
                  <a:path w="13" h="11">
                    <a:moveTo>
                      <a:pt x="13" y="11"/>
                    </a:moveTo>
                    <a:cubicBezTo>
                      <a:pt x="12" y="7"/>
                      <a:pt x="12" y="4"/>
                      <a:pt x="12" y="1"/>
                    </a:cubicBezTo>
                    <a:cubicBezTo>
                      <a:pt x="8" y="0"/>
                      <a:pt x="4" y="0"/>
                      <a:pt x="0" y="0"/>
                    </a:cubicBezTo>
                    <a:cubicBezTo>
                      <a:pt x="0" y="3"/>
                      <a:pt x="0" y="7"/>
                      <a:pt x="1" y="10"/>
                    </a:cubicBezTo>
                    <a:cubicBezTo>
                      <a:pt x="5" y="10"/>
                      <a:pt x="9" y="10"/>
                      <a:pt x="13"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7" name="Freeform 137"/>
              <p:cNvSpPr>
                <a:spLocks/>
              </p:cNvSpPr>
              <p:nvPr/>
            </p:nvSpPr>
            <p:spPr bwMode="auto">
              <a:xfrm>
                <a:off x="748429" y="3174091"/>
                <a:ext cx="23449" cy="19797"/>
              </a:xfrm>
              <a:custGeom>
                <a:avLst/>
                <a:gdLst/>
                <a:ahLst/>
                <a:cxnLst>
                  <a:cxn ang="0">
                    <a:pos x="13" y="12"/>
                  </a:cxn>
                  <a:cxn ang="0">
                    <a:pos x="12" y="0"/>
                  </a:cxn>
                  <a:cxn ang="0">
                    <a:pos x="0" y="0"/>
                  </a:cxn>
                  <a:cxn ang="0">
                    <a:pos x="1" y="11"/>
                  </a:cxn>
                  <a:cxn ang="0">
                    <a:pos x="13" y="12"/>
                  </a:cxn>
                </a:cxnLst>
                <a:rect l="0" t="0" r="r" b="b"/>
                <a:pathLst>
                  <a:path w="13" h="12">
                    <a:moveTo>
                      <a:pt x="13" y="12"/>
                    </a:moveTo>
                    <a:cubicBezTo>
                      <a:pt x="12" y="8"/>
                      <a:pt x="12" y="4"/>
                      <a:pt x="12" y="0"/>
                    </a:cubicBezTo>
                    <a:cubicBezTo>
                      <a:pt x="8" y="0"/>
                      <a:pt x="4" y="0"/>
                      <a:pt x="0" y="0"/>
                    </a:cubicBezTo>
                    <a:cubicBezTo>
                      <a:pt x="0" y="4"/>
                      <a:pt x="1" y="7"/>
                      <a:pt x="1" y="11"/>
                    </a:cubicBezTo>
                    <a:cubicBezTo>
                      <a:pt x="5" y="11"/>
                      <a:pt x="9" y="12"/>
                      <a:pt x="13"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8" name="Freeform 138"/>
              <p:cNvSpPr>
                <a:spLocks/>
              </p:cNvSpPr>
              <p:nvPr/>
            </p:nvSpPr>
            <p:spPr bwMode="auto">
              <a:xfrm>
                <a:off x="881308" y="3150695"/>
                <a:ext cx="23449" cy="17997"/>
              </a:xfrm>
              <a:custGeom>
                <a:avLst/>
                <a:gdLst/>
                <a:ahLst/>
                <a:cxnLst>
                  <a:cxn ang="0">
                    <a:pos x="0" y="1"/>
                  </a:cxn>
                  <a:cxn ang="0">
                    <a:pos x="0" y="11"/>
                  </a:cxn>
                  <a:cxn ang="0">
                    <a:pos x="12" y="10"/>
                  </a:cxn>
                  <a:cxn ang="0">
                    <a:pos x="13" y="0"/>
                  </a:cxn>
                  <a:cxn ang="0">
                    <a:pos x="0" y="1"/>
                  </a:cxn>
                </a:cxnLst>
                <a:rect l="0" t="0" r="r" b="b"/>
                <a:pathLst>
                  <a:path w="13" h="11">
                    <a:moveTo>
                      <a:pt x="0" y="1"/>
                    </a:moveTo>
                    <a:cubicBezTo>
                      <a:pt x="0" y="4"/>
                      <a:pt x="0" y="7"/>
                      <a:pt x="0" y="11"/>
                    </a:cubicBezTo>
                    <a:cubicBezTo>
                      <a:pt x="4" y="10"/>
                      <a:pt x="8" y="10"/>
                      <a:pt x="12" y="10"/>
                    </a:cubicBezTo>
                    <a:cubicBezTo>
                      <a:pt x="12" y="7"/>
                      <a:pt x="13" y="3"/>
                      <a:pt x="13" y="0"/>
                    </a:cubicBezTo>
                    <a:cubicBezTo>
                      <a:pt x="9" y="0"/>
                      <a:pt x="4" y="0"/>
                      <a:pt x="0"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9" name="Freeform 139"/>
              <p:cNvSpPr>
                <a:spLocks/>
              </p:cNvSpPr>
              <p:nvPr/>
            </p:nvSpPr>
            <p:spPr bwMode="auto">
              <a:xfrm>
                <a:off x="855905" y="3100303"/>
                <a:ext cx="19541" cy="19797"/>
              </a:xfrm>
              <a:custGeom>
                <a:avLst/>
                <a:gdLst/>
                <a:ahLst/>
                <a:cxnLst>
                  <a:cxn ang="0">
                    <a:pos x="0" y="0"/>
                  </a:cxn>
                  <a:cxn ang="0">
                    <a:pos x="1" y="12"/>
                  </a:cxn>
                  <a:cxn ang="0">
                    <a:pos x="1" y="12"/>
                  </a:cxn>
                  <a:cxn ang="0">
                    <a:pos x="12" y="12"/>
                  </a:cxn>
                  <a:cxn ang="0">
                    <a:pos x="12" y="1"/>
                  </a:cxn>
                  <a:cxn ang="0">
                    <a:pos x="0" y="0"/>
                  </a:cxn>
                </a:cxnLst>
                <a:rect l="0" t="0" r="r" b="b"/>
                <a:pathLst>
                  <a:path w="12" h="12">
                    <a:moveTo>
                      <a:pt x="0" y="0"/>
                    </a:moveTo>
                    <a:cubicBezTo>
                      <a:pt x="0" y="4"/>
                      <a:pt x="1" y="8"/>
                      <a:pt x="1" y="12"/>
                    </a:cubicBezTo>
                    <a:cubicBezTo>
                      <a:pt x="1" y="12"/>
                      <a:pt x="1" y="12"/>
                      <a:pt x="1" y="12"/>
                    </a:cubicBezTo>
                    <a:cubicBezTo>
                      <a:pt x="12" y="12"/>
                      <a:pt x="12" y="12"/>
                      <a:pt x="12" y="12"/>
                    </a:cubicBezTo>
                    <a:cubicBezTo>
                      <a:pt x="12" y="8"/>
                      <a:pt x="12" y="5"/>
                      <a:pt x="12" y="1"/>
                    </a:cubicBezTo>
                    <a:cubicBezTo>
                      <a:pt x="8" y="0"/>
                      <a:pt x="4"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0" name="Freeform 140"/>
              <p:cNvSpPr>
                <a:spLocks/>
              </p:cNvSpPr>
              <p:nvPr/>
            </p:nvSpPr>
            <p:spPr bwMode="auto">
              <a:xfrm>
                <a:off x="853951" y="3174091"/>
                <a:ext cx="19541" cy="21597"/>
              </a:xfrm>
              <a:custGeom>
                <a:avLst/>
                <a:gdLst/>
                <a:ahLst/>
                <a:cxnLst>
                  <a:cxn ang="0">
                    <a:pos x="12" y="0"/>
                  </a:cxn>
                  <a:cxn ang="0">
                    <a:pos x="1" y="1"/>
                  </a:cxn>
                  <a:cxn ang="0">
                    <a:pos x="0" y="13"/>
                  </a:cxn>
                  <a:cxn ang="0">
                    <a:pos x="11" y="12"/>
                  </a:cxn>
                  <a:cxn ang="0">
                    <a:pos x="12" y="0"/>
                  </a:cxn>
                </a:cxnLst>
                <a:rect l="0" t="0" r="r" b="b"/>
                <a:pathLst>
                  <a:path w="12" h="13">
                    <a:moveTo>
                      <a:pt x="12" y="0"/>
                    </a:moveTo>
                    <a:cubicBezTo>
                      <a:pt x="8" y="1"/>
                      <a:pt x="4" y="1"/>
                      <a:pt x="1" y="1"/>
                    </a:cubicBezTo>
                    <a:cubicBezTo>
                      <a:pt x="0" y="5"/>
                      <a:pt x="0" y="9"/>
                      <a:pt x="0" y="13"/>
                    </a:cubicBezTo>
                    <a:cubicBezTo>
                      <a:pt x="4" y="12"/>
                      <a:pt x="7" y="12"/>
                      <a:pt x="11" y="12"/>
                    </a:cubicBezTo>
                    <a:cubicBezTo>
                      <a:pt x="11" y="8"/>
                      <a:pt x="12" y="4"/>
                      <a:pt x="12"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1" name="Freeform 141"/>
              <p:cNvSpPr>
                <a:spLocks/>
              </p:cNvSpPr>
              <p:nvPr/>
            </p:nvSpPr>
            <p:spPr bwMode="auto">
              <a:xfrm>
                <a:off x="828547" y="3078706"/>
                <a:ext cx="19541" cy="16198"/>
              </a:xfrm>
              <a:custGeom>
                <a:avLst/>
                <a:gdLst/>
                <a:ahLst/>
                <a:cxnLst>
                  <a:cxn ang="0">
                    <a:pos x="0" y="10"/>
                  </a:cxn>
                  <a:cxn ang="0">
                    <a:pos x="11" y="10"/>
                  </a:cxn>
                  <a:cxn ang="0">
                    <a:pos x="11" y="0"/>
                  </a:cxn>
                  <a:cxn ang="0">
                    <a:pos x="0" y="0"/>
                  </a:cxn>
                  <a:cxn ang="0">
                    <a:pos x="0" y="10"/>
                  </a:cxn>
                </a:cxnLst>
                <a:rect l="0" t="0" r="r" b="b"/>
                <a:pathLst>
                  <a:path w="11" h="10">
                    <a:moveTo>
                      <a:pt x="0" y="10"/>
                    </a:moveTo>
                    <a:cubicBezTo>
                      <a:pt x="3" y="10"/>
                      <a:pt x="7" y="10"/>
                      <a:pt x="11" y="10"/>
                    </a:cubicBezTo>
                    <a:cubicBezTo>
                      <a:pt x="11" y="7"/>
                      <a:pt x="11" y="4"/>
                      <a:pt x="11" y="0"/>
                    </a:cubicBezTo>
                    <a:cubicBezTo>
                      <a:pt x="7" y="0"/>
                      <a:pt x="3" y="0"/>
                      <a:pt x="0" y="0"/>
                    </a:cubicBezTo>
                    <a:lnTo>
                      <a:pt x="0" y="1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2" name="Freeform 142"/>
              <p:cNvSpPr>
                <a:spLocks/>
              </p:cNvSpPr>
              <p:nvPr/>
            </p:nvSpPr>
            <p:spPr bwMode="auto">
              <a:xfrm>
                <a:off x="855905" y="3078706"/>
                <a:ext cx="19541" cy="17997"/>
              </a:xfrm>
              <a:custGeom>
                <a:avLst/>
                <a:gdLst/>
                <a:ahLst/>
                <a:cxnLst>
                  <a:cxn ang="0">
                    <a:pos x="0" y="11"/>
                  </a:cxn>
                  <a:cxn ang="0">
                    <a:pos x="12" y="11"/>
                  </a:cxn>
                  <a:cxn ang="0">
                    <a:pos x="11" y="1"/>
                  </a:cxn>
                  <a:cxn ang="0">
                    <a:pos x="0" y="0"/>
                  </a:cxn>
                  <a:cxn ang="0">
                    <a:pos x="0" y="11"/>
                  </a:cxn>
                </a:cxnLst>
                <a:rect l="0" t="0" r="r" b="b"/>
                <a:pathLst>
                  <a:path w="12" h="11">
                    <a:moveTo>
                      <a:pt x="0" y="11"/>
                    </a:moveTo>
                    <a:cubicBezTo>
                      <a:pt x="4" y="11"/>
                      <a:pt x="8" y="11"/>
                      <a:pt x="12" y="11"/>
                    </a:cubicBezTo>
                    <a:cubicBezTo>
                      <a:pt x="12" y="8"/>
                      <a:pt x="11" y="4"/>
                      <a:pt x="11" y="1"/>
                    </a:cubicBezTo>
                    <a:cubicBezTo>
                      <a:pt x="7" y="1"/>
                      <a:pt x="4" y="0"/>
                      <a:pt x="0" y="0"/>
                    </a:cubicBezTo>
                    <a:cubicBezTo>
                      <a:pt x="0" y="4"/>
                      <a:pt x="0" y="7"/>
                      <a:pt x="0"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3" name="Freeform 143"/>
              <p:cNvSpPr>
                <a:spLocks/>
              </p:cNvSpPr>
              <p:nvPr/>
            </p:nvSpPr>
            <p:spPr bwMode="auto">
              <a:xfrm>
                <a:off x="881308" y="3080506"/>
                <a:ext cx="23449" cy="16198"/>
              </a:xfrm>
              <a:custGeom>
                <a:avLst/>
                <a:gdLst/>
                <a:ahLst/>
                <a:cxnLst>
                  <a:cxn ang="0">
                    <a:pos x="0" y="0"/>
                  </a:cxn>
                  <a:cxn ang="0">
                    <a:pos x="0" y="10"/>
                  </a:cxn>
                  <a:cxn ang="0">
                    <a:pos x="13" y="10"/>
                  </a:cxn>
                  <a:cxn ang="0">
                    <a:pos x="12" y="1"/>
                  </a:cxn>
                  <a:cxn ang="0">
                    <a:pos x="0" y="0"/>
                  </a:cxn>
                </a:cxnLst>
                <a:rect l="0" t="0" r="r" b="b"/>
                <a:pathLst>
                  <a:path w="13" h="10">
                    <a:moveTo>
                      <a:pt x="0" y="0"/>
                    </a:moveTo>
                    <a:cubicBezTo>
                      <a:pt x="0" y="3"/>
                      <a:pt x="0" y="7"/>
                      <a:pt x="0" y="10"/>
                    </a:cubicBezTo>
                    <a:cubicBezTo>
                      <a:pt x="5" y="10"/>
                      <a:pt x="9" y="10"/>
                      <a:pt x="13" y="10"/>
                    </a:cubicBezTo>
                    <a:cubicBezTo>
                      <a:pt x="13" y="7"/>
                      <a:pt x="13" y="4"/>
                      <a:pt x="12" y="1"/>
                    </a:cubicBezTo>
                    <a:cubicBezTo>
                      <a:pt x="8" y="0"/>
                      <a:pt x="4"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4" name="Freeform 144"/>
              <p:cNvSpPr>
                <a:spLocks/>
              </p:cNvSpPr>
              <p:nvPr/>
            </p:nvSpPr>
            <p:spPr bwMode="auto">
              <a:xfrm>
                <a:off x="746475" y="3127298"/>
                <a:ext cx="21495" cy="19797"/>
              </a:xfrm>
              <a:custGeom>
                <a:avLst/>
                <a:gdLst/>
                <a:ahLst/>
                <a:cxnLst>
                  <a:cxn ang="0">
                    <a:pos x="13" y="12"/>
                  </a:cxn>
                  <a:cxn ang="0">
                    <a:pos x="12" y="0"/>
                  </a:cxn>
                  <a:cxn ang="0">
                    <a:pos x="0" y="0"/>
                  </a:cxn>
                  <a:cxn ang="0">
                    <a:pos x="1" y="11"/>
                  </a:cxn>
                  <a:cxn ang="0">
                    <a:pos x="13" y="12"/>
                  </a:cxn>
                </a:cxnLst>
                <a:rect l="0" t="0" r="r" b="b"/>
                <a:pathLst>
                  <a:path w="13" h="12">
                    <a:moveTo>
                      <a:pt x="13" y="12"/>
                    </a:moveTo>
                    <a:cubicBezTo>
                      <a:pt x="13" y="8"/>
                      <a:pt x="13" y="4"/>
                      <a:pt x="12" y="0"/>
                    </a:cubicBezTo>
                    <a:cubicBezTo>
                      <a:pt x="0" y="0"/>
                      <a:pt x="0" y="0"/>
                      <a:pt x="0" y="0"/>
                    </a:cubicBezTo>
                    <a:cubicBezTo>
                      <a:pt x="0" y="4"/>
                      <a:pt x="0" y="7"/>
                      <a:pt x="1" y="11"/>
                    </a:cubicBezTo>
                    <a:cubicBezTo>
                      <a:pt x="5" y="12"/>
                      <a:pt x="9" y="12"/>
                      <a:pt x="13"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5" name="Freeform 145"/>
              <p:cNvSpPr>
                <a:spLocks/>
              </p:cNvSpPr>
              <p:nvPr/>
            </p:nvSpPr>
            <p:spPr bwMode="auto">
              <a:xfrm>
                <a:off x="773832" y="3078706"/>
                <a:ext cx="21495" cy="17997"/>
              </a:xfrm>
              <a:custGeom>
                <a:avLst/>
                <a:gdLst/>
                <a:ahLst/>
                <a:cxnLst>
                  <a:cxn ang="0">
                    <a:pos x="0" y="11"/>
                  </a:cxn>
                  <a:cxn ang="0">
                    <a:pos x="12" y="10"/>
                  </a:cxn>
                  <a:cxn ang="0">
                    <a:pos x="12" y="0"/>
                  </a:cxn>
                  <a:cxn ang="0">
                    <a:pos x="0" y="0"/>
                  </a:cxn>
                  <a:cxn ang="0">
                    <a:pos x="0" y="11"/>
                  </a:cxn>
                </a:cxnLst>
                <a:rect l="0" t="0" r="r" b="b"/>
                <a:pathLst>
                  <a:path w="12" h="11">
                    <a:moveTo>
                      <a:pt x="0" y="11"/>
                    </a:moveTo>
                    <a:cubicBezTo>
                      <a:pt x="4" y="10"/>
                      <a:pt x="8" y="10"/>
                      <a:pt x="12" y="10"/>
                    </a:cubicBezTo>
                    <a:cubicBezTo>
                      <a:pt x="12" y="7"/>
                      <a:pt x="12" y="4"/>
                      <a:pt x="12" y="0"/>
                    </a:cubicBezTo>
                    <a:cubicBezTo>
                      <a:pt x="8" y="0"/>
                      <a:pt x="4" y="0"/>
                      <a:pt x="0" y="0"/>
                    </a:cubicBezTo>
                    <a:cubicBezTo>
                      <a:pt x="0" y="4"/>
                      <a:pt x="0" y="7"/>
                      <a:pt x="0"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6" name="Freeform 146"/>
              <p:cNvSpPr>
                <a:spLocks/>
              </p:cNvSpPr>
              <p:nvPr/>
            </p:nvSpPr>
            <p:spPr bwMode="auto">
              <a:xfrm>
                <a:off x="801190" y="3078706"/>
                <a:ext cx="19541" cy="16198"/>
              </a:xfrm>
              <a:custGeom>
                <a:avLst/>
                <a:gdLst/>
                <a:ahLst/>
                <a:cxnLst>
                  <a:cxn ang="0">
                    <a:pos x="1" y="0"/>
                  </a:cxn>
                  <a:cxn ang="0">
                    <a:pos x="0" y="10"/>
                  </a:cxn>
                  <a:cxn ang="0">
                    <a:pos x="7" y="10"/>
                  </a:cxn>
                  <a:cxn ang="0">
                    <a:pos x="12" y="10"/>
                  </a:cxn>
                  <a:cxn ang="0">
                    <a:pos x="12" y="0"/>
                  </a:cxn>
                  <a:cxn ang="0">
                    <a:pos x="9" y="0"/>
                  </a:cxn>
                  <a:cxn ang="0">
                    <a:pos x="1" y="0"/>
                  </a:cxn>
                </a:cxnLst>
                <a:rect l="0" t="0" r="r" b="b"/>
                <a:pathLst>
                  <a:path w="12" h="10">
                    <a:moveTo>
                      <a:pt x="1" y="0"/>
                    </a:moveTo>
                    <a:cubicBezTo>
                      <a:pt x="0" y="3"/>
                      <a:pt x="0" y="7"/>
                      <a:pt x="0" y="10"/>
                    </a:cubicBezTo>
                    <a:cubicBezTo>
                      <a:pt x="3" y="10"/>
                      <a:pt x="5" y="10"/>
                      <a:pt x="7" y="10"/>
                    </a:cubicBezTo>
                    <a:cubicBezTo>
                      <a:pt x="9" y="10"/>
                      <a:pt x="10" y="10"/>
                      <a:pt x="12" y="10"/>
                    </a:cubicBezTo>
                    <a:cubicBezTo>
                      <a:pt x="12" y="0"/>
                      <a:pt x="12" y="0"/>
                      <a:pt x="12" y="0"/>
                    </a:cubicBezTo>
                    <a:cubicBezTo>
                      <a:pt x="11" y="0"/>
                      <a:pt x="10" y="0"/>
                      <a:pt x="9" y="0"/>
                    </a:cubicBezTo>
                    <a:cubicBezTo>
                      <a:pt x="6" y="0"/>
                      <a:pt x="4" y="0"/>
                      <a:pt x="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7" name="Freeform 147"/>
              <p:cNvSpPr>
                <a:spLocks/>
              </p:cNvSpPr>
              <p:nvPr/>
            </p:nvSpPr>
            <p:spPr bwMode="auto">
              <a:xfrm>
                <a:off x="828547" y="3175891"/>
                <a:ext cx="19541" cy="19797"/>
              </a:xfrm>
              <a:custGeom>
                <a:avLst/>
                <a:gdLst/>
                <a:ahLst/>
                <a:cxnLst>
                  <a:cxn ang="0">
                    <a:pos x="10" y="12"/>
                  </a:cxn>
                  <a:cxn ang="0">
                    <a:pos x="11" y="0"/>
                  </a:cxn>
                  <a:cxn ang="0">
                    <a:pos x="0" y="0"/>
                  </a:cxn>
                  <a:cxn ang="0">
                    <a:pos x="0" y="12"/>
                  </a:cxn>
                  <a:cxn ang="0">
                    <a:pos x="1" y="12"/>
                  </a:cxn>
                  <a:cxn ang="0">
                    <a:pos x="10" y="12"/>
                  </a:cxn>
                </a:cxnLst>
                <a:rect l="0" t="0" r="r" b="b"/>
                <a:pathLst>
                  <a:path w="11" h="12">
                    <a:moveTo>
                      <a:pt x="10" y="12"/>
                    </a:moveTo>
                    <a:cubicBezTo>
                      <a:pt x="10" y="8"/>
                      <a:pt x="11" y="4"/>
                      <a:pt x="11" y="0"/>
                    </a:cubicBezTo>
                    <a:cubicBezTo>
                      <a:pt x="7" y="0"/>
                      <a:pt x="3" y="0"/>
                      <a:pt x="0" y="0"/>
                    </a:cubicBezTo>
                    <a:cubicBezTo>
                      <a:pt x="0" y="12"/>
                      <a:pt x="0" y="12"/>
                      <a:pt x="0" y="12"/>
                    </a:cubicBezTo>
                    <a:cubicBezTo>
                      <a:pt x="0" y="12"/>
                      <a:pt x="1" y="12"/>
                      <a:pt x="1" y="12"/>
                    </a:cubicBezTo>
                    <a:cubicBezTo>
                      <a:pt x="4" y="12"/>
                      <a:pt x="7" y="12"/>
                      <a:pt x="10"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8" name="Freeform 148"/>
              <p:cNvSpPr>
                <a:spLocks/>
              </p:cNvSpPr>
              <p:nvPr/>
            </p:nvSpPr>
            <p:spPr bwMode="auto">
              <a:xfrm>
                <a:off x="775786" y="3030113"/>
                <a:ext cx="21495" cy="17997"/>
              </a:xfrm>
              <a:custGeom>
                <a:avLst/>
                <a:gdLst/>
                <a:ahLst/>
                <a:cxnLst>
                  <a:cxn ang="0">
                    <a:pos x="1" y="1"/>
                  </a:cxn>
                  <a:cxn ang="0">
                    <a:pos x="0" y="11"/>
                  </a:cxn>
                  <a:cxn ang="0">
                    <a:pos x="12" y="11"/>
                  </a:cxn>
                  <a:cxn ang="0">
                    <a:pos x="12" y="0"/>
                  </a:cxn>
                  <a:cxn ang="0">
                    <a:pos x="1" y="1"/>
                  </a:cxn>
                </a:cxnLst>
                <a:rect l="0" t="0" r="r" b="b"/>
                <a:pathLst>
                  <a:path w="12" h="11">
                    <a:moveTo>
                      <a:pt x="1" y="1"/>
                    </a:moveTo>
                    <a:cubicBezTo>
                      <a:pt x="1" y="4"/>
                      <a:pt x="1" y="8"/>
                      <a:pt x="0" y="11"/>
                    </a:cubicBezTo>
                    <a:cubicBezTo>
                      <a:pt x="4" y="11"/>
                      <a:pt x="8" y="11"/>
                      <a:pt x="12" y="11"/>
                    </a:cubicBezTo>
                    <a:cubicBezTo>
                      <a:pt x="12" y="7"/>
                      <a:pt x="12" y="4"/>
                      <a:pt x="12" y="0"/>
                    </a:cubicBezTo>
                    <a:cubicBezTo>
                      <a:pt x="9" y="0"/>
                      <a:pt x="5" y="0"/>
                      <a:pt x="1"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9" name="Freeform 149"/>
              <p:cNvSpPr>
                <a:spLocks/>
              </p:cNvSpPr>
              <p:nvPr/>
            </p:nvSpPr>
            <p:spPr bwMode="auto">
              <a:xfrm>
                <a:off x="773832" y="3053510"/>
                <a:ext cx="21495" cy="19797"/>
              </a:xfrm>
              <a:custGeom>
                <a:avLst/>
                <a:gdLst/>
                <a:ahLst/>
                <a:cxnLst>
                  <a:cxn ang="0">
                    <a:pos x="0" y="12"/>
                  </a:cxn>
                  <a:cxn ang="0">
                    <a:pos x="12" y="11"/>
                  </a:cxn>
                  <a:cxn ang="0">
                    <a:pos x="12" y="0"/>
                  </a:cxn>
                  <a:cxn ang="0">
                    <a:pos x="1" y="0"/>
                  </a:cxn>
                  <a:cxn ang="0">
                    <a:pos x="0" y="12"/>
                  </a:cxn>
                </a:cxnLst>
                <a:rect l="0" t="0" r="r" b="b"/>
                <a:pathLst>
                  <a:path w="12" h="12">
                    <a:moveTo>
                      <a:pt x="0" y="12"/>
                    </a:moveTo>
                    <a:cubicBezTo>
                      <a:pt x="4" y="12"/>
                      <a:pt x="8" y="11"/>
                      <a:pt x="12" y="11"/>
                    </a:cubicBezTo>
                    <a:cubicBezTo>
                      <a:pt x="12" y="7"/>
                      <a:pt x="12" y="4"/>
                      <a:pt x="12" y="0"/>
                    </a:cubicBezTo>
                    <a:cubicBezTo>
                      <a:pt x="9" y="0"/>
                      <a:pt x="5" y="0"/>
                      <a:pt x="1" y="0"/>
                    </a:cubicBezTo>
                    <a:cubicBezTo>
                      <a:pt x="1" y="4"/>
                      <a:pt x="1" y="8"/>
                      <a:pt x="0"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0" name="Freeform 150"/>
              <p:cNvSpPr>
                <a:spLocks/>
              </p:cNvSpPr>
              <p:nvPr/>
            </p:nvSpPr>
            <p:spPr bwMode="auto">
              <a:xfrm>
                <a:off x="748429" y="3031913"/>
                <a:ext cx="21495" cy="17997"/>
              </a:xfrm>
              <a:custGeom>
                <a:avLst/>
                <a:gdLst/>
                <a:ahLst/>
                <a:cxnLst>
                  <a:cxn ang="0">
                    <a:pos x="0" y="11"/>
                  </a:cxn>
                  <a:cxn ang="0">
                    <a:pos x="12" y="11"/>
                  </a:cxn>
                  <a:cxn ang="0">
                    <a:pos x="12" y="0"/>
                  </a:cxn>
                  <a:cxn ang="0">
                    <a:pos x="1" y="1"/>
                  </a:cxn>
                  <a:cxn ang="0">
                    <a:pos x="0" y="11"/>
                  </a:cxn>
                </a:cxnLst>
                <a:rect l="0" t="0" r="r" b="b"/>
                <a:pathLst>
                  <a:path w="12" h="11">
                    <a:moveTo>
                      <a:pt x="0" y="11"/>
                    </a:moveTo>
                    <a:cubicBezTo>
                      <a:pt x="4" y="11"/>
                      <a:pt x="8" y="11"/>
                      <a:pt x="12" y="11"/>
                    </a:cubicBezTo>
                    <a:cubicBezTo>
                      <a:pt x="12" y="7"/>
                      <a:pt x="12" y="3"/>
                      <a:pt x="12" y="0"/>
                    </a:cubicBezTo>
                    <a:cubicBezTo>
                      <a:pt x="8" y="0"/>
                      <a:pt x="5" y="0"/>
                      <a:pt x="1" y="1"/>
                    </a:cubicBezTo>
                    <a:cubicBezTo>
                      <a:pt x="0" y="4"/>
                      <a:pt x="0" y="8"/>
                      <a:pt x="0"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1" name="Freeform 151"/>
              <p:cNvSpPr>
                <a:spLocks/>
              </p:cNvSpPr>
              <p:nvPr/>
            </p:nvSpPr>
            <p:spPr bwMode="auto">
              <a:xfrm>
                <a:off x="801190" y="3053510"/>
                <a:ext cx="19541" cy="17997"/>
              </a:xfrm>
              <a:custGeom>
                <a:avLst/>
                <a:gdLst/>
                <a:ahLst/>
                <a:cxnLst>
                  <a:cxn ang="0">
                    <a:pos x="0" y="0"/>
                  </a:cxn>
                  <a:cxn ang="0">
                    <a:pos x="0" y="11"/>
                  </a:cxn>
                  <a:cxn ang="0">
                    <a:pos x="8" y="11"/>
                  </a:cxn>
                  <a:cxn ang="0">
                    <a:pos x="11" y="11"/>
                  </a:cxn>
                  <a:cxn ang="0">
                    <a:pos x="11" y="0"/>
                  </a:cxn>
                  <a:cxn ang="0">
                    <a:pos x="10" y="0"/>
                  </a:cxn>
                  <a:cxn ang="0">
                    <a:pos x="0" y="0"/>
                  </a:cxn>
                </a:cxnLst>
                <a:rect l="0" t="0" r="r" b="b"/>
                <a:pathLst>
                  <a:path w="11" h="11">
                    <a:moveTo>
                      <a:pt x="0" y="0"/>
                    </a:moveTo>
                    <a:cubicBezTo>
                      <a:pt x="0" y="4"/>
                      <a:pt x="0" y="7"/>
                      <a:pt x="0" y="11"/>
                    </a:cubicBezTo>
                    <a:cubicBezTo>
                      <a:pt x="3" y="11"/>
                      <a:pt x="5" y="11"/>
                      <a:pt x="8" y="11"/>
                    </a:cubicBezTo>
                    <a:cubicBezTo>
                      <a:pt x="9" y="11"/>
                      <a:pt x="10" y="11"/>
                      <a:pt x="11" y="11"/>
                    </a:cubicBezTo>
                    <a:cubicBezTo>
                      <a:pt x="11" y="0"/>
                      <a:pt x="11" y="0"/>
                      <a:pt x="11" y="0"/>
                    </a:cubicBezTo>
                    <a:cubicBezTo>
                      <a:pt x="11" y="0"/>
                      <a:pt x="10" y="0"/>
                      <a:pt x="10" y="0"/>
                    </a:cubicBezTo>
                    <a:cubicBezTo>
                      <a:pt x="7" y="0"/>
                      <a:pt x="4"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2" name="Freeform 152"/>
              <p:cNvSpPr>
                <a:spLocks/>
              </p:cNvSpPr>
              <p:nvPr/>
            </p:nvSpPr>
            <p:spPr bwMode="auto">
              <a:xfrm>
                <a:off x="724979" y="3031913"/>
                <a:ext cx="19541" cy="17997"/>
              </a:xfrm>
              <a:custGeom>
                <a:avLst/>
                <a:gdLst/>
                <a:ahLst/>
                <a:cxnLst>
                  <a:cxn ang="0">
                    <a:pos x="1" y="2"/>
                  </a:cxn>
                  <a:cxn ang="0">
                    <a:pos x="0" y="11"/>
                  </a:cxn>
                  <a:cxn ang="0">
                    <a:pos x="10" y="10"/>
                  </a:cxn>
                  <a:cxn ang="0">
                    <a:pos x="11" y="0"/>
                  </a:cxn>
                  <a:cxn ang="0">
                    <a:pos x="2" y="1"/>
                  </a:cxn>
                  <a:cxn ang="0">
                    <a:pos x="1" y="2"/>
                  </a:cxn>
                </a:cxnLst>
                <a:rect l="0" t="0" r="r" b="b"/>
                <a:pathLst>
                  <a:path w="11" h="11">
                    <a:moveTo>
                      <a:pt x="1" y="2"/>
                    </a:moveTo>
                    <a:cubicBezTo>
                      <a:pt x="0" y="5"/>
                      <a:pt x="0" y="8"/>
                      <a:pt x="0" y="11"/>
                    </a:cubicBezTo>
                    <a:cubicBezTo>
                      <a:pt x="3" y="11"/>
                      <a:pt x="6" y="10"/>
                      <a:pt x="10" y="10"/>
                    </a:cubicBezTo>
                    <a:cubicBezTo>
                      <a:pt x="10" y="7"/>
                      <a:pt x="10" y="3"/>
                      <a:pt x="11" y="0"/>
                    </a:cubicBezTo>
                    <a:cubicBezTo>
                      <a:pt x="8" y="0"/>
                      <a:pt x="5" y="0"/>
                      <a:pt x="2" y="1"/>
                    </a:cubicBezTo>
                    <a:cubicBezTo>
                      <a:pt x="1" y="1"/>
                      <a:pt x="1" y="2"/>
                      <a:pt x="1" y="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3" name="Freeform 153"/>
              <p:cNvSpPr>
                <a:spLocks/>
              </p:cNvSpPr>
              <p:nvPr/>
            </p:nvSpPr>
            <p:spPr bwMode="auto">
              <a:xfrm>
                <a:off x="732796" y="3015716"/>
                <a:ext cx="13679" cy="12598"/>
              </a:xfrm>
              <a:custGeom>
                <a:avLst/>
                <a:gdLst/>
                <a:ahLst/>
                <a:cxnLst>
                  <a:cxn ang="0">
                    <a:pos x="0" y="7"/>
                  </a:cxn>
                  <a:cxn ang="0">
                    <a:pos x="6" y="6"/>
                  </a:cxn>
                  <a:cxn ang="0">
                    <a:pos x="7" y="0"/>
                  </a:cxn>
                  <a:cxn ang="0">
                    <a:pos x="0" y="7"/>
                  </a:cxn>
                </a:cxnLst>
                <a:rect l="0" t="0" r="r" b="b"/>
                <a:pathLst>
                  <a:path w="7" h="7">
                    <a:moveTo>
                      <a:pt x="0" y="7"/>
                    </a:moveTo>
                    <a:cubicBezTo>
                      <a:pt x="2" y="6"/>
                      <a:pt x="4" y="6"/>
                      <a:pt x="6" y="6"/>
                    </a:cubicBezTo>
                    <a:cubicBezTo>
                      <a:pt x="6" y="4"/>
                      <a:pt x="7" y="2"/>
                      <a:pt x="7" y="0"/>
                    </a:cubicBezTo>
                    <a:cubicBezTo>
                      <a:pt x="4" y="2"/>
                      <a:pt x="2" y="4"/>
                      <a:pt x="0" y="7"/>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4" name="Freeform 154"/>
              <p:cNvSpPr>
                <a:spLocks/>
              </p:cNvSpPr>
              <p:nvPr/>
            </p:nvSpPr>
            <p:spPr bwMode="auto">
              <a:xfrm>
                <a:off x="828547" y="3053510"/>
                <a:ext cx="19541" cy="17997"/>
              </a:xfrm>
              <a:custGeom>
                <a:avLst/>
                <a:gdLst/>
                <a:ahLst/>
                <a:cxnLst>
                  <a:cxn ang="0">
                    <a:pos x="0" y="11"/>
                  </a:cxn>
                  <a:cxn ang="0">
                    <a:pos x="11" y="11"/>
                  </a:cxn>
                  <a:cxn ang="0">
                    <a:pos x="10" y="0"/>
                  </a:cxn>
                  <a:cxn ang="0">
                    <a:pos x="0" y="0"/>
                  </a:cxn>
                  <a:cxn ang="0">
                    <a:pos x="0" y="11"/>
                  </a:cxn>
                </a:cxnLst>
                <a:rect l="0" t="0" r="r" b="b"/>
                <a:pathLst>
                  <a:path w="11" h="11">
                    <a:moveTo>
                      <a:pt x="0" y="11"/>
                    </a:moveTo>
                    <a:cubicBezTo>
                      <a:pt x="3" y="11"/>
                      <a:pt x="7" y="11"/>
                      <a:pt x="11" y="11"/>
                    </a:cubicBezTo>
                    <a:cubicBezTo>
                      <a:pt x="11" y="8"/>
                      <a:pt x="11" y="4"/>
                      <a:pt x="10" y="0"/>
                    </a:cubicBezTo>
                    <a:cubicBezTo>
                      <a:pt x="7" y="0"/>
                      <a:pt x="3" y="0"/>
                      <a:pt x="0" y="0"/>
                    </a:cubicBezTo>
                    <a:lnTo>
                      <a:pt x="0" y="11"/>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5" name="Freeform 155"/>
              <p:cNvSpPr>
                <a:spLocks/>
              </p:cNvSpPr>
              <p:nvPr/>
            </p:nvSpPr>
            <p:spPr bwMode="auto">
              <a:xfrm>
                <a:off x="908666" y="3055310"/>
                <a:ext cx="19541" cy="21597"/>
              </a:xfrm>
              <a:custGeom>
                <a:avLst/>
                <a:gdLst/>
                <a:ahLst/>
                <a:cxnLst>
                  <a:cxn ang="0">
                    <a:pos x="0" y="0"/>
                  </a:cxn>
                  <a:cxn ang="0">
                    <a:pos x="1" y="12"/>
                  </a:cxn>
                  <a:cxn ang="0">
                    <a:pos x="11" y="13"/>
                  </a:cxn>
                  <a:cxn ang="0">
                    <a:pos x="10" y="1"/>
                  </a:cxn>
                  <a:cxn ang="0">
                    <a:pos x="0" y="0"/>
                  </a:cxn>
                </a:cxnLst>
                <a:rect l="0" t="0" r="r" b="b"/>
                <a:pathLst>
                  <a:path w="11" h="13">
                    <a:moveTo>
                      <a:pt x="0" y="0"/>
                    </a:moveTo>
                    <a:cubicBezTo>
                      <a:pt x="0" y="4"/>
                      <a:pt x="0" y="8"/>
                      <a:pt x="1" y="12"/>
                    </a:cubicBezTo>
                    <a:cubicBezTo>
                      <a:pt x="4" y="12"/>
                      <a:pt x="7" y="12"/>
                      <a:pt x="11" y="13"/>
                    </a:cubicBezTo>
                    <a:cubicBezTo>
                      <a:pt x="10" y="9"/>
                      <a:pt x="10" y="5"/>
                      <a:pt x="10" y="1"/>
                    </a:cubicBezTo>
                    <a:cubicBezTo>
                      <a:pt x="6" y="1"/>
                      <a:pt x="3"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6" name="Freeform 156"/>
              <p:cNvSpPr>
                <a:spLocks/>
              </p:cNvSpPr>
              <p:nvPr/>
            </p:nvSpPr>
            <p:spPr bwMode="auto">
              <a:xfrm>
                <a:off x="910620" y="3082305"/>
                <a:ext cx="17587" cy="16198"/>
              </a:xfrm>
              <a:custGeom>
                <a:avLst/>
                <a:gdLst/>
                <a:ahLst/>
                <a:cxnLst>
                  <a:cxn ang="0">
                    <a:pos x="0" y="0"/>
                  </a:cxn>
                  <a:cxn ang="0">
                    <a:pos x="1" y="10"/>
                  </a:cxn>
                  <a:cxn ang="0">
                    <a:pos x="10" y="10"/>
                  </a:cxn>
                  <a:cxn ang="0">
                    <a:pos x="10" y="0"/>
                  </a:cxn>
                  <a:cxn ang="0">
                    <a:pos x="0" y="0"/>
                  </a:cxn>
                </a:cxnLst>
                <a:rect l="0" t="0" r="r" b="b"/>
                <a:pathLst>
                  <a:path w="10" h="10">
                    <a:moveTo>
                      <a:pt x="0" y="0"/>
                    </a:moveTo>
                    <a:cubicBezTo>
                      <a:pt x="0" y="3"/>
                      <a:pt x="1" y="6"/>
                      <a:pt x="1" y="10"/>
                    </a:cubicBezTo>
                    <a:cubicBezTo>
                      <a:pt x="4" y="10"/>
                      <a:pt x="7" y="10"/>
                      <a:pt x="10" y="10"/>
                    </a:cubicBezTo>
                    <a:cubicBezTo>
                      <a:pt x="10" y="7"/>
                      <a:pt x="10" y="4"/>
                      <a:pt x="10" y="0"/>
                    </a:cubicBezTo>
                    <a:cubicBezTo>
                      <a:pt x="7" y="0"/>
                      <a:pt x="3"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7" name="Freeform 157"/>
              <p:cNvSpPr>
                <a:spLocks/>
              </p:cNvSpPr>
              <p:nvPr/>
            </p:nvSpPr>
            <p:spPr bwMode="auto">
              <a:xfrm>
                <a:off x="910620" y="3127298"/>
                <a:ext cx="19541" cy="17997"/>
              </a:xfrm>
              <a:custGeom>
                <a:avLst/>
                <a:gdLst/>
                <a:ahLst/>
                <a:cxnLst>
                  <a:cxn ang="0">
                    <a:pos x="10" y="0"/>
                  </a:cxn>
                  <a:cxn ang="0">
                    <a:pos x="0" y="0"/>
                  </a:cxn>
                  <a:cxn ang="0">
                    <a:pos x="0" y="11"/>
                  </a:cxn>
                  <a:cxn ang="0">
                    <a:pos x="9" y="11"/>
                  </a:cxn>
                  <a:cxn ang="0">
                    <a:pos x="10" y="0"/>
                  </a:cxn>
                </a:cxnLst>
                <a:rect l="0" t="0" r="r" b="b"/>
                <a:pathLst>
                  <a:path w="10" h="11">
                    <a:moveTo>
                      <a:pt x="10" y="0"/>
                    </a:moveTo>
                    <a:cubicBezTo>
                      <a:pt x="0" y="0"/>
                      <a:pt x="0" y="0"/>
                      <a:pt x="0" y="0"/>
                    </a:cubicBezTo>
                    <a:cubicBezTo>
                      <a:pt x="0" y="3"/>
                      <a:pt x="0" y="7"/>
                      <a:pt x="0" y="11"/>
                    </a:cubicBezTo>
                    <a:cubicBezTo>
                      <a:pt x="3" y="11"/>
                      <a:pt x="6" y="11"/>
                      <a:pt x="9" y="11"/>
                    </a:cubicBezTo>
                    <a:cubicBezTo>
                      <a:pt x="10" y="7"/>
                      <a:pt x="10" y="3"/>
                      <a:pt x="1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8" name="Freeform 158"/>
              <p:cNvSpPr>
                <a:spLocks/>
              </p:cNvSpPr>
              <p:nvPr/>
            </p:nvSpPr>
            <p:spPr bwMode="auto">
              <a:xfrm>
                <a:off x="853951" y="3053510"/>
                <a:ext cx="19541" cy="19797"/>
              </a:xfrm>
              <a:custGeom>
                <a:avLst/>
                <a:gdLst/>
                <a:ahLst/>
                <a:cxnLst>
                  <a:cxn ang="0">
                    <a:pos x="1" y="12"/>
                  </a:cxn>
                  <a:cxn ang="0">
                    <a:pos x="12" y="12"/>
                  </a:cxn>
                  <a:cxn ang="0">
                    <a:pos x="11" y="0"/>
                  </a:cxn>
                  <a:cxn ang="0">
                    <a:pos x="0" y="0"/>
                  </a:cxn>
                  <a:cxn ang="0">
                    <a:pos x="1" y="12"/>
                  </a:cxn>
                </a:cxnLst>
                <a:rect l="0" t="0" r="r" b="b"/>
                <a:pathLst>
                  <a:path w="12" h="12">
                    <a:moveTo>
                      <a:pt x="1" y="12"/>
                    </a:moveTo>
                    <a:cubicBezTo>
                      <a:pt x="4" y="12"/>
                      <a:pt x="8" y="12"/>
                      <a:pt x="12" y="12"/>
                    </a:cubicBezTo>
                    <a:cubicBezTo>
                      <a:pt x="12" y="8"/>
                      <a:pt x="12" y="4"/>
                      <a:pt x="11" y="0"/>
                    </a:cubicBezTo>
                    <a:cubicBezTo>
                      <a:pt x="7" y="0"/>
                      <a:pt x="4" y="0"/>
                      <a:pt x="0" y="0"/>
                    </a:cubicBezTo>
                    <a:cubicBezTo>
                      <a:pt x="0" y="4"/>
                      <a:pt x="0" y="8"/>
                      <a:pt x="1"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9" name="Freeform 159"/>
              <p:cNvSpPr>
                <a:spLocks/>
              </p:cNvSpPr>
              <p:nvPr/>
            </p:nvSpPr>
            <p:spPr bwMode="auto">
              <a:xfrm>
                <a:off x="883262" y="3127298"/>
                <a:ext cx="21495" cy="19797"/>
              </a:xfrm>
              <a:custGeom>
                <a:avLst/>
                <a:gdLst/>
                <a:ahLst/>
                <a:cxnLst>
                  <a:cxn ang="0">
                    <a:pos x="0" y="0"/>
                  </a:cxn>
                  <a:cxn ang="0">
                    <a:pos x="0" y="12"/>
                  </a:cxn>
                  <a:cxn ang="0">
                    <a:pos x="12" y="11"/>
                  </a:cxn>
                  <a:cxn ang="0">
                    <a:pos x="12" y="0"/>
                  </a:cxn>
                  <a:cxn ang="0">
                    <a:pos x="0" y="0"/>
                  </a:cxn>
                </a:cxnLst>
                <a:rect l="0" t="0" r="r" b="b"/>
                <a:pathLst>
                  <a:path w="12" h="12">
                    <a:moveTo>
                      <a:pt x="0" y="0"/>
                    </a:moveTo>
                    <a:cubicBezTo>
                      <a:pt x="0" y="4"/>
                      <a:pt x="0" y="8"/>
                      <a:pt x="0" y="12"/>
                    </a:cubicBezTo>
                    <a:cubicBezTo>
                      <a:pt x="4" y="12"/>
                      <a:pt x="8" y="12"/>
                      <a:pt x="12" y="11"/>
                    </a:cubicBezTo>
                    <a:cubicBezTo>
                      <a:pt x="12" y="7"/>
                      <a:pt x="12" y="3"/>
                      <a:pt x="12" y="0"/>
                    </a:cubicBezTo>
                    <a:lnTo>
                      <a:pt x="0"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0" name="Freeform 160"/>
              <p:cNvSpPr>
                <a:spLocks/>
              </p:cNvSpPr>
              <p:nvPr/>
            </p:nvSpPr>
            <p:spPr bwMode="auto">
              <a:xfrm>
                <a:off x="879354" y="3055310"/>
                <a:ext cx="23449" cy="19797"/>
              </a:xfrm>
              <a:custGeom>
                <a:avLst/>
                <a:gdLst/>
                <a:ahLst/>
                <a:cxnLst>
                  <a:cxn ang="0">
                    <a:pos x="1" y="11"/>
                  </a:cxn>
                  <a:cxn ang="0">
                    <a:pos x="13" y="12"/>
                  </a:cxn>
                  <a:cxn ang="0">
                    <a:pos x="12" y="0"/>
                  </a:cxn>
                  <a:cxn ang="0">
                    <a:pos x="0" y="0"/>
                  </a:cxn>
                  <a:cxn ang="0">
                    <a:pos x="1" y="11"/>
                  </a:cxn>
                </a:cxnLst>
                <a:rect l="0" t="0" r="r" b="b"/>
                <a:pathLst>
                  <a:path w="13" h="12">
                    <a:moveTo>
                      <a:pt x="1" y="11"/>
                    </a:moveTo>
                    <a:cubicBezTo>
                      <a:pt x="5" y="11"/>
                      <a:pt x="9" y="12"/>
                      <a:pt x="13" y="12"/>
                    </a:cubicBezTo>
                    <a:cubicBezTo>
                      <a:pt x="13" y="8"/>
                      <a:pt x="12" y="4"/>
                      <a:pt x="12" y="0"/>
                    </a:cubicBezTo>
                    <a:cubicBezTo>
                      <a:pt x="8" y="0"/>
                      <a:pt x="4" y="0"/>
                      <a:pt x="0" y="0"/>
                    </a:cubicBezTo>
                    <a:cubicBezTo>
                      <a:pt x="0" y="3"/>
                      <a:pt x="1" y="7"/>
                      <a:pt x="1"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1" name="Freeform 161"/>
              <p:cNvSpPr>
                <a:spLocks/>
              </p:cNvSpPr>
              <p:nvPr/>
            </p:nvSpPr>
            <p:spPr bwMode="auto">
              <a:xfrm>
                <a:off x="746475" y="3053510"/>
                <a:ext cx="21495" cy="19797"/>
              </a:xfrm>
              <a:custGeom>
                <a:avLst/>
                <a:gdLst/>
                <a:ahLst/>
                <a:cxnLst>
                  <a:cxn ang="0">
                    <a:pos x="13" y="0"/>
                  </a:cxn>
                  <a:cxn ang="0">
                    <a:pos x="1" y="1"/>
                  </a:cxn>
                  <a:cxn ang="0">
                    <a:pos x="0" y="12"/>
                  </a:cxn>
                  <a:cxn ang="0">
                    <a:pos x="13" y="12"/>
                  </a:cxn>
                  <a:cxn ang="0">
                    <a:pos x="13" y="0"/>
                  </a:cxn>
                </a:cxnLst>
                <a:rect l="0" t="0" r="r" b="b"/>
                <a:pathLst>
                  <a:path w="13" h="12">
                    <a:moveTo>
                      <a:pt x="13" y="0"/>
                    </a:moveTo>
                    <a:cubicBezTo>
                      <a:pt x="9" y="0"/>
                      <a:pt x="5" y="1"/>
                      <a:pt x="1" y="1"/>
                    </a:cubicBezTo>
                    <a:cubicBezTo>
                      <a:pt x="1" y="5"/>
                      <a:pt x="1" y="9"/>
                      <a:pt x="0" y="12"/>
                    </a:cubicBezTo>
                    <a:cubicBezTo>
                      <a:pt x="5" y="12"/>
                      <a:pt x="9" y="12"/>
                      <a:pt x="13" y="12"/>
                    </a:cubicBezTo>
                    <a:cubicBezTo>
                      <a:pt x="13" y="8"/>
                      <a:pt x="13" y="4"/>
                      <a:pt x="13"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2" name="Freeform 162"/>
              <p:cNvSpPr>
                <a:spLocks/>
              </p:cNvSpPr>
              <p:nvPr/>
            </p:nvSpPr>
            <p:spPr bwMode="auto">
              <a:xfrm>
                <a:off x="879354" y="3174091"/>
                <a:ext cx="23449" cy="19797"/>
              </a:xfrm>
              <a:custGeom>
                <a:avLst/>
                <a:gdLst/>
                <a:ahLst/>
                <a:cxnLst>
                  <a:cxn ang="0">
                    <a:pos x="0" y="12"/>
                  </a:cxn>
                  <a:cxn ang="0">
                    <a:pos x="10" y="12"/>
                  </a:cxn>
                  <a:cxn ang="0">
                    <a:pos x="12" y="9"/>
                  </a:cxn>
                  <a:cxn ang="0">
                    <a:pos x="13" y="0"/>
                  </a:cxn>
                  <a:cxn ang="0">
                    <a:pos x="1" y="0"/>
                  </a:cxn>
                  <a:cxn ang="0">
                    <a:pos x="0" y="12"/>
                  </a:cxn>
                </a:cxnLst>
                <a:rect l="0" t="0" r="r" b="b"/>
                <a:pathLst>
                  <a:path w="13" h="12">
                    <a:moveTo>
                      <a:pt x="0" y="12"/>
                    </a:moveTo>
                    <a:cubicBezTo>
                      <a:pt x="3" y="12"/>
                      <a:pt x="7" y="12"/>
                      <a:pt x="10" y="12"/>
                    </a:cubicBezTo>
                    <a:cubicBezTo>
                      <a:pt x="11" y="11"/>
                      <a:pt x="12" y="10"/>
                      <a:pt x="12" y="9"/>
                    </a:cubicBezTo>
                    <a:cubicBezTo>
                      <a:pt x="12" y="6"/>
                      <a:pt x="13" y="3"/>
                      <a:pt x="13" y="0"/>
                    </a:cubicBezTo>
                    <a:cubicBezTo>
                      <a:pt x="9" y="0"/>
                      <a:pt x="5" y="0"/>
                      <a:pt x="1" y="0"/>
                    </a:cubicBezTo>
                    <a:cubicBezTo>
                      <a:pt x="0" y="4"/>
                      <a:pt x="0" y="8"/>
                      <a:pt x="0"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3" name="Freeform 163"/>
              <p:cNvSpPr>
                <a:spLocks/>
              </p:cNvSpPr>
              <p:nvPr/>
            </p:nvSpPr>
            <p:spPr bwMode="auto">
              <a:xfrm>
                <a:off x="934069" y="3103902"/>
                <a:ext cx="11725" cy="16198"/>
              </a:xfrm>
              <a:custGeom>
                <a:avLst/>
                <a:gdLst/>
                <a:ahLst/>
                <a:cxnLst>
                  <a:cxn ang="0">
                    <a:pos x="4" y="10"/>
                  </a:cxn>
                  <a:cxn ang="0">
                    <a:pos x="6" y="0"/>
                  </a:cxn>
                  <a:cxn ang="0">
                    <a:pos x="0" y="0"/>
                  </a:cxn>
                  <a:cxn ang="0">
                    <a:pos x="1" y="10"/>
                  </a:cxn>
                  <a:cxn ang="0">
                    <a:pos x="1" y="10"/>
                  </a:cxn>
                  <a:cxn ang="0">
                    <a:pos x="4" y="10"/>
                  </a:cxn>
                </a:cxnLst>
                <a:rect l="0" t="0" r="r" b="b"/>
                <a:pathLst>
                  <a:path w="6" h="10">
                    <a:moveTo>
                      <a:pt x="4" y="10"/>
                    </a:moveTo>
                    <a:cubicBezTo>
                      <a:pt x="5" y="7"/>
                      <a:pt x="6" y="3"/>
                      <a:pt x="6" y="0"/>
                    </a:cubicBezTo>
                    <a:cubicBezTo>
                      <a:pt x="4" y="0"/>
                      <a:pt x="2" y="0"/>
                      <a:pt x="0" y="0"/>
                    </a:cubicBezTo>
                    <a:cubicBezTo>
                      <a:pt x="1" y="3"/>
                      <a:pt x="1" y="7"/>
                      <a:pt x="1" y="10"/>
                    </a:cubicBezTo>
                    <a:cubicBezTo>
                      <a:pt x="1" y="10"/>
                      <a:pt x="1" y="10"/>
                      <a:pt x="1" y="10"/>
                    </a:cubicBezTo>
                    <a:lnTo>
                      <a:pt x="4" y="1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4" name="Freeform 164"/>
              <p:cNvSpPr>
                <a:spLocks/>
              </p:cNvSpPr>
              <p:nvPr/>
            </p:nvSpPr>
            <p:spPr bwMode="auto">
              <a:xfrm>
                <a:off x="908666" y="3172291"/>
                <a:ext cx="3908" cy="8999"/>
              </a:xfrm>
              <a:custGeom>
                <a:avLst/>
                <a:gdLst/>
                <a:ahLst/>
                <a:cxnLst>
                  <a:cxn ang="0">
                    <a:pos x="1" y="1"/>
                  </a:cxn>
                  <a:cxn ang="0">
                    <a:pos x="0" y="5"/>
                  </a:cxn>
                  <a:cxn ang="0">
                    <a:pos x="3" y="0"/>
                  </a:cxn>
                  <a:cxn ang="0">
                    <a:pos x="1" y="1"/>
                  </a:cxn>
                </a:cxnLst>
                <a:rect l="0" t="0" r="r" b="b"/>
                <a:pathLst>
                  <a:path w="3" h="5">
                    <a:moveTo>
                      <a:pt x="1" y="1"/>
                    </a:moveTo>
                    <a:cubicBezTo>
                      <a:pt x="1" y="2"/>
                      <a:pt x="1" y="3"/>
                      <a:pt x="0" y="5"/>
                    </a:cubicBezTo>
                    <a:cubicBezTo>
                      <a:pt x="1" y="3"/>
                      <a:pt x="2" y="2"/>
                      <a:pt x="3" y="0"/>
                    </a:cubicBezTo>
                    <a:cubicBezTo>
                      <a:pt x="2" y="0"/>
                      <a:pt x="2" y="1"/>
                      <a:pt x="1"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5" name="Freeform 165"/>
              <p:cNvSpPr>
                <a:spLocks/>
              </p:cNvSpPr>
              <p:nvPr/>
            </p:nvSpPr>
            <p:spPr bwMode="auto">
              <a:xfrm>
                <a:off x="877400" y="3199287"/>
                <a:ext cx="15633" cy="17997"/>
              </a:xfrm>
              <a:custGeom>
                <a:avLst/>
                <a:gdLst/>
                <a:ahLst/>
                <a:cxnLst>
                  <a:cxn ang="0">
                    <a:pos x="1" y="1"/>
                  </a:cxn>
                  <a:cxn ang="0">
                    <a:pos x="0" y="11"/>
                  </a:cxn>
                  <a:cxn ang="0">
                    <a:pos x="8" y="11"/>
                  </a:cxn>
                  <a:cxn ang="0">
                    <a:pos x="7" y="1"/>
                  </a:cxn>
                  <a:cxn ang="0">
                    <a:pos x="8" y="0"/>
                  </a:cxn>
                  <a:cxn ang="0">
                    <a:pos x="1" y="1"/>
                  </a:cxn>
                </a:cxnLst>
                <a:rect l="0" t="0" r="r" b="b"/>
                <a:pathLst>
                  <a:path w="8" h="11">
                    <a:moveTo>
                      <a:pt x="1" y="1"/>
                    </a:moveTo>
                    <a:cubicBezTo>
                      <a:pt x="1" y="4"/>
                      <a:pt x="0" y="8"/>
                      <a:pt x="0" y="11"/>
                    </a:cubicBezTo>
                    <a:cubicBezTo>
                      <a:pt x="3" y="11"/>
                      <a:pt x="5" y="11"/>
                      <a:pt x="8" y="11"/>
                    </a:cubicBezTo>
                    <a:cubicBezTo>
                      <a:pt x="7" y="1"/>
                      <a:pt x="7" y="1"/>
                      <a:pt x="7" y="1"/>
                    </a:cubicBezTo>
                    <a:cubicBezTo>
                      <a:pt x="7" y="1"/>
                      <a:pt x="8" y="1"/>
                      <a:pt x="8" y="0"/>
                    </a:cubicBezTo>
                    <a:cubicBezTo>
                      <a:pt x="6" y="1"/>
                      <a:pt x="3" y="1"/>
                      <a:pt x="1"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6" name="Freeform 166"/>
              <p:cNvSpPr>
                <a:spLocks/>
              </p:cNvSpPr>
              <p:nvPr/>
            </p:nvSpPr>
            <p:spPr bwMode="auto">
              <a:xfrm>
                <a:off x="746475" y="3100303"/>
                <a:ext cx="19541" cy="19797"/>
              </a:xfrm>
              <a:custGeom>
                <a:avLst/>
                <a:gdLst/>
                <a:ahLst/>
                <a:cxnLst>
                  <a:cxn ang="0">
                    <a:pos x="12" y="3"/>
                  </a:cxn>
                  <a:cxn ang="0">
                    <a:pos x="12" y="0"/>
                  </a:cxn>
                  <a:cxn ang="0">
                    <a:pos x="0" y="1"/>
                  </a:cxn>
                  <a:cxn ang="0">
                    <a:pos x="0" y="3"/>
                  </a:cxn>
                  <a:cxn ang="0">
                    <a:pos x="0" y="12"/>
                  </a:cxn>
                  <a:cxn ang="0">
                    <a:pos x="12" y="12"/>
                  </a:cxn>
                  <a:cxn ang="0">
                    <a:pos x="12" y="3"/>
                  </a:cxn>
                </a:cxnLst>
                <a:rect l="0" t="0" r="r" b="b"/>
                <a:pathLst>
                  <a:path w="12" h="12">
                    <a:moveTo>
                      <a:pt x="12" y="3"/>
                    </a:moveTo>
                    <a:cubicBezTo>
                      <a:pt x="12" y="2"/>
                      <a:pt x="12" y="1"/>
                      <a:pt x="12" y="0"/>
                    </a:cubicBezTo>
                    <a:cubicBezTo>
                      <a:pt x="8" y="0"/>
                      <a:pt x="4" y="1"/>
                      <a:pt x="0" y="1"/>
                    </a:cubicBezTo>
                    <a:cubicBezTo>
                      <a:pt x="0" y="2"/>
                      <a:pt x="0" y="2"/>
                      <a:pt x="0" y="3"/>
                    </a:cubicBezTo>
                    <a:cubicBezTo>
                      <a:pt x="0" y="6"/>
                      <a:pt x="0" y="9"/>
                      <a:pt x="0" y="12"/>
                    </a:cubicBezTo>
                    <a:cubicBezTo>
                      <a:pt x="12" y="12"/>
                      <a:pt x="12" y="12"/>
                      <a:pt x="12" y="12"/>
                    </a:cubicBezTo>
                    <a:cubicBezTo>
                      <a:pt x="12" y="9"/>
                      <a:pt x="12" y="6"/>
                      <a:pt x="12" y="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7" name="Freeform 167"/>
              <p:cNvSpPr>
                <a:spLocks/>
              </p:cNvSpPr>
              <p:nvPr/>
            </p:nvSpPr>
            <p:spPr bwMode="auto">
              <a:xfrm>
                <a:off x="855905" y="3127298"/>
                <a:ext cx="19541" cy="19797"/>
              </a:xfrm>
              <a:custGeom>
                <a:avLst/>
                <a:gdLst/>
                <a:ahLst/>
                <a:cxnLst>
                  <a:cxn ang="0">
                    <a:pos x="0" y="0"/>
                  </a:cxn>
                  <a:cxn ang="0">
                    <a:pos x="0" y="12"/>
                  </a:cxn>
                  <a:cxn ang="0">
                    <a:pos x="12" y="12"/>
                  </a:cxn>
                  <a:cxn ang="0">
                    <a:pos x="12" y="0"/>
                  </a:cxn>
                  <a:cxn ang="0">
                    <a:pos x="0" y="0"/>
                  </a:cxn>
                </a:cxnLst>
                <a:rect l="0" t="0" r="r" b="b"/>
                <a:pathLst>
                  <a:path w="12" h="12">
                    <a:moveTo>
                      <a:pt x="0" y="0"/>
                    </a:moveTo>
                    <a:cubicBezTo>
                      <a:pt x="0" y="4"/>
                      <a:pt x="0" y="8"/>
                      <a:pt x="0" y="12"/>
                    </a:cubicBezTo>
                    <a:cubicBezTo>
                      <a:pt x="4" y="12"/>
                      <a:pt x="8" y="12"/>
                      <a:pt x="12" y="12"/>
                    </a:cubicBezTo>
                    <a:cubicBezTo>
                      <a:pt x="12" y="8"/>
                      <a:pt x="12" y="4"/>
                      <a:pt x="12" y="0"/>
                    </a:cubicBezTo>
                    <a:lnTo>
                      <a:pt x="0"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8" name="Freeform 168"/>
              <p:cNvSpPr>
                <a:spLocks/>
              </p:cNvSpPr>
              <p:nvPr/>
            </p:nvSpPr>
            <p:spPr bwMode="auto">
              <a:xfrm>
                <a:off x="910620" y="3102102"/>
                <a:ext cx="19541" cy="17997"/>
              </a:xfrm>
              <a:custGeom>
                <a:avLst/>
                <a:gdLst/>
                <a:ahLst/>
                <a:cxnLst>
                  <a:cxn ang="0">
                    <a:pos x="0" y="11"/>
                  </a:cxn>
                  <a:cxn ang="0">
                    <a:pos x="10" y="11"/>
                  </a:cxn>
                  <a:cxn ang="0">
                    <a:pos x="10" y="11"/>
                  </a:cxn>
                  <a:cxn ang="0">
                    <a:pos x="10" y="1"/>
                  </a:cxn>
                  <a:cxn ang="0">
                    <a:pos x="0" y="0"/>
                  </a:cxn>
                  <a:cxn ang="0">
                    <a:pos x="0" y="11"/>
                  </a:cxn>
                </a:cxnLst>
                <a:rect l="0" t="0" r="r" b="b"/>
                <a:pathLst>
                  <a:path w="10" h="11">
                    <a:moveTo>
                      <a:pt x="0" y="11"/>
                    </a:moveTo>
                    <a:cubicBezTo>
                      <a:pt x="10" y="11"/>
                      <a:pt x="10" y="11"/>
                      <a:pt x="10" y="11"/>
                    </a:cubicBezTo>
                    <a:cubicBezTo>
                      <a:pt x="10" y="11"/>
                      <a:pt x="10" y="11"/>
                      <a:pt x="10" y="11"/>
                    </a:cubicBezTo>
                    <a:cubicBezTo>
                      <a:pt x="10" y="8"/>
                      <a:pt x="10" y="4"/>
                      <a:pt x="10" y="1"/>
                    </a:cubicBezTo>
                    <a:cubicBezTo>
                      <a:pt x="6" y="1"/>
                      <a:pt x="3" y="0"/>
                      <a:pt x="0" y="0"/>
                    </a:cubicBezTo>
                    <a:cubicBezTo>
                      <a:pt x="0" y="4"/>
                      <a:pt x="0" y="8"/>
                      <a:pt x="0"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9" name="Freeform 169"/>
              <p:cNvSpPr>
                <a:spLocks/>
              </p:cNvSpPr>
              <p:nvPr/>
            </p:nvSpPr>
            <p:spPr bwMode="auto">
              <a:xfrm>
                <a:off x="693714" y="3139896"/>
                <a:ext cx="1954" cy="3599"/>
              </a:xfrm>
              <a:custGeom>
                <a:avLst/>
                <a:gdLst/>
                <a:ahLst/>
                <a:cxnLst>
                  <a:cxn ang="0">
                    <a:pos x="1" y="2"/>
                  </a:cxn>
                  <a:cxn ang="0">
                    <a:pos x="1" y="0"/>
                  </a:cxn>
                  <a:cxn ang="0">
                    <a:pos x="0" y="2"/>
                  </a:cxn>
                  <a:cxn ang="0">
                    <a:pos x="1" y="2"/>
                  </a:cxn>
                </a:cxnLst>
                <a:rect l="0" t="0" r="r" b="b"/>
                <a:pathLst>
                  <a:path w="1" h="2">
                    <a:moveTo>
                      <a:pt x="1" y="2"/>
                    </a:moveTo>
                    <a:cubicBezTo>
                      <a:pt x="1" y="2"/>
                      <a:pt x="1" y="1"/>
                      <a:pt x="1" y="0"/>
                    </a:cubicBezTo>
                    <a:cubicBezTo>
                      <a:pt x="1" y="1"/>
                      <a:pt x="0" y="2"/>
                      <a:pt x="0" y="2"/>
                    </a:cubicBezTo>
                    <a:cubicBezTo>
                      <a:pt x="0" y="2"/>
                      <a:pt x="1" y="2"/>
                      <a:pt x="1" y="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0" name="Freeform 170"/>
              <p:cNvSpPr>
                <a:spLocks/>
              </p:cNvSpPr>
              <p:nvPr/>
            </p:nvSpPr>
            <p:spPr bwMode="auto">
              <a:xfrm>
                <a:off x="902804" y="3012116"/>
                <a:ext cx="19541" cy="16198"/>
              </a:xfrm>
              <a:custGeom>
                <a:avLst/>
                <a:gdLst/>
                <a:ahLst/>
                <a:cxnLst>
                  <a:cxn ang="0">
                    <a:pos x="11" y="10"/>
                  </a:cxn>
                  <a:cxn ang="0">
                    <a:pos x="10" y="6"/>
                  </a:cxn>
                  <a:cxn ang="0">
                    <a:pos x="3" y="1"/>
                  </a:cxn>
                  <a:cxn ang="0">
                    <a:pos x="0" y="0"/>
                  </a:cxn>
                  <a:cxn ang="0">
                    <a:pos x="1" y="9"/>
                  </a:cxn>
                  <a:cxn ang="0">
                    <a:pos x="11" y="10"/>
                  </a:cxn>
                </a:cxnLst>
                <a:rect l="0" t="0" r="r" b="b"/>
                <a:pathLst>
                  <a:path w="11" h="10">
                    <a:moveTo>
                      <a:pt x="11" y="10"/>
                    </a:moveTo>
                    <a:cubicBezTo>
                      <a:pt x="11" y="9"/>
                      <a:pt x="10" y="8"/>
                      <a:pt x="10" y="6"/>
                    </a:cubicBezTo>
                    <a:cubicBezTo>
                      <a:pt x="8" y="4"/>
                      <a:pt x="6" y="2"/>
                      <a:pt x="3" y="1"/>
                    </a:cubicBezTo>
                    <a:cubicBezTo>
                      <a:pt x="2" y="0"/>
                      <a:pt x="1" y="0"/>
                      <a:pt x="0" y="0"/>
                    </a:cubicBezTo>
                    <a:cubicBezTo>
                      <a:pt x="0" y="3"/>
                      <a:pt x="0" y="6"/>
                      <a:pt x="1" y="9"/>
                    </a:cubicBezTo>
                    <a:cubicBezTo>
                      <a:pt x="4" y="10"/>
                      <a:pt x="7" y="10"/>
                      <a:pt x="11"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1" name="Freeform 171"/>
              <p:cNvSpPr>
                <a:spLocks/>
              </p:cNvSpPr>
              <p:nvPr/>
            </p:nvSpPr>
            <p:spPr bwMode="auto">
              <a:xfrm>
                <a:off x="703484" y="3127298"/>
                <a:ext cx="11725" cy="17997"/>
              </a:xfrm>
              <a:custGeom>
                <a:avLst/>
                <a:gdLst/>
                <a:ahLst/>
                <a:cxnLst>
                  <a:cxn ang="0">
                    <a:pos x="7" y="0"/>
                  </a:cxn>
                  <a:cxn ang="0">
                    <a:pos x="2" y="0"/>
                  </a:cxn>
                  <a:cxn ang="0">
                    <a:pos x="0" y="4"/>
                  </a:cxn>
                  <a:cxn ang="0">
                    <a:pos x="0" y="11"/>
                  </a:cxn>
                  <a:cxn ang="0">
                    <a:pos x="7" y="11"/>
                  </a:cxn>
                  <a:cxn ang="0">
                    <a:pos x="7" y="0"/>
                  </a:cxn>
                </a:cxnLst>
                <a:rect l="0" t="0" r="r" b="b"/>
                <a:pathLst>
                  <a:path w="7" h="11">
                    <a:moveTo>
                      <a:pt x="7" y="0"/>
                    </a:moveTo>
                    <a:cubicBezTo>
                      <a:pt x="2" y="0"/>
                      <a:pt x="2" y="0"/>
                      <a:pt x="2" y="0"/>
                    </a:cubicBezTo>
                    <a:cubicBezTo>
                      <a:pt x="1" y="1"/>
                      <a:pt x="1" y="2"/>
                      <a:pt x="0" y="4"/>
                    </a:cubicBezTo>
                    <a:cubicBezTo>
                      <a:pt x="0" y="6"/>
                      <a:pt x="0" y="8"/>
                      <a:pt x="0" y="11"/>
                    </a:cubicBezTo>
                    <a:cubicBezTo>
                      <a:pt x="2" y="11"/>
                      <a:pt x="5" y="11"/>
                      <a:pt x="7" y="11"/>
                    </a:cubicBezTo>
                    <a:cubicBezTo>
                      <a:pt x="7" y="7"/>
                      <a:pt x="7" y="3"/>
                      <a:pt x="7"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2" name="Freeform 172"/>
              <p:cNvSpPr>
                <a:spLocks/>
              </p:cNvSpPr>
              <p:nvPr/>
            </p:nvSpPr>
            <p:spPr bwMode="auto">
              <a:xfrm>
                <a:off x="709346" y="3057109"/>
                <a:ext cx="7816" cy="17997"/>
              </a:xfrm>
              <a:custGeom>
                <a:avLst/>
                <a:gdLst/>
                <a:ahLst/>
                <a:cxnLst>
                  <a:cxn ang="0">
                    <a:pos x="3" y="11"/>
                  </a:cxn>
                  <a:cxn ang="0">
                    <a:pos x="4" y="0"/>
                  </a:cxn>
                  <a:cxn ang="0">
                    <a:pos x="3" y="0"/>
                  </a:cxn>
                  <a:cxn ang="0">
                    <a:pos x="0" y="11"/>
                  </a:cxn>
                  <a:cxn ang="0">
                    <a:pos x="3" y="11"/>
                  </a:cxn>
                </a:cxnLst>
                <a:rect l="0" t="0" r="r" b="b"/>
                <a:pathLst>
                  <a:path w="4" h="11">
                    <a:moveTo>
                      <a:pt x="3" y="11"/>
                    </a:moveTo>
                    <a:cubicBezTo>
                      <a:pt x="3" y="8"/>
                      <a:pt x="3" y="4"/>
                      <a:pt x="4" y="0"/>
                    </a:cubicBezTo>
                    <a:cubicBezTo>
                      <a:pt x="3" y="0"/>
                      <a:pt x="3" y="0"/>
                      <a:pt x="3" y="0"/>
                    </a:cubicBezTo>
                    <a:cubicBezTo>
                      <a:pt x="2" y="3"/>
                      <a:pt x="1" y="7"/>
                      <a:pt x="0" y="11"/>
                    </a:cubicBezTo>
                    <a:cubicBezTo>
                      <a:pt x="1" y="11"/>
                      <a:pt x="2" y="11"/>
                      <a:pt x="3"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3" name="Freeform 173"/>
              <p:cNvSpPr>
                <a:spLocks/>
              </p:cNvSpPr>
              <p:nvPr/>
            </p:nvSpPr>
            <p:spPr bwMode="auto">
              <a:xfrm>
                <a:off x="707392" y="3170492"/>
                <a:ext cx="13679" cy="19797"/>
              </a:xfrm>
              <a:custGeom>
                <a:avLst/>
                <a:gdLst/>
                <a:ahLst/>
                <a:cxnLst>
                  <a:cxn ang="0">
                    <a:pos x="0" y="12"/>
                  </a:cxn>
                  <a:cxn ang="0">
                    <a:pos x="8" y="12"/>
                  </a:cxn>
                  <a:cxn ang="0">
                    <a:pos x="7" y="1"/>
                  </a:cxn>
                  <a:cxn ang="0">
                    <a:pos x="1" y="0"/>
                  </a:cxn>
                  <a:cxn ang="0">
                    <a:pos x="0" y="4"/>
                  </a:cxn>
                  <a:cxn ang="0">
                    <a:pos x="0" y="12"/>
                  </a:cxn>
                </a:cxnLst>
                <a:rect l="0" t="0" r="r" b="b"/>
                <a:pathLst>
                  <a:path w="8" h="12">
                    <a:moveTo>
                      <a:pt x="0" y="12"/>
                    </a:moveTo>
                    <a:cubicBezTo>
                      <a:pt x="3" y="12"/>
                      <a:pt x="5" y="12"/>
                      <a:pt x="8" y="12"/>
                    </a:cubicBezTo>
                    <a:cubicBezTo>
                      <a:pt x="7" y="8"/>
                      <a:pt x="7" y="5"/>
                      <a:pt x="7" y="1"/>
                    </a:cubicBezTo>
                    <a:cubicBezTo>
                      <a:pt x="5" y="1"/>
                      <a:pt x="3" y="1"/>
                      <a:pt x="1" y="0"/>
                    </a:cubicBezTo>
                    <a:cubicBezTo>
                      <a:pt x="1" y="1"/>
                      <a:pt x="0" y="3"/>
                      <a:pt x="0" y="4"/>
                    </a:cubicBezTo>
                    <a:cubicBezTo>
                      <a:pt x="0" y="7"/>
                      <a:pt x="0" y="9"/>
                      <a:pt x="0"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4" name="Freeform 174"/>
              <p:cNvSpPr>
                <a:spLocks/>
              </p:cNvSpPr>
              <p:nvPr/>
            </p:nvSpPr>
            <p:spPr bwMode="auto">
              <a:xfrm>
                <a:off x="709346" y="3082305"/>
                <a:ext cx="5862" cy="16198"/>
              </a:xfrm>
              <a:custGeom>
                <a:avLst/>
                <a:gdLst/>
                <a:ahLst/>
                <a:cxnLst>
                  <a:cxn ang="0">
                    <a:pos x="3" y="0"/>
                  </a:cxn>
                  <a:cxn ang="0">
                    <a:pos x="0" y="0"/>
                  </a:cxn>
                  <a:cxn ang="0">
                    <a:pos x="1" y="10"/>
                  </a:cxn>
                  <a:cxn ang="0">
                    <a:pos x="2" y="10"/>
                  </a:cxn>
                  <a:cxn ang="0">
                    <a:pos x="3" y="0"/>
                  </a:cxn>
                </a:cxnLst>
                <a:rect l="0" t="0" r="r" b="b"/>
                <a:pathLst>
                  <a:path w="3" h="10">
                    <a:moveTo>
                      <a:pt x="3" y="0"/>
                    </a:moveTo>
                    <a:cubicBezTo>
                      <a:pt x="2" y="0"/>
                      <a:pt x="1" y="0"/>
                      <a:pt x="0" y="0"/>
                    </a:cubicBezTo>
                    <a:cubicBezTo>
                      <a:pt x="0" y="3"/>
                      <a:pt x="0" y="6"/>
                      <a:pt x="1" y="10"/>
                    </a:cubicBezTo>
                    <a:cubicBezTo>
                      <a:pt x="1" y="10"/>
                      <a:pt x="2" y="10"/>
                      <a:pt x="2" y="10"/>
                    </a:cubicBezTo>
                    <a:cubicBezTo>
                      <a:pt x="3" y="6"/>
                      <a:pt x="3" y="3"/>
                      <a:pt x="3"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5" name="Freeform 175"/>
              <p:cNvSpPr>
                <a:spLocks/>
              </p:cNvSpPr>
              <p:nvPr/>
            </p:nvSpPr>
            <p:spPr bwMode="auto">
              <a:xfrm>
                <a:off x="723025" y="3055310"/>
                <a:ext cx="17587" cy="19797"/>
              </a:xfrm>
              <a:custGeom>
                <a:avLst/>
                <a:gdLst/>
                <a:ahLst/>
                <a:cxnLst>
                  <a:cxn ang="0">
                    <a:pos x="0" y="12"/>
                  </a:cxn>
                  <a:cxn ang="0">
                    <a:pos x="10" y="12"/>
                  </a:cxn>
                  <a:cxn ang="0">
                    <a:pos x="10" y="0"/>
                  </a:cxn>
                  <a:cxn ang="0">
                    <a:pos x="1" y="1"/>
                  </a:cxn>
                  <a:cxn ang="0">
                    <a:pos x="0" y="12"/>
                  </a:cxn>
                </a:cxnLst>
                <a:rect l="0" t="0" r="r" b="b"/>
                <a:pathLst>
                  <a:path w="10" h="12">
                    <a:moveTo>
                      <a:pt x="0" y="12"/>
                    </a:moveTo>
                    <a:cubicBezTo>
                      <a:pt x="3" y="12"/>
                      <a:pt x="6" y="12"/>
                      <a:pt x="10" y="12"/>
                    </a:cubicBezTo>
                    <a:cubicBezTo>
                      <a:pt x="10" y="8"/>
                      <a:pt x="10" y="4"/>
                      <a:pt x="10" y="0"/>
                    </a:cubicBezTo>
                    <a:cubicBezTo>
                      <a:pt x="7" y="0"/>
                      <a:pt x="4" y="0"/>
                      <a:pt x="1" y="1"/>
                    </a:cubicBezTo>
                    <a:cubicBezTo>
                      <a:pt x="0" y="4"/>
                      <a:pt x="0" y="8"/>
                      <a:pt x="0"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6" name="Freeform 176"/>
              <p:cNvSpPr>
                <a:spLocks/>
              </p:cNvSpPr>
              <p:nvPr/>
            </p:nvSpPr>
            <p:spPr bwMode="auto">
              <a:xfrm>
                <a:off x="775786" y="3152495"/>
                <a:ext cx="21495" cy="16198"/>
              </a:xfrm>
              <a:custGeom>
                <a:avLst/>
                <a:gdLst/>
                <a:ahLst/>
                <a:cxnLst>
                  <a:cxn ang="0">
                    <a:pos x="12" y="10"/>
                  </a:cxn>
                  <a:cxn ang="0">
                    <a:pos x="11" y="0"/>
                  </a:cxn>
                  <a:cxn ang="0">
                    <a:pos x="0" y="0"/>
                  </a:cxn>
                  <a:cxn ang="0">
                    <a:pos x="0" y="10"/>
                  </a:cxn>
                  <a:cxn ang="0">
                    <a:pos x="12" y="10"/>
                  </a:cxn>
                </a:cxnLst>
                <a:rect l="0" t="0" r="r" b="b"/>
                <a:pathLst>
                  <a:path w="12" h="10">
                    <a:moveTo>
                      <a:pt x="12" y="10"/>
                    </a:moveTo>
                    <a:cubicBezTo>
                      <a:pt x="12" y="7"/>
                      <a:pt x="11" y="3"/>
                      <a:pt x="11" y="0"/>
                    </a:cubicBezTo>
                    <a:cubicBezTo>
                      <a:pt x="8" y="0"/>
                      <a:pt x="4" y="0"/>
                      <a:pt x="0" y="0"/>
                    </a:cubicBezTo>
                    <a:cubicBezTo>
                      <a:pt x="0" y="3"/>
                      <a:pt x="0" y="6"/>
                      <a:pt x="0" y="10"/>
                    </a:cubicBezTo>
                    <a:cubicBezTo>
                      <a:pt x="4" y="10"/>
                      <a:pt x="8" y="10"/>
                      <a:pt x="12"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7" name="Freeform 177"/>
              <p:cNvSpPr>
                <a:spLocks/>
              </p:cNvSpPr>
              <p:nvPr/>
            </p:nvSpPr>
            <p:spPr bwMode="auto">
              <a:xfrm>
                <a:off x="801190" y="3152495"/>
                <a:ext cx="19541" cy="16198"/>
              </a:xfrm>
              <a:custGeom>
                <a:avLst/>
                <a:gdLst/>
                <a:ahLst/>
                <a:cxnLst>
                  <a:cxn ang="0">
                    <a:pos x="11" y="0"/>
                  </a:cxn>
                  <a:cxn ang="0">
                    <a:pos x="0" y="0"/>
                  </a:cxn>
                  <a:cxn ang="0">
                    <a:pos x="1" y="10"/>
                  </a:cxn>
                  <a:cxn ang="0">
                    <a:pos x="11" y="10"/>
                  </a:cxn>
                  <a:cxn ang="0">
                    <a:pos x="11" y="0"/>
                  </a:cxn>
                </a:cxnLst>
                <a:rect l="0" t="0" r="r" b="b"/>
                <a:pathLst>
                  <a:path w="11" h="10">
                    <a:moveTo>
                      <a:pt x="11" y="0"/>
                    </a:moveTo>
                    <a:cubicBezTo>
                      <a:pt x="8" y="0"/>
                      <a:pt x="4" y="0"/>
                      <a:pt x="0" y="0"/>
                    </a:cubicBezTo>
                    <a:cubicBezTo>
                      <a:pt x="0" y="3"/>
                      <a:pt x="0" y="7"/>
                      <a:pt x="1" y="10"/>
                    </a:cubicBezTo>
                    <a:cubicBezTo>
                      <a:pt x="4" y="10"/>
                      <a:pt x="8" y="10"/>
                      <a:pt x="11" y="10"/>
                    </a:cubicBezTo>
                    <a:lnTo>
                      <a:pt x="11"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8" name="Freeform 178"/>
              <p:cNvSpPr>
                <a:spLocks/>
              </p:cNvSpPr>
              <p:nvPr/>
            </p:nvSpPr>
            <p:spPr bwMode="auto">
              <a:xfrm>
                <a:off x="773832" y="3127298"/>
                <a:ext cx="21495" cy="19797"/>
              </a:xfrm>
              <a:custGeom>
                <a:avLst/>
                <a:gdLst/>
                <a:ahLst/>
                <a:cxnLst>
                  <a:cxn ang="0">
                    <a:pos x="12" y="12"/>
                  </a:cxn>
                  <a:cxn ang="0">
                    <a:pos x="12" y="0"/>
                  </a:cxn>
                  <a:cxn ang="0">
                    <a:pos x="0" y="0"/>
                  </a:cxn>
                  <a:cxn ang="0">
                    <a:pos x="1" y="12"/>
                  </a:cxn>
                  <a:cxn ang="0">
                    <a:pos x="12" y="12"/>
                  </a:cxn>
                </a:cxnLst>
                <a:rect l="0" t="0" r="r" b="b"/>
                <a:pathLst>
                  <a:path w="12" h="12">
                    <a:moveTo>
                      <a:pt x="12" y="12"/>
                    </a:moveTo>
                    <a:cubicBezTo>
                      <a:pt x="12" y="8"/>
                      <a:pt x="12" y="4"/>
                      <a:pt x="12" y="0"/>
                    </a:cubicBezTo>
                    <a:cubicBezTo>
                      <a:pt x="0" y="0"/>
                      <a:pt x="0" y="0"/>
                      <a:pt x="0" y="0"/>
                    </a:cubicBezTo>
                    <a:cubicBezTo>
                      <a:pt x="0" y="4"/>
                      <a:pt x="0" y="8"/>
                      <a:pt x="1" y="12"/>
                    </a:cubicBezTo>
                    <a:cubicBezTo>
                      <a:pt x="5" y="12"/>
                      <a:pt x="8" y="12"/>
                      <a:pt x="12"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9" name="Freeform 179"/>
              <p:cNvSpPr>
                <a:spLocks/>
              </p:cNvSpPr>
              <p:nvPr/>
            </p:nvSpPr>
            <p:spPr bwMode="auto">
              <a:xfrm>
                <a:off x="855905" y="3152495"/>
                <a:ext cx="19541" cy="16198"/>
              </a:xfrm>
              <a:custGeom>
                <a:avLst/>
                <a:gdLst/>
                <a:ahLst/>
                <a:cxnLst>
                  <a:cxn ang="0">
                    <a:pos x="12" y="0"/>
                  </a:cxn>
                  <a:cxn ang="0">
                    <a:pos x="0" y="0"/>
                  </a:cxn>
                  <a:cxn ang="0">
                    <a:pos x="0" y="10"/>
                  </a:cxn>
                  <a:cxn ang="0">
                    <a:pos x="11" y="10"/>
                  </a:cxn>
                  <a:cxn ang="0">
                    <a:pos x="12" y="0"/>
                  </a:cxn>
                </a:cxnLst>
                <a:rect l="0" t="0" r="r" b="b"/>
                <a:pathLst>
                  <a:path w="12" h="10">
                    <a:moveTo>
                      <a:pt x="12" y="0"/>
                    </a:moveTo>
                    <a:cubicBezTo>
                      <a:pt x="8" y="0"/>
                      <a:pt x="4" y="0"/>
                      <a:pt x="0" y="0"/>
                    </a:cubicBezTo>
                    <a:cubicBezTo>
                      <a:pt x="0" y="3"/>
                      <a:pt x="0" y="7"/>
                      <a:pt x="0" y="10"/>
                    </a:cubicBezTo>
                    <a:cubicBezTo>
                      <a:pt x="3" y="10"/>
                      <a:pt x="7" y="10"/>
                      <a:pt x="11" y="10"/>
                    </a:cubicBezTo>
                    <a:cubicBezTo>
                      <a:pt x="11" y="6"/>
                      <a:pt x="11" y="3"/>
                      <a:pt x="12"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0" name="Freeform 180"/>
              <p:cNvSpPr>
                <a:spLocks/>
              </p:cNvSpPr>
              <p:nvPr/>
            </p:nvSpPr>
            <p:spPr bwMode="auto">
              <a:xfrm>
                <a:off x="828547" y="3152495"/>
                <a:ext cx="19541" cy="16198"/>
              </a:xfrm>
              <a:custGeom>
                <a:avLst/>
                <a:gdLst/>
                <a:ahLst/>
                <a:cxnLst>
                  <a:cxn ang="0">
                    <a:pos x="11" y="0"/>
                  </a:cxn>
                  <a:cxn ang="0">
                    <a:pos x="0" y="0"/>
                  </a:cxn>
                  <a:cxn ang="0">
                    <a:pos x="0" y="10"/>
                  </a:cxn>
                  <a:cxn ang="0">
                    <a:pos x="11" y="10"/>
                  </a:cxn>
                  <a:cxn ang="0">
                    <a:pos x="11" y="0"/>
                  </a:cxn>
                </a:cxnLst>
                <a:rect l="0" t="0" r="r" b="b"/>
                <a:pathLst>
                  <a:path w="11" h="10">
                    <a:moveTo>
                      <a:pt x="11" y="0"/>
                    </a:moveTo>
                    <a:cubicBezTo>
                      <a:pt x="7" y="0"/>
                      <a:pt x="3" y="0"/>
                      <a:pt x="0" y="0"/>
                    </a:cubicBezTo>
                    <a:cubicBezTo>
                      <a:pt x="0" y="10"/>
                      <a:pt x="0" y="10"/>
                      <a:pt x="0" y="10"/>
                    </a:cubicBezTo>
                    <a:cubicBezTo>
                      <a:pt x="3" y="10"/>
                      <a:pt x="7" y="10"/>
                      <a:pt x="11" y="10"/>
                    </a:cubicBezTo>
                    <a:cubicBezTo>
                      <a:pt x="11" y="7"/>
                      <a:pt x="11" y="3"/>
                      <a:pt x="1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1" name="Freeform 181"/>
              <p:cNvSpPr>
                <a:spLocks/>
              </p:cNvSpPr>
              <p:nvPr/>
            </p:nvSpPr>
            <p:spPr bwMode="auto">
              <a:xfrm>
                <a:off x="801190" y="3100303"/>
                <a:ext cx="19541" cy="19797"/>
              </a:xfrm>
              <a:custGeom>
                <a:avLst/>
                <a:gdLst/>
                <a:ahLst/>
                <a:cxnLst>
                  <a:cxn ang="0">
                    <a:pos x="0" y="0"/>
                  </a:cxn>
                  <a:cxn ang="0">
                    <a:pos x="0" y="2"/>
                  </a:cxn>
                  <a:cxn ang="0">
                    <a:pos x="0" y="12"/>
                  </a:cxn>
                  <a:cxn ang="0">
                    <a:pos x="12" y="12"/>
                  </a:cxn>
                  <a:cxn ang="0">
                    <a:pos x="12" y="0"/>
                  </a:cxn>
                  <a:cxn ang="0">
                    <a:pos x="7" y="0"/>
                  </a:cxn>
                  <a:cxn ang="0">
                    <a:pos x="0" y="0"/>
                  </a:cxn>
                </a:cxnLst>
                <a:rect l="0" t="0" r="r" b="b"/>
                <a:pathLst>
                  <a:path w="12" h="12">
                    <a:moveTo>
                      <a:pt x="0" y="0"/>
                    </a:moveTo>
                    <a:cubicBezTo>
                      <a:pt x="0" y="1"/>
                      <a:pt x="0" y="1"/>
                      <a:pt x="0" y="2"/>
                    </a:cubicBezTo>
                    <a:cubicBezTo>
                      <a:pt x="0" y="5"/>
                      <a:pt x="0" y="9"/>
                      <a:pt x="0" y="12"/>
                    </a:cubicBezTo>
                    <a:cubicBezTo>
                      <a:pt x="12" y="12"/>
                      <a:pt x="12" y="12"/>
                      <a:pt x="12" y="12"/>
                    </a:cubicBezTo>
                    <a:cubicBezTo>
                      <a:pt x="12" y="0"/>
                      <a:pt x="12" y="0"/>
                      <a:pt x="12" y="0"/>
                    </a:cubicBezTo>
                    <a:cubicBezTo>
                      <a:pt x="10" y="0"/>
                      <a:pt x="9" y="0"/>
                      <a:pt x="7" y="0"/>
                    </a:cubicBezTo>
                    <a:cubicBezTo>
                      <a:pt x="5" y="0"/>
                      <a:pt x="3"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2" name="Freeform 182"/>
              <p:cNvSpPr>
                <a:spLocks/>
              </p:cNvSpPr>
              <p:nvPr/>
            </p:nvSpPr>
            <p:spPr bwMode="auto">
              <a:xfrm>
                <a:off x="883262" y="3102102"/>
                <a:ext cx="21495" cy="17997"/>
              </a:xfrm>
              <a:custGeom>
                <a:avLst/>
                <a:gdLst/>
                <a:ahLst/>
                <a:cxnLst>
                  <a:cxn ang="0">
                    <a:pos x="12" y="0"/>
                  </a:cxn>
                  <a:cxn ang="0">
                    <a:pos x="0" y="0"/>
                  </a:cxn>
                  <a:cxn ang="0">
                    <a:pos x="0" y="11"/>
                  </a:cxn>
                  <a:cxn ang="0">
                    <a:pos x="12" y="11"/>
                  </a:cxn>
                  <a:cxn ang="0">
                    <a:pos x="12" y="0"/>
                  </a:cxn>
                </a:cxnLst>
                <a:rect l="0" t="0" r="r" b="b"/>
                <a:pathLst>
                  <a:path w="12" h="11">
                    <a:moveTo>
                      <a:pt x="12" y="0"/>
                    </a:moveTo>
                    <a:cubicBezTo>
                      <a:pt x="8" y="0"/>
                      <a:pt x="4" y="0"/>
                      <a:pt x="0" y="0"/>
                    </a:cubicBezTo>
                    <a:cubicBezTo>
                      <a:pt x="0" y="4"/>
                      <a:pt x="0" y="7"/>
                      <a:pt x="0" y="11"/>
                    </a:cubicBezTo>
                    <a:cubicBezTo>
                      <a:pt x="12" y="11"/>
                      <a:pt x="12" y="11"/>
                      <a:pt x="12" y="11"/>
                    </a:cubicBezTo>
                    <a:cubicBezTo>
                      <a:pt x="12" y="8"/>
                      <a:pt x="12" y="4"/>
                      <a:pt x="12"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3" name="Freeform 183"/>
              <p:cNvSpPr>
                <a:spLocks/>
              </p:cNvSpPr>
              <p:nvPr/>
            </p:nvSpPr>
            <p:spPr bwMode="auto">
              <a:xfrm>
                <a:off x="721071" y="3080506"/>
                <a:ext cx="17587" cy="16198"/>
              </a:xfrm>
              <a:custGeom>
                <a:avLst/>
                <a:gdLst/>
                <a:ahLst/>
                <a:cxnLst>
                  <a:cxn ang="0">
                    <a:pos x="10" y="10"/>
                  </a:cxn>
                  <a:cxn ang="0">
                    <a:pos x="10" y="0"/>
                  </a:cxn>
                  <a:cxn ang="0">
                    <a:pos x="1" y="1"/>
                  </a:cxn>
                  <a:cxn ang="0">
                    <a:pos x="0" y="10"/>
                  </a:cxn>
                  <a:cxn ang="0">
                    <a:pos x="10" y="10"/>
                  </a:cxn>
                </a:cxnLst>
                <a:rect l="0" t="0" r="r" b="b"/>
                <a:pathLst>
                  <a:path w="10" h="10">
                    <a:moveTo>
                      <a:pt x="10" y="10"/>
                    </a:moveTo>
                    <a:cubicBezTo>
                      <a:pt x="10" y="7"/>
                      <a:pt x="10" y="4"/>
                      <a:pt x="10" y="0"/>
                    </a:cubicBezTo>
                    <a:cubicBezTo>
                      <a:pt x="7" y="1"/>
                      <a:pt x="4" y="1"/>
                      <a:pt x="1" y="1"/>
                    </a:cubicBezTo>
                    <a:cubicBezTo>
                      <a:pt x="0" y="4"/>
                      <a:pt x="0" y="7"/>
                      <a:pt x="0" y="10"/>
                    </a:cubicBezTo>
                    <a:cubicBezTo>
                      <a:pt x="3" y="10"/>
                      <a:pt x="7" y="10"/>
                      <a:pt x="10"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4" name="Freeform 184"/>
              <p:cNvSpPr>
                <a:spLocks/>
              </p:cNvSpPr>
              <p:nvPr/>
            </p:nvSpPr>
            <p:spPr bwMode="auto">
              <a:xfrm>
                <a:off x="746475" y="3080506"/>
                <a:ext cx="21495" cy="16198"/>
              </a:xfrm>
              <a:custGeom>
                <a:avLst/>
                <a:gdLst/>
                <a:ahLst/>
                <a:cxnLst>
                  <a:cxn ang="0">
                    <a:pos x="13" y="0"/>
                  </a:cxn>
                  <a:cxn ang="0">
                    <a:pos x="0" y="0"/>
                  </a:cxn>
                  <a:cxn ang="0">
                    <a:pos x="0" y="10"/>
                  </a:cxn>
                  <a:cxn ang="0">
                    <a:pos x="12" y="10"/>
                  </a:cxn>
                  <a:cxn ang="0">
                    <a:pos x="13" y="0"/>
                  </a:cxn>
                </a:cxnLst>
                <a:rect l="0" t="0" r="r" b="b"/>
                <a:pathLst>
                  <a:path w="13" h="10">
                    <a:moveTo>
                      <a:pt x="13" y="0"/>
                    </a:moveTo>
                    <a:cubicBezTo>
                      <a:pt x="8" y="0"/>
                      <a:pt x="4" y="0"/>
                      <a:pt x="0" y="0"/>
                    </a:cubicBezTo>
                    <a:cubicBezTo>
                      <a:pt x="0" y="4"/>
                      <a:pt x="0" y="7"/>
                      <a:pt x="0" y="10"/>
                    </a:cubicBezTo>
                    <a:cubicBezTo>
                      <a:pt x="4" y="10"/>
                      <a:pt x="8" y="10"/>
                      <a:pt x="12" y="10"/>
                    </a:cubicBezTo>
                    <a:cubicBezTo>
                      <a:pt x="12" y="6"/>
                      <a:pt x="12" y="3"/>
                      <a:pt x="13"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5" name="Freeform 185"/>
              <p:cNvSpPr>
                <a:spLocks/>
              </p:cNvSpPr>
              <p:nvPr/>
            </p:nvSpPr>
            <p:spPr bwMode="auto">
              <a:xfrm>
                <a:off x="773832" y="3100303"/>
                <a:ext cx="21495" cy="19797"/>
              </a:xfrm>
              <a:custGeom>
                <a:avLst/>
                <a:gdLst/>
                <a:ahLst/>
                <a:cxnLst>
                  <a:cxn ang="0">
                    <a:pos x="12" y="2"/>
                  </a:cxn>
                  <a:cxn ang="0">
                    <a:pos x="12" y="0"/>
                  </a:cxn>
                  <a:cxn ang="0">
                    <a:pos x="0" y="0"/>
                  </a:cxn>
                  <a:cxn ang="0">
                    <a:pos x="0" y="3"/>
                  </a:cxn>
                  <a:cxn ang="0">
                    <a:pos x="0" y="12"/>
                  </a:cxn>
                  <a:cxn ang="0">
                    <a:pos x="12" y="12"/>
                  </a:cxn>
                  <a:cxn ang="0">
                    <a:pos x="12" y="2"/>
                  </a:cxn>
                </a:cxnLst>
                <a:rect l="0" t="0" r="r" b="b"/>
                <a:pathLst>
                  <a:path w="12" h="12">
                    <a:moveTo>
                      <a:pt x="12" y="2"/>
                    </a:moveTo>
                    <a:cubicBezTo>
                      <a:pt x="12" y="1"/>
                      <a:pt x="12" y="1"/>
                      <a:pt x="12" y="0"/>
                    </a:cubicBezTo>
                    <a:cubicBezTo>
                      <a:pt x="8" y="0"/>
                      <a:pt x="4" y="0"/>
                      <a:pt x="0" y="0"/>
                    </a:cubicBezTo>
                    <a:cubicBezTo>
                      <a:pt x="0" y="1"/>
                      <a:pt x="0" y="2"/>
                      <a:pt x="0" y="3"/>
                    </a:cubicBezTo>
                    <a:cubicBezTo>
                      <a:pt x="0" y="6"/>
                      <a:pt x="0" y="9"/>
                      <a:pt x="0" y="12"/>
                    </a:cubicBezTo>
                    <a:cubicBezTo>
                      <a:pt x="12" y="12"/>
                      <a:pt x="12" y="12"/>
                      <a:pt x="12" y="12"/>
                    </a:cubicBezTo>
                    <a:cubicBezTo>
                      <a:pt x="12" y="9"/>
                      <a:pt x="12" y="5"/>
                      <a:pt x="12" y="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6" name="Freeform 186"/>
              <p:cNvSpPr>
                <a:spLocks/>
              </p:cNvSpPr>
              <p:nvPr/>
            </p:nvSpPr>
            <p:spPr bwMode="auto">
              <a:xfrm>
                <a:off x="801190" y="3127298"/>
                <a:ext cx="19541" cy="19797"/>
              </a:xfrm>
              <a:custGeom>
                <a:avLst/>
                <a:gdLst/>
                <a:ahLst/>
                <a:cxnLst>
                  <a:cxn ang="0">
                    <a:pos x="1" y="12"/>
                  </a:cxn>
                  <a:cxn ang="0">
                    <a:pos x="12" y="12"/>
                  </a:cxn>
                  <a:cxn ang="0">
                    <a:pos x="12" y="0"/>
                  </a:cxn>
                  <a:cxn ang="0">
                    <a:pos x="0" y="0"/>
                  </a:cxn>
                  <a:cxn ang="0">
                    <a:pos x="1" y="12"/>
                  </a:cxn>
                </a:cxnLst>
                <a:rect l="0" t="0" r="r" b="b"/>
                <a:pathLst>
                  <a:path w="12" h="12">
                    <a:moveTo>
                      <a:pt x="1" y="12"/>
                    </a:moveTo>
                    <a:cubicBezTo>
                      <a:pt x="5" y="12"/>
                      <a:pt x="9" y="12"/>
                      <a:pt x="12" y="12"/>
                    </a:cubicBezTo>
                    <a:cubicBezTo>
                      <a:pt x="12" y="0"/>
                      <a:pt x="12" y="0"/>
                      <a:pt x="12" y="0"/>
                    </a:cubicBezTo>
                    <a:cubicBezTo>
                      <a:pt x="0" y="0"/>
                      <a:pt x="0" y="0"/>
                      <a:pt x="0" y="0"/>
                    </a:cubicBezTo>
                    <a:cubicBezTo>
                      <a:pt x="1" y="4"/>
                      <a:pt x="1" y="8"/>
                      <a:pt x="1"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7" name="Freeform 187"/>
              <p:cNvSpPr>
                <a:spLocks/>
              </p:cNvSpPr>
              <p:nvPr/>
            </p:nvSpPr>
            <p:spPr bwMode="auto">
              <a:xfrm>
                <a:off x="828547" y="3100303"/>
                <a:ext cx="21495" cy="19797"/>
              </a:xfrm>
              <a:custGeom>
                <a:avLst/>
                <a:gdLst/>
                <a:ahLst/>
                <a:cxnLst>
                  <a:cxn ang="0">
                    <a:pos x="0" y="12"/>
                  </a:cxn>
                  <a:cxn ang="0">
                    <a:pos x="12" y="12"/>
                  </a:cxn>
                  <a:cxn ang="0">
                    <a:pos x="12" y="12"/>
                  </a:cxn>
                  <a:cxn ang="0">
                    <a:pos x="12" y="0"/>
                  </a:cxn>
                  <a:cxn ang="0">
                    <a:pos x="0" y="0"/>
                  </a:cxn>
                  <a:cxn ang="0">
                    <a:pos x="0" y="12"/>
                  </a:cxn>
                </a:cxnLst>
                <a:rect l="0" t="0" r="r" b="b"/>
                <a:pathLst>
                  <a:path w="12" h="12">
                    <a:moveTo>
                      <a:pt x="0" y="12"/>
                    </a:moveTo>
                    <a:cubicBezTo>
                      <a:pt x="12" y="12"/>
                      <a:pt x="12" y="12"/>
                      <a:pt x="12" y="12"/>
                    </a:cubicBezTo>
                    <a:cubicBezTo>
                      <a:pt x="12" y="12"/>
                      <a:pt x="12" y="12"/>
                      <a:pt x="12" y="12"/>
                    </a:cubicBezTo>
                    <a:cubicBezTo>
                      <a:pt x="12" y="8"/>
                      <a:pt x="12" y="4"/>
                      <a:pt x="12" y="0"/>
                    </a:cubicBezTo>
                    <a:cubicBezTo>
                      <a:pt x="7" y="0"/>
                      <a:pt x="3" y="0"/>
                      <a:pt x="0" y="0"/>
                    </a:cubicBezTo>
                    <a:lnTo>
                      <a:pt x="0" y="12"/>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8" name="Freeform 188"/>
              <p:cNvSpPr>
                <a:spLocks/>
              </p:cNvSpPr>
              <p:nvPr/>
            </p:nvSpPr>
            <p:spPr bwMode="auto">
              <a:xfrm>
                <a:off x="828547" y="3127298"/>
                <a:ext cx="21495" cy="19797"/>
              </a:xfrm>
              <a:custGeom>
                <a:avLst/>
                <a:gdLst/>
                <a:ahLst/>
                <a:cxnLst>
                  <a:cxn ang="0">
                    <a:pos x="12" y="0"/>
                  </a:cxn>
                  <a:cxn ang="0">
                    <a:pos x="0" y="0"/>
                  </a:cxn>
                  <a:cxn ang="0">
                    <a:pos x="0" y="12"/>
                  </a:cxn>
                  <a:cxn ang="0">
                    <a:pos x="11" y="12"/>
                  </a:cxn>
                  <a:cxn ang="0">
                    <a:pos x="12" y="0"/>
                  </a:cxn>
                </a:cxnLst>
                <a:rect l="0" t="0" r="r" b="b"/>
                <a:pathLst>
                  <a:path w="12" h="12">
                    <a:moveTo>
                      <a:pt x="12" y="0"/>
                    </a:moveTo>
                    <a:cubicBezTo>
                      <a:pt x="0" y="0"/>
                      <a:pt x="0" y="0"/>
                      <a:pt x="0" y="0"/>
                    </a:cubicBezTo>
                    <a:cubicBezTo>
                      <a:pt x="0" y="12"/>
                      <a:pt x="0" y="12"/>
                      <a:pt x="0" y="12"/>
                    </a:cubicBezTo>
                    <a:cubicBezTo>
                      <a:pt x="3" y="12"/>
                      <a:pt x="7" y="12"/>
                      <a:pt x="11" y="12"/>
                    </a:cubicBezTo>
                    <a:cubicBezTo>
                      <a:pt x="12" y="8"/>
                      <a:pt x="12" y="4"/>
                      <a:pt x="12"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9" name="Freeform 189"/>
              <p:cNvSpPr>
                <a:spLocks/>
              </p:cNvSpPr>
              <p:nvPr/>
            </p:nvSpPr>
            <p:spPr bwMode="auto">
              <a:xfrm>
                <a:off x="781649" y="2997718"/>
                <a:ext cx="19541" cy="5399"/>
              </a:xfrm>
              <a:custGeom>
                <a:avLst/>
                <a:gdLst/>
                <a:ahLst/>
                <a:cxnLst>
                  <a:cxn ang="0">
                    <a:pos x="0" y="4"/>
                  </a:cxn>
                  <a:cxn ang="0">
                    <a:pos x="10" y="4"/>
                  </a:cxn>
                  <a:cxn ang="0">
                    <a:pos x="11" y="0"/>
                  </a:cxn>
                  <a:cxn ang="0">
                    <a:pos x="0" y="2"/>
                  </a:cxn>
                  <a:cxn ang="0">
                    <a:pos x="0" y="4"/>
                  </a:cxn>
                </a:cxnLst>
                <a:rect l="0" t="0" r="r" b="b"/>
                <a:pathLst>
                  <a:path w="11" h="4">
                    <a:moveTo>
                      <a:pt x="0" y="4"/>
                    </a:moveTo>
                    <a:cubicBezTo>
                      <a:pt x="3" y="4"/>
                      <a:pt x="7" y="4"/>
                      <a:pt x="10" y="4"/>
                    </a:cubicBezTo>
                    <a:cubicBezTo>
                      <a:pt x="11" y="2"/>
                      <a:pt x="11" y="1"/>
                      <a:pt x="11" y="0"/>
                    </a:cubicBezTo>
                    <a:cubicBezTo>
                      <a:pt x="7" y="0"/>
                      <a:pt x="3" y="1"/>
                      <a:pt x="0" y="2"/>
                    </a:cubicBezTo>
                    <a:cubicBezTo>
                      <a:pt x="0" y="3"/>
                      <a:pt x="0" y="3"/>
                      <a:pt x="0" y="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0" name="Freeform 190"/>
              <p:cNvSpPr>
                <a:spLocks/>
              </p:cNvSpPr>
              <p:nvPr/>
            </p:nvSpPr>
            <p:spPr bwMode="auto">
              <a:xfrm>
                <a:off x="801190" y="3030113"/>
                <a:ext cx="19541" cy="17997"/>
              </a:xfrm>
              <a:custGeom>
                <a:avLst/>
                <a:gdLst/>
                <a:ahLst/>
                <a:cxnLst>
                  <a:cxn ang="0">
                    <a:pos x="1" y="0"/>
                  </a:cxn>
                  <a:cxn ang="0">
                    <a:pos x="0" y="11"/>
                  </a:cxn>
                  <a:cxn ang="0">
                    <a:pos x="10" y="11"/>
                  </a:cxn>
                  <a:cxn ang="0">
                    <a:pos x="11" y="11"/>
                  </a:cxn>
                  <a:cxn ang="0">
                    <a:pos x="11" y="0"/>
                  </a:cxn>
                  <a:cxn ang="0">
                    <a:pos x="10" y="0"/>
                  </a:cxn>
                  <a:cxn ang="0">
                    <a:pos x="1" y="0"/>
                  </a:cxn>
                </a:cxnLst>
                <a:rect l="0" t="0" r="r" b="b"/>
                <a:pathLst>
                  <a:path w="11" h="11">
                    <a:moveTo>
                      <a:pt x="1" y="0"/>
                    </a:moveTo>
                    <a:cubicBezTo>
                      <a:pt x="1" y="4"/>
                      <a:pt x="1" y="7"/>
                      <a:pt x="0" y="11"/>
                    </a:cubicBezTo>
                    <a:cubicBezTo>
                      <a:pt x="4" y="11"/>
                      <a:pt x="7" y="11"/>
                      <a:pt x="10" y="11"/>
                    </a:cubicBezTo>
                    <a:cubicBezTo>
                      <a:pt x="10" y="11"/>
                      <a:pt x="11" y="11"/>
                      <a:pt x="11" y="11"/>
                    </a:cubicBezTo>
                    <a:cubicBezTo>
                      <a:pt x="11" y="0"/>
                      <a:pt x="11" y="0"/>
                      <a:pt x="11" y="0"/>
                    </a:cubicBezTo>
                    <a:cubicBezTo>
                      <a:pt x="11" y="0"/>
                      <a:pt x="10" y="0"/>
                      <a:pt x="10" y="0"/>
                    </a:cubicBezTo>
                    <a:cubicBezTo>
                      <a:pt x="7" y="0"/>
                      <a:pt x="4" y="0"/>
                      <a:pt x="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1" name="Freeform 191"/>
              <p:cNvSpPr>
                <a:spLocks/>
              </p:cNvSpPr>
              <p:nvPr/>
            </p:nvSpPr>
            <p:spPr bwMode="auto">
              <a:xfrm>
                <a:off x="828547" y="3246080"/>
                <a:ext cx="13679" cy="10798"/>
              </a:xfrm>
              <a:custGeom>
                <a:avLst/>
                <a:gdLst/>
                <a:ahLst/>
                <a:cxnLst>
                  <a:cxn ang="0">
                    <a:pos x="1" y="7"/>
                  </a:cxn>
                  <a:cxn ang="0">
                    <a:pos x="8" y="7"/>
                  </a:cxn>
                  <a:cxn ang="0">
                    <a:pos x="8" y="0"/>
                  </a:cxn>
                  <a:cxn ang="0">
                    <a:pos x="1" y="0"/>
                  </a:cxn>
                  <a:cxn ang="0">
                    <a:pos x="0" y="0"/>
                  </a:cxn>
                  <a:cxn ang="0">
                    <a:pos x="0" y="7"/>
                  </a:cxn>
                  <a:cxn ang="0">
                    <a:pos x="1" y="7"/>
                  </a:cxn>
                </a:cxnLst>
                <a:rect l="0" t="0" r="r" b="b"/>
                <a:pathLst>
                  <a:path w="8" h="7">
                    <a:moveTo>
                      <a:pt x="1" y="7"/>
                    </a:moveTo>
                    <a:cubicBezTo>
                      <a:pt x="3" y="7"/>
                      <a:pt x="5" y="7"/>
                      <a:pt x="8" y="7"/>
                    </a:cubicBezTo>
                    <a:cubicBezTo>
                      <a:pt x="8" y="4"/>
                      <a:pt x="8" y="2"/>
                      <a:pt x="8" y="0"/>
                    </a:cubicBezTo>
                    <a:cubicBezTo>
                      <a:pt x="6" y="0"/>
                      <a:pt x="3" y="0"/>
                      <a:pt x="1" y="0"/>
                    </a:cubicBezTo>
                    <a:cubicBezTo>
                      <a:pt x="1" y="0"/>
                      <a:pt x="0" y="0"/>
                      <a:pt x="0" y="0"/>
                    </a:cubicBezTo>
                    <a:cubicBezTo>
                      <a:pt x="0" y="7"/>
                      <a:pt x="0" y="7"/>
                      <a:pt x="0" y="7"/>
                    </a:cubicBezTo>
                    <a:cubicBezTo>
                      <a:pt x="0" y="7"/>
                      <a:pt x="1" y="7"/>
                      <a:pt x="1" y="7"/>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2" name="Freeform 192"/>
              <p:cNvSpPr>
                <a:spLocks/>
              </p:cNvSpPr>
              <p:nvPr/>
            </p:nvSpPr>
            <p:spPr bwMode="auto">
              <a:xfrm>
                <a:off x="873492" y="3242481"/>
                <a:ext cx="19541" cy="12598"/>
              </a:xfrm>
              <a:custGeom>
                <a:avLst/>
                <a:gdLst/>
                <a:ahLst/>
                <a:cxnLst>
                  <a:cxn ang="0">
                    <a:pos x="11" y="0"/>
                  </a:cxn>
                  <a:cxn ang="0">
                    <a:pos x="1" y="1"/>
                  </a:cxn>
                  <a:cxn ang="0">
                    <a:pos x="0" y="8"/>
                  </a:cxn>
                  <a:cxn ang="0">
                    <a:pos x="11" y="7"/>
                  </a:cxn>
                  <a:cxn ang="0">
                    <a:pos x="11" y="0"/>
                  </a:cxn>
                </a:cxnLst>
                <a:rect l="0" t="0" r="r" b="b"/>
                <a:pathLst>
                  <a:path w="11" h="8">
                    <a:moveTo>
                      <a:pt x="11" y="0"/>
                    </a:moveTo>
                    <a:cubicBezTo>
                      <a:pt x="7" y="1"/>
                      <a:pt x="4" y="1"/>
                      <a:pt x="1" y="1"/>
                    </a:cubicBezTo>
                    <a:cubicBezTo>
                      <a:pt x="1" y="3"/>
                      <a:pt x="0" y="6"/>
                      <a:pt x="0" y="8"/>
                    </a:cubicBezTo>
                    <a:cubicBezTo>
                      <a:pt x="4" y="8"/>
                      <a:pt x="7" y="7"/>
                      <a:pt x="11" y="7"/>
                    </a:cubicBezTo>
                    <a:lnTo>
                      <a:pt x="11"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3" name="Freeform 193"/>
              <p:cNvSpPr>
                <a:spLocks/>
              </p:cNvSpPr>
              <p:nvPr/>
            </p:nvSpPr>
            <p:spPr bwMode="auto">
              <a:xfrm>
                <a:off x="875446" y="3010316"/>
                <a:ext cx="21495" cy="16198"/>
              </a:xfrm>
              <a:custGeom>
                <a:avLst/>
                <a:gdLst/>
                <a:ahLst/>
                <a:cxnLst>
                  <a:cxn ang="0">
                    <a:pos x="12" y="10"/>
                  </a:cxn>
                  <a:cxn ang="0">
                    <a:pos x="11" y="1"/>
                  </a:cxn>
                  <a:cxn ang="0">
                    <a:pos x="0" y="0"/>
                  </a:cxn>
                  <a:cxn ang="0">
                    <a:pos x="1" y="9"/>
                  </a:cxn>
                  <a:cxn ang="0">
                    <a:pos x="12" y="10"/>
                  </a:cxn>
                </a:cxnLst>
                <a:rect l="0" t="0" r="r" b="b"/>
                <a:pathLst>
                  <a:path w="12" h="10">
                    <a:moveTo>
                      <a:pt x="12" y="10"/>
                    </a:moveTo>
                    <a:cubicBezTo>
                      <a:pt x="12" y="7"/>
                      <a:pt x="11" y="4"/>
                      <a:pt x="11" y="1"/>
                    </a:cubicBezTo>
                    <a:cubicBezTo>
                      <a:pt x="7" y="1"/>
                      <a:pt x="3" y="1"/>
                      <a:pt x="0" y="0"/>
                    </a:cubicBezTo>
                    <a:cubicBezTo>
                      <a:pt x="0" y="3"/>
                      <a:pt x="0" y="6"/>
                      <a:pt x="1" y="9"/>
                    </a:cubicBezTo>
                    <a:cubicBezTo>
                      <a:pt x="4" y="10"/>
                      <a:pt x="8" y="10"/>
                      <a:pt x="12"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4" name="Freeform 194"/>
              <p:cNvSpPr>
                <a:spLocks/>
              </p:cNvSpPr>
              <p:nvPr/>
            </p:nvSpPr>
            <p:spPr bwMode="auto">
              <a:xfrm>
                <a:off x="873492" y="2999518"/>
                <a:ext cx="19541" cy="5399"/>
              </a:xfrm>
              <a:custGeom>
                <a:avLst/>
                <a:gdLst/>
                <a:ahLst/>
                <a:cxnLst>
                  <a:cxn ang="0">
                    <a:pos x="0" y="3"/>
                  </a:cxn>
                  <a:cxn ang="0">
                    <a:pos x="10" y="3"/>
                  </a:cxn>
                  <a:cxn ang="0">
                    <a:pos x="0" y="0"/>
                  </a:cxn>
                  <a:cxn ang="0">
                    <a:pos x="0" y="3"/>
                  </a:cxn>
                </a:cxnLst>
                <a:rect l="0" t="0" r="r" b="b"/>
                <a:pathLst>
                  <a:path w="10" h="3">
                    <a:moveTo>
                      <a:pt x="0" y="3"/>
                    </a:moveTo>
                    <a:cubicBezTo>
                      <a:pt x="4" y="3"/>
                      <a:pt x="7" y="3"/>
                      <a:pt x="10" y="3"/>
                    </a:cubicBezTo>
                    <a:cubicBezTo>
                      <a:pt x="7" y="2"/>
                      <a:pt x="4" y="1"/>
                      <a:pt x="0" y="0"/>
                    </a:cubicBezTo>
                    <a:cubicBezTo>
                      <a:pt x="0" y="1"/>
                      <a:pt x="0" y="2"/>
                      <a:pt x="0" y="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5" name="Freeform 195"/>
              <p:cNvSpPr>
                <a:spLocks/>
              </p:cNvSpPr>
              <p:nvPr/>
            </p:nvSpPr>
            <p:spPr bwMode="auto">
              <a:xfrm>
                <a:off x="828547" y="3224483"/>
                <a:ext cx="15633" cy="14398"/>
              </a:xfrm>
              <a:custGeom>
                <a:avLst/>
                <a:gdLst/>
                <a:ahLst/>
                <a:cxnLst>
                  <a:cxn ang="0">
                    <a:pos x="9" y="9"/>
                  </a:cxn>
                  <a:cxn ang="0">
                    <a:pos x="9" y="0"/>
                  </a:cxn>
                  <a:cxn ang="0">
                    <a:pos x="1" y="0"/>
                  </a:cxn>
                  <a:cxn ang="0">
                    <a:pos x="0" y="0"/>
                  </a:cxn>
                  <a:cxn ang="0">
                    <a:pos x="0" y="9"/>
                  </a:cxn>
                  <a:cxn ang="0">
                    <a:pos x="1" y="9"/>
                  </a:cxn>
                  <a:cxn ang="0">
                    <a:pos x="9" y="9"/>
                  </a:cxn>
                </a:cxnLst>
                <a:rect l="0" t="0" r="r" b="b"/>
                <a:pathLst>
                  <a:path w="9" h="9">
                    <a:moveTo>
                      <a:pt x="9" y="9"/>
                    </a:moveTo>
                    <a:cubicBezTo>
                      <a:pt x="9" y="6"/>
                      <a:pt x="9" y="3"/>
                      <a:pt x="9" y="0"/>
                    </a:cubicBezTo>
                    <a:cubicBezTo>
                      <a:pt x="6" y="0"/>
                      <a:pt x="3" y="0"/>
                      <a:pt x="1" y="0"/>
                    </a:cubicBezTo>
                    <a:cubicBezTo>
                      <a:pt x="1" y="0"/>
                      <a:pt x="0" y="0"/>
                      <a:pt x="0" y="0"/>
                    </a:cubicBezTo>
                    <a:cubicBezTo>
                      <a:pt x="0" y="9"/>
                      <a:pt x="0" y="9"/>
                      <a:pt x="0" y="9"/>
                    </a:cubicBezTo>
                    <a:cubicBezTo>
                      <a:pt x="0" y="9"/>
                      <a:pt x="1" y="9"/>
                      <a:pt x="1" y="9"/>
                    </a:cubicBezTo>
                    <a:cubicBezTo>
                      <a:pt x="3" y="9"/>
                      <a:pt x="6" y="9"/>
                      <a:pt x="9" y="9"/>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6" name="Freeform 196"/>
              <p:cNvSpPr>
                <a:spLocks/>
              </p:cNvSpPr>
              <p:nvPr/>
            </p:nvSpPr>
            <p:spPr bwMode="auto">
              <a:xfrm>
                <a:off x="750383" y="3010316"/>
                <a:ext cx="21495" cy="16198"/>
              </a:xfrm>
              <a:custGeom>
                <a:avLst/>
                <a:gdLst/>
                <a:ahLst/>
                <a:cxnLst>
                  <a:cxn ang="0">
                    <a:pos x="1" y="1"/>
                  </a:cxn>
                  <a:cxn ang="0">
                    <a:pos x="0" y="10"/>
                  </a:cxn>
                  <a:cxn ang="0">
                    <a:pos x="12" y="9"/>
                  </a:cxn>
                  <a:cxn ang="0">
                    <a:pos x="12" y="0"/>
                  </a:cxn>
                  <a:cxn ang="0">
                    <a:pos x="2" y="1"/>
                  </a:cxn>
                  <a:cxn ang="0">
                    <a:pos x="1" y="1"/>
                  </a:cxn>
                </a:cxnLst>
                <a:rect l="0" t="0" r="r" b="b"/>
                <a:pathLst>
                  <a:path w="12" h="10">
                    <a:moveTo>
                      <a:pt x="1" y="1"/>
                    </a:moveTo>
                    <a:cubicBezTo>
                      <a:pt x="1" y="4"/>
                      <a:pt x="0" y="7"/>
                      <a:pt x="0" y="10"/>
                    </a:cubicBezTo>
                    <a:cubicBezTo>
                      <a:pt x="4" y="10"/>
                      <a:pt x="8" y="9"/>
                      <a:pt x="12" y="9"/>
                    </a:cubicBezTo>
                    <a:cubicBezTo>
                      <a:pt x="12" y="6"/>
                      <a:pt x="12" y="3"/>
                      <a:pt x="12" y="0"/>
                    </a:cubicBezTo>
                    <a:cubicBezTo>
                      <a:pt x="9" y="0"/>
                      <a:pt x="6" y="0"/>
                      <a:pt x="2" y="1"/>
                    </a:cubicBezTo>
                    <a:cubicBezTo>
                      <a:pt x="2" y="1"/>
                      <a:pt x="1" y="1"/>
                      <a:pt x="1"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7" name="Freeform 197"/>
              <p:cNvSpPr>
                <a:spLocks/>
              </p:cNvSpPr>
              <p:nvPr/>
            </p:nvSpPr>
            <p:spPr bwMode="auto">
              <a:xfrm>
                <a:off x="850043" y="3010316"/>
                <a:ext cx="21495" cy="14398"/>
              </a:xfrm>
              <a:custGeom>
                <a:avLst/>
                <a:gdLst/>
                <a:ahLst/>
                <a:cxnLst>
                  <a:cxn ang="0">
                    <a:pos x="1" y="9"/>
                  </a:cxn>
                  <a:cxn ang="0">
                    <a:pos x="12" y="9"/>
                  </a:cxn>
                  <a:cxn ang="0">
                    <a:pos x="11" y="0"/>
                  </a:cxn>
                  <a:cxn ang="0">
                    <a:pos x="0" y="0"/>
                  </a:cxn>
                  <a:cxn ang="0">
                    <a:pos x="1" y="9"/>
                  </a:cxn>
                </a:cxnLst>
                <a:rect l="0" t="0" r="r" b="b"/>
                <a:pathLst>
                  <a:path w="12" h="9">
                    <a:moveTo>
                      <a:pt x="1" y="9"/>
                    </a:moveTo>
                    <a:cubicBezTo>
                      <a:pt x="4" y="9"/>
                      <a:pt x="8" y="9"/>
                      <a:pt x="12" y="9"/>
                    </a:cubicBezTo>
                    <a:cubicBezTo>
                      <a:pt x="11" y="6"/>
                      <a:pt x="11" y="3"/>
                      <a:pt x="11" y="0"/>
                    </a:cubicBezTo>
                    <a:cubicBezTo>
                      <a:pt x="7" y="0"/>
                      <a:pt x="4" y="0"/>
                      <a:pt x="0" y="0"/>
                    </a:cubicBezTo>
                    <a:cubicBezTo>
                      <a:pt x="0" y="2"/>
                      <a:pt x="1" y="5"/>
                      <a:pt x="1" y="9"/>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8" name="Freeform 198"/>
              <p:cNvSpPr>
                <a:spLocks/>
              </p:cNvSpPr>
              <p:nvPr/>
            </p:nvSpPr>
            <p:spPr bwMode="auto">
              <a:xfrm>
                <a:off x="805098" y="3224483"/>
                <a:ext cx="15633" cy="14398"/>
              </a:xfrm>
              <a:custGeom>
                <a:avLst/>
                <a:gdLst/>
                <a:ahLst/>
                <a:cxnLst>
                  <a:cxn ang="0">
                    <a:pos x="9" y="0"/>
                  </a:cxn>
                  <a:cxn ang="0">
                    <a:pos x="0" y="0"/>
                  </a:cxn>
                  <a:cxn ang="0">
                    <a:pos x="1" y="9"/>
                  </a:cxn>
                  <a:cxn ang="0">
                    <a:pos x="9" y="9"/>
                  </a:cxn>
                  <a:cxn ang="0">
                    <a:pos x="9" y="0"/>
                  </a:cxn>
                </a:cxnLst>
                <a:rect l="0" t="0" r="r" b="b"/>
                <a:pathLst>
                  <a:path w="9" h="9">
                    <a:moveTo>
                      <a:pt x="9" y="0"/>
                    </a:moveTo>
                    <a:cubicBezTo>
                      <a:pt x="6" y="0"/>
                      <a:pt x="4" y="0"/>
                      <a:pt x="0" y="0"/>
                    </a:cubicBezTo>
                    <a:cubicBezTo>
                      <a:pt x="1" y="3"/>
                      <a:pt x="1" y="6"/>
                      <a:pt x="1" y="9"/>
                    </a:cubicBezTo>
                    <a:cubicBezTo>
                      <a:pt x="4" y="9"/>
                      <a:pt x="7" y="9"/>
                      <a:pt x="9" y="9"/>
                    </a:cubicBezTo>
                    <a:lnTo>
                      <a:pt x="9"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9" name="Freeform 199"/>
              <p:cNvSpPr>
                <a:spLocks/>
              </p:cNvSpPr>
              <p:nvPr/>
            </p:nvSpPr>
            <p:spPr bwMode="auto">
              <a:xfrm>
                <a:off x="803144" y="3008517"/>
                <a:ext cx="17587" cy="14398"/>
              </a:xfrm>
              <a:custGeom>
                <a:avLst/>
                <a:gdLst/>
                <a:ahLst/>
                <a:cxnLst>
                  <a:cxn ang="0">
                    <a:pos x="9" y="0"/>
                  </a:cxn>
                  <a:cxn ang="0">
                    <a:pos x="1" y="0"/>
                  </a:cxn>
                  <a:cxn ang="0">
                    <a:pos x="0" y="9"/>
                  </a:cxn>
                  <a:cxn ang="0">
                    <a:pos x="9" y="9"/>
                  </a:cxn>
                  <a:cxn ang="0">
                    <a:pos x="10" y="9"/>
                  </a:cxn>
                  <a:cxn ang="0">
                    <a:pos x="10" y="0"/>
                  </a:cxn>
                  <a:cxn ang="0">
                    <a:pos x="9" y="0"/>
                  </a:cxn>
                </a:cxnLst>
                <a:rect l="0" t="0" r="r" b="b"/>
                <a:pathLst>
                  <a:path w="10" h="9">
                    <a:moveTo>
                      <a:pt x="9" y="0"/>
                    </a:moveTo>
                    <a:cubicBezTo>
                      <a:pt x="7" y="0"/>
                      <a:pt x="4" y="0"/>
                      <a:pt x="1" y="0"/>
                    </a:cubicBezTo>
                    <a:cubicBezTo>
                      <a:pt x="1" y="3"/>
                      <a:pt x="0" y="6"/>
                      <a:pt x="0" y="9"/>
                    </a:cubicBezTo>
                    <a:cubicBezTo>
                      <a:pt x="3" y="9"/>
                      <a:pt x="6" y="9"/>
                      <a:pt x="9" y="9"/>
                    </a:cubicBezTo>
                    <a:cubicBezTo>
                      <a:pt x="9" y="9"/>
                      <a:pt x="10" y="9"/>
                      <a:pt x="10" y="9"/>
                    </a:cubicBezTo>
                    <a:cubicBezTo>
                      <a:pt x="10" y="0"/>
                      <a:pt x="10" y="0"/>
                      <a:pt x="10" y="0"/>
                    </a:cubicBezTo>
                    <a:cubicBezTo>
                      <a:pt x="10" y="0"/>
                      <a:pt x="9" y="0"/>
                      <a:pt x="9"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0" name="Freeform 200"/>
              <p:cNvSpPr>
                <a:spLocks/>
              </p:cNvSpPr>
              <p:nvPr/>
            </p:nvSpPr>
            <p:spPr bwMode="auto">
              <a:xfrm>
                <a:off x="777740" y="3008517"/>
                <a:ext cx="21495" cy="16198"/>
              </a:xfrm>
              <a:custGeom>
                <a:avLst/>
                <a:gdLst/>
                <a:ahLst/>
                <a:cxnLst>
                  <a:cxn ang="0">
                    <a:pos x="0" y="10"/>
                  </a:cxn>
                  <a:cxn ang="0">
                    <a:pos x="12" y="9"/>
                  </a:cxn>
                  <a:cxn ang="0">
                    <a:pos x="12" y="0"/>
                  </a:cxn>
                  <a:cxn ang="0">
                    <a:pos x="1" y="1"/>
                  </a:cxn>
                  <a:cxn ang="0">
                    <a:pos x="0" y="10"/>
                  </a:cxn>
                </a:cxnLst>
                <a:rect l="0" t="0" r="r" b="b"/>
                <a:pathLst>
                  <a:path w="12" h="10">
                    <a:moveTo>
                      <a:pt x="0" y="10"/>
                    </a:moveTo>
                    <a:cubicBezTo>
                      <a:pt x="4" y="10"/>
                      <a:pt x="8" y="10"/>
                      <a:pt x="12" y="9"/>
                    </a:cubicBezTo>
                    <a:cubicBezTo>
                      <a:pt x="12" y="6"/>
                      <a:pt x="12" y="3"/>
                      <a:pt x="12" y="0"/>
                    </a:cubicBezTo>
                    <a:cubicBezTo>
                      <a:pt x="9" y="0"/>
                      <a:pt x="5" y="1"/>
                      <a:pt x="1" y="1"/>
                    </a:cubicBezTo>
                    <a:cubicBezTo>
                      <a:pt x="1" y="4"/>
                      <a:pt x="1" y="7"/>
                      <a:pt x="0"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1" name="Freeform 201"/>
              <p:cNvSpPr>
                <a:spLocks/>
              </p:cNvSpPr>
              <p:nvPr/>
            </p:nvSpPr>
            <p:spPr bwMode="auto">
              <a:xfrm>
                <a:off x="781649" y="3222684"/>
                <a:ext cx="19541" cy="16198"/>
              </a:xfrm>
              <a:custGeom>
                <a:avLst/>
                <a:gdLst/>
                <a:ahLst/>
                <a:cxnLst>
                  <a:cxn ang="0">
                    <a:pos x="11" y="1"/>
                  </a:cxn>
                  <a:cxn ang="0">
                    <a:pos x="0" y="0"/>
                  </a:cxn>
                  <a:cxn ang="0">
                    <a:pos x="1" y="9"/>
                  </a:cxn>
                  <a:cxn ang="0">
                    <a:pos x="1" y="8"/>
                  </a:cxn>
                  <a:cxn ang="0">
                    <a:pos x="1" y="9"/>
                  </a:cxn>
                  <a:cxn ang="0">
                    <a:pos x="11" y="10"/>
                  </a:cxn>
                  <a:cxn ang="0">
                    <a:pos x="11" y="1"/>
                  </a:cxn>
                </a:cxnLst>
                <a:rect l="0" t="0" r="r" b="b"/>
                <a:pathLst>
                  <a:path w="11" h="10">
                    <a:moveTo>
                      <a:pt x="11" y="1"/>
                    </a:moveTo>
                    <a:cubicBezTo>
                      <a:pt x="7" y="1"/>
                      <a:pt x="4" y="0"/>
                      <a:pt x="0" y="0"/>
                    </a:cubicBezTo>
                    <a:cubicBezTo>
                      <a:pt x="0" y="3"/>
                      <a:pt x="0" y="6"/>
                      <a:pt x="1" y="9"/>
                    </a:cubicBezTo>
                    <a:cubicBezTo>
                      <a:pt x="1" y="9"/>
                      <a:pt x="1" y="8"/>
                      <a:pt x="1" y="8"/>
                    </a:cubicBezTo>
                    <a:cubicBezTo>
                      <a:pt x="1" y="9"/>
                      <a:pt x="1" y="9"/>
                      <a:pt x="1" y="9"/>
                    </a:cubicBezTo>
                    <a:cubicBezTo>
                      <a:pt x="5" y="9"/>
                      <a:pt x="8" y="10"/>
                      <a:pt x="11" y="10"/>
                    </a:cubicBezTo>
                    <a:cubicBezTo>
                      <a:pt x="11" y="7"/>
                      <a:pt x="11" y="4"/>
                      <a:pt x="11"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2" name="Freeform 202"/>
              <p:cNvSpPr>
                <a:spLocks/>
              </p:cNvSpPr>
              <p:nvPr/>
            </p:nvSpPr>
            <p:spPr bwMode="auto">
              <a:xfrm>
                <a:off x="709346" y="3102102"/>
                <a:ext cx="5862" cy="17997"/>
              </a:xfrm>
              <a:custGeom>
                <a:avLst/>
                <a:gdLst/>
                <a:ahLst/>
                <a:cxnLst>
                  <a:cxn ang="0">
                    <a:pos x="0" y="11"/>
                  </a:cxn>
                  <a:cxn ang="0">
                    <a:pos x="3" y="11"/>
                  </a:cxn>
                  <a:cxn ang="0">
                    <a:pos x="2" y="1"/>
                  </a:cxn>
                  <a:cxn ang="0">
                    <a:pos x="2" y="0"/>
                  </a:cxn>
                  <a:cxn ang="0">
                    <a:pos x="1" y="0"/>
                  </a:cxn>
                  <a:cxn ang="0">
                    <a:pos x="2" y="6"/>
                  </a:cxn>
                  <a:cxn ang="0">
                    <a:pos x="0" y="11"/>
                  </a:cxn>
                </a:cxnLst>
                <a:rect l="0" t="0" r="r" b="b"/>
                <a:pathLst>
                  <a:path w="3" h="11">
                    <a:moveTo>
                      <a:pt x="0" y="11"/>
                    </a:moveTo>
                    <a:cubicBezTo>
                      <a:pt x="3" y="11"/>
                      <a:pt x="3" y="11"/>
                      <a:pt x="3" y="11"/>
                    </a:cubicBezTo>
                    <a:cubicBezTo>
                      <a:pt x="2" y="8"/>
                      <a:pt x="2" y="4"/>
                      <a:pt x="2" y="1"/>
                    </a:cubicBezTo>
                    <a:cubicBezTo>
                      <a:pt x="2" y="1"/>
                      <a:pt x="2" y="1"/>
                      <a:pt x="2" y="0"/>
                    </a:cubicBezTo>
                    <a:cubicBezTo>
                      <a:pt x="2" y="0"/>
                      <a:pt x="1" y="0"/>
                      <a:pt x="1" y="0"/>
                    </a:cubicBezTo>
                    <a:cubicBezTo>
                      <a:pt x="1" y="2"/>
                      <a:pt x="2" y="4"/>
                      <a:pt x="2" y="6"/>
                    </a:cubicBezTo>
                    <a:cubicBezTo>
                      <a:pt x="2" y="7"/>
                      <a:pt x="1" y="9"/>
                      <a:pt x="0"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3" name="Freeform 203"/>
              <p:cNvSpPr>
                <a:spLocks/>
              </p:cNvSpPr>
              <p:nvPr/>
            </p:nvSpPr>
            <p:spPr bwMode="auto">
              <a:xfrm>
                <a:off x="850043" y="3244280"/>
                <a:ext cx="19541" cy="10798"/>
              </a:xfrm>
              <a:custGeom>
                <a:avLst/>
                <a:gdLst/>
                <a:ahLst/>
                <a:cxnLst>
                  <a:cxn ang="0">
                    <a:pos x="11" y="0"/>
                  </a:cxn>
                  <a:cxn ang="0">
                    <a:pos x="0" y="1"/>
                  </a:cxn>
                  <a:cxn ang="0">
                    <a:pos x="0" y="7"/>
                  </a:cxn>
                  <a:cxn ang="0">
                    <a:pos x="10" y="7"/>
                  </a:cxn>
                  <a:cxn ang="0">
                    <a:pos x="11" y="0"/>
                  </a:cxn>
                </a:cxnLst>
                <a:rect l="0" t="0" r="r" b="b"/>
                <a:pathLst>
                  <a:path w="11" h="7">
                    <a:moveTo>
                      <a:pt x="11" y="0"/>
                    </a:moveTo>
                    <a:cubicBezTo>
                      <a:pt x="7" y="0"/>
                      <a:pt x="4" y="1"/>
                      <a:pt x="0" y="1"/>
                    </a:cubicBezTo>
                    <a:cubicBezTo>
                      <a:pt x="0" y="3"/>
                      <a:pt x="0" y="5"/>
                      <a:pt x="0" y="7"/>
                    </a:cubicBezTo>
                    <a:cubicBezTo>
                      <a:pt x="3" y="7"/>
                      <a:pt x="7" y="7"/>
                      <a:pt x="10" y="7"/>
                    </a:cubicBezTo>
                    <a:cubicBezTo>
                      <a:pt x="11" y="5"/>
                      <a:pt x="11" y="3"/>
                      <a:pt x="1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4" name="Freeform 204"/>
              <p:cNvSpPr>
                <a:spLocks/>
              </p:cNvSpPr>
              <p:nvPr/>
            </p:nvSpPr>
            <p:spPr bwMode="auto">
              <a:xfrm>
                <a:off x="848088" y="3262278"/>
                <a:ext cx="19541" cy="5399"/>
              </a:xfrm>
              <a:custGeom>
                <a:avLst/>
                <a:gdLst/>
                <a:ahLst/>
                <a:cxnLst>
                  <a:cxn ang="0">
                    <a:pos x="11" y="0"/>
                  </a:cxn>
                  <a:cxn ang="0">
                    <a:pos x="0" y="0"/>
                  </a:cxn>
                  <a:cxn ang="0">
                    <a:pos x="0" y="3"/>
                  </a:cxn>
                  <a:cxn ang="0">
                    <a:pos x="11" y="3"/>
                  </a:cxn>
                  <a:cxn ang="0">
                    <a:pos x="11" y="0"/>
                  </a:cxn>
                </a:cxnLst>
                <a:rect l="0" t="0" r="r" b="b"/>
                <a:pathLst>
                  <a:path w="11" h="3">
                    <a:moveTo>
                      <a:pt x="11" y="0"/>
                    </a:moveTo>
                    <a:cubicBezTo>
                      <a:pt x="7" y="0"/>
                      <a:pt x="4" y="0"/>
                      <a:pt x="0" y="0"/>
                    </a:cubicBezTo>
                    <a:cubicBezTo>
                      <a:pt x="0" y="1"/>
                      <a:pt x="0" y="2"/>
                      <a:pt x="0" y="3"/>
                    </a:cubicBezTo>
                    <a:cubicBezTo>
                      <a:pt x="11" y="3"/>
                      <a:pt x="11" y="3"/>
                      <a:pt x="11" y="3"/>
                    </a:cubicBezTo>
                    <a:cubicBezTo>
                      <a:pt x="11" y="2"/>
                      <a:pt x="11" y="1"/>
                      <a:pt x="1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5" name="Freeform 206"/>
              <p:cNvSpPr>
                <a:spLocks/>
              </p:cNvSpPr>
              <p:nvPr/>
            </p:nvSpPr>
            <p:spPr bwMode="auto">
              <a:xfrm>
                <a:off x="828547" y="3008517"/>
                <a:ext cx="15633" cy="14398"/>
              </a:xfrm>
              <a:custGeom>
                <a:avLst/>
                <a:gdLst/>
                <a:ahLst/>
                <a:cxnLst>
                  <a:cxn ang="0">
                    <a:pos x="0" y="9"/>
                  </a:cxn>
                  <a:cxn ang="0">
                    <a:pos x="9" y="9"/>
                  </a:cxn>
                  <a:cxn ang="0">
                    <a:pos x="8" y="0"/>
                  </a:cxn>
                  <a:cxn ang="0">
                    <a:pos x="0" y="0"/>
                  </a:cxn>
                  <a:cxn ang="0">
                    <a:pos x="0" y="9"/>
                  </a:cxn>
                </a:cxnLst>
                <a:rect l="0" t="0" r="r" b="b"/>
                <a:pathLst>
                  <a:path w="9" h="9">
                    <a:moveTo>
                      <a:pt x="0" y="9"/>
                    </a:moveTo>
                    <a:cubicBezTo>
                      <a:pt x="3" y="9"/>
                      <a:pt x="6" y="9"/>
                      <a:pt x="9" y="9"/>
                    </a:cubicBezTo>
                    <a:cubicBezTo>
                      <a:pt x="9" y="6"/>
                      <a:pt x="9" y="3"/>
                      <a:pt x="8" y="0"/>
                    </a:cubicBezTo>
                    <a:cubicBezTo>
                      <a:pt x="5" y="0"/>
                      <a:pt x="2" y="0"/>
                      <a:pt x="0" y="0"/>
                    </a:cubicBezTo>
                    <a:lnTo>
                      <a:pt x="0" y="9"/>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6" name="Freeform 207"/>
              <p:cNvSpPr>
                <a:spLocks/>
              </p:cNvSpPr>
              <p:nvPr/>
            </p:nvSpPr>
            <p:spPr bwMode="auto">
              <a:xfrm>
                <a:off x="828547" y="3262278"/>
                <a:ext cx="13679" cy="5399"/>
              </a:xfrm>
              <a:custGeom>
                <a:avLst/>
                <a:gdLst/>
                <a:ahLst/>
                <a:cxnLst>
                  <a:cxn ang="0">
                    <a:pos x="8" y="0"/>
                  </a:cxn>
                  <a:cxn ang="0">
                    <a:pos x="1" y="0"/>
                  </a:cxn>
                  <a:cxn ang="0">
                    <a:pos x="0" y="0"/>
                  </a:cxn>
                  <a:cxn ang="0">
                    <a:pos x="0" y="3"/>
                  </a:cxn>
                  <a:cxn ang="0">
                    <a:pos x="7" y="3"/>
                  </a:cxn>
                  <a:cxn ang="0">
                    <a:pos x="8" y="0"/>
                  </a:cxn>
                </a:cxnLst>
                <a:rect l="0" t="0" r="r" b="b"/>
                <a:pathLst>
                  <a:path w="8" h="3">
                    <a:moveTo>
                      <a:pt x="8" y="0"/>
                    </a:moveTo>
                    <a:cubicBezTo>
                      <a:pt x="5" y="0"/>
                      <a:pt x="3" y="0"/>
                      <a:pt x="1" y="0"/>
                    </a:cubicBezTo>
                    <a:cubicBezTo>
                      <a:pt x="1" y="0"/>
                      <a:pt x="0" y="0"/>
                      <a:pt x="0" y="0"/>
                    </a:cubicBezTo>
                    <a:cubicBezTo>
                      <a:pt x="0" y="3"/>
                      <a:pt x="0" y="3"/>
                      <a:pt x="0" y="3"/>
                    </a:cubicBezTo>
                    <a:cubicBezTo>
                      <a:pt x="7" y="3"/>
                      <a:pt x="7" y="3"/>
                      <a:pt x="7" y="3"/>
                    </a:cubicBezTo>
                    <a:cubicBezTo>
                      <a:pt x="7" y="2"/>
                      <a:pt x="8" y="1"/>
                      <a:pt x="8"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7" name="Freeform 208"/>
              <p:cNvSpPr>
                <a:spLocks/>
              </p:cNvSpPr>
              <p:nvPr/>
            </p:nvSpPr>
            <p:spPr bwMode="auto">
              <a:xfrm>
                <a:off x="789465" y="3262278"/>
                <a:ext cx="13679" cy="5399"/>
              </a:xfrm>
              <a:custGeom>
                <a:avLst/>
                <a:gdLst/>
                <a:ahLst/>
                <a:cxnLst>
                  <a:cxn ang="0">
                    <a:pos x="7" y="0"/>
                  </a:cxn>
                  <a:cxn ang="0">
                    <a:pos x="0" y="0"/>
                  </a:cxn>
                  <a:cxn ang="0">
                    <a:pos x="1" y="3"/>
                  </a:cxn>
                  <a:cxn ang="0">
                    <a:pos x="8" y="3"/>
                  </a:cxn>
                  <a:cxn ang="0">
                    <a:pos x="7" y="0"/>
                  </a:cxn>
                </a:cxnLst>
                <a:rect l="0" t="0" r="r" b="b"/>
                <a:pathLst>
                  <a:path w="8" h="3">
                    <a:moveTo>
                      <a:pt x="7" y="0"/>
                    </a:moveTo>
                    <a:cubicBezTo>
                      <a:pt x="5" y="0"/>
                      <a:pt x="2" y="0"/>
                      <a:pt x="0" y="0"/>
                    </a:cubicBezTo>
                    <a:cubicBezTo>
                      <a:pt x="1" y="3"/>
                      <a:pt x="1" y="3"/>
                      <a:pt x="1" y="3"/>
                    </a:cubicBezTo>
                    <a:cubicBezTo>
                      <a:pt x="8" y="3"/>
                      <a:pt x="8" y="3"/>
                      <a:pt x="8" y="3"/>
                    </a:cubicBezTo>
                    <a:cubicBezTo>
                      <a:pt x="8" y="3"/>
                      <a:pt x="7" y="2"/>
                      <a:pt x="7"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8" name="Freeform 209"/>
              <p:cNvSpPr>
                <a:spLocks/>
              </p:cNvSpPr>
              <p:nvPr/>
            </p:nvSpPr>
            <p:spPr bwMode="auto">
              <a:xfrm>
                <a:off x="850043" y="2995919"/>
                <a:ext cx="19541" cy="7199"/>
              </a:xfrm>
              <a:custGeom>
                <a:avLst/>
                <a:gdLst/>
                <a:ahLst/>
                <a:cxnLst>
                  <a:cxn ang="0">
                    <a:pos x="0" y="5"/>
                  </a:cxn>
                  <a:cxn ang="0">
                    <a:pos x="11" y="5"/>
                  </a:cxn>
                  <a:cxn ang="0">
                    <a:pos x="10" y="2"/>
                  </a:cxn>
                  <a:cxn ang="0">
                    <a:pos x="4" y="1"/>
                  </a:cxn>
                  <a:cxn ang="0">
                    <a:pos x="0" y="0"/>
                  </a:cxn>
                  <a:cxn ang="0">
                    <a:pos x="0" y="5"/>
                  </a:cxn>
                </a:cxnLst>
                <a:rect l="0" t="0" r="r" b="b"/>
                <a:pathLst>
                  <a:path w="11" h="5">
                    <a:moveTo>
                      <a:pt x="0" y="5"/>
                    </a:moveTo>
                    <a:cubicBezTo>
                      <a:pt x="3" y="5"/>
                      <a:pt x="7" y="5"/>
                      <a:pt x="11" y="5"/>
                    </a:cubicBezTo>
                    <a:cubicBezTo>
                      <a:pt x="10" y="4"/>
                      <a:pt x="10" y="3"/>
                      <a:pt x="10" y="2"/>
                    </a:cubicBezTo>
                    <a:cubicBezTo>
                      <a:pt x="8" y="1"/>
                      <a:pt x="6" y="1"/>
                      <a:pt x="4" y="1"/>
                    </a:cubicBezTo>
                    <a:cubicBezTo>
                      <a:pt x="3" y="1"/>
                      <a:pt x="1" y="0"/>
                      <a:pt x="0" y="0"/>
                    </a:cubicBezTo>
                    <a:cubicBezTo>
                      <a:pt x="0" y="2"/>
                      <a:pt x="0" y="3"/>
                      <a:pt x="0" y="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9" name="Freeform 210"/>
              <p:cNvSpPr>
                <a:spLocks/>
              </p:cNvSpPr>
              <p:nvPr/>
            </p:nvSpPr>
            <p:spPr bwMode="auto">
              <a:xfrm>
                <a:off x="807052" y="3262278"/>
                <a:ext cx="13679" cy="5399"/>
              </a:xfrm>
              <a:custGeom>
                <a:avLst/>
                <a:gdLst/>
                <a:ahLst/>
                <a:cxnLst>
                  <a:cxn ang="0">
                    <a:pos x="0" y="3"/>
                  </a:cxn>
                  <a:cxn ang="0">
                    <a:pos x="8" y="3"/>
                  </a:cxn>
                  <a:cxn ang="0">
                    <a:pos x="8" y="0"/>
                  </a:cxn>
                  <a:cxn ang="0">
                    <a:pos x="1" y="0"/>
                  </a:cxn>
                  <a:cxn ang="0">
                    <a:pos x="1" y="3"/>
                  </a:cxn>
                  <a:cxn ang="0">
                    <a:pos x="0" y="3"/>
                  </a:cxn>
                </a:cxnLst>
                <a:rect l="0" t="0" r="r" b="b"/>
                <a:pathLst>
                  <a:path w="8" h="3">
                    <a:moveTo>
                      <a:pt x="0" y="3"/>
                    </a:moveTo>
                    <a:cubicBezTo>
                      <a:pt x="8" y="3"/>
                      <a:pt x="8" y="3"/>
                      <a:pt x="8" y="3"/>
                    </a:cubicBezTo>
                    <a:cubicBezTo>
                      <a:pt x="8" y="0"/>
                      <a:pt x="8" y="0"/>
                      <a:pt x="8" y="0"/>
                    </a:cubicBezTo>
                    <a:cubicBezTo>
                      <a:pt x="6" y="0"/>
                      <a:pt x="4" y="0"/>
                      <a:pt x="1" y="0"/>
                    </a:cubicBezTo>
                    <a:cubicBezTo>
                      <a:pt x="1" y="2"/>
                      <a:pt x="1" y="3"/>
                      <a:pt x="1" y="3"/>
                    </a:cubicBezTo>
                    <a:lnTo>
                      <a:pt x="0" y="3"/>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0" name="Freeform 211"/>
              <p:cNvSpPr>
                <a:spLocks/>
              </p:cNvSpPr>
              <p:nvPr/>
            </p:nvSpPr>
            <p:spPr bwMode="auto">
              <a:xfrm>
                <a:off x="873492" y="3260478"/>
                <a:ext cx="19541" cy="7199"/>
              </a:xfrm>
              <a:custGeom>
                <a:avLst/>
                <a:gdLst/>
                <a:ahLst/>
                <a:cxnLst>
                  <a:cxn ang="0">
                    <a:pos x="11" y="0"/>
                  </a:cxn>
                  <a:cxn ang="0">
                    <a:pos x="0" y="1"/>
                  </a:cxn>
                  <a:cxn ang="0">
                    <a:pos x="0" y="4"/>
                  </a:cxn>
                  <a:cxn ang="0">
                    <a:pos x="10" y="4"/>
                  </a:cxn>
                  <a:cxn ang="0">
                    <a:pos x="11" y="0"/>
                  </a:cxn>
                </a:cxnLst>
                <a:rect l="0" t="0" r="r" b="b"/>
                <a:pathLst>
                  <a:path w="11" h="4">
                    <a:moveTo>
                      <a:pt x="11" y="0"/>
                    </a:moveTo>
                    <a:cubicBezTo>
                      <a:pt x="7" y="0"/>
                      <a:pt x="3" y="0"/>
                      <a:pt x="0" y="1"/>
                    </a:cubicBezTo>
                    <a:cubicBezTo>
                      <a:pt x="0" y="2"/>
                      <a:pt x="0" y="3"/>
                      <a:pt x="0" y="4"/>
                    </a:cubicBezTo>
                    <a:cubicBezTo>
                      <a:pt x="10" y="4"/>
                      <a:pt x="10" y="4"/>
                      <a:pt x="10" y="4"/>
                    </a:cubicBezTo>
                    <a:cubicBezTo>
                      <a:pt x="10" y="3"/>
                      <a:pt x="11" y="1"/>
                      <a:pt x="1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1" name="Freeform 212"/>
              <p:cNvSpPr>
                <a:spLocks/>
              </p:cNvSpPr>
              <p:nvPr/>
            </p:nvSpPr>
            <p:spPr bwMode="auto">
              <a:xfrm>
                <a:off x="769924" y="3003118"/>
                <a:ext cx="3908" cy="1800"/>
              </a:xfrm>
              <a:custGeom>
                <a:avLst/>
                <a:gdLst/>
                <a:ahLst/>
                <a:cxnLst>
                  <a:cxn ang="0">
                    <a:pos x="2" y="0"/>
                  </a:cxn>
                  <a:cxn ang="0">
                    <a:pos x="2" y="0"/>
                  </a:cxn>
                  <a:cxn ang="0">
                    <a:pos x="0" y="0"/>
                  </a:cxn>
                  <a:cxn ang="0">
                    <a:pos x="2" y="0"/>
                  </a:cxn>
                </a:cxnLst>
                <a:rect l="0" t="0" r="r" b="b"/>
                <a:pathLst>
                  <a:path w="2">
                    <a:moveTo>
                      <a:pt x="2" y="0"/>
                    </a:moveTo>
                    <a:cubicBezTo>
                      <a:pt x="2" y="0"/>
                      <a:pt x="2" y="0"/>
                      <a:pt x="2" y="0"/>
                    </a:cubicBezTo>
                    <a:cubicBezTo>
                      <a:pt x="1" y="0"/>
                      <a:pt x="0" y="0"/>
                      <a:pt x="0" y="0"/>
                    </a:cubicBezTo>
                    <a:cubicBezTo>
                      <a:pt x="0" y="0"/>
                      <a:pt x="1" y="0"/>
                      <a:pt x="2"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2" name="Freeform 213"/>
              <p:cNvSpPr>
                <a:spLocks/>
              </p:cNvSpPr>
              <p:nvPr/>
            </p:nvSpPr>
            <p:spPr bwMode="auto">
              <a:xfrm>
                <a:off x="805098" y="2994119"/>
                <a:ext cx="15633" cy="7199"/>
              </a:xfrm>
              <a:custGeom>
                <a:avLst/>
                <a:gdLst/>
                <a:ahLst/>
                <a:cxnLst>
                  <a:cxn ang="0">
                    <a:pos x="0" y="5"/>
                  </a:cxn>
                  <a:cxn ang="0">
                    <a:pos x="8" y="5"/>
                  </a:cxn>
                  <a:cxn ang="0">
                    <a:pos x="9" y="5"/>
                  </a:cxn>
                  <a:cxn ang="0">
                    <a:pos x="9" y="0"/>
                  </a:cxn>
                  <a:cxn ang="0">
                    <a:pos x="0" y="1"/>
                  </a:cxn>
                  <a:cxn ang="0">
                    <a:pos x="0" y="5"/>
                  </a:cxn>
                </a:cxnLst>
                <a:rect l="0" t="0" r="r" b="b"/>
                <a:pathLst>
                  <a:path w="9" h="5">
                    <a:moveTo>
                      <a:pt x="0" y="5"/>
                    </a:moveTo>
                    <a:cubicBezTo>
                      <a:pt x="3" y="5"/>
                      <a:pt x="6" y="5"/>
                      <a:pt x="8" y="5"/>
                    </a:cubicBezTo>
                    <a:cubicBezTo>
                      <a:pt x="8" y="5"/>
                      <a:pt x="9" y="5"/>
                      <a:pt x="9" y="5"/>
                    </a:cubicBezTo>
                    <a:cubicBezTo>
                      <a:pt x="9" y="0"/>
                      <a:pt x="9" y="0"/>
                      <a:pt x="9" y="0"/>
                    </a:cubicBezTo>
                    <a:cubicBezTo>
                      <a:pt x="6" y="1"/>
                      <a:pt x="3" y="1"/>
                      <a:pt x="0" y="1"/>
                    </a:cubicBezTo>
                    <a:cubicBezTo>
                      <a:pt x="0" y="2"/>
                      <a:pt x="0" y="4"/>
                      <a:pt x="0" y="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3" name="Freeform 214"/>
              <p:cNvSpPr>
                <a:spLocks/>
              </p:cNvSpPr>
              <p:nvPr/>
            </p:nvSpPr>
            <p:spPr bwMode="auto">
              <a:xfrm>
                <a:off x="828547" y="2994119"/>
                <a:ext cx="13679" cy="8999"/>
              </a:xfrm>
              <a:custGeom>
                <a:avLst/>
                <a:gdLst/>
                <a:ahLst/>
                <a:cxnLst>
                  <a:cxn ang="0">
                    <a:pos x="0" y="0"/>
                  </a:cxn>
                  <a:cxn ang="0">
                    <a:pos x="0" y="5"/>
                  </a:cxn>
                  <a:cxn ang="0">
                    <a:pos x="8" y="6"/>
                  </a:cxn>
                  <a:cxn ang="0">
                    <a:pos x="8" y="1"/>
                  </a:cxn>
                  <a:cxn ang="0">
                    <a:pos x="0" y="0"/>
                  </a:cxn>
                </a:cxnLst>
                <a:rect l="0" t="0" r="r" b="b"/>
                <a:pathLst>
                  <a:path w="8" h="6">
                    <a:moveTo>
                      <a:pt x="0" y="0"/>
                    </a:moveTo>
                    <a:cubicBezTo>
                      <a:pt x="0" y="5"/>
                      <a:pt x="0" y="5"/>
                      <a:pt x="0" y="5"/>
                    </a:cubicBezTo>
                    <a:cubicBezTo>
                      <a:pt x="2" y="5"/>
                      <a:pt x="5" y="6"/>
                      <a:pt x="8" y="6"/>
                    </a:cubicBezTo>
                    <a:cubicBezTo>
                      <a:pt x="8" y="4"/>
                      <a:pt x="8" y="2"/>
                      <a:pt x="8" y="1"/>
                    </a:cubicBezTo>
                    <a:cubicBezTo>
                      <a:pt x="5" y="1"/>
                      <a:pt x="2"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4" name="Freeform 215"/>
              <p:cNvSpPr>
                <a:spLocks/>
              </p:cNvSpPr>
              <p:nvPr/>
            </p:nvSpPr>
            <p:spPr bwMode="auto">
              <a:xfrm>
                <a:off x="685897" y="3150695"/>
                <a:ext cx="11725" cy="14398"/>
              </a:xfrm>
              <a:custGeom>
                <a:avLst/>
                <a:gdLst/>
                <a:ahLst/>
                <a:cxnLst>
                  <a:cxn ang="0">
                    <a:pos x="1" y="7"/>
                  </a:cxn>
                  <a:cxn ang="0">
                    <a:pos x="4" y="9"/>
                  </a:cxn>
                  <a:cxn ang="0">
                    <a:pos x="7" y="9"/>
                  </a:cxn>
                  <a:cxn ang="0">
                    <a:pos x="7" y="0"/>
                  </a:cxn>
                  <a:cxn ang="0">
                    <a:pos x="2" y="0"/>
                  </a:cxn>
                  <a:cxn ang="0">
                    <a:pos x="1" y="7"/>
                  </a:cxn>
                </a:cxnLst>
                <a:rect l="0" t="0" r="r" b="b"/>
                <a:pathLst>
                  <a:path w="7" h="9">
                    <a:moveTo>
                      <a:pt x="1" y="7"/>
                    </a:moveTo>
                    <a:cubicBezTo>
                      <a:pt x="2" y="8"/>
                      <a:pt x="3" y="8"/>
                      <a:pt x="4" y="9"/>
                    </a:cubicBezTo>
                    <a:cubicBezTo>
                      <a:pt x="5" y="9"/>
                      <a:pt x="6" y="9"/>
                      <a:pt x="7" y="9"/>
                    </a:cubicBezTo>
                    <a:cubicBezTo>
                      <a:pt x="7" y="6"/>
                      <a:pt x="7" y="3"/>
                      <a:pt x="7" y="0"/>
                    </a:cubicBezTo>
                    <a:cubicBezTo>
                      <a:pt x="5" y="0"/>
                      <a:pt x="4" y="0"/>
                      <a:pt x="2" y="0"/>
                    </a:cubicBezTo>
                    <a:cubicBezTo>
                      <a:pt x="1" y="3"/>
                      <a:pt x="0" y="5"/>
                      <a:pt x="1" y="7"/>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5" name="Freeform 216"/>
              <p:cNvSpPr>
                <a:spLocks/>
              </p:cNvSpPr>
              <p:nvPr/>
            </p:nvSpPr>
            <p:spPr bwMode="auto">
              <a:xfrm>
                <a:off x="783603" y="3244281"/>
                <a:ext cx="17587" cy="10798"/>
              </a:xfrm>
              <a:custGeom>
                <a:avLst/>
                <a:gdLst/>
                <a:ahLst/>
                <a:cxnLst>
                  <a:cxn ang="0">
                    <a:pos x="10" y="1"/>
                  </a:cxn>
                  <a:cxn ang="0">
                    <a:pos x="0" y="0"/>
                  </a:cxn>
                  <a:cxn ang="0">
                    <a:pos x="2" y="7"/>
                  </a:cxn>
                  <a:cxn ang="0">
                    <a:pos x="10" y="7"/>
                  </a:cxn>
                  <a:cxn ang="0">
                    <a:pos x="10" y="1"/>
                  </a:cxn>
                </a:cxnLst>
                <a:rect l="0" t="0" r="r" b="b"/>
                <a:pathLst>
                  <a:path w="10" h="7">
                    <a:moveTo>
                      <a:pt x="10" y="1"/>
                    </a:moveTo>
                    <a:cubicBezTo>
                      <a:pt x="7" y="0"/>
                      <a:pt x="3" y="0"/>
                      <a:pt x="0" y="0"/>
                    </a:cubicBezTo>
                    <a:cubicBezTo>
                      <a:pt x="2" y="7"/>
                      <a:pt x="2" y="7"/>
                      <a:pt x="2" y="7"/>
                    </a:cubicBezTo>
                    <a:cubicBezTo>
                      <a:pt x="5" y="7"/>
                      <a:pt x="7" y="7"/>
                      <a:pt x="10" y="7"/>
                    </a:cubicBezTo>
                    <a:cubicBezTo>
                      <a:pt x="10" y="5"/>
                      <a:pt x="10" y="3"/>
                      <a:pt x="10"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6" name="Freeform 217"/>
              <p:cNvSpPr>
                <a:spLocks/>
              </p:cNvSpPr>
              <p:nvPr/>
            </p:nvSpPr>
            <p:spPr bwMode="auto">
              <a:xfrm>
                <a:off x="807052" y="3246080"/>
                <a:ext cx="13679" cy="10798"/>
              </a:xfrm>
              <a:custGeom>
                <a:avLst/>
                <a:gdLst/>
                <a:ahLst/>
                <a:cxnLst>
                  <a:cxn ang="0">
                    <a:pos x="8" y="0"/>
                  </a:cxn>
                  <a:cxn ang="0">
                    <a:pos x="0" y="0"/>
                  </a:cxn>
                  <a:cxn ang="0">
                    <a:pos x="1" y="6"/>
                  </a:cxn>
                  <a:cxn ang="0">
                    <a:pos x="8" y="7"/>
                  </a:cxn>
                  <a:cxn ang="0">
                    <a:pos x="8" y="0"/>
                  </a:cxn>
                </a:cxnLst>
                <a:rect l="0" t="0" r="r" b="b"/>
                <a:pathLst>
                  <a:path w="8" h="7">
                    <a:moveTo>
                      <a:pt x="8" y="0"/>
                    </a:moveTo>
                    <a:cubicBezTo>
                      <a:pt x="6" y="0"/>
                      <a:pt x="3" y="0"/>
                      <a:pt x="0" y="0"/>
                    </a:cubicBezTo>
                    <a:cubicBezTo>
                      <a:pt x="1" y="2"/>
                      <a:pt x="1" y="5"/>
                      <a:pt x="1" y="6"/>
                    </a:cubicBezTo>
                    <a:cubicBezTo>
                      <a:pt x="3" y="7"/>
                      <a:pt x="6" y="7"/>
                      <a:pt x="8" y="7"/>
                    </a:cubicBezTo>
                    <a:lnTo>
                      <a:pt x="8"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7" name="Freeform 218"/>
              <p:cNvSpPr>
                <a:spLocks/>
              </p:cNvSpPr>
              <p:nvPr/>
            </p:nvSpPr>
            <p:spPr bwMode="auto">
              <a:xfrm>
                <a:off x="703484" y="3150695"/>
                <a:ext cx="13679" cy="16198"/>
              </a:xfrm>
              <a:custGeom>
                <a:avLst/>
                <a:gdLst/>
                <a:ahLst/>
                <a:cxnLst>
                  <a:cxn ang="0">
                    <a:pos x="8" y="10"/>
                  </a:cxn>
                  <a:cxn ang="0">
                    <a:pos x="8" y="1"/>
                  </a:cxn>
                  <a:cxn ang="0">
                    <a:pos x="0" y="0"/>
                  </a:cxn>
                  <a:cxn ang="0">
                    <a:pos x="1" y="10"/>
                  </a:cxn>
                  <a:cxn ang="0">
                    <a:pos x="8" y="10"/>
                  </a:cxn>
                </a:cxnLst>
                <a:rect l="0" t="0" r="r" b="b"/>
                <a:pathLst>
                  <a:path w="8" h="10">
                    <a:moveTo>
                      <a:pt x="8" y="10"/>
                    </a:moveTo>
                    <a:cubicBezTo>
                      <a:pt x="8" y="7"/>
                      <a:pt x="8" y="4"/>
                      <a:pt x="8" y="1"/>
                    </a:cubicBezTo>
                    <a:cubicBezTo>
                      <a:pt x="5" y="1"/>
                      <a:pt x="3" y="0"/>
                      <a:pt x="0" y="0"/>
                    </a:cubicBezTo>
                    <a:cubicBezTo>
                      <a:pt x="1" y="3"/>
                      <a:pt x="1" y="6"/>
                      <a:pt x="1" y="10"/>
                    </a:cubicBezTo>
                    <a:cubicBezTo>
                      <a:pt x="3" y="10"/>
                      <a:pt x="6" y="10"/>
                      <a:pt x="8"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8" name="Freeform 219"/>
              <p:cNvSpPr>
                <a:spLocks/>
              </p:cNvSpPr>
              <p:nvPr/>
            </p:nvSpPr>
            <p:spPr bwMode="auto">
              <a:xfrm>
                <a:off x="726933" y="3197488"/>
                <a:ext cx="19541" cy="17997"/>
              </a:xfrm>
              <a:custGeom>
                <a:avLst/>
                <a:gdLst/>
                <a:ahLst/>
                <a:cxnLst>
                  <a:cxn ang="0">
                    <a:pos x="0" y="0"/>
                  </a:cxn>
                  <a:cxn ang="0">
                    <a:pos x="1" y="10"/>
                  </a:cxn>
                  <a:cxn ang="0">
                    <a:pos x="11" y="11"/>
                  </a:cxn>
                  <a:cxn ang="0">
                    <a:pos x="9" y="1"/>
                  </a:cxn>
                  <a:cxn ang="0">
                    <a:pos x="0" y="0"/>
                  </a:cxn>
                </a:cxnLst>
                <a:rect l="0" t="0" r="r" b="b"/>
                <a:pathLst>
                  <a:path w="11" h="11">
                    <a:moveTo>
                      <a:pt x="0" y="0"/>
                    </a:moveTo>
                    <a:cubicBezTo>
                      <a:pt x="0" y="4"/>
                      <a:pt x="0" y="7"/>
                      <a:pt x="1" y="10"/>
                    </a:cubicBezTo>
                    <a:cubicBezTo>
                      <a:pt x="4" y="11"/>
                      <a:pt x="7" y="11"/>
                      <a:pt x="11" y="11"/>
                    </a:cubicBezTo>
                    <a:cubicBezTo>
                      <a:pt x="10" y="8"/>
                      <a:pt x="10" y="4"/>
                      <a:pt x="9" y="1"/>
                    </a:cubicBezTo>
                    <a:cubicBezTo>
                      <a:pt x="6" y="1"/>
                      <a:pt x="3"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9" name="Freeform 220"/>
              <p:cNvSpPr>
                <a:spLocks/>
              </p:cNvSpPr>
              <p:nvPr/>
            </p:nvSpPr>
            <p:spPr bwMode="auto">
              <a:xfrm>
                <a:off x="756245" y="3242481"/>
                <a:ext cx="11725" cy="3599"/>
              </a:xfrm>
              <a:custGeom>
                <a:avLst/>
                <a:gdLst/>
                <a:ahLst/>
                <a:cxnLst>
                  <a:cxn ang="0">
                    <a:pos x="0" y="0"/>
                  </a:cxn>
                  <a:cxn ang="0">
                    <a:pos x="0" y="2"/>
                  </a:cxn>
                  <a:cxn ang="0">
                    <a:pos x="7" y="0"/>
                  </a:cxn>
                  <a:cxn ang="0">
                    <a:pos x="0" y="0"/>
                  </a:cxn>
                </a:cxnLst>
                <a:rect l="0" t="0" r="r" b="b"/>
                <a:pathLst>
                  <a:path w="7" h="2">
                    <a:moveTo>
                      <a:pt x="0" y="0"/>
                    </a:moveTo>
                    <a:cubicBezTo>
                      <a:pt x="0" y="1"/>
                      <a:pt x="0" y="1"/>
                      <a:pt x="0" y="2"/>
                    </a:cubicBezTo>
                    <a:cubicBezTo>
                      <a:pt x="3" y="1"/>
                      <a:pt x="5" y="1"/>
                      <a:pt x="7" y="0"/>
                    </a:cubicBezTo>
                    <a:cubicBezTo>
                      <a:pt x="4" y="0"/>
                      <a:pt x="2"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0" name="Freeform 221"/>
              <p:cNvSpPr>
                <a:spLocks/>
              </p:cNvSpPr>
              <p:nvPr/>
            </p:nvSpPr>
            <p:spPr bwMode="auto">
              <a:xfrm>
                <a:off x="734750" y="3240681"/>
                <a:ext cx="15633" cy="5399"/>
              </a:xfrm>
              <a:custGeom>
                <a:avLst/>
                <a:gdLst/>
                <a:ahLst/>
                <a:cxnLst>
                  <a:cxn ang="0">
                    <a:pos x="9" y="3"/>
                  </a:cxn>
                  <a:cxn ang="0">
                    <a:pos x="8" y="1"/>
                  </a:cxn>
                  <a:cxn ang="0">
                    <a:pos x="0" y="0"/>
                  </a:cxn>
                  <a:cxn ang="0">
                    <a:pos x="9" y="3"/>
                  </a:cxn>
                </a:cxnLst>
                <a:rect l="0" t="0" r="r" b="b"/>
                <a:pathLst>
                  <a:path w="9" h="3">
                    <a:moveTo>
                      <a:pt x="9" y="3"/>
                    </a:moveTo>
                    <a:cubicBezTo>
                      <a:pt x="9" y="2"/>
                      <a:pt x="8" y="2"/>
                      <a:pt x="8" y="1"/>
                    </a:cubicBezTo>
                    <a:cubicBezTo>
                      <a:pt x="6" y="1"/>
                      <a:pt x="3" y="0"/>
                      <a:pt x="0" y="0"/>
                    </a:cubicBezTo>
                    <a:cubicBezTo>
                      <a:pt x="2" y="2"/>
                      <a:pt x="5" y="3"/>
                      <a:pt x="9" y="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1" name="Freeform 222"/>
              <p:cNvSpPr>
                <a:spLocks/>
              </p:cNvSpPr>
              <p:nvPr/>
            </p:nvSpPr>
            <p:spPr bwMode="auto">
              <a:xfrm>
                <a:off x="754291" y="3220884"/>
                <a:ext cx="21495" cy="16198"/>
              </a:xfrm>
              <a:custGeom>
                <a:avLst/>
                <a:gdLst/>
                <a:ahLst/>
                <a:cxnLst>
                  <a:cxn ang="0">
                    <a:pos x="0" y="0"/>
                  </a:cxn>
                  <a:cxn ang="0">
                    <a:pos x="1" y="9"/>
                  </a:cxn>
                  <a:cxn ang="0">
                    <a:pos x="12" y="10"/>
                  </a:cxn>
                  <a:cxn ang="0">
                    <a:pos x="11" y="1"/>
                  </a:cxn>
                  <a:cxn ang="0">
                    <a:pos x="0" y="0"/>
                  </a:cxn>
                </a:cxnLst>
                <a:rect l="0" t="0" r="r" b="b"/>
                <a:pathLst>
                  <a:path w="12" h="10">
                    <a:moveTo>
                      <a:pt x="0" y="0"/>
                    </a:moveTo>
                    <a:cubicBezTo>
                      <a:pt x="0" y="3"/>
                      <a:pt x="0" y="6"/>
                      <a:pt x="1" y="9"/>
                    </a:cubicBezTo>
                    <a:cubicBezTo>
                      <a:pt x="4" y="10"/>
                      <a:pt x="8" y="10"/>
                      <a:pt x="12" y="10"/>
                    </a:cubicBezTo>
                    <a:cubicBezTo>
                      <a:pt x="12" y="7"/>
                      <a:pt x="11" y="4"/>
                      <a:pt x="11" y="1"/>
                    </a:cubicBezTo>
                    <a:cubicBezTo>
                      <a:pt x="7" y="1"/>
                      <a:pt x="4"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2" name="Freeform 223"/>
              <p:cNvSpPr>
                <a:spLocks/>
              </p:cNvSpPr>
              <p:nvPr/>
            </p:nvSpPr>
            <p:spPr bwMode="auto">
              <a:xfrm>
                <a:off x="779695" y="3201087"/>
                <a:ext cx="19541" cy="17997"/>
              </a:xfrm>
              <a:custGeom>
                <a:avLst/>
                <a:gdLst/>
                <a:ahLst/>
                <a:cxnLst>
                  <a:cxn ang="0">
                    <a:pos x="11" y="0"/>
                  </a:cxn>
                  <a:cxn ang="0">
                    <a:pos x="0" y="0"/>
                  </a:cxn>
                  <a:cxn ang="0">
                    <a:pos x="1" y="10"/>
                  </a:cxn>
                  <a:cxn ang="0">
                    <a:pos x="11" y="11"/>
                  </a:cxn>
                  <a:cxn ang="0">
                    <a:pos x="11" y="0"/>
                  </a:cxn>
                </a:cxnLst>
                <a:rect l="0" t="0" r="r" b="b"/>
                <a:pathLst>
                  <a:path w="11" h="11">
                    <a:moveTo>
                      <a:pt x="11" y="0"/>
                    </a:moveTo>
                    <a:cubicBezTo>
                      <a:pt x="7" y="0"/>
                      <a:pt x="4" y="0"/>
                      <a:pt x="0" y="0"/>
                    </a:cubicBezTo>
                    <a:cubicBezTo>
                      <a:pt x="0" y="3"/>
                      <a:pt x="0" y="7"/>
                      <a:pt x="1" y="10"/>
                    </a:cubicBezTo>
                    <a:cubicBezTo>
                      <a:pt x="4" y="11"/>
                      <a:pt x="8" y="11"/>
                      <a:pt x="11" y="11"/>
                    </a:cubicBezTo>
                    <a:cubicBezTo>
                      <a:pt x="11" y="8"/>
                      <a:pt x="11" y="4"/>
                      <a:pt x="1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3" name="Freeform 224"/>
              <p:cNvSpPr>
                <a:spLocks/>
              </p:cNvSpPr>
              <p:nvPr/>
            </p:nvSpPr>
            <p:spPr bwMode="auto">
              <a:xfrm>
                <a:off x="750383" y="3199288"/>
                <a:ext cx="23449" cy="17997"/>
              </a:xfrm>
              <a:custGeom>
                <a:avLst/>
                <a:gdLst/>
                <a:ahLst/>
                <a:cxnLst>
                  <a:cxn ang="0">
                    <a:pos x="0" y="0"/>
                  </a:cxn>
                  <a:cxn ang="0">
                    <a:pos x="1" y="10"/>
                  </a:cxn>
                  <a:cxn ang="0">
                    <a:pos x="13" y="11"/>
                  </a:cxn>
                  <a:cxn ang="0">
                    <a:pos x="12" y="1"/>
                  </a:cxn>
                  <a:cxn ang="0">
                    <a:pos x="0" y="0"/>
                  </a:cxn>
                </a:cxnLst>
                <a:rect l="0" t="0" r="r" b="b"/>
                <a:pathLst>
                  <a:path w="13" h="11">
                    <a:moveTo>
                      <a:pt x="0" y="0"/>
                    </a:moveTo>
                    <a:cubicBezTo>
                      <a:pt x="1" y="4"/>
                      <a:pt x="1" y="7"/>
                      <a:pt x="1" y="10"/>
                    </a:cubicBezTo>
                    <a:cubicBezTo>
                      <a:pt x="5" y="11"/>
                      <a:pt x="9" y="11"/>
                      <a:pt x="13" y="11"/>
                    </a:cubicBezTo>
                    <a:cubicBezTo>
                      <a:pt x="12" y="8"/>
                      <a:pt x="12" y="4"/>
                      <a:pt x="12" y="1"/>
                    </a:cubicBezTo>
                    <a:cubicBezTo>
                      <a:pt x="8" y="0"/>
                      <a:pt x="4"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4" name="Freeform 225"/>
              <p:cNvSpPr>
                <a:spLocks/>
              </p:cNvSpPr>
              <p:nvPr/>
            </p:nvSpPr>
            <p:spPr bwMode="auto">
              <a:xfrm>
                <a:off x="723025" y="3150695"/>
                <a:ext cx="19541" cy="16198"/>
              </a:xfrm>
              <a:custGeom>
                <a:avLst/>
                <a:gdLst/>
                <a:ahLst/>
                <a:cxnLst>
                  <a:cxn ang="0">
                    <a:pos x="11" y="10"/>
                  </a:cxn>
                  <a:cxn ang="0">
                    <a:pos x="10" y="0"/>
                  </a:cxn>
                  <a:cxn ang="0">
                    <a:pos x="0" y="0"/>
                  </a:cxn>
                  <a:cxn ang="0">
                    <a:pos x="1" y="9"/>
                  </a:cxn>
                  <a:cxn ang="0">
                    <a:pos x="11" y="10"/>
                  </a:cxn>
                </a:cxnLst>
                <a:rect l="0" t="0" r="r" b="b"/>
                <a:pathLst>
                  <a:path w="11" h="10">
                    <a:moveTo>
                      <a:pt x="11" y="10"/>
                    </a:moveTo>
                    <a:cubicBezTo>
                      <a:pt x="11" y="6"/>
                      <a:pt x="10" y="3"/>
                      <a:pt x="10" y="0"/>
                    </a:cubicBezTo>
                    <a:cubicBezTo>
                      <a:pt x="7" y="0"/>
                      <a:pt x="4" y="0"/>
                      <a:pt x="0" y="0"/>
                    </a:cubicBezTo>
                    <a:cubicBezTo>
                      <a:pt x="1" y="3"/>
                      <a:pt x="1" y="6"/>
                      <a:pt x="1" y="9"/>
                    </a:cubicBezTo>
                    <a:cubicBezTo>
                      <a:pt x="4" y="9"/>
                      <a:pt x="7" y="10"/>
                      <a:pt x="11"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5" name="Freeform 226"/>
              <p:cNvSpPr>
                <a:spLocks/>
              </p:cNvSpPr>
              <p:nvPr/>
            </p:nvSpPr>
            <p:spPr bwMode="auto">
              <a:xfrm>
                <a:off x="805098" y="3201087"/>
                <a:ext cx="15633" cy="17997"/>
              </a:xfrm>
              <a:custGeom>
                <a:avLst/>
                <a:gdLst/>
                <a:ahLst/>
                <a:cxnLst>
                  <a:cxn ang="0">
                    <a:pos x="9" y="0"/>
                  </a:cxn>
                  <a:cxn ang="0">
                    <a:pos x="0" y="0"/>
                  </a:cxn>
                  <a:cxn ang="0">
                    <a:pos x="0" y="11"/>
                  </a:cxn>
                  <a:cxn ang="0">
                    <a:pos x="9" y="11"/>
                  </a:cxn>
                  <a:cxn ang="0">
                    <a:pos x="9" y="0"/>
                  </a:cxn>
                </a:cxnLst>
                <a:rect l="0" t="0" r="r" b="b"/>
                <a:pathLst>
                  <a:path w="9" h="11">
                    <a:moveTo>
                      <a:pt x="9" y="0"/>
                    </a:moveTo>
                    <a:cubicBezTo>
                      <a:pt x="6" y="0"/>
                      <a:pt x="3" y="0"/>
                      <a:pt x="0" y="0"/>
                    </a:cubicBezTo>
                    <a:cubicBezTo>
                      <a:pt x="0" y="4"/>
                      <a:pt x="0" y="8"/>
                      <a:pt x="0" y="11"/>
                    </a:cubicBezTo>
                    <a:cubicBezTo>
                      <a:pt x="3" y="11"/>
                      <a:pt x="6" y="11"/>
                      <a:pt x="9" y="11"/>
                    </a:cubicBezTo>
                    <a:lnTo>
                      <a:pt x="9"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6" name="Freeform 227"/>
              <p:cNvSpPr>
                <a:spLocks/>
              </p:cNvSpPr>
              <p:nvPr/>
            </p:nvSpPr>
            <p:spPr bwMode="auto">
              <a:xfrm>
                <a:off x="721071" y="3127299"/>
                <a:ext cx="19541" cy="17997"/>
              </a:xfrm>
              <a:custGeom>
                <a:avLst/>
                <a:gdLst/>
                <a:ahLst/>
                <a:cxnLst>
                  <a:cxn ang="0">
                    <a:pos x="11" y="11"/>
                  </a:cxn>
                  <a:cxn ang="0">
                    <a:pos x="10" y="0"/>
                  </a:cxn>
                  <a:cxn ang="0">
                    <a:pos x="0" y="0"/>
                  </a:cxn>
                  <a:cxn ang="0">
                    <a:pos x="1" y="11"/>
                  </a:cxn>
                  <a:cxn ang="0">
                    <a:pos x="11" y="11"/>
                  </a:cxn>
                </a:cxnLst>
                <a:rect l="0" t="0" r="r" b="b"/>
                <a:pathLst>
                  <a:path w="11" h="11">
                    <a:moveTo>
                      <a:pt x="11" y="11"/>
                    </a:moveTo>
                    <a:cubicBezTo>
                      <a:pt x="11" y="7"/>
                      <a:pt x="10" y="4"/>
                      <a:pt x="10" y="0"/>
                    </a:cubicBezTo>
                    <a:cubicBezTo>
                      <a:pt x="0" y="0"/>
                      <a:pt x="0" y="0"/>
                      <a:pt x="0" y="0"/>
                    </a:cubicBezTo>
                    <a:cubicBezTo>
                      <a:pt x="1" y="3"/>
                      <a:pt x="1" y="7"/>
                      <a:pt x="1" y="11"/>
                    </a:cubicBezTo>
                    <a:cubicBezTo>
                      <a:pt x="4" y="11"/>
                      <a:pt x="8" y="11"/>
                      <a:pt x="11"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7" name="Freeform 228"/>
              <p:cNvSpPr>
                <a:spLocks/>
              </p:cNvSpPr>
              <p:nvPr/>
            </p:nvSpPr>
            <p:spPr bwMode="auto">
              <a:xfrm>
                <a:off x="721071" y="3102102"/>
                <a:ext cx="17587" cy="17997"/>
              </a:xfrm>
              <a:custGeom>
                <a:avLst/>
                <a:gdLst/>
                <a:ahLst/>
                <a:cxnLst>
                  <a:cxn ang="0">
                    <a:pos x="10" y="2"/>
                  </a:cxn>
                  <a:cxn ang="0">
                    <a:pos x="10" y="0"/>
                  </a:cxn>
                  <a:cxn ang="0">
                    <a:pos x="0" y="0"/>
                  </a:cxn>
                  <a:cxn ang="0">
                    <a:pos x="0" y="1"/>
                  </a:cxn>
                  <a:cxn ang="0">
                    <a:pos x="0" y="11"/>
                  </a:cxn>
                  <a:cxn ang="0">
                    <a:pos x="10" y="11"/>
                  </a:cxn>
                  <a:cxn ang="0">
                    <a:pos x="10" y="2"/>
                  </a:cxn>
                </a:cxnLst>
                <a:rect l="0" t="0" r="r" b="b"/>
                <a:pathLst>
                  <a:path w="10" h="11">
                    <a:moveTo>
                      <a:pt x="10" y="2"/>
                    </a:moveTo>
                    <a:cubicBezTo>
                      <a:pt x="10" y="1"/>
                      <a:pt x="10" y="1"/>
                      <a:pt x="10" y="0"/>
                    </a:cubicBezTo>
                    <a:cubicBezTo>
                      <a:pt x="7" y="0"/>
                      <a:pt x="3" y="0"/>
                      <a:pt x="0" y="0"/>
                    </a:cubicBezTo>
                    <a:cubicBezTo>
                      <a:pt x="0" y="1"/>
                      <a:pt x="0" y="1"/>
                      <a:pt x="0" y="1"/>
                    </a:cubicBezTo>
                    <a:cubicBezTo>
                      <a:pt x="0" y="4"/>
                      <a:pt x="0" y="8"/>
                      <a:pt x="0" y="11"/>
                    </a:cubicBezTo>
                    <a:cubicBezTo>
                      <a:pt x="10" y="11"/>
                      <a:pt x="10" y="11"/>
                      <a:pt x="10" y="11"/>
                    </a:cubicBezTo>
                    <a:cubicBezTo>
                      <a:pt x="10" y="8"/>
                      <a:pt x="10" y="5"/>
                      <a:pt x="10" y="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8" name="Freeform 229"/>
              <p:cNvSpPr>
                <a:spLocks/>
              </p:cNvSpPr>
              <p:nvPr/>
            </p:nvSpPr>
            <p:spPr bwMode="auto">
              <a:xfrm>
                <a:off x="724979" y="3172292"/>
                <a:ext cx="19541" cy="19797"/>
              </a:xfrm>
              <a:custGeom>
                <a:avLst/>
                <a:gdLst/>
                <a:ahLst/>
                <a:cxnLst>
                  <a:cxn ang="0">
                    <a:pos x="11" y="12"/>
                  </a:cxn>
                  <a:cxn ang="0">
                    <a:pos x="10" y="1"/>
                  </a:cxn>
                  <a:cxn ang="0">
                    <a:pos x="0" y="0"/>
                  </a:cxn>
                  <a:cxn ang="0">
                    <a:pos x="1" y="12"/>
                  </a:cxn>
                  <a:cxn ang="0">
                    <a:pos x="11" y="12"/>
                  </a:cxn>
                </a:cxnLst>
                <a:rect l="0" t="0" r="r" b="b"/>
                <a:pathLst>
                  <a:path w="11" h="12">
                    <a:moveTo>
                      <a:pt x="11" y="12"/>
                    </a:moveTo>
                    <a:cubicBezTo>
                      <a:pt x="11" y="8"/>
                      <a:pt x="10" y="4"/>
                      <a:pt x="10" y="1"/>
                    </a:cubicBezTo>
                    <a:cubicBezTo>
                      <a:pt x="7" y="0"/>
                      <a:pt x="4" y="0"/>
                      <a:pt x="0" y="0"/>
                    </a:cubicBezTo>
                    <a:cubicBezTo>
                      <a:pt x="1" y="4"/>
                      <a:pt x="1" y="8"/>
                      <a:pt x="1" y="12"/>
                    </a:cubicBezTo>
                    <a:cubicBezTo>
                      <a:pt x="5" y="12"/>
                      <a:pt x="8" y="12"/>
                      <a:pt x="11"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9" name="Freeform 230"/>
              <p:cNvSpPr>
                <a:spLocks/>
              </p:cNvSpPr>
              <p:nvPr/>
            </p:nvSpPr>
            <p:spPr bwMode="auto">
              <a:xfrm>
                <a:off x="728888" y="3219084"/>
                <a:ext cx="19541" cy="16198"/>
              </a:xfrm>
              <a:custGeom>
                <a:avLst/>
                <a:gdLst/>
                <a:ahLst/>
                <a:cxnLst>
                  <a:cxn ang="0">
                    <a:pos x="10" y="1"/>
                  </a:cxn>
                  <a:cxn ang="0">
                    <a:pos x="0" y="0"/>
                  </a:cxn>
                  <a:cxn ang="0">
                    <a:pos x="1" y="9"/>
                  </a:cxn>
                  <a:cxn ang="0">
                    <a:pos x="11" y="10"/>
                  </a:cxn>
                  <a:cxn ang="0">
                    <a:pos x="10" y="1"/>
                  </a:cxn>
                </a:cxnLst>
                <a:rect l="0" t="0" r="r" b="b"/>
                <a:pathLst>
                  <a:path w="11" h="10">
                    <a:moveTo>
                      <a:pt x="10" y="1"/>
                    </a:moveTo>
                    <a:cubicBezTo>
                      <a:pt x="7" y="1"/>
                      <a:pt x="3" y="0"/>
                      <a:pt x="0" y="0"/>
                    </a:cubicBezTo>
                    <a:cubicBezTo>
                      <a:pt x="1" y="3"/>
                      <a:pt x="1" y="6"/>
                      <a:pt x="1" y="9"/>
                    </a:cubicBezTo>
                    <a:cubicBezTo>
                      <a:pt x="4" y="10"/>
                      <a:pt x="8" y="10"/>
                      <a:pt x="11" y="10"/>
                    </a:cubicBezTo>
                    <a:cubicBezTo>
                      <a:pt x="11" y="7"/>
                      <a:pt x="10" y="4"/>
                      <a:pt x="10"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0" name="Freeform 231"/>
              <p:cNvSpPr>
                <a:spLocks/>
              </p:cNvSpPr>
              <p:nvPr/>
            </p:nvSpPr>
            <p:spPr bwMode="auto">
              <a:xfrm>
                <a:off x="709346" y="3197488"/>
                <a:ext cx="13679" cy="16198"/>
              </a:xfrm>
              <a:custGeom>
                <a:avLst/>
                <a:gdLst/>
                <a:ahLst/>
                <a:cxnLst>
                  <a:cxn ang="0">
                    <a:pos x="6" y="0"/>
                  </a:cxn>
                  <a:cxn ang="0">
                    <a:pos x="3" y="0"/>
                  </a:cxn>
                  <a:cxn ang="0">
                    <a:pos x="0" y="5"/>
                  </a:cxn>
                  <a:cxn ang="0">
                    <a:pos x="5" y="10"/>
                  </a:cxn>
                  <a:cxn ang="0">
                    <a:pos x="7" y="10"/>
                  </a:cxn>
                  <a:cxn ang="0">
                    <a:pos x="6" y="0"/>
                  </a:cxn>
                </a:cxnLst>
                <a:rect l="0" t="0" r="r" b="b"/>
                <a:pathLst>
                  <a:path w="7" h="10">
                    <a:moveTo>
                      <a:pt x="6" y="0"/>
                    </a:moveTo>
                    <a:cubicBezTo>
                      <a:pt x="5" y="0"/>
                      <a:pt x="4" y="0"/>
                      <a:pt x="3" y="0"/>
                    </a:cubicBezTo>
                    <a:cubicBezTo>
                      <a:pt x="1" y="1"/>
                      <a:pt x="0" y="3"/>
                      <a:pt x="0" y="5"/>
                    </a:cubicBezTo>
                    <a:cubicBezTo>
                      <a:pt x="0" y="6"/>
                      <a:pt x="2" y="8"/>
                      <a:pt x="5" y="10"/>
                    </a:cubicBezTo>
                    <a:cubicBezTo>
                      <a:pt x="5" y="10"/>
                      <a:pt x="6" y="10"/>
                      <a:pt x="7" y="10"/>
                    </a:cubicBezTo>
                    <a:cubicBezTo>
                      <a:pt x="7" y="7"/>
                      <a:pt x="6" y="4"/>
                      <a:pt x="6"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1" name="Freeform 232"/>
              <p:cNvSpPr>
                <a:spLocks/>
              </p:cNvSpPr>
              <p:nvPr/>
            </p:nvSpPr>
            <p:spPr bwMode="auto">
              <a:xfrm>
                <a:off x="930161" y="3057109"/>
                <a:ext cx="15633" cy="19797"/>
              </a:xfrm>
              <a:custGeom>
                <a:avLst/>
                <a:gdLst/>
                <a:ahLst/>
                <a:cxnLst>
                  <a:cxn ang="0">
                    <a:pos x="1" y="12"/>
                  </a:cxn>
                  <a:cxn ang="0">
                    <a:pos x="8" y="12"/>
                  </a:cxn>
                  <a:cxn ang="0">
                    <a:pos x="6" y="0"/>
                  </a:cxn>
                  <a:cxn ang="0">
                    <a:pos x="0" y="0"/>
                  </a:cxn>
                  <a:cxn ang="0">
                    <a:pos x="1" y="12"/>
                  </a:cxn>
                </a:cxnLst>
                <a:rect l="0" t="0" r="r" b="b"/>
                <a:pathLst>
                  <a:path w="8" h="12">
                    <a:moveTo>
                      <a:pt x="1" y="12"/>
                    </a:moveTo>
                    <a:cubicBezTo>
                      <a:pt x="3" y="12"/>
                      <a:pt x="6" y="12"/>
                      <a:pt x="8" y="12"/>
                    </a:cubicBezTo>
                    <a:cubicBezTo>
                      <a:pt x="7" y="9"/>
                      <a:pt x="7" y="5"/>
                      <a:pt x="6" y="0"/>
                    </a:cubicBezTo>
                    <a:cubicBezTo>
                      <a:pt x="4" y="0"/>
                      <a:pt x="2" y="0"/>
                      <a:pt x="0" y="0"/>
                    </a:cubicBezTo>
                    <a:cubicBezTo>
                      <a:pt x="1" y="4"/>
                      <a:pt x="1" y="8"/>
                      <a:pt x="1"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2" name="Freeform 233"/>
              <p:cNvSpPr>
                <a:spLocks/>
              </p:cNvSpPr>
              <p:nvPr/>
            </p:nvSpPr>
            <p:spPr bwMode="auto">
              <a:xfrm>
                <a:off x="904758" y="3031913"/>
                <a:ext cx="19541" cy="17997"/>
              </a:xfrm>
              <a:custGeom>
                <a:avLst/>
                <a:gdLst/>
                <a:ahLst/>
                <a:cxnLst>
                  <a:cxn ang="0">
                    <a:pos x="11" y="11"/>
                  </a:cxn>
                  <a:cxn ang="0">
                    <a:pos x="10" y="1"/>
                  </a:cxn>
                  <a:cxn ang="0">
                    <a:pos x="0" y="0"/>
                  </a:cxn>
                  <a:cxn ang="0">
                    <a:pos x="1" y="11"/>
                  </a:cxn>
                  <a:cxn ang="0">
                    <a:pos x="11" y="11"/>
                  </a:cxn>
                </a:cxnLst>
                <a:rect l="0" t="0" r="r" b="b"/>
                <a:pathLst>
                  <a:path w="11" h="11">
                    <a:moveTo>
                      <a:pt x="11" y="11"/>
                    </a:moveTo>
                    <a:cubicBezTo>
                      <a:pt x="11" y="8"/>
                      <a:pt x="11" y="4"/>
                      <a:pt x="10" y="1"/>
                    </a:cubicBezTo>
                    <a:cubicBezTo>
                      <a:pt x="7" y="1"/>
                      <a:pt x="4" y="0"/>
                      <a:pt x="0" y="0"/>
                    </a:cubicBezTo>
                    <a:cubicBezTo>
                      <a:pt x="1" y="4"/>
                      <a:pt x="1" y="7"/>
                      <a:pt x="1" y="11"/>
                    </a:cubicBezTo>
                    <a:cubicBezTo>
                      <a:pt x="5" y="11"/>
                      <a:pt x="8" y="11"/>
                      <a:pt x="11"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3" name="Freeform 234"/>
              <p:cNvSpPr>
                <a:spLocks/>
              </p:cNvSpPr>
              <p:nvPr/>
            </p:nvSpPr>
            <p:spPr bwMode="auto">
              <a:xfrm>
                <a:off x="930161" y="3033713"/>
                <a:ext cx="9771" cy="17997"/>
              </a:xfrm>
              <a:custGeom>
                <a:avLst/>
                <a:gdLst/>
                <a:ahLst/>
                <a:cxnLst>
                  <a:cxn ang="0">
                    <a:pos x="6" y="11"/>
                  </a:cxn>
                  <a:cxn ang="0">
                    <a:pos x="1" y="0"/>
                  </a:cxn>
                  <a:cxn ang="0">
                    <a:pos x="0" y="0"/>
                  </a:cxn>
                  <a:cxn ang="0">
                    <a:pos x="1" y="10"/>
                  </a:cxn>
                  <a:cxn ang="0">
                    <a:pos x="6" y="11"/>
                  </a:cxn>
                </a:cxnLst>
                <a:rect l="0" t="0" r="r" b="b"/>
                <a:pathLst>
                  <a:path w="6" h="11">
                    <a:moveTo>
                      <a:pt x="6" y="11"/>
                    </a:moveTo>
                    <a:cubicBezTo>
                      <a:pt x="5" y="7"/>
                      <a:pt x="3" y="4"/>
                      <a:pt x="1" y="0"/>
                    </a:cubicBezTo>
                    <a:cubicBezTo>
                      <a:pt x="1" y="0"/>
                      <a:pt x="0" y="0"/>
                      <a:pt x="0" y="0"/>
                    </a:cubicBezTo>
                    <a:cubicBezTo>
                      <a:pt x="0" y="4"/>
                      <a:pt x="1" y="7"/>
                      <a:pt x="1" y="10"/>
                    </a:cubicBezTo>
                    <a:cubicBezTo>
                      <a:pt x="3" y="10"/>
                      <a:pt x="4" y="10"/>
                      <a:pt x="6"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4" name="Freeform 235"/>
              <p:cNvSpPr>
                <a:spLocks/>
              </p:cNvSpPr>
              <p:nvPr/>
            </p:nvSpPr>
            <p:spPr bwMode="auto">
              <a:xfrm>
                <a:off x="828547" y="3201087"/>
                <a:ext cx="17587" cy="17997"/>
              </a:xfrm>
              <a:custGeom>
                <a:avLst/>
                <a:gdLst/>
                <a:ahLst/>
                <a:cxnLst>
                  <a:cxn ang="0">
                    <a:pos x="9" y="11"/>
                  </a:cxn>
                  <a:cxn ang="0">
                    <a:pos x="10" y="0"/>
                  </a:cxn>
                  <a:cxn ang="0">
                    <a:pos x="1" y="1"/>
                  </a:cxn>
                  <a:cxn ang="0">
                    <a:pos x="0" y="1"/>
                  </a:cxn>
                  <a:cxn ang="0">
                    <a:pos x="0" y="11"/>
                  </a:cxn>
                  <a:cxn ang="0">
                    <a:pos x="1" y="11"/>
                  </a:cxn>
                  <a:cxn ang="0">
                    <a:pos x="9" y="11"/>
                  </a:cxn>
                </a:cxnLst>
                <a:rect l="0" t="0" r="r" b="b"/>
                <a:pathLst>
                  <a:path w="10" h="11">
                    <a:moveTo>
                      <a:pt x="9" y="11"/>
                    </a:moveTo>
                    <a:cubicBezTo>
                      <a:pt x="10" y="8"/>
                      <a:pt x="10" y="4"/>
                      <a:pt x="10" y="0"/>
                    </a:cubicBezTo>
                    <a:cubicBezTo>
                      <a:pt x="7" y="0"/>
                      <a:pt x="4" y="1"/>
                      <a:pt x="1" y="1"/>
                    </a:cubicBezTo>
                    <a:cubicBezTo>
                      <a:pt x="1" y="1"/>
                      <a:pt x="0" y="1"/>
                      <a:pt x="0" y="1"/>
                    </a:cubicBezTo>
                    <a:cubicBezTo>
                      <a:pt x="0" y="11"/>
                      <a:pt x="0" y="11"/>
                      <a:pt x="0" y="11"/>
                    </a:cubicBezTo>
                    <a:cubicBezTo>
                      <a:pt x="0" y="11"/>
                      <a:pt x="1" y="11"/>
                      <a:pt x="1" y="11"/>
                    </a:cubicBezTo>
                    <a:cubicBezTo>
                      <a:pt x="4" y="11"/>
                      <a:pt x="6" y="11"/>
                      <a:pt x="9"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5" name="Freeform 236"/>
              <p:cNvSpPr>
                <a:spLocks/>
              </p:cNvSpPr>
              <p:nvPr/>
            </p:nvSpPr>
            <p:spPr bwMode="auto">
              <a:xfrm>
                <a:off x="851997" y="3030114"/>
                <a:ext cx="21495" cy="19797"/>
              </a:xfrm>
              <a:custGeom>
                <a:avLst/>
                <a:gdLst/>
                <a:ahLst/>
                <a:cxnLst>
                  <a:cxn ang="0">
                    <a:pos x="1" y="11"/>
                  </a:cxn>
                  <a:cxn ang="0">
                    <a:pos x="12" y="12"/>
                  </a:cxn>
                  <a:cxn ang="0">
                    <a:pos x="11" y="1"/>
                  </a:cxn>
                  <a:cxn ang="0">
                    <a:pos x="0" y="0"/>
                  </a:cxn>
                  <a:cxn ang="0">
                    <a:pos x="1" y="11"/>
                  </a:cxn>
                </a:cxnLst>
                <a:rect l="0" t="0" r="r" b="b"/>
                <a:pathLst>
                  <a:path w="12" h="12">
                    <a:moveTo>
                      <a:pt x="1" y="11"/>
                    </a:moveTo>
                    <a:cubicBezTo>
                      <a:pt x="4" y="11"/>
                      <a:pt x="8" y="11"/>
                      <a:pt x="12" y="12"/>
                    </a:cubicBezTo>
                    <a:cubicBezTo>
                      <a:pt x="12" y="8"/>
                      <a:pt x="11" y="4"/>
                      <a:pt x="11" y="1"/>
                    </a:cubicBezTo>
                    <a:cubicBezTo>
                      <a:pt x="7" y="1"/>
                      <a:pt x="4" y="1"/>
                      <a:pt x="0" y="0"/>
                    </a:cubicBezTo>
                    <a:cubicBezTo>
                      <a:pt x="0" y="4"/>
                      <a:pt x="1" y="7"/>
                      <a:pt x="1"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6" name="Freeform 237"/>
              <p:cNvSpPr>
                <a:spLocks/>
              </p:cNvSpPr>
              <p:nvPr/>
            </p:nvSpPr>
            <p:spPr bwMode="auto">
              <a:xfrm>
                <a:off x="934069" y="3082306"/>
                <a:ext cx="13679" cy="16198"/>
              </a:xfrm>
              <a:custGeom>
                <a:avLst/>
                <a:gdLst/>
                <a:ahLst/>
                <a:cxnLst>
                  <a:cxn ang="0">
                    <a:pos x="0" y="9"/>
                  </a:cxn>
                  <a:cxn ang="0">
                    <a:pos x="6" y="9"/>
                  </a:cxn>
                  <a:cxn ang="0">
                    <a:pos x="6" y="0"/>
                  </a:cxn>
                  <a:cxn ang="0">
                    <a:pos x="0" y="0"/>
                  </a:cxn>
                  <a:cxn ang="0">
                    <a:pos x="0" y="9"/>
                  </a:cxn>
                </a:cxnLst>
                <a:rect l="0" t="0" r="r" b="b"/>
                <a:pathLst>
                  <a:path w="7" h="9">
                    <a:moveTo>
                      <a:pt x="0" y="9"/>
                    </a:moveTo>
                    <a:cubicBezTo>
                      <a:pt x="2" y="9"/>
                      <a:pt x="4" y="9"/>
                      <a:pt x="6" y="9"/>
                    </a:cubicBezTo>
                    <a:cubicBezTo>
                      <a:pt x="7" y="6"/>
                      <a:pt x="6" y="3"/>
                      <a:pt x="6" y="0"/>
                    </a:cubicBezTo>
                    <a:cubicBezTo>
                      <a:pt x="4" y="0"/>
                      <a:pt x="2" y="0"/>
                      <a:pt x="0" y="0"/>
                    </a:cubicBezTo>
                    <a:cubicBezTo>
                      <a:pt x="0" y="3"/>
                      <a:pt x="0" y="6"/>
                      <a:pt x="0" y="9"/>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7" name="Freeform 238"/>
              <p:cNvSpPr>
                <a:spLocks/>
              </p:cNvSpPr>
              <p:nvPr/>
            </p:nvSpPr>
            <p:spPr bwMode="auto">
              <a:xfrm>
                <a:off x="877400" y="3031913"/>
                <a:ext cx="23449" cy="17997"/>
              </a:xfrm>
              <a:custGeom>
                <a:avLst/>
                <a:gdLst/>
                <a:ahLst/>
                <a:cxnLst>
                  <a:cxn ang="0">
                    <a:pos x="1" y="11"/>
                  </a:cxn>
                  <a:cxn ang="0">
                    <a:pos x="13" y="11"/>
                  </a:cxn>
                  <a:cxn ang="0">
                    <a:pos x="11" y="1"/>
                  </a:cxn>
                  <a:cxn ang="0">
                    <a:pos x="0" y="0"/>
                  </a:cxn>
                  <a:cxn ang="0">
                    <a:pos x="1" y="11"/>
                  </a:cxn>
                </a:cxnLst>
                <a:rect l="0" t="0" r="r" b="b"/>
                <a:pathLst>
                  <a:path w="13" h="11">
                    <a:moveTo>
                      <a:pt x="1" y="11"/>
                    </a:moveTo>
                    <a:cubicBezTo>
                      <a:pt x="5" y="11"/>
                      <a:pt x="9" y="11"/>
                      <a:pt x="13" y="11"/>
                    </a:cubicBezTo>
                    <a:cubicBezTo>
                      <a:pt x="12" y="8"/>
                      <a:pt x="12" y="4"/>
                      <a:pt x="11" y="1"/>
                    </a:cubicBezTo>
                    <a:cubicBezTo>
                      <a:pt x="8" y="1"/>
                      <a:pt x="4" y="0"/>
                      <a:pt x="0" y="0"/>
                    </a:cubicBezTo>
                    <a:cubicBezTo>
                      <a:pt x="0" y="4"/>
                      <a:pt x="0" y="7"/>
                      <a:pt x="1"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8" name="Freeform 239"/>
              <p:cNvSpPr>
                <a:spLocks/>
              </p:cNvSpPr>
              <p:nvPr/>
            </p:nvSpPr>
            <p:spPr bwMode="auto">
              <a:xfrm>
                <a:off x="828547" y="3030114"/>
                <a:ext cx="17587" cy="17997"/>
              </a:xfrm>
              <a:custGeom>
                <a:avLst/>
                <a:gdLst/>
                <a:ahLst/>
                <a:cxnLst>
                  <a:cxn ang="0">
                    <a:pos x="0" y="11"/>
                  </a:cxn>
                  <a:cxn ang="0">
                    <a:pos x="10" y="11"/>
                  </a:cxn>
                  <a:cxn ang="0">
                    <a:pos x="9" y="0"/>
                  </a:cxn>
                  <a:cxn ang="0">
                    <a:pos x="0" y="0"/>
                  </a:cxn>
                  <a:cxn ang="0">
                    <a:pos x="0" y="11"/>
                  </a:cxn>
                </a:cxnLst>
                <a:rect l="0" t="0" r="r" b="b"/>
                <a:pathLst>
                  <a:path w="10" h="11">
                    <a:moveTo>
                      <a:pt x="0" y="11"/>
                    </a:moveTo>
                    <a:cubicBezTo>
                      <a:pt x="3" y="11"/>
                      <a:pt x="6" y="11"/>
                      <a:pt x="10" y="11"/>
                    </a:cubicBezTo>
                    <a:cubicBezTo>
                      <a:pt x="10" y="7"/>
                      <a:pt x="10" y="4"/>
                      <a:pt x="9" y="0"/>
                    </a:cubicBezTo>
                    <a:cubicBezTo>
                      <a:pt x="6" y="0"/>
                      <a:pt x="3" y="0"/>
                      <a:pt x="0" y="0"/>
                    </a:cubicBezTo>
                    <a:lnTo>
                      <a:pt x="0" y="11"/>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9" name="Freeform 240"/>
              <p:cNvSpPr>
                <a:spLocks/>
              </p:cNvSpPr>
              <p:nvPr/>
            </p:nvSpPr>
            <p:spPr bwMode="auto">
              <a:xfrm>
                <a:off x="934069" y="3127299"/>
                <a:ext cx="5862" cy="8999"/>
              </a:xfrm>
              <a:custGeom>
                <a:avLst/>
                <a:gdLst/>
                <a:ahLst/>
                <a:cxnLst>
                  <a:cxn ang="0">
                    <a:pos x="1" y="0"/>
                  </a:cxn>
                  <a:cxn ang="0">
                    <a:pos x="0" y="6"/>
                  </a:cxn>
                  <a:cxn ang="0">
                    <a:pos x="3" y="0"/>
                  </a:cxn>
                  <a:cxn ang="0">
                    <a:pos x="1" y="0"/>
                  </a:cxn>
                </a:cxnLst>
                <a:rect l="0" t="0" r="r" b="b"/>
                <a:pathLst>
                  <a:path w="3" h="6">
                    <a:moveTo>
                      <a:pt x="1" y="0"/>
                    </a:moveTo>
                    <a:cubicBezTo>
                      <a:pt x="1" y="2"/>
                      <a:pt x="0" y="4"/>
                      <a:pt x="0" y="6"/>
                    </a:cubicBezTo>
                    <a:cubicBezTo>
                      <a:pt x="1" y="4"/>
                      <a:pt x="2" y="2"/>
                      <a:pt x="3" y="0"/>
                    </a:cubicBezTo>
                    <a:lnTo>
                      <a:pt x="1"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0" name="Freeform 241"/>
              <p:cNvSpPr>
                <a:spLocks/>
              </p:cNvSpPr>
              <p:nvPr/>
            </p:nvSpPr>
            <p:spPr bwMode="auto">
              <a:xfrm>
                <a:off x="850043" y="3222684"/>
                <a:ext cx="21495" cy="16198"/>
              </a:xfrm>
              <a:custGeom>
                <a:avLst/>
                <a:gdLst/>
                <a:ahLst/>
                <a:cxnLst>
                  <a:cxn ang="0">
                    <a:pos x="11" y="10"/>
                  </a:cxn>
                  <a:cxn ang="0">
                    <a:pos x="12" y="0"/>
                  </a:cxn>
                  <a:cxn ang="0">
                    <a:pos x="1" y="1"/>
                  </a:cxn>
                  <a:cxn ang="0">
                    <a:pos x="0" y="10"/>
                  </a:cxn>
                  <a:cxn ang="0">
                    <a:pos x="11" y="10"/>
                  </a:cxn>
                </a:cxnLst>
                <a:rect l="0" t="0" r="r" b="b"/>
                <a:pathLst>
                  <a:path w="12" h="10">
                    <a:moveTo>
                      <a:pt x="11" y="10"/>
                    </a:moveTo>
                    <a:cubicBezTo>
                      <a:pt x="11" y="7"/>
                      <a:pt x="12" y="4"/>
                      <a:pt x="12" y="0"/>
                    </a:cubicBezTo>
                    <a:cubicBezTo>
                      <a:pt x="8" y="1"/>
                      <a:pt x="4" y="1"/>
                      <a:pt x="1" y="1"/>
                    </a:cubicBezTo>
                    <a:cubicBezTo>
                      <a:pt x="1" y="4"/>
                      <a:pt x="1" y="7"/>
                      <a:pt x="0" y="10"/>
                    </a:cubicBezTo>
                    <a:cubicBezTo>
                      <a:pt x="4" y="10"/>
                      <a:pt x="7" y="10"/>
                      <a:pt x="11"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1" name="Freeform 242"/>
              <p:cNvSpPr>
                <a:spLocks/>
              </p:cNvSpPr>
              <p:nvPr/>
            </p:nvSpPr>
            <p:spPr bwMode="auto">
              <a:xfrm>
                <a:off x="851997" y="3201087"/>
                <a:ext cx="21495" cy="17997"/>
              </a:xfrm>
              <a:custGeom>
                <a:avLst/>
                <a:gdLst/>
                <a:ahLst/>
                <a:cxnLst>
                  <a:cxn ang="0">
                    <a:pos x="12" y="0"/>
                  </a:cxn>
                  <a:cxn ang="0">
                    <a:pos x="1" y="0"/>
                  </a:cxn>
                  <a:cxn ang="0">
                    <a:pos x="0" y="11"/>
                  </a:cxn>
                  <a:cxn ang="0">
                    <a:pos x="11" y="11"/>
                  </a:cxn>
                  <a:cxn ang="0">
                    <a:pos x="12" y="0"/>
                  </a:cxn>
                </a:cxnLst>
                <a:rect l="0" t="0" r="r" b="b"/>
                <a:pathLst>
                  <a:path w="12" h="11">
                    <a:moveTo>
                      <a:pt x="12" y="0"/>
                    </a:moveTo>
                    <a:cubicBezTo>
                      <a:pt x="8" y="0"/>
                      <a:pt x="4" y="0"/>
                      <a:pt x="1" y="0"/>
                    </a:cubicBezTo>
                    <a:cubicBezTo>
                      <a:pt x="1" y="4"/>
                      <a:pt x="0" y="8"/>
                      <a:pt x="0" y="11"/>
                    </a:cubicBezTo>
                    <a:cubicBezTo>
                      <a:pt x="4" y="11"/>
                      <a:pt x="7" y="11"/>
                      <a:pt x="11" y="11"/>
                    </a:cubicBezTo>
                    <a:cubicBezTo>
                      <a:pt x="11" y="7"/>
                      <a:pt x="12" y="4"/>
                      <a:pt x="12"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2" name="Freeform 243"/>
              <p:cNvSpPr>
                <a:spLocks/>
              </p:cNvSpPr>
              <p:nvPr/>
            </p:nvSpPr>
            <p:spPr bwMode="auto">
              <a:xfrm>
                <a:off x="875446" y="3222684"/>
                <a:ext cx="17587" cy="14398"/>
              </a:xfrm>
              <a:custGeom>
                <a:avLst/>
                <a:gdLst/>
                <a:ahLst/>
                <a:cxnLst>
                  <a:cxn ang="0">
                    <a:pos x="9" y="0"/>
                  </a:cxn>
                  <a:cxn ang="0">
                    <a:pos x="1" y="0"/>
                  </a:cxn>
                  <a:cxn ang="0">
                    <a:pos x="0" y="9"/>
                  </a:cxn>
                  <a:cxn ang="0">
                    <a:pos x="10" y="9"/>
                  </a:cxn>
                  <a:cxn ang="0">
                    <a:pos x="9" y="0"/>
                  </a:cxn>
                </a:cxnLst>
                <a:rect l="0" t="0" r="r" b="b"/>
                <a:pathLst>
                  <a:path w="10" h="9">
                    <a:moveTo>
                      <a:pt x="9" y="0"/>
                    </a:moveTo>
                    <a:cubicBezTo>
                      <a:pt x="6" y="0"/>
                      <a:pt x="3" y="0"/>
                      <a:pt x="1" y="0"/>
                    </a:cubicBezTo>
                    <a:cubicBezTo>
                      <a:pt x="0" y="3"/>
                      <a:pt x="0" y="6"/>
                      <a:pt x="0" y="9"/>
                    </a:cubicBezTo>
                    <a:cubicBezTo>
                      <a:pt x="3" y="9"/>
                      <a:pt x="6" y="9"/>
                      <a:pt x="10" y="9"/>
                    </a:cubicBezTo>
                    <a:lnTo>
                      <a:pt x="9"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3" name="Freeform 244"/>
              <p:cNvSpPr>
                <a:spLocks/>
              </p:cNvSpPr>
              <p:nvPr/>
            </p:nvSpPr>
            <p:spPr bwMode="auto">
              <a:xfrm>
                <a:off x="910620" y="3150695"/>
                <a:ext cx="17587" cy="16198"/>
              </a:xfrm>
              <a:custGeom>
                <a:avLst/>
                <a:gdLst/>
                <a:ahLst/>
                <a:cxnLst>
                  <a:cxn ang="0">
                    <a:pos x="1" y="0"/>
                  </a:cxn>
                  <a:cxn ang="0">
                    <a:pos x="0" y="10"/>
                  </a:cxn>
                  <a:cxn ang="0">
                    <a:pos x="5" y="10"/>
                  </a:cxn>
                  <a:cxn ang="0">
                    <a:pos x="10" y="0"/>
                  </a:cxn>
                  <a:cxn ang="0">
                    <a:pos x="10" y="0"/>
                  </a:cxn>
                  <a:cxn ang="0">
                    <a:pos x="1" y="0"/>
                  </a:cxn>
                </a:cxnLst>
                <a:rect l="0" t="0" r="r" b="b"/>
                <a:pathLst>
                  <a:path w="10" h="10">
                    <a:moveTo>
                      <a:pt x="1" y="0"/>
                    </a:moveTo>
                    <a:cubicBezTo>
                      <a:pt x="0" y="3"/>
                      <a:pt x="0" y="6"/>
                      <a:pt x="0" y="10"/>
                    </a:cubicBezTo>
                    <a:cubicBezTo>
                      <a:pt x="2" y="10"/>
                      <a:pt x="3" y="10"/>
                      <a:pt x="5" y="10"/>
                    </a:cubicBezTo>
                    <a:cubicBezTo>
                      <a:pt x="7" y="7"/>
                      <a:pt x="9" y="3"/>
                      <a:pt x="10" y="0"/>
                    </a:cubicBezTo>
                    <a:cubicBezTo>
                      <a:pt x="10" y="0"/>
                      <a:pt x="10" y="0"/>
                      <a:pt x="10" y="0"/>
                    </a:cubicBezTo>
                    <a:cubicBezTo>
                      <a:pt x="7" y="0"/>
                      <a:pt x="4" y="0"/>
                      <a:pt x="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4" name="Freeform 245"/>
              <p:cNvSpPr>
                <a:spLocks noEditPoints="1"/>
              </p:cNvSpPr>
              <p:nvPr/>
            </p:nvSpPr>
            <p:spPr bwMode="auto">
              <a:xfrm>
                <a:off x="2290223" y="1664124"/>
                <a:ext cx="156329" cy="134979"/>
              </a:xfrm>
              <a:custGeom>
                <a:avLst/>
                <a:gdLst/>
                <a:ahLst/>
                <a:cxnLst>
                  <a:cxn ang="0">
                    <a:pos x="86" y="45"/>
                  </a:cxn>
                  <a:cxn ang="0">
                    <a:pos x="77" y="40"/>
                  </a:cxn>
                  <a:cxn ang="0">
                    <a:pos x="77" y="35"/>
                  </a:cxn>
                  <a:cxn ang="0">
                    <a:pos x="83" y="29"/>
                  </a:cxn>
                  <a:cxn ang="0">
                    <a:pos x="83" y="22"/>
                  </a:cxn>
                  <a:cxn ang="0">
                    <a:pos x="73" y="9"/>
                  </a:cxn>
                  <a:cxn ang="0">
                    <a:pos x="65" y="9"/>
                  </a:cxn>
                  <a:cxn ang="0">
                    <a:pos x="60" y="14"/>
                  </a:cxn>
                  <a:cxn ang="0">
                    <a:pos x="53" y="12"/>
                  </a:cxn>
                  <a:cxn ang="0">
                    <a:pos x="53" y="5"/>
                  </a:cxn>
                  <a:cxn ang="0">
                    <a:pos x="47" y="0"/>
                  </a:cxn>
                  <a:cxn ang="0">
                    <a:pos x="31" y="1"/>
                  </a:cxn>
                  <a:cxn ang="0">
                    <a:pos x="25" y="6"/>
                  </a:cxn>
                  <a:cxn ang="0">
                    <a:pos x="26" y="15"/>
                  </a:cxn>
                  <a:cxn ang="0">
                    <a:pos x="22" y="18"/>
                  </a:cxn>
                  <a:cxn ang="0">
                    <a:pos x="14" y="15"/>
                  </a:cxn>
                  <a:cxn ang="0">
                    <a:pos x="7" y="17"/>
                  </a:cxn>
                  <a:cxn ang="0">
                    <a:pos x="0" y="32"/>
                  </a:cxn>
                  <a:cxn ang="0">
                    <a:pos x="0" y="33"/>
                  </a:cxn>
                  <a:cxn ang="0">
                    <a:pos x="2" y="39"/>
                  </a:cxn>
                  <a:cxn ang="0">
                    <a:pos x="10" y="43"/>
                  </a:cxn>
                  <a:cxn ang="0">
                    <a:pos x="11" y="48"/>
                  </a:cxn>
                  <a:cxn ang="0">
                    <a:pos x="5" y="54"/>
                  </a:cxn>
                  <a:cxn ang="0">
                    <a:pos x="5" y="61"/>
                  </a:cxn>
                  <a:cxn ang="0">
                    <a:pos x="16" y="74"/>
                  </a:cxn>
                  <a:cxn ang="0">
                    <a:pos x="22" y="74"/>
                  </a:cxn>
                  <a:cxn ang="0">
                    <a:pos x="23" y="74"/>
                  </a:cxn>
                  <a:cxn ang="0">
                    <a:pos x="29" y="69"/>
                  </a:cxn>
                  <a:cxn ang="0">
                    <a:pos x="34" y="71"/>
                  </a:cxn>
                  <a:cxn ang="0">
                    <a:pos x="35" y="77"/>
                  </a:cxn>
                  <a:cxn ang="0">
                    <a:pos x="40" y="83"/>
                  </a:cxn>
                  <a:cxn ang="0">
                    <a:pos x="57" y="81"/>
                  </a:cxn>
                  <a:cxn ang="0">
                    <a:pos x="62" y="76"/>
                  </a:cxn>
                  <a:cxn ang="0">
                    <a:pos x="62" y="67"/>
                  </a:cxn>
                  <a:cxn ang="0">
                    <a:pos x="65" y="65"/>
                  </a:cxn>
                  <a:cxn ang="0">
                    <a:pos x="72" y="68"/>
                  </a:cxn>
                  <a:cxn ang="0">
                    <a:pos x="79" y="66"/>
                  </a:cxn>
                  <a:cxn ang="0">
                    <a:pos x="88" y="52"/>
                  </a:cxn>
                  <a:cxn ang="0">
                    <a:pos x="86" y="45"/>
                  </a:cxn>
                  <a:cxn ang="0">
                    <a:pos x="43" y="58"/>
                  </a:cxn>
                  <a:cxn ang="0">
                    <a:pos x="26" y="41"/>
                  </a:cxn>
                  <a:cxn ang="0">
                    <a:pos x="43" y="24"/>
                  </a:cxn>
                  <a:cxn ang="0">
                    <a:pos x="60" y="41"/>
                  </a:cxn>
                  <a:cxn ang="0">
                    <a:pos x="43" y="58"/>
                  </a:cxn>
                </a:cxnLst>
                <a:rect l="0" t="0" r="r" b="b"/>
                <a:pathLst>
                  <a:path w="88" h="83">
                    <a:moveTo>
                      <a:pt x="86" y="45"/>
                    </a:moveTo>
                    <a:cubicBezTo>
                      <a:pt x="86" y="45"/>
                      <a:pt x="80" y="41"/>
                      <a:pt x="77" y="40"/>
                    </a:cubicBezTo>
                    <a:cubicBezTo>
                      <a:pt x="77" y="38"/>
                      <a:pt x="77" y="37"/>
                      <a:pt x="77" y="35"/>
                    </a:cubicBezTo>
                    <a:cubicBezTo>
                      <a:pt x="79" y="33"/>
                      <a:pt x="83" y="29"/>
                      <a:pt x="83" y="29"/>
                    </a:cubicBezTo>
                    <a:cubicBezTo>
                      <a:pt x="83" y="22"/>
                      <a:pt x="83" y="22"/>
                      <a:pt x="83" y="22"/>
                    </a:cubicBezTo>
                    <a:cubicBezTo>
                      <a:pt x="73" y="9"/>
                      <a:pt x="73" y="9"/>
                      <a:pt x="73" y="9"/>
                    </a:cubicBezTo>
                    <a:cubicBezTo>
                      <a:pt x="65" y="9"/>
                      <a:pt x="65" y="9"/>
                      <a:pt x="65" y="9"/>
                    </a:cubicBezTo>
                    <a:cubicBezTo>
                      <a:pt x="65" y="9"/>
                      <a:pt x="61" y="12"/>
                      <a:pt x="60" y="14"/>
                    </a:cubicBezTo>
                    <a:cubicBezTo>
                      <a:pt x="58" y="13"/>
                      <a:pt x="55" y="12"/>
                      <a:pt x="53" y="12"/>
                    </a:cubicBezTo>
                    <a:cubicBezTo>
                      <a:pt x="53" y="9"/>
                      <a:pt x="53" y="5"/>
                      <a:pt x="53" y="5"/>
                    </a:cubicBezTo>
                    <a:cubicBezTo>
                      <a:pt x="47" y="0"/>
                      <a:pt x="47" y="0"/>
                      <a:pt x="47" y="0"/>
                    </a:cubicBezTo>
                    <a:cubicBezTo>
                      <a:pt x="31" y="1"/>
                      <a:pt x="31" y="1"/>
                      <a:pt x="31" y="1"/>
                    </a:cubicBezTo>
                    <a:cubicBezTo>
                      <a:pt x="25" y="6"/>
                      <a:pt x="25" y="6"/>
                      <a:pt x="25" y="6"/>
                    </a:cubicBezTo>
                    <a:cubicBezTo>
                      <a:pt x="25" y="6"/>
                      <a:pt x="26" y="12"/>
                      <a:pt x="26" y="15"/>
                    </a:cubicBezTo>
                    <a:cubicBezTo>
                      <a:pt x="24" y="16"/>
                      <a:pt x="23" y="17"/>
                      <a:pt x="22" y="18"/>
                    </a:cubicBezTo>
                    <a:cubicBezTo>
                      <a:pt x="19" y="17"/>
                      <a:pt x="14" y="15"/>
                      <a:pt x="14" y="15"/>
                    </a:cubicBezTo>
                    <a:cubicBezTo>
                      <a:pt x="7" y="17"/>
                      <a:pt x="7" y="17"/>
                      <a:pt x="7" y="17"/>
                    </a:cubicBezTo>
                    <a:cubicBezTo>
                      <a:pt x="0" y="32"/>
                      <a:pt x="0" y="32"/>
                      <a:pt x="0" y="32"/>
                    </a:cubicBezTo>
                    <a:cubicBezTo>
                      <a:pt x="0" y="33"/>
                      <a:pt x="0" y="33"/>
                      <a:pt x="0" y="33"/>
                    </a:cubicBezTo>
                    <a:cubicBezTo>
                      <a:pt x="2" y="39"/>
                      <a:pt x="2" y="39"/>
                      <a:pt x="2" y="39"/>
                    </a:cubicBezTo>
                    <a:cubicBezTo>
                      <a:pt x="2" y="39"/>
                      <a:pt x="8" y="42"/>
                      <a:pt x="10" y="43"/>
                    </a:cubicBezTo>
                    <a:cubicBezTo>
                      <a:pt x="10" y="45"/>
                      <a:pt x="11" y="47"/>
                      <a:pt x="11" y="48"/>
                    </a:cubicBezTo>
                    <a:cubicBezTo>
                      <a:pt x="9" y="50"/>
                      <a:pt x="5" y="54"/>
                      <a:pt x="5" y="54"/>
                    </a:cubicBezTo>
                    <a:cubicBezTo>
                      <a:pt x="5" y="61"/>
                      <a:pt x="5" y="61"/>
                      <a:pt x="5" y="61"/>
                    </a:cubicBezTo>
                    <a:cubicBezTo>
                      <a:pt x="16" y="74"/>
                      <a:pt x="16" y="74"/>
                      <a:pt x="16" y="74"/>
                    </a:cubicBezTo>
                    <a:cubicBezTo>
                      <a:pt x="16" y="74"/>
                      <a:pt x="22" y="75"/>
                      <a:pt x="22" y="74"/>
                    </a:cubicBezTo>
                    <a:cubicBezTo>
                      <a:pt x="23" y="74"/>
                      <a:pt x="23" y="74"/>
                      <a:pt x="23" y="74"/>
                    </a:cubicBezTo>
                    <a:cubicBezTo>
                      <a:pt x="23" y="74"/>
                      <a:pt x="27" y="71"/>
                      <a:pt x="29" y="69"/>
                    </a:cubicBezTo>
                    <a:cubicBezTo>
                      <a:pt x="31" y="70"/>
                      <a:pt x="33" y="70"/>
                      <a:pt x="34" y="71"/>
                    </a:cubicBezTo>
                    <a:cubicBezTo>
                      <a:pt x="35" y="73"/>
                      <a:pt x="35" y="77"/>
                      <a:pt x="35" y="77"/>
                    </a:cubicBezTo>
                    <a:cubicBezTo>
                      <a:pt x="40" y="83"/>
                      <a:pt x="40" y="83"/>
                      <a:pt x="40" y="83"/>
                    </a:cubicBezTo>
                    <a:cubicBezTo>
                      <a:pt x="57" y="81"/>
                      <a:pt x="57" y="81"/>
                      <a:pt x="57" y="81"/>
                    </a:cubicBezTo>
                    <a:cubicBezTo>
                      <a:pt x="62" y="76"/>
                      <a:pt x="62" y="76"/>
                      <a:pt x="62" y="76"/>
                    </a:cubicBezTo>
                    <a:cubicBezTo>
                      <a:pt x="62" y="76"/>
                      <a:pt x="62" y="70"/>
                      <a:pt x="62" y="67"/>
                    </a:cubicBezTo>
                    <a:cubicBezTo>
                      <a:pt x="63" y="66"/>
                      <a:pt x="64" y="66"/>
                      <a:pt x="65" y="65"/>
                    </a:cubicBezTo>
                    <a:cubicBezTo>
                      <a:pt x="68" y="66"/>
                      <a:pt x="72" y="68"/>
                      <a:pt x="72" y="68"/>
                    </a:cubicBezTo>
                    <a:cubicBezTo>
                      <a:pt x="79" y="66"/>
                      <a:pt x="79" y="66"/>
                      <a:pt x="79" y="66"/>
                    </a:cubicBezTo>
                    <a:cubicBezTo>
                      <a:pt x="88" y="52"/>
                      <a:pt x="88" y="52"/>
                      <a:pt x="88" y="52"/>
                    </a:cubicBezTo>
                    <a:lnTo>
                      <a:pt x="86" y="45"/>
                    </a:lnTo>
                    <a:close/>
                    <a:moveTo>
                      <a:pt x="43" y="58"/>
                    </a:moveTo>
                    <a:cubicBezTo>
                      <a:pt x="34" y="58"/>
                      <a:pt x="26" y="51"/>
                      <a:pt x="26" y="41"/>
                    </a:cubicBezTo>
                    <a:cubicBezTo>
                      <a:pt x="26" y="32"/>
                      <a:pt x="34" y="24"/>
                      <a:pt x="43" y="24"/>
                    </a:cubicBezTo>
                    <a:cubicBezTo>
                      <a:pt x="52" y="24"/>
                      <a:pt x="60" y="32"/>
                      <a:pt x="60" y="41"/>
                    </a:cubicBezTo>
                    <a:cubicBezTo>
                      <a:pt x="60" y="51"/>
                      <a:pt x="52" y="58"/>
                      <a:pt x="43" y="5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5" name="Freeform 246"/>
              <p:cNvSpPr>
                <a:spLocks noEditPoints="1"/>
              </p:cNvSpPr>
              <p:nvPr/>
            </p:nvSpPr>
            <p:spPr bwMode="auto">
              <a:xfrm>
                <a:off x="2342984" y="1710917"/>
                <a:ext cx="46899" cy="43193"/>
              </a:xfrm>
              <a:custGeom>
                <a:avLst/>
                <a:gdLst/>
                <a:ahLst/>
                <a:cxnLst>
                  <a:cxn ang="0">
                    <a:pos x="14" y="0"/>
                  </a:cxn>
                  <a:cxn ang="0">
                    <a:pos x="0" y="13"/>
                  </a:cxn>
                  <a:cxn ang="0">
                    <a:pos x="14" y="27"/>
                  </a:cxn>
                  <a:cxn ang="0">
                    <a:pos x="27" y="13"/>
                  </a:cxn>
                  <a:cxn ang="0">
                    <a:pos x="14" y="0"/>
                  </a:cxn>
                  <a:cxn ang="0">
                    <a:pos x="14" y="23"/>
                  </a:cxn>
                  <a:cxn ang="0">
                    <a:pos x="4" y="13"/>
                  </a:cxn>
                  <a:cxn ang="0">
                    <a:pos x="14" y="3"/>
                  </a:cxn>
                  <a:cxn ang="0">
                    <a:pos x="24" y="13"/>
                  </a:cxn>
                  <a:cxn ang="0">
                    <a:pos x="14" y="23"/>
                  </a:cxn>
                </a:cxnLst>
                <a:rect l="0" t="0" r="r" b="b"/>
                <a:pathLst>
                  <a:path w="27" h="27">
                    <a:moveTo>
                      <a:pt x="14" y="0"/>
                    </a:moveTo>
                    <a:cubicBezTo>
                      <a:pt x="6" y="0"/>
                      <a:pt x="0" y="6"/>
                      <a:pt x="0" y="13"/>
                    </a:cubicBezTo>
                    <a:cubicBezTo>
                      <a:pt x="0" y="21"/>
                      <a:pt x="6" y="27"/>
                      <a:pt x="14" y="27"/>
                    </a:cubicBezTo>
                    <a:cubicBezTo>
                      <a:pt x="21" y="27"/>
                      <a:pt x="27" y="21"/>
                      <a:pt x="27" y="13"/>
                    </a:cubicBezTo>
                    <a:cubicBezTo>
                      <a:pt x="27" y="6"/>
                      <a:pt x="21" y="0"/>
                      <a:pt x="14" y="0"/>
                    </a:cubicBezTo>
                    <a:close/>
                    <a:moveTo>
                      <a:pt x="14" y="23"/>
                    </a:moveTo>
                    <a:cubicBezTo>
                      <a:pt x="8" y="23"/>
                      <a:pt x="4" y="19"/>
                      <a:pt x="4" y="13"/>
                    </a:cubicBezTo>
                    <a:cubicBezTo>
                      <a:pt x="4" y="8"/>
                      <a:pt x="8" y="3"/>
                      <a:pt x="14" y="3"/>
                    </a:cubicBezTo>
                    <a:cubicBezTo>
                      <a:pt x="19" y="3"/>
                      <a:pt x="24" y="8"/>
                      <a:pt x="24" y="13"/>
                    </a:cubicBezTo>
                    <a:cubicBezTo>
                      <a:pt x="24" y="19"/>
                      <a:pt x="19" y="23"/>
                      <a:pt x="14" y="2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6" name="Freeform 247"/>
              <p:cNvSpPr>
                <a:spLocks noEditPoints="1"/>
              </p:cNvSpPr>
              <p:nvPr/>
            </p:nvSpPr>
            <p:spPr bwMode="auto">
              <a:xfrm>
                <a:off x="2147573" y="1622730"/>
                <a:ext cx="138742" cy="124181"/>
              </a:xfrm>
              <a:custGeom>
                <a:avLst/>
                <a:gdLst/>
                <a:ahLst/>
                <a:cxnLst>
                  <a:cxn ang="0">
                    <a:pos x="70" y="37"/>
                  </a:cxn>
                  <a:cxn ang="0">
                    <a:pos x="70" y="32"/>
                  </a:cxn>
                  <a:cxn ang="0">
                    <a:pos x="76" y="27"/>
                  </a:cxn>
                  <a:cxn ang="0">
                    <a:pos x="76" y="20"/>
                  </a:cxn>
                  <a:cxn ang="0">
                    <a:pos x="66" y="9"/>
                  </a:cxn>
                  <a:cxn ang="0">
                    <a:pos x="59" y="9"/>
                  </a:cxn>
                  <a:cxn ang="0">
                    <a:pos x="54" y="13"/>
                  </a:cxn>
                  <a:cxn ang="0">
                    <a:pos x="48" y="11"/>
                  </a:cxn>
                  <a:cxn ang="0">
                    <a:pos x="48" y="5"/>
                  </a:cxn>
                  <a:cxn ang="0">
                    <a:pos x="43" y="0"/>
                  </a:cxn>
                  <a:cxn ang="0">
                    <a:pos x="28" y="1"/>
                  </a:cxn>
                  <a:cxn ang="0">
                    <a:pos x="23" y="6"/>
                  </a:cxn>
                  <a:cxn ang="0">
                    <a:pos x="23" y="14"/>
                  </a:cxn>
                  <a:cxn ang="0">
                    <a:pos x="19" y="17"/>
                  </a:cxn>
                  <a:cxn ang="0">
                    <a:pos x="13" y="14"/>
                  </a:cxn>
                  <a:cxn ang="0">
                    <a:pos x="6" y="16"/>
                  </a:cxn>
                  <a:cxn ang="0">
                    <a:pos x="0" y="30"/>
                  </a:cxn>
                  <a:cxn ang="0">
                    <a:pos x="0" y="30"/>
                  </a:cxn>
                  <a:cxn ang="0">
                    <a:pos x="2" y="36"/>
                  </a:cxn>
                  <a:cxn ang="0">
                    <a:pos x="9" y="40"/>
                  </a:cxn>
                  <a:cxn ang="0">
                    <a:pos x="10" y="44"/>
                  </a:cxn>
                  <a:cxn ang="0">
                    <a:pos x="4" y="49"/>
                  </a:cxn>
                  <a:cxn ang="0">
                    <a:pos x="4" y="56"/>
                  </a:cxn>
                  <a:cxn ang="0">
                    <a:pos x="14" y="68"/>
                  </a:cxn>
                  <a:cxn ang="0">
                    <a:pos x="20" y="68"/>
                  </a:cxn>
                  <a:cxn ang="0">
                    <a:pos x="21" y="68"/>
                  </a:cxn>
                  <a:cxn ang="0">
                    <a:pos x="26" y="63"/>
                  </a:cxn>
                  <a:cxn ang="0">
                    <a:pos x="31" y="65"/>
                  </a:cxn>
                  <a:cxn ang="0">
                    <a:pos x="32" y="71"/>
                  </a:cxn>
                  <a:cxn ang="0">
                    <a:pos x="36" y="76"/>
                  </a:cxn>
                  <a:cxn ang="0">
                    <a:pos x="52" y="74"/>
                  </a:cxn>
                  <a:cxn ang="0">
                    <a:pos x="56" y="70"/>
                  </a:cxn>
                  <a:cxn ang="0">
                    <a:pos x="56" y="62"/>
                  </a:cxn>
                  <a:cxn ang="0">
                    <a:pos x="59" y="59"/>
                  </a:cxn>
                  <a:cxn ang="0">
                    <a:pos x="65" y="63"/>
                  </a:cxn>
                  <a:cxn ang="0">
                    <a:pos x="72" y="61"/>
                  </a:cxn>
                  <a:cxn ang="0">
                    <a:pos x="79" y="48"/>
                  </a:cxn>
                  <a:cxn ang="0">
                    <a:pos x="78" y="41"/>
                  </a:cxn>
                  <a:cxn ang="0">
                    <a:pos x="70" y="37"/>
                  </a:cxn>
                  <a:cxn ang="0">
                    <a:pos x="39" y="53"/>
                  </a:cxn>
                  <a:cxn ang="0">
                    <a:pos x="23" y="38"/>
                  </a:cxn>
                  <a:cxn ang="0">
                    <a:pos x="39" y="23"/>
                  </a:cxn>
                  <a:cxn ang="0">
                    <a:pos x="54" y="38"/>
                  </a:cxn>
                  <a:cxn ang="0">
                    <a:pos x="39" y="53"/>
                  </a:cxn>
                </a:cxnLst>
                <a:rect l="0" t="0" r="r" b="b"/>
                <a:pathLst>
                  <a:path w="79" h="76">
                    <a:moveTo>
                      <a:pt x="70" y="37"/>
                    </a:moveTo>
                    <a:cubicBezTo>
                      <a:pt x="70" y="35"/>
                      <a:pt x="70" y="34"/>
                      <a:pt x="70" y="32"/>
                    </a:cubicBezTo>
                    <a:cubicBezTo>
                      <a:pt x="72" y="31"/>
                      <a:pt x="76" y="27"/>
                      <a:pt x="76" y="27"/>
                    </a:cubicBezTo>
                    <a:cubicBezTo>
                      <a:pt x="76" y="20"/>
                      <a:pt x="76" y="20"/>
                      <a:pt x="76" y="20"/>
                    </a:cubicBezTo>
                    <a:cubicBezTo>
                      <a:pt x="66" y="9"/>
                      <a:pt x="66" y="9"/>
                      <a:pt x="66" y="9"/>
                    </a:cubicBezTo>
                    <a:cubicBezTo>
                      <a:pt x="59" y="9"/>
                      <a:pt x="59" y="9"/>
                      <a:pt x="59" y="9"/>
                    </a:cubicBezTo>
                    <a:cubicBezTo>
                      <a:pt x="59" y="9"/>
                      <a:pt x="55" y="12"/>
                      <a:pt x="54" y="13"/>
                    </a:cubicBezTo>
                    <a:cubicBezTo>
                      <a:pt x="52" y="12"/>
                      <a:pt x="50" y="11"/>
                      <a:pt x="48" y="11"/>
                    </a:cubicBezTo>
                    <a:cubicBezTo>
                      <a:pt x="48" y="9"/>
                      <a:pt x="48" y="5"/>
                      <a:pt x="48" y="5"/>
                    </a:cubicBezTo>
                    <a:cubicBezTo>
                      <a:pt x="43" y="0"/>
                      <a:pt x="43" y="0"/>
                      <a:pt x="43" y="0"/>
                    </a:cubicBezTo>
                    <a:cubicBezTo>
                      <a:pt x="28" y="1"/>
                      <a:pt x="28" y="1"/>
                      <a:pt x="28" y="1"/>
                    </a:cubicBezTo>
                    <a:cubicBezTo>
                      <a:pt x="23" y="6"/>
                      <a:pt x="23" y="6"/>
                      <a:pt x="23" y="6"/>
                    </a:cubicBezTo>
                    <a:cubicBezTo>
                      <a:pt x="23" y="6"/>
                      <a:pt x="23" y="11"/>
                      <a:pt x="23" y="14"/>
                    </a:cubicBezTo>
                    <a:cubicBezTo>
                      <a:pt x="22" y="15"/>
                      <a:pt x="21" y="16"/>
                      <a:pt x="19" y="17"/>
                    </a:cubicBezTo>
                    <a:cubicBezTo>
                      <a:pt x="17" y="16"/>
                      <a:pt x="13" y="14"/>
                      <a:pt x="13" y="14"/>
                    </a:cubicBezTo>
                    <a:cubicBezTo>
                      <a:pt x="6" y="16"/>
                      <a:pt x="6" y="16"/>
                      <a:pt x="6" y="16"/>
                    </a:cubicBezTo>
                    <a:cubicBezTo>
                      <a:pt x="0" y="30"/>
                      <a:pt x="0" y="30"/>
                      <a:pt x="0" y="30"/>
                    </a:cubicBezTo>
                    <a:cubicBezTo>
                      <a:pt x="0" y="30"/>
                      <a:pt x="0" y="30"/>
                      <a:pt x="0" y="30"/>
                    </a:cubicBezTo>
                    <a:cubicBezTo>
                      <a:pt x="2" y="36"/>
                      <a:pt x="2" y="36"/>
                      <a:pt x="2" y="36"/>
                    </a:cubicBezTo>
                    <a:cubicBezTo>
                      <a:pt x="2" y="36"/>
                      <a:pt x="7" y="39"/>
                      <a:pt x="9" y="40"/>
                    </a:cubicBezTo>
                    <a:cubicBezTo>
                      <a:pt x="9" y="41"/>
                      <a:pt x="9" y="43"/>
                      <a:pt x="10" y="44"/>
                    </a:cubicBezTo>
                    <a:cubicBezTo>
                      <a:pt x="8" y="46"/>
                      <a:pt x="4" y="49"/>
                      <a:pt x="4" y="49"/>
                    </a:cubicBezTo>
                    <a:cubicBezTo>
                      <a:pt x="4" y="56"/>
                      <a:pt x="4" y="56"/>
                      <a:pt x="4" y="56"/>
                    </a:cubicBezTo>
                    <a:cubicBezTo>
                      <a:pt x="14" y="68"/>
                      <a:pt x="14" y="68"/>
                      <a:pt x="14" y="68"/>
                    </a:cubicBezTo>
                    <a:cubicBezTo>
                      <a:pt x="14" y="68"/>
                      <a:pt x="20" y="68"/>
                      <a:pt x="20" y="68"/>
                    </a:cubicBezTo>
                    <a:cubicBezTo>
                      <a:pt x="20" y="68"/>
                      <a:pt x="21" y="68"/>
                      <a:pt x="21" y="68"/>
                    </a:cubicBezTo>
                    <a:cubicBezTo>
                      <a:pt x="21" y="68"/>
                      <a:pt x="24" y="65"/>
                      <a:pt x="26" y="63"/>
                    </a:cubicBezTo>
                    <a:cubicBezTo>
                      <a:pt x="28" y="64"/>
                      <a:pt x="29" y="64"/>
                      <a:pt x="31" y="65"/>
                    </a:cubicBezTo>
                    <a:cubicBezTo>
                      <a:pt x="31" y="67"/>
                      <a:pt x="32" y="71"/>
                      <a:pt x="32" y="71"/>
                    </a:cubicBezTo>
                    <a:cubicBezTo>
                      <a:pt x="36" y="76"/>
                      <a:pt x="36" y="76"/>
                      <a:pt x="36" y="76"/>
                    </a:cubicBezTo>
                    <a:cubicBezTo>
                      <a:pt x="52" y="74"/>
                      <a:pt x="52" y="74"/>
                      <a:pt x="52" y="74"/>
                    </a:cubicBezTo>
                    <a:cubicBezTo>
                      <a:pt x="56" y="70"/>
                      <a:pt x="56" y="70"/>
                      <a:pt x="56" y="70"/>
                    </a:cubicBezTo>
                    <a:cubicBezTo>
                      <a:pt x="56" y="70"/>
                      <a:pt x="56" y="64"/>
                      <a:pt x="56" y="62"/>
                    </a:cubicBezTo>
                    <a:cubicBezTo>
                      <a:pt x="57" y="61"/>
                      <a:pt x="58" y="60"/>
                      <a:pt x="59" y="59"/>
                    </a:cubicBezTo>
                    <a:cubicBezTo>
                      <a:pt x="61" y="60"/>
                      <a:pt x="65" y="63"/>
                      <a:pt x="65" y="63"/>
                    </a:cubicBezTo>
                    <a:cubicBezTo>
                      <a:pt x="72" y="61"/>
                      <a:pt x="72" y="61"/>
                      <a:pt x="72" y="61"/>
                    </a:cubicBezTo>
                    <a:cubicBezTo>
                      <a:pt x="79" y="48"/>
                      <a:pt x="79" y="48"/>
                      <a:pt x="79" y="48"/>
                    </a:cubicBezTo>
                    <a:cubicBezTo>
                      <a:pt x="78" y="41"/>
                      <a:pt x="78" y="41"/>
                      <a:pt x="78" y="41"/>
                    </a:cubicBezTo>
                    <a:cubicBezTo>
                      <a:pt x="78" y="41"/>
                      <a:pt x="73" y="38"/>
                      <a:pt x="70" y="37"/>
                    </a:cubicBezTo>
                    <a:close/>
                    <a:moveTo>
                      <a:pt x="39" y="53"/>
                    </a:moveTo>
                    <a:cubicBezTo>
                      <a:pt x="30" y="53"/>
                      <a:pt x="23" y="46"/>
                      <a:pt x="23" y="38"/>
                    </a:cubicBezTo>
                    <a:cubicBezTo>
                      <a:pt x="23" y="30"/>
                      <a:pt x="30" y="23"/>
                      <a:pt x="39" y="23"/>
                    </a:cubicBezTo>
                    <a:cubicBezTo>
                      <a:pt x="47" y="23"/>
                      <a:pt x="54" y="30"/>
                      <a:pt x="54" y="38"/>
                    </a:cubicBezTo>
                    <a:cubicBezTo>
                      <a:pt x="54" y="46"/>
                      <a:pt x="47" y="53"/>
                      <a:pt x="39" y="5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7" name="Freeform 248"/>
              <p:cNvSpPr>
                <a:spLocks noEditPoints="1"/>
              </p:cNvSpPr>
              <p:nvPr/>
            </p:nvSpPr>
            <p:spPr bwMode="auto">
              <a:xfrm>
                <a:off x="2194471" y="1664124"/>
                <a:ext cx="42990" cy="39594"/>
              </a:xfrm>
              <a:custGeom>
                <a:avLst/>
                <a:gdLst/>
                <a:ahLst/>
                <a:cxnLst>
                  <a:cxn ang="0">
                    <a:pos x="13" y="0"/>
                  </a:cxn>
                  <a:cxn ang="0">
                    <a:pos x="0" y="12"/>
                  </a:cxn>
                  <a:cxn ang="0">
                    <a:pos x="13" y="24"/>
                  </a:cxn>
                  <a:cxn ang="0">
                    <a:pos x="25" y="12"/>
                  </a:cxn>
                  <a:cxn ang="0">
                    <a:pos x="13" y="0"/>
                  </a:cxn>
                  <a:cxn ang="0">
                    <a:pos x="13" y="21"/>
                  </a:cxn>
                  <a:cxn ang="0">
                    <a:pos x="4" y="12"/>
                  </a:cxn>
                  <a:cxn ang="0">
                    <a:pos x="13" y="3"/>
                  </a:cxn>
                  <a:cxn ang="0">
                    <a:pos x="22" y="12"/>
                  </a:cxn>
                  <a:cxn ang="0">
                    <a:pos x="13" y="21"/>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21"/>
                    </a:moveTo>
                    <a:cubicBezTo>
                      <a:pt x="8" y="21"/>
                      <a:pt x="4" y="17"/>
                      <a:pt x="4" y="12"/>
                    </a:cubicBezTo>
                    <a:cubicBezTo>
                      <a:pt x="4" y="7"/>
                      <a:pt x="8" y="3"/>
                      <a:pt x="13" y="3"/>
                    </a:cubicBezTo>
                    <a:cubicBezTo>
                      <a:pt x="18" y="3"/>
                      <a:pt x="22" y="7"/>
                      <a:pt x="22" y="12"/>
                    </a:cubicBezTo>
                    <a:cubicBezTo>
                      <a:pt x="22" y="17"/>
                      <a:pt x="18" y="21"/>
                      <a:pt x="13" y="2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8" name="Freeform 249"/>
              <p:cNvSpPr>
                <a:spLocks noEditPoints="1"/>
              </p:cNvSpPr>
              <p:nvPr/>
            </p:nvSpPr>
            <p:spPr bwMode="auto">
              <a:xfrm>
                <a:off x="2235508" y="1545342"/>
                <a:ext cx="97706" cy="84587"/>
              </a:xfrm>
              <a:custGeom>
                <a:avLst/>
                <a:gdLst/>
                <a:ahLst/>
                <a:cxnLst>
                  <a:cxn ang="0">
                    <a:pos x="6" y="27"/>
                  </a:cxn>
                  <a:cxn ang="0">
                    <a:pos x="7" y="30"/>
                  </a:cxn>
                  <a:cxn ang="0">
                    <a:pos x="3" y="34"/>
                  </a:cxn>
                  <a:cxn ang="0">
                    <a:pos x="3" y="38"/>
                  </a:cxn>
                  <a:cxn ang="0">
                    <a:pos x="10" y="46"/>
                  </a:cxn>
                  <a:cxn ang="0">
                    <a:pos x="14" y="47"/>
                  </a:cxn>
                  <a:cxn ang="0">
                    <a:pos x="14" y="46"/>
                  </a:cxn>
                  <a:cxn ang="0">
                    <a:pos x="18" y="43"/>
                  </a:cxn>
                  <a:cxn ang="0">
                    <a:pos x="21" y="44"/>
                  </a:cxn>
                  <a:cxn ang="0">
                    <a:pos x="22" y="49"/>
                  </a:cxn>
                  <a:cxn ang="0">
                    <a:pos x="25" y="52"/>
                  </a:cxn>
                  <a:cxn ang="0">
                    <a:pos x="36" y="51"/>
                  </a:cxn>
                  <a:cxn ang="0">
                    <a:pos x="39" y="48"/>
                  </a:cxn>
                  <a:cxn ang="0">
                    <a:pos x="38" y="42"/>
                  </a:cxn>
                  <a:cxn ang="0">
                    <a:pos x="41" y="41"/>
                  </a:cxn>
                  <a:cxn ang="0">
                    <a:pos x="45" y="43"/>
                  </a:cxn>
                  <a:cxn ang="0">
                    <a:pos x="50" y="42"/>
                  </a:cxn>
                  <a:cxn ang="0">
                    <a:pos x="55" y="33"/>
                  </a:cxn>
                  <a:cxn ang="0">
                    <a:pos x="54" y="28"/>
                  </a:cxn>
                  <a:cxn ang="0">
                    <a:pos x="48" y="25"/>
                  </a:cxn>
                  <a:cxn ang="0">
                    <a:pos x="48" y="22"/>
                  </a:cxn>
                  <a:cxn ang="0">
                    <a:pos x="52" y="19"/>
                  </a:cxn>
                  <a:cxn ang="0">
                    <a:pos x="52" y="14"/>
                  </a:cxn>
                  <a:cxn ang="0">
                    <a:pos x="45" y="6"/>
                  </a:cxn>
                  <a:cxn ang="0">
                    <a:pos x="41" y="6"/>
                  </a:cxn>
                  <a:cxn ang="0">
                    <a:pos x="37" y="9"/>
                  </a:cxn>
                  <a:cxn ang="0">
                    <a:pos x="33" y="7"/>
                  </a:cxn>
                  <a:cxn ang="0">
                    <a:pos x="33" y="3"/>
                  </a:cxn>
                  <a:cxn ang="0">
                    <a:pos x="30" y="0"/>
                  </a:cxn>
                  <a:cxn ang="0">
                    <a:pos x="19" y="1"/>
                  </a:cxn>
                  <a:cxn ang="0">
                    <a:pos x="16" y="4"/>
                  </a:cxn>
                  <a:cxn ang="0">
                    <a:pos x="16" y="9"/>
                  </a:cxn>
                  <a:cxn ang="0">
                    <a:pos x="13" y="11"/>
                  </a:cxn>
                  <a:cxn ang="0">
                    <a:pos x="9" y="9"/>
                  </a:cxn>
                  <a:cxn ang="0">
                    <a:pos x="4" y="11"/>
                  </a:cxn>
                  <a:cxn ang="0">
                    <a:pos x="0" y="20"/>
                  </a:cxn>
                  <a:cxn ang="0">
                    <a:pos x="0" y="21"/>
                  </a:cxn>
                  <a:cxn ang="0">
                    <a:pos x="1" y="25"/>
                  </a:cxn>
                  <a:cxn ang="0">
                    <a:pos x="6" y="27"/>
                  </a:cxn>
                  <a:cxn ang="0">
                    <a:pos x="27" y="15"/>
                  </a:cxn>
                  <a:cxn ang="0">
                    <a:pos x="37" y="26"/>
                  </a:cxn>
                  <a:cxn ang="0">
                    <a:pos x="27" y="36"/>
                  </a:cxn>
                  <a:cxn ang="0">
                    <a:pos x="16" y="26"/>
                  </a:cxn>
                  <a:cxn ang="0">
                    <a:pos x="27" y="15"/>
                  </a:cxn>
                </a:cxnLst>
                <a:rect l="0" t="0" r="r" b="b"/>
                <a:pathLst>
                  <a:path w="55" h="52">
                    <a:moveTo>
                      <a:pt x="6" y="27"/>
                    </a:moveTo>
                    <a:cubicBezTo>
                      <a:pt x="6" y="28"/>
                      <a:pt x="6" y="29"/>
                      <a:pt x="7" y="30"/>
                    </a:cubicBezTo>
                    <a:cubicBezTo>
                      <a:pt x="5" y="31"/>
                      <a:pt x="3" y="34"/>
                      <a:pt x="3" y="34"/>
                    </a:cubicBezTo>
                    <a:cubicBezTo>
                      <a:pt x="3" y="38"/>
                      <a:pt x="3" y="38"/>
                      <a:pt x="3" y="38"/>
                    </a:cubicBezTo>
                    <a:cubicBezTo>
                      <a:pt x="10" y="46"/>
                      <a:pt x="10" y="46"/>
                      <a:pt x="10" y="46"/>
                    </a:cubicBezTo>
                    <a:cubicBezTo>
                      <a:pt x="10" y="46"/>
                      <a:pt x="14" y="47"/>
                      <a:pt x="14" y="47"/>
                    </a:cubicBezTo>
                    <a:cubicBezTo>
                      <a:pt x="14" y="47"/>
                      <a:pt x="14" y="46"/>
                      <a:pt x="14" y="46"/>
                    </a:cubicBezTo>
                    <a:cubicBezTo>
                      <a:pt x="14" y="46"/>
                      <a:pt x="17" y="44"/>
                      <a:pt x="18" y="43"/>
                    </a:cubicBezTo>
                    <a:cubicBezTo>
                      <a:pt x="19" y="44"/>
                      <a:pt x="20" y="44"/>
                      <a:pt x="21" y="44"/>
                    </a:cubicBezTo>
                    <a:cubicBezTo>
                      <a:pt x="21" y="46"/>
                      <a:pt x="22" y="49"/>
                      <a:pt x="22" y="49"/>
                    </a:cubicBezTo>
                    <a:cubicBezTo>
                      <a:pt x="25" y="52"/>
                      <a:pt x="25" y="52"/>
                      <a:pt x="25" y="52"/>
                    </a:cubicBezTo>
                    <a:cubicBezTo>
                      <a:pt x="36" y="51"/>
                      <a:pt x="36" y="51"/>
                      <a:pt x="36" y="51"/>
                    </a:cubicBezTo>
                    <a:cubicBezTo>
                      <a:pt x="39" y="48"/>
                      <a:pt x="39" y="48"/>
                      <a:pt x="39" y="48"/>
                    </a:cubicBezTo>
                    <a:cubicBezTo>
                      <a:pt x="39" y="48"/>
                      <a:pt x="39" y="44"/>
                      <a:pt x="38" y="42"/>
                    </a:cubicBezTo>
                    <a:cubicBezTo>
                      <a:pt x="39" y="42"/>
                      <a:pt x="40" y="41"/>
                      <a:pt x="41" y="41"/>
                    </a:cubicBezTo>
                    <a:cubicBezTo>
                      <a:pt x="42" y="41"/>
                      <a:pt x="45" y="43"/>
                      <a:pt x="45" y="43"/>
                    </a:cubicBezTo>
                    <a:cubicBezTo>
                      <a:pt x="50" y="42"/>
                      <a:pt x="50" y="42"/>
                      <a:pt x="50" y="42"/>
                    </a:cubicBezTo>
                    <a:cubicBezTo>
                      <a:pt x="55" y="33"/>
                      <a:pt x="55" y="33"/>
                      <a:pt x="55" y="33"/>
                    </a:cubicBezTo>
                    <a:cubicBezTo>
                      <a:pt x="54" y="28"/>
                      <a:pt x="54" y="28"/>
                      <a:pt x="54" y="28"/>
                    </a:cubicBezTo>
                    <a:cubicBezTo>
                      <a:pt x="54" y="28"/>
                      <a:pt x="50" y="26"/>
                      <a:pt x="48" y="25"/>
                    </a:cubicBezTo>
                    <a:cubicBezTo>
                      <a:pt x="48" y="24"/>
                      <a:pt x="48" y="23"/>
                      <a:pt x="48" y="22"/>
                    </a:cubicBezTo>
                    <a:cubicBezTo>
                      <a:pt x="49" y="21"/>
                      <a:pt x="52" y="19"/>
                      <a:pt x="52" y="19"/>
                    </a:cubicBezTo>
                    <a:cubicBezTo>
                      <a:pt x="52" y="14"/>
                      <a:pt x="52" y="14"/>
                      <a:pt x="52" y="14"/>
                    </a:cubicBezTo>
                    <a:cubicBezTo>
                      <a:pt x="45" y="6"/>
                      <a:pt x="45" y="6"/>
                      <a:pt x="45" y="6"/>
                    </a:cubicBezTo>
                    <a:cubicBezTo>
                      <a:pt x="41" y="6"/>
                      <a:pt x="41" y="6"/>
                      <a:pt x="41" y="6"/>
                    </a:cubicBezTo>
                    <a:cubicBezTo>
                      <a:pt x="41" y="6"/>
                      <a:pt x="38" y="8"/>
                      <a:pt x="37" y="9"/>
                    </a:cubicBezTo>
                    <a:cubicBezTo>
                      <a:pt x="36" y="8"/>
                      <a:pt x="35" y="8"/>
                      <a:pt x="33" y="7"/>
                    </a:cubicBezTo>
                    <a:cubicBezTo>
                      <a:pt x="33" y="6"/>
                      <a:pt x="33" y="3"/>
                      <a:pt x="33" y="3"/>
                    </a:cubicBezTo>
                    <a:cubicBezTo>
                      <a:pt x="30" y="0"/>
                      <a:pt x="30" y="0"/>
                      <a:pt x="30" y="0"/>
                    </a:cubicBezTo>
                    <a:cubicBezTo>
                      <a:pt x="19" y="1"/>
                      <a:pt x="19" y="1"/>
                      <a:pt x="19" y="1"/>
                    </a:cubicBezTo>
                    <a:cubicBezTo>
                      <a:pt x="16" y="4"/>
                      <a:pt x="16" y="4"/>
                      <a:pt x="16" y="4"/>
                    </a:cubicBezTo>
                    <a:cubicBezTo>
                      <a:pt x="16" y="4"/>
                      <a:pt x="16" y="8"/>
                      <a:pt x="16" y="9"/>
                    </a:cubicBezTo>
                    <a:cubicBezTo>
                      <a:pt x="15" y="10"/>
                      <a:pt x="14" y="11"/>
                      <a:pt x="13" y="11"/>
                    </a:cubicBezTo>
                    <a:cubicBezTo>
                      <a:pt x="12" y="11"/>
                      <a:pt x="9" y="9"/>
                      <a:pt x="9" y="9"/>
                    </a:cubicBezTo>
                    <a:cubicBezTo>
                      <a:pt x="4" y="11"/>
                      <a:pt x="4" y="11"/>
                      <a:pt x="4" y="11"/>
                    </a:cubicBezTo>
                    <a:cubicBezTo>
                      <a:pt x="0" y="20"/>
                      <a:pt x="0" y="20"/>
                      <a:pt x="0" y="20"/>
                    </a:cubicBezTo>
                    <a:cubicBezTo>
                      <a:pt x="0" y="21"/>
                      <a:pt x="0" y="21"/>
                      <a:pt x="0" y="21"/>
                    </a:cubicBezTo>
                    <a:cubicBezTo>
                      <a:pt x="1" y="25"/>
                      <a:pt x="1" y="25"/>
                      <a:pt x="1" y="25"/>
                    </a:cubicBezTo>
                    <a:cubicBezTo>
                      <a:pt x="1" y="25"/>
                      <a:pt x="4" y="26"/>
                      <a:pt x="6" y="27"/>
                    </a:cubicBezTo>
                    <a:close/>
                    <a:moveTo>
                      <a:pt x="27" y="15"/>
                    </a:moveTo>
                    <a:cubicBezTo>
                      <a:pt x="33" y="15"/>
                      <a:pt x="37" y="20"/>
                      <a:pt x="37" y="26"/>
                    </a:cubicBezTo>
                    <a:cubicBezTo>
                      <a:pt x="37" y="32"/>
                      <a:pt x="33" y="36"/>
                      <a:pt x="27" y="36"/>
                    </a:cubicBezTo>
                    <a:cubicBezTo>
                      <a:pt x="21" y="36"/>
                      <a:pt x="16" y="32"/>
                      <a:pt x="16" y="26"/>
                    </a:cubicBezTo>
                    <a:cubicBezTo>
                      <a:pt x="16" y="20"/>
                      <a:pt x="21" y="15"/>
                      <a:pt x="27" y="1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9" name="Freeform 250"/>
              <p:cNvSpPr>
                <a:spLocks noEditPoints="1"/>
              </p:cNvSpPr>
              <p:nvPr/>
            </p:nvSpPr>
            <p:spPr bwMode="auto">
              <a:xfrm>
                <a:off x="2268728" y="1572338"/>
                <a:ext cx="29312" cy="26996"/>
              </a:xfrm>
              <a:custGeom>
                <a:avLst/>
                <a:gdLst/>
                <a:ahLst/>
                <a:cxnLst>
                  <a:cxn ang="0">
                    <a:pos x="9" y="17"/>
                  </a:cxn>
                  <a:cxn ang="0">
                    <a:pos x="17" y="9"/>
                  </a:cxn>
                  <a:cxn ang="0">
                    <a:pos x="9" y="0"/>
                  </a:cxn>
                  <a:cxn ang="0">
                    <a:pos x="0" y="9"/>
                  </a:cxn>
                  <a:cxn ang="0">
                    <a:pos x="9" y="17"/>
                  </a:cxn>
                  <a:cxn ang="0">
                    <a:pos x="9" y="3"/>
                  </a:cxn>
                  <a:cxn ang="0">
                    <a:pos x="15" y="9"/>
                  </a:cxn>
                  <a:cxn ang="0">
                    <a:pos x="9" y="15"/>
                  </a:cxn>
                  <a:cxn ang="0">
                    <a:pos x="2" y="9"/>
                  </a:cxn>
                  <a:cxn ang="0">
                    <a:pos x="9" y="3"/>
                  </a:cxn>
                </a:cxnLst>
                <a:rect l="0" t="0" r="r" b="b"/>
                <a:pathLst>
                  <a:path w="17" h="17">
                    <a:moveTo>
                      <a:pt x="9" y="17"/>
                    </a:moveTo>
                    <a:cubicBezTo>
                      <a:pt x="13" y="17"/>
                      <a:pt x="17" y="14"/>
                      <a:pt x="17" y="9"/>
                    </a:cubicBezTo>
                    <a:cubicBezTo>
                      <a:pt x="17" y="4"/>
                      <a:pt x="13" y="0"/>
                      <a:pt x="9" y="0"/>
                    </a:cubicBezTo>
                    <a:cubicBezTo>
                      <a:pt x="4" y="0"/>
                      <a:pt x="0" y="4"/>
                      <a:pt x="0" y="9"/>
                    </a:cubicBezTo>
                    <a:cubicBezTo>
                      <a:pt x="0" y="14"/>
                      <a:pt x="4" y="17"/>
                      <a:pt x="9" y="17"/>
                    </a:cubicBezTo>
                    <a:close/>
                    <a:moveTo>
                      <a:pt x="9" y="3"/>
                    </a:moveTo>
                    <a:cubicBezTo>
                      <a:pt x="12" y="3"/>
                      <a:pt x="15" y="5"/>
                      <a:pt x="15" y="9"/>
                    </a:cubicBezTo>
                    <a:cubicBezTo>
                      <a:pt x="15" y="12"/>
                      <a:pt x="12" y="15"/>
                      <a:pt x="9" y="15"/>
                    </a:cubicBezTo>
                    <a:cubicBezTo>
                      <a:pt x="5" y="15"/>
                      <a:pt x="2" y="12"/>
                      <a:pt x="2" y="9"/>
                    </a:cubicBezTo>
                    <a:cubicBezTo>
                      <a:pt x="2" y="5"/>
                      <a:pt x="5" y="3"/>
                      <a:pt x="9" y="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0" name="Freeform 251"/>
              <p:cNvSpPr>
                <a:spLocks/>
              </p:cNvSpPr>
              <p:nvPr/>
            </p:nvSpPr>
            <p:spPr bwMode="auto">
              <a:xfrm>
                <a:off x="3988346" y="2603579"/>
                <a:ext cx="109430" cy="61191"/>
              </a:xfrm>
              <a:custGeom>
                <a:avLst/>
                <a:gdLst/>
                <a:ahLst/>
                <a:cxnLst>
                  <a:cxn ang="0">
                    <a:pos x="32" y="4"/>
                  </a:cxn>
                  <a:cxn ang="0">
                    <a:pos x="0" y="12"/>
                  </a:cxn>
                  <a:cxn ang="0">
                    <a:pos x="28" y="34"/>
                  </a:cxn>
                  <a:cxn ang="0">
                    <a:pos x="62" y="24"/>
                  </a:cxn>
                  <a:cxn ang="0">
                    <a:pos x="32" y="4"/>
                  </a:cxn>
                </a:cxnLst>
                <a:rect l="0" t="0" r="r" b="b"/>
                <a:pathLst>
                  <a:path w="62" h="38">
                    <a:moveTo>
                      <a:pt x="32" y="4"/>
                    </a:moveTo>
                    <a:cubicBezTo>
                      <a:pt x="12" y="0"/>
                      <a:pt x="0" y="12"/>
                      <a:pt x="0" y="12"/>
                    </a:cubicBezTo>
                    <a:cubicBezTo>
                      <a:pt x="0" y="12"/>
                      <a:pt x="8" y="29"/>
                      <a:pt x="28" y="34"/>
                    </a:cubicBezTo>
                    <a:cubicBezTo>
                      <a:pt x="47" y="38"/>
                      <a:pt x="62" y="24"/>
                      <a:pt x="62" y="24"/>
                    </a:cubicBezTo>
                    <a:cubicBezTo>
                      <a:pt x="62" y="24"/>
                      <a:pt x="53" y="8"/>
                      <a:pt x="32" y="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1" name="Freeform 252"/>
              <p:cNvSpPr>
                <a:spLocks/>
              </p:cNvSpPr>
              <p:nvPr/>
            </p:nvSpPr>
            <p:spPr bwMode="auto">
              <a:xfrm>
                <a:off x="4033290" y="2531590"/>
                <a:ext cx="93797" cy="75588"/>
              </a:xfrm>
              <a:custGeom>
                <a:avLst/>
                <a:gdLst/>
                <a:ahLst/>
                <a:cxnLst>
                  <a:cxn ang="0">
                    <a:pos x="35" y="35"/>
                  </a:cxn>
                  <a:cxn ang="0">
                    <a:pos x="53" y="4"/>
                  </a:cxn>
                  <a:cxn ang="0">
                    <a:pos x="18" y="11"/>
                  </a:cxn>
                  <a:cxn ang="0">
                    <a:pos x="0" y="39"/>
                  </a:cxn>
                  <a:cxn ang="0">
                    <a:pos x="35" y="35"/>
                  </a:cxn>
                </a:cxnLst>
                <a:rect l="0" t="0" r="r" b="b"/>
                <a:pathLst>
                  <a:path w="53" h="46">
                    <a:moveTo>
                      <a:pt x="35" y="35"/>
                    </a:moveTo>
                    <a:cubicBezTo>
                      <a:pt x="52" y="25"/>
                      <a:pt x="53" y="4"/>
                      <a:pt x="53" y="4"/>
                    </a:cubicBezTo>
                    <a:cubicBezTo>
                      <a:pt x="53" y="4"/>
                      <a:pt x="36" y="0"/>
                      <a:pt x="18" y="11"/>
                    </a:cubicBezTo>
                    <a:cubicBezTo>
                      <a:pt x="0" y="21"/>
                      <a:pt x="0" y="39"/>
                      <a:pt x="0" y="39"/>
                    </a:cubicBezTo>
                    <a:cubicBezTo>
                      <a:pt x="0" y="39"/>
                      <a:pt x="18" y="46"/>
                      <a:pt x="35" y="3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2" name="Freeform 253"/>
              <p:cNvSpPr>
                <a:spLocks/>
              </p:cNvSpPr>
              <p:nvPr/>
            </p:nvSpPr>
            <p:spPr bwMode="auto">
              <a:xfrm>
                <a:off x="3925814" y="2637774"/>
                <a:ext cx="109430" cy="62990"/>
              </a:xfrm>
              <a:custGeom>
                <a:avLst/>
                <a:gdLst/>
                <a:ahLst/>
                <a:cxnLst>
                  <a:cxn ang="0">
                    <a:pos x="33" y="4"/>
                  </a:cxn>
                  <a:cxn ang="0">
                    <a:pos x="0" y="13"/>
                  </a:cxn>
                  <a:cxn ang="0">
                    <a:pos x="28" y="34"/>
                  </a:cxn>
                  <a:cxn ang="0">
                    <a:pos x="62" y="24"/>
                  </a:cxn>
                  <a:cxn ang="0">
                    <a:pos x="33" y="4"/>
                  </a:cxn>
                </a:cxnLst>
                <a:rect l="0" t="0" r="r" b="b"/>
                <a:pathLst>
                  <a:path w="62" h="39">
                    <a:moveTo>
                      <a:pt x="33" y="4"/>
                    </a:moveTo>
                    <a:cubicBezTo>
                      <a:pt x="13" y="0"/>
                      <a:pt x="0" y="13"/>
                      <a:pt x="0" y="13"/>
                    </a:cubicBezTo>
                    <a:cubicBezTo>
                      <a:pt x="0" y="13"/>
                      <a:pt x="8" y="30"/>
                      <a:pt x="28" y="34"/>
                    </a:cubicBezTo>
                    <a:cubicBezTo>
                      <a:pt x="47" y="39"/>
                      <a:pt x="62" y="24"/>
                      <a:pt x="62" y="24"/>
                    </a:cubicBezTo>
                    <a:cubicBezTo>
                      <a:pt x="62" y="24"/>
                      <a:pt x="53" y="9"/>
                      <a:pt x="33" y="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3" name="Freeform 254"/>
              <p:cNvSpPr>
                <a:spLocks/>
              </p:cNvSpPr>
              <p:nvPr/>
            </p:nvSpPr>
            <p:spPr bwMode="auto">
              <a:xfrm>
                <a:off x="3865237" y="2671969"/>
                <a:ext cx="109430" cy="62990"/>
              </a:xfrm>
              <a:custGeom>
                <a:avLst/>
                <a:gdLst/>
                <a:ahLst/>
                <a:cxnLst>
                  <a:cxn ang="0">
                    <a:pos x="33" y="5"/>
                  </a:cxn>
                  <a:cxn ang="0">
                    <a:pos x="0" y="13"/>
                  </a:cxn>
                  <a:cxn ang="0">
                    <a:pos x="28" y="35"/>
                  </a:cxn>
                  <a:cxn ang="0">
                    <a:pos x="63" y="25"/>
                  </a:cxn>
                  <a:cxn ang="0">
                    <a:pos x="33" y="5"/>
                  </a:cxn>
                </a:cxnLst>
                <a:rect l="0" t="0" r="r" b="b"/>
                <a:pathLst>
                  <a:path w="63" h="39">
                    <a:moveTo>
                      <a:pt x="33" y="5"/>
                    </a:moveTo>
                    <a:cubicBezTo>
                      <a:pt x="13" y="0"/>
                      <a:pt x="0" y="13"/>
                      <a:pt x="0" y="13"/>
                    </a:cubicBezTo>
                    <a:cubicBezTo>
                      <a:pt x="0" y="13"/>
                      <a:pt x="8" y="30"/>
                      <a:pt x="28" y="35"/>
                    </a:cubicBezTo>
                    <a:cubicBezTo>
                      <a:pt x="48" y="39"/>
                      <a:pt x="63" y="25"/>
                      <a:pt x="63" y="25"/>
                    </a:cubicBezTo>
                    <a:cubicBezTo>
                      <a:pt x="63" y="25"/>
                      <a:pt x="53" y="9"/>
                      <a:pt x="33" y="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4" name="Freeform 255"/>
              <p:cNvSpPr>
                <a:spLocks/>
              </p:cNvSpPr>
              <p:nvPr/>
            </p:nvSpPr>
            <p:spPr bwMode="auto">
              <a:xfrm>
                <a:off x="3804659" y="2707963"/>
                <a:ext cx="109430" cy="61191"/>
              </a:xfrm>
              <a:custGeom>
                <a:avLst/>
                <a:gdLst/>
                <a:ahLst/>
                <a:cxnLst>
                  <a:cxn ang="0">
                    <a:pos x="32" y="4"/>
                  </a:cxn>
                  <a:cxn ang="0">
                    <a:pos x="0" y="12"/>
                  </a:cxn>
                  <a:cxn ang="0">
                    <a:pos x="27" y="34"/>
                  </a:cxn>
                  <a:cxn ang="0">
                    <a:pos x="62" y="24"/>
                  </a:cxn>
                  <a:cxn ang="0">
                    <a:pos x="32" y="4"/>
                  </a:cxn>
                </a:cxnLst>
                <a:rect l="0" t="0" r="r" b="b"/>
                <a:pathLst>
                  <a:path w="62" h="38">
                    <a:moveTo>
                      <a:pt x="32" y="4"/>
                    </a:moveTo>
                    <a:cubicBezTo>
                      <a:pt x="12" y="0"/>
                      <a:pt x="0" y="12"/>
                      <a:pt x="0" y="12"/>
                    </a:cubicBezTo>
                    <a:cubicBezTo>
                      <a:pt x="0" y="12"/>
                      <a:pt x="8" y="30"/>
                      <a:pt x="27" y="34"/>
                    </a:cubicBezTo>
                    <a:cubicBezTo>
                      <a:pt x="47" y="38"/>
                      <a:pt x="62" y="24"/>
                      <a:pt x="62" y="24"/>
                    </a:cubicBezTo>
                    <a:cubicBezTo>
                      <a:pt x="62" y="24"/>
                      <a:pt x="52" y="9"/>
                      <a:pt x="32" y="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5" name="Freeform 256"/>
              <p:cNvSpPr>
                <a:spLocks/>
              </p:cNvSpPr>
              <p:nvPr/>
            </p:nvSpPr>
            <p:spPr bwMode="auto">
              <a:xfrm>
                <a:off x="3962942" y="2518992"/>
                <a:ext cx="68394" cy="98985"/>
              </a:xfrm>
              <a:custGeom>
                <a:avLst/>
                <a:gdLst/>
                <a:ahLst/>
                <a:cxnLst>
                  <a:cxn ang="0">
                    <a:pos x="30" y="0"/>
                  </a:cxn>
                  <a:cxn ang="0">
                    <a:pos x="5" y="26"/>
                  </a:cxn>
                  <a:cxn ang="0">
                    <a:pos x="12" y="61"/>
                  </a:cxn>
                  <a:cxn ang="0">
                    <a:pos x="34" y="35"/>
                  </a:cxn>
                  <a:cxn ang="0">
                    <a:pos x="30" y="0"/>
                  </a:cxn>
                </a:cxnLst>
                <a:rect l="0" t="0" r="r" b="b"/>
                <a:pathLst>
                  <a:path w="39" h="61">
                    <a:moveTo>
                      <a:pt x="30" y="0"/>
                    </a:moveTo>
                    <a:cubicBezTo>
                      <a:pt x="30" y="0"/>
                      <a:pt x="10" y="7"/>
                      <a:pt x="5" y="26"/>
                    </a:cubicBezTo>
                    <a:cubicBezTo>
                      <a:pt x="0" y="46"/>
                      <a:pt x="12" y="61"/>
                      <a:pt x="12" y="61"/>
                    </a:cubicBezTo>
                    <a:cubicBezTo>
                      <a:pt x="12" y="61"/>
                      <a:pt x="29" y="55"/>
                      <a:pt x="34" y="35"/>
                    </a:cubicBezTo>
                    <a:cubicBezTo>
                      <a:pt x="39" y="15"/>
                      <a:pt x="30" y="0"/>
                      <a:pt x="3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6" name="Freeform 257"/>
              <p:cNvSpPr>
                <a:spLocks/>
              </p:cNvSpPr>
              <p:nvPr/>
            </p:nvSpPr>
            <p:spPr bwMode="auto">
              <a:xfrm>
                <a:off x="3902365" y="2553187"/>
                <a:ext cx="68394" cy="98985"/>
              </a:xfrm>
              <a:custGeom>
                <a:avLst/>
                <a:gdLst/>
                <a:ahLst/>
                <a:cxnLst>
                  <a:cxn ang="0">
                    <a:pos x="30" y="0"/>
                  </a:cxn>
                  <a:cxn ang="0">
                    <a:pos x="5" y="27"/>
                  </a:cxn>
                  <a:cxn ang="0">
                    <a:pos x="12" y="61"/>
                  </a:cxn>
                  <a:cxn ang="0">
                    <a:pos x="34" y="36"/>
                  </a:cxn>
                  <a:cxn ang="0">
                    <a:pos x="30" y="0"/>
                  </a:cxn>
                </a:cxnLst>
                <a:rect l="0" t="0" r="r" b="b"/>
                <a:pathLst>
                  <a:path w="39" h="61">
                    <a:moveTo>
                      <a:pt x="30" y="0"/>
                    </a:moveTo>
                    <a:cubicBezTo>
                      <a:pt x="30" y="0"/>
                      <a:pt x="10" y="7"/>
                      <a:pt x="5" y="27"/>
                    </a:cubicBezTo>
                    <a:cubicBezTo>
                      <a:pt x="0" y="46"/>
                      <a:pt x="12" y="61"/>
                      <a:pt x="12" y="61"/>
                    </a:cubicBezTo>
                    <a:cubicBezTo>
                      <a:pt x="12" y="61"/>
                      <a:pt x="29" y="56"/>
                      <a:pt x="34" y="36"/>
                    </a:cubicBezTo>
                    <a:cubicBezTo>
                      <a:pt x="39" y="16"/>
                      <a:pt x="30" y="0"/>
                      <a:pt x="3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7" name="Freeform 258"/>
              <p:cNvSpPr>
                <a:spLocks/>
              </p:cNvSpPr>
              <p:nvPr/>
            </p:nvSpPr>
            <p:spPr bwMode="auto">
              <a:xfrm>
                <a:off x="3841787" y="2589182"/>
                <a:ext cx="68394" cy="98985"/>
              </a:xfrm>
              <a:custGeom>
                <a:avLst/>
                <a:gdLst/>
                <a:ahLst/>
                <a:cxnLst>
                  <a:cxn ang="0">
                    <a:pos x="29" y="0"/>
                  </a:cxn>
                  <a:cxn ang="0">
                    <a:pos x="5" y="26"/>
                  </a:cxn>
                  <a:cxn ang="0">
                    <a:pos x="12" y="61"/>
                  </a:cxn>
                  <a:cxn ang="0">
                    <a:pos x="33" y="35"/>
                  </a:cxn>
                  <a:cxn ang="0">
                    <a:pos x="29" y="0"/>
                  </a:cxn>
                </a:cxnLst>
                <a:rect l="0" t="0" r="r" b="b"/>
                <a:pathLst>
                  <a:path w="39" h="61">
                    <a:moveTo>
                      <a:pt x="29" y="0"/>
                    </a:moveTo>
                    <a:cubicBezTo>
                      <a:pt x="29" y="0"/>
                      <a:pt x="10" y="7"/>
                      <a:pt x="5" y="26"/>
                    </a:cubicBezTo>
                    <a:cubicBezTo>
                      <a:pt x="0" y="46"/>
                      <a:pt x="12" y="61"/>
                      <a:pt x="12" y="61"/>
                    </a:cubicBezTo>
                    <a:cubicBezTo>
                      <a:pt x="12" y="61"/>
                      <a:pt x="28" y="55"/>
                      <a:pt x="33" y="35"/>
                    </a:cubicBezTo>
                    <a:cubicBezTo>
                      <a:pt x="39" y="15"/>
                      <a:pt x="29" y="0"/>
                      <a:pt x="29"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8" name="Freeform 259"/>
              <p:cNvSpPr>
                <a:spLocks/>
              </p:cNvSpPr>
              <p:nvPr/>
            </p:nvSpPr>
            <p:spPr bwMode="auto">
              <a:xfrm>
                <a:off x="3779256" y="2623376"/>
                <a:ext cx="68394" cy="98985"/>
              </a:xfrm>
              <a:custGeom>
                <a:avLst/>
                <a:gdLst/>
                <a:ahLst/>
                <a:cxnLst>
                  <a:cxn ang="0">
                    <a:pos x="29" y="0"/>
                  </a:cxn>
                  <a:cxn ang="0">
                    <a:pos x="5" y="27"/>
                  </a:cxn>
                  <a:cxn ang="0">
                    <a:pos x="12" y="61"/>
                  </a:cxn>
                  <a:cxn ang="0">
                    <a:pos x="34" y="35"/>
                  </a:cxn>
                  <a:cxn ang="0">
                    <a:pos x="29" y="0"/>
                  </a:cxn>
                </a:cxnLst>
                <a:rect l="0" t="0" r="r" b="b"/>
                <a:pathLst>
                  <a:path w="39" h="61">
                    <a:moveTo>
                      <a:pt x="29" y="0"/>
                    </a:moveTo>
                    <a:cubicBezTo>
                      <a:pt x="29" y="0"/>
                      <a:pt x="10" y="7"/>
                      <a:pt x="5" y="27"/>
                    </a:cubicBezTo>
                    <a:cubicBezTo>
                      <a:pt x="0" y="46"/>
                      <a:pt x="12" y="61"/>
                      <a:pt x="12" y="61"/>
                    </a:cubicBezTo>
                    <a:cubicBezTo>
                      <a:pt x="12" y="61"/>
                      <a:pt x="29" y="55"/>
                      <a:pt x="34" y="35"/>
                    </a:cubicBezTo>
                    <a:cubicBezTo>
                      <a:pt x="39" y="15"/>
                      <a:pt x="29" y="0"/>
                      <a:pt x="29"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9" name="Freeform 260"/>
              <p:cNvSpPr>
                <a:spLocks/>
              </p:cNvSpPr>
              <p:nvPr/>
            </p:nvSpPr>
            <p:spPr bwMode="auto">
              <a:xfrm>
                <a:off x="3749944" y="2729560"/>
                <a:ext cx="42990" cy="32395"/>
              </a:xfrm>
              <a:custGeom>
                <a:avLst/>
                <a:gdLst/>
                <a:ahLst/>
                <a:cxnLst>
                  <a:cxn ang="0">
                    <a:pos x="21" y="0"/>
                  </a:cxn>
                  <a:cxn ang="0">
                    <a:pos x="0" y="13"/>
                  </a:cxn>
                  <a:cxn ang="0">
                    <a:pos x="1" y="14"/>
                  </a:cxn>
                  <a:cxn ang="0">
                    <a:pos x="4" y="19"/>
                  </a:cxn>
                  <a:cxn ang="0">
                    <a:pos x="25" y="6"/>
                  </a:cxn>
                  <a:cxn ang="0">
                    <a:pos x="21" y="0"/>
                  </a:cxn>
                </a:cxnLst>
                <a:rect l="0" t="0" r="r" b="b"/>
                <a:pathLst>
                  <a:path w="25" h="19">
                    <a:moveTo>
                      <a:pt x="21" y="0"/>
                    </a:moveTo>
                    <a:cubicBezTo>
                      <a:pt x="0" y="13"/>
                      <a:pt x="0" y="13"/>
                      <a:pt x="0" y="13"/>
                    </a:cubicBezTo>
                    <a:cubicBezTo>
                      <a:pt x="0" y="13"/>
                      <a:pt x="1" y="14"/>
                      <a:pt x="1" y="14"/>
                    </a:cubicBezTo>
                    <a:cubicBezTo>
                      <a:pt x="2" y="16"/>
                      <a:pt x="3" y="17"/>
                      <a:pt x="4" y="19"/>
                    </a:cubicBezTo>
                    <a:cubicBezTo>
                      <a:pt x="25" y="6"/>
                      <a:pt x="25" y="6"/>
                      <a:pt x="25" y="6"/>
                    </a:cubicBezTo>
                    <a:lnTo>
                      <a:pt x="21"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0" name="Freeform 261"/>
              <p:cNvSpPr>
                <a:spLocks/>
              </p:cNvSpPr>
              <p:nvPr/>
            </p:nvSpPr>
            <p:spPr bwMode="auto">
              <a:xfrm>
                <a:off x="4316636" y="2151849"/>
                <a:ext cx="164145" cy="66590"/>
              </a:xfrm>
              <a:custGeom>
                <a:avLst/>
                <a:gdLst/>
                <a:ahLst/>
                <a:cxnLst>
                  <a:cxn ang="0">
                    <a:pos x="47" y="16"/>
                  </a:cxn>
                  <a:cxn ang="0">
                    <a:pos x="0" y="0"/>
                  </a:cxn>
                  <a:cxn ang="0">
                    <a:pos x="0" y="30"/>
                  </a:cxn>
                  <a:cxn ang="0">
                    <a:pos x="47" y="41"/>
                  </a:cxn>
                  <a:cxn ang="0">
                    <a:pos x="93" y="28"/>
                  </a:cxn>
                  <a:cxn ang="0">
                    <a:pos x="93" y="0"/>
                  </a:cxn>
                  <a:cxn ang="0">
                    <a:pos x="47" y="16"/>
                  </a:cxn>
                </a:cxnLst>
                <a:rect l="0" t="0" r="r" b="b"/>
                <a:pathLst>
                  <a:path w="93" h="41">
                    <a:moveTo>
                      <a:pt x="47" y="16"/>
                    </a:moveTo>
                    <a:cubicBezTo>
                      <a:pt x="0" y="0"/>
                      <a:pt x="0" y="0"/>
                      <a:pt x="0" y="0"/>
                    </a:cubicBezTo>
                    <a:cubicBezTo>
                      <a:pt x="0" y="30"/>
                      <a:pt x="0" y="30"/>
                      <a:pt x="0" y="30"/>
                    </a:cubicBezTo>
                    <a:cubicBezTo>
                      <a:pt x="0" y="30"/>
                      <a:pt x="22" y="41"/>
                      <a:pt x="47" y="41"/>
                    </a:cubicBezTo>
                    <a:cubicBezTo>
                      <a:pt x="72" y="41"/>
                      <a:pt x="93" y="28"/>
                      <a:pt x="93" y="28"/>
                    </a:cubicBezTo>
                    <a:cubicBezTo>
                      <a:pt x="93" y="0"/>
                      <a:pt x="93" y="0"/>
                      <a:pt x="93" y="0"/>
                    </a:cubicBezTo>
                    <a:lnTo>
                      <a:pt x="47" y="16"/>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1" name="Freeform 262"/>
              <p:cNvSpPr>
                <a:spLocks/>
              </p:cNvSpPr>
              <p:nvPr/>
            </p:nvSpPr>
            <p:spPr bwMode="auto">
              <a:xfrm>
                <a:off x="4275600" y="2079860"/>
                <a:ext cx="246218" cy="125981"/>
              </a:xfrm>
              <a:custGeom>
                <a:avLst/>
                <a:gdLst/>
                <a:ahLst/>
                <a:cxnLst>
                  <a:cxn ang="0">
                    <a:pos x="119" y="29"/>
                  </a:cxn>
                  <a:cxn ang="0">
                    <a:pos x="126" y="26"/>
                  </a:cxn>
                  <a:cxn ang="0">
                    <a:pos x="63" y="0"/>
                  </a:cxn>
                  <a:cxn ang="0">
                    <a:pos x="0" y="26"/>
                  </a:cxn>
                  <a:cxn ang="0">
                    <a:pos x="63" y="49"/>
                  </a:cxn>
                  <a:cxn ang="0">
                    <a:pos x="113" y="31"/>
                  </a:cxn>
                  <a:cxn ang="0">
                    <a:pos x="113" y="58"/>
                  </a:cxn>
                  <a:cxn ang="0">
                    <a:pos x="110" y="58"/>
                  </a:cxn>
                  <a:cxn ang="0">
                    <a:pos x="110" y="70"/>
                  </a:cxn>
                  <a:cxn ang="0">
                    <a:pos x="120" y="70"/>
                  </a:cxn>
                  <a:cxn ang="0">
                    <a:pos x="120" y="58"/>
                  </a:cxn>
                  <a:cxn ang="0">
                    <a:pos x="119" y="58"/>
                  </a:cxn>
                  <a:cxn ang="0">
                    <a:pos x="119" y="29"/>
                  </a:cxn>
                </a:cxnLst>
                <a:rect l="0" t="0" r="r" b="b"/>
                <a:pathLst>
                  <a:path w="126" h="70">
                    <a:moveTo>
                      <a:pt x="119" y="29"/>
                    </a:moveTo>
                    <a:lnTo>
                      <a:pt x="126" y="26"/>
                    </a:lnTo>
                    <a:lnTo>
                      <a:pt x="63" y="0"/>
                    </a:lnTo>
                    <a:lnTo>
                      <a:pt x="0" y="26"/>
                    </a:lnTo>
                    <a:lnTo>
                      <a:pt x="63" y="49"/>
                    </a:lnTo>
                    <a:lnTo>
                      <a:pt x="113" y="31"/>
                    </a:lnTo>
                    <a:lnTo>
                      <a:pt x="113" y="58"/>
                    </a:lnTo>
                    <a:lnTo>
                      <a:pt x="110" y="58"/>
                    </a:lnTo>
                    <a:lnTo>
                      <a:pt x="110" y="70"/>
                    </a:lnTo>
                    <a:lnTo>
                      <a:pt x="120" y="70"/>
                    </a:lnTo>
                    <a:lnTo>
                      <a:pt x="120" y="58"/>
                    </a:lnTo>
                    <a:lnTo>
                      <a:pt x="119" y="58"/>
                    </a:lnTo>
                    <a:lnTo>
                      <a:pt x="119" y="29"/>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2" name="Freeform 263"/>
              <p:cNvSpPr>
                <a:spLocks noEditPoints="1"/>
              </p:cNvSpPr>
              <p:nvPr/>
            </p:nvSpPr>
            <p:spPr bwMode="auto">
              <a:xfrm>
                <a:off x="3714770" y="4972014"/>
                <a:ext cx="330245" cy="226765"/>
              </a:xfrm>
              <a:custGeom>
                <a:avLst/>
                <a:gdLst/>
                <a:ahLst/>
                <a:cxnLst>
                  <a:cxn ang="0">
                    <a:pos x="179" y="18"/>
                  </a:cxn>
                  <a:cxn ang="0">
                    <a:pos x="179" y="7"/>
                  </a:cxn>
                  <a:cxn ang="0">
                    <a:pos x="177" y="6"/>
                  </a:cxn>
                  <a:cxn ang="0">
                    <a:pos x="145" y="0"/>
                  </a:cxn>
                  <a:cxn ang="0">
                    <a:pos x="94" y="18"/>
                  </a:cxn>
                  <a:cxn ang="0">
                    <a:pos x="43" y="0"/>
                  </a:cxn>
                  <a:cxn ang="0">
                    <a:pos x="10" y="6"/>
                  </a:cxn>
                  <a:cxn ang="0">
                    <a:pos x="9" y="7"/>
                  </a:cxn>
                  <a:cxn ang="0">
                    <a:pos x="9" y="18"/>
                  </a:cxn>
                  <a:cxn ang="0">
                    <a:pos x="0" y="24"/>
                  </a:cxn>
                  <a:cxn ang="0">
                    <a:pos x="0" y="136"/>
                  </a:cxn>
                  <a:cxn ang="0">
                    <a:pos x="82" y="136"/>
                  </a:cxn>
                  <a:cxn ang="0">
                    <a:pos x="94" y="140"/>
                  </a:cxn>
                  <a:cxn ang="0">
                    <a:pos x="106" y="136"/>
                  </a:cxn>
                  <a:cxn ang="0">
                    <a:pos x="187" y="136"/>
                  </a:cxn>
                  <a:cxn ang="0">
                    <a:pos x="187" y="24"/>
                  </a:cxn>
                  <a:cxn ang="0">
                    <a:pos x="179" y="18"/>
                  </a:cxn>
                  <a:cxn ang="0">
                    <a:pos x="93" y="127"/>
                  </a:cxn>
                  <a:cxn ang="0">
                    <a:pos x="39" y="115"/>
                  </a:cxn>
                  <a:cxn ang="0">
                    <a:pos x="14" y="120"/>
                  </a:cxn>
                  <a:cxn ang="0">
                    <a:pos x="14" y="10"/>
                  </a:cxn>
                  <a:cxn ang="0">
                    <a:pos x="43" y="6"/>
                  </a:cxn>
                  <a:cxn ang="0">
                    <a:pos x="90" y="22"/>
                  </a:cxn>
                  <a:cxn ang="0">
                    <a:pos x="90" y="87"/>
                  </a:cxn>
                  <a:cxn ang="0">
                    <a:pos x="93" y="84"/>
                  </a:cxn>
                  <a:cxn ang="0">
                    <a:pos x="93" y="127"/>
                  </a:cxn>
                  <a:cxn ang="0">
                    <a:pos x="174" y="120"/>
                  </a:cxn>
                  <a:cxn ang="0">
                    <a:pos x="148" y="115"/>
                  </a:cxn>
                  <a:cxn ang="0">
                    <a:pos x="95" y="127"/>
                  </a:cxn>
                  <a:cxn ang="0">
                    <a:pos x="95" y="84"/>
                  </a:cxn>
                  <a:cxn ang="0">
                    <a:pos x="98" y="87"/>
                  </a:cxn>
                  <a:cxn ang="0">
                    <a:pos x="98" y="22"/>
                  </a:cxn>
                  <a:cxn ang="0">
                    <a:pos x="145" y="6"/>
                  </a:cxn>
                  <a:cxn ang="0">
                    <a:pos x="174" y="10"/>
                  </a:cxn>
                  <a:cxn ang="0">
                    <a:pos x="174" y="120"/>
                  </a:cxn>
                </a:cxnLst>
                <a:rect l="0" t="0" r="r" b="b"/>
                <a:pathLst>
                  <a:path w="187" h="140">
                    <a:moveTo>
                      <a:pt x="179" y="18"/>
                    </a:moveTo>
                    <a:cubicBezTo>
                      <a:pt x="179" y="7"/>
                      <a:pt x="179" y="7"/>
                      <a:pt x="179" y="7"/>
                    </a:cubicBezTo>
                    <a:cubicBezTo>
                      <a:pt x="177" y="6"/>
                      <a:pt x="177" y="6"/>
                      <a:pt x="177" y="6"/>
                    </a:cubicBezTo>
                    <a:cubicBezTo>
                      <a:pt x="177" y="6"/>
                      <a:pt x="163" y="0"/>
                      <a:pt x="145" y="0"/>
                    </a:cubicBezTo>
                    <a:cubicBezTo>
                      <a:pt x="125" y="0"/>
                      <a:pt x="108" y="6"/>
                      <a:pt x="94" y="18"/>
                    </a:cubicBezTo>
                    <a:cubicBezTo>
                      <a:pt x="80" y="6"/>
                      <a:pt x="63" y="0"/>
                      <a:pt x="43" y="0"/>
                    </a:cubicBezTo>
                    <a:cubicBezTo>
                      <a:pt x="25" y="0"/>
                      <a:pt x="11" y="6"/>
                      <a:pt x="10" y="6"/>
                    </a:cubicBezTo>
                    <a:cubicBezTo>
                      <a:pt x="9" y="7"/>
                      <a:pt x="9" y="7"/>
                      <a:pt x="9" y="7"/>
                    </a:cubicBezTo>
                    <a:cubicBezTo>
                      <a:pt x="9" y="18"/>
                      <a:pt x="9" y="18"/>
                      <a:pt x="9" y="18"/>
                    </a:cubicBezTo>
                    <a:cubicBezTo>
                      <a:pt x="3" y="19"/>
                      <a:pt x="0" y="20"/>
                      <a:pt x="0" y="24"/>
                    </a:cubicBezTo>
                    <a:cubicBezTo>
                      <a:pt x="0" y="39"/>
                      <a:pt x="0" y="136"/>
                      <a:pt x="0" y="136"/>
                    </a:cubicBezTo>
                    <a:cubicBezTo>
                      <a:pt x="82" y="136"/>
                      <a:pt x="82" y="136"/>
                      <a:pt x="82" y="136"/>
                    </a:cubicBezTo>
                    <a:cubicBezTo>
                      <a:pt x="85" y="138"/>
                      <a:pt x="89" y="140"/>
                      <a:pt x="94" y="140"/>
                    </a:cubicBezTo>
                    <a:cubicBezTo>
                      <a:pt x="99" y="140"/>
                      <a:pt x="103" y="138"/>
                      <a:pt x="106" y="136"/>
                    </a:cubicBezTo>
                    <a:cubicBezTo>
                      <a:pt x="187" y="136"/>
                      <a:pt x="187" y="136"/>
                      <a:pt x="187" y="136"/>
                    </a:cubicBezTo>
                    <a:cubicBezTo>
                      <a:pt x="187" y="136"/>
                      <a:pt x="187" y="29"/>
                      <a:pt x="187" y="24"/>
                    </a:cubicBezTo>
                    <a:cubicBezTo>
                      <a:pt x="187" y="21"/>
                      <a:pt x="184" y="19"/>
                      <a:pt x="179" y="18"/>
                    </a:cubicBezTo>
                    <a:close/>
                    <a:moveTo>
                      <a:pt x="93" y="127"/>
                    </a:moveTo>
                    <a:cubicBezTo>
                      <a:pt x="86" y="124"/>
                      <a:pt x="63" y="115"/>
                      <a:pt x="39" y="115"/>
                    </a:cubicBezTo>
                    <a:cubicBezTo>
                      <a:pt x="29" y="115"/>
                      <a:pt x="21" y="117"/>
                      <a:pt x="14" y="120"/>
                    </a:cubicBezTo>
                    <a:cubicBezTo>
                      <a:pt x="14" y="10"/>
                      <a:pt x="14" y="10"/>
                      <a:pt x="14" y="10"/>
                    </a:cubicBezTo>
                    <a:cubicBezTo>
                      <a:pt x="18" y="9"/>
                      <a:pt x="29" y="6"/>
                      <a:pt x="43" y="6"/>
                    </a:cubicBezTo>
                    <a:cubicBezTo>
                      <a:pt x="62" y="6"/>
                      <a:pt x="77" y="11"/>
                      <a:pt x="90" y="22"/>
                    </a:cubicBezTo>
                    <a:cubicBezTo>
                      <a:pt x="90" y="87"/>
                      <a:pt x="90" y="87"/>
                      <a:pt x="90" y="87"/>
                    </a:cubicBezTo>
                    <a:cubicBezTo>
                      <a:pt x="93" y="84"/>
                      <a:pt x="93" y="84"/>
                      <a:pt x="93" y="84"/>
                    </a:cubicBezTo>
                    <a:lnTo>
                      <a:pt x="93" y="127"/>
                    </a:lnTo>
                    <a:close/>
                    <a:moveTo>
                      <a:pt x="174" y="120"/>
                    </a:moveTo>
                    <a:cubicBezTo>
                      <a:pt x="166" y="116"/>
                      <a:pt x="158" y="115"/>
                      <a:pt x="148" y="115"/>
                    </a:cubicBezTo>
                    <a:cubicBezTo>
                      <a:pt x="124" y="115"/>
                      <a:pt x="102" y="124"/>
                      <a:pt x="95" y="127"/>
                    </a:cubicBezTo>
                    <a:cubicBezTo>
                      <a:pt x="95" y="84"/>
                      <a:pt x="95" y="84"/>
                      <a:pt x="95" y="84"/>
                    </a:cubicBezTo>
                    <a:cubicBezTo>
                      <a:pt x="98" y="87"/>
                      <a:pt x="98" y="87"/>
                      <a:pt x="98" y="87"/>
                    </a:cubicBezTo>
                    <a:cubicBezTo>
                      <a:pt x="98" y="22"/>
                      <a:pt x="98" y="22"/>
                      <a:pt x="98" y="22"/>
                    </a:cubicBezTo>
                    <a:cubicBezTo>
                      <a:pt x="111" y="11"/>
                      <a:pt x="126" y="6"/>
                      <a:pt x="145" y="6"/>
                    </a:cubicBezTo>
                    <a:cubicBezTo>
                      <a:pt x="158" y="6"/>
                      <a:pt x="170" y="9"/>
                      <a:pt x="174" y="10"/>
                    </a:cubicBezTo>
                    <a:lnTo>
                      <a:pt x="174" y="12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3" name="Freeform 264"/>
              <p:cNvSpPr>
                <a:spLocks/>
              </p:cNvSpPr>
              <p:nvPr/>
            </p:nvSpPr>
            <p:spPr bwMode="auto">
              <a:xfrm>
                <a:off x="3757760" y="4999010"/>
                <a:ext cx="99660" cy="28796"/>
              </a:xfrm>
              <a:custGeom>
                <a:avLst/>
                <a:gdLst/>
                <a:ahLst/>
                <a:cxnLst>
                  <a:cxn ang="0">
                    <a:pos x="0" y="8"/>
                  </a:cxn>
                  <a:cxn ang="0">
                    <a:pos x="1" y="12"/>
                  </a:cxn>
                  <a:cxn ang="0">
                    <a:pos x="54" y="18"/>
                  </a:cxn>
                  <a:cxn ang="0">
                    <a:pos x="56" y="15"/>
                  </a:cxn>
                  <a:cxn ang="0">
                    <a:pos x="0" y="8"/>
                  </a:cxn>
                </a:cxnLst>
                <a:rect l="0" t="0" r="r" b="b"/>
                <a:pathLst>
                  <a:path w="56" h="18">
                    <a:moveTo>
                      <a:pt x="0" y="8"/>
                    </a:moveTo>
                    <a:cubicBezTo>
                      <a:pt x="1" y="12"/>
                      <a:pt x="1" y="12"/>
                      <a:pt x="1" y="12"/>
                    </a:cubicBezTo>
                    <a:cubicBezTo>
                      <a:pt x="29" y="5"/>
                      <a:pt x="54" y="18"/>
                      <a:pt x="54" y="18"/>
                    </a:cubicBezTo>
                    <a:cubicBezTo>
                      <a:pt x="56" y="15"/>
                      <a:pt x="56" y="15"/>
                      <a:pt x="56" y="15"/>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4" name="Freeform 265"/>
              <p:cNvSpPr>
                <a:spLocks/>
              </p:cNvSpPr>
              <p:nvPr/>
            </p:nvSpPr>
            <p:spPr bwMode="auto">
              <a:xfrm>
                <a:off x="3757760" y="5018807"/>
                <a:ext cx="99660" cy="30595"/>
              </a:xfrm>
              <a:custGeom>
                <a:avLst/>
                <a:gdLst/>
                <a:ahLst/>
                <a:cxnLst>
                  <a:cxn ang="0">
                    <a:pos x="0" y="8"/>
                  </a:cxn>
                  <a:cxn ang="0">
                    <a:pos x="1" y="12"/>
                  </a:cxn>
                  <a:cxn ang="0">
                    <a:pos x="54" y="19"/>
                  </a:cxn>
                  <a:cxn ang="0">
                    <a:pos x="56" y="15"/>
                  </a:cxn>
                  <a:cxn ang="0">
                    <a:pos x="0" y="8"/>
                  </a:cxn>
                </a:cxnLst>
                <a:rect l="0" t="0" r="r" b="b"/>
                <a:pathLst>
                  <a:path w="56" h="19">
                    <a:moveTo>
                      <a:pt x="0" y="8"/>
                    </a:moveTo>
                    <a:cubicBezTo>
                      <a:pt x="1" y="12"/>
                      <a:pt x="1" y="12"/>
                      <a:pt x="1" y="12"/>
                    </a:cubicBezTo>
                    <a:cubicBezTo>
                      <a:pt x="29" y="5"/>
                      <a:pt x="54" y="19"/>
                      <a:pt x="54" y="19"/>
                    </a:cubicBezTo>
                    <a:cubicBezTo>
                      <a:pt x="56" y="15"/>
                      <a:pt x="56" y="15"/>
                      <a:pt x="56" y="15"/>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5" name="Freeform 266"/>
              <p:cNvSpPr>
                <a:spLocks/>
              </p:cNvSpPr>
              <p:nvPr/>
            </p:nvSpPr>
            <p:spPr bwMode="auto">
              <a:xfrm>
                <a:off x="3757760" y="5038604"/>
                <a:ext cx="99660" cy="28796"/>
              </a:xfrm>
              <a:custGeom>
                <a:avLst/>
                <a:gdLst/>
                <a:ahLst/>
                <a:cxnLst>
                  <a:cxn ang="0">
                    <a:pos x="0" y="8"/>
                  </a:cxn>
                  <a:cxn ang="0">
                    <a:pos x="1" y="12"/>
                  </a:cxn>
                  <a:cxn ang="0">
                    <a:pos x="54" y="18"/>
                  </a:cxn>
                  <a:cxn ang="0">
                    <a:pos x="56" y="14"/>
                  </a:cxn>
                  <a:cxn ang="0">
                    <a:pos x="0" y="8"/>
                  </a:cxn>
                </a:cxnLst>
                <a:rect l="0" t="0" r="r" b="b"/>
                <a:pathLst>
                  <a:path w="56" h="18">
                    <a:moveTo>
                      <a:pt x="0" y="8"/>
                    </a:moveTo>
                    <a:cubicBezTo>
                      <a:pt x="1" y="12"/>
                      <a:pt x="1" y="12"/>
                      <a:pt x="1" y="12"/>
                    </a:cubicBezTo>
                    <a:cubicBezTo>
                      <a:pt x="29" y="4"/>
                      <a:pt x="54" y="18"/>
                      <a:pt x="54" y="18"/>
                    </a:cubicBezTo>
                    <a:cubicBezTo>
                      <a:pt x="56" y="14"/>
                      <a:pt x="56" y="14"/>
                      <a:pt x="56" y="14"/>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6" name="Freeform 267"/>
              <p:cNvSpPr>
                <a:spLocks/>
              </p:cNvSpPr>
              <p:nvPr/>
            </p:nvSpPr>
            <p:spPr bwMode="auto">
              <a:xfrm>
                <a:off x="3757760" y="5058401"/>
                <a:ext cx="99660" cy="30595"/>
              </a:xfrm>
              <a:custGeom>
                <a:avLst/>
                <a:gdLst/>
                <a:ahLst/>
                <a:cxnLst>
                  <a:cxn ang="0">
                    <a:pos x="0" y="8"/>
                  </a:cxn>
                  <a:cxn ang="0">
                    <a:pos x="1" y="12"/>
                  </a:cxn>
                  <a:cxn ang="0">
                    <a:pos x="54" y="19"/>
                  </a:cxn>
                  <a:cxn ang="0">
                    <a:pos x="56" y="15"/>
                  </a:cxn>
                  <a:cxn ang="0">
                    <a:pos x="0" y="8"/>
                  </a:cxn>
                </a:cxnLst>
                <a:rect l="0" t="0" r="r" b="b"/>
                <a:pathLst>
                  <a:path w="56" h="19">
                    <a:moveTo>
                      <a:pt x="0" y="8"/>
                    </a:moveTo>
                    <a:cubicBezTo>
                      <a:pt x="1" y="12"/>
                      <a:pt x="1" y="12"/>
                      <a:pt x="1" y="12"/>
                    </a:cubicBezTo>
                    <a:cubicBezTo>
                      <a:pt x="29" y="5"/>
                      <a:pt x="54" y="19"/>
                      <a:pt x="54" y="19"/>
                    </a:cubicBezTo>
                    <a:cubicBezTo>
                      <a:pt x="56" y="15"/>
                      <a:pt x="56" y="15"/>
                      <a:pt x="56" y="15"/>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7" name="Freeform 268"/>
              <p:cNvSpPr>
                <a:spLocks/>
              </p:cNvSpPr>
              <p:nvPr/>
            </p:nvSpPr>
            <p:spPr bwMode="auto">
              <a:xfrm>
                <a:off x="3757760" y="5078198"/>
                <a:ext cx="99660" cy="30595"/>
              </a:xfrm>
              <a:custGeom>
                <a:avLst/>
                <a:gdLst/>
                <a:ahLst/>
                <a:cxnLst>
                  <a:cxn ang="0">
                    <a:pos x="0" y="8"/>
                  </a:cxn>
                  <a:cxn ang="0">
                    <a:pos x="1" y="12"/>
                  </a:cxn>
                  <a:cxn ang="0">
                    <a:pos x="54" y="19"/>
                  </a:cxn>
                  <a:cxn ang="0">
                    <a:pos x="56" y="15"/>
                  </a:cxn>
                  <a:cxn ang="0">
                    <a:pos x="0" y="8"/>
                  </a:cxn>
                </a:cxnLst>
                <a:rect l="0" t="0" r="r" b="b"/>
                <a:pathLst>
                  <a:path w="56" h="19">
                    <a:moveTo>
                      <a:pt x="0" y="8"/>
                    </a:moveTo>
                    <a:cubicBezTo>
                      <a:pt x="1" y="12"/>
                      <a:pt x="1" y="12"/>
                      <a:pt x="1" y="12"/>
                    </a:cubicBezTo>
                    <a:cubicBezTo>
                      <a:pt x="29" y="5"/>
                      <a:pt x="54" y="18"/>
                      <a:pt x="54" y="19"/>
                    </a:cubicBezTo>
                    <a:cubicBezTo>
                      <a:pt x="56" y="15"/>
                      <a:pt x="56" y="15"/>
                      <a:pt x="56" y="15"/>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8" name="Freeform 269"/>
              <p:cNvSpPr>
                <a:spLocks/>
              </p:cNvSpPr>
              <p:nvPr/>
            </p:nvSpPr>
            <p:spPr bwMode="auto">
              <a:xfrm>
                <a:off x="3757760" y="5096195"/>
                <a:ext cx="99660" cy="32395"/>
              </a:xfrm>
              <a:custGeom>
                <a:avLst/>
                <a:gdLst/>
                <a:ahLst/>
                <a:cxnLst>
                  <a:cxn ang="0">
                    <a:pos x="0" y="8"/>
                  </a:cxn>
                  <a:cxn ang="0">
                    <a:pos x="1" y="12"/>
                  </a:cxn>
                  <a:cxn ang="0">
                    <a:pos x="54" y="19"/>
                  </a:cxn>
                  <a:cxn ang="0">
                    <a:pos x="56" y="15"/>
                  </a:cxn>
                  <a:cxn ang="0">
                    <a:pos x="0" y="8"/>
                  </a:cxn>
                </a:cxnLst>
                <a:rect l="0" t="0" r="r" b="b"/>
                <a:pathLst>
                  <a:path w="56" h="19">
                    <a:moveTo>
                      <a:pt x="0" y="8"/>
                    </a:moveTo>
                    <a:cubicBezTo>
                      <a:pt x="1" y="12"/>
                      <a:pt x="1" y="12"/>
                      <a:pt x="1" y="12"/>
                    </a:cubicBezTo>
                    <a:cubicBezTo>
                      <a:pt x="29" y="5"/>
                      <a:pt x="54" y="19"/>
                      <a:pt x="54" y="19"/>
                    </a:cubicBezTo>
                    <a:cubicBezTo>
                      <a:pt x="56" y="15"/>
                      <a:pt x="56" y="15"/>
                      <a:pt x="56" y="15"/>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9" name="Freeform 270"/>
              <p:cNvSpPr>
                <a:spLocks/>
              </p:cNvSpPr>
              <p:nvPr/>
            </p:nvSpPr>
            <p:spPr bwMode="auto">
              <a:xfrm>
                <a:off x="3757760" y="5115992"/>
                <a:ext cx="99660" cy="30595"/>
              </a:xfrm>
              <a:custGeom>
                <a:avLst/>
                <a:gdLst/>
                <a:ahLst/>
                <a:cxnLst>
                  <a:cxn ang="0">
                    <a:pos x="0" y="8"/>
                  </a:cxn>
                  <a:cxn ang="0">
                    <a:pos x="1" y="12"/>
                  </a:cxn>
                  <a:cxn ang="0">
                    <a:pos x="54" y="19"/>
                  </a:cxn>
                  <a:cxn ang="0">
                    <a:pos x="56" y="15"/>
                  </a:cxn>
                  <a:cxn ang="0">
                    <a:pos x="0" y="8"/>
                  </a:cxn>
                </a:cxnLst>
                <a:rect l="0" t="0" r="r" b="b"/>
                <a:pathLst>
                  <a:path w="56" h="19">
                    <a:moveTo>
                      <a:pt x="0" y="8"/>
                    </a:moveTo>
                    <a:cubicBezTo>
                      <a:pt x="1" y="12"/>
                      <a:pt x="1" y="12"/>
                      <a:pt x="1" y="12"/>
                    </a:cubicBezTo>
                    <a:cubicBezTo>
                      <a:pt x="29" y="5"/>
                      <a:pt x="54" y="19"/>
                      <a:pt x="54" y="19"/>
                    </a:cubicBezTo>
                    <a:cubicBezTo>
                      <a:pt x="56" y="15"/>
                      <a:pt x="56" y="15"/>
                      <a:pt x="56" y="15"/>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0" name="Freeform 271"/>
              <p:cNvSpPr>
                <a:spLocks/>
              </p:cNvSpPr>
              <p:nvPr/>
            </p:nvSpPr>
            <p:spPr bwMode="auto">
              <a:xfrm>
                <a:off x="3904319" y="4999010"/>
                <a:ext cx="99660" cy="30595"/>
              </a:xfrm>
              <a:custGeom>
                <a:avLst/>
                <a:gdLst/>
                <a:ahLst/>
                <a:cxnLst>
                  <a:cxn ang="0">
                    <a:pos x="2" y="19"/>
                  </a:cxn>
                  <a:cxn ang="0">
                    <a:pos x="55" y="12"/>
                  </a:cxn>
                  <a:cxn ang="0">
                    <a:pos x="56" y="8"/>
                  </a:cxn>
                  <a:cxn ang="0">
                    <a:pos x="0" y="15"/>
                  </a:cxn>
                  <a:cxn ang="0">
                    <a:pos x="2" y="19"/>
                  </a:cxn>
                </a:cxnLst>
                <a:rect l="0" t="0" r="r" b="b"/>
                <a:pathLst>
                  <a:path w="56" h="19">
                    <a:moveTo>
                      <a:pt x="2" y="19"/>
                    </a:moveTo>
                    <a:cubicBezTo>
                      <a:pt x="2" y="19"/>
                      <a:pt x="27" y="5"/>
                      <a:pt x="55" y="12"/>
                    </a:cubicBezTo>
                    <a:cubicBezTo>
                      <a:pt x="56" y="8"/>
                      <a:pt x="56" y="8"/>
                      <a:pt x="56" y="8"/>
                    </a:cubicBezTo>
                    <a:cubicBezTo>
                      <a:pt x="27" y="0"/>
                      <a:pt x="1" y="14"/>
                      <a:pt x="0" y="15"/>
                    </a:cubicBezTo>
                    <a:lnTo>
                      <a:pt x="2" y="19"/>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1" name="Freeform 272"/>
              <p:cNvSpPr>
                <a:spLocks/>
              </p:cNvSpPr>
              <p:nvPr/>
            </p:nvSpPr>
            <p:spPr bwMode="auto">
              <a:xfrm>
                <a:off x="3904319" y="5018807"/>
                <a:ext cx="99660" cy="30595"/>
              </a:xfrm>
              <a:custGeom>
                <a:avLst/>
                <a:gdLst/>
                <a:ahLst/>
                <a:cxnLst>
                  <a:cxn ang="0">
                    <a:pos x="0" y="15"/>
                  </a:cxn>
                  <a:cxn ang="0">
                    <a:pos x="2" y="19"/>
                  </a:cxn>
                  <a:cxn ang="0">
                    <a:pos x="55" y="13"/>
                  </a:cxn>
                  <a:cxn ang="0">
                    <a:pos x="56" y="8"/>
                  </a:cxn>
                  <a:cxn ang="0">
                    <a:pos x="0" y="15"/>
                  </a:cxn>
                </a:cxnLst>
                <a:rect l="0" t="0" r="r" b="b"/>
                <a:pathLst>
                  <a:path w="56" h="19">
                    <a:moveTo>
                      <a:pt x="0" y="15"/>
                    </a:moveTo>
                    <a:cubicBezTo>
                      <a:pt x="2" y="19"/>
                      <a:pt x="2" y="19"/>
                      <a:pt x="2" y="19"/>
                    </a:cubicBezTo>
                    <a:cubicBezTo>
                      <a:pt x="2" y="19"/>
                      <a:pt x="27" y="5"/>
                      <a:pt x="55" y="13"/>
                    </a:cubicBezTo>
                    <a:cubicBezTo>
                      <a:pt x="56" y="8"/>
                      <a:pt x="56" y="8"/>
                      <a:pt x="56" y="8"/>
                    </a:cubicBezTo>
                    <a:cubicBezTo>
                      <a:pt x="27" y="0"/>
                      <a:pt x="1" y="15"/>
                      <a:pt x="0" y="1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2" name="Freeform 273"/>
              <p:cNvSpPr>
                <a:spLocks/>
              </p:cNvSpPr>
              <p:nvPr/>
            </p:nvSpPr>
            <p:spPr bwMode="auto">
              <a:xfrm>
                <a:off x="3904319" y="5038604"/>
                <a:ext cx="99660" cy="30595"/>
              </a:xfrm>
              <a:custGeom>
                <a:avLst/>
                <a:gdLst/>
                <a:ahLst/>
                <a:cxnLst>
                  <a:cxn ang="0">
                    <a:pos x="0" y="15"/>
                  </a:cxn>
                  <a:cxn ang="0">
                    <a:pos x="2" y="19"/>
                  </a:cxn>
                  <a:cxn ang="0">
                    <a:pos x="55" y="12"/>
                  </a:cxn>
                  <a:cxn ang="0">
                    <a:pos x="56" y="8"/>
                  </a:cxn>
                  <a:cxn ang="0">
                    <a:pos x="0" y="15"/>
                  </a:cxn>
                </a:cxnLst>
                <a:rect l="0" t="0" r="r" b="b"/>
                <a:pathLst>
                  <a:path w="56" h="19">
                    <a:moveTo>
                      <a:pt x="0" y="15"/>
                    </a:moveTo>
                    <a:cubicBezTo>
                      <a:pt x="2" y="19"/>
                      <a:pt x="2" y="19"/>
                      <a:pt x="2" y="19"/>
                    </a:cubicBezTo>
                    <a:cubicBezTo>
                      <a:pt x="2" y="18"/>
                      <a:pt x="27" y="5"/>
                      <a:pt x="55" y="12"/>
                    </a:cubicBezTo>
                    <a:cubicBezTo>
                      <a:pt x="56" y="8"/>
                      <a:pt x="56" y="8"/>
                      <a:pt x="56" y="8"/>
                    </a:cubicBezTo>
                    <a:cubicBezTo>
                      <a:pt x="27" y="0"/>
                      <a:pt x="1" y="14"/>
                      <a:pt x="0" y="1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3" name="Freeform 274"/>
              <p:cNvSpPr>
                <a:spLocks/>
              </p:cNvSpPr>
              <p:nvPr/>
            </p:nvSpPr>
            <p:spPr bwMode="auto">
              <a:xfrm>
                <a:off x="3904319" y="5060201"/>
                <a:ext cx="99660" cy="28796"/>
              </a:xfrm>
              <a:custGeom>
                <a:avLst/>
                <a:gdLst/>
                <a:ahLst/>
                <a:cxnLst>
                  <a:cxn ang="0">
                    <a:pos x="0" y="14"/>
                  </a:cxn>
                  <a:cxn ang="0">
                    <a:pos x="2" y="18"/>
                  </a:cxn>
                  <a:cxn ang="0">
                    <a:pos x="55" y="12"/>
                  </a:cxn>
                  <a:cxn ang="0">
                    <a:pos x="56" y="8"/>
                  </a:cxn>
                  <a:cxn ang="0">
                    <a:pos x="0" y="14"/>
                  </a:cxn>
                </a:cxnLst>
                <a:rect l="0" t="0" r="r" b="b"/>
                <a:pathLst>
                  <a:path w="56" h="18">
                    <a:moveTo>
                      <a:pt x="0" y="14"/>
                    </a:moveTo>
                    <a:cubicBezTo>
                      <a:pt x="2" y="18"/>
                      <a:pt x="2" y="18"/>
                      <a:pt x="2" y="18"/>
                    </a:cubicBezTo>
                    <a:cubicBezTo>
                      <a:pt x="2" y="18"/>
                      <a:pt x="27" y="4"/>
                      <a:pt x="55" y="12"/>
                    </a:cubicBezTo>
                    <a:cubicBezTo>
                      <a:pt x="56" y="8"/>
                      <a:pt x="56" y="8"/>
                      <a:pt x="56" y="8"/>
                    </a:cubicBezTo>
                    <a:cubicBezTo>
                      <a:pt x="27" y="0"/>
                      <a:pt x="1" y="14"/>
                      <a:pt x="0" y="1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4" name="Freeform 275"/>
              <p:cNvSpPr>
                <a:spLocks/>
              </p:cNvSpPr>
              <p:nvPr/>
            </p:nvSpPr>
            <p:spPr bwMode="auto">
              <a:xfrm>
                <a:off x="3904319" y="5078198"/>
                <a:ext cx="99660" cy="30595"/>
              </a:xfrm>
              <a:custGeom>
                <a:avLst/>
                <a:gdLst/>
                <a:ahLst/>
                <a:cxnLst>
                  <a:cxn ang="0">
                    <a:pos x="0" y="15"/>
                  </a:cxn>
                  <a:cxn ang="0">
                    <a:pos x="2" y="19"/>
                  </a:cxn>
                  <a:cxn ang="0">
                    <a:pos x="55" y="13"/>
                  </a:cxn>
                  <a:cxn ang="0">
                    <a:pos x="56" y="8"/>
                  </a:cxn>
                  <a:cxn ang="0">
                    <a:pos x="0" y="15"/>
                  </a:cxn>
                </a:cxnLst>
                <a:rect l="0" t="0" r="r" b="b"/>
                <a:pathLst>
                  <a:path w="56" h="19">
                    <a:moveTo>
                      <a:pt x="0" y="15"/>
                    </a:moveTo>
                    <a:cubicBezTo>
                      <a:pt x="2" y="19"/>
                      <a:pt x="2" y="19"/>
                      <a:pt x="2" y="19"/>
                    </a:cubicBezTo>
                    <a:cubicBezTo>
                      <a:pt x="2" y="19"/>
                      <a:pt x="27" y="5"/>
                      <a:pt x="55" y="13"/>
                    </a:cubicBezTo>
                    <a:cubicBezTo>
                      <a:pt x="56" y="8"/>
                      <a:pt x="56" y="8"/>
                      <a:pt x="56" y="8"/>
                    </a:cubicBezTo>
                    <a:cubicBezTo>
                      <a:pt x="27" y="0"/>
                      <a:pt x="1" y="15"/>
                      <a:pt x="0" y="1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5" name="Freeform 276"/>
              <p:cNvSpPr>
                <a:spLocks/>
              </p:cNvSpPr>
              <p:nvPr/>
            </p:nvSpPr>
            <p:spPr bwMode="auto">
              <a:xfrm>
                <a:off x="3904319" y="5097995"/>
                <a:ext cx="99660" cy="30595"/>
              </a:xfrm>
              <a:custGeom>
                <a:avLst/>
                <a:gdLst/>
                <a:ahLst/>
                <a:cxnLst>
                  <a:cxn ang="0">
                    <a:pos x="0" y="14"/>
                  </a:cxn>
                  <a:cxn ang="0">
                    <a:pos x="2" y="18"/>
                  </a:cxn>
                  <a:cxn ang="0">
                    <a:pos x="55" y="12"/>
                  </a:cxn>
                  <a:cxn ang="0">
                    <a:pos x="56" y="7"/>
                  </a:cxn>
                  <a:cxn ang="0">
                    <a:pos x="0" y="14"/>
                  </a:cxn>
                </a:cxnLst>
                <a:rect l="0" t="0" r="r" b="b"/>
                <a:pathLst>
                  <a:path w="56" h="18">
                    <a:moveTo>
                      <a:pt x="0" y="14"/>
                    </a:moveTo>
                    <a:cubicBezTo>
                      <a:pt x="2" y="18"/>
                      <a:pt x="2" y="18"/>
                      <a:pt x="2" y="18"/>
                    </a:cubicBezTo>
                    <a:cubicBezTo>
                      <a:pt x="2" y="18"/>
                      <a:pt x="27" y="4"/>
                      <a:pt x="55" y="12"/>
                    </a:cubicBezTo>
                    <a:cubicBezTo>
                      <a:pt x="56" y="7"/>
                      <a:pt x="56" y="7"/>
                      <a:pt x="56" y="7"/>
                    </a:cubicBezTo>
                    <a:cubicBezTo>
                      <a:pt x="27" y="0"/>
                      <a:pt x="1" y="14"/>
                      <a:pt x="0" y="1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6" name="Freeform 277"/>
              <p:cNvSpPr>
                <a:spLocks/>
              </p:cNvSpPr>
              <p:nvPr/>
            </p:nvSpPr>
            <p:spPr bwMode="auto">
              <a:xfrm>
                <a:off x="3904319" y="5117792"/>
                <a:ext cx="99660" cy="28796"/>
              </a:xfrm>
              <a:custGeom>
                <a:avLst/>
                <a:gdLst/>
                <a:ahLst/>
                <a:cxnLst>
                  <a:cxn ang="0">
                    <a:pos x="0" y="14"/>
                  </a:cxn>
                  <a:cxn ang="0">
                    <a:pos x="2" y="18"/>
                  </a:cxn>
                  <a:cxn ang="0">
                    <a:pos x="55" y="12"/>
                  </a:cxn>
                  <a:cxn ang="0">
                    <a:pos x="56" y="7"/>
                  </a:cxn>
                  <a:cxn ang="0">
                    <a:pos x="0" y="14"/>
                  </a:cxn>
                </a:cxnLst>
                <a:rect l="0" t="0" r="r" b="b"/>
                <a:pathLst>
                  <a:path w="56" h="18">
                    <a:moveTo>
                      <a:pt x="0" y="14"/>
                    </a:moveTo>
                    <a:cubicBezTo>
                      <a:pt x="2" y="18"/>
                      <a:pt x="2" y="18"/>
                      <a:pt x="2" y="18"/>
                    </a:cubicBezTo>
                    <a:cubicBezTo>
                      <a:pt x="2" y="18"/>
                      <a:pt x="27" y="4"/>
                      <a:pt x="55" y="12"/>
                    </a:cubicBezTo>
                    <a:cubicBezTo>
                      <a:pt x="56" y="7"/>
                      <a:pt x="56" y="7"/>
                      <a:pt x="56" y="7"/>
                    </a:cubicBezTo>
                    <a:cubicBezTo>
                      <a:pt x="27" y="0"/>
                      <a:pt x="1" y="14"/>
                      <a:pt x="0" y="1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7" name="Freeform 278"/>
              <p:cNvSpPr>
                <a:spLocks noEditPoints="1"/>
              </p:cNvSpPr>
              <p:nvPr/>
            </p:nvSpPr>
            <p:spPr bwMode="auto">
              <a:xfrm>
                <a:off x="619457" y="3798595"/>
                <a:ext cx="263805" cy="235764"/>
              </a:xfrm>
              <a:custGeom>
                <a:avLst/>
                <a:gdLst/>
                <a:ahLst/>
                <a:cxnLst>
                  <a:cxn ang="0">
                    <a:pos x="48" y="110"/>
                  </a:cxn>
                  <a:cxn ang="0">
                    <a:pos x="116" y="42"/>
                  </a:cxn>
                  <a:cxn ang="0">
                    <a:pos x="135" y="0"/>
                  </a:cxn>
                  <a:cxn ang="0">
                    <a:pos x="92" y="16"/>
                  </a:cxn>
                  <a:cxn ang="0">
                    <a:pos x="23" y="83"/>
                  </a:cxn>
                  <a:cxn ang="0">
                    <a:pos x="22" y="83"/>
                  </a:cxn>
                  <a:cxn ang="0">
                    <a:pos x="0" y="106"/>
                  </a:cxn>
                  <a:cxn ang="0">
                    <a:pos x="27" y="131"/>
                  </a:cxn>
                  <a:cxn ang="0">
                    <a:pos x="48" y="110"/>
                  </a:cxn>
                  <a:cxn ang="0">
                    <a:pos x="48" y="110"/>
                  </a:cxn>
                  <a:cxn ang="0">
                    <a:pos x="27" y="121"/>
                  </a:cxn>
                  <a:cxn ang="0">
                    <a:pos x="10" y="106"/>
                  </a:cxn>
                  <a:cxn ang="0">
                    <a:pos x="18" y="98"/>
                  </a:cxn>
                  <a:cxn ang="0">
                    <a:pos x="35" y="114"/>
                  </a:cxn>
                  <a:cxn ang="0">
                    <a:pos x="27" y="121"/>
                  </a:cxn>
                  <a:cxn ang="0">
                    <a:pos x="111" y="43"/>
                  </a:cxn>
                  <a:cxn ang="0">
                    <a:pos x="112" y="29"/>
                  </a:cxn>
                  <a:cxn ang="0">
                    <a:pos x="102" y="31"/>
                  </a:cxn>
                  <a:cxn ang="0">
                    <a:pos x="103" y="21"/>
                  </a:cxn>
                  <a:cxn ang="0">
                    <a:pos x="91" y="21"/>
                  </a:cxn>
                  <a:cxn ang="0">
                    <a:pos x="93" y="18"/>
                  </a:cxn>
                  <a:cxn ang="0">
                    <a:pos x="118" y="10"/>
                  </a:cxn>
                  <a:cxn ang="0">
                    <a:pos x="124" y="16"/>
                  </a:cxn>
                  <a:cxn ang="0">
                    <a:pos x="113" y="40"/>
                  </a:cxn>
                  <a:cxn ang="0">
                    <a:pos x="111" y="43"/>
                  </a:cxn>
                </a:cxnLst>
                <a:rect l="0" t="0" r="r" b="b"/>
                <a:pathLst>
                  <a:path w="135" h="131">
                    <a:moveTo>
                      <a:pt x="48" y="110"/>
                    </a:moveTo>
                    <a:lnTo>
                      <a:pt x="116" y="42"/>
                    </a:lnTo>
                    <a:lnTo>
                      <a:pt x="135" y="0"/>
                    </a:lnTo>
                    <a:lnTo>
                      <a:pt x="92" y="16"/>
                    </a:lnTo>
                    <a:lnTo>
                      <a:pt x="23" y="83"/>
                    </a:lnTo>
                    <a:lnTo>
                      <a:pt x="22" y="83"/>
                    </a:lnTo>
                    <a:lnTo>
                      <a:pt x="0" y="106"/>
                    </a:lnTo>
                    <a:lnTo>
                      <a:pt x="27" y="131"/>
                    </a:lnTo>
                    <a:lnTo>
                      <a:pt x="48" y="110"/>
                    </a:lnTo>
                    <a:lnTo>
                      <a:pt x="48" y="110"/>
                    </a:lnTo>
                    <a:close/>
                    <a:moveTo>
                      <a:pt x="27" y="121"/>
                    </a:moveTo>
                    <a:lnTo>
                      <a:pt x="10" y="106"/>
                    </a:lnTo>
                    <a:lnTo>
                      <a:pt x="18" y="98"/>
                    </a:lnTo>
                    <a:lnTo>
                      <a:pt x="35" y="114"/>
                    </a:lnTo>
                    <a:lnTo>
                      <a:pt x="27" y="121"/>
                    </a:lnTo>
                    <a:close/>
                    <a:moveTo>
                      <a:pt x="111" y="43"/>
                    </a:moveTo>
                    <a:lnTo>
                      <a:pt x="112" y="29"/>
                    </a:lnTo>
                    <a:lnTo>
                      <a:pt x="102" y="31"/>
                    </a:lnTo>
                    <a:lnTo>
                      <a:pt x="103" y="21"/>
                    </a:lnTo>
                    <a:lnTo>
                      <a:pt x="91" y="21"/>
                    </a:lnTo>
                    <a:lnTo>
                      <a:pt x="93" y="18"/>
                    </a:lnTo>
                    <a:lnTo>
                      <a:pt x="118" y="10"/>
                    </a:lnTo>
                    <a:lnTo>
                      <a:pt x="124" y="16"/>
                    </a:lnTo>
                    <a:lnTo>
                      <a:pt x="113" y="40"/>
                    </a:lnTo>
                    <a:lnTo>
                      <a:pt x="111" y="43"/>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8" name="Freeform 279"/>
              <p:cNvSpPr>
                <a:spLocks/>
              </p:cNvSpPr>
              <p:nvPr/>
            </p:nvSpPr>
            <p:spPr bwMode="auto">
              <a:xfrm>
                <a:off x="4910686" y="4075752"/>
                <a:ext cx="54715" cy="55791"/>
              </a:xfrm>
              <a:custGeom>
                <a:avLst/>
                <a:gdLst/>
                <a:ahLst/>
                <a:cxnLst>
                  <a:cxn ang="0">
                    <a:pos x="21" y="23"/>
                  </a:cxn>
                  <a:cxn ang="0">
                    <a:pos x="20" y="25"/>
                  </a:cxn>
                  <a:cxn ang="0">
                    <a:pos x="19" y="26"/>
                  </a:cxn>
                  <a:cxn ang="0">
                    <a:pos x="16" y="26"/>
                  </a:cxn>
                  <a:cxn ang="0">
                    <a:pos x="13" y="26"/>
                  </a:cxn>
                  <a:cxn ang="0">
                    <a:pos x="11" y="23"/>
                  </a:cxn>
                  <a:cxn ang="0">
                    <a:pos x="10" y="20"/>
                  </a:cxn>
                  <a:cxn ang="0">
                    <a:pos x="10" y="17"/>
                  </a:cxn>
                  <a:cxn ang="0">
                    <a:pos x="10" y="14"/>
                  </a:cxn>
                  <a:cxn ang="0">
                    <a:pos x="11" y="11"/>
                  </a:cxn>
                  <a:cxn ang="0">
                    <a:pos x="13" y="9"/>
                  </a:cxn>
                  <a:cxn ang="0">
                    <a:pos x="16" y="8"/>
                  </a:cxn>
                  <a:cxn ang="0">
                    <a:pos x="19" y="9"/>
                  </a:cxn>
                  <a:cxn ang="0">
                    <a:pos x="21" y="10"/>
                  </a:cxn>
                  <a:cxn ang="0">
                    <a:pos x="21" y="12"/>
                  </a:cxn>
                  <a:cxn ang="0">
                    <a:pos x="22" y="13"/>
                  </a:cxn>
                  <a:cxn ang="0">
                    <a:pos x="32" y="13"/>
                  </a:cxn>
                  <a:cxn ang="0">
                    <a:pos x="27" y="3"/>
                  </a:cxn>
                  <a:cxn ang="0">
                    <a:pos x="17" y="0"/>
                  </a:cxn>
                  <a:cxn ang="0">
                    <a:pos x="10" y="1"/>
                  </a:cxn>
                  <a:cxn ang="0">
                    <a:pos x="4" y="4"/>
                  </a:cxn>
                  <a:cxn ang="0">
                    <a:pos x="1" y="10"/>
                  </a:cxn>
                  <a:cxn ang="0">
                    <a:pos x="0" y="17"/>
                  </a:cxn>
                  <a:cxn ang="0">
                    <a:pos x="1" y="24"/>
                  </a:cxn>
                  <a:cxn ang="0">
                    <a:pos x="4" y="30"/>
                  </a:cxn>
                  <a:cxn ang="0">
                    <a:pos x="9" y="33"/>
                  </a:cxn>
                  <a:cxn ang="0">
                    <a:pos x="17" y="35"/>
                  </a:cxn>
                  <a:cxn ang="0">
                    <a:pos x="23" y="33"/>
                  </a:cxn>
                  <a:cxn ang="0">
                    <a:pos x="28" y="30"/>
                  </a:cxn>
                  <a:cxn ang="0">
                    <a:pos x="31" y="26"/>
                  </a:cxn>
                  <a:cxn ang="0">
                    <a:pos x="32" y="21"/>
                  </a:cxn>
                  <a:cxn ang="0">
                    <a:pos x="22" y="21"/>
                  </a:cxn>
                  <a:cxn ang="0">
                    <a:pos x="21" y="23"/>
                  </a:cxn>
                </a:cxnLst>
                <a:rect l="0" t="0" r="r" b="b"/>
                <a:pathLst>
                  <a:path w="32" h="35">
                    <a:moveTo>
                      <a:pt x="21" y="23"/>
                    </a:moveTo>
                    <a:cubicBezTo>
                      <a:pt x="21" y="24"/>
                      <a:pt x="21" y="24"/>
                      <a:pt x="20" y="25"/>
                    </a:cubicBezTo>
                    <a:cubicBezTo>
                      <a:pt x="20" y="25"/>
                      <a:pt x="19" y="26"/>
                      <a:pt x="19" y="26"/>
                    </a:cubicBezTo>
                    <a:cubicBezTo>
                      <a:pt x="18" y="26"/>
                      <a:pt x="17" y="26"/>
                      <a:pt x="16" y="26"/>
                    </a:cubicBezTo>
                    <a:cubicBezTo>
                      <a:pt x="15" y="26"/>
                      <a:pt x="14" y="26"/>
                      <a:pt x="13" y="26"/>
                    </a:cubicBezTo>
                    <a:cubicBezTo>
                      <a:pt x="12" y="25"/>
                      <a:pt x="12" y="24"/>
                      <a:pt x="11" y="23"/>
                    </a:cubicBezTo>
                    <a:cubicBezTo>
                      <a:pt x="11" y="23"/>
                      <a:pt x="10" y="22"/>
                      <a:pt x="10" y="20"/>
                    </a:cubicBezTo>
                    <a:cubicBezTo>
                      <a:pt x="10" y="19"/>
                      <a:pt x="10" y="18"/>
                      <a:pt x="10" y="17"/>
                    </a:cubicBezTo>
                    <a:cubicBezTo>
                      <a:pt x="10" y="16"/>
                      <a:pt x="10" y="15"/>
                      <a:pt x="10" y="14"/>
                    </a:cubicBezTo>
                    <a:cubicBezTo>
                      <a:pt x="10" y="13"/>
                      <a:pt x="11" y="12"/>
                      <a:pt x="11" y="11"/>
                    </a:cubicBezTo>
                    <a:cubicBezTo>
                      <a:pt x="12" y="10"/>
                      <a:pt x="12" y="9"/>
                      <a:pt x="13" y="9"/>
                    </a:cubicBezTo>
                    <a:cubicBezTo>
                      <a:pt x="14" y="8"/>
                      <a:pt x="15" y="8"/>
                      <a:pt x="16" y="8"/>
                    </a:cubicBezTo>
                    <a:cubicBezTo>
                      <a:pt x="17" y="8"/>
                      <a:pt x="18" y="8"/>
                      <a:pt x="19" y="9"/>
                    </a:cubicBezTo>
                    <a:cubicBezTo>
                      <a:pt x="20" y="9"/>
                      <a:pt x="20" y="9"/>
                      <a:pt x="21" y="10"/>
                    </a:cubicBezTo>
                    <a:cubicBezTo>
                      <a:pt x="21" y="10"/>
                      <a:pt x="21" y="11"/>
                      <a:pt x="21" y="12"/>
                    </a:cubicBezTo>
                    <a:cubicBezTo>
                      <a:pt x="22" y="12"/>
                      <a:pt x="22" y="13"/>
                      <a:pt x="22" y="13"/>
                    </a:cubicBezTo>
                    <a:cubicBezTo>
                      <a:pt x="32" y="13"/>
                      <a:pt x="32" y="13"/>
                      <a:pt x="32" y="13"/>
                    </a:cubicBezTo>
                    <a:cubicBezTo>
                      <a:pt x="31" y="9"/>
                      <a:pt x="30" y="5"/>
                      <a:pt x="27" y="3"/>
                    </a:cubicBezTo>
                    <a:cubicBezTo>
                      <a:pt x="25" y="1"/>
                      <a:pt x="21" y="0"/>
                      <a:pt x="17" y="0"/>
                    </a:cubicBezTo>
                    <a:cubicBezTo>
                      <a:pt x="14" y="0"/>
                      <a:pt x="12" y="0"/>
                      <a:pt x="10" y="1"/>
                    </a:cubicBezTo>
                    <a:cubicBezTo>
                      <a:pt x="7" y="2"/>
                      <a:pt x="6" y="3"/>
                      <a:pt x="4" y="4"/>
                    </a:cubicBezTo>
                    <a:cubicBezTo>
                      <a:pt x="3" y="6"/>
                      <a:pt x="2" y="8"/>
                      <a:pt x="1" y="10"/>
                    </a:cubicBezTo>
                    <a:cubicBezTo>
                      <a:pt x="0" y="12"/>
                      <a:pt x="0" y="14"/>
                      <a:pt x="0" y="17"/>
                    </a:cubicBezTo>
                    <a:cubicBezTo>
                      <a:pt x="0" y="20"/>
                      <a:pt x="0" y="22"/>
                      <a:pt x="1" y="24"/>
                    </a:cubicBezTo>
                    <a:cubicBezTo>
                      <a:pt x="1" y="26"/>
                      <a:pt x="3" y="28"/>
                      <a:pt x="4" y="30"/>
                    </a:cubicBezTo>
                    <a:cubicBezTo>
                      <a:pt x="5" y="31"/>
                      <a:pt x="7" y="32"/>
                      <a:pt x="9" y="33"/>
                    </a:cubicBezTo>
                    <a:cubicBezTo>
                      <a:pt x="11" y="34"/>
                      <a:pt x="14" y="35"/>
                      <a:pt x="17" y="35"/>
                    </a:cubicBezTo>
                    <a:cubicBezTo>
                      <a:pt x="19" y="35"/>
                      <a:pt x="21" y="34"/>
                      <a:pt x="23" y="33"/>
                    </a:cubicBezTo>
                    <a:cubicBezTo>
                      <a:pt x="25" y="33"/>
                      <a:pt x="27" y="32"/>
                      <a:pt x="28" y="30"/>
                    </a:cubicBezTo>
                    <a:cubicBezTo>
                      <a:pt x="29" y="29"/>
                      <a:pt x="30" y="27"/>
                      <a:pt x="31" y="26"/>
                    </a:cubicBezTo>
                    <a:cubicBezTo>
                      <a:pt x="32" y="24"/>
                      <a:pt x="32" y="22"/>
                      <a:pt x="32" y="21"/>
                    </a:cubicBezTo>
                    <a:cubicBezTo>
                      <a:pt x="22" y="21"/>
                      <a:pt x="22" y="21"/>
                      <a:pt x="22" y="21"/>
                    </a:cubicBezTo>
                    <a:cubicBezTo>
                      <a:pt x="22" y="22"/>
                      <a:pt x="21" y="22"/>
                      <a:pt x="21" y="2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9" name="Freeform 280"/>
              <p:cNvSpPr>
                <a:spLocks noEditPoints="1"/>
              </p:cNvSpPr>
              <p:nvPr/>
            </p:nvSpPr>
            <p:spPr bwMode="auto">
              <a:xfrm>
                <a:off x="4883329" y="4046957"/>
                <a:ext cx="117247" cy="109783"/>
              </a:xfrm>
              <a:custGeom>
                <a:avLst/>
                <a:gdLst/>
                <a:ahLst/>
                <a:cxnLst>
                  <a:cxn ang="0">
                    <a:pos x="0" y="61"/>
                  </a:cxn>
                  <a:cxn ang="0">
                    <a:pos x="60" y="61"/>
                  </a:cxn>
                  <a:cxn ang="0">
                    <a:pos x="60" y="0"/>
                  </a:cxn>
                  <a:cxn ang="0">
                    <a:pos x="0" y="0"/>
                  </a:cxn>
                  <a:cxn ang="0">
                    <a:pos x="0" y="61"/>
                  </a:cxn>
                  <a:cxn ang="0">
                    <a:pos x="7" y="8"/>
                  </a:cxn>
                  <a:cxn ang="0">
                    <a:pos x="52" y="8"/>
                  </a:cxn>
                  <a:cxn ang="0">
                    <a:pos x="52" y="54"/>
                  </a:cxn>
                  <a:cxn ang="0">
                    <a:pos x="7" y="54"/>
                  </a:cxn>
                  <a:cxn ang="0">
                    <a:pos x="7" y="8"/>
                  </a:cxn>
                </a:cxnLst>
                <a:rect l="0" t="0" r="r" b="b"/>
                <a:pathLst>
                  <a:path w="60" h="61">
                    <a:moveTo>
                      <a:pt x="0" y="61"/>
                    </a:moveTo>
                    <a:lnTo>
                      <a:pt x="60" y="61"/>
                    </a:lnTo>
                    <a:lnTo>
                      <a:pt x="60" y="0"/>
                    </a:lnTo>
                    <a:lnTo>
                      <a:pt x="0" y="0"/>
                    </a:lnTo>
                    <a:lnTo>
                      <a:pt x="0" y="61"/>
                    </a:lnTo>
                    <a:close/>
                    <a:moveTo>
                      <a:pt x="7" y="8"/>
                    </a:moveTo>
                    <a:lnTo>
                      <a:pt x="52" y="8"/>
                    </a:lnTo>
                    <a:lnTo>
                      <a:pt x="52" y="54"/>
                    </a:lnTo>
                    <a:lnTo>
                      <a:pt x="7" y="54"/>
                    </a:lnTo>
                    <a:lnTo>
                      <a:pt x="7" y="8"/>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0" name="Freeform 281"/>
              <p:cNvSpPr>
                <a:spLocks noEditPoints="1"/>
              </p:cNvSpPr>
              <p:nvPr/>
            </p:nvSpPr>
            <p:spPr bwMode="auto">
              <a:xfrm>
                <a:off x="5027933" y="4066754"/>
                <a:ext cx="37128" cy="46793"/>
              </a:xfrm>
              <a:custGeom>
                <a:avLst/>
                <a:gdLst/>
                <a:ahLst/>
                <a:cxnLst>
                  <a:cxn ang="0">
                    <a:pos x="7" y="2"/>
                  </a:cxn>
                  <a:cxn ang="0">
                    <a:pos x="0" y="26"/>
                  </a:cxn>
                  <a:cxn ang="0">
                    <a:pos x="6" y="25"/>
                  </a:cxn>
                  <a:cxn ang="0">
                    <a:pos x="7" y="21"/>
                  </a:cxn>
                  <a:cxn ang="0">
                    <a:pos x="13" y="18"/>
                  </a:cxn>
                  <a:cxn ang="0">
                    <a:pos x="14" y="22"/>
                  </a:cxn>
                  <a:cxn ang="0">
                    <a:pos x="19" y="19"/>
                  </a:cxn>
                  <a:cxn ang="0">
                    <a:pos x="13" y="0"/>
                  </a:cxn>
                  <a:cxn ang="0">
                    <a:pos x="7" y="2"/>
                  </a:cxn>
                  <a:cxn ang="0">
                    <a:pos x="8" y="16"/>
                  </a:cxn>
                  <a:cxn ang="0">
                    <a:pos x="10" y="8"/>
                  </a:cxn>
                  <a:cxn ang="0">
                    <a:pos x="10" y="8"/>
                  </a:cxn>
                  <a:cxn ang="0">
                    <a:pos x="12" y="15"/>
                  </a:cxn>
                  <a:cxn ang="0">
                    <a:pos x="8" y="16"/>
                  </a:cxn>
                </a:cxnLst>
                <a:rect l="0" t="0" r="r" b="b"/>
                <a:pathLst>
                  <a:path w="19" h="26">
                    <a:moveTo>
                      <a:pt x="7" y="2"/>
                    </a:moveTo>
                    <a:lnTo>
                      <a:pt x="0" y="26"/>
                    </a:lnTo>
                    <a:lnTo>
                      <a:pt x="6" y="25"/>
                    </a:lnTo>
                    <a:lnTo>
                      <a:pt x="7" y="21"/>
                    </a:lnTo>
                    <a:lnTo>
                      <a:pt x="13" y="18"/>
                    </a:lnTo>
                    <a:lnTo>
                      <a:pt x="14" y="22"/>
                    </a:lnTo>
                    <a:lnTo>
                      <a:pt x="19" y="19"/>
                    </a:lnTo>
                    <a:lnTo>
                      <a:pt x="13" y="0"/>
                    </a:lnTo>
                    <a:lnTo>
                      <a:pt x="7" y="2"/>
                    </a:lnTo>
                    <a:close/>
                    <a:moveTo>
                      <a:pt x="8" y="16"/>
                    </a:moveTo>
                    <a:lnTo>
                      <a:pt x="10" y="8"/>
                    </a:lnTo>
                    <a:lnTo>
                      <a:pt x="10" y="8"/>
                    </a:lnTo>
                    <a:lnTo>
                      <a:pt x="12" y="15"/>
                    </a:lnTo>
                    <a:lnTo>
                      <a:pt x="8" y="16"/>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1" name="Freeform 282"/>
              <p:cNvSpPr>
                <a:spLocks noEditPoints="1"/>
              </p:cNvSpPr>
              <p:nvPr/>
            </p:nvSpPr>
            <p:spPr bwMode="auto">
              <a:xfrm>
                <a:off x="5215528" y="4012762"/>
                <a:ext cx="72302" cy="134979"/>
              </a:xfrm>
              <a:custGeom>
                <a:avLst/>
                <a:gdLst/>
                <a:ahLst/>
                <a:cxnLst>
                  <a:cxn ang="0">
                    <a:pos x="37" y="0"/>
                  </a:cxn>
                  <a:cxn ang="0">
                    <a:pos x="0" y="15"/>
                  </a:cxn>
                  <a:cxn ang="0">
                    <a:pos x="0" y="75"/>
                  </a:cxn>
                  <a:cxn ang="0">
                    <a:pos x="37" y="61"/>
                  </a:cxn>
                  <a:cxn ang="0">
                    <a:pos x="37" y="0"/>
                  </a:cxn>
                  <a:cxn ang="0">
                    <a:pos x="7" y="65"/>
                  </a:cxn>
                  <a:cxn ang="0">
                    <a:pos x="7" y="19"/>
                  </a:cxn>
                  <a:cxn ang="0">
                    <a:pos x="30" y="11"/>
                  </a:cxn>
                  <a:cxn ang="0">
                    <a:pos x="30" y="56"/>
                  </a:cxn>
                  <a:cxn ang="0">
                    <a:pos x="7" y="65"/>
                  </a:cxn>
                </a:cxnLst>
                <a:rect l="0" t="0" r="r" b="b"/>
                <a:pathLst>
                  <a:path w="37" h="75">
                    <a:moveTo>
                      <a:pt x="37" y="0"/>
                    </a:moveTo>
                    <a:lnTo>
                      <a:pt x="0" y="15"/>
                    </a:lnTo>
                    <a:lnTo>
                      <a:pt x="0" y="75"/>
                    </a:lnTo>
                    <a:lnTo>
                      <a:pt x="37" y="61"/>
                    </a:lnTo>
                    <a:lnTo>
                      <a:pt x="37" y="0"/>
                    </a:lnTo>
                    <a:close/>
                    <a:moveTo>
                      <a:pt x="7" y="65"/>
                    </a:moveTo>
                    <a:lnTo>
                      <a:pt x="7" y="19"/>
                    </a:lnTo>
                    <a:lnTo>
                      <a:pt x="30" y="11"/>
                    </a:lnTo>
                    <a:lnTo>
                      <a:pt x="30" y="56"/>
                    </a:lnTo>
                    <a:lnTo>
                      <a:pt x="7" y="65"/>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2" name="Freeform 283"/>
              <p:cNvSpPr>
                <a:spLocks noEditPoints="1"/>
              </p:cNvSpPr>
              <p:nvPr/>
            </p:nvSpPr>
            <p:spPr bwMode="auto">
              <a:xfrm>
                <a:off x="5119776" y="4068554"/>
                <a:ext cx="54715" cy="53992"/>
              </a:xfrm>
              <a:custGeom>
                <a:avLst/>
                <a:gdLst/>
                <a:ahLst/>
                <a:cxnLst>
                  <a:cxn ang="0">
                    <a:pos x="24" y="33"/>
                  </a:cxn>
                  <a:cxn ang="0">
                    <a:pos x="27" y="31"/>
                  </a:cxn>
                  <a:cxn ang="0">
                    <a:pos x="30" y="28"/>
                  </a:cxn>
                  <a:cxn ang="0">
                    <a:pos x="31" y="23"/>
                  </a:cxn>
                  <a:cxn ang="0">
                    <a:pos x="31" y="20"/>
                  </a:cxn>
                  <a:cxn ang="0">
                    <a:pos x="29" y="18"/>
                  </a:cxn>
                  <a:cxn ang="0">
                    <a:pos x="28" y="16"/>
                  </a:cxn>
                  <a:cxn ang="0">
                    <a:pos x="25" y="15"/>
                  </a:cxn>
                  <a:cxn ang="0">
                    <a:pos x="28" y="12"/>
                  </a:cxn>
                  <a:cxn ang="0">
                    <a:pos x="29" y="8"/>
                  </a:cxn>
                  <a:cxn ang="0">
                    <a:pos x="29" y="5"/>
                  </a:cxn>
                  <a:cxn ang="0">
                    <a:pos x="27" y="3"/>
                  </a:cxn>
                  <a:cxn ang="0">
                    <a:pos x="24" y="1"/>
                  </a:cxn>
                  <a:cxn ang="0">
                    <a:pos x="19" y="0"/>
                  </a:cxn>
                  <a:cxn ang="0">
                    <a:pos x="0" y="0"/>
                  </a:cxn>
                  <a:cxn ang="0">
                    <a:pos x="0" y="33"/>
                  </a:cxn>
                  <a:cxn ang="0">
                    <a:pos x="19" y="33"/>
                  </a:cxn>
                  <a:cxn ang="0">
                    <a:pos x="24" y="33"/>
                  </a:cxn>
                  <a:cxn ang="0">
                    <a:pos x="11" y="8"/>
                  </a:cxn>
                  <a:cxn ang="0">
                    <a:pos x="16" y="8"/>
                  </a:cxn>
                  <a:cxn ang="0">
                    <a:pos x="19" y="8"/>
                  </a:cxn>
                  <a:cxn ang="0">
                    <a:pos x="20" y="10"/>
                  </a:cxn>
                  <a:cxn ang="0">
                    <a:pos x="19" y="12"/>
                  </a:cxn>
                  <a:cxn ang="0">
                    <a:pos x="16" y="13"/>
                  </a:cxn>
                  <a:cxn ang="0">
                    <a:pos x="11" y="13"/>
                  </a:cxn>
                  <a:cxn ang="0">
                    <a:pos x="11" y="8"/>
                  </a:cxn>
                  <a:cxn ang="0">
                    <a:pos x="17" y="25"/>
                  </a:cxn>
                  <a:cxn ang="0">
                    <a:pos x="11" y="25"/>
                  </a:cxn>
                  <a:cxn ang="0">
                    <a:pos x="11" y="19"/>
                  </a:cxn>
                  <a:cxn ang="0">
                    <a:pos x="17" y="19"/>
                  </a:cxn>
                  <a:cxn ang="0">
                    <a:pos x="21" y="22"/>
                  </a:cxn>
                  <a:cxn ang="0">
                    <a:pos x="20" y="24"/>
                  </a:cxn>
                  <a:cxn ang="0">
                    <a:pos x="20" y="25"/>
                  </a:cxn>
                  <a:cxn ang="0">
                    <a:pos x="18" y="25"/>
                  </a:cxn>
                  <a:cxn ang="0">
                    <a:pos x="17" y="25"/>
                  </a:cxn>
                </a:cxnLst>
                <a:rect l="0" t="0" r="r" b="b"/>
                <a:pathLst>
                  <a:path w="31" h="33">
                    <a:moveTo>
                      <a:pt x="24" y="33"/>
                    </a:moveTo>
                    <a:cubicBezTo>
                      <a:pt x="25" y="32"/>
                      <a:pt x="26" y="32"/>
                      <a:pt x="27" y="31"/>
                    </a:cubicBezTo>
                    <a:cubicBezTo>
                      <a:pt x="29" y="30"/>
                      <a:pt x="29" y="29"/>
                      <a:pt x="30" y="28"/>
                    </a:cubicBezTo>
                    <a:cubicBezTo>
                      <a:pt x="31" y="26"/>
                      <a:pt x="31" y="25"/>
                      <a:pt x="31" y="23"/>
                    </a:cubicBezTo>
                    <a:cubicBezTo>
                      <a:pt x="31" y="22"/>
                      <a:pt x="31" y="21"/>
                      <a:pt x="31" y="20"/>
                    </a:cubicBezTo>
                    <a:cubicBezTo>
                      <a:pt x="30" y="19"/>
                      <a:pt x="30" y="18"/>
                      <a:pt x="29" y="18"/>
                    </a:cubicBezTo>
                    <a:cubicBezTo>
                      <a:pt x="29" y="17"/>
                      <a:pt x="28" y="16"/>
                      <a:pt x="28" y="16"/>
                    </a:cubicBezTo>
                    <a:cubicBezTo>
                      <a:pt x="27" y="15"/>
                      <a:pt x="26" y="15"/>
                      <a:pt x="25" y="15"/>
                    </a:cubicBezTo>
                    <a:cubicBezTo>
                      <a:pt x="27" y="14"/>
                      <a:pt x="28" y="13"/>
                      <a:pt x="28" y="12"/>
                    </a:cubicBezTo>
                    <a:cubicBezTo>
                      <a:pt x="29" y="11"/>
                      <a:pt x="29" y="10"/>
                      <a:pt x="29" y="8"/>
                    </a:cubicBezTo>
                    <a:cubicBezTo>
                      <a:pt x="29" y="7"/>
                      <a:pt x="29" y="6"/>
                      <a:pt x="29" y="5"/>
                    </a:cubicBezTo>
                    <a:cubicBezTo>
                      <a:pt x="29" y="4"/>
                      <a:pt x="28" y="4"/>
                      <a:pt x="27" y="3"/>
                    </a:cubicBezTo>
                    <a:cubicBezTo>
                      <a:pt x="27" y="2"/>
                      <a:pt x="26" y="1"/>
                      <a:pt x="24" y="1"/>
                    </a:cubicBezTo>
                    <a:cubicBezTo>
                      <a:pt x="23" y="0"/>
                      <a:pt x="21" y="0"/>
                      <a:pt x="19" y="0"/>
                    </a:cubicBezTo>
                    <a:cubicBezTo>
                      <a:pt x="0" y="0"/>
                      <a:pt x="0" y="0"/>
                      <a:pt x="0" y="0"/>
                    </a:cubicBezTo>
                    <a:cubicBezTo>
                      <a:pt x="0" y="33"/>
                      <a:pt x="0" y="33"/>
                      <a:pt x="0" y="33"/>
                    </a:cubicBezTo>
                    <a:cubicBezTo>
                      <a:pt x="19" y="33"/>
                      <a:pt x="19" y="33"/>
                      <a:pt x="19" y="33"/>
                    </a:cubicBezTo>
                    <a:cubicBezTo>
                      <a:pt x="21" y="33"/>
                      <a:pt x="22" y="33"/>
                      <a:pt x="24" y="33"/>
                    </a:cubicBezTo>
                    <a:close/>
                    <a:moveTo>
                      <a:pt x="11" y="8"/>
                    </a:moveTo>
                    <a:cubicBezTo>
                      <a:pt x="16" y="8"/>
                      <a:pt x="16" y="8"/>
                      <a:pt x="16" y="8"/>
                    </a:cubicBezTo>
                    <a:cubicBezTo>
                      <a:pt x="17" y="8"/>
                      <a:pt x="18" y="8"/>
                      <a:pt x="19" y="8"/>
                    </a:cubicBezTo>
                    <a:cubicBezTo>
                      <a:pt x="19" y="9"/>
                      <a:pt x="20" y="9"/>
                      <a:pt x="20" y="10"/>
                    </a:cubicBezTo>
                    <a:cubicBezTo>
                      <a:pt x="20" y="11"/>
                      <a:pt x="19" y="12"/>
                      <a:pt x="19" y="12"/>
                    </a:cubicBezTo>
                    <a:cubicBezTo>
                      <a:pt x="18" y="13"/>
                      <a:pt x="17" y="13"/>
                      <a:pt x="16" y="13"/>
                    </a:cubicBezTo>
                    <a:cubicBezTo>
                      <a:pt x="11" y="13"/>
                      <a:pt x="11" y="13"/>
                      <a:pt x="11" y="13"/>
                    </a:cubicBezTo>
                    <a:lnTo>
                      <a:pt x="11" y="8"/>
                    </a:lnTo>
                    <a:close/>
                    <a:moveTo>
                      <a:pt x="17" y="25"/>
                    </a:moveTo>
                    <a:cubicBezTo>
                      <a:pt x="11" y="25"/>
                      <a:pt x="11" y="25"/>
                      <a:pt x="11" y="25"/>
                    </a:cubicBezTo>
                    <a:cubicBezTo>
                      <a:pt x="11" y="19"/>
                      <a:pt x="11" y="19"/>
                      <a:pt x="11" y="19"/>
                    </a:cubicBezTo>
                    <a:cubicBezTo>
                      <a:pt x="17" y="19"/>
                      <a:pt x="17" y="19"/>
                      <a:pt x="17" y="19"/>
                    </a:cubicBezTo>
                    <a:cubicBezTo>
                      <a:pt x="20" y="19"/>
                      <a:pt x="21" y="20"/>
                      <a:pt x="21" y="22"/>
                    </a:cubicBezTo>
                    <a:cubicBezTo>
                      <a:pt x="21" y="23"/>
                      <a:pt x="21" y="23"/>
                      <a:pt x="20" y="24"/>
                    </a:cubicBezTo>
                    <a:cubicBezTo>
                      <a:pt x="20" y="24"/>
                      <a:pt x="20" y="25"/>
                      <a:pt x="20" y="25"/>
                    </a:cubicBezTo>
                    <a:cubicBezTo>
                      <a:pt x="19" y="25"/>
                      <a:pt x="19" y="25"/>
                      <a:pt x="18" y="25"/>
                    </a:cubicBezTo>
                    <a:cubicBezTo>
                      <a:pt x="18" y="25"/>
                      <a:pt x="17" y="25"/>
                      <a:pt x="17" y="2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3" name="Freeform 284"/>
              <p:cNvSpPr>
                <a:spLocks/>
              </p:cNvSpPr>
              <p:nvPr/>
            </p:nvSpPr>
            <p:spPr bwMode="auto">
              <a:xfrm>
                <a:off x="5233115" y="4059555"/>
                <a:ext cx="37128" cy="43193"/>
              </a:xfrm>
              <a:custGeom>
                <a:avLst/>
                <a:gdLst/>
                <a:ahLst/>
                <a:cxnLst>
                  <a:cxn ang="0">
                    <a:pos x="14" y="17"/>
                  </a:cxn>
                  <a:cxn ang="0">
                    <a:pos x="13" y="18"/>
                  </a:cxn>
                  <a:cxn ang="0">
                    <a:pos x="12" y="19"/>
                  </a:cxn>
                  <a:cxn ang="0">
                    <a:pos x="11" y="20"/>
                  </a:cxn>
                  <a:cxn ang="0">
                    <a:pos x="9" y="20"/>
                  </a:cxn>
                  <a:cxn ang="0">
                    <a:pos x="8" y="19"/>
                  </a:cxn>
                  <a:cxn ang="0">
                    <a:pos x="7" y="17"/>
                  </a:cxn>
                  <a:cxn ang="0">
                    <a:pos x="7" y="15"/>
                  </a:cxn>
                  <a:cxn ang="0">
                    <a:pos x="7" y="12"/>
                  </a:cxn>
                  <a:cxn ang="0">
                    <a:pos x="8" y="10"/>
                  </a:cxn>
                  <a:cxn ang="0">
                    <a:pos x="9" y="8"/>
                  </a:cxn>
                  <a:cxn ang="0">
                    <a:pos x="11" y="7"/>
                  </a:cxn>
                  <a:cxn ang="0">
                    <a:pos x="13" y="7"/>
                  </a:cxn>
                  <a:cxn ang="0">
                    <a:pos x="14" y="8"/>
                  </a:cxn>
                  <a:cxn ang="0">
                    <a:pos x="14" y="9"/>
                  </a:cxn>
                  <a:cxn ang="0">
                    <a:pos x="14" y="9"/>
                  </a:cxn>
                  <a:cxn ang="0">
                    <a:pos x="20" y="8"/>
                  </a:cxn>
                  <a:cxn ang="0">
                    <a:pos x="18" y="1"/>
                  </a:cxn>
                  <a:cxn ang="0">
                    <a:pos x="11" y="1"/>
                  </a:cxn>
                  <a:cxn ang="0">
                    <a:pos x="7" y="3"/>
                  </a:cxn>
                  <a:cxn ang="0">
                    <a:pos x="3" y="6"/>
                  </a:cxn>
                  <a:cxn ang="0">
                    <a:pos x="1" y="11"/>
                  </a:cxn>
                  <a:cxn ang="0">
                    <a:pos x="0" y="16"/>
                  </a:cxn>
                  <a:cxn ang="0">
                    <a:pos x="1" y="21"/>
                  </a:cxn>
                  <a:cxn ang="0">
                    <a:pos x="3" y="25"/>
                  </a:cxn>
                  <a:cxn ang="0">
                    <a:pos x="7" y="26"/>
                  </a:cxn>
                  <a:cxn ang="0">
                    <a:pos x="11" y="26"/>
                  </a:cxn>
                  <a:cxn ang="0">
                    <a:pos x="15" y="24"/>
                  </a:cxn>
                  <a:cxn ang="0">
                    <a:pos x="18" y="21"/>
                  </a:cxn>
                  <a:cxn ang="0">
                    <a:pos x="20" y="17"/>
                  </a:cxn>
                  <a:cxn ang="0">
                    <a:pos x="21" y="13"/>
                  </a:cxn>
                  <a:cxn ang="0">
                    <a:pos x="14" y="15"/>
                  </a:cxn>
                  <a:cxn ang="0">
                    <a:pos x="14" y="17"/>
                  </a:cxn>
                </a:cxnLst>
                <a:rect l="0" t="0" r="r" b="b"/>
                <a:pathLst>
                  <a:path w="21" h="27">
                    <a:moveTo>
                      <a:pt x="14" y="17"/>
                    </a:moveTo>
                    <a:cubicBezTo>
                      <a:pt x="14" y="17"/>
                      <a:pt x="14" y="18"/>
                      <a:pt x="13" y="18"/>
                    </a:cubicBezTo>
                    <a:cubicBezTo>
                      <a:pt x="13" y="19"/>
                      <a:pt x="13" y="19"/>
                      <a:pt x="12" y="19"/>
                    </a:cubicBezTo>
                    <a:cubicBezTo>
                      <a:pt x="12" y="20"/>
                      <a:pt x="11" y="20"/>
                      <a:pt x="11" y="20"/>
                    </a:cubicBezTo>
                    <a:cubicBezTo>
                      <a:pt x="10" y="20"/>
                      <a:pt x="10" y="20"/>
                      <a:pt x="9" y="20"/>
                    </a:cubicBezTo>
                    <a:cubicBezTo>
                      <a:pt x="9" y="20"/>
                      <a:pt x="8" y="19"/>
                      <a:pt x="8" y="19"/>
                    </a:cubicBezTo>
                    <a:cubicBezTo>
                      <a:pt x="7" y="18"/>
                      <a:pt x="7" y="18"/>
                      <a:pt x="7" y="17"/>
                    </a:cubicBezTo>
                    <a:cubicBezTo>
                      <a:pt x="7" y="16"/>
                      <a:pt x="7" y="15"/>
                      <a:pt x="7" y="15"/>
                    </a:cubicBezTo>
                    <a:cubicBezTo>
                      <a:pt x="7" y="14"/>
                      <a:pt x="7" y="13"/>
                      <a:pt x="7" y="12"/>
                    </a:cubicBezTo>
                    <a:cubicBezTo>
                      <a:pt x="7" y="11"/>
                      <a:pt x="7" y="10"/>
                      <a:pt x="8" y="10"/>
                    </a:cubicBezTo>
                    <a:cubicBezTo>
                      <a:pt x="8" y="9"/>
                      <a:pt x="9" y="8"/>
                      <a:pt x="9" y="8"/>
                    </a:cubicBezTo>
                    <a:cubicBezTo>
                      <a:pt x="10" y="7"/>
                      <a:pt x="10" y="7"/>
                      <a:pt x="11" y="7"/>
                    </a:cubicBezTo>
                    <a:cubicBezTo>
                      <a:pt x="12" y="7"/>
                      <a:pt x="12" y="7"/>
                      <a:pt x="13" y="7"/>
                    </a:cubicBezTo>
                    <a:cubicBezTo>
                      <a:pt x="13" y="7"/>
                      <a:pt x="13" y="7"/>
                      <a:pt x="14" y="8"/>
                    </a:cubicBezTo>
                    <a:cubicBezTo>
                      <a:pt x="14" y="8"/>
                      <a:pt x="14" y="8"/>
                      <a:pt x="14" y="9"/>
                    </a:cubicBezTo>
                    <a:cubicBezTo>
                      <a:pt x="14" y="9"/>
                      <a:pt x="14" y="9"/>
                      <a:pt x="14" y="9"/>
                    </a:cubicBezTo>
                    <a:cubicBezTo>
                      <a:pt x="20" y="8"/>
                      <a:pt x="20" y="8"/>
                      <a:pt x="20" y="8"/>
                    </a:cubicBezTo>
                    <a:cubicBezTo>
                      <a:pt x="20" y="5"/>
                      <a:pt x="19" y="3"/>
                      <a:pt x="18" y="1"/>
                    </a:cubicBezTo>
                    <a:cubicBezTo>
                      <a:pt x="16" y="0"/>
                      <a:pt x="14" y="0"/>
                      <a:pt x="11" y="1"/>
                    </a:cubicBezTo>
                    <a:cubicBezTo>
                      <a:pt x="9" y="1"/>
                      <a:pt x="8" y="2"/>
                      <a:pt x="7" y="3"/>
                    </a:cubicBezTo>
                    <a:cubicBezTo>
                      <a:pt x="5" y="4"/>
                      <a:pt x="4" y="5"/>
                      <a:pt x="3" y="6"/>
                    </a:cubicBezTo>
                    <a:cubicBezTo>
                      <a:pt x="2" y="8"/>
                      <a:pt x="2" y="9"/>
                      <a:pt x="1" y="11"/>
                    </a:cubicBezTo>
                    <a:cubicBezTo>
                      <a:pt x="1" y="13"/>
                      <a:pt x="0" y="14"/>
                      <a:pt x="0" y="16"/>
                    </a:cubicBezTo>
                    <a:cubicBezTo>
                      <a:pt x="0" y="18"/>
                      <a:pt x="1" y="20"/>
                      <a:pt x="1" y="21"/>
                    </a:cubicBezTo>
                    <a:cubicBezTo>
                      <a:pt x="2" y="23"/>
                      <a:pt x="2" y="24"/>
                      <a:pt x="3" y="25"/>
                    </a:cubicBezTo>
                    <a:cubicBezTo>
                      <a:pt x="4" y="25"/>
                      <a:pt x="5" y="26"/>
                      <a:pt x="7" y="26"/>
                    </a:cubicBezTo>
                    <a:cubicBezTo>
                      <a:pt x="8" y="27"/>
                      <a:pt x="9" y="26"/>
                      <a:pt x="11" y="26"/>
                    </a:cubicBezTo>
                    <a:cubicBezTo>
                      <a:pt x="13" y="25"/>
                      <a:pt x="14" y="25"/>
                      <a:pt x="15" y="24"/>
                    </a:cubicBezTo>
                    <a:cubicBezTo>
                      <a:pt x="16" y="23"/>
                      <a:pt x="17" y="22"/>
                      <a:pt x="18" y="21"/>
                    </a:cubicBezTo>
                    <a:cubicBezTo>
                      <a:pt x="19" y="19"/>
                      <a:pt x="19" y="18"/>
                      <a:pt x="20" y="17"/>
                    </a:cubicBezTo>
                    <a:cubicBezTo>
                      <a:pt x="20" y="16"/>
                      <a:pt x="21" y="14"/>
                      <a:pt x="21" y="13"/>
                    </a:cubicBezTo>
                    <a:cubicBezTo>
                      <a:pt x="14" y="15"/>
                      <a:pt x="14" y="15"/>
                      <a:pt x="14" y="15"/>
                    </a:cubicBezTo>
                    <a:cubicBezTo>
                      <a:pt x="14" y="16"/>
                      <a:pt x="14" y="16"/>
                      <a:pt x="14" y="17"/>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4" name="Freeform 285"/>
              <p:cNvSpPr>
                <a:spLocks/>
              </p:cNvSpPr>
              <p:nvPr/>
            </p:nvSpPr>
            <p:spPr bwMode="auto">
              <a:xfrm>
                <a:off x="5164721" y="4007363"/>
                <a:ext cx="115293" cy="23396"/>
              </a:xfrm>
              <a:custGeom>
                <a:avLst/>
                <a:gdLst/>
                <a:ahLst/>
                <a:cxnLst>
                  <a:cxn ang="0">
                    <a:pos x="36" y="0"/>
                  </a:cxn>
                  <a:cxn ang="0">
                    <a:pos x="0" y="13"/>
                  </a:cxn>
                  <a:cxn ang="0">
                    <a:pos x="24" y="13"/>
                  </a:cxn>
                  <a:cxn ang="0">
                    <a:pos x="59" y="1"/>
                  </a:cxn>
                  <a:cxn ang="0">
                    <a:pos x="36" y="0"/>
                  </a:cxn>
                </a:cxnLst>
                <a:rect l="0" t="0" r="r" b="b"/>
                <a:pathLst>
                  <a:path w="59" h="13">
                    <a:moveTo>
                      <a:pt x="36" y="0"/>
                    </a:moveTo>
                    <a:lnTo>
                      <a:pt x="0" y="13"/>
                    </a:lnTo>
                    <a:lnTo>
                      <a:pt x="24" y="13"/>
                    </a:lnTo>
                    <a:lnTo>
                      <a:pt x="59" y="1"/>
                    </a:lnTo>
                    <a:lnTo>
                      <a:pt x="36"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5" name="Freeform 286"/>
              <p:cNvSpPr>
                <a:spLocks noEditPoints="1"/>
              </p:cNvSpPr>
              <p:nvPr/>
            </p:nvSpPr>
            <p:spPr bwMode="auto">
              <a:xfrm>
                <a:off x="4992759" y="3931775"/>
                <a:ext cx="117247" cy="107983"/>
              </a:xfrm>
              <a:custGeom>
                <a:avLst/>
                <a:gdLst/>
                <a:ahLst/>
                <a:cxnLst>
                  <a:cxn ang="0">
                    <a:pos x="60" y="0"/>
                  </a:cxn>
                  <a:cxn ang="0">
                    <a:pos x="0" y="0"/>
                  </a:cxn>
                  <a:cxn ang="0">
                    <a:pos x="0" y="60"/>
                  </a:cxn>
                  <a:cxn ang="0">
                    <a:pos x="60" y="60"/>
                  </a:cxn>
                  <a:cxn ang="0">
                    <a:pos x="60" y="0"/>
                  </a:cxn>
                  <a:cxn ang="0">
                    <a:pos x="52" y="54"/>
                  </a:cxn>
                  <a:cxn ang="0">
                    <a:pos x="7" y="54"/>
                  </a:cxn>
                  <a:cxn ang="0">
                    <a:pos x="7" y="7"/>
                  </a:cxn>
                  <a:cxn ang="0">
                    <a:pos x="52" y="7"/>
                  </a:cxn>
                  <a:cxn ang="0">
                    <a:pos x="52" y="54"/>
                  </a:cxn>
                </a:cxnLst>
                <a:rect l="0" t="0" r="r" b="b"/>
                <a:pathLst>
                  <a:path w="60" h="60">
                    <a:moveTo>
                      <a:pt x="60" y="0"/>
                    </a:moveTo>
                    <a:lnTo>
                      <a:pt x="0" y="0"/>
                    </a:lnTo>
                    <a:lnTo>
                      <a:pt x="0" y="60"/>
                    </a:lnTo>
                    <a:lnTo>
                      <a:pt x="60" y="60"/>
                    </a:lnTo>
                    <a:lnTo>
                      <a:pt x="60" y="0"/>
                    </a:lnTo>
                    <a:close/>
                    <a:moveTo>
                      <a:pt x="52" y="54"/>
                    </a:moveTo>
                    <a:lnTo>
                      <a:pt x="7" y="54"/>
                    </a:lnTo>
                    <a:lnTo>
                      <a:pt x="7" y="7"/>
                    </a:lnTo>
                    <a:lnTo>
                      <a:pt x="52" y="7"/>
                    </a:lnTo>
                    <a:lnTo>
                      <a:pt x="52" y="54"/>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6" name="Freeform 287"/>
              <p:cNvSpPr>
                <a:spLocks noEditPoints="1"/>
              </p:cNvSpPr>
              <p:nvPr/>
            </p:nvSpPr>
            <p:spPr bwMode="auto">
              <a:xfrm>
                <a:off x="5121730" y="3906579"/>
                <a:ext cx="70348" cy="134979"/>
              </a:xfrm>
              <a:custGeom>
                <a:avLst/>
                <a:gdLst/>
                <a:ahLst/>
                <a:cxnLst>
                  <a:cxn ang="0">
                    <a:pos x="0" y="75"/>
                  </a:cxn>
                  <a:cxn ang="0">
                    <a:pos x="36" y="60"/>
                  </a:cxn>
                  <a:cxn ang="0">
                    <a:pos x="36" y="0"/>
                  </a:cxn>
                  <a:cxn ang="0">
                    <a:pos x="0" y="14"/>
                  </a:cxn>
                  <a:cxn ang="0">
                    <a:pos x="0" y="75"/>
                  </a:cxn>
                  <a:cxn ang="0">
                    <a:pos x="29" y="11"/>
                  </a:cxn>
                  <a:cxn ang="0">
                    <a:pos x="29" y="56"/>
                  </a:cxn>
                  <a:cxn ang="0">
                    <a:pos x="7" y="64"/>
                  </a:cxn>
                  <a:cxn ang="0">
                    <a:pos x="7" y="19"/>
                  </a:cxn>
                  <a:cxn ang="0">
                    <a:pos x="29" y="11"/>
                  </a:cxn>
                </a:cxnLst>
                <a:rect l="0" t="0" r="r" b="b"/>
                <a:pathLst>
                  <a:path w="36" h="75">
                    <a:moveTo>
                      <a:pt x="0" y="75"/>
                    </a:moveTo>
                    <a:lnTo>
                      <a:pt x="36" y="60"/>
                    </a:lnTo>
                    <a:lnTo>
                      <a:pt x="36" y="0"/>
                    </a:lnTo>
                    <a:lnTo>
                      <a:pt x="0" y="14"/>
                    </a:lnTo>
                    <a:lnTo>
                      <a:pt x="0" y="75"/>
                    </a:lnTo>
                    <a:close/>
                    <a:moveTo>
                      <a:pt x="29" y="11"/>
                    </a:moveTo>
                    <a:lnTo>
                      <a:pt x="29" y="56"/>
                    </a:lnTo>
                    <a:lnTo>
                      <a:pt x="7" y="64"/>
                    </a:lnTo>
                    <a:lnTo>
                      <a:pt x="7" y="19"/>
                    </a:lnTo>
                    <a:lnTo>
                      <a:pt x="29" y="11"/>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7" name="Freeform 288"/>
              <p:cNvSpPr>
                <a:spLocks/>
              </p:cNvSpPr>
              <p:nvPr/>
            </p:nvSpPr>
            <p:spPr bwMode="auto">
              <a:xfrm>
                <a:off x="4992759" y="3901179"/>
                <a:ext cx="193457" cy="23396"/>
              </a:xfrm>
              <a:custGeom>
                <a:avLst/>
                <a:gdLst/>
                <a:ahLst/>
                <a:cxnLst>
                  <a:cxn ang="0">
                    <a:pos x="99" y="0"/>
                  </a:cxn>
                  <a:cxn ang="0">
                    <a:pos x="34" y="0"/>
                  </a:cxn>
                  <a:cxn ang="0">
                    <a:pos x="0" y="13"/>
                  </a:cxn>
                  <a:cxn ang="0">
                    <a:pos x="64" y="13"/>
                  </a:cxn>
                  <a:cxn ang="0">
                    <a:pos x="99" y="0"/>
                  </a:cxn>
                </a:cxnLst>
                <a:rect l="0" t="0" r="r" b="b"/>
                <a:pathLst>
                  <a:path w="99" h="13">
                    <a:moveTo>
                      <a:pt x="99" y="0"/>
                    </a:moveTo>
                    <a:lnTo>
                      <a:pt x="34" y="0"/>
                    </a:lnTo>
                    <a:lnTo>
                      <a:pt x="0" y="13"/>
                    </a:lnTo>
                    <a:lnTo>
                      <a:pt x="64" y="13"/>
                    </a:lnTo>
                    <a:lnTo>
                      <a:pt x="99"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8" name="Freeform 289"/>
              <p:cNvSpPr>
                <a:spLocks noEditPoints="1"/>
              </p:cNvSpPr>
              <p:nvPr/>
            </p:nvSpPr>
            <p:spPr bwMode="auto">
              <a:xfrm>
                <a:off x="5024025" y="3956971"/>
                <a:ext cx="60577" cy="53992"/>
              </a:xfrm>
              <a:custGeom>
                <a:avLst/>
                <a:gdLst/>
                <a:ahLst/>
                <a:cxnLst>
                  <a:cxn ang="0">
                    <a:pos x="10" y="26"/>
                  </a:cxn>
                  <a:cxn ang="0">
                    <a:pos x="20" y="26"/>
                  </a:cxn>
                  <a:cxn ang="0">
                    <a:pos x="22" y="30"/>
                  </a:cxn>
                  <a:cxn ang="0">
                    <a:pos x="31" y="30"/>
                  </a:cxn>
                  <a:cxn ang="0">
                    <a:pos x="20" y="0"/>
                  </a:cxn>
                  <a:cxn ang="0">
                    <a:pos x="11" y="0"/>
                  </a:cxn>
                  <a:cxn ang="0">
                    <a:pos x="0" y="30"/>
                  </a:cxn>
                  <a:cxn ang="0">
                    <a:pos x="9" y="30"/>
                  </a:cxn>
                  <a:cxn ang="0">
                    <a:pos x="10" y="26"/>
                  </a:cxn>
                  <a:cxn ang="0">
                    <a:pos x="16" y="10"/>
                  </a:cxn>
                  <a:cxn ang="0">
                    <a:pos x="16" y="10"/>
                  </a:cxn>
                  <a:cxn ang="0">
                    <a:pos x="18" y="19"/>
                  </a:cxn>
                  <a:cxn ang="0">
                    <a:pos x="13" y="19"/>
                  </a:cxn>
                  <a:cxn ang="0">
                    <a:pos x="16" y="10"/>
                  </a:cxn>
                </a:cxnLst>
                <a:rect l="0" t="0" r="r" b="b"/>
                <a:pathLst>
                  <a:path w="31" h="30">
                    <a:moveTo>
                      <a:pt x="10" y="26"/>
                    </a:moveTo>
                    <a:lnTo>
                      <a:pt x="20" y="26"/>
                    </a:lnTo>
                    <a:lnTo>
                      <a:pt x="22" y="30"/>
                    </a:lnTo>
                    <a:lnTo>
                      <a:pt x="31" y="30"/>
                    </a:lnTo>
                    <a:lnTo>
                      <a:pt x="20" y="0"/>
                    </a:lnTo>
                    <a:lnTo>
                      <a:pt x="11" y="0"/>
                    </a:lnTo>
                    <a:lnTo>
                      <a:pt x="0" y="30"/>
                    </a:lnTo>
                    <a:lnTo>
                      <a:pt x="9" y="30"/>
                    </a:lnTo>
                    <a:lnTo>
                      <a:pt x="10" y="26"/>
                    </a:lnTo>
                    <a:close/>
                    <a:moveTo>
                      <a:pt x="16" y="10"/>
                    </a:moveTo>
                    <a:lnTo>
                      <a:pt x="16" y="10"/>
                    </a:lnTo>
                    <a:lnTo>
                      <a:pt x="18" y="19"/>
                    </a:lnTo>
                    <a:lnTo>
                      <a:pt x="13" y="19"/>
                    </a:lnTo>
                    <a:lnTo>
                      <a:pt x="16" y="1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9" name="Freeform 290"/>
              <p:cNvSpPr>
                <a:spLocks noEditPoints="1"/>
              </p:cNvSpPr>
              <p:nvPr/>
            </p:nvSpPr>
            <p:spPr bwMode="auto">
              <a:xfrm>
                <a:off x="5145180" y="3953371"/>
                <a:ext cx="31266" cy="44993"/>
              </a:xfrm>
              <a:custGeom>
                <a:avLst/>
                <a:gdLst/>
                <a:ahLst/>
                <a:cxnLst>
                  <a:cxn ang="0">
                    <a:pos x="14" y="23"/>
                  </a:cxn>
                  <a:cxn ang="0">
                    <a:pos x="16" y="21"/>
                  </a:cxn>
                  <a:cxn ang="0">
                    <a:pos x="18" y="18"/>
                  </a:cxn>
                  <a:cxn ang="0">
                    <a:pos x="18" y="15"/>
                  </a:cxn>
                  <a:cxn ang="0">
                    <a:pos x="18" y="12"/>
                  </a:cxn>
                  <a:cxn ang="0">
                    <a:pos x="17" y="11"/>
                  </a:cxn>
                  <a:cxn ang="0">
                    <a:pos x="16" y="10"/>
                  </a:cxn>
                  <a:cxn ang="0">
                    <a:pos x="15" y="10"/>
                  </a:cxn>
                  <a:cxn ang="0">
                    <a:pos x="17" y="7"/>
                  </a:cxn>
                  <a:cxn ang="0">
                    <a:pos x="17" y="4"/>
                  </a:cxn>
                  <a:cxn ang="0">
                    <a:pos x="17" y="3"/>
                  </a:cxn>
                  <a:cxn ang="0">
                    <a:pos x="16" y="1"/>
                  </a:cxn>
                  <a:cxn ang="0">
                    <a:pos x="14" y="0"/>
                  </a:cxn>
                  <a:cxn ang="0">
                    <a:pos x="11" y="1"/>
                  </a:cxn>
                  <a:cxn ang="0">
                    <a:pos x="0" y="4"/>
                  </a:cxn>
                  <a:cxn ang="0">
                    <a:pos x="0" y="28"/>
                  </a:cxn>
                  <a:cxn ang="0">
                    <a:pos x="11" y="24"/>
                  </a:cxn>
                  <a:cxn ang="0">
                    <a:pos x="14" y="23"/>
                  </a:cxn>
                  <a:cxn ang="0">
                    <a:pos x="6" y="8"/>
                  </a:cxn>
                  <a:cxn ang="0">
                    <a:pos x="9" y="7"/>
                  </a:cxn>
                  <a:cxn ang="0">
                    <a:pos x="11" y="7"/>
                  </a:cxn>
                  <a:cxn ang="0">
                    <a:pos x="11" y="8"/>
                  </a:cxn>
                  <a:cxn ang="0">
                    <a:pos x="11" y="9"/>
                  </a:cxn>
                  <a:cxn ang="0">
                    <a:pos x="9" y="10"/>
                  </a:cxn>
                  <a:cxn ang="0">
                    <a:pos x="6" y="11"/>
                  </a:cxn>
                  <a:cxn ang="0">
                    <a:pos x="6" y="8"/>
                  </a:cxn>
                  <a:cxn ang="0">
                    <a:pos x="10" y="19"/>
                  </a:cxn>
                  <a:cxn ang="0">
                    <a:pos x="6" y="20"/>
                  </a:cxn>
                  <a:cxn ang="0">
                    <a:pos x="6" y="16"/>
                  </a:cxn>
                  <a:cxn ang="0">
                    <a:pos x="10" y="15"/>
                  </a:cxn>
                  <a:cxn ang="0">
                    <a:pos x="12" y="16"/>
                  </a:cxn>
                  <a:cxn ang="0">
                    <a:pos x="12" y="17"/>
                  </a:cxn>
                  <a:cxn ang="0">
                    <a:pos x="11" y="18"/>
                  </a:cxn>
                  <a:cxn ang="0">
                    <a:pos x="11" y="19"/>
                  </a:cxn>
                  <a:cxn ang="0">
                    <a:pos x="10" y="19"/>
                  </a:cxn>
                </a:cxnLst>
                <a:rect l="0" t="0" r="r" b="b"/>
                <a:pathLst>
                  <a:path w="18" h="28">
                    <a:moveTo>
                      <a:pt x="14" y="23"/>
                    </a:moveTo>
                    <a:cubicBezTo>
                      <a:pt x="15" y="22"/>
                      <a:pt x="15" y="21"/>
                      <a:pt x="16" y="21"/>
                    </a:cubicBezTo>
                    <a:cubicBezTo>
                      <a:pt x="17" y="20"/>
                      <a:pt x="17" y="19"/>
                      <a:pt x="18" y="18"/>
                    </a:cubicBezTo>
                    <a:cubicBezTo>
                      <a:pt x="18" y="17"/>
                      <a:pt x="18" y="16"/>
                      <a:pt x="18" y="15"/>
                    </a:cubicBezTo>
                    <a:cubicBezTo>
                      <a:pt x="18" y="14"/>
                      <a:pt x="18" y="13"/>
                      <a:pt x="18" y="12"/>
                    </a:cubicBezTo>
                    <a:cubicBezTo>
                      <a:pt x="18" y="12"/>
                      <a:pt x="18" y="11"/>
                      <a:pt x="17" y="11"/>
                    </a:cubicBezTo>
                    <a:cubicBezTo>
                      <a:pt x="17" y="11"/>
                      <a:pt x="17" y="10"/>
                      <a:pt x="16" y="10"/>
                    </a:cubicBezTo>
                    <a:cubicBezTo>
                      <a:pt x="16" y="10"/>
                      <a:pt x="15" y="10"/>
                      <a:pt x="15" y="10"/>
                    </a:cubicBezTo>
                    <a:cubicBezTo>
                      <a:pt x="16" y="9"/>
                      <a:pt x="16" y="8"/>
                      <a:pt x="17" y="7"/>
                    </a:cubicBezTo>
                    <a:cubicBezTo>
                      <a:pt x="17" y="7"/>
                      <a:pt x="17" y="6"/>
                      <a:pt x="17" y="4"/>
                    </a:cubicBezTo>
                    <a:cubicBezTo>
                      <a:pt x="17" y="4"/>
                      <a:pt x="17" y="3"/>
                      <a:pt x="17" y="3"/>
                    </a:cubicBezTo>
                    <a:cubicBezTo>
                      <a:pt x="17" y="2"/>
                      <a:pt x="17" y="1"/>
                      <a:pt x="16" y="1"/>
                    </a:cubicBezTo>
                    <a:cubicBezTo>
                      <a:pt x="16" y="1"/>
                      <a:pt x="15" y="0"/>
                      <a:pt x="14" y="0"/>
                    </a:cubicBezTo>
                    <a:cubicBezTo>
                      <a:pt x="13" y="0"/>
                      <a:pt x="12" y="0"/>
                      <a:pt x="11" y="1"/>
                    </a:cubicBezTo>
                    <a:cubicBezTo>
                      <a:pt x="0" y="4"/>
                      <a:pt x="0" y="4"/>
                      <a:pt x="0" y="4"/>
                    </a:cubicBezTo>
                    <a:cubicBezTo>
                      <a:pt x="0" y="28"/>
                      <a:pt x="0" y="28"/>
                      <a:pt x="0" y="28"/>
                    </a:cubicBezTo>
                    <a:cubicBezTo>
                      <a:pt x="11" y="24"/>
                      <a:pt x="11" y="24"/>
                      <a:pt x="11" y="24"/>
                    </a:cubicBezTo>
                    <a:cubicBezTo>
                      <a:pt x="12" y="24"/>
                      <a:pt x="13" y="23"/>
                      <a:pt x="14" y="23"/>
                    </a:cubicBezTo>
                    <a:close/>
                    <a:moveTo>
                      <a:pt x="6" y="8"/>
                    </a:moveTo>
                    <a:cubicBezTo>
                      <a:pt x="9" y="7"/>
                      <a:pt x="9" y="7"/>
                      <a:pt x="9" y="7"/>
                    </a:cubicBezTo>
                    <a:cubicBezTo>
                      <a:pt x="10" y="7"/>
                      <a:pt x="10" y="6"/>
                      <a:pt x="11" y="7"/>
                    </a:cubicBezTo>
                    <a:cubicBezTo>
                      <a:pt x="11" y="7"/>
                      <a:pt x="11" y="7"/>
                      <a:pt x="11" y="8"/>
                    </a:cubicBezTo>
                    <a:cubicBezTo>
                      <a:pt x="11" y="8"/>
                      <a:pt x="11" y="9"/>
                      <a:pt x="11" y="9"/>
                    </a:cubicBezTo>
                    <a:cubicBezTo>
                      <a:pt x="10" y="10"/>
                      <a:pt x="10" y="10"/>
                      <a:pt x="9" y="10"/>
                    </a:cubicBezTo>
                    <a:cubicBezTo>
                      <a:pt x="6" y="11"/>
                      <a:pt x="6" y="11"/>
                      <a:pt x="6" y="11"/>
                    </a:cubicBezTo>
                    <a:lnTo>
                      <a:pt x="6" y="8"/>
                    </a:lnTo>
                    <a:close/>
                    <a:moveTo>
                      <a:pt x="10" y="19"/>
                    </a:moveTo>
                    <a:cubicBezTo>
                      <a:pt x="6" y="20"/>
                      <a:pt x="6" y="20"/>
                      <a:pt x="6" y="20"/>
                    </a:cubicBezTo>
                    <a:cubicBezTo>
                      <a:pt x="6" y="16"/>
                      <a:pt x="6" y="16"/>
                      <a:pt x="6" y="16"/>
                    </a:cubicBezTo>
                    <a:cubicBezTo>
                      <a:pt x="10" y="15"/>
                      <a:pt x="10" y="15"/>
                      <a:pt x="10" y="15"/>
                    </a:cubicBezTo>
                    <a:cubicBezTo>
                      <a:pt x="11" y="14"/>
                      <a:pt x="12" y="15"/>
                      <a:pt x="12" y="16"/>
                    </a:cubicBezTo>
                    <a:cubicBezTo>
                      <a:pt x="12" y="16"/>
                      <a:pt x="12" y="17"/>
                      <a:pt x="12" y="17"/>
                    </a:cubicBezTo>
                    <a:cubicBezTo>
                      <a:pt x="12" y="17"/>
                      <a:pt x="12" y="18"/>
                      <a:pt x="11" y="18"/>
                    </a:cubicBezTo>
                    <a:cubicBezTo>
                      <a:pt x="11" y="18"/>
                      <a:pt x="11" y="18"/>
                      <a:pt x="11" y="19"/>
                    </a:cubicBezTo>
                    <a:cubicBezTo>
                      <a:pt x="10" y="19"/>
                      <a:pt x="10" y="19"/>
                      <a:pt x="10" y="19"/>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0" name="Freeform 291"/>
              <p:cNvSpPr>
                <a:spLocks noEditPoints="1"/>
              </p:cNvSpPr>
              <p:nvPr/>
            </p:nvSpPr>
            <p:spPr bwMode="auto">
              <a:xfrm>
                <a:off x="5086556" y="4039758"/>
                <a:ext cx="117247" cy="107983"/>
              </a:xfrm>
              <a:custGeom>
                <a:avLst/>
                <a:gdLst/>
                <a:ahLst/>
                <a:cxnLst>
                  <a:cxn ang="0">
                    <a:pos x="15" y="4"/>
                  </a:cxn>
                  <a:cxn ang="0">
                    <a:pos x="0" y="4"/>
                  </a:cxn>
                  <a:cxn ang="0">
                    <a:pos x="0" y="60"/>
                  </a:cxn>
                  <a:cxn ang="0">
                    <a:pos x="60" y="60"/>
                  </a:cxn>
                  <a:cxn ang="0">
                    <a:pos x="60" y="0"/>
                  </a:cxn>
                  <a:cxn ang="0">
                    <a:pos x="26" y="0"/>
                  </a:cxn>
                  <a:cxn ang="0">
                    <a:pos x="15" y="4"/>
                  </a:cxn>
                  <a:cxn ang="0">
                    <a:pos x="53" y="52"/>
                  </a:cxn>
                  <a:cxn ang="0">
                    <a:pos x="7" y="52"/>
                  </a:cxn>
                  <a:cxn ang="0">
                    <a:pos x="7" y="7"/>
                  </a:cxn>
                  <a:cxn ang="0">
                    <a:pos x="53" y="7"/>
                  </a:cxn>
                  <a:cxn ang="0">
                    <a:pos x="53" y="52"/>
                  </a:cxn>
                </a:cxnLst>
                <a:rect l="0" t="0" r="r" b="b"/>
                <a:pathLst>
                  <a:path w="60" h="60">
                    <a:moveTo>
                      <a:pt x="15" y="4"/>
                    </a:moveTo>
                    <a:lnTo>
                      <a:pt x="0" y="4"/>
                    </a:lnTo>
                    <a:lnTo>
                      <a:pt x="0" y="60"/>
                    </a:lnTo>
                    <a:lnTo>
                      <a:pt x="60" y="60"/>
                    </a:lnTo>
                    <a:lnTo>
                      <a:pt x="60" y="0"/>
                    </a:lnTo>
                    <a:lnTo>
                      <a:pt x="26" y="0"/>
                    </a:lnTo>
                    <a:lnTo>
                      <a:pt x="15" y="4"/>
                    </a:lnTo>
                    <a:close/>
                    <a:moveTo>
                      <a:pt x="53" y="52"/>
                    </a:moveTo>
                    <a:lnTo>
                      <a:pt x="7" y="52"/>
                    </a:lnTo>
                    <a:lnTo>
                      <a:pt x="7" y="7"/>
                    </a:lnTo>
                    <a:lnTo>
                      <a:pt x="53" y="7"/>
                    </a:lnTo>
                    <a:lnTo>
                      <a:pt x="53" y="52"/>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1" name="Freeform 292"/>
              <p:cNvSpPr>
                <a:spLocks/>
              </p:cNvSpPr>
              <p:nvPr/>
            </p:nvSpPr>
            <p:spPr bwMode="auto">
              <a:xfrm>
                <a:off x="4883329" y="4016362"/>
                <a:ext cx="103568" cy="23396"/>
              </a:xfrm>
              <a:custGeom>
                <a:avLst/>
                <a:gdLst/>
                <a:ahLst/>
                <a:cxnLst>
                  <a:cxn ang="0">
                    <a:pos x="53" y="0"/>
                  </a:cxn>
                  <a:cxn ang="0">
                    <a:pos x="34" y="0"/>
                  </a:cxn>
                  <a:cxn ang="0">
                    <a:pos x="0" y="13"/>
                  </a:cxn>
                  <a:cxn ang="0">
                    <a:pos x="53" y="13"/>
                  </a:cxn>
                  <a:cxn ang="0">
                    <a:pos x="53" y="0"/>
                  </a:cxn>
                </a:cxnLst>
                <a:rect l="0" t="0" r="r" b="b"/>
                <a:pathLst>
                  <a:path w="53" h="13">
                    <a:moveTo>
                      <a:pt x="53" y="0"/>
                    </a:moveTo>
                    <a:lnTo>
                      <a:pt x="34" y="0"/>
                    </a:lnTo>
                    <a:lnTo>
                      <a:pt x="0" y="13"/>
                    </a:lnTo>
                    <a:lnTo>
                      <a:pt x="53" y="13"/>
                    </a:lnTo>
                    <a:lnTo>
                      <a:pt x="53"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2" name="Freeform 293"/>
              <p:cNvSpPr>
                <a:spLocks/>
              </p:cNvSpPr>
              <p:nvPr/>
            </p:nvSpPr>
            <p:spPr bwMode="auto">
              <a:xfrm>
                <a:off x="5012300" y="4046957"/>
                <a:ext cx="70348" cy="109783"/>
              </a:xfrm>
              <a:custGeom>
                <a:avLst/>
                <a:gdLst/>
                <a:ahLst/>
                <a:cxnLst>
                  <a:cxn ang="0">
                    <a:pos x="29" y="0"/>
                  </a:cxn>
                  <a:cxn ang="0">
                    <a:pos x="29" y="42"/>
                  </a:cxn>
                  <a:cxn ang="0">
                    <a:pos x="7" y="50"/>
                  </a:cxn>
                  <a:cxn ang="0">
                    <a:pos x="6" y="6"/>
                  </a:cxn>
                  <a:cxn ang="0">
                    <a:pos x="21" y="0"/>
                  </a:cxn>
                  <a:cxn ang="0">
                    <a:pos x="1" y="0"/>
                  </a:cxn>
                  <a:cxn ang="0">
                    <a:pos x="0" y="0"/>
                  </a:cxn>
                  <a:cxn ang="0">
                    <a:pos x="0" y="61"/>
                  </a:cxn>
                  <a:cxn ang="0">
                    <a:pos x="36" y="47"/>
                  </a:cxn>
                  <a:cxn ang="0">
                    <a:pos x="36" y="0"/>
                  </a:cxn>
                  <a:cxn ang="0">
                    <a:pos x="29" y="0"/>
                  </a:cxn>
                </a:cxnLst>
                <a:rect l="0" t="0" r="r" b="b"/>
                <a:pathLst>
                  <a:path w="36" h="61">
                    <a:moveTo>
                      <a:pt x="29" y="0"/>
                    </a:moveTo>
                    <a:lnTo>
                      <a:pt x="29" y="42"/>
                    </a:lnTo>
                    <a:lnTo>
                      <a:pt x="7" y="50"/>
                    </a:lnTo>
                    <a:lnTo>
                      <a:pt x="6" y="6"/>
                    </a:lnTo>
                    <a:lnTo>
                      <a:pt x="21" y="0"/>
                    </a:lnTo>
                    <a:lnTo>
                      <a:pt x="1" y="0"/>
                    </a:lnTo>
                    <a:lnTo>
                      <a:pt x="0" y="0"/>
                    </a:lnTo>
                    <a:lnTo>
                      <a:pt x="0" y="61"/>
                    </a:lnTo>
                    <a:lnTo>
                      <a:pt x="36" y="47"/>
                    </a:lnTo>
                    <a:lnTo>
                      <a:pt x="36" y="0"/>
                    </a:lnTo>
                    <a:lnTo>
                      <a:pt x="29"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3" name="Freeform 294"/>
              <p:cNvSpPr>
                <a:spLocks noEditPoints="1"/>
              </p:cNvSpPr>
              <p:nvPr/>
            </p:nvSpPr>
            <p:spPr bwMode="auto">
              <a:xfrm>
                <a:off x="4844247" y="2216639"/>
                <a:ext cx="244264" cy="224965"/>
              </a:xfrm>
              <a:custGeom>
                <a:avLst/>
                <a:gdLst/>
                <a:ahLst/>
                <a:cxnLst>
                  <a:cxn ang="0">
                    <a:pos x="138" y="65"/>
                  </a:cxn>
                  <a:cxn ang="0">
                    <a:pos x="126" y="30"/>
                  </a:cxn>
                  <a:cxn ang="0">
                    <a:pos x="86" y="2"/>
                  </a:cxn>
                  <a:cxn ang="0">
                    <a:pos x="69" y="0"/>
                  </a:cxn>
                  <a:cxn ang="0">
                    <a:pos x="48" y="3"/>
                  </a:cxn>
                  <a:cxn ang="0">
                    <a:pos x="9" y="34"/>
                  </a:cxn>
                  <a:cxn ang="0">
                    <a:pos x="0" y="61"/>
                  </a:cxn>
                  <a:cxn ang="0">
                    <a:pos x="0" y="69"/>
                  </a:cxn>
                  <a:cxn ang="0">
                    <a:pos x="13" y="110"/>
                  </a:cxn>
                  <a:cxn ang="0">
                    <a:pos x="47" y="135"/>
                  </a:cxn>
                  <a:cxn ang="0">
                    <a:pos x="69" y="138"/>
                  </a:cxn>
                  <a:cxn ang="0">
                    <a:pos x="98" y="132"/>
                  </a:cxn>
                  <a:cxn ang="0">
                    <a:pos x="123" y="112"/>
                  </a:cxn>
                  <a:cxn ang="0">
                    <a:pos x="138" y="69"/>
                  </a:cxn>
                  <a:cxn ang="0">
                    <a:pos x="138" y="65"/>
                  </a:cxn>
                  <a:cxn ang="0">
                    <a:pos x="124" y="65"/>
                  </a:cxn>
                  <a:cxn ang="0">
                    <a:pos x="110" y="90"/>
                  </a:cxn>
                  <a:cxn ang="0">
                    <a:pos x="119" y="106"/>
                  </a:cxn>
                  <a:cxn ang="0">
                    <a:pos x="95" y="126"/>
                  </a:cxn>
                  <a:cxn ang="0">
                    <a:pos x="88" y="114"/>
                  </a:cxn>
                  <a:cxn ang="0">
                    <a:pos x="59" y="114"/>
                  </a:cxn>
                  <a:cxn ang="0">
                    <a:pos x="50" y="129"/>
                  </a:cxn>
                  <a:cxn ang="0">
                    <a:pos x="17" y="104"/>
                  </a:cxn>
                  <a:cxn ang="0">
                    <a:pos x="28" y="85"/>
                  </a:cxn>
                  <a:cxn ang="0">
                    <a:pos x="14" y="61"/>
                  </a:cxn>
                  <a:cxn ang="0">
                    <a:pos x="7" y="61"/>
                  </a:cxn>
                  <a:cxn ang="0">
                    <a:pos x="17" y="34"/>
                  </a:cxn>
                  <a:cxn ang="0">
                    <a:pos x="37" y="34"/>
                  </a:cxn>
                  <a:cxn ang="0">
                    <a:pos x="51" y="10"/>
                  </a:cxn>
                  <a:cxn ang="0">
                    <a:pos x="51" y="9"/>
                  </a:cxn>
                  <a:cxn ang="0">
                    <a:pos x="69" y="7"/>
                  </a:cxn>
                  <a:cxn ang="0">
                    <a:pos x="82" y="8"/>
                  </a:cxn>
                  <a:cxn ang="0">
                    <a:pos x="81" y="10"/>
                  </a:cxn>
                  <a:cxn ang="0">
                    <a:pos x="95" y="34"/>
                  </a:cxn>
                  <a:cxn ang="0">
                    <a:pos x="121" y="34"/>
                  </a:cxn>
                  <a:cxn ang="0">
                    <a:pos x="131" y="65"/>
                  </a:cxn>
                  <a:cxn ang="0">
                    <a:pos x="124" y="65"/>
                  </a:cxn>
                </a:cxnLst>
                <a:rect l="0" t="0" r="r" b="b"/>
                <a:pathLst>
                  <a:path w="138" h="138">
                    <a:moveTo>
                      <a:pt x="138" y="65"/>
                    </a:moveTo>
                    <a:cubicBezTo>
                      <a:pt x="137" y="52"/>
                      <a:pt x="133" y="40"/>
                      <a:pt x="126" y="30"/>
                    </a:cubicBezTo>
                    <a:cubicBezTo>
                      <a:pt x="117" y="16"/>
                      <a:pt x="102" y="6"/>
                      <a:pt x="86" y="2"/>
                    </a:cubicBezTo>
                    <a:cubicBezTo>
                      <a:pt x="80" y="1"/>
                      <a:pt x="75" y="0"/>
                      <a:pt x="69" y="0"/>
                    </a:cubicBezTo>
                    <a:cubicBezTo>
                      <a:pt x="62" y="0"/>
                      <a:pt x="54" y="1"/>
                      <a:pt x="48" y="3"/>
                    </a:cubicBezTo>
                    <a:cubicBezTo>
                      <a:pt x="31" y="9"/>
                      <a:pt x="18" y="20"/>
                      <a:pt x="9" y="34"/>
                    </a:cubicBezTo>
                    <a:cubicBezTo>
                      <a:pt x="5" y="42"/>
                      <a:pt x="2" y="51"/>
                      <a:pt x="0" y="61"/>
                    </a:cubicBezTo>
                    <a:cubicBezTo>
                      <a:pt x="0" y="63"/>
                      <a:pt x="0" y="66"/>
                      <a:pt x="0" y="69"/>
                    </a:cubicBezTo>
                    <a:cubicBezTo>
                      <a:pt x="0" y="84"/>
                      <a:pt x="5" y="98"/>
                      <a:pt x="13" y="110"/>
                    </a:cubicBezTo>
                    <a:cubicBezTo>
                      <a:pt x="22" y="121"/>
                      <a:pt x="33" y="130"/>
                      <a:pt x="47" y="135"/>
                    </a:cubicBezTo>
                    <a:cubicBezTo>
                      <a:pt x="54" y="137"/>
                      <a:pt x="61" y="138"/>
                      <a:pt x="69" y="138"/>
                    </a:cubicBezTo>
                    <a:cubicBezTo>
                      <a:pt x="79" y="138"/>
                      <a:pt x="89" y="136"/>
                      <a:pt x="98" y="132"/>
                    </a:cubicBezTo>
                    <a:cubicBezTo>
                      <a:pt x="108" y="127"/>
                      <a:pt x="116" y="121"/>
                      <a:pt x="123" y="112"/>
                    </a:cubicBezTo>
                    <a:cubicBezTo>
                      <a:pt x="132" y="101"/>
                      <a:pt x="138" y="85"/>
                      <a:pt x="138" y="69"/>
                    </a:cubicBezTo>
                    <a:cubicBezTo>
                      <a:pt x="138" y="68"/>
                      <a:pt x="138" y="67"/>
                      <a:pt x="138" y="65"/>
                    </a:cubicBezTo>
                    <a:close/>
                    <a:moveTo>
                      <a:pt x="124" y="65"/>
                    </a:moveTo>
                    <a:cubicBezTo>
                      <a:pt x="110" y="90"/>
                      <a:pt x="110" y="90"/>
                      <a:pt x="110" y="90"/>
                    </a:cubicBezTo>
                    <a:cubicBezTo>
                      <a:pt x="119" y="106"/>
                      <a:pt x="119" y="106"/>
                      <a:pt x="119" y="106"/>
                    </a:cubicBezTo>
                    <a:cubicBezTo>
                      <a:pt x="113" y="115"/>
                      <a:pt x="104" y="121"/>
                      <a:pt x="95" y="126"/>
                    </a:cubicBezTo>
                    <a:cubicBezTo>
                      <a:pt x="88" y="114"/>
                      <a:pt x="88" y="114"/>
                      <a:pt x="88" y="114"/>
                    </a:cubicBezTo>
                    <a:cubicBezTo>
                      <a:pt x="59" y="114"/>
                      <a:pt x="59" y="114"/>
                      <a:pt x="59" y="114"/>
                    </a:cubicBezTo>
                    <a:cubicBezTo>
                      <a:pt x="50" y="129"/>
                      <a:pt x="50" y="129"/>
                      <a:pt x="50" y="129"/>
                    </a:cubicBezTo>
                    <a:cubicBezTo>
                      <a:pt x="37" y="124"/>
                      <a:pt x="25" y="116"/>
                      <a:pt x="17" y="104"/>
                    </a:cubicBezTo>
                    <a:cubicBezTo>
                      <a:pt x="28" y="85"/>
                      <a:pt x="28" y="85"/>
                      <a:pt x="28" y="85"/>
                    </a:cubicBezTo>
                    <a:cubicBezTo>
                      <a:pt x="14" y="61"/>
                      <a:pt x="14" y="61"/>
                      <a:pt x="14" y="61"/>
                    </a:cubicBezTo>
                    <a:cubicBezTo>
                      <a:pt x="7" y="61"/>
                      <a:pt x="7" y="61"/>
                      <a:pt x="7" y="61"/>
                    </a:cubicBezTo>
                    <a:cubicBezTo>
                      <a:pt x="8" y="51"/>
                      <a:pt x="12" y="42"/>
                      <a:pt x="17" y="34"/>
                    </a:cubicBezTo>
                    <a:cubicBezTo>
                      <a:pt x="37" y="34"/>
                      <a:pt x="37" y="34"/>
                      <a:pt x="37" y="34"/>
                    </a:cubicBezTo>
                    <a:cubicBezTo>
                      <a:pt x="51" y="10"/>
                      <a:pt x="51" y="10"/>
                      <a:pt x="51" y="10"/>
                    </a:cubicBezTo>
                    <a:cubicBezTo>
                      <a:pt x="51" y="9"/>
                      <a:pt x="51" y="9"/>
                      <a:pt x="51" y="9"/>
                    </a:cubicBezTo>
                    <a:cubicBezTo>
                      <a:pt x="57" y="8"/>
                      <a:pt x="63" y="7"/>
                      <a:pt x="69" y="7"/>
                    </a:cubicBezTo>
                    <a:cubicBezTo>
                      <a:pt x="73" y="7"/>
                      <a:pt x="78" y="7"/>
                      <a:pt x="82" y="8"/>
                    </a:cubicBezTo>
                    <a:cubicBezTo>
                      <a:pt x="81" y="10"/>
                      <a:pt x="81" y="10"/>
                      <a:pt x="81" y="10"/>
                    </a:cubicBezTo>
                    <a:cubicBezTo>
                      <a:pt x="95" y="34"/>
                      <a:pt x="95" y="34"/>
                      <a:pt x="95" y="34"/>
                    </a:cubicBezTo>
                    <a:cubicBezTo>
                      <a:pt x="121" y="34"/>
                      <a:pt x="121" y="34"/>
                      <a:pt x="121" y="34"/>
                    </a:cubicBezTo>
                    <a:cubicBezTo>
                      <a:pt x="127" y="43"/>
                      <a:pt x="131" y="54"/>
                      <a:pt x="131" y="65"/>
                    </a:cubicBezTo>
                    <a:lnTo>
                      <a:pt x="124" y="65"/>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4" name="Freeform 295"/>
              <p:cNvSpPr>
                <a:spLocks/>
              </p:cNvSpPr>
              <p:nvPr/>
            </p:nvSpPr>
            <p:spPr bwMode="auto">
              <a:xfrm>
                <a:off x="4916549" y="2288628"/>
                <a:ext cx="99660" cy="79188"/>
              </a:xfrm>
              <a:custGeom>
                <a:avLst/>
                <a:gdLst/>
                <a:ahLst/>
                <a:cxnLst>
                  <a:cxn ang="0">
                    <a:pos x="13" y="0"/>
                  </a:cxn>
                  <a:cxn ang="0">
                    <a:pos x="0" y="21"/>
                  </a:cxn>
                  <a:cxn ang="0">
                    <a:pos x="13" y="44"/>
                  </a:cxn>
                  <a:cxn ang="0">
                    <a:pos x="38" y="44"/>
                  </a:cxn>
                  <a:cxn ang="0">
                    <a:pos x="51" y="21"/>
                  </a:cxn>
                  <a:cxn ang="0">
                    <a:pos x="38" y="0"/>
                  </a:cxn>
                  <a:cxn ang="0">
                    <a:pos x="13" y="0"/>
                  </a:cxn>
                </a:cxnLst>
                <a:rect l="0" t="0" r="r" b="b"/>
                <a:pathLst>
                  <a:path w="51" h="44">
                    <a:moveTo>
                      <a:pt x="13" y="0"/>
                    </a:moveTo>
                    <a:lnTo>
                      <a:pt x="0" y="21"/>
                    </a:lnTo>
                    <a:lnTo>
                      <a:pt x="13" y="44"/>
                    </a:lnTo>
                    <a:lnTo>
                      <a:pt x="38" y="44"/>
                    </a:lnTo>
                    <a:lnTo>
                      <a:pt x="51" y="21"/>
                    </a:lnTo>
                    <a:lnTo>
                      <a:pt x="38" y="0"/>
                    </a:lnTo>
                    <a:lnTo>
                      <a:pt x="13"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5" name="Freeform 296"/>
              <p:cNvSpPr>
                <a:spLocks/>
              </p:cNvSpPr>
              <p:nvPr/>
            </p:nvSpPr>
            <p:spPr bwMode="auto">
              <a:xfrm>
                <a:off x="748429" y="4333113"/>
                <a:ext cx="175870" cy="68389"/>
              </a:xfrm>
              <a:custGeom>
                <a:avLst/>
                <a:gdLst/>
                <a:ahLst/>
                <a:cxnLst>
                  <a:cxn ang="0">
                    <a:pos x="46" y="38"/>
                  </a:cxn>
                  <a:cxn ang="0">
                    <a:pos x="90" y="0"/>
                  </a:cxn>
                  <a:cxn ang="0">
                    <a:pos x="0" y="0"/>
                  </a:cxn>
                  <a:cxn ang="0">
                    <a:pos x="46" y="38"/>
                  </a:cxn>
                </a:cxnLst>
                <a:rect l="0" t="0" r="r" b="b"/>
                <a:pathLst>
                  <a:path w="90" h="38">
                    <a:moveTo>
                      <a:pt x="46" y="38"/>
                    </a:moveTo>
                    <a:lnTo>
                      <a:pt x="90" y="0"/>
                    </a:lnTo>
                    <a:lnTo>
                      <a:pt x="0" y="0"/>
                    </a:lnTo>
                    <a:lnTo>
                      <a:pt x="46" y="38"/>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6" name="Freeform 297"/>
              <p:cNvSpPr>
                <a:spLocks/>
              </p:cNvSpPr>
              <p:nvPr/>
            </p:nvSpPr>
            <p:spPr bwMode="auto">
              <a:xfrm>
                <a:off x="742566" y="4338512"/>
                <a:ext cx="189549" cy="100784"/>
              </a:xfrm>
              <a:custGeom>
                <a:avLst/>
                <a:gdLst/>
                <a:ahLst/>
                <a:cxnLst>
                  <a:cxn ang="0">
                    <a:pos x="49" y="41"/>
                  </a:cxn>
                  <a:cxn ang="0">
                    <a:pos x="0" y="0"/>
                  </a:cxn>
                  <a:cxn ang="0">
                    <a:pos x="0" y="56"/>
                  </a:cxn>
                  <a:cxn ang="0">
                    <a:pos x="97" y="56"/>
                  </a:cxn>
                  <a:cxn ang="0">
                    <a:pos x="97" y="0"/>
                  </a:cxn>
                  <a:cxn ang="0">
                    <a:pos x="49" y="41"/>
                  </a:cxn>
                </a:cxnLst>
                <a:rect l="0" t="0" r="r" b="b"/>
                <a:pathLst>
                  <a:path w="97" h="56">
                    <a:moveTo>
                      <a:pt x="49" y="41"/>
                    </a:moveTo>
                    <a:lnTo>
                      <a:pt x="0" y="0"/>
                    </a:lnTo>
                    <a:lnTo>
                      <a:pt x="0" y="56"/>
                    </a:lnTo>
                    <a:lnTo>
                      <a:pt x="97" y="56"/>
                    </a:lnTo>
                    <a:lnTo>
                      <a:pt x="97" y="0"/>
                    </a:lnTo>
                    <a:lnTo>
                      <a:pt x="49" y="41"/>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7" name="Freeform 298"/>
              <p:cNvSpPr>
                <a:spLocks noEditPoints="1"/>
              </p:cNvSpPr>
              <p:nvPr/>
            </p:nvSpPr>
            <p:spPr bwMode="auto">
              <a:xfrm>
                <a:off x="3200839" y="2171646"/>
                <a:ext cx="300933" cy="278957"/>
              </a:xfrm>
              <a:custGeom>
                <a:avLst/>
                <a:gdLst/>
                <a:ahLst/>
                <a:cxnLst>
                  <a:cxn ang="0">
                    <a:pos x="85" y="0"/>
                  </a:cxn>
                  <a:cxn ang="0">
                    <a:pos x="0" y="86"/>
                  </a:cxn>
                  <a:cxn ang="0">
                    <a:pos x="4" y="112"/>
                  </a:cxn>
                  <a:cxn ang="0">
                    <a:pos x="58" y="116"/>
                  </a:cxn>
                  <a:cxn ang="0">
                    <a:pos x="57" y="166"/>
                  </a:cxn>
                  <a:cxn ang="0">
                    <a:pos x="85" y="171"/>
                  </a:cxn>
                  <a:cxn ang="0">
                    <a:pos x="171" y="86"/>
                  </a:cxn>
                  <a:cxn ang="0">
                    <a:pos x="85" y="0"/>
                  </a:cxn>
                  <a:cxn ang="0">
                    <a:pos x="127" y="29"/>
                  </a:cxn>
                  <a:cxn ang="0">
                    <a:pos x="144" y="44"/>
                  </a:cxn>
                  <a:cxn ang="0">
                    <a:pos x="127" y="59"/>
                  </a:cxn>
                  <a:cxn ang="0">
                    <a:pos x="109" y="44"/>
                  </a:cxn>
                  <a:cxn ang="0">
                    <a:pos x="127" y="29"/>
                  </a:cxn>
                  <a:cxn ang="0">
                    <a:pos x="27" y="91"/>
                  </a:cxn>
                  <a:cxn ang="0">
                    <a:pos x="9" y="76"/>
                  </a:cxn>
                  <a:cxn ang="0">
                    <a:pos x="27" y="61"/>
                  </a:cxn>
                  <a:cxn ang="0">
                    <a:pos x="45" y="76"/>
                  </a:cxn>
                  <a:cxn ang="0">
                    <a:pos x="27" y="91"/>
                  </a:cxn>
                  <a:cxn ang="0">
                    <a:pos x="48" y="57"/>
                  </a:cxn>
                  <a:cxn ang="0">
                    <a:pos x="30" y="42"/>
                  </a:cxn>
                  <a:cxn ang="0">
                    <a:pos x="48" y="27"/>
                  </a:cxn>
                  <a:cxn ang="0">
                    <a:pos x="65" y="42"/>
                  </a:cxn>
                  <a:cxn ang="0">
                    <a:pos x="48" y="57"/>
                  </a:cxn>
                  <a:cxn ang="0">
                    <a:pos x="69" y="24"/>
                  </a:cxn>
                  <a:cxn ang="0">
                    <a:pos x="87" y="9"/>
                  </a:cxn>
                  <a:cxn ang="0">
                    <a:pos x="104" y="24"/>
                  </a:cxn>
                  <a:cxn ang="0">
                    <a:pos x="87" y="39"/>
                  </a:cxn>
                  <a:cxn ang="0">
                    <a:pos x="69" y="24"/>
                  </a:cxn>
                  <a:cxn ang="0">
                    <a:pos x="99" y="159"/>
                  </a:cxn>
                  <a:cxn ang="0">
                    <a:pos x="82" y="144"/>
                  </a:cxn>
                  <a:cxn ang="0">
                    <a:pos x="99" y="129"/>
                  </a:cxn>
                  <a:cxn ang="0">
                    <a:pos x="117" y="144"/>
                  </a:cxn>
                  <a:cxn ang="0">
                    <a:pos x="99" y="159"/>
                  </a:cxn>
                  <a:cxn ang="0">
                    <a:pos x="135" y="133"/>
                  </a:cxn>
                  <a:cxn ang="0">
                    <a:pos x="117" y="118"/>
                  </a:cxn>
                  <a:cxn ang="0">
                    <a:pos x="135" y="103"/>
                  </a:cxn>
                  <a:cxn ang="0">
                    <a:pos x="152" y="118"/>
                  </a:cxn>
                  <a:cxn ang="0">
                    <a:pos x="135" y="133"/>
                  </a:cxn>
                  <a:cxn ang="0">
                    <a:pos x="144" y="96"/>
                  </a:cxn>
                  <a:cxn ang="0">
                    <a:pos x="127" y="81"/>
                  </a:cxn>
                  <a:cxn ang="0">
                    <a:pos x="144" y="66"/>
                  </a:cxn>
                  <a:cxn ang="0">
                    <a:pos x="162" y="81"/>
                  </a:cxn>
                  <a:cxn ang="0">
                    <a:pos x="144" y="96"/>
                  </a:cxn>
                </a:cxnLst>
                <a:rect l="0" t="0" r="r" b="b"/>
                <a:pathLst>
                  <a:path w="171" h="171">
                    <a:moveTo>
                      <a:pt x="85" y="0"/>
                    </a:moveTo>
                    <a:cubicBezTo>
                      <a:pt x="38" y="0"/>
                      <a:pt x="0" y="39"/>
                      <a:pt x="0" y="86"/>
                    </a:cubicBezTo>
                    <a:cubicBezTo>
                      <a:pt x="0" y="96"/>
                      <a:pt x="1" y="102"/>
                      <a:pt x="4" y="112"/>
                    </a:cubicBezTo>
                    <a:cubicBezTo>
                      <a:pt x="10" y="130"/>
                      <a:pt x="44" y="96"/>
                      <a:pt x="58" y="116"/>
                    </a:cubicBezTo>
                    <a:cubicBezTo>
                      <a:pt x="72" y="136"/>
                      <a:pt x="26" y="154"/>
                      <a:pt x="57" y="166"/>
                    </a:cubicBezTo>
                    <a:cubicBezTo>
                      <a:pt x="71" y="170"/>
                      <a:pt x="75" y="171"/>
                      <a:pt x="85" y="171"/>
                    </a:cubicBezTo>
                    <a:cubicBezTo>
                      <a:pt x="132" y="171"/>
                      <a:pt x="171" y="133"/>
                      <a:pt x="171" y="86"/>
                    </a:cubicBezTo>
                    <a:cubicBezTo>
                      <a:pt x="171" y="39"/>
                      <a:pt x="132" y="0"/>
                      <a:pt x="85" y="0"/>
                    </a:cubicBezTo>
                    <a:close/>
                    <a:moveTo>
                      <a:pt x="127" y="29"/>
                    </a:moveTo>
                    <a:cubicBezTo>
                      <a:pt x="136" y="29"/>
                      <a:pt x="144" y="36"/>
                      <a:pt x="144" y="44"/>
                    </a:cubicBezTo>
                    <a:cubicBezTo>
                      <a:pt x="144" y="52"/>
                      <a:pt x="136" y="59"/>
                      <a:pt x="127" y="59"/>
                    </a:cubicBezTo>
                    <a:cubicBezTo>
                      <a:pt x="117" y="59"/>
                      <a:pt x="109" y="52"/>
                      <a:pt x="109" y="44"/>
                    </a:cubicBezTo>
                    <a:cubicBezTo>
                      <a:pt x="109" y="36"/>
                      <a:pt x="117" y="29"/>
                      <a:pt x="127" y="29"/>
                    </a:cubicBezTo>
                    <a:close/>
                    <a:moveTo>
                      <a:pt x="27" y="91"/>
                    </a:moveTo>
                    <a:cubicBezTo>
                      <a:pt x="17" y="91"/>
                      <a:pt x="9" y="84"/>
                      <a:pt x="9" y="76"/>
                    </a:cubicBezTo>
                    <a:cubicBezTo>
                      <a:pt x="9" y="68"/>
                      <a:pt x="17" y="61"/>
                      <a:pt x="27" y="61"/>
                    </a:cubicBezTo>
                    <a:cubicBezTo>
                      <a:pt x="37" y="61"/>
                      <a:pt x="45" y="68"/>
                      <a:pt x="45" y="76"/>
                    </a:cubicBezTo>
                    <a:cubicBezTo>
                      <a:pt x="45" y="84"/>
                      <a:pt x="37" y="91"/>
                      <a:pt x="27" y="91"/>
                    </a:cubicBezTo>
                    <a:close/>
                    <a:moveTo>
                      <a:pt x="48" y="57"/>
                    </a:moveTo>
                    <a:cubicBezTo>
                      <a:pt x="38" y="57"/>
                      <a:pt x="30" y="50"/>
                      <a:pt x="30" y="42"/>
                    </a:cubicBezTo>
                    <a:cubicBezTo>
                      <a:pt x="30" y="33"/>
                      <a:pt x="38" y="27"/>
                      <a:pt x="48" y="27"/>
                    </a:cubicBezTo>
                    <a:cubicBezTo>
                      <a:pt x="57" y="27"/>
                      <a:pt x="65" y="33"/>
                      <a:pt x="65" y="42"/>
                    </a:cubicBezTo>
                    <a:cubicBezTo>
                      <a:pt x="65" y="50"/>
                      <a:pt x="57" y="57"/>
                      <a:pt x="48" y="57"/>
                    </a:cubicBezTo>
                    <a:close/>
                    <a:moveTo>
                      <a:pt x="69" y="24"/>
                    </a:moveTo>
                    <a:cubicBezTo>
                      <a:pt x="69" y="16"/>
                      <a:pt x="77" y="9"/>
                      <a:pt x="87" y="9"/>
                    </a:cubicBezTo>
                    <a:cubicBezTo>
                      <a:pt x="96" y="9"/>
                      <a:pt x="104" y="16"/>
                      <a:pt x="104" y="24"/>
                    </a:cubicBezTo>
                    <a:cubicBezTo>
                      <a:pt x="104" y="33"/>
                      <a:pt x="96" y="39"/>
                      <a:pt x="87" y="39"/>
                    </a:cubicBezTo>
                    <a:cubicBezTo>
                      <a:pt x="77" y="39"/>
                      <a:pt x="69" y="33"/>
                      <a:pt x="69" y="24"/>
                    </a:cubicBezTo>
                    <a:close/>
                    <a:moveTo>
                      <a:pt x="99" y="159"/>
                    </a:moveTo>
                    <a:cubicBezTo>
                      <a:pt x="90" y="159"/>
                      <a:pt x="82" y="152"/>
                      <a:pt x="82" y="144"/>
                    </a:cubicBezTo>
                    <a:cubicBezTo>
                      <a:pt x="82" y="136"/>
                      <a:pt x="90" y="129"/>
                      <a:pt x="99" y="129"/>
                    </a:cubicBezTo>
                    <a:cubicBezTo>
                      <a:pt x="109" y="129"/>
                      <a:pt x="117" y="136"/>
                      <a:pt x="117" y="144"/>
                    </a:cubicBezTo>
                    <a:cubicBezTo>
                      <a:pt x="117" y="152"/>
                      <a:pt x="109" y="159"/>
                      <a:pt x="99" y="159"/>
                    </a:cubicBezTo>
                    <a:close/>
                    <a:moveTo>
                      <a:pt x="135" y="133"/>
                    </a:moveTo>
                    <a:cubicBezTo>
                      <a:pt x="125" y="133"/>
                      <a:pt x="117" y="127"/>
                      <a:pt x="117" y="118"/>
                    </a:cubicBezTo>
                    <a:cubicBezTo>
                      <a:pt x="117" y="110"/>
                      <a:pt x="125" y="103"/>
                      <a:pt x="135" y="103"/>
                    </a:cubicBezTo>
                    <a:cubicBezTo>
                      <a:pt x="144" y="103"/>
                      <a:pt x="152" y="110"/>
                      <a:pt x="152" y="118"/>
                    </a:cubicBezTo>
                    <a:cubicBezTo>
                      <a:pt x="152" y="127"/>
                      <a:pt x="144" y="133"/>
                      <a:pt x="135" y="133"/>
                    </a:cubicBezTo>
                    <a:close/>
                    <a:moveTo>
                      <a:pt x="144" y="96"/>
                    </a:moveTo>
                    <a:cubicBezTo>
                      <a:pt x="134" y="96"/>
                      <a:pt x="127" y="89"/>
                      <a:pt x="127" y="81"/>
                    </a:cubicBezTo>
                    <a:cubicBezTo>
                      <a:pt x="127" y="72"/>
                      <a:pt x="134" y="66"/>
                      <a:pt x="144" y="66"/>
                    </a:cubicBezTo>
                    <a:cubicBezTo>
                      <a:pt x="154" y="66"/>
                      <a:pt x="162" y="72"/>
                      <a:pt x="162" y="81"/>
                    </a:cubicBezTo>
                    <a:cubicBezTo>
                      <a:pt x="162" y="89"/>
                      <a:pt x="154" y="96"/>
                      <a:pt x="144" y="96"/>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8" name="Oval 30"/>
              <p:cNvSpPr>
                <a:spLocks noChangeArrowheads="1"/>
              </p:cNvSpPr>
              <p:nvPr/>
            </p:nvSpPr>
            <p:spPr bwMode="auto">
              <a:xfrm>
                <a:off x="953605" y="3960570"/>
                <a:ext cx="361511" cy="334748"/>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9" name="组合 8"/>
            <p:cNvGrpSpPr/>
            <p:nvPr/>
          </p:nvGrpSpPr>
          <p:grpSpPr>
            <a:xfrm>
              <a:off x="711922" y="1988558"/>
              <a:ext cx="895416" cy="895416"/>
              <a:chOff x="5675954" y="2249137"/>
              <a:chExt cx="648072" cy="648072"/>
            </a:xfrm>
          </p:grpSpPr>
          <p:sp>
            <p:nvSpPr>
              <p:cNvPr id="24" name="椭圆 23"/>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zh-CN" altLang="en-US" dirty="0"/>
              </a:p>
            </p:txBody>
          </p:sp>
          <p:sp>
            <p:nvSpPr>
              <p:cNvPr id="25" name="Freeform 428"/>
              <p:cNvSpPr>
                <a:spLocks/>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vert="horz" wrap="square" lIns="182832" tIns="91416" rIns="182832" bIns="91416"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7198"/>
              </a:p>
            </p:txBody>
          </p:sp>
        </p:grpSp>
        <p:grpSp>
          <p:nvGrpSpPr>
            <p:cNvPr id="10" name="组合 9"/>
            <p:cNvGrpSpPr/>
            <p:nvPr/>
          </p:nvGrpSpPr>
          <p:grpSpPr>
            <a:xfrm>
              <a:off x="4701891" y="1886754"/>
              <a:ext cx="860620" cy="860620"/>
              <a:chOff x="4792557" y="2249137"/>
              <a:chExt cx="648072" cy="648072"/>
            </a:xfrm>
          </p:grpSpPr>
          <p:sp>
            <p:nvSpPr>
              <p:cNvPr id="22" name="椭圆 21"/>
              <p:cNvSpPr/>
              <p:nvPr/>
            </p:nvSpPr>
            <p:spPr>
              <a:xfrm>
                <a:off x="4792557" y="2249137"/>
                <a:ext cx="648072" cy="648072"/>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zh-CN" altLang="en-US" dirty="0"/>
              </a:p>
            </p:txBody>
          </p:sp>
          <p:sp>
            <p:nvSpPr>
              <p:cNvPr id="23" name="Freeform 70"/>
              <p:cNvSpPr>
                <a:spLocks noEditPoints="1"/>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vert="horz" wrap="square" lIns="288000" tIns="91416" rIns="182832" bIns="91416"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1828343">
                  <a:lnSpc>
                    <a:spcPct val="150000"/>
                  </a:lnSpc>
                </a:pPr>
                <a:endParaRPr lang="en-GB" sz="3599" kern="0" dirty="0">
                  <a:solidFill>
                    <a:sysClr val="windowText" lastClr="000000"/>
                  </a:solidFill>
                  <a:cs typeface="+mn-ea"/>
                  <a:sym typeface="+mn-lt"/>
                </a:endParaRPr>
              </a:p>
            </p:txBody>
          </p:sp>
        </p:grpSp>
        <p:grpSp>
          <p:nvGrpSpPr>
            <p:cNvPr id="11" name="组合 10"/>
            <p:cNvGrpSpPr/>
            <p:nvPr/>
          </p:nvGrpSpPr>
          <p:grpSpPr>
            <a:xfrm>
              <a:off x="254283" y="3903848"/>
              <a:ext cx="504720" cy="504720"/>
              <a:chOff x="3909160" y="2249137"/>
              <a:chExt cx="648072" cy="648072"/>
            </a:xfrm>
          </p:grpSpPr>
          <p:sp>
            <p:nvSpPr>
              <p:cNvPr id="18" name="椭圆 17"/>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zh-CN" altLang="en-US" dirty="0"/>
              </a:p>
            </p:txBody>
          </p:sp>
          <p:sp>
            <p:nvSpPr>
              <p:cNvPr id="19" name="university7"/>
              <p:cNvSpPr>
                <a:spLocks/>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zh-CN" altLang="en-US" dirty="0"/>
              </a:p>
            </p:txBody>
          </p:sp>
        </p:grpSp>
        <p:grpSp>
          <p:nvGrpSpPr>
            <p:cNvPr id="12" name="组合 11"/>
            <p:cNvGrpSpPr/>
            <p:nvPr/>
          </p:nvGrpSpPr>
          <p:grpSpPr>
            <a:xfrm>
              <a:off x="5586244" y="3317071"/>
              <a:ext cx="504720" cy="504720"/>
              <a:chOff x="6559351" y="2249137"/>
              <a:chExt cx="648072" cy="648072"/>
            </a:xfrm>
          </p:grpSpPr>
          <p:sp>
            <p:nvSpPr>
              <p:cNvPr id="16" name="椭圆 15"/>
              <p:cNvSpPr/>
              <p:nvPr/>
            </p:nvSpPr>
            <p:spPr>
              <a:xfrm>
                <a:off x="6559351"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zh-CN" altLang="en-US"/>
              </a:p>
            </p:txBody>
          </p:sp>
          <p:sp>
            <p:nvSpPr>
              <p:cNvPr id="17" name="AutoShape 75"/>
              <p:cNvSpPr>
                <a:spLocks/>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lIns="121888" tIns="121888" rIns="121888" bIns="121888" anchor="ct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hangingPunct="0">
                  <a:spcBef>
                    <a:spcPct val="0"/>
                  </a:spcBef>
                  <a:spcAft>
                    <a:spcPct val="0"/>
                  </a:spcAft>
                </a:pPr>
                <a:endParaRPr lang="zh-CN" altLang="zh-CN" sz="6398">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cxnSp>
        <p:nvCxnSpPr>
          <p:cNvPr id="3" name="直接连接符 2"/>
          <p:cNvCxnSpPr/>
          <p:nvPr userDrawn="1"/>
        </p:nvCxnSpPr>
        <p:spPr>
          <a:xfrm flipV="1">
            <a:off x="669925" y="3777396"/>
            <a:ext cx="10850562" cy="1"/>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页脚占位符 4">
            <a:extLst>
              <a:ext uri="{FF2B5EF4-FFF2-40B4-BE49-F238E27FC236}">
                <a16:creationId xmlns:a16="http://schemas.microsoft.com/office/drawing/2014/main" id="{7BA387FD-48BA-6D32-BEFD-CCEF4D2F44BE}"/>
              </a:ext>
            </a:extLst>
          </p:cNvPr>
          <p:cNvSpPr>
            <a:spLocks noGrp="1"/>
          </p:cNvSpPr>
          <p:nvPr>
            <p:ph type="ftr" sz="quarter" idx="11"/>
          </p:nvPr>
        </p:nvSpPr>
        <p:spPr>
          <a:xfrm>
            <a:off x="669924" y="6407976"/>
            <a:ext cx="4140201" cy="206381"/>
          </a:xfrm>
          <a:prstGeom prst="rect">
            <a:avLst/>
          </a:prstGeom>
        </p:spPr>
        <p:txBody>
          <a:bodyPr/>
          <a:lstStyle>
            <a:lvl1pPr>
              <a:defRPr sz="1400" b="1">
                <a:solidFill>
                  <a:schemeClr val="tx1"/>
                </a:solidFill>
              </a:defRPr>
            </a:lvl1pPr>
          </a:lstStyle>
          <a:p>
            <a:r>
              <a:rPr lang="en-US" altLang="zh-CN" dirty="0"/>
              <a:t>SOFTWARE ENGINEERING</a:t>
            </a:r>
            <a:endParaRPr lang="zh-CN" altLang="en-US" sz="1600" dirty="0"/>
          </a:p>
        </p:txBody>
      </p:sp>
      <p:sp>
        <p:nvSpPr>
          <p:cNvPr id="4" name="灯片编号占位符 4">
            <a:extLst>
              <a:ext uri="{FF2B5EF4-FFF2-40B4-BE49-F238E27FC236}">
                <a16:creationId xmlns:a16="http://schemas.microsoft.com/office/drawing/2014/main" id="{5B1BE6B5-EBC3-FE86-067B-18B0B5EF6DD0}"/>
              </a:ext>
            </a:extLst>
          </p:cNvPr>
          <p:cNvSpPr>
            <a:spLocks noGrp="1"/>
          </p:cNvSpPr>
          <p:nvPr>
            <p:ph type="sldNum" sz="quarter" idx="12"/>
          </p:nvPr>
        </p:nvSpPr>
        <p:spPr>
          <a:xfrm>
            <a:off x="8610599" y="6235700"/>
            <a:ext cx="2909888" cy="206381"/>
          </a:xfrm>
          <a:prstGeom prst="rect">
            <a:avLst/>
          </a:prstGeom>
        </p:spPr>
        <p:txBody>
          <a:bodyPr/>
          <a:lstStyle>
            <a:lvl1pPr algn="r">
              <a:defRPr sz="1800">
                <a:solidFill>
                  <a:schemeClr val="tx1">
                    <a:lumMod val="65000"/>
                    <a:lumOff val="35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42335836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AD79FE1-229C-40C9-AB03-1732DA50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sp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3644E74-7FF4-4F27-A580-1CB7F236F852}"/>
              </a:ext>
            </a:extLst>
          </p:cNvPr>
          <p:cNvSpPr>
            <a:spLocks noGrp="1"/>
          </p:cNvSpPr>
          <p:nvPr>
            <p:ph type="body" idx="1"/>
          </p:nvPr>
        </p:nvSpPr>
        <p:spPr>
          <a:xfrm>
            <a:off x="838200" y="1825625"/>
            <a:ext cx="10515600" cy="4351338"/>
          </a:xfrm>
          <a:prstGeom prst="rect">
            <a:avLst/>
          </a:prstGeom>
        </p:spPr>
        <p:txBody>
          <a:bodyPr vert="horz" lIns="91440" tIns="45720" rIns="91440" bIns="45720" rtlCol="0">
            <a:sp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A08C78-94AC-40E2-B48E-63A4216FB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spAutoFit/>
          </a:bodyPr>
          <a:lstStyle>
            <a:lvl1pPr algn="l">
              <a:defRPr sz="1200">
                <a:solidFill>
                  <a:schemeClr val="tx1">
                    <a:tint val="75000"/>
                  </a:schemeClr>
                </a:solidFill>
              </a:defRPr>
            </a:lvl1pPr>
          </a:lstStyle>
          <a:p>
            <a:fld id="{9CD4A7A4-1FE5-419A-B848-F22D7B460099}" type="datetimeFigureOut">
              <a:rPr lang="zh-CN" altLang="en-US" smtClean="0"/>
              <a:t>2023/8/18</a:t>
            </a:fld>
            <a:endParaRPr lang="zh-CN" altLang="en-US"/>
          </a:p>
        </p:txBody>
      </p:sp>
      <p:sp>
        <p:nvSpPr>
          <p:cNvPr id="5" name="页脚占位符 4">
            <a:extLst>
              <a:ext uri="{FF2B5EF4-FFF2-40B4-BE49-F238E27FC236}">
                <a16:creationId xmlns:a16="http://schemas.microsoft.com/office/drawing/2014/main" id="{1E69E2D2-7905-4777-BDB2-921AA2DBB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spAutoFit/>
          </a:bodyP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0619A8F-8CB2-46CE-A8B0-733DBC521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spAutoFit/>
          </a:bodyPr>
          <a:lstStyle>
            <a:lvl1pPr algn="r">
              <a:defRPr sz="1200">
                <a:solidFill>
                  <a:schemeClr val="tx1">
                    <a:tint val="75000"/>
                  </a:schemeClr>
                </a:solidFill>
              </a:defRPr>
            </a:lvl1pPr>
          </a:lstStyle>
          <a:p>
            <a:fld id="{91A5CE7E-9A1D-45F9-9098-FB9F2FBD6AE0}" type="slidenum">
              <a:rPr lang="zh-CN" altLang="en-US" smtClean="0"/>
              <a:t>‹#›</a:t>
            </a:fld>
            <a:endParaRPr lang="zh-CN" altLang="en-US"/>
          </a:p>
        </p:txBody>
      </p:sp>
    </p:spTree>
    <p:extLst>
      <p:ext uri="{BB962C8B-B14F-4D97-AF65-F5344CB8AC3E}">
        <p14:creationId xmlns:p14="http://schemas.microsoft.com/office/powerpoint/2010/main" val="10868430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7" r:id="rId3"/>
    <p:sldLayoutId id="2147483678" r:id="rId4"/>
    <p:sldLayoutId id="2147483650" r:id="rId5"/>
    <p:sldLayoutId id="2147483660" r:id="rId6"/>
    <p:sldLayoutId id="2147483668" r:id="rId7"/>
    <p:sldLayoutId id="2147483679" r:id="rId8"/>
    <p:sldLayoutId id="2147483699" r:id="rId9"/>
    <p:sldLayoutId id="214748370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AD79FE1-229C-40C9-AB03-1732DA50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sp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3644E74-7FF4-4F27-A580-1CB7F236F852}"/>
              </a:ext>
            </a:extLst>
          </p:cNvPr>
          <p:cNvSpPr>
            <a:spLocks noGrp="1"/>
          </p:cNvSpPr>
          <p:nvPr>
            <p:ph type="body" idx="1"/>
          </p:nvPr>
        </p:nvSpPr>
        <p:spPr>
          <a:xfrm>
            <a:off x="838200" y="1825625"/>
            <a:ext cx="10515600" cy="4351338"/>
          </a:xfrm>
          <a:prstGeom prst="rect">
            <a:avLst/>
          </a:prstGeom>
        </p:spPr>
        <p:txBody>
          <a:bodyPr vert="horz" lIns="91440" tIns="45720" rIns="91440" bIns="45720" rtlCol="0">
            <a:sp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A08C78-94AC-40E2-B48E-63A4216FB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spAutoFit/>
          </a:bodyPr>
          <a:lstStyle>
            <a:lvl1pPr algn="l">
              <a:defRPr sz="1200">
                <a:solidFill>
                  <a:schemeClr val="tx1">
                    <a:tint val="75000"/>
                  </a:schemeClr>
                </a:solidFill>
              </a:defRPr>
            </a:lvl1pPr>
          </a:lstStyle>
          <a:p>
            <a:fld id="{9CD4A7A4-1FE5-419A-B848-F22D7B460099}" type="datetimeFigureOut">
              <a:rPr lang="zh-CN" altLang="en-US" smtClean="0"/>
              <a:t>2023/8/18</a:t>
            </a:fld>
            <a:endParaRPr lang="zh-CN" altLang="en-US"/>
          </a:p>
        </p:txBody>
      </p:sp>
      <p:sp>
        <p:nvSpPr>
          <p:cNvPr id="5" name="页脚占位符 4">
            <a:extLst>
              <a:ext uri="{FF2B5EF4-FFF2-40B4-BE49-F238E27FC236}">
                <a16:creationId xmlns:a16="http://schemas.microsoft.com/office/drawing/2014/main" id="{1E69E2D2-7905-4777-BDB2-921AA2DBB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spAutoFit/>
          </a:bodyP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0619A8F-8CB2-46CE-A8B0-733DBC521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spAutoFit/>
          </a:bodyPr>
          <a:lstStyle>
            <a:lvl1pPr algn="r">
              <a:defRPr sz="1200">
                <a:solidFill>
                  <a:schemeClr val="tx1">
                    <a:tint val="75000"/>
                  </a:schemeClr>
                </a:solidFill>
              </a:defRPr>
            </a:lvl1pPr>
          </a:lstStyle>
          <a:p>
            <a:fld id="{91A5CE7E-9A1D-45F9-9098-FB9F2FBD6AE0}" type="slidenum">
              <a:rPr lang="zh-CN" altLang="en-US" smtClean="0"/>
              <a:t>‹#›</a:t>
            </a:fld>
            <a:endParaRPr lang="zh-CN" altLang="en-US"/>
          </a:p>
        </p:txBody>
      </p:sp>
    </p:spTree>
    <p:extLst>
      <p:ext uri="{BB962C8B-B14F-4D97-AF65-F5344CB8AC3E}">
        <p14:creationId xmlns:p14="http://schemas.microsoft.com/office/powerpoint/2010/main" val="6310281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4806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35B4A97-F7BD-EC7C-31B8-5D54F4AB0017}"/>
              </a:ext>
            </a:extLst>
          </p:cNvPr>
          <p:cNvSpPr>
            <a:spLocks noGrp="1"/>
          </p:cNvSpPr>
          <p:nvPr>
            <p:ph type="body" sz="quarter" idx="10"/>
          </p:nvPr>
        </p:nvSpPr>
        <p:spPr/>
        <p:txBody>
          <a:bodyPr/>
          <a:lstStyle/>
          <a:p>
            <a:endParaRPr lang="zh-SG" altLang="en-US" dirty="0"/>
          </a:p>
        </p:txBody>
      </p:sp>
      <p:sp>
        <p:nvSpPr>
          <p:cNvPr id="4" name="矩形 3">
            <a:extLst>
              <a:ext uri="{FF2B5EF4-FFF2-40B4-BE49-F238E27FC236}">
                <a16:creationId xmlns:a16="http://schemas.microsoft.com/office/drawing/2014/main" id="{318EE191-CFED-52DF-8E58-6FE3987765F1}"/>
              </a:ext>
            </a:extLst>
          </p:cNvPr>
          <p:cNvSpPr/>
          <p:nvPr/>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6268754-D74C-6DC5-5AA5-E87CECEFF196}"/>
              </a:ext>
            </a:extLst>
          </p:cNvPr>
          <p:cNvSpPr/>
          <p:nvPr/>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FBAC09EF-6967-2945-BF32-203AE168E3F5}"/>
              </a:ext>
            </a:extLst>
          </p:cNvPr>
          <p:cNvSpPr/>
          <p:nvPr/>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C8EFFBCF-574A-684C-C200-3DEB1DA48B91}"/>
              </a:ext>
            </a:extLst>
          </p:cNvPr>
          <p:cNvGrpSpPr/>
          <p:nvPr/>
        </p:nvGrpSpPr>
        <p:grpSpPr>
          <a:xfrm>
            <a:off x="514222" y="2081808"/>
            <a:ext cx="3022600" cy="2748508"/>
            <a:chOff x="5722092" y="-1107478"/>
            <a:chExt cx="3022600" cy="2748508"/>
          </a:xfrm>
        </p:grpSpPr>
        <p:sp>
          <p:nvSpPr>
            <p:cNvPr id="8" name="文本框 7">
              <a:extLst>
                <a:ext uri="{FF2B5EF4-FFF2-40B4-BE49-F238E27FC236}">
                  <a16:creationId xmlns:a16="http://schemas.microsoft.com/office/drawing/2014/main" id="{DA7F8D33-1E06-79AE-6BB2-17E8626B666A}"/>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6C96F11C-F511-EA88-A96F-8344306381B4}"/>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0" name="矩形 9">
            <a:extLst>
              <a:ext uri="{FF2B5EF4-FFF2-40B4-BE49-F238E27FC236}">
                <a16:creationId xmlns:a16="http://schemas.microsoft.com/office/drawing/2014/main" id="{54C14494-29CD-1F46-B623-E0C51E4828BD}"/>
              </a:ext>
            </a:extLst>
          </p:cNvPr>
          <p:cNvSpPr/>
          <p:nvPr/>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F68596A7-AC51-51ED-EF6F-208E7300C8BD}"/>
              </a:ext>
            </a:extLst>
          </p:cNvPr>
          <p:cNvSpPr/>
          <p:nvPr/>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30FB2CED-9878-DFB5-0DD4-BE9ED0580AB5}"/>
              </a:ext>
            </a:extLst>
          </p:cNvPr>
          <p:cNvGrpSpPr/>
          <p:nvPr/>
        </p:nvGrpSpPr>
        <p:grpSpPr>
          <a:xfrm>
            <a:off x="5102841" y="1155423"/>
            <a:ext cx="5894000" cy="691322"/>
            <a:chOff x="5139627" y="1317583"/>
            <a:chExt cx="5894000" cy="691322"/>
          </a:xfrm>
        </p:grpSpPr>
        <p:sp>
          <p:nvSpPr>
            <p:cNvPr id="11" name="矩形 10">
              <a:extLst>
                <a:ext uri="{FF2B5EF4-FFF2-40B4-BE49-F238E27FC236}">
                  <a16:creationId xmlns:a16="http://schemas.microsoft.com/office/drawing/2014/main" id="{240DA004-2D98-4DF1-F5DC-C0A40866F4B4}"/>
                </a:ext>
              </a:extLst>
            </p:cNvPr>
            <p:cNvSpPr/>
            <p:nvPr/>
          </p:nvSpPr>
          <p:spPr>
            <a:xfrm>
              <a:off x="5701408" y="1374328"/>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2" name="矩形: 圆角 11">
              <a:extLst>
                <a:ext uri="{FF2B5EF4-FFF2-40B4-BE49-F238E27FC236}">
                  <a16:creationId xmlns:a16="http://schemas.microsoft.com/office/drawing/2014/main" id="{E994C410-19B8-F5AE-8A22-AF8BD24E15EF}"/>
                </a:ext>
              </a:extLst>
            </p:cNvPr>
            <p:cNvSpPr/>
            <p:nvPr/>
          </p:nvSpPr>
          <p:spPr>
            <a:xfrm>
              <a:off x="5139627" y="1317583"/>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3" name="文本框 12">
              <a:extLst>
                <a:ext uri="{FF2B5EF4-FFF2-40B4-BE49-F238E27FC236}">
                  <a16:creationId xmlns:a16="http://schemas.microsoft.com/office/drawing/2014/main" id="{073A30A6-087E-B22F-2604-79786290ABB0}"/>
                </a:ext>
              </a:extLst>
            </p:cNvPr>
            <p:cNvSpPr txBox="1"/>
            <p:nvPr/>
          </p:nvSpPr>
          <p:spPr>
            <a:xfrm>
              <a:off x="5165854" y="1351597"/>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01</a:t>
              </a:r>
              <a:endParaRPr lang="zh-CN" altLang="en-US" dirty="0">
                <a:solidFill>
                  <a:prstClr val="white"/>
                </a:solidFill>
                <a:latin typeface="微软雅黑"/>
                <a:ea typeface="微软雅黑"/>
              </a:endParaRPr>
            </a:p>
          </p:txBody>
        </p:sp>
        <p:sp>
          <p:nvSpPr>
            <p:cNvPr id="21" name="文本占位符 28">
              <a:extLst>
                <a:ext uri="{FF2B5EF4-FFF2-40B4-BE49-F238E27FC236}">
                  <a16:creationId xmlns:a16="http://schemas.microsoft.com/office/drawing/2014/main" id="{8F03C96A-A2D2-49CF-2597-C2419635C001}"/>
                </a:ext>
              </a:extLst>
            </p:cNvPr>
            <p:cNvSpPr txBox="1">
              <a:spLocks/>
            </p:cNvSpPr>
            <p:nvPr/>
          </p:nvSpPr>
          <p:spPr>
            <a:xfrm>
              <a:off x="5958774" y="1371827"/>
              <a:ext cx="4432913" cy="584775"/>
            </a:xfrm>
            <a:prstGeom prst="rect">
              <a:avLst/>
            </a:prstGeom>
          </p:spPr>
          <p:txBody>
            <a:bodyPr vert="horz" wrap="square" lIns="91440" tIns="45720" rIns="91440" bIns="45720" rtlCol="0">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363632"/>
                  </a:solidFill>
                </a:rPr>
                <a:t>面向对象分析过程</a:t>
              </a:r>
              <a:endParaRPr lang="zh-SG" altLang="en-US" dirty="0">
                <a:solidFill>
                  <a:srgbClr val="363632"/>
                </a:solidFill>
              </a:endParaRPr>
            </a:p>
          </p:txBody>
        </p:sp>
      </p:grpSp>
      <p:grpSp>
        <p:nvGrpSpPr>
          <p:cNvPr id="44" name="组合 43">
            <a:extLst>
              <a:ext uri="{FF2B5EF4-FFF2-40B4-BE49-F238E27FC236}">
                <a16:creationId xmlns:a16="http://schemas.microsoft.com/office/drawing/2014/main" id="{A83686A0-551E-7A3C-95EB-9EA87FE6285F}"/>
              </a:ext>
            </a:extLst>
          </p:cNvPr>
          <p:cNvGrpSpPr/>
          <p:nvPr/>
        </p:nvGrpSpPr>
        <p:grpSpPr>
          <a:xfrm>
            <a:off x="5102841" y="2080953"/>
            <a:ext cx="5894000" cy="691322"/>
            <a:chOff x="5139627" y="2242784"/>
            <a:chExt cx="5894000" cy="691322"/>
          </a:xfrm>
        </p:grpSpPr>
        <p:sp>
          <p:nvSpPr>
            <p:cNvPr id="14" name="矩形 13">
              <a:extLst>
                <a:ext uri="{FF2B5EF4-FFF2-40B4-BE49-F238E27FC236}">
                  <a16:creationId xmlns:a16="http://schemas.microsoft.com/office/drawing/2014/main" id="{1366FE6B-9E1F-66CF-2E61-EE25C141DFC7}"/>
                </a:ext>
              </a:extLst>
            </p:cNvPr>
            <p:cNvSpPr/>
            <p:nvPr/>
          </p:nvSpPr>
          <p:spPr>
            <a:xfrm>
              <a:off x="5701408" y="2299529"/>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5" name="矩形: 圆角 14">
              <a:extLst>
                <a:ext uri="{FF2B5EF4-FFF2-40B4-BE49-F238E27FC236}">
                  <a16:creationId xmlns:a16="http://schemas.microsoft.com/office/drawing/2014/main" id="{8558FACD-6330-4F7C-65D5-954660E4B946}"/>
                </a:ext>
              </a:extLst>
            </p:cNvPr>
            <p:cNvSpPr/>
            <p:nvPr/>
          </p:nvSpPr>
          <p:spPr>
            <a:xfrm>
              <a:off x="5139627" y="2242784"/>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文本框 18">
              <a:extLst>
                <a:ext uri="{FF2B5EF4-FFF2-40B4-BE49-F238E27FC236}">
                  <a16:creationId xmlns:a16="http://schemas.microsoft.com/office/drawing/2014/main" id="{77DB71C2-A955-55D4-5E0C-C5E907DD315D}"/>
                </a:ext>
              </a:extLst>
            </p:cNvPr>
            <p:cNvSpPr txBox="1"/>
            <p:nvPr/>
          </p:nvSpPr>
          <p:spPr>
            <a:xfrm>
              <a:off x="5139627" y="228329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02</a:t>
              </a:r>
              <a:endParaRPr lang="zh-CN" altLang="en-US" dirty="0">
                <a:solidFill>
                  <a:prstClr val="white"/>
                </a:solidFill>
                <a:latin typeface="微软雅黑"/>
                <a:ea typeface="微软雅黑"/>
              </a:endParaRPr>
            </a:p>
          </p:txBody>
        </p:sp>
        <p:sp>
          <p:nvSpPr>
            <p:cNvPr id="22" name="文本占位符 29">
              <a:extLst>
                <a:ext uri="{FF2B5EF4-FFF2-40B4-BE49-F238E27FC236}">
                  <a16:creationId xmlns:a16="http://schemas.microsoft.com/office/drawing/2014/main" id="{1AD76FB6-4A47-E15F-F6A2-A8E8BF245427}"/>
                </a:ext>
              </a:extLst>
            </p:cNvPr>
            <p:cNvSpPr txBox="1">
              <a:spLocks/>
            </p:cNvSpPr>
            <p:nvPr/>
          </p:nvSpPr>
          <p:spPr>
            <a:xfrm>
              <a:off x="5958773" y="2294948"/>
              <a:ext cx="4930356"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363632"/>
                  </a:solidFill>
                </a:rPr>
                <a:t>需求陈述</a:t>
              </a:r>
              <a:endParaRPr lang="zh-SG" altLang="en-US" dirty="0">
                <a:solidFill>
                  <a:srgbClr val="363632"/>
                </a:solidFill>
              </a:endParaRPr>
            </a:p>
          </p:txBody>
        </p:sp>
      </p:grpSp>
      <p:grpSp>
        <p:nvGrpSpPr>
          <p:cNvPr id="45" name="组合 44">
            <a:extLst>
              <a:ext uri="{FF2B5EF4-FFF2-40B4-BE49-F238E27FC236}">
                <a16:creationId xmlns:a16="http://schemas.microsoft.com/office/drawing/2014/main" id="{CA13FAF0-75B5-2071-9461-9102C94563B7}"/>
              </a:ext>
            </a:extLst>
          </p:cNvPr>
          <p:cNvGrpSpPr/>
          <p:nvPr/>
        </p:nvGrpSpPr>
        <p:grpSpPr>
          <a:xfrm>
            <a:off x="5102841" y="3006483"/>
            <a:ext cx="5913053" cy="693337"/>
            <a:chOff x="5139627" y="3167985"/>
            <a:chExt cx="5913053" cy="693337"/>
          </a:xfrm>
        </p:grpSpPr>
        <p:sp>
          <p:nvSpPr>
            <p:cNvPr id="16" name="矩形 15">
              <a:extLst>
                <a:ext uri="{FF2B5EF4-FFF2-40B4-BE49-F238E27FC236}">
                  <a16:creationId xmlns:a16="http://schemas.microsoft.com/office/drawing/2014/main" id="{F05AEC3C-0A37-A220-C735-25BBAB156FAC}"/>
                </a:ext>
              </a:extLst>
            </p:cNvPr>
            <p:cNvSpPr/>
            <p:nvPr/>
          </p:nvSpPr>
          <p:spPr>
            <a:xfrm>
              <a:off x="5720461" y="3224730"/>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矩形: 圆角 16">
              <a:extLst>
                <a:ext uri="{FF2B5EF4-FFF2-40B4-BE49-F238E27FC236}">
                  <a16:creationId xmlns:a16="http://schemas.microsoft.com/office/drawing/2014/main" id="{4D765CC9-6CC5-66C2-698E-C40A6162EDBD}"/>
                </a:ext>
              </a:extLst>
            </p:cNvPr>
            <p:cNvSpPr/>
            <p:nvPr/>
          </p:nvSpPr>
          <p:spPr>
            <a:xfrm>
              <a:off x="5158680" y="316798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8" name="文本框 17">
              <a:extLst>
                <a:ext uri="{FF2B5EF4-FFF2-40B4-BE49-F238E27FC236}">
                  <a16:creationId xmlns:a16="http://schemas.microsoft.com/office/drawing/2014/main" id="{7C850352-097B-26DA-4BBC-B59EB604F2C9}"/>
                </a:ext>
              </a:extLst>
            </p:cNvPr>
            <p:cNvSpPr txBox="1"/>
            <p:nvPr/>
          </p:nvSpPr>
          <p:spPr>
            <a:xfrm>
              <a:off x="5139627" y="321499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03</a:t>
              </a:r>
              <a:endParaRPr lang="zh-CN" altLang="en-US" dirty="0">
                <a:solidFill>
                  <a:prstClr val="white"/>
                </a:solidFill>
                <a:latin typeface="微软雅黑"/>
                <a:ea typeface="微软雅黑"/>
              </a:endParaRPr>
            </a:p>
          </p:txBody>
        </p:sp>
        <p:sp>
          <p:nvSpPr>
            <p:cNvPr id="23" name="文本占位符 30">
              <a:extLst>
                <a:ext uri="{FF2B5EF4-FFF2-40B4-BE49-F238E27FC236}">
                  <a16:creationId xmlns:a16="http://schemas.microsoft.com/office/drawing/2014/main" id="{566ADFA8-6881-FE09-1364-D7B03010424C}"/>
                </a:ext>
              </a:extLst>
            </p:cNvPr>
            <p:cNvSpPr txBox="1">
              <a:spLocks/>
            </p:cNvSpPr>
            <p:nvPr/>
          </p:nvSpPr>
          <p:spPr>
            <a:xfrm>
              <a:off x="5977827" y="3238299"/>
              <a:ext cx="5074853"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0070C0"/>
                  </a:solidFill>
                </a:rPr>
                <a:t>建立对象模型</a:t>
              </a:r>
              <a:endParaRPr lang="zh-SG" altLang="en-US" dirty="0">
                <a:solidFill>
                  <a:srgbClr val="0070C0"/>
                </a:solidFill>
              </a:endParaRPr>
            </a:p>
          </p:txBody>
        </p:sp>
      </p:grpSp>
      <p:grpSp>
        <p:nvGrpSpPr>
          <p:cNvPr id="46" name="组合 45">
            <a:extLst>
              <a:ext uri="{FF2B5EF4-FFF2-40B4-BE49-F238E27FC236}">
                <a16:creationId xmlns:a16="http://schemas.microsoft.com/office/drawing/2014/main" id="{E1E962AC-EB1D-953C-E360-F0BEED782C3D}"/>
              </a:ext>
            </a:extLst>
          </p:cNvPr>
          <p:cNvGrpSpPr/>
          <p:nvPr/>
        </p:nvGrpSpPr>
        <p:grpSpPr>
          <a:xfrm>
            <a:off x="5102841" y="3934028"/>
            <a:ext cx="6436767" cy="693337"/>
            <a:chOff x="5139627" y="4095201"/>
            <a:chExt cx="6436767" cy="693337"/>
          </a:xfrm>
        </p:grpSpPr>
        <p:sp>
          <p:nvSpPr>
            <p:cNvPr id="24" name="矩形 23">
              <a:extLst>
                <a:ext uri="{FF2B5EF4-FFF2-40B4-BE49-F238E27FC236}">
                  <a16:creationId xmlns:a16="http://schemas.microsoft.com/office/drawing/2014/main" id="{E510DF69-65DD-AF8C-94E0-B725BBAF7007}"/>
                </a:ext>
              </a:extLst>
            </p:cNvPr>
            <p:cNvSpPr/>
            <p:nvPr/>
          </p:nvSpPr>
          <p:spPr>
            <a:xfrm>
              <a:off x="5720461" y="4151946"/>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CC9CD6AC-7660-AF6B-14BD-E04D9E5A5F0D}"/>
                </a:ext>
              </a:extLst>
            </p:cNvPr>
            <p:cNvSpPr/>
            <p:nvPr/>
          </p:nvSpPr>
          <p:spPr>
            <a:xfrm>
              <a:off x="5158680" y="4095201"/>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0977BE69-9B29-EA07-FC79-AD126C059C90}"/>
                </a:ext>
              </a:extLst>
            </p:cNvPr>
            <p:cNvSpPr txBox="1"/>
            <p:nvPr/>
          </p:nvSpPr>
          <p:spPr>
            <a:xfrm>
              <a:off x="5139627" y="4142207"/>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04</a:t>
              </a:r>
              <a:endParaRPr lang="zh-CN" altLang="en-US" dirty="0">
                <a:solidFill>
                  <a:prstClr val="white"/>
                </a:solidFill>
                <a:latin typeface="微软雅黑"/>
                <a:ea typeface="微软雅黑"/>
              </a:endParaRPr>
            </a:p>
          </p:txBody>
        </p:sp>
        <p:sp>
          <p:nvSpPr>
            <p:cNvPr id="27" name="文本占位符 30">
              <a:extLst>
                <a:ext uri="{FF2B5EF4-FFF2-40B4-BE49-F238E27FC236}">
                  <a16:creationId xmlns:a16="http://schemas.microsoft.com/office/drawing/2014/main" id="{C6A7866C-EDD2-F49E-890F-CE208A72E3F0}"/>
                </a:ext>
              </a:extLst>
            </p:cNvPr>
            <p:cNvSpPr txBox="1">
              <a:spLocks/>
            </p:cNvSpPr>
            <p:nvPr/>
          </p:nvSpPr>
          <p:spPr>
            <a:xfrm>
              <a:off x="5977827" y="4165515"/>
              <a:ext cx="5598567"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solidFill>
                </a:rPr>
                <a:t>建立动态模型</a:t>
              </a:r>
              <a:endParaRPr lang="zh-SG" altLang="en-US" dirty="0">
                <a:solidFill>
                  <a:schemeClr val="tx1"/>
                </a:solidFill>
              </a:endParaRPr>
            </a:p>
          </p:txBody>
        </p:sp>
      </p:grpSp>
      <p:grpSp>
        <p:nvGrpSpPr>
          <p:cNvPr id="3" name="组合 2">
            <a:extLst>
              <a:ext uri="{FF2B5EF4-FFF2-40B4-BE49-F238E27FC236}">
                <a16:creationId xmlns:a16="http://schemas.microsoft.com/office/drawing/2014/main" id="{4BD55037-2B98-B616-080D-A0D88D682333}"/>
              </a:ext>
            </a:extLst>
          </p:cNvPr>
          <p:cNvGrpSpPr/>
          <p:nvPr/>
        </p:nvGrpSpPr>
        <p:grpSpPr>
          <a:xfrm>
            <a:off x="5102841" y="4861573"/>
            <a:ext cx="5913053" cy="693337"/>
            <a:chOff x="5139627" y="3167985"/>
            <a:chExt cx="5913053" cy="693337"/>
          </a:xfrm>
        </p:grpSpPr>
        <p:sp>
          <p:nvSpPr>
            <p:cNvPr id="28" name="矩形 27">
              <a:extLst>
                <a:ext uri="{FF2B5EF4-FFF2-40B4-BE49-F238E27FC236}">
                  <a16:creationId xmlns:a16="http://schemas.microsoft.com/office/drawing/2014/main" id="{3517D491-CD49-2626-9F39-CB9EDFDF7B99}"/>
                </a:ext>
              </a:extLst>
            </p:cNvPr>
            <p:cNvSpPr/>
            <p:nvPr/>
          </p:nvSpPr>
          <p:spPr>
            <a:xfrm>
              <a:off x="5720461" y="3224730"/>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9" name="矩形: 圆角 28">
              <a:extLst>
                <a:ext uri="{FF2B5EF4-FFF2-40B4-BE49-F238E27FC236}">
                  <a16:creationId xmlns:a16="http://schemas.microsoft.com/office/drawing/2014/main" id="{98D49504-9C64-3BFC-9BEB-8E15E6505D96}"/>
                </a:ext>
              </a:extLst>
            </p:cNvPr>
            <p:cNvSpPr/>
            <p:nvPr/>
          </p:nvSpPr>
          <p:spPr>
            <a:xfrm>
              <a:off x="5158680" y="316798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0" name="文本框 29">
              <a:extLst>
                <a:ext uri="{FF2B5EF4-FFF2-40B4-BE49-F238E27FC236}">
                  <a16:creationId xmlns:a16="http://schemas.microsoft.com/office/drawing/2014/main" id="{729CF9F2-F28B-AEF3-15EC-EBDAAD0F4CAA}"/>
                </a:ext>
              </a:extLst>
            </p:cNvPr>
            <p:cNvSpPr txBox="1"/>
            <p:nvPr/>
          </p:nvSpPr>
          <p:spPr>
            <a:xfrm>
              <a:off x="5139627" y="321499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05</a:t>
              </a:r>
              <a:endParaRPr lang="zh-CN" altLang="en-US" dirty="0">
                <a:solidFill>
                  <a:prstClr val="white"/>
                </a:solidFill>
                <a:latin typeface="微软雅黑"/>
                <a:ea typeface="微软雅黑"/>
              </a:endParaRPr>
            </a:p>
          </p:txBody>
        </p:sp>
        <p:sp>
          <p:nvSpPr>
            <p:cNvPr id="31" name="文本占位符 30">
              <a:extLst>
                <a:ext uri="{FF2B5EF4-FFF2-40B4-BE49-F238E27FC236}">
                  <a16:creationId xmlns:a16="http://schemas.microsoft.com/office/drawing/2014/main" id="{C8887734-255B-A690-0CD0-475CA46A9BFD}"/>
                </a:ext>
              </a:extLst>
            </p:cNvPr>
            <p:cNvSpPr txBox="1">
              <a:spLocks/>
            </p:cNvSpPr>
            <p:nvPr/>
          </p:nvSpPr>
          <p:spPr>
            <a:xfrm>
              <a:off x="5977827" y="3238299"/>
              <a:ext cx="5074853"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363632"/>
                  </a:solidFill>
                </a:rPr>
                <a:t>建立功能模型</a:t>
              </a:r>
              <a:endParaRPr lang="zh-SG" altLang="en-US" dirty="0">
                <a:solidFill>
                  <a:srgbClr val="363632"/>
                </a:solidFill>
              </a:endParaRPr>
            </a:p>
          </p:txBody>
        </p:sp>
      </p:grpSp>
      <p:grpSp>
        <p:nvGrpSpPr>
          <p:cNvPr id="32" name="组合 31">
            <a:extLst>
              <a:ext uri="{FF2B5EF4-FFF2-40B4-BE49-F238E27FC236}">
                <a16:creationId xmlns:a16="http://schemas.microsoft.com/office/drawing/2014/main" id="{F8E05024-F8BE-CF13-9D68-519586EF58A6}"/>
              </a:ext>
            </a:extLst>
          </p:cNvPr>
          <p:cNvGrpSpPr/>
          <p:nvPr/>
        </p:nvGrpSpPr>
        <p:grpSpPr>
          <a:xfrm>
            <a:off x="5102841" y="5789116"/>
            <a:ext cx="6436767" cy="693337"/>
            <a:chOff x="5139627" y="4095201"/>
            <a:chExt cx="6436767" cy="693337"/>
          </a:xfrm>
        </p:grpSpPr>
        <p:sp>
          <p:nvSpPr>
            <p:cNvPr id="33" name="矩形 32">
              <a:extLst>
                <a:ext uri="{FF2B5EF4-FFF2-40B4-BE49-F238E27FC236}">
                  <a16:creationId xmlns:a16="http://schemas.microsoft.com/office/drawing/2014/main" id="{E874DAB5-5DBC-3EFE-73BC-72A9ECF0681C}"/>
                </a:ext>
              </a:extLst>
            </p:cNvPr>
            <p:cNvSpPr/>
            <p:nvPr/>
          </p:nvSpPr>
          <p:spPr>
            <a:xfrm>
              <a:off x="5720461" y="4151946"/>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4" name="矩形: 圆角 33">
              <a:extLst>
                <a:ext uri="{FF2B5EF4-FFF2-40B4-BE49-F238E27FC236}">
                  <a16:creationId xmlns:a16="http://schemas.microsoft.com/office/drawing/2014/main" id="{6F761007-1514-0C75-6AE7-6191907179F1}"/>
                </a:ext>
              </a:extLst>
            </p:cNvPr>
            <p:cNvSpPr/>
            <p:nvPr/>
          </p:nvSpPr>
          <p:spPr>
            <a:xfrm>
              <a:off x="5158680" y="4095201"/>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5" name="文本框 34">
              <a:extLst>
                <a:ext uri="{FF2B5EF4-FFF2-40B4-BE49-F238E27FC236}">
                  <a16:creationId xmlns:a16="http://schemas.microsoft.com/office/drawing/2014/main" id="{DB4485B0-3BE3-F809-45FC-9FFCA2616E62}"/>
                </a:ext>
              </a:extLst>
            </p:cNvPr>
            <p:cNvSpPr txBox="1"/>
            <p:nvPr/>
          </p:nvSpPr>
          <p:spPr>
            <a:xfrm>
              <a:off x="5139627" y="4142207"/>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06</a:t>
              </a:r>
              <a:endParaRPr lang="zh-CN" altLang="en-US" dirty="0">
                <a:solidFill>
                  <a:prstClr val="white"/>
                </a:solidFill>
                <a:latin typeface="微软雅黑"/>
                <a:ea typeface="微软雅黑"/>
              </a:endParaRPr>
            </a:p>
          </p:txBody>
        </p:sp>
        <p:sp>
          <p:nvSpPr>
            <p:cNvPr id="36" name="文本占位符 30">
              <a:extLst>
                <a:ext uri="{FF2B5EF4-FFF2-40B4-BE49-F238E27FC236}">
                  <a16:creationId xmlns:a16="http://schemas.microsoft.com/office/drawing/2014/main" id="{96487BD9-A998-9357-B3E1-FAE1B7220AFA}"/>
                </a:ext>
              </a:extLst>
            </p:cNvPr>
            <p:cNvSpPr txBox="1">
              <a:spLocks/>
            </p:cNvSpPr>
            <p:nvPr/>
          </p:nvSpPr>
          <p:spPr>
            <a:xfrm>
              <a:off x="5977827" y="4165515"/>
              <a:ext cx="5598567"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solidFill>
                </a:rPr>
                <a:t>定义服务</a:t>
              </a:r>
              <a:endParaRPr lang="zh-SG" altLang="en-US" dirty="0">
                <a:solidFill>
                  <a:schemeClr val="tx1"/>
                </a:solidFill>
              </a:endParaRPr>
            </a:p>
          </p:txBody>
        </p:sp>
      </p:grpSp>
    </p:spTree>
    <p:extLst>
      <p:ext uri="{BB962C8B-B14F-4D97-AF65-F5344CB8AC3E}">
        <p14:creationId xmlns:p14="http://schemas.microsoft.com/office/powerpoint/2010/main" val="176088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建立对象模型</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26" name="文本框 25">
            <a:extLst>
              <a:ext uri="{FF2B5EF4-FFF2-40B4-BE49-F238E27FC236}">
                <a16:creationId xmlns:a16="http://schemas.microsoft.com/office/drawing/2014/main" id="{9243E3DD-000F-2D04-B183-264501CB9C65}"/>
              </a:ext>
            </a:extLst>
          </p:cNvPr>
          <p:cNvSpPr txBox="1"/>
          <p:nvPr/>
        </p:nvSpPr>
        <p:spPr>
          <a:xfrm>
            <a:off x="1761502" y="1279077"/>
            <a:ext cx="4480315" cy="461665"/>
          </a:xfrm>
          <a:prstGeom prst="rect">
            <a:avLst/>
          </a:prstGeom>
          <a:noFill/>
        </p:spPr>
        <p:txBody>
          <a:bodyPr wrap="square">
            <a:spAutoFit/>
          </a:bodyPr>
          <a:lstStyle/>
          <a:p>
            <a:r>
              <a:rPr lang="zh-CN" altLang="en-US" sz="2400" b="1" dirty="0">
                <a:solidFill>
                  <a:srgbClr val="0070C0"/>
                </a:solidFill>
              </a:rPr>
              <a:t>医院病房监护系统需求分析</a:t>
            </a:r>
            <a:endParaRPr lang="zh-SG" altLang="en-US" sz="2400" b="1" dirty="0"/>
          </a:p>
        </p:txBody>
      </p:sp>
      <p:sp>
        <p:nvSpPr>
          <p:cNvPr id="3" name="文本框 2">
            <a:extLst>
              <a:ext uri="{FF2B5EF4-FFF2-40B4-BE49-F238E27FC236}">
                <a16:creationId xmlns:a16="http://schemas.microsoft.com/office/drawing/2014/main" id="{6607F95C-C108-4014-FCB3-5E3DE6E46414}"/>
              </a:ext>
            </a:extLst>
          </p:cNvPr>
          <p:cNvSpPr txBox="1"/>
          <p:nvPr/>
        </p:nvSpPr>
        <p:spPr>
          <a:xfrm>
            <a:off x="393076" y="2455661"/>
            <a:ext cx="5144906" cy="3529428"/>
          </a:xfrm>
          <a:prstGeom prst="rect">
            <a:avLst/>
          </a:prstGeom>
          <a:noFill/>
          <a:ln>
            <a:solidFill>
              <a:srgbClr val="002060"/>
            </a:solidFill>
          </a:ln>
        </p:spPr>
        <p:txBody>
          <a:bodyPr wrap="square">
            <a:spAutoFit/>
          </a:bodyPr>
          <a:lstStyle/>
          <a:p>
            <a:pPr>
              <a:lnSpc>
                <a:spcPct val="120000"/>
              </a:lnSpc>
              <a:spcBef>
                <a:spcPts val="1200"/>
              </a:spcBef>
            </a:pPr>
            <a:r>
              <a:rPr lang="zh-CN" altLang="en-US" sz="1400" b="1" dirty="0"/>
              <a:t>在医院的病房里，将病症监视器安置在每个病床，对病人进行监护。</a:t>
            </a:r>
            <a:endParaRPr lang="en-US" altLang="zh-CN" sz="1400" b="1" dirty="0"/>
          </a:p>
          <a:p>
            <a:pPr>
              <a:lnSpc>
                <a:spcPct val="120000"/>
              </a:lnSpc>
              <a:spcBef>
                <a:spcPts val="1200"/>
              </a:spcBef>
            </a:pPr>
            <a:r>
              <a:rPr lang="zh-CN" altLang="en-US" sz="1400" b="1" dirty="0"/>
              <a:t>监视器将病人的病症信号实时地传送到中央监护系统进行分析处理。</a:t>
            </a:r>
            <a:endParaRPr lang="en-US" altLang="zh-CN" sz="1400" b="1" dirty="0"/>
          </a:p>
          <a:p>
            <a:pPr>
              <a:lnSpc>
                <a:spcPct val="120000"/>
              </a:lnSpc>
              <a:spcBef>
                <a:spcPts val="1200"/>
              </a:spcBef>
            </a:pPr>
            <a:r>
              <a:rPr lang="zh-CN" altLang="en-US" sz="1400" b="1" dirty="0"/>
              <a:t>在中心值班室里，值班护士使用中央监护系统对病员的情况进行监控，监护系统实时地将病人的病症信号与标准的病诊信号进行比较分析。</a:t>
            </a:r>
            <a:endParaRPr lang="en-US" altLang="zh-CN" sz="1400" b="1" dirty="0"/>
          </a:p>
          <a:p>
            <a:pPr>
              <a:lnSpc>
                <a:spcPct val="120000"/>
              </a:lnSpc>
              <a:spcBef>
                <a:spcPts val="1200"/>
              </a:spcBef>
            </a:pPr>
            <a:r>
              <a:rPr lang="zh-CN" altLang="en-US" sz="1400" b="1" dirty="0"/>
              <a:t>当病症出现异常时，系统会立即自动报警，并打印病情报告和更新病历。</a:t>
            </a:r>
            <a:endParaRPr lang="en-US" altLang="zh-CN" sz="1400" b="1" dirty="0"/>
          </a:p>
          <a:p>
            <a:pPr>
              <a:lnSpc>
                <a:spcPct val="120000"/>
              </a:lnSpc>
              <a:spcBef>
                <a:spcPts val="1200"/>
              </a:spcBef>
            </a:pPr>
            <a:r>
              <a:rPr lang="zh-CN" altLang="en-US" sz="1400" b="1" dirty="0"/>
              <a:t>系统根据医生的要求随时打印病人的病情报告，系统还定期自动更新病历。</a:t>
            </a:r>
            <a:endParaRPr lang="zh-SG" altLang="en-US" sz="1400" b="1" dirty="0"/>
          </a:p>
        </p:txBody>
      </p:sp>
      <p:sp>
        <p:nvSpPr>
          <p:cNvPr id="4" name="椭圆 3">
            <a:extLst>
              <a:ext uri="{FF2B5EF4-FFF2-40B4-BE49-F238E27FC236}">
                <a16:creationId xmlns:a16="http://schemas.microsoft.com/office/drawing/2014/main" id="{26BD403D-5E0C-5C93-6C0A-2B77B297013F}"/>
              </a:ext>
            </a:extLst>
          </p:cNvPr>
          <p:cNvSpPr/>
          <p:nvPr/>
        </p:nvSpPr>
        <p:spPr>
          <a:xfrm rot="21113059">
            <a:off x="610342" y="1273392"/>
            <a:ext cx="979321" cy="562630"/>
          </a:xfrm>
          <a:prstGeom prst="ellipse">
            <a:avLst/>
          </a:prstGeom>
          <a:solidFill>
            <a:srgbClr val="E98856"/>
          </a:solidFill>
          <a:ln>
            <a:solidFill>
              <a:schemeClr val="accent1"/>
            </a:solidFill>
          </a:ln>
          <a:effectLst>
            <a:outerShdw blurRad="254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案例</a:t>
            </a:r>
          </a:p>
        </p:txBody>
      </p:sp>
      <p:sp>
        <p:nvSpPr>
          <p:cNvPr id="5" name="文本框 4">
            <a:extLst>
              <a:ext uri="{FF2B5EF4-FFF2-40B4-BE49-F238E27FC236}">
                <a16:creationId xmlns:a16="http://schemas.microsoft.com/office/drawing/2014/main" id="{C5137897-3B9D-4416-F92C-84A7A7BAE680}"/>
              </a:ext>
            </a:extLst>
          </p:cNvPr>
          <p:cNvSpPr txBox="1"/>
          <p:nvPr/>
        </p:nvSpPr>
        <p:spPr>
          <a:xfrm>
            <a:off x="1780037" y="1754778"/>
            <a:ext cx="9642707" cy="497316"/>
          </a:xfrm>
          <a:prstGeom prst="rect">
            <a:avLst/>
          </a:prstGeom>
          <a:noFill/>
        </p:spPr>
        <p:txBody>
          <a:bodyPr wrap="square">
            <a:spAutoFit/>
          </a:bodyPr>
          <a:lstStyle/>
          <a:p>
            <a:pPr>
              <a:lnSpc>
                <a:spcPct val="120000"/>
              </a:lnSpc>
              <a:spcBef>
                <a:spcPts val="1200"/>
              </a:spcBef>
            </a:pPr>
            <a:r>
              <a:rPr lang="en-US" altLang="zh-SG" sz="2400" b="1" dirty="0"/>
              <a:t>1</a:t>
            </a:r>
            <a:r>
              <a:rPr lang="zh-CN" altLang="en-US" sz="2400" b="1" dirty="0"/>
              <a:t>、明确系统功能要求</a:t>
            </a:r>
            <a:endParaRPr lang="zh-SG" altLang="en-US" sz="2400" b="1" dirty="0"/>
          </a:p>
        </p:txBody>
      </p:sp>
      <p:sp>
        <p:nvSpPr>
          <p:cNvPr id="7" name="文本框 6">
            <a:extLst>
              <a:ext uri="{FF2B5EF4-FFF2-40B4-BE49-F238E27FC236}">
                <a16:creationId xmlns:a16="http://schemas.microsoft.com/office/drawing/2014/main" id="{FD5F7312-A511-1357-DBDE-D6D41DC905E9}"/>
              </a:ext>
            </a:extLst>
          </p:cNvPr>
          <p:cNvSpPr txBox="1"/>
          <p:nvPr/>
        </p:nvSpPr>
        <p:spPr>
          <a:xfrm>
            <a:off x="5693546" y="2046283"/>
            <a:ext cx="6105378" cy="3970318"/>
          </a:xfrm>
          <a:prstGeom prst="rect">
            <a:avLst/>
          </a:prstGeom>
          <a:noFill/>
          <a:ln>
            <a:solidFill>
              <a:srgbClr val="002060"/>
            </a:solidFill>
          </a:ln>
        </p:spPr>
        <p:txBody>
          <a:bodyPr wrap="square">
            <a:spAutoFit/>
          </a:bodyPr>
          <a:lstStyle/>
          <a:p>
            <a:pPr algn="just">
              <a:spcBef>
                <a:spcPct val="50000"/>
              </a:spcBef>
            </a:pPr>
            <a:r>
              <a:rPr lang="zh-CN" altLang="en-US" sz="1800" dirty="0"/>
              <a:t>根据分析系统主要实现以下功能：</a:t>
            </a:r>
          </a:p>
          <a:p>
            <a:pPr algn="just">
              <a:spcBef>
                <a:spcPct val="50000"/>
              </a:spcBef>
            </a:pPr>
            <a:r>
              <a:rPr lang="zh-CN" altLang="en-US" sz="1800" dirty="0"/>
              <a:t>　　</a:t>
            </a:r>
            <a:r>
              <a:rPr lang="en-US" altLang="zh-CN" sz="1800" dirty="0"/>
              <a:t>1</a:t>
            </a:r>
            <a:r>
              <a:rPr lang="zh-CN" altLang="en-US" sz="1800" dirty="0"/>
              <a:t>、病症监视器将采集到的病症信号实时传送到中央监护系统。</a:t>
            </a:r>
          </a:p>
          <a:p>
            <a:pPr algn="just">
              <a:spcBef>
                <a:spcPct val="50000"/>
              </a:spcBef>
            </a:pPr>
            <a:r>
              <a:rPr lang="zh-CN" altLang="en-US" sz="1800" dirty="0"/>
              <a:t>　　</a:t>
            </a:r>
            <a:r>
              <a:rPr lang="en-US" altLang="zh-CN" sz="1800" dirty="0"/>
              <a:t>2</a:t>
            </a:r>
            <a:r>
              <a:rPr lang="zh-CN" altLang="en-US" sz="1800" dirty="0"/>
              <a:t>、中央监护系统将病人的病症信号与病症信号库里的标准病症信号进行比较，当病症出现异常时系统自动报警。</a:t>
            </a:r>
          </a:p>
          <a:p>
            <a:pPr algn="just">
              <a:spcBef>
                <a:spcPct val="50000"/>
              </a:spcBef>
            </a:pPr>
            <a:r>
              <a:rPr lang="zh-CN" altLang="en-US" sz="1800" dirty="0"/>
              <a:t>　　</a:t>
            </a:r>
            <a:r>
              <a:rPr lang="en-US" altLang="zh-CN" sz="1800" dirty="0"/>
              <a:t>3</a:t>
            </a:r>
            <a:r>
              <a:rPr lang="zh-CN" altLang="en-US" sz="1800" dirty="0"/>
              <a:t>、当病症信号异常时，系统自动更新病历并打印病情报告。</a:t>
            </a:r>
          </a:p>
          <a:p>
            <a:pPr algn="just">
              <a:spcBef>
                <a:spcPct val="50000"/>
              </a:spcBef>
            </a:pPr>
            <a:r>
              <a:rPr lang="zh-CN" altLang="en-US" sz="1800" dirty="0"/>
              <a:t>　　</a:t>
            </a:r>
            <a:r>
              <a:rPr lang="en-US" altLang="zh-CN" sz="1800" dirty="0"/>
              <a:t>4</a:t>
            </a:r>
            <a:r>
              <a:rPr lang="zh-CN" altLang="en-US" sz="1800" dirty="0"/>
              <a:t>、值班护士可以查看病情报告并进行打印。</a:t>
            </a:r>
          </a:p>
          <a:p>
            <a:pPr algn="just">
              <a:spcBef>
                <a:spcPct val="50000"/>
              </a:spcBef>
            </a:pPr>
            <a:r>
              <a:rPr lang="zh-CN" altLang="en-US" sz="1800" dirty="0"/>
              <a:t>　　</a:t>
            </a:r>
            <a:r>
              <a:rPr lang="en-US" altLang="zh-CN" sz="1800" dirty="0"/>
              <a:t>5</a:t>
            </a:r>
            <a:r>
              <a:rPr lang="zh-CN" altLang="en-US" sz="1800" dirty="0"/>
              <a:t>、医生可以查看病情报告，要求打印病情报告，也可以查看或要求打印病历。</a:t>
            </a:r>
          </a:p>
          <a:p>
            <a:pPr algn="just">
              <a:spcBef>
                <a:spcPct val="50000"/>
              </a:spcBef>
            </a:pPr>
            <a:r>
              <a:rPr lang="zh-CN" altLang="en-US" sz="1800" dirty="0"/>
              <a:t>　　</a:t>
            </a:r>
            <a:r>
              <a:rPr lang="en-US" altLang="zh-CN" sz="1800" dirty="0"/>
              <a:t>6</a:t>
            </a:r>
            <a:r>
              <a:rPr lang="zh-CN" altLang="en-US" sz="1800" dirty="0"/>
              <a:t>、系统定期自动更新病历。</a:t>
            </a:r>
          </a:p>
        </p:txBody>
      </p:sp>
    </p:spTree>
    <p:extLst>
      <p:ext uri="{BB962C8B-B14F-4D97-AF65-F5344CB8AC3E}">
        <p14:creationId xmlns:p14="http://schemas.microsoft.com/office/powerpoint/2010/main" val="166559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建立对象模型</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26" name="文本框 25">
            <a:extLst>
              <a:ext uri="{FF2B5EF4-FFF2-40B4-BE49-F238E27FC236}">
                <a16:creationId xmlns:a16="http://schemas.microsoft.com/office/drawing/2014/main" id="{9243E3DD-000F-2D04-B183-264501CB9C65}"/>
              </a:ext>
            </a:extLst>
          </p:cNvPr>
          <p:cNvSpPr txBox="1"/>
          <p:nvPr/>
        </p:nvSpPr>
        <p:spPr>
          <a:xfrm>
            <a:off x="1761502" y="1279077"/>
            <a:ext cx="4480315" cy="461665"/>
          </a:xfrm>
          <a:prstGeom prst="rect">
            <a:avLst/>
          </a:prstGeom>
          <a:noFill/>
        </p:spPr>
        <p:txBody>
          <a:bodyPr wrap="square">
            <a:spAutoFit/>
          </a:bodyPr>
          <a:lstStyle/>
          <a:p>
            <a:r>
              <a:rPr lang="zh-CN" altLang="en-US" sz="2400" b="1" dirty="0">
                <a:solidFill>
                  <a:srgbClr val="0070C0"/>
                </a:solidFill>
              </a:rPr>
              <a:t>医院病房监护系统需求分析</a:t>
            </a:r>
            <a:endParaRPr lang="zh-SG" altLang="en-US" sz="2400" b="1" dirty="0"/>
          </a:p>
        </p:txBody>
      </p:sp>
      <p:sp>
        <p:nvSpPr>
          <p:cNvPr id="3" name="文本框 2">
            <a:extLst>
              <a:ext uri="{FF2B5EF4-FFF2-40B4-BE49-F238E27FC236}">
                <a16:creationId xmlns:a16="http://schemas.microsoft.com/office/drawing/2014/main" id="{6607F95C-C108-4014-FCB3-5E3DE6E46414}"/>
              </a:ext>
            </a:extLst>
          </p:cNvPr>
          <p:cNvSpPr txBox="1"/>
          <p:nvPr/>
        </p:nvSpPr>
        <p:spPr>
          <a:xfrm>
            <a:off x="393076" y="2455661"/>
            <a:ext cx="5144906" cy="3529428"/>
          </a:xfrm>
          <a:prstGeom prst="rect">
            <a:avLst/>
          </a:prstGeom>
          <a:noFill/>
          <a:ln>
            <a:solidFill>
              <a:srgbClr val="002060"/>
            </a:solidFill>
          </a:ln>
        </p:spPr>
        <p:txBody>
          <a:bodyPr wrap="square">
            <a:spAutoFit/>
          </a:bodyPr>
          <a:lstStyle/>
          <a:p>
            <a:pPr>
              <a:lnSpc>
                <a:spcPct val="120000"/>
              </a:lnSpc>
              <a:spcBef>
                <a:spcPts val="1200"/>
              </a:spcBef>
            </a:pPr>
            <a:r>
              <a:rPr lang="zh-CN" altLang="en-US" sz="1400" b="1" dirty="0"/>
              <a:t>在医院的病房里，将病症监视器安置在每个病床，对病人进行监护。</a:t>
            </a:r>
            <a:endParaRPr lang="en-US" altLang="zh-CN" sz="1400" b="1" dirty="0"/>
          </a:p>
          <a:p>
            <a:pPr>
              <a:lnSpc>
                <a:spcPct val="120000"/>
              </a:lnSpc>
              <a:spcBef>
                <a:spcPts val="1200"/>
              </a:spcBef>
            </a:pPr>
            <a:r>
              <a:rPr lang="zh-CN" altLang="en-US" sz="1400" b="1" dirty="0"/>
              <a:t>监视器将病人的病症信号实时地传送到中央监护系统进行分析处理。</a:t>
            </a:r>
            <a:endParaRPr lang="en-US" altLang="zh-CN" sz="1400" b="1" dirty="0"/>
          </a:p>
          <a:p>
            <a:pPr>
              <a:lnSpc>
                <a:spcPct val="120000"/>
              </a:lnSpc>
              <a:spcBef>
                <a:spcPts val="1200"/>
              </a:spcBef>
            </a:pPr>
            <a:r>
              <a:rPr lang="zh-CN" altLang="en-US" sz="1400" b="1" dirty="0"/>
              <a:t>在中心值班室里，值班护士使用中央监护系统对病员的情况进行监控，监护系统实时地将病人的病症信号与标准的病诊信号进行比较分析。</a:t>
            </a:r>
            <a:endParaRPr lang="en-US" altLang="zh-CN" sz="1400" b="1" dirty="0"/>
          </a:p>
          <a:p>
            <a:pPr>
              <a:lnSpc>
                <a:spcPct val="120000"/>
              </a:lnSpc>
              <a:spcBef>
                <a:spcPts val="1200"/>
              </a:spcBef>
            </a:pPr>
            <a:r>
              <a:rPr lang="zh-CN" altLang="en-US" sz="1400" b="1" dirty="0"/>
              <a:t>当病症出现异常时，系统会立即自动报警，并打印病情报告和更新病历。</a:t>
            </a:r>
            <a:endParaRPr lang="en-US" altLang="zh-CN" sz="1400" b="1" dirty="0"/>
          </a:p>
          <a:p>
            <a:pPr>
              <a:lnSpc>
                <a:spcPct val="120000"/>
              </a:lnSpc>
              <a:spcBef>
                <a:spcPts val="1200"/>
              </a:spcBef>
            </a:pPr>
            <a:r>
              <a:rPr lang="zh-CN" altLang="en-US" sz="1400" b="1" dirty="0"/>
              <a:t>系统根据医生的要求随时打印病人的病情报告，系统还定期自动更新病历。</a:t>
            </a:r>
            <a:endParaRPr lang="zh-SG" altLang="en-US" sz="1400" b="1" dirty="0"/>
          </a:p>
        </p:txBody>
      </p:sp>
      <p:sp>
        <p:nvSpPr>
          <p:cNvPr id="4" name="椭圆 3">
            <a:extLst>
              <a:ext uri="{FF2B5EF4-FFF2-40B4-BE49-F238E27FC236}">
                <a16:creationId xmlns:a16="http://schemas.microsoft.com/office/drawing/2014/main" id="{26BD403D-5E0C-5C93-6C0A-2B77B297013F}"/>
              </a:ext>
            </a:extLst>
          </p:cNvPr>
          <p:cNvSpPr/>
          <p:nvPr/>
        </p:nvSpPr>
        <p:spPr>
          <a:xfrm rot="21113059">
            <a:off x="610342" y="1273392"/>
            <a:ext cx="979321" cy="562630"/>
          </a:xfrm>
          <a:prstGeom prst="ellipse">
            <a:avLst/>
          </a:prstGeom>
          <a:solidFill>
            <a:srgbClr val="E98856"/>
          </a:solidFill>
          <a:ln>
            <a:solidFill>
              <a:schemeClr val="accent1"/>
            </a:solidFill>
          </a:ln>
          <a:effectLst>
            <a:outerShdw blurRad="254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案例</a:t>
            </a:r>
          </a:p>
        </p:txBody>
      </p:sp>
      <p:sp>
        <p:nvSpPr>
          <p:cNvPr id="5" name="文本框 4">
            <a:extLst>
              <a:ext uri="{FF2B5EF4-FFF2-40B4-BE49-F238E27FC236}">
                <a16:creationId xmlns:a16="http://schemas.microsoft.com/office/drawing/2014/main" id="{C5137897-3B9D-4416-F92C-84A7A7BAE680}"/>
              </a:ext>
            </a:extLst>
          </p:cNvPr>
          <p:cNvSpPr txBox="1"/>
          <p:nvPr/>
        </p:nvSpPr>
        <p:spPr>
          <a:xfrm>
            <a:off x="1780037" y="1797359"/>
            <a:ext cx="9642707" cy="497316"/>
          </a:xfrm>
          <a:prstGeom prst="rect">
            <a:avLst/>
          </a:prstGeom>
          <a:noFill/>
        </p:spPr>
        <p:txBody>
          <a:bodyPr wrap="square">
            <a:spAutoFit/>
          </a:bodyPr>
          <a:lstStyle/>
          <a:p>
            <a:pPr>
              <a:lnSpc>
                <a:spcPct val="120000"/>
              </a:lnSpc>
              <a:spcBef>
                <a:spcPts val="1200"/>
              </a:spcBef>
            </a:pPr>
            <a:r>
              <a:rPr lang="en-US" altLang="zh-SG" sz="2400" b="1" dirty="0"/>
              <a:t>2</a:t>
            </a:r>
            <a:r>
              <a:rPr lang="zh-CN" altLang="en-US" sz="2400" b="1" dirty="0"/>
              <a:t>、绘制用例图</a:t>
            </a:r>
            <a:endParaRPr lang="zh-SG" altLang="en-US" sz="2400" b="1" dirty="0"/>
          </a:p>
        </p:txBody>
      </p:sp>
      <p:sp>
        <p:nvSpPr>
          <p:cNvPr id="7" name="文本框 6">
            <a:extLst>
              <a:ext uri="{FF2B5EF4-FFF2-40B4-BE49-F238E27FC236}">
                <a16:creationId xmlns:a16="http://schemas.microsoft.com/office/drawing/2014/main" id="{FD5F7312-A511-1357-DBDE-D6D41DC905E9}"/>
              </a:ext>
            </a:extLst>
          </p:cNvPr>
          <p:cNvSpPr txBox="1"/>
          <p:nvPr/>
        </p:nvSpPr>
        <p:spPr>
          <a:xfrm>
            <a:off x="5693546" y="2046283"/>
            <a:ext cx="6279238" cy="3277820"/>
          </a:xfrm>
          <a:prstGeom prst="rect">
            <a:avLst/>
          </a:prstGeom>
          <a:noFill/>
          <a:ln>
            <a:solidFill>
              <a:srgbClr val="002060"/>
            </a:solidFill>
          </a:ln>
        </p:spPr>
        <p:txBody>
          <a:bodyPr wrap="square">
            <a:spAutoFit/>
          </a:bodyPr>
          <a:lstStyle/>
          <a:p>
            <a:pPr algn="just">
              <a:spcBef>
                <a:spcPct val="50000"/>
              </a:spcBef>
            </a:pPr>
            <a:r>
              <a:rPr lang="zh-CN" altLang="en-US" dirty="0"/>
              <a:t>（一）建立系统的用例图</a:t>
            </a:r>
          </a:p>
          <a:p>
            <a:pPr algn="just">
              <a:spcBef>
                <a:spcPct val="50000"/>
              </a:spcBef>
            </a:pPr>
            <a:r>
              <a:rPr lang="zh-CN" altLang="en-US" dirty="0"/>
              <a:t>　　通过以下六个问题识别角色</a:t>
            </a:r>
          </a:p>
          <a:p>
            <a:pPr algn="just">
              <a:spcBef>
                <a:spcPct val="50000"/>
              </a:spcBef>
            </a:pPr>
            <a:r>
              <a:rPr lang="zh-CN" altLang="en-US" dirty="0"/>
              <a:t>　　</a:t>
            </a:r>
            <a:r>
              <a:rPr lang="en-US" altLang="zh-CN" dirty="0"/>
              <a:t>(1)</a:t>
            </a:r>
            <a:r>
              <a:rPr lang="zh-CN" altLang="en-US" dirty="0"/>
              <a:t>谁使用系统的主要功能？</a:t>
            </a:r>
          </a:p>
          <a:p>
            <a:pPr algn="just">
              <a:spcBef>
                <a:spcPct val="50000"/>
              </a:spcBef>
            </a:pPr>
            <a:r>
              <a:rPr lang="zh-CN" altLang="en-US" dirty="0"/>
              <a:t>　　</a:t>
            </a:r>
            <a:r>
              <a:rPr lang="en-US" altLang="zh-CN" dirty="0"/>
              <a:t>(2)</a:t>
            </a:r>
            <a:r>
              <a:rPr lang="zh-CN" altLang="en-US" dirty="0"/>
              <a:t>谁需要系统的支持以完成日常工作任务？</a:t>
            </a:r>
          </a:p>
          <a:p>
            <a:pPr algn="just">
              <a:spcBef>
                <a:spcPct val="50000"/>
              </a:spcBef>
            </a:pPr>
            <a:r>
              <a:rPr lang="zh-CN" altLang="en-US" dirty="0"/>
              <a:t>　　</a:t>
            </a:r>
            <a:r>
              <a:rPr lang="en-US" altLang="zh-CN" dirty="0"/>
              <a:t>(3)</a:t>
            </a:r>
            <a:r>
              <a:rPr lang="zh-CN" altLang="en-US" dirty="0"/>
              <a:t>谁负责维护，管理并保持系统正常运行？</a:t>
            </a:r>
          </a:p>
          <a:p>
            <a:pPr algn="just">
              <a:spcBef>
                <a:spcPct val="50000"/>
              </a:spcBef>
            </a:pPr>
            <a:r>
              <a:rPr lang="zh-CN" altLang="en-US" dirty="0"/>
              <a:t>　　</a:t>
            </a:r>
            <a:r>
              <a:rPr lang="en-US" altLang="zh-CN" dirty="0"/>
              <a:t>(4)</a:t>
            </a:r>
            <a:r>
              <a:rPr lang="zh-CN" altLang="en-US" dirty="0"/>
              <a:t>系统需要应付（或处理）哪些硬设备？</a:t>
            </a:r>
          </a:p>
          <a:p>
            <a:pPr algn="just">
              <a:spcBef>
                <a:spcPct val="50000"/>
              </a:spcBef>
            </a:pPr>
            <a:r>
              <a:rPr lang="zh-CN" altLang="en-US" dirty="0"/>
              <a:t>　　</a:t>
            </a:r>
            <a:r>
              <a:rPr lang="en-US" altLang="zh-CN" dirty="0"/>
              <a:t>(5)</a:t>
            </a:r>
            <a:r>
              <a:rPr lang="zh-CN" altLang="en-US" dirty="0"/>
              <a:t>系统需要和哪些外部系统交互？</a:t>
            </a:r>
          </a:p>
          <a:p>
            <a:pPr algn="just">
              <a:spcBef>
                <a:spcPct val="50000"/>
              </a:spcBef>
            </a:pPr>
            <a:r>
              <a:rPr lang="zh-CN" altLang="en-US" dirty="0"/>
              <a:t>　　</a:t>
            </a:r>
            <a:r>
              <a:rPr lang="en-US" altLang="zh-CN" dirty="0"/>
              <a:t>(6)</a:t>
            </a:r>
            <a:r>
              <a:rPr lang="zh-CN" altLang="en-US" dirty="0"/>
              <a:t>谁（或什么）对系统运行产生的结果（值）感兴趣？</a:t>
            </a:r>
          </a:p>
        </p:txBody>
      </p:sp>
      <p:sp>
        <p:nvSpPr>
          <p:cNvPr id="8" name="文本框 7">
            <a:extLst>
              <a:ext uri="{FF2B5EF4-FFF2-40B4-BE49-F238E27FC236}">
                <a16:creationId xmlns:a16="http://schemas.microsoft.com/office/drawing/2014/main" id="{3AB88E5F-70A9-378B-2279-37690AC72D07}"/>
              </a:ext>
            </a:extLst>
          </p:cNvPr>
          <p:cNvSpPr txBox="1"/>
          <p:nvPr/>
        </p:nvSpPr>
        <p:spPr>
          <a:xfrm>
            <a:off x="5648534" y="5407054"/>
            <a:ext cx="6324250" cy="646331"/>
          </a:xfrm>
          <a:prstGeom prst="rect">
            <a:avLst/>
          </a:prstGeom>
          <a:noFill/>
        </p:spPr>
        <p:txBody>
          <a:bodyPr wrap="square">
            <a:spAutoFit/>
          </a:bodyPr>
          <a:lstStyle/>
          <a:p>
            <a:r>
              <a:rPr lang="zh-CN" altLang="en-US" sz="1800" dirty="0"/>
              <a:t>通过回答这六个问题，分析识别出本系统的四个角色：值班护士，医生，病人，标准病症信号库。</a:t>
            </a:r>
            <a:endParaRPr lang="zh-SG" altLang="en-US" dirty="0"/>
          </a:p>
        </p:txBody>
      </p:sp>
    </p:spTree>
    <p:extLst>
      <p:ext uri="{BB962C8B-B14F-4D97-AF65-F5344CB8AC3E}">
        <p14:creationId xmlns:p14="http://schemas.microsoft.com/office/powerpoint/2010/main" val="426816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建立对象模型</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26" name="文本框 25">
            <a:extLst>
              <a:ext uri="{FF2B5EF4-FFF2-40B4-BE49-F238E27FC236}">
                <a16:creationId xmlns:a16="http://schemas.microsoft.com/office/drawing/2014/main" id="{9243E3DD-000F-2D04-B183-264501CB9C65}"/>
              </a:ext>
            </a:extLst>
          </p:cNvPr>
          <p:cNvSpPr txBox="1"/>
          <p:nvPr/>
        </p:nvSpPr>
        <p:spPr>
          <a:xfrm>
            <a:off x="1761502" y="1279077"/>
            <a:ext cx="4480315" cy="461665"/>
          </a:xfrm>
          <a:prstGeom prst="rect">
            <a:avLst/>
          </a:prstGeom>
          <a:noFill/>
        </p:spPr>
        <p:txBody>
          <a:bodyPr wrap="square">
            <a:spAutoFit/>
          </a:bodyPr>
          <a:lstStyle/>
          <a:p>
            <a:r>
              <a:rPr lang="zh-CN" altLang="en-US" sz="2400" b="1" dirty="0">
                <a:solidFill>
                  <a:srgbClr val="0070C0"/>
                </a:solidFill>
              </a:rPr>
              <a:t>医院病房监护系统需求分析</a:t>
            </a:r>
            <a:endParaRPr lang="zh-SG" altLang="en-US" sz="2400" b="1" dirty="0"/>
          </a:p>
        </p:txBody>
      </p:sp>
      <p:sp>
        <p:nvSpPr>
          <p:cNvPr id="4" name="椭圆 3">
            <a:extLst>
              <a:ext uri="{FF2B5EF4-FFF2-40B4-BE49-F238E27FC236}">
                <a16:creationId xmlns:a16="http://schemas.microsoft.com/office/drawing/2014/main" id="{26BD403D-5E0C-5C93-6C0A-2B77B297013F}"/>
              </a:ext>
            </a:extLst>
          </p:cNvPr>
          <p:cNvSpPr/>
          <p:nvPr/>
        </p:nvSpPr>
        <p:spPr>
          <a:xfrm rot="21113059">
            <a:off x="610342" y="1273392"/>
            <a:ext cx="979321" cy="562630"/>
          </a:xfrm>
          <a:prstGeom prst="ellipse">
            <a:avLst/>
          </a:prstGeom>
          <a:solidFill>
            <a:srgbClr val="E98856"/>
          </a:solidFill>
          <a:ln>
            <a:solidFill>
              <a:schemeClr val="accent1"/>
            </a:solidFill>
          </a:ln>
          <a:effectLst>
            <a:outerShdw blurRad="254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案例</a:t>
            </a:r>
          </a:p>
        </p:txBody>
      </p:sp>
      <p:grpSp>
        <p:nvGrpSpPr>
          <p:cNvPr id="6" name="Group 3">
            <a:extLst>
              <a:ext uri="{FF2B5EF4-FFF2-40B4-BE49-F238E27FC236}">
                <a16:creationId xmlns:a16="http://schemas.microsoft.com/office/drawing/2014/main" id="{065233DF-F9B1-B3E3-06D6-8A5992EB1E1E}"/>
              </a:ext>
            </a:extLst>
          </p:cNvPr>
          <p:cNvGrpSpPr>
            <a:grpSpLocks/>
          </p:cNvGrpSpPr>
          <p:nvPr/>
        </p:nvGrpSpPr>
        <p:grpSpPr bwMode="auto">
          <a:xfrm>
            <a:off x="823839" y="1996531"/>
            <a:ext cx="2474734" cy="2604814"/>
            <a:chOff x="1056" y="480"/>
            <a:chExt cx="1248" cy="1488"/>
          </a:xfrm>
        </p:grpSpPr>
        <p:sp>
          <p:nvSpPr>
            <p:cNvPr id="9" name="Rectangle 4">
              <a:extLst>
                <a:ext uri="{FF2B5EF4-FFF2-40B4-BE49-F238E27FC236}">
                  <a16:creationId xmlns:a16="http://schemas.microsoft.com/office/drawing/2014/main" id="{9DA38E29-052A-1BE2-751B-B9A325A39B6A}"/>
                </a:ext>
              </a:extLst>
            </p:cNvPr>
            <p:cNvSpPr>
              <a:spLocks noChangeArrowheads="1"/>
            </p:cNvSpPr>
            <p:nvPr/>
          </p:nvSpPr>
          <p:spPr bwMode="auto">
            <a:xfrm>
              <a:off x="1110" y="531"/>
              <a:ext cx="1152" cy="139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00359E">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nchorCtr="0"/>
            <a:lstStyle/>
            <a:p>
              <a:pPr algn="just">
                <a:lnSpc>
                  <a:spcPct val="120000"/>
                </a:lnSpc>
                <a:spcBef>
                  <a:spcPts val="1200"/>
                </a:spcBef>
              </a:pPr>
              <a:r>
                <a:rPr lang="zh-CN" altLang="en-US" sz="1600" dirty="0">
                  <a:solidFill>
                    <a:schemeClr val="tx2"/>
                  </a:solidFill>
                </a:rPr>
                <a:t>角色：</a:t>
              </a:r>
              <a:r>
                <a:rPr lang="zh-CN" altLang="en-US" sz="1600" dirty="0"/>
                <a:t>病人</a:t>
              </a:r>
            </a:p>
            <a:p>
              <a:pPr algn="just">
                <a:lnSpc>
                  <a:spcPct val="120000"/>
                </a:lnSpc>
                <a:spcBef>
                  <a:spcPts val="1200"/>
                </a:spcBef>
              </a:pPr>
              <a:r>
                <a:rPr lang="zh-CN" altLang="en-US" sz="1600" dirty="0">
                  <a:solidFill>
                    <a:schemeClr val="tx2"/>
                  </a:solidFill>
                </a:rPr>
                <a:t>角色职责：</a:t>
              </a:r>
              <a:r>
                <a:rPr lang="zh-CN" altLang="en-US" sz="1600" dirty="0"/>
                <a:t>   </a:t>
              </a:r>
            </a:p>
            <a:p>
              <a:pPr algn="just">
                <a:lnSpc>
                  <a:spcPct val="120000"/>
                </a:lnSpc>
              </a:pPr>
              <a:r>
                <a:rPr lang="zh-CN" altLang="en-US" sz="1600" dirty="0"/>
                <a:t>提供病症信号</a:t>
              </a:r>
            </a:p>
            <a:p>
              <a:pPr algn="just">
                <a:lnSpc>
                  <a:spcPct val="120000"/>
                </a:lnSpc>
                <a:spcBef>
                  <a:spcPts val="1200"/>
                </a:spcBef>
              </a:pPr>
              <a:r>
                <a:rPr lang="zh-CN" altLang="en-US" sz="1600" dirty="0">
                  <a:solidFill>
                    <a:schemeClr val="tx2"/>
                  </a:solidFill>
                </a:rPr>
                <a:t>角色职责识别：</a:t>
              </a:r>
            </a:p>
            <a:p>
              <a:pPr algn="just">
                <a:lnSpc>
                  <a:spcPct val="120000"/>
                </a:lnSpc>
              </a:pPr>
              <a:r>
                <a:rPr lang="zh-CN" altLang="en-US" sz="1600" dirty="0"/>
                <a:t>负责生成、实时提供各</a:t>
              </a:r>
              <a:endParaRPr lang="en-US" altLang="zh-CN" sz="1600" dirty="0"/>
            </a:p>
            <a:p>
              <a:pPr algn="just">
                <a:lnSpc>
                  <a:spcPct val="120000"/>
                </a:lnSpc>
              </a:pPr>
              <a:r>
                <a:rPr lang="zh-CN" altLang="en-US" sz="1600" dirty="0"/>
                <a:t>种病症信号。</a:t>
              </a:r>
            </a:p>
          </p:txBody>
        </p:sp>
        <p:sp>
          <p:nvSpPr>
            <p:cNvPr id="10" name="Rectangle 5">
              <a:extLst>
                <a:ext uri="{FF2B5EF4-FFF2-40B4-BE49-F238E27FC236}">
                  <a16:creationId xmlns:a16="http://schemas.microsoft.com/office/drawing/2014/main" id="{7DCA29FB-4503-9E3D-8E78-CEE1EC83DCF9}"/>
                </a:ext>
              </a:extLst>
            </p:cNvPr>
            <p:cNvSpPr>
              <a:spLocks noChangeArrowheads="1"/>
            </p:cNvSpPr>
            <p:nvPr/>
          </p:nvSpPr>
          <p:spPr bwMode="auto">
            <a:xfrm>
              <a:off x="1056" y="480"/>
              <a:ext cx="1248" cy="148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sz="1600"/>
            </a:p>
          </p:txBody>
        </p:sp>
      </p:grpSp>
      <p:grpSp>
        <p:nvGrpSpPr>
          <p:cNvPr id="11" name="Group 6">
            <a:extLst>
              <a:ext uri="{FF2B5EF4-FFF2-40B4-BE49-F238E27FC236}">
                <a16:creationId xmlns:a16="http://schemas.microsoft.com/office/drawing/2014/main" id="{66C56533-5874-DC8B-A35B-DF4D5EA9B962}"/>
              </a:ext>
            </a:extLst>
          </p:cNvPr>
          <p:cNvGrpSpPr>
            <a:grpSpLocks/>
          </p:cNvGrpSpPr>
          <p:nvPr/>
        </p:nvGrpSpPr>
        <p:grpSpPr bwMode="auto">
          <a:xfrm>
            <a:off x="6345075" y="1996531"/>
            <a:ext cx="2507215" cy="3540098"/>
            <a:chOff x="3360" y="480"/>
            <a:chExt cx="1248" cy="1488"/>
          </a:xfrm>
        </p:grpSpPr>
        <p:sp>
          <p:nvSpPr>
            <p:cNvPr id="12" name="Rectangle 7">
              <a:extLst>
                <a:ext uri="{FF2B5EF4-FFF2-40B4-BE49-F238E27FC236}">
                  <a16:creationId xmlns:a16="http://schemas.microsoft.com/office/drawing/2014/main" id="{79A25F64-04BB-F66D-0CC5-F15113D5E222}"/>
                </a:ext>
              </a:extLst>
            </p:cNvPr>
            <p:cNvSpPr>
              <a:spLocks noChangeArrowheads="1"/>
            </p:cNvSpPr>
            <p:nvPr/>
          </p:nvSpPr>
          <p:spPr bwMode="auto">
            <a:xfrm>
              <a:off x="3414" y="531"/>
              <a:ext cx="1138" cy="139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00359E">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nchorCtr="0"/>
            <a:lstStyle/>
            <a:p>
              <a:pPr algn="just">
                <a:lnSpc>
                  <a:spcPct val="120000"/>
                </a:lnSpc>
                <a:spcBef>
                  <a:spcPts val="1200"/>
                </a:spcBef>
              </a:pPr>
              <a:r>
                <a:rPr lang="zh-CN" altLang="en-US" sz="1600" dirty="0">
                  <a:solidFill>
                    <a:schemeClr val="tx2"/>
                  </a:solidFill>
                </a:rPr>
                <a:t>角色：</a:t>
              </a:r>
              <a:r>
                <a:rPr lang="zh-CN" altLang="en-US" sz="1600" dirty="0"/>
                <a:t>值班护士</a:t>
              </a:r>
            </a:p>
            <a:p>
              <a:pPr algn="just">
                <a:lnSpc>
                  <a:spcPct val="120000"/>
                </a:lnSpc>
                <a:spcBef>
                  <a:spcPts val="1200"/>
                </a:spcBef>
              </a:pPr>
              <a:r>
                <a:rPr lang="zh-CN" altLang="en-US" sz="1600" dirty="0">
                  <a:solidFill>
                    <a:schemeClr val="tx2"/>
                  </a:solidFill>
                </a:rPr>
                <a:t>角色职责：</a:t>
              </a:r>
            </a:p>
            <a:p>
              <a:pPr algn="just">
                <a:lnSpc>
                  <a:spcPct val="120000"/>
                </a:lnSpc>
              </a:pPr>
              <a:r>
                <a:rPr lang="zh-CN" altLang="en-US" sz="1600" dirty="0"/>
                <a:t>负责监视病人的病情</a:t>
              </a:r>
              <a:endParaRPr lang="en-US" altLang="zh-CN" sz="1600" dirty="0"/>
            </a:p>
            <a:p>
              <a:pPr algn="just">
                <a:lnSpc>
                  <a:spcPct val="120000"/>
                </a:lnSpc>
              </a:pPr>
              <a:r>
                <a:rPr lang="zh-CN" altLang="en-US" sz="1600" dirty="0"/>
                <a:t>变化</a:t>
              </a:r>
            </a:p>
            <a:p>
              <a:pPr algn="just">
                <a:lnSpc>
                  <a:spcPct val="120000"/>
                </a:lnSpc>
                <a:spcBef>
                  <a:spcPts val="1200"/>
                </a:spcBef>
              </a:pPr>
              <a:r>
                <a:rPr lang="zh-CN" altLang="en-US" sz="1600" dirty="0">
                  <a:solidFill>
                    <a:schemeClr val="tx2"/>
                  </a:solidFill>
                </a:rPr>
                <a:t>角色职责识别：</a:t>
              </a:r>
            </a:p>
            <a:p>
              <a:pPr algn="just">
                <a:lnSpc>
                  <a:spcPct val="120000"/>
                </a:lnSpc>
              </a:pPr>
              <a:r>
                <a:rPr lang="zh-CN" altLang="en-US" sz="1600" dirty="0"/>
                <a:t> </a:t>
              </a:r>
              <a:r>
                <a:rPr lang="en-US" altLang="zh-CN" sz="1600" dirty="0"/>
                <a:t>(1)</a:t>
              </a:r>
              <a:r>
                <a:rPr lang="zh-CN" altLang="en-US" sz="1600" dirty="0"/>
                <a:t>使用系统主要功能</a:t>
              </a:r>
            </a:p>
            <a:p>
              <a:pPr algn="just">
                <a:lnSpc>
                  <a:spcPct val="120000"/>
                </a:lnSpc>
              </a:pPr>
              <a:r>
                <a:rPr lang="zh-CN" altLang="en-US" sz="1600" dirty="0"/>
                <a:t> </a:t>
              </a:r>
              <a:r>
                <a:rPr lang="en-US" altLang="zh-CN" sz="1600" dirty="0"/>
                <a:t>(2)</a:t>
              </a:r>
              <a:r>
                <a:rPr lang="zh-CN" altLang="en-US" sz="1600" dirty="0"/>
                <a:t>对系统运行结果感</a:t>
              </a:r>
            </a:p>
            <a:p>
              <a:pPr algn="just">
                <a:lnSpc>
                  <a:spcPct val="120000"/>
                </a:lnSpc>
              </a:pPr>
              <a:r>
                <a:rPr lang="zh-CN" altLang="en-US" sz="1600" dirty="0"/>
                <a:t>兴趣</a:t>
              </a:r>
            </a:p>
            <a:p>
              <a:pPr algn="just"/>
              <a:endParaRPr lang="en-US" altLang="zh-CN" sz="1600" dirty="0"/>
            </a:p>
          </p:txBody>
        </p:sp>
        <p:sp>
          <p:nvSpPr>
            <p:cNvPr id="13" name="Rectangle 8">
              <a:extLst>
                <a:ext uri="{FF2B5EF4-FFF2-40B4-BE49-F238E27FC236}">
                  <a16:creationId xmlns:a16="http://schemas.microsoft.com/office/drawing/2014/main" id="{E3F8E2C8-16FE-CA53-3737-F12C46935CE4}"/>
                </a:ext>
              </a:extLst>
            </p:cNvPr>
            <p:cNvSpPr>
              <a:spLocks noChangeArrowheads="1"/>
            </p:cNvSpPr>
            <p:nvPr/>
          </p:nvSpPr>
          <p:spPr bwMode="auto">
            <a:xfrm>
              <a:off x="3360" y="480"/>
              <a:ext cx="1248" cy="148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sz="1600"/>
            </a:p>
          </p:txBody>
        </p:sp>
      </p:grpSp>
      <p:grpSp>
        <p:nvGrpSpPr>
          <p:cNvPr id="14" name="Group 9">
            <a:extLst>
              <a:ext uri="{FF2B5EF4-FFF2-40B4-BE49-F238E27FC236}">
                <a16:creationId xmlns:a16="http://schemas.microsoft.com/office/drawing/2014/main" id="{A862ED49-BC84-55B9-5E20-EE372D9A0D70}"/>
              </a:ext>
            </a:extLst>
          </p:cNvPr>
          <p:cNvGrpSpPr>
            <a:grpSpLocks/>
          </p:cNvGrpSpPr>
          <p:nvPr/>
        </p:nvGrpSpPr>
        <p:grpSpPr bwMode="auto">
          <a:xfrm>
            <a:off x="9066218" y="1996531"/>
            <a:ext cx="2647078" cy="3523399"/>
            <a:chOff x="3408" y="2304"/>
            <a:chExt cx="1200" cy="1602"/>
          </a:xfrm>
        </p:grpSpPr>
        <p:sp>
          <p:nvSpPr>
            <p:cNvPr id="15" name="Rectangle 10">
              <a:extLst>
                <a:ext uri="{FF2B5EF4-FFF2-40B4-BE49-F238E27FC236}">
                  <a16:creationId xmlns:a16="http://schemas.microsoft.com/office/drawing/2014/main" id="{1E36F898-C404-6967-0481-4376D0B9F403}"/>
                </a:ext>
              </a:extLst>
            </p:cNvPr>
            <p:cNvSpPr>
              <a:spLocks noChangeArrowheads="1"/>
            </p:cNvSpPr>
            <p:nvPr/>
          </p:nvSpPr>
          <p:spPr bwMode="auto">
            <a:xfrm>
              <a:off x="3460" y="2359"/>
              <a:ext cx="1107" cy="1501"/>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00359E">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nchorCtr="0"/>
            <a:lstStyle/>
            <a:p>
              <a:pPr algn="just">
                <a:lnSpc>
                  <a:spcPct val="120000"/>
                </a:lnSpc>
              </a:pPr>
              <a:r>
                <a:rPr lang="zh-CN" altLang="en-US" sz="1600" dirty="0">
                  <a:solidFill>
                    <a:schemeClr val="tx2"/>
                  </a:solidFill>
                </a:rPr>
                <a:t>角色：</a:t>
              </a:r>
              <a:r>
                <a:rPr lang="zh-CN" altLang="en-US" sz="1600" dirty="0"/>
                <a:t>标准病症信号库</a:t>
              </a:r>
            </a:p>
            <a:p>
              <a:pPr algn="just">
                <a:lnSpc>
                  <a:spcPct val="120000"/>
                </a:lnSpc>
              </a:pPr>
              <a:endParaRPr lang="en-US" altLang="zh-CN" sz="1600" dirty="0">
                <a:solidFill>
                  <a:schemeClr val="tx2"/>
                </a:solidFill>
              </a:endParaRPr>
            </a:p>
            <a:p>
              <a:pPr algn="just">
                <a:lnSpc>
                  <a:spcPct val="120000"/>
                </a:lnSpc>
              </a:pPr>
              <a:r>
                <a:rPr lang="zh-CN" altLang="en-US" sz="1600" dirty="0">
                  <a:solidFill>
                    <a:schemeClr val="tx2"/>
                  </a:solidFill>
                </a:rPr>
                <a:t>角色职责：</a:t>
              </a:r>
            </a:p>
            <a:p>
              <a:pPr algn="just">
                <a:lnSpc>
                  <a:spcPct val="120000"/>
                </a:lnSpc>
              </a:pPr>
              <a:r>
                <a:rPr lang="zh-CN" altLang="en-US" sz="1600" dirty="0"/>
                <a:t>负责向系统提供病症信</a:t>
              </a:r>
            </a:p>
            <a:p>
              <a:pPr algn="just">
                <a:lnSpc>
                  <a:spcPct val="120000"/>
                </a:lnSpc>
              </a:pPr>
              <a:r>
                <a:rPr lang="zh-CN" altLang="en-US" sz="1600" dirty="0"/>
                <a:t>号的正常值</a:t>
              </a:r>
            </a:p>
            <a:p>
              <a:pPr algn="just">
                <a:lnSpc>
                  <a:spcPct val="120000"/>
                </a:lnSpc>
                <a:spcBef>
                  <a:spcPts val="1200"/>
                </a:spcBef>
              </a:pPr>
              <a:r>
                <a:rPr lang="zh-CN" altLang="en-US" sz="1600" dirty="0">
                  <a:solidFill>
                    <a:schemeClr val="tx2"/>
                  </a:solidFill>
                </a:rPr>
                <a:t>角色职责识别：</a:t>
              </a:r>
            </a:p>
            <a:p>
              <a:pPr algn="just">
                <a:lnSpc>
                  <a:spcPct val="120000"/>
                </a:lnSpc>
              </a:pPr>
              <a:r>
                <a:rPr lang="zh-CN" altLang="en-US" sz="1600" dirty="0"/>
                <a:t> </a:t>
              </a:r>
              <a:r>
                <a:rPr lang="en-US" altLang="zh-CN" sz="1600" dirty="0"/>
                <a:t>(1)</a:t>
              </a:r>
              <a:r>
                <a:rPr lang="zh-CN" altLang="en-US" sz="1600" dirty="0"/>
                <a:t>负责保持系统正常</a:t>
              </a:r>
            </a:p>
            <a:p>
              <a:pPr algn="just">
                <a:lnSpc>
                  <a:spcPct val="120000"/>
                </a:lnSpc>
              </a:pPr>
              <a:r>
                <a:rPr lang="zh-CN" altLang="en-US" sz="1600" dirty="0"/>
                <a:t>运行</a:t>
              </a:r>
            </a:p>
            <a:p>
              <a:pPr algn="just">
                <a:lnSpc>
                  <a:spcPct val="120000"/>
                </a:lnSpc>
              </a:pPr>
              <a:r>
                <a:rPr lang="zh-CN" altLang="en-US" sz="1600" dirty="0"/>
                <a:t> </a:t>
              </a:r>
              <a:r>
                <a:rPr lang="en-US" altLang="zh-CN" sz="1600" dirty="0"/>
                <a:t>(2)</a:t>
              </a:r>
              <a:r>
                <a:rPr lang="zh-CN" altLang="en-US" sz="1600" dirty="0"/>
                <a:t>与系统交互</a:t>
              </a:r>
            </a:p>
            <a:p>
              <a:pPr algn="just"/>
              <a:endParaRPr lang="en-US" altLang="zh-CN" sz="1600" dirty="0"/>
            </a:p>
          </p:txBody>
        </p:sp>
        <p:sp>
          <p:nvSpPr>
            <p:cNvPr id="16" name="Rectangle 11">
              <a:extLst>
                <a:ext uri="{FF2B5EF4-FFF2-40B4-BE49-F238E27FC236}">
                  <a16:creationId xmlns:a16="http://schemas.microsoft.com/office/drawing/2014/main" id="{FF3E155C-37DE-5A32-465C-8549AD7CE2DA}"/>
                </a:ext>
              </a:extLst>
            </p:cNvPr>
            <p:cNvSpPr>
              <a:spLocks noChangeArrowheads="1"/>
            </p:cNvSpPr>
            <p:nvPr/>
          </p:nvSpPr>
          <p:spPr bwMode="auto">
            <a:xfrm>
              <a:off x="3408" y="2304"/>
              <a:ext cx="1200" cy="1602"/>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sz="1600"/>
            </a:p>
          </p:txBody>
        </p:sp>
      </p:grpSp>
      <p:grpSp>
        <p:nvGrpSpPr>
          <p:cNvPr id="17" name="Group 12">
            <a:extLst>
              <a:ext uri="{FF2B5EF4-FFF2-40B4-BE49-F238E27FC236}">
                <a16:creationId xmlns:a16="http://schemas.microsoft.com/office/drawing/2014/main" id="{8AB24462-B21A-A044-79F5-6679DDB5E0A4}"/>
              </a:ext>
            </a:extLst>
          </p:cNvPr>
          <p:cNvGrpSpPr>
            <a:grpSpLocks/>
          </p:cNvGrpSpPr>
          <p:nvPr/>
        </p:nvGrpSpPr>
        <p:grpSpPr bwMode="auto">
          <a:xfrm>
            <a:off x="3487494" y="1979831"/>
            <a:ext cx="2695686" cy="3540099"/>
            <a:chOff x="1056" y="2400"/>
            <a:chExt cx="1248" cy="1506"/>
          </a:xfrm>
        </p:grpSpPr>
        <p:sp>
          <p:nvSpPr>
            <p:cNvPr id="18" name="Rectangle 13">
              <a:extLst>
                <a:ext uri="{FF2B5EF4-FFF2-40B4-BE49-F238E27FC236}">
                  <a16:creationId xmlns:a16="http://schemas.microsoft.com/office/drawing/2014/main" id="{3E9A80B3-A06E-141C-FC22-7A5059BACE04}"/>
                </a:ext>
              </a:extLst>
            </p:cNvPr>
            <p:cNvSpPr>
              <a:spLocks noChangeArrowheads="1"/>
            </p:cNvSpPr>
            <p:nvPr/>
          </p:nvSpPr>
          <p:spPr bwMode="auto">
            <a:xfrm>
              <a:off x="1110" y="2452"/>
              <a:ext cx="1152" cy="141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00359E">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nchorCtr="0"/>
            <a:lstStyle/>
            <a:p>
              <a:pPr algn="just">
                <a:lnSpc>
                  <a:spcPct val="120000"/>
                </a:lnSpc>
                <a:spcBef>
                  <a:spcPts val="1200"/>
                </a:spcBef>
              </a:pPr>
              <a:r>
                <a:rPr lang="zh-CN" altLang="en-US" sz="1600" dirty="0">
                  <a:solidFill>
                    <a:schemeClr val="tx2"/>
                  </a:solidFill>
                </a:rPr>
                <a:t>角色：</a:t>
              </a:r>
              <a:r>
                <a:rPr lang="zh-CN" altLang="en-US" sz="1600" dirty="0"/>
                <a:t>医生</a:t>
              </a:r>
            </a:p>
            <a:p>
              <a:pPr algn="just">
                <a:lnSpc>
                  <a:spcPct val="120000"/>
                </a:lnSpc>
                <a:spcBef>
                  <a:spcPts val="1200"/>
                </a:spcBef>
              </a:pPr>
              <a:r>
                <a:rPr lang="zh-CN" altLang="en-US" sz="1600" dirty="0">
                  <a:solidFill>
                    <a:schemeClr val="tx2"/>
                  </a:solidFill>
                </a:rPr>
                <a:t>角色职责：</a:t>
              </a:r>
            </a:p>
            <a:p>
              <a:pPr algn="just">
                <a:lnSpc>
                  <a:spcPct val="120000"/>
                </a:lnSpc>
              </a:pPr>
              <a:r>
                <a:rPr lang="zh-CN" altLang="en-US" sz="1600" dirty="0"/>
                <a:t>对病人负责，负责处理病</a:t>
              </a:r>
              <a:endParaRPr lang="en-US" altLang="zh-CN" sz="1600" dirty="0"/>
            </a:p>
            <a:p>
              <a:pPr algn="just">
                <a:lnSpc>
                  <a:spcPct val="120000"/>
                </a:lnSpc>
              </a:pPr>
              <a:r>
                <a:rPr lang="zh-CN" altLang="en-US" sz="1600" dirty="0"/>
                <a:t>情的变化</a:t>
              </a:r>
            </a:p>
            <a:p>
              <a:pPr algn="just">
                <a:lnSpc>
                  <a:spcPct val="120000"/>
                </a:lnSpc>
                <a:spcBef>
                  <a:spcPts val="1200"/>
                </a:spcBef>
              </a:pPr>
              <a:r>
                <a:rPr lang="zh-CN" altLang="en-US" sz="1600" dirty="0">
                  <a:solidFill>
                    <a:schemeClr val="tx2"/>
                  </a:solidFill>
                </a:rPr>
                <a:t>角色职责识别：</a:t>
              </a:r>
            </a:p>
            <a:p>
              <a:pPr algn="just">
                <a:lnSpc>
                  <a:spcPct val="120000"/>
                </a:lnSpc>
              </a:pPr>
              <a:r>
                <a:rPr lang="zh-CN" altLang="en-US" sz="1600" dirty="0"/>
                <a:t>  </a:t>
              </a:r>
              <a:r>
                <a:rPr lang="en-US" altLang="zh-CN" sz="1600" dirty="0"/>
                <a:t>(1)</a:t>
              </a:r>
              <a:r>
                <a:rPr lang="zh-CN" altLang="en-US" sz="1600" dirty="0"/>
                <a:t>需要系统支持以完成</a:t>
              </a:r>
              <a:endParaRPr lang="en-US" altLang="zh-CN" sz="1600" dirty="0"/>
            </a:p>
            <a:p>
              <a:pPr algn="just">
                <a:lnSpc>
                  <a:spcPct val="120000"/>
                </a:lnSpc>
              </a:pPr>
              <a:r>
                <a:rPr lang="zh-CN" altLang="en-US" sz="1600" dirty="0"/>
                <a:t>日常工作</a:t>
              </a:r>
            </a:p>
            <a:p>
              <a:pPr algn="just">
                <a:lnSpc>
                  <a:spcPct val="120000"/>
                </a:lnSpc>
              </a:pPr>
              <a:r>
                <a:rPr lang="zh-CN" altLang="en-US" sz="1600" dirty="0"/>
                <a:t>  </a:t>
              </a:r>
              <a:r>
                <a:rPr lang="en-US" altLang="zh-CN" sz="1600" dirty="0"/>
                <a:t>(2)</a:t>
              </a:r>
              <a:r>
                <a:rPr lang="zh-CN" altLang="en-US" sz="1600" dirty="0"/>
                <a:t>对系统运行结果感</a:t>
              </a:r>
              <a:endParaRPr lang="en-US" altLang="zh-CN" sz="1600" dirty="0"/>
            </a:p>
            <a:p>
              <a:pPr algn="just">
                <a:lnSpc>
                  <a:spcPct val="120000"/>
                </a:lnSpc>
              </a:pPr>
              <a:r>
                <a:rPr lang="zh-CN" altLang="en-US" sz="1600" dirty="0"/>
                <a:t>兴趣</a:t>
              </a:r>
            </a:p>
          </p:txBody>
        </p:sp>
        <p:sp>
          <p:nvSpPr>
            <p:cNvPr id="19" name="Rectangle 14">
              <a:extLst>
                <a:ext uri="{FF2B5EF4-FFF2-40B4-BE49-F238E27FC236}">
                  <a16:creationId xmlns:a16="http://schemas.microsoft.com/office/drawing/2014/main" id="{A92DA69E-886A-A70D-5C47-2A0E689F78B1}"/>
                </a:ext>
              </a:extLst>
            </p:cNvPr>
            <p:cNvSpPr>
              <a:spLocks noChangeArrowheads="1"/>
            </p:cNvSpPr>
            <p:nvPr/>
          </p:nvSpPr>
          <p:spPr bwMode="auto">
            <a:xfrm>
              <a:off x="1056" y="2400"/>
              <a:ext cx="1248" cy="150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sz="1600"/>
            </a:p>
          </p:txBody>
        </p:sp>
      </p:grpSp>
      <p:sp>
        <p:nvSpPr>
          <p:cNvPr id="22" name="文本框 21">
            <a:extLst>
              <a:ext uri="{FF2B5EF4-FFF2-40B4-BE49-F238E27FC236}">
                <a16:creationId xmlns:a16="http://schemas.microsoft.com/office/drawing/2014/main" id="{B2AB59F1-4E45-6EF4-7057-7AE0DD2B80A9}"/>
              </a:ext>
            </a:extLst>
          </p:cNvPr>
          <p:cNvSpPr txBox="1"/>
          <p:nvPr/>
        </p:nvSpPr>
        <p:spPr>
          <a:xfrm>
            <a:off x="1100002" y="5657595"/>
            <a:ext cx="9167243" cy="707886"/>
          </a:xfrm>
          <a:prstGeom prst="rect">
            <a:avLst/>
          </a:prstGeom>
          <a:noFill/>
        </p:spPr>
        <p:txBody>
          <a:bodyPr wrap="square">
            <a:spAutoFit/>
          </a:bodyPr>
          <a:lstStyle/>
          <a:p>
            <a:r>
              <a:rPr lang="zh-CN" altLang="en-US" sz="2000" b="1" dirty="0"/>
              <a:t>初步识别出系统的用例为：中央监护，病症监护，提供标准病症信号，病历管理，病情报告管理。</a:t>
            </a:r>
            <a:endParaRPr lang="zh-SG" altLang="en-US" sz="2000" b="1" dirty="0"/>
          </a:p>
        </p:txBody>
      </p:sp>
    </p:spTree>
    <p:extLst>
      <p:ext uri="{BB962C8B-B14F-4D97-AF65-F5344CB8AC3E}">
        <p14:creationId xmlns:p14="http://schemas.microsoft.com/office/powerpoint/2010/main" val="14005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建立对象模型</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26" name="文本框 25">
            <a:extLst>
              <a:ext uri="{FF2B5EF4-FFF2-40B4-BE49-F238E27FC236}">
                <a16:creationId xmlns:a16="http://schemas.microsoft.com/office/drawing/2014/main" id="{9243E3DD-000F-2D04-B183-264501CB9C65}"/>
              </a:ext>
            </a:extLst>
          </p:cNvPr>
          <p:cNvSpPr txBox="1"/>
          <p:nvPr/>
        </p:nvSpPr>
        <p:spPr>
          <a:xfrm>
            <a:off x="1761502" y="1279077"/>
            <a:ext cx="4480315" cy="461665"/>
          </a:xfrm>
          <a:prstGeom prst="rect">
            <a:avLst/>
          </a:prstGeom>
          <a:noFill/>
        </p:spPr>
        <p:txBody>
          <a:bodyPr wrap="square">
            <a:spAutoFit/>
          </a:bodyPr>
          <a:lstStyle/>
          <a:p>
            <a:r>
              <a:rPr lang="zh-CN" altLang="en-US" sz="2400" b="1" dirty="0">
                <a:solidFill>
                  <a:srgbClr val="0070C0"/>
                </a:solidFill>
              </a:rPr>
              <a:t>医院病房监护系统需求分析</a:t>
            </a:r>
            <a:endParaRPr lang="zh-SG" altLang="en-US" sz="2400" b="1" dirty="0"/>
          </a:p>
        </p:txBody>
      </p:sp>
      <p:sp>
        <p:nvSpPr>
          <p:cNvPr id="4" name="椭圆 3">
            <a:extLst>
              <a:ext uri="{FF2B5EF4-FFF2-40B4-BE49-F238E27FC236}">
                <a16:creationId xmlns:a16="http://schemas.microsoft.com/office/drawing/2014/main" id="{26BD403D-5E0C-5C93-6C0A-2B77B297013F}"/>
              </a:ext>
            </a:extLst>
          </p:cNvPr>
          <p:cNvSpPr/>
          <p:nvPr/>
        </p:nvSpPr>
        <p:spPr>
          <a:xfrm rot="21113059">
            <a:off x="610342" y="1273392"/>
            <a:ext cx="979321" cy="562630"/>
          </a:xfrm>
          <a:prstGeom prst="ellipse">
            <a:avLst/>
          </a:prstGeom>
          <a:solidFill>
            <a:srgbClr val="E98856"/>
          </a:solidFill>
          <a:ln>
            <a:solidFill>
              <a:schemeClr val="accent1"/>
            </a:solidFill>
          </a:ln>
          <a:effectLst>
            <a:outerShdw blurRad="254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案例</a:t>
            </a:r>
          </a:p>
        </p:txBody>
      </p:sp>
      <p:sp>
        <p:nvSpPr>
          <p:cNvPr id="3" name="Oval 21">
            <a:extLst>
              <a:ext uri="{FF2B5EF4-FFF2-40B4-BE49-F238E27FC236}">
                <a16:creationId xmlns:a16="http://schemas.microsoft.com/office/drawing/2014/main" id="{636CF59C-FBF5-0339-86BA-9BEE7507E266}"/>
              </a:ext>
            </a:extLst>
          </p:cNvPr>
          <p:cNvSpPr>
            <a:spLocks noChangeArrowheads="1"/>
          </p:cNvSpPr>
          <p:nvPr/>
        </p:nvSpPr>
        <p:spPr bwMode="auto">
          <a:xfrm>
            <a:off x="6307595" y="4273969"/>
            <a:ext cx="1312863" cy="501650"/>
          </a:xfrm>
          <a:prstGeom prst="ellipse">
            <a:avLst/>
          </a:prstGeom>
          <a:solidFill>
            <a:srgbClr val="FFFFC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提供标准</a:t>
            </a:r>
          </a:p>
          <a:p>
            <a:pPr algn="ctr"/>
            <a:r>
              <a:rPr lang="zh-CN" altLang="en-US" sz="1400" b="1"/>
              <a:t>病症信号</a:t>
            </a:r>
          </a:p>
        </p:txBody>
      </p:sp>
      <p:grpSp>
        <p:nvGrpSpPr>
          <p:cNvPr id="5" name="Group 22">
            <a:extLst>
              <a:ext uri="{FF2B5EF4-FFF2-40B4-BE49-F238E27FC236}">
                <a16:creationId xmlns:a16="http://schemas.microsoft.com/office/drawing/2014/main" id="{3A8254B0-ABCF-4687-F275-220B8B038D97}"/>
              </a:ext>
            </a:extLst>
          </p:cNvPr>
          <p:cNvGrpSpPr>
            <a:grpSpLocks/>
          </p:cNvGrpSpPr>
          <p:nvPr/>
        </p:nvGrpSpPr>
        <p:grpSpPr bwMode="auto">
          <a:xfrm>
            <a:off x="2921458" y="3088106"/>
            <a:ext cx="227012" cy="488950"/>
            <a:chOff x="5280" y="1511"/>
            <a:chExt cx="218" cy="503"/>
          </a:xfrm>
        </p:grpSpPr>
        <p:sp>
          <p:nvSpPr>
            <p:cNvPr id="7" name="Oval 23">
              <a:extLst>
                <a:ext uri="{FF2B5EF4-FFF2-40B4-BE49-F238E27FC236}">
                  <a16:creationId xmlns:a16="http://schemas.microsoft.com/office/drawing/2014/main" id="{40494582-00C2-4328-3721-EAD72D6A3B68}"/>
                </a:ext>
              </a:extLst>
            </p:cNvPr>
            <p:cNvSpPr>
              <a:spLocks noChangeArrowheads="1"/>
            </p:cNvSpPr>
            <p:nvPr/>
          </p:nvSpPr>
          <p:spPr bwMode="auto">
            <a:xfrm flipH="1">
              <a:off x="5304" y="1511"/>
              <a:ext cx="128" cy="119"/>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8" name="Line 24">
              <a:extLst>
                <a:ext uri="{FF2B5EF4-FFF2-40B4-BE49-F238E27FC236}">
                  <a16:creationId xmlns:a16="http://schemas.microsoft.com/office/drawing/2014/main" id="{01E67D43-986D-1F11-7203-20435DC88FB5}"/>
                </a:ext>
              </a:extLst>
            </p:cNvPr>
            <p:cNvSpPr>
              <a:spLocks noChangeShapeType="1"/>
            </p:cNvSpPr>
            <p:nvPr/>
          </p:nvSpPr>
          <p:spPr bwMode="auto">
            <a:xfrm flipH="1">
              <a:off x="5376" y="1630"/>
              <a:ext cx="0" cy="23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20" name="Line 25">
              <a:extLst>
                <a:ext uri="{FF2B5EF4-FFF2-40B4-BE49-F238E27FC236}">
                  <a16:creationId xmlns:a16="http://schemas.microsoft.com/office/drawing/2014/main" id="{B0C3DE0E-704D-5553-5B9B-7F682B89575B}"/>
                </a:ext>
              </a:extLst>
            </p:cNvPr>
            <p:cNvSpPr>
              <a:spLocks noChangeShapeType="1"/>
            </p:cNvSpPr>
            <p:nvPr/>
          </p:nvSpPr>
          <p:spPr bwMode="auto">
            <a:xfrm>
              <a:off x="5376" y="1867"/>
              <a:ext cx="92" cy="14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23" name="Line 26">
              <a:extLst>
                <a:ext uri="{FF2B5EF4-FFF2-40B4-BE49-F238E27FC236}">
                  <a16:creationId xmlns:a16="http://schemas.microsoft.com/office/drawing/2014/main" id="{43A771D4-24E6-E099-BAF3-A2A8AEE0691D}"/>
                </a:ext>
              </a:extLst>
            </p:cNvPr>
            <p:cNvSpPr>
              <a:spLocks noChangeShapeType="1"/>
            </p:cNvSpPr>
            <p:nvPr/>
          </p:nvSpPr>
          <p:spPr bwMode="auto">
            <a:xfrm flipH="1">
              <a:off x="5286" y="1867"/>
              <a:ext cx="90" cy="14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24" name="Line 27">
              <a:extLst>
                <a:ext uri="{FF2B5EF4-FFF2-40B4-BE49-F238E27FC236}">
                  <a16:creationId xmlns:a16="http://schemas.microsoft.com/office/drawing/2014/main" id="{8D7EBF78-3A57-53E5-67CB-9F91205A94D9}"/>
                </a:ext>
              </a:extLst>
            </p:cNvPr>
            <p:cNvSpPr>
              <a:spLocks noChangeShapeType="1"/>
            </p:cNvSpPr>
            <p:nvPr/>
          </p:nvSpPr>
          <p:spPr bwMode="auto">
            <a:xfrm flipH="1">
              <a:off x="5280" y="1680"/>
              <a:ext cx="21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grpSp>
      <p:sp>
        <p:nvSpPr>
          <p:cNvPr id="25" name="Oval 28">
            <a:extLst>
              <a:ext uri="{FF2B5EF4-FFF2-40B4-BE49-F238E27FC236}">
                <a16:creationId xmlns:a16="http://schemas.microsoft.com/office/drawing/2014/main" id="{6B13ABD5-35F8-B13E-E4B4-A7C312AE1253}"/>
              </a:ext>
            </a:extLst>
          </p:cNvPr>
          <p:cNvSpPr>
            <a:spLocks noChangeArrowheads="1"/>
          </p:cNvSpPr>
          <p:nvPr/>
        </p:nvSpPr>
        <p:spPr bwMode="auto">
          <a:xfrm>
            <a:off x="4381958" y="4605756"/>
            <a:ext cx="1414462" cy="501650"/>
          </a:xfrm>
          <a:prstGeom prst="ellipse">
            <a:avLst/>
          </a:prstGeom>
          <a:solidFill>
            <a:srgbClr val="FFFFC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病历管理</a:t>
            </a:r>
          </a:p>
        </p:txBody>
      </p:sp>
      <p:sp>
        <p:nvSpPr>
          <p:cNvPr id="27" name="Text Box 29">
            <a:extLst>
              <a:ext uri="{FF2B5EF4-FFF2-40B4-BE49-F238E27FC236}">
                <a16:creationId xmlns:a16="http://schemas.microsoft.com/office/drawing/2014/main" id="{178A0276-C2B1-78AE-7AA0-68E04CDF337D}"/>
              </a:ext>
            </a:extLst>
          </p:cNvPr>
          <p:cNvSpPr txBox="1">
            <a:spLocks noChangeArrowheads="1"/>
          </p:cNvSpPr>
          <p:nvPr/>
        </p:nvSpPr>
        <p:spPr bwMode="auto">
          <a:xfrm>
            <a:off x="8425320" y="3535781"/>
            <a:ext cx="847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400" b="1"/>
              <a:t>病人</a:t>
            </a:r>
          </a:p>
        </p:txBody>
      </p:sp>
      <p:sp>
        <p:nvSpPr>
          <p:cNvPr id="28" name="Text Box 30">
            <a:extLst>
              <a:ext uri="{FF2B5EF4-FFF2-40B4-BE49-F238E27FC236}">
                <a16:creationId xmlns:a16="http://schemas.microsoft.com/office/drawing/2014/main" id="{D42B16FB-DA3E-1480-7BC9-798E85D7CBDA}"/>
              </a:ext>
            </a:extLst>
          </p:cNvPr>
          <p:cNvSpPr txBox="1">
            <a:spLocks noChangeArrowheads="1"/>
          </p:cNvSpPr>
          <p:nvPr/>
        </p:nvSpPr>
        <p:spPr bwMode="auto">
          <a:xfrm>
            <a:off x="8247520" y="4843881"/>
            <a:ext cx="1436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400" b="1"/>
              <a:t>标准病症信号库</a:t>
            </a:r>
          </a:p>
        </p:txBody>
      </p:sp>
      <p:sp>
        <p:nvSpPr>
          <p:cNvPr id="29" name="Text Box 31">
            <a:extLst>
              <a:ext uri="{FF2B5EF4-FFF2-40B4-BE49-F238E27FC236}">
                <a16:creationId xmlns:a16="http://schemas.microsoft.com/office/drawing/2014/main" id="{623C8379-43AB-48A3-D7FE-F712C0E111E5}"/>
              </a:ext>
            </a:extLst>
          </p:cNvPr>
          <p:cNvSpPr txBox="1">
            <a:spLocks noChangeArrowheads="1"/>
          </p:cNvSpPr>
          <p:nvPr/>
        </p:nvSpPr>
        <p:spPr bwMode="auto">
          <a:xfrm>
            <a:off x="2621420" y="5142331"/>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200" b="1"/>
              <a:t> </a:t>
            </a:r>
            <a:r>
              <a:rPr lang="zh-CN" altLang="en-US" sz="1400" b="1"/>
              <a:t>医生</a:t>
            </a:r>
          </a:p>
        </p:txBody>
      </p:sp>
      <p:sp>
        <p:nvSpPr>
          <p:cNvPr id="30" name="Text Box 32">
            <a:extLst>
              <a:ext uri="{FF2B5EF4-FFF2-40B4-BE49-F238E27FC236}">
                <a16:creationId xmlns:a16="http://schemas.microsoft.com/office/drawing/2014/main" id="{DEBBD71A-E7DF-AC11-5AAA-0768AEBEA7CD}"/>
              </a:ext>
            </a:extLst>
          </p:cNvPr>
          <p:cNvSpPr txBox="1">
            <a:spLocks noChangeArrowheads="1"/>
          </p:cNvSpPr>
          <p:nvPr/>
        </p:nvSpPr>
        <p:spPr bwMode="auto">
          <a:xfrm>
            <a:off x="2624595" y="3581819"/>
            <a:ext cx="1114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400" b="1"/>
              <a:t>值班护士</a:t>
            </a:r>
          </a:p>
        </p:txBody>
      </p:sp>
      <p:sp>
        <p:nvSpPr>
          <p:cNvPr id="31" name="Rectangle 33">
            <a:extLst>
              <a:ext uri="{FF2B5EF4-FFF2-40B4-BE49-F238E27FC236}">
                <a16:creationId xmlns:a16="http://schemas.microsoft.com/office/drawing/2014/main" id="{9A4EE64C-8720-AC3E-B5C1-F7BE8582D21D}"/>
              </a:ext>
            </a:extLst>
          </p:cNvPr>
          <p:cNvSpPr>
            <a:spLocks noChangeArrowheads="1"/>
          </p:cNvSpPr>
          <p:nvPr/>
        </p:nvSpPr>
        <p:spPr bwMode="auto">
          <a:xfrm>
            <a:off x="3692983" y="2805531"/>
            <a:ext cx="4205287" cy="24066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32" name="Oval 34">
            <a:extLst>
              <a:ext uri="{FF2B5EF4-FFF2-40B4-BE49-F238E27FC236}">
                <a16:creationId xmlns:a16="http://schemas.microsoft.com/office/drawing/2014/main" id="{EA950457-1ABE-0714-6EB7-B7B287627E2C}"/>
              </a:ext>
            </a:extLst>
          </p:cNvPr>
          <p:cNvSpPr>
            <a:spLocks noChangeArrowheads="1"/>
          </p:cNvSpPr>
          <p:nvPr/>
        </p:nvSpPr>
        <p:spPr bwMode="auto">
          <a:xfrm>
            <a:off x="6307595" y="3319881"/>
            <a:ext cx="1312863" cy="500063"/>
          </a:xfrm>
          <a:prstGeom prst="ellipse">
            <a:avLst/>
          </a:prstGeom>
          <a:solidFill>
            <a:srgbClr val="FFFFC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1400" b="1"/>
              <a:t>病症监护</a:t>
            </a:r>
          </a:p>
        </p:txBody>
      </p:sp>
      <p:sp>
        <p:nvSpPr>
          <p:cNvPr id="33" name="Oval 35">
            <a:extLst>
              <a:ext uri="{FF2B5EF4-FFF2-40B4-BE49-F238E27FC236}">
                <a16:creationId xmlns:a16="http://schemas.microsoft.com/office/drawing/2014/main" id="{CF881887-6A9F-6951-286F-6E644EC5D3B2}"/>
              </a:ext>
            </a:extLst>
          </p:cNvPr>
          <p:cNvSpPr>
            <a:spLocks noChangeArrowheads="1"/>
          </p:cNvSpPr>
          <p:nvPr/>
        </p:nvSpPr>
        <p:spPr bwMode="auto">
          <a:xfrm>
            <a:off x="4286708" y="3819944"/>
            <a:ext cx="1293812" cy="501650"/>
          </a:xfrm>
          <a:prstGeom prst="ellipse">
            <a:avLst/>
          </a:prstGeom>
          <a:solidFill>
            <a:srgbClr val="FFFFC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病情报</a:t>
            </a:r>
          </a:p>
          <a:p>
            <a:pPr algn="ctr"/>
            <a:r>
              <a:rPr lang="zh-CN" altLang="en-US" sz="1400" b="1"/>
              <a:t>告管理</a:t>
            </a:r>
          </a:p>
        </p:txBody>
      </p:sp>
      <p:sp>
        <p:nvSpPr>
          <p:cNvPr id="34" name="Oval 36">
            <a:extLst>
              <a:ext uri="{FF2B5EF4-FFF2-40B4-BE49-F238E27FC236}">
                <a16:creationId xmlns:a16="http://schemas.microsoft.com/office/drawing/2014/main" id="{4679FB6A-D6AB-A4A6-9498-487384C0398D}"/>
              </a:ext>
            </a:extLst>
          </p:cNvPr>
          <p:cNvSpPr>
            <a:spLocks noChangeArrowheads="1"/>
          </p:cNvSpPr>
          <p:nvPr/>
        </p:nvSpPr>
        <p:spPr bwMode="auto">
          <a:xfrm>
            <a:off x="4205745" y="3046831"/>
            <a:ext cx="1355725" cy="500063"/>
          </a:xfrm>
          <a:prstGeom prst="ellipse">
            <a:avLst/>
          </a:prstGeom>
          <a:solidFill>
            <a:srgbClr val="FFFFCC"/>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1400" b="1"/>
              <a:t>中央监护</a:t>
            </a:r>
          </a:p>
        </p:txBody>
      </p:sp>
      <p:grpSp>
        <p:nvGrpSpPr>
          <p:cNvPr id="35" name="Group 37">
            <a:extLst>
              <a:ext uri="{FF2B5EF4-FFF2-40B4-BE49-F238E27FC236}">
                <a16:creationId xmlns:a16="http://schemas.microsoft.com/office/drawing/2014/main" id="{4E7003F6-29B1-E3F2-DF17-D1CADB58A666}"/>
              </a:ext>
            </a:extLst>
          </p:cNvPr>
          <p:cNvGrpSpPr>
            <a:grpSpLocks/>
          </p:cNvGrpSpPr>
          <p:nvPr/>
        </p:nvGrpSpPr>
        <p:grpSpPr bwMode="auto">
          <a:xfrm>
            <a:off x="8793620" y="4335881"/>
            <a:ext cx="227013" cy="488950"/>
            <a:chOff x="5280" y="1511"/>
            <a:chExt cx="218" cy="503"/>
          </a:xfrm>
        </p:grpSpPr>
        <p:sp>
          <p:nvSpPr>
            <p:cNvPr id="36" name="Oval 38">
              <a:extLst>
                <a:ext uri="{FF2B5EF4-FFF2-40B4-BE49-F238E27FC236}">
                  <a16:creationId xmlns:a16="http://schemas.microsoft.com/office/drawing/2014/main" id="{E1CF866D-517B-8312-A50D-FB342FA2252E}"/>
                </a:ext>
              </a:extLst>
            </p:cNvPr>
            <p:cNvSpPr>
              <a:spLocks noChangeArrowheads="1"/>
            </p:cNvSpPr>
            <p:nvPr/>
          </p:nvSpPr>
          <p:spPr bwMode="auto">
            <a:xfrm flipH="1">
              <a:off x="5304" y="1511"/>
              <a:ext cx="128" cy="119"/>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37" name="Line 39">
              <a:extLst>
                <a:ext uri="{FF2B5EF4-FFF2-40B4-BE49-F238E27FC236}">
                  <a16:creationId xmlns:a16="http://schemas.microsoft.com/office/drawing/2014/main" id="{7272EF6E-38B7-AD0D-4D68-90A9A72339B5}"/>
                </a:ext>
              </a:extLst>
            </p:cNvPr>
            <p:cNvSpPr>
              <a:spLocks noChangeShapeType="1"/>
            </p:cNvSpPr>
            <p:nvPr/>
          </p:nvSpPr>
          <p:spPr bwMode="auto">
            <a:xfrm flipH="1">
              <a:off x="5376" y="1630"/>
              <a:ext cx="0" cy="23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38" name="Line 40">
              <a:extLst>
                <a:ext uri="{FF2B5EF4-FFF2-40B4-BE49-F238E27FC236}">
                  <a16:creationId xmlns:a16="http://schemas.microsoft.com/office/drawing/2014/main" id="{7E46242D-F018-2797-58CC-4F2439422919}"/>
                </a:ext>
              </a:extLst>
            </p:cNvPr>
            <p:cNvSpPr>
              <a:spLocks noChangeShapeType="1"/>
            </p:cNvSpPr>
            <p:nvPr/>
          </p:nvSpPr>
          <p:spPr bwMode="auto">
            <a:xfrm>
              <a:off x="5376" y="1867"/>
              <a:ext cx="92" cy="14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39" name="Line 41">
              <a:extLst>
                <a:ext uri="{FF2B5EF4-FFF2-40B4-BE49-F238E27FC236}">
                  <a16:creationId xmlns:a16="http://schemas.microsoft.com/office/drawing/2014/main" id="{361EEFAD-09A2-F6D6-9FBD-B61ABD0EA2CE}"/>
                </a:ext>
              </a:extLst>
            </p:cNvPr>
            <p:cNvSpPr>
              <a:spLocks noChangeShapeType="1"/>
            </p:cNvSpPr>
            <p:nvPr/>
          </p:nvSpPr>
          <p:spPr bwMode="auto">
            <a:xfrm flipH="1">
              <a:off x="5286" y="1867"/>
              <a:ext cx="90" cy="14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40" name="Line 42">
              <a:extLst>
                <a:ext uri="{FF2B5EF4-FFF2-40B4-BE49-F238E27FC236}">
                  <a16:creationId xmlns:a16="http://schemas.microsoft.com/office/drawing/2014/main" id="{F3A8573B-E5FD-828B-026F-0A816D997C13}"/>
                </a:ext>
              </a:extLst>
            </p:cNvPr>
            <p:cNvSpPr>
              <a:spLocks noChangeShapeType="1"/>
            </p:cNvSpPr>
            <p:nvPr/>
          </p:nvSpPr>
          <p:spPr bwMode="auto">
            <a:xfrm flipH="1">
              <a:off x="5280" y="1680"/>
              <a:ext cx="21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grpSp>
      <p:grpSp>
        <p:nvGrpSpPr>
          <p:cNvPr id="41" name="Group 43">
            <a:extLst>
              <a:ext uri="{FF2B5EF4-FFF2-40B4-BE49-F238E27FC236}">
                <a16:creationId xmlns:a16="http://schemas.microsoft.com/office/drawing/2014/main" id="{32E82277-DE37-120B-1F67-9B8C017E2AC1}"/>
              </a:ext>
            </a:extLst>
          </p:cNvPr>
          <p:cNvGrpSpPr>
            <a:grpSpLocks/>
          </p:cNvGrpSpPr>
          <p:nvPr/>
        </p:nvGrpSpPr>
        <p:grpSpPr bwMode="auto">
          <a:xfrm>
            <a:off x="8755520" y="3010319"/>
            <a:ext cx="215900" cy="515937"/>
            <a:chOff x="5280" y="1511"/>
            <a:chExt cx="218" cy="503"/>
          </a:xfrm>
        </p:grpSpPr>
        <p:sp>
          <p:nvSpPr>
            <p:cNvPr id="42" name="Oval 44">
              <a:extLst>
                <a:ext uri="{FF2B5EF4-FFF2-40B4-BE49-F238E27FC236}">
                  <a16:creationId xmlns:a16="http://schemas.microsoft.com/office/drawing/2014/main" id="{3D3B38A6-97BE-4CDA-9EC7-B26D57600B8D}"/>
                </a:ext>
              </a:extLst>
            </p:cNvPr>
            <p:cNvSpPr>
              <a:spLocks noChangeArrowheads="1"/>
            </p:cNvSpPr>
            <p:nvPr/>
          </p:nvSpPr>
          <p:spPr bwMode="auto">
            <a:xfrm flipH="1">
              <a:off x="5304" y="1511"/>
              <a:ext cx="128" cy="119"/>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43" name="Line 45">
              <a:extLst>
                <a:ext uri="{FF2B5EF4-FFF2-40B4-BE49-F238E27FC236}">
                  <a16:creationId xmlns:a16="http://schemas.microsoft.com/office/drawing/2014/main" id="{EA9D0DF9-4A31-FE08-1BA1-F96D43D2FAEC}"/>
                </a:ext>
              </a:extLst>
            </p:cNvPr>
            <p:cNvSpPr>
              <a:spLocks noChangeShapeType="1"/>
            </p:cNvSpPr>
            <p:nvPr/>
          </p:nvSpPr>
          <p:spPr bwMode="auto">
            <a:xfrm flipH="1">
              <a:off x="5376" y="1630"/>
              <a:ext cx="0" cy="23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44" name="Line 46">
              <a:extLst>
                <a:ext uri="{FF2B5EF4-FFF2-40B4-BE49-F238E27FC236}">
                  <a16:creationId xmlns:a16="http://schemas.microsoft.com/office/drawing/2014/main" id="{4B49D8A7-AEC7-256D-9538-59170F176AFD}"/>
                </a:ext>
              </a:extLst>
            </p:cNvPr>
            <p:cNvSpPr>
              <a:spLocks noChangeShapeType="1"/>
            </p:cNvSpPr>
            <p:nvPr/>
          </p:nvSpPr>
          <p:spPr bwMode="auto">
            <a:xfrm>
              <a:off x="5376" y="1867"/>
              <a:ext cx="92" cy="14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45" name="Line 47">
              <a:extLst>
                <a:ext uri="{FF2B5EF4-FFF2-40B4-BE49-F238E27FC236}">
                  <a16:creationId xmlns:a16="http://schemas.microsoft.com/office/drawing/2014/main" id="{EA7450B7-3779-CF47-DF58-CE47031EFF79}"/>
                </a:ext>
              </a:extLst>
            </p:cNvPr>
            <p:cNvSpPr>
              <a:spLocks noChangeShapeType="1"/>
            </p:cNvSpPr>
            <p:nvPr/>
          </p:nvSpPr>
          <p:spPr bwMode="auto">
            <a:xfrm flipH="1">
              <a:off x="5286" y="1867"/>
              <a:ext cx="90" cy="14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46" name="Line 48">
              <a:extLst>
                <a:ext uri="{FF2B5EF4-FFF2-40B4-BE49-F238E27FC236}">
                  <a16:creationId xmlns:a16="http://schemas.microsoft.com/office/drawing/2014/main" id="{9494A6E1-AE95-6C11-B649-E4B5F8075C37}"/>
                </a:ext>
              </a:extLst>
            </p:cNvPr>
            <p:cNvSpPr>
              <a:spLocks noChangeShapeType="1"/>
            </p:cNvSpPr>
            <p:nvPr/>
          </p:nvSpPr>
          <p:spPr bwMode="auto">
            <a:xfrm flipH="1">
              <a:off x="5280" y="1680"/>
              <a:ext cx="21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grpSp>
      <p:grpSp>
        <p:nvGrpSpPr>
          <p:cNvPr id="47" name="Group 49">
            <a:extLst>
              <a:ext uri="{FF2B5EF4-FFF2-40B4-BE49-F238E27FC236}">
                <a16:creationId xmlns:a16="http://schemas.microsoft.com/office/drawing/2014/main" id="{B191B84F-5DC6-70AA-E018-86EEF439B22D}"/>
              </a:ext>
            </a:extLst>
          </p:cNvPr>
          <p:cNvGrpSpPr>
            <a:grpSpLocks/>
          </p:cNvGrpSpPr>
          <p:nvPr/>
        </p:nvGrpSpPr>
        <p:grpSpPr bwMode="auto">
          <a:xfrm>
            <a:off x="2964320" y="4672431"/>
            <a:ext cx="228600" cy="444500"/>
            <a:chOff x="5280" y="1511"/>
            <a:chExt cx="218" cy="503"/>
          </a:xfrm>
        </p:grpSpPr>
        <p:sp>
          <p:nvSpPr>
            <p:cNvPr id="48" name="Oval 50">
              <a:extLst>
                <a:ext uri="{FF2B5EF4-FFF2-40B4-BE49-F238E27FC236}">
                  <a16:creationId xmlns:a16="http://schemas.microsoft.com/office/drawing/2014/main" id="{E5C288BE-8134-88C1-CC01-FE0AFAA5BC87}"/>
                </a:ext>
              </a:extLst>
            </p:cNvPr>
            <p:cNvSpPr>
              <a:spLocks noChangeArrowheads="1"/>
            </p:cNvSpPr>
            <p:nvPr/>
          </p:nvSpPr>
          <p:spPr bwMode="auto">
            <a:xfrm flipH="1">
              <a:off x="5304" y="1511"/>
              <a:ext cx="128" cy="119"/>
            </a:xfrm>
            <a:prstGeom prst="ellipse">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49" name="Line 51">
              <a:extLst>
                <a:ext uri="{FF2B5EF4-FFF2-40B4-BE49-F238E27FC236}">
                  <a16:creationId xmlns:a16="http://schemas.microsoft.com/office/drawing/2014/main" id="{5F52678C-B6EE-5EDA-F708-F563B0C45580}"/>
                </a:ext>
              </a:extLst>
            </p:cNvPr>
            <p:cNvSpPr>
              <a:spLocks noChangeShapeType="1"/>
            </p:cNvSpPr>
            <p:nvPr/>
          </p:nvSpPr>
          <p:spPr bwMode="auto">
            <a:xfrm flipH="1">
              <a:off x="5376" y="1630"/>
              <a:ext cx="0" cy="23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50" name="Line 52">
              <a:extLst>
                <a:ext uri="{FF2B5EF4-FFF2-40B4-BE49-F238E27FC236}">
                  <a16:creationId xmlns:a16="http://schemas.microsoft.com/office/drawing/2014/main" id="{73F8D1E3-7D9C-B0D0-8E1C-F3D7534F2CFB}"/>
                </a:ext>
              </a:extLst>
            </p:cNvPr>
            <p:cNvSpPr>
              <a:spLocks noChangeShapeType="1"/>
            </p:cNvSpPr>
            <p:nvPr/>
          </p:nvSpPr>
          <p:spPr bwMode="auto">
            <a:xfrm>
              <a:off x="5376" y="1867"/>
              <a:ext cx="92" cy="14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51" name="Line 53">
              <a:extLst>
                <a:ext uri="{FF2B5EF4-FFF2-40B4-BE49-F238E27FC236}">
                  <a16:creationId xmlns:a16="http://schemas.microsoft.com/office/drawing/2014/main" id="{2177225F-9D4E-B2F8-88C4-28B1337084A6}"/>
                </a:ext>
              </a:extLst>
            </p:cNvPr>
            <p:cNvSpPr>
              <a:spLocks noChangeShapeType="1"/>
            </p:cNvSpPr>
            <p:nvPr/>
          </p:nvSpPr>
          <p:spPr bwMode="auto">
            <a:xfrm flipH="1">
              <a:off x="5286" y="1867"/>
              <a:ext cx="90" cy="14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52" name="Line 54">
              <a:extLst>
                <a:ext uri="{FF2B5EF4-FFF2-40B4-BE49-F238E27FC236}">
                  <a16:creationId xmlns:a16="http://schemas.microsoft.com/office/drawing/2014/main" id="{8F801A91-1B7B-89D1-F3A2-0C23A7E4AD9F}"/>
                </a:ext>
              </a:extLst>
            </p:cNvPr>
            <p:cNvSpPr>
              <a:spLocks noChangeShapeType="1"/>
            </p:cNvSpPr>
            <p:nvPr/>
          </p:nvSpPr>
          <p:spPr bwMode="auto">
            <a:xfrm flipH="1">
              <a:off x="5280" y="1680"/>
              <a:ext cx="21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grpSp>
      <p:sp>
        <p:nvSpPr>
          <p:cNvPr id="53" name="Line 55">
            <a:extLst>
              <a:ext uri="{FF2B5EF4-FFF2-40B4-BE49-F238E27FC236}">
                <a16:creationId xmlns:a16="http://schemas.microsoft.com/office/drawing/2014/main" id="{21FD771B-2263-34A4-A783-516DA55489A9}"/>
              </a:ext>
            </a:extLst>
          </p:cNvPr>
          <p:cNvSpPr>
            <a:spLocks noChangeShapeType="1"/>
          </p:cNvSpPr>
          <p:nvPr/>
        </p:nvSpPr>
        <p:spPr bwMode="auto">
          <a:xfrm>
            <a:off x="3153233" y="3254794"/>
            <a:ext cx="1052512" cy="0"/>
          </a:xfrm>
          <a:prstGeom prst="line">
            <a:avLst/>
          </a:prstGeom>
          <a:noFill/>
          <a:ln w="63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54" name="Line 56">
            <a:extLst>
              <a:ext uri="{FF2B5EF4-FFF2-40B4-BE49-F238E27FC236}">
                <a16:creationId xmlns:a16="http://schemas.microsoft.com/office/drawing/2014/main" id="{EF45CB88-690E-B747-F91A-EA0D30989EA3}"/>
              </a:ext>
            </a:extLst>
          </p:cNvPr>
          <p:cNvSpPr>
            <a:spLocks noChangeShapeType="1"/>
          </p:cNvSpPr>
          <p:nvPr/>
        </p:nvSpPr>
        <p:spPr bwMode="auto">
          <a:xfrm>
            <a:off x="3153233" y="3254794"/>
            <a:ext cx="1133475" cy="773112"/>
          </a:xfrm>
          <a:prstGeom prst="line">
            <a:avLst/>
          </a:prstGeom>
          <a:noFill/>
          <a:ln w="63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55" name="Line 57">
            <a:extLst>
              <a:ext uri="{FF2B5EF4-FFF2-40B4-BE49-F238E27FC236}">
                <a16:creationId xmlns:a16="http://schemas.microsoft.com/office/drawing/2014/main" id="{473C4FC1-07B4-8048-ED0C-9A0AC4D3F7F8}"/>
              </a:ext>
            </a:extLst>
          </p:cNvPr>
          <p:cNvSpPr>
            <a:spLocks noChangeShapeType="1"/>
          </p:cNvSpPr>
          <p:nvPr/>
        </p:nvSpPr>
        <p:spPr bwMode="auto">
          <a:xfrm flipV="1">
            <a:off x="3153233" y="4051719"/>
            <a:ext cx="1133475" cy="773112"/>
          </a:xfrm>
          <a:prstGeom prst="line">
            <a:avLst/>
          </a:prstGeom>
          <a:noFill/>
          <a:ln w="63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56" name="Line 58">
            <a:extLst>
              <a:ext uri="{FF2B5EF4-FFF2-40B4-BE49-F238E27FC236}">
                <a16:creationId xmlns:a16="http://schemas.microsoft.com/office/drawing/2014/main" id="{EB692E67-CDA0-883B-6C8E-0DE737A9F7E3}"/>
              </a:ext>
            </a:extLst>
          </p:cNvPr>
          <p:cNvSpPr>
            <a:spLocks noChangeShapeType="1"/>
          </p:cNvSpPr>
          <p:nvPr/>
        </p:nvSpPr>
        <p:spPr bwMode="auto">
          <a:xfrm>
            <a:off x="3192920" y="4824831"/>
            <a:ext cx="1195388" cy="0"/>
          </a:xfrm>
          <a:prstGeom prst="line">
            <a:avLst/>
          </a:prstGeom>
          <a:noFill/>
          <a:ln w="63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57" name="Line 59">
            <a:extLst>
              <a:ext uri="{FF2B5EF4-FFF2-40B4-BE49-F238E27FC236}">
                <a16:creationId xmlns:a16="http://schemas.microsoft.com/office/drawing/2014/main" id="{8D6BA1EE-72F2-1FA4-E127-252D37905045}"/>
              </a:ext>
            </a:extLst>
          </p:cNvPr>
          <p:cNvSpPr>
            <a:spLocks noChangeShapeType="1"/>
          </p:cNvSpPr>
          <p:nvPr/>
        </p:nvSpPr>
        <p:spPr bwMode="auto">
          <a:xfrm flipV="1">
            <a:off x="7601408" y="3191294"/>
            <a:ext cx="1189037" cy="322262"/>
          </a:xfrm>
          <a:prstGeom prst="line">
            <a:avLst/>
          </a:prstGeom>
          <a:noFill/>
          <a:ln w="63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58" name="Line 60">
            <a:extLst>
              <a:ext uri="{FF2B5EF4-FFF2-40B4-BE49-F238E27FC236}">
                <a16:creationId xmlns:a16="http://schemas.microsoft.com/office/drawing/2014/main" id="{4D6F41F2-CDD6-EC14-4BB8-BC6EC7A607B7}"/>
              </a:ext>
            </a:extLst>
          </p:cNvPr>
          <p:cNvSpPr>
            <a:spLocks noChangeShapeType="1"/>
          </p:cNvSpPr>
          <p:nvPr/>
        </p:nvSpPr>
        <p:spPr bwMode="auto">
          <a:xfrm>
            <a:off x="7628395" y="4491456"/>
            <a:ext cx="1162050" cy="1588"/>
          </a:xfrm>
          <a:prstGeom prst="line">
            <a:avLst/>
          </a:prstGeom>
          <a:noFill/>
          <a:ln w="63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59" name="Line 61">
            <a:extLst>
              <a:ext uri="{FF2B5EF4-FFF2-40B4-BE49-F238E27FC236}">
                <a16:creationId xmlns:a16="http://schemas.microsoft.com/office/drawing/2014/main" id="{1CA137A9-508C-38EA-3AA7-85A2EF3ECF12}"/>
              </a:ext>
            </a:extLst>
          </p:cNvPr>
          <p:cNvSpPr>
            <a:spLocks noChangeShapeType="1"/>
          </p:cNvSpPr>
          <p:nvPr/>
        </p:nvSpPr>
        <p:spPr bwMode="auto">
          <a:xfrm>
            <a:off x="5307470" y="3465931"/>
            <a:ext cx="1130300" cy="749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60" name="Line 62">
            <a:extLst>
              <a:ext uri="{FF2B5EF4-FFF2-40B4-BE49-F238E27FC236}">
                <a16:creationId xmlns:a16="http://schemas.microsoft.com/office/drawing/2014/main" id="{ACD34A1B-8256-7CDF-4731-EC4780FDC4FD}"/>
              </a:ext>
            </a:extLst>
          </p:cNvPr>
          <p:cNvSpPr>
            <a:spLocks noChangeShapeType="1"/>
          </p:cNvSpPr>
          <p:nvPr/>
        </p:nvSpPr>
        <p:spPr bwMode="auto">
          <a:xfrm>
            <a:off x="5555120" y="3280194"/>
            <a:ext cx="66040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61" name="Text Box 63">
            <a:extLst>
              <a:ext uri="{FF2B5EF4-FFF2-40B4-BE49-F238E27FC236}">
                <a16:creationId xmlns:a16="http://schemas.microsoft.com/office/drawing/2014/main" id="{6A876A99-D9C0-9FCD-1F14-B4DC01780B5C}"/>
              </a:ext>
            </a:extLst>
          </p:cNvPr>
          <p:cNvSpPr txBox="1">
            <a:spLocks noChangeArrowheads="1"/>
          </p:cNvSpPr>
          <p:nvPr/>
        </p:nvSpPr>
        <p:spPr bwMode="auto">
          <a:xfrm>
            <a:off x="5707520" y="3064294"/>
            <a:ext cx="952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a:t>
            </a:r>
            <a:r>
              <a:rPr lang="zh-CN" altLang="en-US" sz="1400" b="1"/>
              <a:t>使用</a:t>
            </a:r>
            <a:r>
              <a:rPr lang="en-US" altLang="zh-CN" sz="1400" b="1"/>
              <a:t>》</a:t>
            </a:r>
          </a:p>
        </p:txBody>
      </p:sp>
      <p:sp>
        <p:nvSpPr>
          <p:cNvPr id="62" name="Text Box 64">
            <a:extLst>
              <a:ext uri="{FF2B5EF4-FFF2-40B4-BE49-F238E27FC236}">
                <a16:creationId xmlns:a16="http://schemas.microsoft.com/office/drawing/2014/main" id="{D5D6E846-9E81-3C52-7CB4-5CF60DDB1110}"/>
              </a:ext>
            </a:extLst>
          </p:cNvPr>
          <p:cNvSpPr txBox="1">
            <a:spLocks noChangeArrowheads="1"/>
          </p:cNvSpPr>
          <p:nvPr/>
        </p:nvSpPr>
        <p:spPr bwMode="auto">
          <a:xfrm>
            <a:off x="2288045" y="347863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SG" altLang="zh-SG" b="1"/>
          </a:p>
        </p:txBody>
      </p:sp>
      <p:sp>
        <p:nvSpPr>
          <p:cNvPr id="63" name="Text Box 65">
            <a:extLst>
              <a:ext uri="{FF2B5EF4-FFF2-40B4-BE49-F238E27FC236}">
                <a16:creationId xmlns:a16="http://schemas.microsoft.com/office/drawing/2014/main" id="{C1699398-B614-5C57-B518-D1EE2F26A6B4}"/>
              </a:ext>
            </a:extLst>
          </p:cNvPr>
          <p:cNvSpPr txBox="1">
            <a:spLocks noChangeArrowheads="1"/>
          </p:cNvSpPr>
          <p:nvPr/>
        </p:nvSpPr>
        <p:spPr bwMode="auto">
          <a:xfrm>
            <a:off x="5561470" y="4029494"/>
            <a:ext cx="952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a:t>
            </a:r>
            <a:r>
              <a:rPr lang="zh-CN" altLang="en-US" sz="1400" b="1"/>
              <a:t>使用</a:t>
            </a:r>
            <a:r>
              <a:rPr lang="en-US" altLang="zh-CN" sz="1400" b="1"/>
              <a:t>》</a:t>
            </a:r>
          </a:p>
        </p:txBody>
      </p:sp>
      <p:sp>
        <p:nvSpPr>
          <p:cNvPr id="64" name="Line 66">
            <a:extLst>
              <a:ext uri="{FF2B5EF4-FFF2-40B4-BE49-F238E27FC236}">
                <a16:creationId xmlns:a16="http://schemas.microsoft.com/office/drawing/2014/main" id="{54BCB32A-9D0E-CA41-BF3D-CF37AC81AD51}"/>
              </a:ext>
            </a:extLst>
          </p:cNvPr>
          <p:cNvSpPr>
            <a:spLocks noChangeShapeType="1"/>
          </p:cNvSpPr>
          <p:nvPr/>
        </p:nvSpPr>
        <p:spPr bwMode="auto">
          <a:xfrm>
            <a:off x="4996320" y="4329531"/>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65" name="Text Box 67">
            <a:extLst>
              <a:ext uri="{FF2B5EF4-FFF2-40B4-BE49-F238E27FC236}">
                <a16:creationId xmlns:a16="http://schemas.microsoft.com/office/drawing/2014/main" id="{55ED1F82-E3AB-CB11-1903-789371B62524}"/>
              </a:ext>
            </a:extLst>
          </p:cNvPr>
          <p:cNvSpPr txBox="1">
            <a:spLocks noChangeArrowheads="1"/>
          </p:cNvSpPr>
          <p:nvPr/>
        </p:nvSpPr>
        <p:spPr bwMode="auto">
          <a:xfrm>
            <a:off x="4094620" y="4304131"/>
            <a:ext cx="92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a:t>
            </a:r>
            <a:r>
              <a:rPr lang="zh-CN" altLang="en-US" sz="1400" b="1"/>
              <a:t>使用</a:t>
            </a:r>
            <a:r>
              <a:rPr lang="en-US" altLang="zh-CN" sz="1400" b="1"/>
              <a:t>》</a:t>
            </a:r>
          </a:p>
        </p:txBody>
      </p:sp>
      <p:sp>
        <p:nvSpPr>
          <p:cNvPr id="66" name="AutoShape 68">
            <a:extLst>
              <a:ext uri="{FF2B5EF4-FFF2-40B4-BE49-F238E27FC236}">
                <a16:creationId xmlns:a16="http://schemas.microsoft.com/office/drawing/2014/main" id="{D303B4EC-AD8D-BDA9-A71E-0CD326B3ADB6}"/>
              </a:ext>
            </a:extLst>
          </p:cNvPr>
          <p:cNvSpPr>
            <a:spLocks noChangeArrowheads="1"/>
          </p:cNvSpPr>
          <p:nvPr/>
        </p:nvSpPr>
        <p:spPr bwMode="auto">
          <a:xfrm flipV="1">
            <a:off x="4932820" y="4418431"/>
            <a:ext cx="130175" cy="177800"/>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67" name="AutoShape 69">
            <a:extLst>
              <a:ext uri="{FF2B5EF4-FFF2-40B4-BE49-F238E27FC236}">
                <a16:creationId xmlns:a16="http://schemas.microsoft.com/office/drawing/2014/main" id="{61B51B46-F694-46D2-28AE-FD8B89D6B86D}"/>
              </a:ext>
            </a:extLst>
          </p:cNvPr>
          <p:cNvSpPr>
            <a:spLocks noChangeArrowheads="1"/>
          </p:cNvSpPr>
          <p:nvPr/>
        </p:nvSpPr>
        <p:spPr bwMode="auto">
          <a:xfrm rot="18180930" flipV="1">
            <a:off x="6418720" y="4164432"/>
            <a:ext cx="130175" cy="177800"/>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68" name="AutoShape 70">
            <a:extLst>
              <a:ext uri="{FF2B5EF4-FFF2-40B4-BE49-F238E27FC236}">
                <a16:creationId xmlns:a16="http://schemas.microsoft.com/office/drawing/2014/main" id="{0134DC97-F9C6-C075-FA4F-32B13D1E3946}"/>
              </a:ext>
            </a:extLst>
          </p:cNvPr>
          <p:cNvSpPr>
            <a:spLocks noChangeArrowheads="1"/>
          </p:cNvSpPr>
          <p:nvPr/>
        </p:nvSpPr>
        <p:spPr bwMode="auto">
          <a:xfrm rot="17010365" flipV="1">
            <a:off x="6164720" y="3377032"/>
            <a:ext cx="130175" cy="177800"/>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70" name="文本框 69">
            <a:extLst>
              <a:ext uri="{FF2B5EF4-FFF2-40B4-BE49-F238E27FC236}">
                <a16:creationId xmlns:a16="http://schemas.microsoft.com/office/drawing/2014/main" id="{AD82A498-E278-537C-C9FB-B836D2E02B7E}"/>
              </a:ext>
            </a:extLst>
          </p:cNvPr>
          <p:cNvSpPr txBox="1"/>
          <p:nvPr/>
        </p:nvSpPr>
        <p:spPr>
          <a:xfrm>
            <a:off x="2255730" y="2045026"/>
            <a:ext cx="6103480" cy="461665"/>
          </a:xfrm>
          <a:prstGeom prst="rect">
            <a:avLst/>
          </a:prstGeom>
          <a:noFill/>
        </p:spPr>
        <p:txBody>
          <a:bodyPr wrap="square">
            <a:spAutoFit/>
          </a:bodyPr>
          <a:lstStyle/>
          <a:p>
            <a:r>
              <a:rPr lang="zh-CN" altLang="en-US" sz="2400" b="1" dirty="0"/>
              <a:t>绘制初级用例图：</a:t>
            </a:r>
            <a:endParaRPr lang="zh-SG" altLang="en-US" sz="2400" dirty="0"/>
          </a:p>
        </p:txBody>
      </p:sp>
    </p:spTree>
    <p:extLst>
      <p:ext uri="{BB962C8B-B14F-4D97-AF65-F5344CB8AC3E}">
        <p14:creationId xmlns:p14="http://schemas.microsoft.com/office/powerpoint/2010/main" val="194979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建立对象模型</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26" name="文本框 25">
            <a:extLst>
              <a:ext uri="{FF2B5EF4-FFF2-40B4-BE49-F238E27FC236}">
                <a16:creationId xmlns:a16="http://schemas.microsoft.com/office/drawing/2014/main" id="{9243E3DD-000F-2D04-B183-264501CB9C65}"/>
              </a:ext>
            </a:extLst>
          </p:cNvPr>
          <p:cNvSpPr txBox="1"/>
          <p:nvPr/>
        </p:nvSpPr>
        <p:spPr>
          <a:xfrm>
            <a:off x="1761502" y="1279077"/>
            <a:ext cx="4480315" cy="461665"/>
          </a:xfrm>
          <a:prstGeom prst="rect">
            <a:avLst/>
          </a:prstGeom>
          <a:noFill/>
        </p:spPr>
        <p:txBody>
          <a:bodyPr wrap="square">
            <a:spAutoFit/>
          </a:bodyPr>
          <a:lstStyle/>
          <a:p>
            <a:r>
              <a:rPr lang="zh-CN" altLang="en-US" sz="2400" b="1" dirty="0">
                <a:solidFill>
                  <a:srgbClr val="0070C0"/>
                </a:solidFill>
              </a:rPr>
              <a:t>医院病房监护系统需求分析</a:t>
            </a:r>
            <a:endParaRPr lang="zh-SG" altLang="en-US" sz="2400" b="1" dirty="0"/>
          </a:p>
        </p:txBody>
      </p:sp>
      <p:sp>
        <p:nvSpPr>
          <p:cNvPr id="4" name="椭圆 3">
            <a:extLst>
              <a:ext uri="{FF2B5EF4-FFF2-40B4-BE49-F238E27FC236}">
                <a16:creationId xmlns:a16="http://schemas.microsoft.com/office/drawing/2014/main" id="{26BD403D-5E0C-5C93-6C0A-2B77B297013F}"/>
              </a:ext>
            </a:extLst>
          </p:cNvPr>
          <p:cNvSpPr/>
          <p:nvPr/>
        </p:nvSpPr>
        <p:spPr>
          <a:xfrm rot="21113059">
            <a:off x="610342" y="1273392"/>
            <a:ext cx="979321" cy="562630"/>
          </a:xfrm>
          <a:prstGeom prst="ellipse">
            <a:avLst/>
          </a:prstGeom>
          <a:solidFill>
            <a:srgbClr val="E98856"/>
          </a:solidFill>
          <a:ln>
            <a:solidFill>
              <a:schemeClr val="accent1"/>
            </a:solidFill>
          </a:ln>
          <a:effectLst>
            <a:outerShdw blurRad="254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案例</a:t>
            </a:r>
          </a:p>
        </p:txBody>
      </p:sp>
      <p:sp>
        <p:nvSpPr>
          <p:cNvPr id="6" name="Text Box 2">
            <a:extLst>
              <a:ext uri="{FF2B5EF4-FFF2-40B4-BE49-F238E27FC236}">
                <a16:creationId xmlns:a16="http://schemas.microsoft.com/office/drawing/2014/main" id="{D3C45CD4-9CC9-E9BA-1654-DD831FB9B872}"/>
              </a:ext>
            </a:extLst>
          </p:cNvPr>
          <p:cNvSpPr txBox="1">
            <a:spLocks noChangeArrowheads="1"/>
          </p:cNvSpPr>
          <p:nvPr/>
        </p:nvSpPr>
        <p:spPr bwMode="auto">
          <a:xfrm>
            <a:off x="1761502" y="1809720"/>
            <a:ext cx="9755450" cy="457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zh-CN" altLang="en-US" sz="2400" b="1" dirty="0">
                <a:latin typeface="+mn-ea"/>
              </a:rPr>
              <a:t>将用例细化，可以得到分解的用例：</a:t>
            </a:r>
          </a:p>
          <a:p>
            <a:pPr algn="just">
              <a:spcBef>
                <a:spcPct val="35000"/>
              </a:spcBef>
            </a:pPr>
            <a:r>
              <a:rPr lang="en-US" altLang="zh-CN" b="1" dirty="0">
                <a:effectLst>
                  <a:outerShdw blurRad="38100" dist="38100" dir="2700000" algn="tl">
                    <a:srgbClr val="C0C0C0"/>
                  </a:outerShdw>
                </a:effectLst>
                <a:latin typeface="+mn-ea"/>
              </a:rPr>
              <a:t>1</a:t>
            </a:r>
            <a:r>
              <a:rPr lang="zh-CN" altLang="en-US" b="1" dirty="0">
                <a:effectLst>
                  <a:outerShdw blurRad="38100" dist="38100" dir="2700000" algn="tl">
                    <a:srgbClr val="C0C0C0"/>
                  </a:outerShdw>
                </a:effectLst>
                <a:latin typeface="+mn-ea"/>
              </a:rPr>
              <a:t>、中央监护</a:t>
            </a:r>
            <a:r>
              <a:rPr lang="zh-CN" altLang="en-US" dirty="0">
                <a:latin typeface="+mn-ea"/>
              </a:rPr>
              <a:t>  </a:t>
            </a:r>
          </a:p>
          <a:p>
            <a:pPr algn="just">
              <a:spcBef>
                <a:spcPct val="35000"/>
              </a:spcBef>
            </a:pPr>
            <a:r>
              <a:rPr lang="zh-CN" altLang="en-US" dirty="0">
                <a:latin typeface="+mn-ea"/>
              </a:rPr>
              <a:t>分解为：</a:t>
            </a:r>
            <a:r>
              <a:rPr lang="zh-CN" altLang="en-US" b="1" dirty="0">
                <a:latin typeface="+mn-ea"/>
              </a:rPr>
              <a:t> </a:t>
            </a:r>
            <a:r>
              <a:rPr lang="en-US" altLang="zh-CN" b="1" dirty="0">
                <a:latin typeface="+mn-ea"/>
              </a:rPr>
              <a:t>a  </a:t>
            </a:r>
            <a:r>
              <a:rPr lang="zh-CN" altLang="en-US" b="1" dirty="0">
                <a:latin typeface="+mn-ea"/>
              </a:rPr>
              <a:t>分解信号</a:t>
            </a:r>
            <a:r>
              <a:rPr lang="zh-CN" altLang="en-US" dirty="0">
                <a:latin typeface="+mn-ea"/>
              </a:rPr>
              <a:t>  将从病症监护器传送来的组合病症信号分解为系统可以处理的信号。</a:t>
            </a:r>
          </a:p>
          <a:p>
            <a:pPr algn="just">
              <a:spcBef>
                <a:spcPct val="35000"/>
              </a:spcBef>
            </a:pPr>
            <a:r>
              <a:rPr lang="zh-CN" altLang="en-US" dirty="0">
                <a:latin typeface="+mn-ea"/>
              </a:rPr>
              <a:t>　　　　</a:t>
            </a:r>
            <a:r>
              <a:rPr lang="zh-CN" altLang="en-US" b="1" dirty="0">
                <a:latin typeface="+mn-ea"/>
              </a:rPr>
              <a:t> </a:t>
            </a:r>
            <a:r>
              <a:rPr lang="en-US" altLang="zh-CN" b="1" dirty="0">
                <a:latin typeface="+mn-ea"/>
              </a:rPr>
              <a:t>b  </a:t>
            </a:r>
            <a:r>
              <a:rPr lang="zh-CN" altLang="en-US" b="1" dirty="0">
                <a:latin typeface="+mn-ea"/>
              </a:rPr>
              <a:t>比较信号</a:t>
            </a:r>
            <a:r>
              <a:rPr lang="zh-CN" altLang="en-US" dirty="0">
                <a:latin typeface="+mn-ea"/>
              </a:rPr>
              <a:t> 将病人的病症信号与标准信号比较 。</a:t>
            </a:r>
          </a:p>
          <a:p>
            <a:pPr algn="just">
              <a:spcBef>
                <a:spcPct val="35000"/>
              </a:spcBef>
            </a:pPr>
            <a:r>
              <a:rPr lang="zh-CN" altLang="en-US" dirty="0">
                <a:latin typeface="+mn-ea"/>
              </a:rPr>
              <a:t>　　　　</a:t>
            </a:r>
            <a:r>
              <a:rPr lang="zh-CN" altLang="en-US" b="1" dirty="0">
                <a:latin typeface="+mn-ea"/>
              </a:rPr>
              <a:t> </a:t>
            </a:r>
            <a:r>
              <a:rPr lang="en-US" altLang="zh-CN" b="1" dirty="0">
                <a:latin typeface="+mn-ea"/>
              </a:rPr>
              <a:t>c </a:t>
            </a:r>
            <a:r>
              <a:rPr lang="en-US" altLang="zh-CN" dirty="0">
                <a:latin typeface="+mn-ea"/>
              </a:rPr>
              <a:t> </a:t>
            </a:r>
            <a:r>
              <a:rPr lang="zh-CN" altLang="en-US" b="1" dirty="0">
                <a:latin typeface="+mn-ea"/>
              </a:rPr>
              <a:t>报警</a:t>
            </a:r>
            <a:r>
              <a:rPr lang="zh-CN" altLang="en-US" dirty="0">
                <a:latin typeface="+mn-ea"/>
              </a:rPr>
              <a:t>    如果病症信号发生异常（即高于峰值），发出报警信号。</a:t>
            </a:r>
          </a:p>
          <a:p>
            <a:pPr algn="just">
              <a:spcBef>
                <a:spcPct val="35000"/>
              </a:spcBef>
            </a:pPr>
            <a:r>
              <a:rPr lang="zh-CN" altLang="en-US" dirty="0">
                <a:latin typeface="+mn-ea"/>
              </a:rPr>
              <a:t>　　　　 </a:t>
            </a:r>
            <a:r>
              <a:rPr lang="en-US" altLang="zh-CN" b="1" dirty="0">
                <a:latin typeface="+mn-ea"/>
              </a:rPr>
              <a:t>d</a:t>
            </a:r>
            <a:r>
              <a:rPr lang="en-US" altLang="zh-CN" dirty="0">
                <a:latin typeface="+mn-ea"/>
              </a:rPr>
              <a:t>  </a:t>
            </a:r>
            <a:r>
              <a:rPr lang="zh-CN" altLang="en-US" b="1" dirty="0">
                <a:latin typeface="+mn-ea"/>
              </a:rPr>
              <a:t>数据格式化</a:t>
            </a:r>
            <a:r>
              <a:rPr lang="zh-CN" altLang="en-US" dirty="0">
                <a:latin typeface="+mn-ea"/>
              </a:rPr>
              <a:t>   将处理后的数据格式化以便写入病历库 。</a:t>
            </a:r>
          </a:p>
          <a:p>
            <a:pPr algn="just">
              <a:spcBef>
                <a:spcPct val="35000"/>
              </a:spcBef>
            </a:pPr>
            <a:r>
              <a:rPr lang="en-US" altLang="zh-CN" b="1" dirty="0">
                <a:effectLst>
                  <a:outerShdw blurRad="38100" dist="38100" dir="2700000" algn="tl">
                    <a:srgbClr val="C0C0C0"/>
                  </a:outerShdw>
                </a:effectLst>
                <a:latin typeface="+mn-ea"/>
              </a:rPr>
              <a:t>2</a:t>
            </a:r>
            <a:r>
              <a:rPr lang="zh-CN" altLang="en-US" b="1" dirty="0">
                <a:effectLst>
                  <a:outerShdw blurRad="38100" dist="38100" dir="2700000" algn="tl">
                    <a:srgbClr val="C0C0C0"/>
                  </a:outerShdw>
                </a:effectLst>
                <a:latin typeface="+mn-ea"/>
              </a:rPr>
              <a:t>、病症监护</a:t>
            </a:r>
            <a:r>
              <a:rPr lang="zh-CN" altLang="en-US" dirty="0">
                <a:latin typeface="+mn-ea"/>
              </a:rPr>
              <a:t>  </a:t>
            </a:r>
          </a:p>
          <a:p>
            <a:pPr algn="just">
              <a:spcBef>
                <a:spcPct val="35000"/>
              </a:spcBef>
            </a:pPr>
            <a:r>
              <a:rPr lang="zh-CN" altLang="en-US" dirty="0">
                <a:latin typeface="+mn-ea"/>
              </a:rPr>
              <a:t>分解为：</a:t>
            </a:r>
            <a:r>
              <a:rPr lang="en-US" altLang="zh-CN" b="1" dirty="0">
                <a:latin typeface="+mn-ea"/>
              </a:rPr>
              <a:t>e  </a:t>
            </a:r>
            <a:r>
              <a:rPr lang="zh-CN" altLang="en-US" b="1" dirty="0">
                <a:latin typeface="+mn-ea"/>
              </a:rPr>
              <a:t>信号采集</a:t>
            </a:r>
            <a:r>
              <a:rPr lang="zh-CN" altLang="en-US" dirty="0">
                <a:latin typeface="+mn-ea"/>
              </a:rPr>
              <a:t>  采集病人的病症信号。</a:t>
            </a:r>
          </a:p>
          <a:p>
            <a:pPr algn="just">
              <a:spcBef>
                <a:spcPct val="35000"/>
              </a:spcBef>
            </a:pPr>
            <a:r>
              <a:rPr lang="zh-CN" altLang="en-US" dirty="0">
                <a:latin typeface="+mn-ea"/>
              </a:rPr>
              <a:t>　　　　</a:t>
            </a:r>
            <a:r>
              <a:rPr lang="en-US" altLang="zh-CN" b="1" dirty="0">
                <a:latin typeface="+mn-ea"/>
              </a:rPr>
              <a:t>f   </a:t>
            </a:r>
            <a:r>
              <a:rPr lang="zh-CN" altLang="en-US" b="1" dirty="0">
                <a:latin typeface="+mn-ea"/>
              </a:rPr>
              <a:t>模数转化</a:t>
            </a:r>
            <a:r>
              <a:rPr lang="zh-CN" altLang="en-US" dirty="0">
                <a:latin typeface="+mn-ea"/>
              </a:rPr>
              <a:t>  将采集来的模拟信号转化为数字信号。</a:t>
            </a:r>
          </a:p>
          <a:p>
            <a:pPr algn="just">
              <a:spcBef>
                <a:spcPct val="35000"/>
              </a:spcBef>
            </a:pPr>
            <a:r>
              <a:rPr lang="zh-CN" altLang="en-US" dirty="0">
                <a:latin typeface="+mn-ea"/>
              </a:rPr>
              <a:t>　　　　</a:t>
            </a:r>
            <a:r>
              <a:rPr lang="en-US" altLang="zh-CN" b="1" dirty="0">
                <a:latin typeface="+mn-ea"/>
              </a:rPr>
              <a:t>g  </a:t>
            </a:r>
            <a:r>
              <a:rPr lang="zh-CN" altLang="en-US" b="1" dirty="0">
                <a:latin typeface="+mn-ea"/>
              </a:rPr>
              <a:t>信号数据组合</a:t>
            </a:r>
            <a:r>
              <a:rPr lang="zh-CN" altLang="en-US" dirty="0">
                <a:latin typeface="+mn-ea"/>
              </a:rPr>
              <a:t>   将采集到的脉搏，血压等信号数据组合为一组信号数据。</a:t>
            </a:r>
          </a:p>
          <a:p>
            <a:pPr algn="just">
              <a:spcBef>
                <a:spcPct val="35000"/>
              </a:spcBef>
            </a:pPr>
            <a:r>
              <a:rPr lang="zh-CN" altLang="en-US" dirty="0">
                <a:latin typeface="+mn-ea"/>
              </a:rPr>
              <a:t>　　　　</a:t>
            </a:r>
            <a:r>
              <a:rPr lang="en-US" altLang="zh-CN" b="1" dirty="0">
                <a:latin typeface="+mn-ea"/>
              </a:rPr>
              <a:t>h  </a:t>
            </a:r>
            <a:r>
              <a:rPr lang="zh-CN" altLang="en-US" b="1" dirty="0">
                <a:latin typeface="+mn-ea"/>
              </a:rPr>
              <a:t>采样频率改变</a:t>
            </a:r>
            <a:r>
              <a:rPr lang="zh-CN" altLang="en-US" dirty="0">
                <a:latin typeface="+mn-ea"/>
              </a:rPr>
              <a:t>   根据病人的情况改变监视器采样频率。</a:t>
            </a:r>
          </a:p>
          <a:p>
            <a:pPr algn="just">
              <a:spcBef>
                <a:spcPct val="35000"/>
              </a:spcBef>
            </a:pPr>
            <a:r>
              <a:rPr lang="en-US" altLang="zh-CN" b="1" dirty="0">
                <a:effectLst>
                  <a:outerShdw blurRad="38100" dist="38100" dir="2700000" algn="tl">
                    <a:srgbClr val="C0C0C0"/>
                  </a:outerShdw>
                </a:effectLst>
                <a:latin typeface="+mn-ea"/>
              </a:rPr>
              <a:t>3</a:t>
            </a:r>
            <a:r>
              <a:rPr lang="zh-CN" altLang="en-US" dirty="0">
                <a:effectLst>
                  <a:outerShdw blurRad="38100" dist="38100" dir="2700000" algn="tl">
                    <a:srgbClr val="C0C0C0"/>
                  </a:outerShdw>
                </a:effectLst>
                <a:latin typeface="+mn-ea"/>
              </a:rPr>
              <a:t>、</a:t>
            </a:r>
            <a:r>
              <a:rPr lang="zh-CN" altLang="en-US" b="1" dirty="0">
                <a:effectLst>
                  <a:outerShdw blurRad="38100" dist="38100" dir="2700000" algn="tl">
                    <a:srgbClr val="C0C0C0"/>
                  </a:outerShdw>
                </a:effectLst>
                <a:latin typeface="+mn-ea"/>
              </a:rPr>
              <a:t>提供标准病症信号</a:t>
            </a:r>
            <a:r>
              <a:rPr lang="zh-CN" altLang="en-US" dirty="0">
                <a:latin typeface="+mn-ea"/>
              </a:rPr>
              <a:t>  </a:t>
            </a:r>
            <a:r>
              <a:rPr lang="zh-CN" altLang="en-US" b="1" dirty="0">
                <a:latin typeface="+mn-ea"/>
              </a:rPr>
              <a:t>  </a:t>
            </a:r>
            <a:r>
              <a:rPr lang="en-US" altLang="zh-CN" b="1" dirty="0" err="1">
                <a:latin typeface="+mn-ea"/>
              </a:rPr>
              <a:t>i</a:t>
            </a:r>
            <a:r>
              <a:rPr lang="zh-CN" altLang="en-US" dirty="0">
                <a:latin typeface="+mn-ea"/>
              </a:rPr>
              <a:t>（此用例不分解）</a:t>
            </a:r>
            <a:endParaRPr lang="en-US" altLang="zh-CN" dirty="0">
              <a:latin typeface="+mn-ea"/>
            </a:endParaRPr>
          </a:p>
        </p:txBody>
      </p:sp>
    </p:spTree>
    <p:extLst>
      <p:ext uri="{BB962C8B-B14F-4D97-AF65-F5344CB8AC3E}">
        <p14:creationId xmlns:p14="http://schemas.microsoft.com/office/powerpoint/2010/main" val="45679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建立对象模型</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26" name="文本框 25">
            <a:extLst>
              <a:ext uri="{FF2B5EF4-FFF2-40B4-BE49-F238E27FC236}">
                <a16:creationId xmlns:a16="http://schemas.microsoft.com/office/drawing/2014/main" id="{9243E3DD-000F-2D04-B183-264501CB9C65}"/>
              </a:ext>
            </a:extLst>
          </p:cNvPr>
          <p:cNvSpPr txBox="1"/>
          <p:nvPr/>
        </p:nvSpPr>
        <p:spPr>
          <a:xfrm>
            <a:off x="1761502" y="1279077"/>
            <a:ext cx="4480315" cy="461665"/>
          </a:xfrm>
          <a:prstGeom prst="rect">
            <a:avLst/>
          </a:prstGeom>
          <a:noFill/>
        </p:spPr>
        <p:txBody>
          <a:bodyPr wrap="square">
            <a:spAutoFit/>
          </a:bodyPr>
          <a:lstStyle/>
          <a:p>
            <a:r>
              <a:rPr lang="zh-CN" altLang="en-US" sz="2400" b="1" dirty="0">
                <a:solidFill>
                  <a:srgbClr val="0070C0"/>
                </a:solidFill>
              </a:rPr>
              <a:t>医院病房监护系统需求分析</a:t>
            </a:r>
            <a:endParaRPr lang="zh-SG" altLang="en-US" sz="2400" b="1" dirty="0"/>
          </a:p>
        </p:txBody>
      </p:sp>
      <p:sp>
        <p:nvSpPr>
          <p:cNvPr id="4" name="椭圆 3">
            <a:extLst>
              <a:ext uri="{FF2B5EF4-FFF2-40B4-BE49-F238E27FC236}">
                <a16:creationId xmlns:a16="http://schemas.microsoft.com/office/drawing/2014/main" id="{26BD403D-5E0C-5C93-6C0A-2B77B297013F}"/>
              </a:ext>
            </a:extLst>
          </p:cNvPr>
          <p:cNvSpPr/>
          <p:nvPr/>
        </p:nvSpPr>
        <p:spPr>
          <a:xfrm rot="21113059">
            <a:off x="610342" y="1273392"/>
            <a:ext cx="979321" cy="562630"/>
          </a:xfrm>
          <a:prstGeom prst="ellipse">
            <a:avLst/>
          </a:prstGeom>
          <a:solidFill>
            <a:srgbClr val="E98856"/>
          </a:solidFill>
          <a:ln>
            <a:solidFill>
              <a:schemeClr val="accent1"/>
            </a:solidFill>
          </a:ln>
          <a:effectLst>
            <a:outerShdw blurRad="254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案例</a:t>
            </a:r>
          </a:p>
        </p:txBody>
      </p:sp>
      <p:sp>
        <p:nvSpPr>
          <p:cNvPr id="6" name="Text Box 2">
            <a:extLst>
              <a:ext uri="{FF2B5EF4-FFF2-40B4-BE49-F238E27FC236}">
                <a16:creationId xmlns:a16="http://schemas.microsoft.com/office/drawing/2014/main" id="{D3C45CD4-9CC9-E9BA-1654-DD831FB9B872}"/>
              </a:ext>
            </a:extLst>
          </p:cNvPr>
          <p:cNvSpPr txBox="1">
            <a:spLocks noChangeArrowheads="1"/>
          </p:cNvSpPr>
          <p:nvPr/>
        </p:nvSpPr>
        <p:spPr bwMode="auto">
          <a:xfrm>
            <a:off x="1761502" y="1832160"/>
            <a:ext cx="8919588" cy="386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zh-CN" altLang="en-US" sz="2400" b="1" dirty="0">
                <a:latin typeface="+mn-ea"/>
              </a:rPr>
              <a:t>将用例细化，可以得到分解的用例：</a:t>
            </a:r>
          </a:p>
          <a:p>
            <a:pPr algn="just">
              <a:spcBef>
                <a:spcPct val="35000"/>
              </a:spcBef>
            </a:pPr>
            <a:r>
              <a:rPr lang="en-US" altLang="zh-CN" b="1" dirty="0">
                <a:effectLst>
                  <a:outerShdw blurRad="38100" dist="38100" dir="2700000" algn="tl">
                    <a:srgbClr val="C0C0C0"/>
                  </a:outerShdw>
                </a:effectLst>
                <a:latin typeface="+mn-ea"/>
              </a:rPr>
              <a:t>4</a:t>
            </a:r>
            <a:r>
              <a:rPr lang="zh-CN" altLang="en-US" b="1" dirty="0">
                <a:effectLst>
                  <a:outerShdw blurRad="38100" dist="38100" dir="2700000" algn="tl">
                    <a:srgbClr val="C0C0C0"/>
                  </a:outerShdw>
                </a:effectLst>
                <a:latin typeface="+mn-ea"/>
              </a:rPr>
              <a:t>、病历管理</a:t>
            </a:r>
            <a:r>
              <a:rPr lang="zh-CN" altLang="en-US" dirty="0">
                <a:latin typeface="+mn-ea"/>
              </a:rPr>
              <a:t>  </a:t>
            </a:r>
          </a:p>
          <a:p>
            <a:pPr algn="just">
              <a:spcBef>
                <a:spcPct val="35000"/>
              </a:spcBef>
            </a:pPr>
            <a:r>
              <a:rPr lang="zh-CN" altLang="en-US" dirty="0">
                <a:latin typeface="+mn-ea"/>
              </a:rPr>
              <a:t> 分解为：</a:t>
            </a:r>
            <a:r>
              <a:rPr lang="en-US" altLang="zh-CN" b="1" dirty="0">
                <a:latin typeface="+mn-ea"/>
              </a:rPr>
              <a:t>j  </a:t>
            </a:r>
            <a:r>
              <a:rPr lang="zh-CN" altLang="en-US" b="1" dirty="0">
                <a:latin typeface="+mn-ea"/>
              </a:rPr>
              <a:t>生成病历</a:t>
            </a:r>
          </a:p>
          <a:p>
            <a:pPr algn="just">
              <a:spcBef>
                <a:spcPct val="35000"/>
              </a:spcBef>
            </a:pPr>
            <a:r>
              <a:rPr lang="zh-CN" altLang="en-US" b="1" dirty="0">
                <a:latin typeface="+mn-ea"/>
              </a:rPr>
              <a:t>　　　　</a:t>
            </a:r>
            <a:r>
              <a:rPr lang="en-US" altLang="zh-CN" b="1" dirty="0">
                <a:latin typeface="+mn-ea"/>
              </a:rPr>
              <a:t>k  </a:t>
            </a:r>
            <a:r>
              <a:rPr lang="zh-CN" altLang="en-US" b="1" dirty="0">
                <a:latin typeface="+mn-ea"/>
              </a:rPr>
              <a:t>查看病历</a:t>
            </a:r>
          </a:p>
          <a:p>
            <a:pPr algn="just">
              <a:spcBef>
                <a:spcPct val="35000"/>
              </a:spcBef>
            </a:pPr>
            <a:r>
              <a:rPr lang="zh-CN" altLang="en-US" b="1" dirty="0">
                <a:latin typeface="+mn-ea"/>
              </a:rPr>
              <a:t>　　　　</a:t>
            </a:r>
            <a:r>
              <a:rPr lang="en-US" altLang="zh-CN" b="1" dirty="0">
                <a:latin typeface="+mn-ea"/>
              </a:rPr>
              <a:t>l   </a:t>
            </a:r>
            <a:r>
              <a:rPr lang="zh-CN" altLang="en-US" b="1" dirty="0">
                <a:latin typeface="+mn-ea"/>
              </a:rPr>
              <a:t>更新病历</a:t>
            </a:r>
            <a:r>
              <a:rPr lang="zh-CN" altLang="en-US" dirty="0">
                <a:latin typeface="+mn-ea"/>
              </a:rPr>
              <a:t> </a:t>
            </a:r>
          </a:p>
          <a:p>
            <a:pPr algn="just">
              <a:spcBef>
                <a:spcPct val="35000"/>
              </a:spcBef>
            </a:pPr>
            <a:r>
              <a:rPr lang="zh-CN" altLang="en-US" dirty="0">
                <a:latin typeface="+mn-ea"/>
              </a:rPr>
              <a:t>　　　　</a:t>
            </a:r>
            <a:r>
              <a:rPr lang="en-US" altLang="zh-CN" b="1" dirty="0">
                <a:latin typeface="+mn-ea"/>
              </a:rPr>
              <a:t>m  </a:t>
            </a:r>
            <a:r>
              <a:rPr lang="zh-CN" altLang="en-US" b="1" dirty="0">
                <a:latin typeface="+mn-ea"/>
              </a:rPr>
              <a:t>打印病历</a:t>
            </a:r>
            <a:r>
              <a:rPr lang="zh-CN" altLang="en-US" dirty="0">
                <a:latin typeface="+mn-ea"/>
              </a:rPr>
              <a:t>    </a:t>
            </a:r>
          </a:p>
          <a:p>
            <a:pPr algn="just">
              <a:spcBef>
                <a:spcPct val="35000"/>
              </a:spcBef>
            </a:pPr>
            <a:r>
              <a:rPr lang="en-US" altLang="zh-CN" b="1" dirty="0">
                <a:effectLst>
                  <a:outerShdw blurRad="38100" dist="38100" dir="2700000" algn="tl">
                    <a:srgbClr val="C0C0C0"/>
                  </a:outerShdw>
                </a:effectLst>
                <a:latin typeface="+mn-ea"/>
              </a:rPr>
              <a:t>5</a:t>
            </a:r>
            <a:r>
              <a:rPr lang="zh-CN" altLang="en-US" b="1" dirty="0">
                <a:effectLst>
                  <a:outerShdw blurRad="38100" dist="38100" dir="2700000" algn="tl">
                    <a:srgbClr val="C0C0C0"/>
                  </a:outerShdw>
                </a:effectLst>
                <a:latin typeface="+mn-ea"/>
              </a:rPr>
              <a:t>、病情报告</a:t>
            </a:r>
            <a:r>
              <a:rPr lang="zh-CN" altLang="en-US" dirty="0">
                <a:latin typeface="+mn-ea"/>
              </a:rPr>
              <a:t>   </a:t>
            </a:r>
          </a:p>
          <a:p>
            <a:pPr algn="just">
              <a:spcBef>
                <a:spcPct val="35000"/>
              </a:spcBef>
            </a:pPr>
            <a:r>
              <a:rPr lang="zh-CN" altLang="en-US" dirty="0">
                <a:latin typeface="+mn-ea"/>
              </a:rPr>
              <a:t>分解为：</a:t>
            </a:r>
            <a:r>
              <a:rPr lang="en-US" altLang="zh-CN" b="1" dirty="0">
                <a:latin typeface="+mn-ea"/>
              </a:rPr>
              <a:t>n  </a:t>
            </a:r>
            <a:r>
              <a:rPr lang="zh-CN" altLang="en-US" b="1" dirty="0">
                <a:latin typeface="+mn-ea"/>
              </a:rPr>
              <a:t>显示病情报告</a:t>
            </a:r>
            <a:r>
              <a:rPr lang="zh-CN" altLang="en-US" dirty="0">
                <a:latin typeface="+mn-ea"/>
              </a:rPr>
              <a:t>   在显示器上显示病情</a:t>
            </a:r>
          </a:p>
          <a:p>
            <a:pPr algn="just">
              <a:spcBef>
                <a:spcPct val="35000"/>
              </a:spcBef>
            </a:pPr>
            <a:r>
              <a:rPr lang="zh-CN" altLang="en-US" dirty="0">
                <a:latin typeface="+mn-ea"/>
              </a:rPr>
              <a:t>　　　　</a:t>
            </a:r>
            <a:r>
              <a:rPr lang="en-US" altLang="zh-CN" b="1" dirty="0">
                <a:latin typeface="+mn-ea"/>
              </a:rPr>
              <a:t>o  </a:t>
            </a:r>
            <a:r>
              <a:rPr lang="zh-CN" altLang="en-US" b="1" dirty="0">
                <a:latin typeface="+mn-ea"/>
              </a:rPr>
              <a:t>打印病情报告</a:t>
            </a:r>
            <a:r>
              <a:rPr lang="zh-CN" altLang="en-US" dirty="0">
                <a:latin typeface="+mn-ea"/>
              </a:rPr>
              <a:t>    在打印机打印病情报告</a:t>
            </a:r>
          </a:p>
          <a:p>
            <a:pPr algn="just">
              <a:spcBef>
                <a:spcPct val="50000"/>
              </a:spcBef>
            </a:pPr>
            <a:endParaRPr lang="en-US" altLang="zh-CN" dirty="0">
              <a:latin typeface="+mn-ea"/>
            </a:endParaRPr>
          </a:p>
        </p:txBody>
      </p:sp>
    </p:spTree>
    <p:extLst>
      <p:ext uri="{BB962C8B-B14F-4D97-AF65-F5344CB8AC3E}">
        <p14:creationId xmlns:p14="http://schemas.microsoft.com/office/powerpoint/2010/main" val="371174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建立对象模型</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4" name="椭圆 3">
            <a:extLst>
              <a:ext uri="{FF2B5EF4-FFF2-40B4-BE49-F238E27FC236}">
                <a16:creationId xmlns:a16="http://schemas.microsoft.com/office/drawing/2014/main" id="{26BD403D-5E0C-5C93-6C0A-2B77B297013F}"/>
              </a:ext>
            </a:extLst>
          </p:cNvPr>
          <p:cNvSpPr/>
          <p:nvPr/>
        </p:nvSpPr>
        <p:spPr>
          <a:xfrm rot="21113059">
            <a:off x="610342" y="1273392"/>
            <a:ext cx="979321" cy="562630"/>
          </a:xfrm>
          <a:prstGeom prst="ellipse">
            <a:avLst/>
          </a:prstGeom>
          <a:solidFill>
            <a:srgbClr val="E98856"/>
          </a:solidFill>
          <a:ln>
            <a:solidFill>
              <a:schemeClr val="accent1"/>
            </a:solidFill>
          </a:ln>
          <a:effectLst>
            <a:outerShdw blurRad="254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案例</a:t>
            </a:r>
          </a:p>
        </p:txBody>
      </p:sp>
      <p:sp>
        <p:nvSpPr>
          <p:cNvPr id="70" name="文本框 69">
            <a:extLst>
              <a:ext uri="{FF2B5EF4-FFF2-40B4-BE49-F238E27FC236}">
                <a16:creationId xmlns:a16="http://schemas.microsoft.com/office/drawing/2014/main" id="{AD82A498-E278-537C-C9FB-B836D2E02B7E}"/>
              </a:ext>
            </a:extLst>
          </p:cNvPr>
          <p:cNvSpPr txBox="1"/>
          <p:nvPr/>
        </p:nvSpPr>
        <p:spPr>
          <a:xfrm>
            <a:off x="523685" y="2067517"/>
            <a:ext cx="1897778" cy="830997"/>
          </a:xfrm>
          <a:prstGeom prst="rect">
            <a:avLst/>
          </a:prstGeom>
          <a:noFill/>
        </p:spPr>
        <p:txBody>
          <a:bodyPr wrap="square">
            <a:spAutoFit/>
          </a:bodyPr>
          <a:lstStyle/>
          <a:p>
            <a:r>
              <a:rPr lang="zh-CN" altLang="en-US" sz="2400" b="1" dirty="0"/>
              <a:t>绘制细化的用例图：</a:t>
            </a:r>
            <a:endParaRPr lang="zh-SG" altLang="en-US" sz="2400" dirty="0"/>
          </a:p>
        </p:txBody>
      </p:sp>
      <p:grpSp>
        <p:nvGrpSpPr>
          <p:cNvPr id="6" name="Group 8">
            <a:extLst>
              <a:ext uri="{FF2B5EF4-FFF2-40B4-BE49-F238E27FC236}">
                <a16:creationId xmlns:a16="http://schemas.microsoft.com/office/drawing/2014/main" id="{4998F688-4704-8D52-85C0-B1C27F879E5B}"/>
              </a:ext>
            </a:extLst>
          </p:cNvPr>
          <p:cNvGrpSpPr>
            <a:grpSpLocks/>
          </p:cNvGrpSpPr>
          <p:nvPr/>
        </p:nvGrpSpPr>
        <p:grpSpPr bwMode="auto">
          <a:xfrm>
            <a:off x="2572247" y="1207082"/>
            <a:ext cx="8656637" cy="5103812"/>
            <a:chOff x="307" y="511"/>
            <a:chExt cx="5453" cy="3215"/>
          </a:xfrm>
        </p:grpSpPr>
        <p:grpSp>
          <p:nvGrpSpPr>
            <p:cNvPr id="9" name="Group 9">
              <a:extLst>
                <a:ext uri="{FF2B5EF4-FFF2-40B4-BE49-F238E27FC236}">
                  <a16:creationId xmlns:a16="http://schemas.microsoft.com/office/drawing/2014/main" id="{3439E171-DB20-E487-38AA-873D35533547}"/>
                </a:ext>
              </a:extLst>
            </p:cNvPr>
            <p:cNvGrpSpPr>
              <a:grpSpLocks/>
            </p:cNvGrpSpPr>
            <p:nvPr/>
          </p:nvGrpSpPr>
          <p:grpSpPr bwMode="auto">
            <a:xfrm>
              <a:off x="2460" y="1910"/>
              <a:ext cx="366" cy="376"/>
              <a:chOff x="2358" y="1928"/>
              <a:chExt cx="366" cy="376"/>
            </a:xfrm>
          </p:grpSpPr>
          <p:sp>
            <p:nvSpPr>
              <p:cNvPr id="146" name="Line 10">
                <a:extLst>
                  <a:ext uri="{FF2B5EF4-FFF2-40B4-BE49-F238E27FC236}">
                    <a16:creationId xmlns:a16="http://schemas.microsoft.com/office/drawing/2014/main" id="{877D2324-39BF-5357-7E5A-AB6E5C8DD3EF}"/>
                  </a:ext>
                </a:extLst>
              </p:cNvPr>
              <p:cNvSpPr>
                <a:spLocks noChangeShapeType="1"/>
              </p:cNvSpPr>
              <p:nvPr/>
            </p:nvSpPr>
            <p:spPr bwMode="auto">
              <a:xfrm flipH="1" flipV="1">
                <a:off x="2436" y="2016"/>
                <a:ext cx="288"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47" name="AutoShape 11">
                <a:extLst>
                  <a:ext uri="{FF2B5EF4-FFF2-40B4-BE49-F238E27FC236}">
                    <a16:creationId xmlns:a16="http://schemas.microsoft.com/office/drawing/2014/main" id="{4E2D415B-FC30-286C-B65E-A3484C56AE57}"/>
                  </a:ext>
                </a:extLst>
              </p:cNvPr>
              <p:cNvSpPr>
                <a:spLocks noChangeArrowheads="1"/>
              </p:cNvSpPr>
              <p:nvPr/>
            </p:nvSpPr>
            <p:spPr bwMode="auto">
              <a:xfrm rot="-2662934">
                <a:off x="2358" y="1928"/>
                <a:ext cx="80" cy="104"/>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grpSp>
        <p:grpSp>
          <p:nvGrpSpPr>
            <p:cNvPr id="10" name="Group 12">
              <a:extLst>
                <a:ext uri="{FF2B5EF4-FFF2-40B4-BE49-F238E27FC236}">
                  <a16:creationId xmlns:a16="http://schemas.microsoft.com/office/drawing/2014/main" id="{0DA367A9-D39F-4F43-0DCD-E350439D24F0}"/>
                </a:ext>
              </a:extLst>
            </p:cNvPr>
            <p:cNvGrpSpPr>
              <a:grpSpLocks/>
            </p:cNvGrpSpPr>
            <p:nvPr/>
          </p:nvGrpSpPr>
          <p:grpSpPr bwMode="auto">
            <a:xfrm>
              <a:off x="3966" y="1956"/>
              <a:ext cx="432" cy="84"/>
              <a:chOff x="2826" y="1320"/>
              <a:chExt cx="432" cy="84"/>
            </a:xfrm>
          </p:grpSpPr>
          <p:sp>
            <p:nvSpPr>
              <p:cNvPr id="144" name="Line 13">
                <a:extLst>
                  <a:ext uri="{FF2B5EF4-FFF2-40B4-BE49-F238E27FC236}">
                    <a16:creationId xmlns:a16="http://schemas.microsoft.com/office/drawing/2014/main" id="{09959E18-1D25-D2CC-B612-8A0B0B0D1481}"/>
                  </a:ext>
                </a:extLst>
              </p:cNvPr>
              <p:cNvSpPr>
                <a:spLocks noChangeShapeType="1"/>
              </p:cNvSpPr>
              <p:nvPr/>
            </p:nvSpPr>
            <p:spPr bwMode="auto">
              <a:xfrm>
                <a:off x="2826" y="1362"/>
                <a:ext cx="336"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45" name="AutoShape 14">
                <a:extLst>
                  <a:ext uri="{FF2B5EF4-FFF2-40B4-BE49-F238E27FC236}">
                    <a16:creationId xmlns:a16="http://schemas.microsoft.com/office/drawing/2014/main" id="{88B61E35-4BBA-8BE6-9390-81C4BAE1EBBF}"/>
                  </a:ext>
                </a:extLst>
              </p:cNvPr>
              <p:cNvSpPr>
                <a:spLocks noChangeArrowheads="1"/>
              </p:cNvSpPr>
              <p:nvPr/>
            </p:nvSpPr>
            <p:spPr bwMode="auto">
              <a:xfrm rot="16200000" flipV="1">
                <a:off x="3168" y="1314"/>
                <a:ext cx="84" cy="96"/>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grpSp>
        <p:sp>
          <p:nvSpPr>
            <p:cNvPr id="11" name="Line 15">
              <a:extLst>
                <a:ext uri="{FF2B5EF4-FFF2-40B4-BE49-F238E27FC236}">
                  <a16:creationId xmlns:a16="http://schemas.microsoft.com/office/drawing/2014/main" id="{F38D4DD4-EC54-4B5A-2ED0-826131C7853A}"/>
                </a:ext>
              </a:extLst>
            </p:cNvPr>
            <p:cNvSpPr>
              <a:spLocks noChangeShapeType="1"/>
            </p:cNvSpPr>
            <p:nvPr/>
          </p:nvSpPr>
          <p:spPr bwMode="auto">
            <a:xfrm>
              <a:off x="1720" y="72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2" name="Line 16">
              <a:extLst>
                <a:ext uri="{FF2B5EF4-FFF2-40B4-BE49-F238E27FC236}">
                  <a16:creationId xmlns:a16="http://schemas.microsoft.com/office/drawing/2014/main" id="{B36F138B-70C1-145E-6DE3-5BDB2458179C}"/>
                </a:ext>
              </a:extLst>
            </p:cNvPr>
            <p:cNvSpPr>
              <a:spLocks noChangeShapeType="1"/>
            </p:cNvSpPr>
            <p:nvPr/>
          </p:nvSpPr>
          <p:spPr bwMode="auto">
            <a:xfrm>
              <a:off x="3686" y="1556"/>
              <a:ext cx="38" cy="171"/>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3" name="Line 17">
              <a:extLst>
                <a:ext uri="{FF2B5EF4-FFF2-40B4-BE49-F238E27FC236}">
                  <a16:creationId xmlns:a16="http://schemas.microsoft.com/office/drawing/2014/main" id="{D4225910-1788-59E7-6B7D-E39509550A37}"/>
                </a:ext>
              </a:extLst>
            </p:cNvPr>
            <p:cNvSpPr>
              <a:spLocks noChangeShapeType="1"/>
            </p:cNvSpPr>
            <p:nvPr/>
          </p:nvSpPr>
          <p:spPr bwMode="auto">
            <a:xfrm>
              <a:off x="2494" y="907"/>
              <a:ext cx="2" cy="182"/>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4" name="Line 18">
              <a:extLst>
                <a:ext uri="{FF2B5EF4-FFF2-40B4-BE49-F238E27FC236}">
                  <a16:creationId xmlns:a16="http://schemas.microsoft.com/office/drawing/2014/main" id="{D3D54C8C-2C79-E144-C788-E23EE9E694F8}"/>
                </a:ext>
              </a:extLst>
            </p:cNvPr>
            <p:cNvSpPr>
              <a:spLocks noChangeShapeType="1"/>
            </p:cNvSpPr>
            <p:nvPr/>
          </p:nvSpPr>
          <p:spPr bwMode="auto">
            <a:xfrm flipV="1">
              <a:off x="1494" y="966"/>
              <a:ext cx="654" cy="6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5" name="Line 19">
              <a:extLst>
                <a:ext uri="{FF2B5EF4-FFF2-40B4-BE49-F238E27FC236}">
                  <a16:creationId xmlns:a16="http://schemas.microsoft.com/office/drawing/2014/main" id="{6664B949-BFDE-F384-9E1B-BD8F5EAE6429}"/>
                </a:ext>
              </a:extLst>
            </p:cNvPr>
            <p:cNvSpPr>
              <a:spLocks noChangeShapeType="1"/>
            </p:cNvSpPr>
            <p:nvPr/>
          </p:nvSpPr>
          <p:spPr bwMode="auto">
            <a:xfrm flipV="1">
              <a:off x="2239" y="1571"/>
              <a:ext cx="194" cy="193"/>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6" name="Text Box 20">
              <a:extLst>
                <a:ext uri="{FF2B5EF4-FFF2-40B4-BE49-F238E27FC236}">
                  <a16:creationId xmlns:a16="http://schemas.microsoft.com/office/drawing/2014/main" id="{D29C961A-FC5D-3EDD-3BEB-F80C37C76E1E}"/>
                </a:ext>
              </a:extLst>
            </p:cNvPr>
            <p:cNvSpPr txBox="1">
              <a:spLocks noChangeArrowheads="1"/>
            </p:cNvSpPr>
            <p:nvPr/>
          </p:nvSpPr>
          <p:spPr bwMode="auto">
            <a:xfrm>
              <a:off x="5174" y="1985"/>
              <a:ext cx="5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400" b="1"/>
                <a:t>病人</a:t>
              </a:r>
            </a:p>
          </p:txBody>
        </p:sp>
        <p:grpSp>
          <p:nvGrpSpPr>
            <p:cNvPr id="17" name="Group 21">
              <a:extLst>
                <a:ext uri="{FF2B5EF4-FFF2-40B4-BE49-F238E27FC236}">
                  <a16:creationId xmlns:a16="http://schemas.microsoft.com/office/drawing/2014/main" id="{2545F9E6-BE43-84C0-3868-CEC728CCF735}"/>
                </a:ext>
              </a:extLst>
            </p:cNvPr>
            <p:cNvGrpSpPr>
              <a:grpSpLocks/>
            </p:cNvGrpSpPr>
            <p:nvPr/>
          </p:nvGrpSpPr>
          <p:grpSpPr bwMode="auto">
            <a:xfrm>
              <a:off x="5287" y="1588"/>
              <a:ext cx="139" cy="323"/>
              <a:chOff x="5280" y="1511"/>
              <a:chExt cx="218" cy="503"/>
            </a:xfrm>
          </p:grpSpPr>
          <p:sp>
            <p:nvSpPr>
              <p:cNvPr id="139" name="Oval 22">
                <a:extLst>
                  <a:ext uri="{FF2B5EF4-FFF2-40B4-BE49-F238E27FC236}">
                    <a16:creationId xmlns:a16="http://schemas.microsoft.com/office/drawing/2014/main" id="{B5EB0301-4453-C9F7-771D-136718855301}"/>
                  </a:ext>
                </a:extLst>
              </p:cNvPr>
              <p:cNvSpPr>
                <a:spLocks noChangeArrowheads="1"/>
              </p:cNvSpPr>
              <p:nvPr/>
            </p:nvSpPr>
            <p:spPr bwMode="auto">
              <a:xfrm flipH="1">
                <a:off x="5304" y="1511"/>
                <a:ext cx="128" cy="11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140" name="Line 23">
                <a:extLst>
                  <a:ext uri="{FF2B5EF4-FFF2-40B4-BE49-F238E27FC236}">
                    <a16:creationId xmlns:a16="http://schemas.microsoft.com/office/drawing/2014/main" id="{B4CE84DA-8639-427B-4322-80C74D3FBC42}"/>
                  </a:ext>
                </a:extLst>
              </p:cNvPr>
              <p:cNvSpPr>
                <a:spLocks noChangeShapeType="1"/>
              </p:cNvSpPr>
              <p:nvPr/>
            </p:nvSpPr>
            <p:spPr bwMode="auto">
              <a:xfrm flipH="1">
                <a:off x="5376" y="1630"/>
                <a:ext cx="0" cy="2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41" name="Line 24">
                <a:extLst>
                  <a:ext uri="{FF2B5EF4-FFF2-40B4-BE49-F238E27FC236}">
                    <a16:creationId xmlns:a16="http://schemas.microsoft.com/office/drawing/2014/main" id="{EDB4FB64-946B-7DDD-757F-3490C09943C4}"/>
                  </a:ext>
                </a:extLst>
              </p:cNvPr>
              <p:cNvSpPr>
                <a:spLocks noChangeShapeType="1"/>
              </p:cNvSpPr>
              <p:nvPr/>
            </p:nvSpPr>
            <p:spPr bwMode="auto">
              <a:xfrm>
                <a:off x="5376" y="1867"/>
                <a:ext cx="92" cy="1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42" name="Line 25">
                <a:extLst>
                  <a:ext uri="{FF2B5EF4-FFF2-40B4-BE49-F238E27FC236}">
                    <a16:creationId xmlns:a16="http://schemas.microsoft.com/office/drawing/2014/main" id="{4334970E-7C7E-CE78-AB95-99D812B6D21C}"/>
                  </a:ext>
                </a:extLst>
              </p:cNvPr>
              <p:cNvSpPr>
                <a:spLocks noChangeShapeType="1"/>
              </p:cNvSpPr>
              <p:nvPr/>
            </p:nvSpPr>
            <p:spPr bwMode="auto">
              <a:xfrm flipH="1">
                <a:off x="5286" y="1867"/>
                <a:ext cx="90" cy="1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43" name="Line 26">
                <a:extLst>
                  <a:ext uri="{FF2B5EF4-FFF2-40B4-BE49-F238E27FC236}">
                    <a16:creationId xmlns:a16="http://schemas.microsoft.com/office/drawing/2014/main" id="{8B780260-8DEB-418F-5AB9-659522094F36}"/>
                  </a:ext>
                </a:extLst>
              </p:cNvPr>
              <p:cNvSpPr>
                <a:spLocks noChangeShapeType="1"/>
              </p:cNvSpPr>
              <p:nvPr/>
            </p:nvSpPr>
            <p:spPr bwMode="auto">
              <a:xfrm flipH="1">
                <a:off x="5280" y="1680"/>
                <a:ext cx="2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grpSp>
        <p:sp>
          <p:nvSpPr>
            <p:cNvPr id="18" name="Oval 27">
              <a:extLst>
                <a:ext uri="{FF2B5EF4-FFF2-40B4-BE49-F238E27FC236}">
                  <a16:creationId xmlns:a16="http://schemas.microsoft.com/office/drawing/2014/main" id="{B56EC10B-C36D-3E5D-39B4-E59C1D73722F}"/>
                </a:ext>
              </a:extLst>
            </p:cNvPr>
            <p:cNvSpPr>
              <a:spLocks noChangeArrowheads="1"/>
            </p:cNvSpPr>
            <p:nvPr/>
          </p:nvSpPr>
          <p:spPr bwMode="auto">
            <a:xfrm>
              <a:off x="3342" y="1828"/>
              <a:ext cx="785" cy="311"/>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模数转化</a:t>
              </a:r>
            </a:p>
          </p:txBody>
        </p:sp>
        <p:sp>
          <p:nvSpPr>
            <p:cNvPr id="19" name="Oval 28">
              <a:extLst>
                <a:ext uri="{FF2B5EF4-FFF2-40B4-BE49-F238E27FC236}">
                  <a16:creationId xmlns:a16="http://schemas.microsoft.com/office/drawing/2014/main" id="{A620A909-EA13-D01B-E618-04E41E5C275E}"/>
                </a:ext>
              </a:extLst>
            </p:cNvPr>
            <p:cNvSpPr>
              <a:spLocks noChangeArrowheads="1"/>
            </p:cNvSpPr>
            <p:nvPr/>
          </p:nvSpPr>
          <p:spPr bwMode="auto">
            <a:xfrm>
              <a:off x="1755" y="1752"/>
              <a:ext cx="716" cy="315"/>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数据格式化</a:t>
              </a:r>
            </a:p>
          </p:txBody>
        </p:sp>
        <p:grpSp>
          <p:nvGrpSpPr>
            <p:cNvPr id="22" name="Group 29">
              <a:extLst>
                <a:ext uri="{FF2B5EF4-FFF2-40B4-BE49-F238E27FC236}">
                  <a16:creationId xmlns:a16="http://schemas.microsoft.com/office/drawing/2014/main" id="{D88937D2-4D15-D2D9-0FAC-E26B3BC3A24A}"/>
                </a:ext>
              </a:extLst>
            </p:cNvPr>
            <p:cNvGrpSpPr>
              <a:grpSpLocks/>
            </p:cNvGrpSpPr>
            <p:nvPr/>
          </p:nvGrpSpPr>
          <p:grpSpPr bwMode="auto">
            <a:xfrm>
              <a:off x="594" y="1956"/>
              <a:ext cx="146" cy="282"/>
              <a:chOff x="5280" y="1511"/>
              <a:chExt cx="218" cy="503"/>
            </a:xfrm>
          </p:grpSpPr>
          <p:sp>
            <p:nvSpPr>
              <p:cNvPr id="134" name="Oval 30">
                <a:extLst>
                  <a:ext uri="{FF2B5EF4-FFF2-40B4-BE49-F238E27FC236}">
                    <a16:creationId xmlns:a16="http://schemas.microsoft.com/office/drawing/2014/main" id="{2E8A090D-E8F7-A836-2EB7-183D9013F97E}"/>
                  </a:ext>
                </a:extLst>
              </p:cNvPr>
              <p:cNvSpPr>
                <a:spLocks noChangeArrowheads="1"/>
              </p:cNvSpPr>
              <p:nvPr/>
            </p:nvSpPr>
            <p:spPr bwMode="auto">
              <a:xfrm flipH="1">
                <a:off x="5304" y="1511"/>
                <a:ext cx="128" cy="11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135" name="Line 31">
                <a:extLst>
                  <a:ext uri="{FF2B5EF4-FFF2-40B4-BE49-F238E27FC236}">
                    <a16:creationId xmlns:a16="http://schemas.microsoft.com/office/drawing/2014/main" id="{57516A2E-F352-B8BE-D901-29109553A397}"/>
                  </a:ext>
                </a:extLst>
              </p:cNvPr>
              <p:cNvSpPr>
                <a:spLocks noChangeShapeType="1"/>
              </p:cNvSpPr>
              <p:nvPr/>
            </p:nvSpPr>
            <p:spPr bwMode="auto">
              <a:xfrm flipH="1">
                <a:off x="5376" y="1630"/>
                <a:ext cx="0" cy="237"/>
              </a:xfrm>
              <a:prstGeom prst="line">
                <a:avLst/>
              </a:prstGeom>
              <a:noFill/>
              <a:ln w="19050">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36" name="Line 32">
                <a:extLst>
                  <a:ext uri="{FF2B5EF4-FFF2-40B4-BE49-F238E27FC236}">
                    <a16:creationId xmlns:a16="http://schemas.microsoft.com/office/drawing/2014/main" id="{6369566C-112C-C7DF-86E9-89E5BC9C67E6}"/>
                  </a:ext>
                </a:extLst>
              </p:cNvPr>
              <p:cNvSpPr>
                <a:spLocks noChangeShapeType="1"/>
              </p:cNvSpPr>
              <p:nvPr/>
            </p:nvSpPr>
            <p:spPr bwMode="auto">
              <a:xfrm>
                <a:off x="5376" y="1867"/>
                <a:ext cx="92" cy="147"/>
              </a:xfrm>
              <a:prstGeom prst="line">
                <a:avLst/>
              </a:prstGeom>
              <a:noFill/>
              <a:ln w="19050">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37" name="Line 33">
                <a:extLst>
                  <a:ext uri="{FF2B5EF4-FFF2-40B4-BE49-F238E27FC236}">
                    <a16:creationId xmlns:a16="http://schemas.microsoft.com/office/drawing/2014/main" id="{A9507F77-0854-4542-146D-45C6DB613ADF}"/>
                  </a:ext>
                </a:extLst>
              </p:cNvPr>
              <p:cNvSpPr>
                <a:spLocks noChangeShapeType="1"/>
              </p:cNvSpPr>
              <p:nvPr/>
            </p:nvSpPr>
            <p:spPr bwMode="auto">
              <a:xfrm flipH="1">
                <a:off x="5286" y="1867"/>
                <a:ext cx="90" cy="147"/>
              </a:xfrm>
              <a:prstGeom prst="line">
                <a:avLst/>
              </a:prstGeom>
              <a:noFill/>
              <a:ln w="19050">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38" name="Line 34">
                <a:extLst>
                  <a:ext uri="{FF2B5EF4-FFF2-40B4-BE49-F238E27FC236}">
                    <a16:creationId xmlns:a16="http://schemas.microsoft.com/office/drawing/2014/main" id="{F3AAE9FD-B94C-DDD5-159D-19B33B9194B3}"/>
                  </a:ext>
                </a:extLst>
              </p:cNvPr>
              <p:cNvSpPr>
                <a:spLocks noChangeShapeType="1"/>
              </p:cNvSpPr>
              <p:nvPr/>
            </p:nvSpPr>
            <p:spPr bwMode="auto">
              <a:xfrm flipH="1">
                <a:off x="5280" y="1680"/>
                <a:ext cx="218" cy="0"/>
              </a:xfrm>
              <a:prstGeom prst="line">
                <a:avLst/>
              </a:prstGeom>
              <a:noFill/>
              <a:ln w="19050">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grpSp>
        <p:sp>
          <p:nvSpPr>
            <p:cNvPr id="69" name="Text Box 35">
              <a:extLst>
                <a:ext uri="{FF2B5EF4-FFF2-40B4-BE49-F238E27FC236}">
                  <a16:creationId xmlns:a16="http://schemas.microsoft.com/office/drawing/2014/main" id="{B09C8326-84BC-6E0F-F2E9-BCD7A38E1C67}"/>
                </a:ext>
              </a:extLst>
            </p:cNvPr>
            <p:cNvSpPr txBox="1">
              <a:spLocks noChangeArrowheads="1"/>
            </p:cNvSpPr>
            <p:nvPr/>
          </p:nvSpPr>
          <p:spPr bwMode="auto">
            <a:xfrm>
              <a:off x="431" y="2357"/>
              <a:ext cx="672"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400" b="1"/>
                <a:t>值班护士</a:t>
              </a:r>
            </a:p>
          </p:txBody>
        </p:sp>
        <p:sp>
          <p:nvSpPr>
            <p:cNvPr id="71" name="Oval 36">
              <a:extLst>
                <a:ext uri="{FF2B5EF4-FFF2-40B4-BE49-F238E27FC236}">
                  <a16:creationId xmlns:a16="http://schemas.microsoft.com/office/drawing/2014/main" id="{26E9FD64-4B58-FFEC-2E47-884539060C50}"/>
                </a:ext>
              </a:extLst>
            </p:cNvPr>
            <p:cNvSpPr>
              <a:spLocks noChangeArrowheads="1"/>
            </p:cNvSpPr>
            <p:nvPr/>
          </p:nvSpPr>
          <p:spPr bwMode="auto">
            <a:xfrm>
              <a:off x="931" y="1532"/>
              <a:ext cx="721" cy="310"/>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1400" b="1"/>
                <a:t>报警</a:t>
              </a:r>
            </a:p>
          </p:txBody>
        </p:sp>
        <p:sp>
          <p:nvSpPr>
            <p:cNvPr id="72" name="Oval 37">
              <a:extLst>
                <a:ext uri="{FF2B5EF4-FFF2-40B4-BE49-F238E27FC236}">
                  <a16:creationId xmlns:a16="http://schemas.microsoft.com/office/drawing/2014/main" id="{64E95134-26D6-DDE7-C038-93C40075A854}"/>
                </a:ext>
              </a:extLst>
            </p:cNvPr>
            <p:cNvSpPr>
              <a:spLocks noChangeArrowheads="1"/>
            </p:cNvSpPr>
            <p:nvPr/>
          </p:nvSpPr>
          <p:spPr bwMode="auto">
            <a:xfrm>
              <a:off x="4406" y="1836"/>
              <a:ext cx="705" cy="311"/>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信号采集</a:t>
              </a:r>
            </a:p>
          </p:txBody>
        </p:sp>
        <p:sp>
          <p:nvSpPr>
            <p:cNvPr id="73" name="Oval 38">
              <a:extLst>
                <a:ext uri="{FF2B5EF4-FFF2-40B4-BE49-F238E27FC236}">
                  <a16:creationId xmlns:a16="http://schemas.microsoft.com/office/drawing/2014/main" id="{16B9DA03-ECD4-7CDA-30D3-FD59715180F3}"/>
                </a:ext>
              </a:extLst>
            </p:cNvPr>
            <p:cNvSpPr>
              <a:spLocks noChangeArrowheads="1"/>
            </p:cNvSpPr>
            <p:nvPr/>
          </p:nvSpPr>
          <p:spPr bwMode="auto">
            <a:xfrm>
              <a:off x="2023" y="602"/>
              <a:ext cx="745" cy="310"/>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1400" b="1"/>
                <a:t>比较信号</a:t>
              </a:r>
            </a:p>
          </p:txBody>
        </p:sp>
        <p:sp>
          <p:nvSpPr>
            <p:cNvPr id="74" name="Text Box 39">
              <a:extLst>
                <a:ext uri="{FF2B5EF4-FFF2-40B4-BE49-F238E27FC236}">
                  <a16:creationId xmlns:a16="http://schemas.microsoft.com/office/drawing/2014/main" id="{C8F90CAA-F23A-CFE2-DDB4-E816704CA732}"/>
                </a:ext>
              </a:extLst>
            </p:cNvPr>
            <p:cNvSpPr txBox="1">
              <a:spLocks noChangeArrowheads="1"/>
            </p:cNvSpPr>
            <p:nvPr/>
          </p:nvSpPr>
          <p:spPr bwMode="auto">
            <a:xfrm>
              <a:off x="307" y="1011"/>
              <a:ext cx="77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400" b="1" dirty="0"/>
                <a:t>标准病症</a:t>
              </a:r>
            </a:p>
            <a:p>
              <a:pPr algn="ctr"/>
              <a:r>
                <a:rPr lang="zh-CN" altLang="en-US" sz="1400" b="1" dirty="0"/>
                <a:t>信号库</a:t>
              </a:r>
            </a:p>
          </p:txBody>
        </p:sp>
        <p:grpSp>
          <p:nvGrpSpPr>
            <p:cNvPr id="75" name="Group 40">
              <a:extLst>
                <a:ext uri="{FF2B5EF4-FFF2-40B4-BE49-F238E27FC236}">
                  <a16:creationId xmlns:a16="http://schemas.microsoft.com/office/drawing/2014/main" id="{8EBAA9A0-519A-20BA-40BE-AEC1A3D53A88}"/>
                </a:ext>
              </a:extLst>
            </p:cNvPr>
            <p:cNvGrpSpPr>
              <a:grpSpLocks/>
            </p:cNvGrpSpPr>
            <p:nvPr/>
          </p:nvGrpSpPr>
          <p:grpSpPr bwMode="auto">
            <a:xfrm>
              <a:off x="592" y="651"/>
              <a:ext cx="154" cy="330"/>
              <a:chOff x="5280" y="1511"/>
              <a:chExt cx="218" cy="503"/>
            </a:xfrm>
          </p:grpSpPr>
          <p:sp>
            <p:nvSpPr>
              <p:cNvPr id="129" name="Oval 41">
                <a:extLst>
                  <a:ext uri="{FF2B5EF4-FFF2-40B4-BE49-F238E27FC236}">
                    <a16:creationId xmlns:a16="http://schemas.microsoft.com/office/drawing/2014/main" id="{A499EF3B-0B0D-048E-C58F-D01800B668EF}"/>
                  </a:ext>
                </a:extLst>
              </p:cNvPr>
              <p:cNvSpPr>
                <a:spLocks noChangeArrowheads="1"/>
              </p:cNvSpPr>
              <p:nvPr/>
            </p:nvSpPr>
            <p:spPr bwMode="auto">
              <a:xfrm flipH="1">
                <a:off x="5304" y="1511"/>
                <a:ext cx="128" cy="11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130" name="Line 42">
                <a:extLst>
                  <a:ext uri="{FF2B5EF4-FFF2-40B4-BE49-F238E27FC236}">
                    <a16:creationId xmlns:a16="http://schemas.microsoft.com/office/drawing/2014/main" id="{BB0AF3D4-2B59-2348-84DF-A5AE3103C931}"/>
                  </a:ext>
                </a:extLst>
              </p:cNvPr>
              <p:cNvSpPr>
                <a:spLocks noChangeShapeType="1"/>
              </p:cNvSpPr>
              <p:nvPr/>
            </p:nvSpPr>
            <p:spPr bwMode="auto">
              <a:xfrm flipH="1">
                <a:off x="5376" y="1630"/>
                <a:ext cx="0" cy="237"/>
              </a:xfrm>
              <a:prstGeom prst="line">
                <a:avLst/>
              </a:prstGeom>
              <a:noFill/>
              <a:ln w="19050">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31" name="Line 43">
                <a:extLst>
                  <a:ext uri="{FF2B5EF4-FFF2-40B4-BE49-F238E27FC236}">
                    <a16:creationId xmlns:a16="http://schemas.microsoft.com/office/drawing/2014/main" id="{3225AD4C-D4D7-6E19-8D2D-DEF0805E5140}"/>
                  </a:ext>
                </a:extLst>
              </p:cNvPr>
              <p:cNvSpPr>
                <a:spLocks noChangeShapeType="1"/>
              </p:cNvSpPr>
              <p:nvPr/>
            </p:nvSpPr>
            <p:spPr bwMode="auto">
              <a:xfrm>
                <a:off x="5376" y="1867"/>
                <a:ext cx="92" cy="147"/>
              </a:xfrm>
              <a:prstGeom prst="line">
                <a:avLst/>
              </a:prstGeom>
              <a:noFill/>
              <a:ln w="19050">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32" name="Line 44">
                <a:extLst>
                  <a:ext uri="{FF2B5EF4-FFF2-40B4-BE49-F238E27FC236}">
                    <a16:creationId xmlns:a16="http://schemas.microsoft.com/office/drawing/2014/main" id="{21BEE885-3965-C7BD-E867-8F95E3BD4BE6}"/>
                  </a:ext>
                </a:extLst>
              </p:cNvPr>
              <p:cNvSpPr>
                <a:spLocks noChangeShapeType="1"/>
              </p:cNvSpPr>
              <p:nvPr/>
            </p:nvSpPr>
            <p:spPr bwMode="auto">
              <a:xfrm flipH="1">
                <a:off x="5286" y="1867"/>
                <a:ext cx="90" cy="147"/>
              </a:xfrm>
              <a:prstGeom prst="line">
                <a:avLst/>
              </a:prstGeom>
              <a:noFill/>
              <a:ln w="19050">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33" name="Line 45">
                <a:extLst>
                  <a:ext uri="{FF2B5EF4-FFF2-40B4-BE49-F238E27FC236}">
                    <a16:creationId xmlns:a16="http://schemas.microsoft.com/office/drawing/2014/main" id="{041E7D5B-75E5-7F30-9CCC-1B592BA02019}"/>
                  </a:ext>
                </a:extLst>
              </p:cNvPr>
              <p:cNvSpPr>
                <a:spLocks noChangeShapeType="1"/>
              </p:cNvSpPr>
              <p:nvPr/>
            </p:nvSpPr>
            <p:spPr bwMode="auto">
              <a:xfrm flipH="1">
                <a:off x="5280" y="1680"/>
                <a:ext cx="218" cy="0"/>
              </a:xfrm>
              <a:prstGeom prst="line">
                <a:avLst/>
              </a:prstGeom>
              <a:noFill/>
              <a:ln w="19050">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grpSp>
        <p:sp>
          <p:nvSpPr>
            <p:cNvPr id="76" name="Text Box 46">
              <a:extLst>
                <a:ext uri="{FF2B5EF4-FFF2-40B4-BE49-F238E27FC236}">
                  <a16:creationId xmlns:a16="http://schemas.microsoft.com/office/drawing/2014/main" id="{3911E593-4A5F-0E1E-37BD-DD2DFD14D9AB}"/>
                </a:ext>
              </a:extLst>
            </p:cNvPr>
            <p:cNvSpPr txBox="1">
              <a:spLocks noChangeArrowheads="1"/>
            </p:cNvSpPr>
            <p:nvPr/>
          </p:nvSpPr>
          <p:spPr bwMode="auto">
            <a:xfrm>
              <a:off x="424" y="3412"/>
              <a:ext cx="6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 </a:t>
              </a:r>
              <a:r>
                <a:rPr lang="zh-CN" altLang="en-US" sz="1400" b="1"/>
                <a:t>医生</a:t>
              </a:r>
            </a:p>
          </p:txBody>
        </p:sp>
        <p:grpSp>
          <p:nvGrpSpPr>
            <p:cNvPr id="77" name="Group 47">
              <a:extLst>
                <a:ext uri="{FF2B5EF4-FFF2-40B4-BE49-F238E27FC236}">
                  <a16:creationId xmlns:a16="http://schemas.microsoft.com/office/drawing/2014/main" id="{55EF44BD-0CE1-F556-82C7-014C47E96E84}"/>
                </a:ext>
              </a:extLst>
            </p:cNvPr>
            <p:cNvGrpSpPr>
              <a:grpSpLocks/>
            </p:cNvGrpSpPr>
            <p:nvPr/>
          </p:nvGrpSpPr>
          <p:grpSpPr bwMode="auto">
            <a:xfrm>
              <a:off x="514" y="3052"/>
              <a:ext cx="146" cy="322"/>
              <a:chOff x="5280" y="1511"/>
              <a:chExt cx="218" cy="503"/>
            </a:xfrm>
          </p:grpSpPr>
          <p:sp>
            <p:nvSpPr>
              <p:cNvPr id="124" name="Oval 48">
                <a:extLst>
                  <a:ext uri="{FF2B5EF4-FFF2-40B4-BE49-F238E27FC236}">
                    <a16:creationId xmlns:a16="http://schemas.microsoft.com/office/drawing/2014/main" id="{DBAEB518-B3D8-DFE0-B21F-30F2C45AAFE4}"/>
                  </a:ext>
                </a:extLst>
              </p:cNvPr>
              <p:cNvSpPr>
                <a:spLocks noChangeArrowheads="1"/>
              </p:cNvSpPr>
              <p:nvPr/>
            </p:nvSpPr>
            <p:spPr bwMode="auto">
              <a:xfrm flipH="1">
                <a:off x="5304" y="1511"/>
                <a:ext cx="128" cy="11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125" name="Line 49">
                <a:extLst>
                  <a:ext uri="{FF2B5EF4-FFF2-40B4-BE49-F238E27FC236}">
                    <a16:creationId xmlns:a16="http://schemas.microsoft.com/office/drawing/2014/main" id="{69D5629D-45E5-EB66-DBF0-2A3561E0D855}"/>
                  </a:ext>
                </a:extLst>
              </p:cNvPr>
              <p:cNvSpPr>
                <a:spLocks noChangeShapeType="1"/>
              </p:cNvSpPr>
              <p:nvPr/>
            </p:nvSpPr>
            <p:spPr bwMode="auto">
              <a:xfrm flipH="1">
                <a:off x="5376" y="1630"/>
                <a:ext cx="0" cy="237"/>
              </a:xfrm>
              <a:prstGeom prst="line">
                <a:avLst/>
              </a:prstGeom>
              <a:noFill/>
              <a:ln w="19050">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26" name="Line 50">
                <a:extLst>
                  <a:ext uri="{FF2B5EF4-FFF2-40B4-BE49-F238E27FC236}">
                    <a16:creationId xmlns:a16="http://schemas.microsoft.com/office/drawing/2014/main" id="{BDE35F57-EBC9-9A29-4FB6-EB1C873718F9}"/>
                  </a:ext>
                </a:extLst>
              </p:cNvPr>
              <p:cNvSpPr>
                <a:spLocks noChangeShapeType="1"/>
              </p:cNvSpPr>
              <p:nvPr/>
            </p:nvSpPr>
            <p:spPr bwMode="auto">
              <a:xfrm>
                <a:off x="5376" y="1867"/>
                <a:ext cx="92" cy="147"/>
              </a:xfrm>
              <a:prstGeom prst="line">
                <a:avLst/>
              </a:prstGeom>
              <a:noFill/>
              <a:ln w="19050">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27" name="Line 51">
                <a:extLst>
                  <a:ext uri="{FF2B5EF4-FFF2-40B4-BE49-F238E27FC236}">
                    <a16:creationId xmlns:a16="http://schemas.microsoft.com/office/drawing/2014/main" id="{E6E02A4A-81CB-A679-24C8-B33A9E9B51EC}"/>
                  </a:ext>
                </a:extLst>
              </p:cNvPr>
              <p:cNvSpPr>
                <a:spLocks noChangeShapeType="1"/>
              </p:cNvSpPr>
              <p:nvPr/>
            </p:nvSpPr>
            <p:spPr bwMode="auto">
              <a:xfrm flipH="1">
                <a:off x="5286" y="1867"/>
                <a:ext cx="90" cy="147"/>
              </a:xfrm>
              <a:prstGeom prst="line">
                <a:avLst/>
              </a:prstGeom>
              <a:noFill/>
              <a:ln w="19050">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28" name="Line 52">
                <a:extLst>
                  <a:ext uri="{FF2B5EF4-FFF2-40B4-BE49-F238E27FC236}">
                    <a16:creationId xmlns:a16="http://schemas.microsoft.com/office/drawing/2014/main" id="{C52ABD7D-680B-EA98-BBEA-1505CE6828E3}"/>
                  </a:ext>
                </a:extLst>
              </p:cNvPr>
              <p:cNvSpPr>
                <a:spLocks noChangeShapeType="1"/>
              </p:cNvSpPr>
              <p:nvPr/>
            </p:nvSpPr>
            <p:spPr bwMode="auto">
              <a:xfrm flipH="1">
                <a:off x="5280" y="1680"/>
                <a:ext cx="218" cy="0"/>
              </a:xfrm>
              <a:prstGeom prst="line">
                <a:avLst/>
              </a:prstGeom>
              <a:noFill/>
              <a:ln w="19050">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grpSp>
        <p:sp>
          <p:nvSpPr>
            <p:cNvPr id="78" name="Oval 53">
              <a:extLst>
                <a:ext uri="{FF2B5EF4-FFF2-40B4-BE49-F238E27FC236}">
                  <a16:creationId xmlns:a16="http://schemas.microsoft.com/office/drawing/2014/main" id="{E34FBD5D-6814-B828-5A04-C1B8CEBFD68F}"/>
                </a:ext>
              </a:extLst>
            </p:cNvPr>
            <p:cNvSpPr>
              <a:spLocks noChangeArrowheads="1"/>
            </p:cNvSpPr>
            <p:nvPr/>
          </p:nvSpPr>
          <p:spPr bwMode="auto">
            <a:xfrm>
              <a:off x="3288" y="1214"/>
              <a:ext cx="750" cy="327"/>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信号数据组合</a:t>
              </a:r>
            </a:p>
          </p:txBody>
        </p:sp>
        <p:sp>
          <p:nvSpPr>
            <p:cNvPr id="79" name="Oval 54">
              <a:extLst>
                <a:ext uri="{FF2B5EF4-FFF2-40B4-BE49-F238E27FC236}">
                  <a16:creationId xmlns:a16="http://schemas.microsoft.com/office/drawing/2014/main" id="{B57E86C3-FB2C-D91D-5E43-9B83682BB6D7}"/>
                </a:ext>
              </a:extLst>
            </p:cNvPr>
            <p:cNvSpPr>
              <a:spLocks noChangeArrowheads="1"/>
            </p:cNvSpPr>
            <p:nvPr/>
          </p:nvSpPr>
          <p:spPr bwMode="auto">
            <a:xfrm>
              <a:off x="4064" y="835"/>
              <a:ext cx="754" cy="311"/>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zh-CN" altLang="en-US" sz="1400" b="1"/>
                <a:t>采样频率</a:t>
              </a:r>
            </a:p>
            <a:p>
              <a:pPr algn="ctr">
                <a:lnSpc>
                  <a:spcPct val="90000"/>
                </a:lnSpc>
              </a:pPr>
              <a:r>
                <a:rPr lang="zh-CN" altLang="en-US" sz="1400" b="1"/>
                <a:t>改变</a:t>
              </a:r>
            </a:p>
          </p:txBody>
        </p:sp>
        <p:sp>
          <p:nvSpPr>
            <p:cNvPr id="80" name="Oval 55">
              <a:extLst>
                <a:ext uri="{FF2B5EF4-FFF2-40B4-BE49-F238E27FC236}">
                  <a16:creationId xmlns:a16="http://schemas.microsoft.com/office/drawing/2014/main" id="{68FF3EC4-519D-D6E1-D261-1467B14DEAD7}"/>
                </a:ext>
              </a:extLst>
            </p:cNvPr>
            <p:cNvSpPr>
              <a:spLocks noChangeArrowheads="1"/>
            </p:cNvSpPr>
            <p:nvPr/>
          </p:nvSpPr>
          <p:spPr bwMode="auto">
            <a:xfrm>
              <a:off x="874" y="575"/>
              <a:ext cx="745" cy="311"/>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dirty="0"/>
                <a:t>提供标准</a:t>
              </a:r>
            </a:p>
            <a:p>
              <a:pPr algn="ctr"/>
              <a:r>
                <a:rPr lang="zh-CN" altLang="en-US" sz="1400" b="1" dirty="0"/>
                <a:t>病症信号</a:t>
              </a:r>
            </a:p>
          </p:txBody>
        </p:sp>
        <p:sp>
          <p:nvSpPr>
            <p:cNvPr id="81" name="Oval 56">
              <a:extLst>
                <a:ext uri="{FF2B5EF4-FFF2-40B4-BE49-F238E27FC236}">
                  <a16:creationId xmlns:a16="http://schemas.microsoft.com/office/drawing/2014/main" id="{43089A98-6724-02D0-40A0-B96C5728A6AE}"/>
                </a:ext>
              </a:extLst>
            </p:cNvPr>
            <p:cNvSpPr>
              <a:spLocks noChangeArrowheads="1"/>
            </p:cNvSpPr>
            <p:nvPr/>
          </p:nvSpPr>
          <p:spPr bwMode="auto">
            <a:xfrm>
              <a:off x="2680" y="2218"/>
              <a:ext cx="737" cy="311"/>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生成病历</a:t>
              </a:r>
            </a:p>
          </p:txBody>
        </p:sp>
        <p:sp>
          <p:nvSpPr>
            <p:cNvPr id="82" name="Oval 57">
              <a:extLst>
                <a:ext uri="{FF2B5EF4-FFF2-40B4-BE49-F238E27FC236}">
                  <a16:creationId xmlns:a16="http://schemas.microsoft.com/office/drawing/2014/main" id="{04EE9851-2136-9829-D1C1-D6D383C6FB52}"/>
                </a:ext>
              </a:extLst>
            </p:cNvPr>
            <p:cNvSpPr>
              <a:spLocks noChangeArrowheads="1"/>
            </p:cNvSpPr>
            <p:nvPr/>
          </p:nvSpPr>
          <p:spPr bwMode="auto">
            <a:xfrm>
              <a:off x="1817" y="2953"/>
              <a:ext cx="818" cy="343"/>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查看病历</a:t>
              </a:r>
            </a:p>
          </p:txBody>
        </p:sp>
        <p:sp>
          <p:nvSpPr>
            <p:cNvPr id="83" name="Oval 58">
              <a:extLst>
                <a:ext uri="{FF2B5EF4-FFF2-40B4-BE49-F238E27FC236}">
                  <a16:creationId xmlns:a16="http://schemas.microsoft.com/office/drawing/2014/main" id="{9FF4548B-91D1-5025-8AE1-2D0DA834D66A}"/>
                </a:ext>
              </a:extLst>
            </p:cNvPr>
            <p:cNvSpPr>
              <a:spLocks noChangeArrowheads="1"/>
            </p:cNvSpPr>
            <p:nvPr/>
          </p:nvSpPr>
          <p:spPr bwMode="auto">
            <a:xfrm>
              <a:off x="3415" y="2869"/>
              <a:ext cx="700" cy="310"/>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更新病历</a:t>
              </a:r>
            </a:p>
          </p:txBody>
        </p:sp>
        <p:sp>
          <p:nvSpPr>
            <p:cNvPr id="84" name="Oval 59">
              <a:extLst>
                <a:ext uri="{FF2B5EF4-FFF2-40B4-BE49-F238E27FC236}">
                  <a16:creationId xmlns:a16="http://schemas.microsoft.com/office/drawing/2014/main" id="{E96549CE-0824-5E81-3B8E-E16A36841EFF}"/>
                </a:ext>
              </a:extLst>
            </p:cNvPr>
            <p:cNvSpPr>
              <a:spLocks noChangeArrowheads="1"/>
            </p:cNvSpPr>
            <p:nvPr/>
          </p:nvSpPr>
          <p:spPr bwMode="auto">
            <a:xfrm>
              <a:off x="1808" y="3383"/>
              <a:ext cx="826" cy="343"/>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打印病历</a:t>
              </a:r>
            </a:p>
          </p:txBody>
        </p:sp>
        <p:sp>
          <p:nvSpPr>
            <p:cNvPr id="85" name="Oval 60">
              <a:extLst>
                <a:ext uri="{FF2B5EF4-FFF2-40B4-BE49-F238E27FC236}">
                  <a16:creationId xmlns:a16="http://schemas.microsoft.com/office/drawing/2014/main" id="{62311960-C70A-1BCD-0533-70A948C1EC08}"/>
                </a:ext>
              </a:extLst>
            </p:cNvPr>
            <p:cNvSpPr>
              <a:spLocks noChangeArrowheads="1"/>
            </p:cNvSpPr>
            <p:nvPr/>
          </p:nvSpPr>
          <p:spPr bwMode="auto">
            <a:xfrm>
              <a:off x="1853" y="2384"/>
              <a:ext cx="739" cy="311"/>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显示病情报告</a:t>
              </a:r>
            </a:p>
          </p:txBody>
        </p:sp>
        <p:sp>
          <p:nvSpPr>
            <p:cNvPr id="86" name="Oval 61">
              <a:extLst>
                <a:ext uri="{FF2B5EF4-FFF2-40B4-BE49-F238E27FC236}">
                  <a16:creationId xmlns:a16="http://schemas.microsoft.com/office/drawing/2014/main" id="{C36706EA-AEEA-F53B-9E37-7861941811C7}"/>
                </a:ext>
              </a:extLst>
            </p:cNvPr>
            <p:cNvSpPr>
              <a:spLocks noChangeArrowheads="1"/>
            </p:cNvSpPr>
            <p:nvPr/>
          </p:nvSpPr>
          <p:spPr bwMode="auto">
            <a:xfrm>
              <a:off x="857" y="2562"/>
              <a:ext cx="746" cy="310"/>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打印病情报告</a:t>
              </a:r>
            </a:p>
          </p:txBody>
        </p:sp>
        <p:sp>
          <p:nvSpPr>
            <p:cNvPr id="87" name="Oval 62">
              <a:extLst>
                <a:ext uri="{FF2B5EF4-FFF2-40B4-BE49-F238E27FC236}">
                  <a16:creationId xmlns:a16="http://schemas.microsoft.com/office/drawing/2014/main" id="{BB65280A-949E-E9FD-16D6-7CB7C59E20A3}"/>
                </a:ext>
              </a:extLst>
            </p:cNvPr>
            <p:cNvSpPr>
              <a:spLocks noChangeArrowheads="1"/>
            </p:cNvSpPr>
            <p:nvPr/>
          </p:nvSpPr>
          <p:spPr bwMode="auto">
            <a:xfrm>
              <a:off x="2143" y="1178"/>
              <a:ext cx="721" cy="311"/>
            </a:xfrm>
            <a:prstGeom prst="ellipse">
              <a:avLst/>
            </a:prstGeom>
            <a:solidFill>
              <a:srgbClr val="FFFFCC"/>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a:t>分解信号</a:t>
              </a:r>
            </a:p>
          </p:txBody>
        </p:sp>
        <p:sp>
          <p:nvSpPr>
            <p:cNvPr id="88" name="Line 63">
              <a:extLst>
                <a:ext uri="{FF2B5EF4-FFF2-40B4-BE49-F238E27FC236}">
                  <a16:creationId xmlns:a16="http://schemas.microsoft.com/office/drawing/2014/main" id="{C21880A8-FADB-7E80-C105-4837078260E7}"/>
                </a:ext>
              </a:extLst>
            </p:cNvPr>
            <p:cNvSpPr>
              <a:spLocks noChangeShapeType="1"/>
            </p:cNvSpPr>
            <p:nvPr/>
          </p:nvSpPr>
          <p:spPr bwMode="auto">
            <a:xfrm flipV="1">
              <a:off x="669" y="2883"/>
              <a:ext cx="478" cy="291"/>
            </a:xfrm>
            <a:prstGeom prst="line">
              <a:avLst/>
            </a:prstGeom>
            <a:noFill/>
            <a:ln w="6350">
              <a:solidFill>
                <a:schemeClr val="tx2"/>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89" name="Line 64">
              <a:extLst>
                <a:ext uri="{FF2B5EF4-FFF2-40B4-BE49-F238E27FC236}">
                  <a16:creationId xmlns:a16="http://schemas.microsoft.com/office/drawing/2014/main" id="{48CC46E3-8DC3-33C3-8CD3-62A0C04CC2DB}"/>
                </a:ext>
              </a:extLst>
            </p:cNvPr>
            <p:cNvSpPr>
              <a:spLocks noChangeShapeType="1"/>
            </p:cNvSpPr>
            <p:nvPr/>
          </p:nvSpPr>
          <p:spPr bwMode="auto">
            <a:xfrm>
              <a:off x="670" y="3166"/>
              <a:ext cx="1147" cy="3"/>
            </a:xfrm>
            <a:prstGeom prst="line">
              <a:avLst/>
            </a:prstGeom>
            <a:noFill/>
            <a:ln w="6350">
              <a:solidFill>
                <a:schemeClr val="tx2"/>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90" name="Line 65">
              <a:extLst>
                <a:ext uri="{FF2B5EF4-FFF2-40B4-BE49-F238E27FC236}">
                  <a16:creationId xmlns:a16="http://schemas.microsoft.com/office/drawing/2014/main" id="{E0A89614-B3E7-E523-B4FE-A87A62E7F18A}"/>
                </a:ext>
              </a:extLst>
            </p:cNvPr>
            <p:cNvSpPr>
              <a:spLocks noChangeShapeType="1"/>
            </p:cNvSpPr>
            <p:nvPr/>
          </p:nvSpPr>
          <p:spPr bwMode="auto">
            <a:xfrm>
              <a:off x="656" y="3164"/>
              <a:ext cx="1152" cy="354"/>
            </a:xfrm>
            <a:prstGeom prst="line">
              <a:avLst/>
            </a:prstGeom>
            <a:noFill/>
            <a:ln w="6350">
              <a:solidFill>
                <a:schemeClr val="tx2"/>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91" name="Line 66">
              <a:extLst>
                <a:ext uri="{FF2B5EF4-FFF2-40B4-BE49-F238E27FC236}">
                  <a16:creationId xmlns:a16="http://schemas.microsoft.com/office/drawing/2014/main" id="{37C807AD-999F-9622-A9CD-EDF0E63E8D91}"/>
                </a:ext>
              </a:extLst>
            </p:cNvPr>
            <p:cNvSpPr>
              <a:spLocks noChangeShapeType="1"/>
            </p:cNvSpPr>
            <p:nvPr/>
          </p:nvSpPr>
          <p:spPr bwMode="auto">
            <a:xfrm flipV="1">
              <a:off x="701" y="2693"/>
              <a:ext cx="1366" cy="464"/>
            </a:xfrm>
            <a:prstGeom prst="line">
              <a:avLst/>
            </a:prstGeom>
            <a:noFill/>
            <a:ln w="6350">
              <a:solidFill>
                <a:schemeClr val="tx2"/>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92" name="Line 67">
              <a:extLst>
                <a:ext uri="{FF2B5EF4-FFF2-40B4-BE49-F238E27FC236}">
                  <a16:creationId xmlns:a16="http://schemas.microsoft.com/office/drawing/2014/main" id="{4981709E-02A0-F176-6A37-3AE1AA53505E}"/>
                </a:ext>
              </a:extLst>
            </p:cNvPr>
            <p:cNvSpPr>
              <a:spLocks noChangeShapeType="1"/>
            </p:cNvSpPr>
            <p:nvPr/>
          </p:nvSpPr>
          <p:spPr bwMode="auto">
            <a:xfrm flipV="1">
              <a:off x="733" y="1816"/>
              <a:ext cx="391" cy="234"/>
            </a:xfrm>
            <a:prstGeom prst="line">
              <a:avLst/>
            </a:prstGeom>
            <a:noFill/>
            <a:ln w="6350">
              <a:solidFill>
                <a:schemeClr val="tx2"/>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93" name="Line 68">
              <a:extLst>
                <a:ext uri="{FF2B5EF4-FFF2-40B4-BE49-F238E27FC236}">
                  <a16:creationId xmlns:a16="http://schemas.microsoft.com/office/drawing/2014/main" id="{FAECBD65-C8F4-12FE-1777-5476937D6B12}"/>
                </a:ext>
              </a:extLst>
            </p:cNvPr>
            <p:cNvSpPr>
              <a:spLocks noChangeShapeType="1"/>
            </p:cNvSpPr>
            <p:nvPr/>
          </p:nvSpPr>
          <p:spPr bwMode="auto">
            <a:xfrm>
              <a:off x="733" y="2050"/>
              <a:ext cx="1157" cy="430"/>
            </a:xfrm>
            <a:prstGeom prst="line">
              <a:avLst/>
            </a:prstGeom>
            <a:noFill/>
            <a:ln w="6350">
              <a:solidFill>
                <a:schemeClr val="tx2"/>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94" name="Line 69">
              <a:extLst>
                <a:ext uri="{FF2B5EF4-FFF2-40B4-BE49-F238E27FC236}">
                  <a16:creationId xmlns:a16="http://schemas.microsoft.com/office/drawing/2014/main" id="{30E08002-DCED-4303-DC68-993873C75A4E}"/>
                </a:ext>
              </a:extLst>
            </p:cNvPr>
            <p:cNvSpPr>
              <a:spLocks noChangeShapeType="1"/>
            </p:cNvSpPr>
            <p:nvPr/>
          </p:nvSpPr>
          <p:spPr bwMode="auto">
            <a:xfrm>
              <a:off x="733" y="2050"/>
              <a:ext cx="502" cy="508"/>
            </a:xfrm>
            <a:prstGeom prst="line">
              <a:avLst/>
            </a:prstGeom>
            <a:noFill/>
            <a:ln w="6350">
              <a:solidFill>
                <a:schemeClr val="tx2"/>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95" name="Line 70">
              <a:extLst>
                <a:ext uri="{FF2B5EF4-FFF2-40B4-BE49-F238E27FC236}">
                  <a16:creationId xmlns:a16="http://schemas.microsoft.com/office/drawing/2014/main" id="{85CFD1FE-DD73-5618-ECC6-D449F5B1BE15}"/>
                </a:ext>
              </a:extLst>
            </p:cNvPr>
            <p:cNvSpPr>
              <a:spLocks noChangeShapeType="1"/>
            </p:cNvSpPr>
            <p:nvPr/>
          </p:nvSpPr>
          <p:spPr bwMode="auto">
            <a:xfrm flipV="1">
              <a:off x="697" y="762"/>
              <a:ext cx="197" cy="1"/>
            </a:xfrm>
            <a:prstGeom prst="line">
              <a:avLst/>
            </a:prstGeom>
            <a:noFill/>
            <a:ln w="6350">
              <a:solidFill>
                <a:schemeClr val="tx2"/>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96" name="Line 71">
              <a:extLst>
                <a:ext uri="{FF2B5EF4-FFF2-40B4-BE49-F238E27FC236}">
                  <a16:creationId xmlns:a16="http://schemas.microsoft.com/office/drawing/2014/main" id="{D4792739-F1D6-FE99-B932-AC24F9781496}"/>
                </a:ext>
              </a:extLst>
            </p:cNvPr>
            <p:cNvSpPr>
              <a:spLocks noChangeShapeType="1"/>
            </p:cNvSpPr>
            <p:nvPr/>
          </p:nvSpPr>
          <p:spPr bwMode="auto">
            <a:xfrm>
              <a:off x="4499" y="1140"/>
              <a:ext cx="761" cy="558"/>
            </a:xfrm>
            <a:prstGeom prst="line">
              <a:avLst/>
            </a:prstGeom>
            <a:noFill/>
            <a:ln w="6350">
              <a:solidFill>
                <a:schemeClr val="tx2"/>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97" name="Line 72">
              <a:extLst>
                <a:ext uri="{FF2B5EF4-FFF2-40B4-BE49-F238E27FC236}">
                  <a16:creationId xmlns:a16="http://schemas.microsoft.com/office/drawing/2014/main" id="{1E68B2F8-55CB-85A1-6BA3-2EB9D87C51A3}"/>
                </a:ext>
              </a:extLst>
            </p:cNvPr>
            <p:cNvSpPr>
              <a:spLocks noChangeShapeType="1"/>
            </p:cNvSpPr>
            <p:nvPr/>
          </p:nvSpPr>
          <p:spPr bwMode="auto">
            <a:xfrm flipH="1">
              <a:off x="4919" y="1706"/>
              <a:ext cx="365" cy="151"/>
            </a:xfrm>
            <a:prstGeom prst="line">
              <a:avLst/>
            </a:prstGeom>
            <a:noFill/>
            <a:ln w="6350">
              <a:solidFill>
                <a:schemeClr val="tx2"/>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98" name="Line 73">
              <a:extLst>
                <a:ext uri="{FF2B5EF4-FFF2-40B4-BE49-F238E27FC236}">
                  <a16:creationId xmlns:a16="http://schemas.microsoft.com/office/drawing/2014/main" id="{0C3CC6EA-6C26-0575-737D-0482243F7444}"/>
                </a:ext>
              </a:extLst>
            </p:cNvPr>
            <p:cNvSpPr>
              <a:spLocks noChangeShapeType="1"/>
            </p:cNvSpPr>
            <p:nvPr/>
          </p:nvSpPr>
          <p:spPr bwMode="auto">
            <a:xfrm flipH="1" flipV="1">
              <a:off x="2147" y="2155"/>
              <a:ext cx="0" cy="2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99" name="Line 74">
              <a:extLst>
                <a:ext uri="{FF2B5EF4-FFF2-40B4-BE49-F238E27FC236}">
                  <a16:creationId xmlns:a16="http://schemas.microsoft.com/office/drawing/2014/main" id="{81E1B3CD-BF1F-C931-EAFD-25185F8452BD}"/>
                </a:ext>
              </a:extLst>
            </p:cNvPr>
            <p:cNvSpPr>
              <a:spLocks noChangeShapeType="1"/>
            </p:cNvSpPr>
            <p:nvPr/>
          </p:nvSpPr>
          <p:spPr bwMode="auto">
            <a:xfrm flipV="1">
              <a:off x="1436" y="2151"/>
              <a:ext cx="445" cy="4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00" name="Text Box 75">
              <a:extLst>
                <a:ext uri="{FF2B5EF4-FFF2-40B4-BE49-F238E27FC236}">
                  <a16:creationId xmlns:a16="http://schemas.microsoft.com/office/drawing/2014/main" id="{06EBCAA4-1145-0E9A-F8DA-8201099BBFE4}"/>
                </a:ext>
              </a:extLst>
            </p:cNvPr>
            <p:cNvSpPr txBox="1">
              <a:spLocks noChangeArrowheads="1"/>
            </p:cNvSpPr>
            <p:nvPr/>
          </p:nvSpPr>
          <p:spPr bwMode="auto">
            <a:xfrm>
              <a:off x="1195" y="1167"/>
              <a:ext cx="7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 Extend 》</a:t>
              </a:r>
            </a:p>
          </p:txBody>
        </p:sp>
        <p:sp>
          <p:nvSpPr>
            <p:cNvPr id="101" name="Text Box 76">
              <a:extLst>
                <a:ext uri="{FF2B5EF4-FFF2-40B4-BE49-F238E27FC236}">
                  <a16:creationId xmlns:a16="http://schemas.microsoft.com/office/drawing/2014/main" id="{453D6E22-BA4E-0C33-E9DE-F8620A2FA946}"/>
                </a:ext>
              </a:extLst>
            </p:cNvPr>
            <p:cNvSpPr txBox="1">
              <a:spLocks noChangeArrowheads="1"/>
            </p:cNvSpPr>
            <p:nvPr/>
          </p:nvSpPr>
          <p:spPr bwMode="auto">
            <a:xfrm>
              <a:off x="2790" y="2676"/>
              <a:ext cx="65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 Extend 》</a:t>
              </a:r>
            </a:p>
          </p:txBody>
        </p:sp>
        <p:sp>
          <p:nvSpPr>
            <p:cNvPr id="102" name="Text Box 77">
              <a:extLst>
                <a:ext uri="{FF2B5EF4-FFF2-40B4-BE49-F238E27FC236}">
                  <a16:creationId xmlns:a16="http://schemas.microsoft.com/office/drawing/2014/main" id="{D85FE9DB-488D-8D67-02AC-477CDFEE03E6}"/>
                </a:ext>
              </a:extLst>
            </p:cNvPr>
            <p:cNvSpPr txBox="1">
              <a:spLocks noChangeArrowheads="1"/>
            </p:cNvSpPr>
            <p:nvPr/>
          </p:nvSpPr>
          <p:spPr bwMode="auto">
            <a:xfrm>
              <a:off x="2444" y="896"/>
              <a:ext cx="71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 Extend 》</a:t>
              </a:r>
            </a:p>
          </p:txBody>
        </p:sp>
        <p:sp>
          <p:nvSpPr>
            <p:cNvPr id="103" name="Text Box 78">
              <a:extLst>
                <a:ext uri="{FF2B5EF4-FFF2-40B4-BE49-F238E27FC236}">
                  <a16:creationId xmlns:a16="http://schemas.microsoft.com/office/drawing/2014/main" id="{DCF52F24-FE52-0CF5-3C93-0DBB8C05C967}"/>
                </a:ext>
              </a:extLst>
            </p:cNvPr>
            <p:cNvSpPr txBox="1">
              <a:spLocks noChangeArrowheads="1"/>
            </p:cNvSpPr>
            <p:nvPr/>
          </p:nvSpPr>
          <p:spPr bwMode="auto">
            <a:xfrm>
              <a:off x="1526" y="511"/>
              <a:ext cx="51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 use》</a:t>
              </a:r>
            </a:p>
          </p:txBody>
        </p:sp>
        <p:sp>
          <p:nvSpPr>
            <p:cNvPr id="104" name="Text Box 79">
              <a:extLst>
                <a:ext uri="{FF2B5EF4-FFF2-40B4-BE49-F238E27FC236}">
                  <a16:creationId xmlns:a16="http://schemas.microsoft.com/office/drawing/2014/main" id="{52A14431-886F-2031-70A2-681F96D2FD5D}"/>
                </a:ext>
              </a:extLst>
            </p:cNvPr>
            <p:cNvSpPr txBox="1">
              <a:spLocks noChangeArrowheads="1"/>
            </p:cNvSpPr>
            <p:nvPr/>
          </p:nvSpPr>
          <p:spPr bwMode="auto">
            <a:xfrm>
              <a:off x="2761" y="1388"/>
              <a:ext cx="51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 use》</a:t>
              </a:r>
            </a:p>
          </p:txBody>
        </p:sp>
        <p:sp>
          <p:nvSpPr>
            <p:cNvPr id="105" name="Text Box 80">
              <a:extLst>
                <a:ext uri="{FF2B5EF4-FFF2-40B4-BE49-F238E27FC236}">
                  <a16:creationId xmlns:a16="http://schemas.microsoft.com/office/drawing/2014/main" id="{A853FA60-7DDB-CF2B-6805-728431FE2231}"/>
                </a:ext>
              </a:extLst>
            </p:cNvPr>
            <p:cNvSpPr txBox="1">
              <a:spLocks noChangeArrowheads="1"/>
            </p:cNvSpPr>
            <p:nvPr/>
          </p:nvSpPr>
          <p:spPr bwMode="auto">
            <a:xfrm>
              <a:off x="3623" y="1554"/>
              <a:ext cx="51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 use》</a:t>
              </a:r>
            </a:p>
          </p:txBody>
        </p:sp>
        <p:sp>
          <p:nvSpPr>
            <p:cNvPr id="106" name="Text Box 81">
              <a:extLst>
                <a:ext uri="{FF2B5EF4-FFF2-40B4-BE49-F238E27FC236}">
                  <a16:creationId xmlns:a16="http://schemas.microsoft.com/office/drawing/2014/main" id="{41A99998-3B18-368B-772E-D19862EF3F61}"/>
                </a:ext>
              </a:extLst>
            </p:cNvPr>
            <p:cNvSpPr txBox="1">
              <a:spLocks noChangeArrowheads="1"/>
            </p:cNvSpPr>
            <p:nvPr/>
          </p:nvSpPr>
          <p:spPr bwMode="auto">
            <a:xfrm>
              <a:off x="4007" y="2027"/>
              <a:ext cx="51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 use》</a:t>
              </a:r>
            </a:p>
          </p:txBody>
        </p:sp>
        <p:sp>
          <p:nvSpPr>
            <p:cNvPr id="107" name="Text Box 82">
              <a:extLst>
                <a:ext uri="{FF2B5EF4-FFF2-40B4-BE49-F238E27FC236}">
                  <a16:creationId xmlns:a16="http://schemas.microsoft.com/office/drawing/2014/main" id="{74CB7485-BD6D-E53F-C344-E81B94874A6C}"/>
                </a:ext>
              </a:extLst>
            </p:cNvPr>
            <p:cNvSpPr txBox="1">
              <a:spLocks noChangeArrowheads="1"/>
            </p:cNvSpPr>
            <p:nvPr/>
          </p:nvSpPr>
          <p:spPr bwMode="auto">
            <a:xfrm>
              <a:off x="1863" y="1514"/>
              <a:ext cx="51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 use》</a:t>
              </a:r>
            </a:p>
          </p:txBody>
        </p:sp>
        <p:sp>
          <p:nvSpPr>
            <p:cNvPr id="108" name="Text Box 83">
              <a:extLst>
                <a:ext uri="{FF2B5EF4-FFF2-40B4-BE49-F238E27FC236}">
                  <a16:creationId xmlns:a16="http://schemas.microsoft.com/office/drawing/2014/main" id="{E0191051-EF25-7BEF-5B32-3D6B685FC621}"/>
                </a:ext>
              </a:extLst>
            </p:cNvPr>
            <p:cNvSpPr txBox="1">
              <a:spLocks noChangeArrowheads="1"/>
            </p:cNvSpPr>
            <p:nvPr/>
          </p:nvSpPr>
          <p:spPr bwMode="auto">
            <a:xfrm>
              <a:off x="2656" y="1924"/>
              <a:ext cx="51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 use》</a:t>
              </a:r>
            </a:p>
          </p:txBody>
        </p:sp>
        <p:sp>
          <p:nvSpPr>
            <p:cNvPr id="109" name="Text Box 84">
              <a:extLst>
                <a:ext uri="{FF2B5EF4-FFF2-40B4-BE49-F238E27FC236}">
                  <a16:creationId xmlns:a16="http://schemas.microsoft.com/office/drawing/2014/main" id="{5947A10A-A3EF-FE62-D59C-A9953F86A16F}"/>
                </a:ext>
              </a:extLst>
            </p:cNvPr>
            <p:cNvSpPr txBox="1">
              <a:spLocks noChangeArrowheads="1"/>
            </p:cNvSpPr>
            <p:nvPr/>
          </p:nvSpPr>
          <p:spPr bwMode="auto">
            <a:xfrm>
              <a:off x="1340" y="2079"/>
              <a:ext cx="51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 use》</a:t>
              </a:r>
            </a:p>
          </p:txBody>
        </p:sp>
        <p:sp>
          <p:nvSpPr>
            <p:cNvPr id="110" name="Text Box 85">
              <a:extLst>
                <a:ext uri="{FF2B5EF4-FFF2-40B4-BE49-F238E27FC236}">
                  <a16:creationId xmlns:a16="http://schemas.microsoft.com/office/drawing/2014/main" id="{6718DA59-AD71-D0DD-5C67-9CDE41AA54A9}"/>
                </a:ext>
              </a:extLst>
            </p:cNvPr>
            <p:cNvSpPr txBox="1">
              <a:spLocks noChangeArrowheads="1"/>
            </p:cNvSpPr>
            <p:nvPr/>
          </p:nvSpPr>
          <p:spPr bwMode="auto">
            <a:xfrm>
              <a:off x="2076" y="2176"/>
              <a:ext cx="51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b="1"/>
                <a:t>《 use》</a:t>
              </a:r>
            </a:p>
          </p:txBody>
        </p:sp>
        <p:sp>
          <p:nvSpPr>
            <p:cNvPr id="111" name="AutoShape 86">
              <a:extLst>
                <a:ext uri="{FF2B5EF4-FFF2-40B4-BE49-F238E27FC236}">
                  <a16:creationId xmlns:a16="http://schemas.microsoft.com/office/drawing/2014/main" id="{BF5D930E-05A3-0A18-A5FB-B50EB7C5249B}"/>
                </a:ext>
              </a:extLst>
            </p:cNvPr>
            <p:cNvSpPr>
              <a:spLocks noChangeArrowheads="1"/>
            </p:cNvSpPr>
            <p:nvPr/>
          </p:nvSpPr>
          <p:spPr bwMode="auto">
            <a:xfrm rot="16200000" flipH="1">
              <a:off x="1624" y="680"/>
              <a:ext cx="96" cy="96"/>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112" name="AutoShape 87">
              <a:extLst>
                <a:ext uri="{FF2B5EF4-FFF2-40B4-BE49-F238E27FC236}">
                  <a16:creationId xmlns:a16="http://schemas.microsoft.com/office/drawing/2014/main" id="{FC3E76B9-8046-93D6-2995-0AA7925B98AE}"/>
                </a:ext>
              </a:extLst>
            </p:cNvPr>
            <p:cNvSpPr>
              <a:spLocks noChangeArrowheads="1"/>
            </p:cNvSpPr>
            <p:nvPr/>
          </p:nvSpPr>
          <p:spPr bwMode="auto">
            <a:xfrm rot="2491101" flipH="1">
              <a:off x="2137" y="873"/>
              <a:ext cx="88" cy="105"/>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113" name="AutoShape 88">
              <a:extLst>
                <a:ext uri="{FF2B5EF4-FFF2-40B4-BE49-F238E27FC236}">
                  <a16:creationId xmlns:a16="http://schemas.microsoft.com/office/drawing/2014/main" id="{26D7AF73-4193-56B6-C3AD-C85CC4D07CF7}"/>
                </a:ext>
              </a:extLst>
            </p:cNvPr>
            <p:cNvSpPr>
              <a:spLocks noChangeArrowheads="1"/>
            </p:cNvSpPr>
            <p:nvPr/>
          </p:nvSpPr>
          <p:spPr bwMode="auto">
            <a:xfrm rot="2533393" flipH="1">
              <a:off x="2424" y="1488"/>
              <a:ext cx="88" cy="105"/>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114" name="AutoShape 89">
              <a:extLst>
                <a:ext uri="{FF2B5EF4-FFF2-40B4-BE49-F238E27FC236}">
                  <a16:creationId xmlns:a16="http://schemas.microsoft.com/office/drawing/2014/main" id="{8AB0D182-5E17-3B4B-A644-45FB838A5747}"/>
                </a:ext>
              </a:extLst>
            </p:cNvPr>
            <p:cNvSpPr>
              <a:spLocks noChangeArrowheads="1"/>
            </p:cNvSpPr>
            <p:nvPr/>
          </p:nvSpPr>
          <p:spPr bwMode="auto">
            <a:xfrm rot="10800000" flipH="1">
              <a:off x="2458" y="1076"/>
              <a:ext cx="84" cy="96"/>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115" name="AutoShape 90">
              <a:extLst>
                <a:ext uri="{FF2B5EF4-FFF2-40B4-BE49-F238E27FC236}">
                  <a16:creationId xmlns:a16="http://schemas.microsoft.com/office/drawing/2014/main" id="{299D522D-4B21-BB26-FCEC-E8825FEFC589}"/>
                </a:ext>
              </a:extLst>
            </p:cNvPr>
            <p:cNvSpPr>
              <a:spLocks noChangeArrowheads="1"/>
            </p:cNvSpPr>
            <p:nvPr/>
          </p:nvSpPr>
          <p:spPr bwMode="auto">
            <a:xfrm rot="10800000" flipH="1" flipV="1">
              <a:off x="2104" y="2084"/>
              <a:ext cx="84" cy="96"/>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grpSp>
          <p:nvGrpSpPr>
            <p:cNvPr id="116" name="Group 91">
              <a:extLst>
                <a:ext uri="{FF2B5EF4-FFF2-40B4-BE49-F238E27FC236}">
                  <a16:creationId xmlns:a16="http://schemas.microsoft.com/office/drawing/2014/main" id="{E818816B-F801-2C19-2B66-552FE8C056A0}"/>
                </a:ext>
              </a:extLst>
            </p:cNvPr>
            <p:cNvGrpSpPr>
              <a:grpSpLocks/>
            </p:cNvGrpSpPr>
            <p:nvPr/>
          </p:nvGrpSpPr>
          <p:grpSpPr bwMode="auto">
            <a:xfrm>
              <a:off x="2850" y="1320"/>
              <a:ext cx="432" cy="84"/>
              <a:chOff x="2826" y="1320"/>
              <a:chExt cx="432" cy="84"/>
            </a:xfrm>
          </p:grpSpPr>
          <p:sp>
            <p:nvSpPr>
              <p:cNvPr id="122" name="Line 92">
                <a:extLst>
                  <a:ext uri="{FF2B5EF4-FFF2-40B4-BE49-F238E27FC236}">
                    <a16:creationId xmlns:a16="http://schemas.microsoft.com/office/drawing/2014/main" id="{3417083F-8C97-AE71-D115-480C6D5932F3}"/>
                  </a:ext>
                </a:extLst>
              </p:cNvPr>
              <p:cNvSpPr>
                <a:spLocks noChangeShapeType="1"/>
              </p:cNvSpPr>
              <p:nvPr/>
            </p:nvSpPr>
            <p:spPr bwMode="auto">
              <a:xfrm>
                <a:off x="2826" y="1362"/>
                <a:ext cx="336"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23" name="AutoShape 93">
                <a:extLst>
                  <a:ext uri="{FF2B5EF4-FFF2-40B4-BE49-F238E27FC236}">
                    <a16:creationId xmlns:a16="http://schemas.microsoft.com/office/drawing/2014/main" id="{35F3EBA1-3E6E-8C73-B476-A2AF82975409}"/>
                  </a:ext>
                </a:extLst>
              </p:cNvPr>
              <p:cNvSpPr>
                <a:spLocks noChangeArrowheads="1"/>
              </p:cNvSpPr>
              <p:nvPr/>
            </p:nvSpPr>
            <p:spPr bwMode="auto">
              <a:xfrm rot="16200000" flipV="1">
                <a:off x="3168" y="1314"/>
                <a:ext cx="84" cy="96"/>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grpSp>
        <p:sp>
          <p:nvSpPr>
            <p:cNvPr id="117" name="AutoShape 94">
              <a:extLst>
                <a:ext uri="{FF2B5EF4-FFF2-40B4-BE49-F238E27FC236}">
                  <a16:creationId xmlns:a16="http://schemas.microsoft.com/office/drawing/2014/main" id="{47664D31-D51A-68CA-F49E-3892F9997407}"/>
                </a:ext>
              </a:extLst>
            </p:cNvPr>
            <p:cNvSpPr>
              <a:spLocks noChangeArrowheads="1"/>
            </p:cNvSpPr>
            <p:nvPr/>
          </p:nvSpPr>
          <p:spPr bwMode="auto">
            <a:xfrm rot="2533393" flipH="1">
              <a:off x="1872" y="2058"/>
              <a:ext cx="88" cy="105"/>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sp>
          <p:nvSpPr>
            <p:cNvPr id="118" name="AutoShape 95">
              <a:extLst>
                <a:ext uri="{FF2B5EF4-FFF2-40B4-BE49-F238E27FC236}">
                  <a16:creationId xmlns:a16="http://schemas.microsoft.com/office/drawing/2014/main" id="{0BCA95C6-15E1-372E-28B9-33961DE8ABD1}"/>
                </a:ext>
              </a:extLst>
            </p:cNvPr>
            <p:cNvSpPr>
              <a:spLocks noChangeArrowheads="1"/>
            </p:cNvSpPr>
            <p:nvPr/>
          </p:nvSpPr>
          <p:spPr bwMode="auto">
            <a:xfrm rot="-11563919">
              <a:off x="3696" y="1728"/>
              <a:ext cx="88" cy="105"/>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grpSp>
          <p:nvGrpSpPr>
            <p:cNvPr id="119" name="Group 96">
              <a:extLst>
                <a:ext uri="{FF2B5EF4-FFF2-40B4-BE49-F238E27FC236}">
                  <a16:creationId xmlns:a16="http://schemas.microsoft.com/office/drawing/2014/main" id="{6F8C3B31-8754-9EB0-96A9-218907A497D4}"/>
                </a:ext>
              </a:extLst>
            </p:cNvPr>
            <p:cNvGrpSpPr>
              <a:grpSpLocks/>
            </p:cNvGrpSpPr>
            <p:nvPr/>
          </p:nvGrpSpPr>
          <p:grpSpPr bwMode="auto">
            <a:xfrm>
              <a:off x="3222" y="2512"/>
              <a:ext cx="366" cy="376"/>
              <a:chOff x="2358" y="1928"/>
              <a:chExt cx="366" cy="376"/>
            </a:xfrm>
          </p:grpSpPr>
          <p:sp>
            <p:nvSpPr>
              <p:cNvPr id="120" name="Line 97">
                <a:extLst>
                  <a:ext uri="{FF2B5EF4-FFF2-40B4-BE49-F238E27FC236}">
                    <a16:creationId xmlns:a16="http://schemas.microsoft.com/office/drawing/2014/main" id="{233CD507-156C-F615-2B73-AEE51002C851}"/>
                  </a:ext>
                </a:extLst>
              </p:cNvPr>
              <p:cNvSpPr>
                <a:spLocks noChangeShapeType="1"/>
              </p:cNvSpPr>
              <p:nvPr/>
            </p:nvSpPr>
            <p:spPr bwMode="auto">
              <a:xfrm flipH="1" flipV="1">
                <a:off x="2436" y="2016"/>
                <a:ext cx="288"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p>
            </p:txBody>
          </p:sp>
          <p:sp>
            <p:nvSpPr>
              <p:cNvPr id="121" name="AutoShape 98">
                <a:extLst>
                  <a:ext uri="{FF2B5EF4-FFF2-40B4-BE49-F238E27FC236}">
                    <a16:creationId xmlns:a16="http://schemas.microsoft.com/office/drawing/2014/main" id="{FCED6457-9733-393B-BCEF-909389C259BB}"/>
                  </a:ext>
                </a:extLst>
              </p:cNvPr>
              <p:cNvSpPr>
                <a:spLocks noChangeArrowheads="1"/>
              </p:cNvSpPr>
              <p:nvPr/>
            </p:nvSpPr>
            <p:spPr bwMode="auto">
              <a:xfrm rot="-2662934">
                <a:off x="2358" y="1928"/>
                <a:ext cx="80" cy="104"/>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SG" altLang="en-US" b="1"/>
              </a:p>
            </p:txBody>
          </p:sp>
        </p:grpSp>
      </p:grpSp>
    </p:spTree>
    <p:extLst>
      <p:ext uri="{BB962C8B-B14F-4D97-AF65-F5344CB8AC3E}">
        <p14:creationId xmlns:p14="http://schemas.microsoft.com/office/powerpoint/2010/main" val="2909934032"/>
      </p:ext>
    </p:extLst>
  </p:cSld>
  <p:clrMapOvr>
    <a:masterClrMapping/>
  </p:clrMapOvr>
</p:sld>
</file>

<file path=ppt/theme/theme1.xml><?xml version="1.0" encoding="utf-8"?>
<a:theme xmlns:a="http://schemas.openxmlformats.org/drawingml/2006/main" name="Office 主题​​">
  <a:themeElements>
    <a:clrScheme name="互联网行业橙色模板">
      <a:dk1>
        <a:sysClr val="windowText" lastClr="000000"/>
      </a:dk1>
      <a:lt1>
        <a:sysClr val="window" lastClr="FFFFFF"/>
      </a:lt1>
      <a:dk2>
        <a:srgbClr val="363632"/>
      </a:dk2>
      <a:lt2>
        <a:srgbClr val="E7E6E6"/>
      </a:lt2>
      <a:accent1>
        <a:srgbClr val="EE7A13"/>
      </a:accent1>
      <a:accent2>
        <a:srgbClr val="363632"/>
      </a:accent2>
      <a:accent3>
        <a:srgbClr val="A5A5A5"/>
      </a:accent3>
      <a:accent4>
        <a:srgbClr val="FFC000"/>
      </a:accent4>
      <a:accent5>
        <a:srgbClr val="5B9BD5"/>
      </a:accent5>
      <a:accent6>
        <a:srgbClr val="70AD47"/>
      </a:accent6>
      <a:hlink>
        <a:srgbClr val="0563C1"/>
      </a:hlink>
      <a:folHlink>
        <a:srgbClr val="954F72"/>
      </a:folHlink>
    </a:clrScheme>
    <a:fontScheme name="模板自定义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互联网蓝色配色">
      <a:dk1>
        <a:sysClr val="windowText" lastClr="000000"/>
      </a:dk1>
      <a:lt1>
        <a:sysClr val="window" lastClr="FFFFFF"/>
      </a:lt1>
      <a:dk2>
        <a:srgbClr val="363632"/>
      </a:dk2>
      <a:lt2>
        <a:srgbClr val="E7E6E6"/>
      </a:lt2>
      <a:accent1>
        <a:srgbClr val="017BDE"/>
      </a:accent1>
      <a:accent2>
        <a:srgbClr val="363632"/>
      </a:accent2>
      <a:accent3>
        <a:srgbClr val="A5A5A5"/>
      </a:accent3>
      <a:accent4>
        <a:srgbClr val="FFC000"/>
      </a:accent4>
      <a:accent5>
        <a:srgbClr val="5B9BD5"/>
      </a:accent5>
      <a:accent6>
        <a:srgbClr val="70AD47"/>
      </a:accent6>
      <a:hlink>
        <a:srgbClr val="0563C1"/>
      </a:hlink>
      <a:folHlink>
        <a:srgbClr val="954F72"/>
      </a:folHlink>
    </a:clrScheme>
    <a:fontScheme name="模板自定义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2810</TotalTime>
  <Words>1043</Words>
  <Application>Microsoft Office PowerPoint</Application>
  <PresentationFormat>宽屏</PresentationFormat>
  <Paragraphs>165</Paragraphs>
  <Slides>8</Slides>
  <Notes>0</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8</vt:i4>
      </vt:variant>
    </vt:vector>
  </HeadingPairs>
  <TitlesOfParts>
    <vt:vector size="17" baseType="lpstr">
      <vt:lpstr>等线</vt:lpstr>
      <vt:lpstr>微软雅黑</vt:lpstr>
      <vt:lpstr>Arial</vt:lpstr>
      <vt:lpstr>Calibri</vt:lpstr>
      <vt:lpstr>Century Gothic</vt:lpstr>
      <vt:lpstr>Segoe UI Light</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Zhenyu Xu</dc:creator>
  <cp:lastModifiedBy>yy</cp:lastModifiedBy>
  <cp:revision>307</cp:revision>
  <dcterms:created xsi:type="dcterms:W3CDTF">2019-10-22T02:12:38Z</dcterms:created>
  <dcterms:modified xsi:type="dcterms:W3CDTF">2023-08-18T13:27:05Z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t-zhenxu@microsoft.com</vt:lpwstr>
  </property>
  <property fmtid="{D5CDD505-2E9C-101B-9397-08002B2CF9AE}" pid="5" name="MSIP_Label_f42aa342-8706-4288-bd11-ebb85995028c_SetDate">
    <vt:lpwstr>2019-10-22T02:42:39.0414251Z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16778f22-84d4-40d7-b317-abcc406d45b1</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