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80" r:id="rId3"/>
  </p:sldMasterIdLst>
  <p:notesMasterIdLst>
    <p:notesMasterId r:id="rId21"/>
  </p:notesMasterIdLst>
  <p:handoutMasterIdLst>
    <p:handoutMasterId r:id="rId22"/>
  </p:handoutMasterIdLst>
  <p:sldIdLst>
    <p:sldId id="2073" r:id="rId4"/>
    <p:sldId id="1996" r:id="rId5"/>
    <p:sldId id="2139" r:id="rId6"/>
    <p:sldId id="2098" r:id="rId7"/>
    <p:sldId id="2111" r:id="rId8"/>
    <p:sldId id="2112" r:id="rId9"/>
    <p:sldId id="2140" r:id="rId10"/>
    <p:sldId id="2114" r:id="rId11"/>
    <p:sldId id="2141" r:id="rId12"/>
    <p:sldId id="2100" r:id="rId13"/>
    <p:sldId id="2142" r:id="rId14"/>
    <p:sldId id="2118" r:id="rId15"/>
    <p:sldId id="2119" r:id="rId16"/>
    <p:sldId id="2120" r:id="rId17"/>
    <p:sldId id="2121" r:id="rId18"/>
    <p:sldId id="2124" r:id="rId19"/>
    <p:sldId id="2123"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橙色配色" id="{9F036C89-CCFD-45AF-8856-0FE7F20BAC9A}">
          <p14:sldIdLst>
            <p14:sldId id="2073"/>
            <p14:sldId id="1996"/>
            <p14:sldId id="2139"/>
            <p14:sldId id="2098"/>
            <p14:sldId id="2111"/>
            <p14:sldId id="2112"/>
            <p14:sldId id="2140"/>
            <p14:sldId id="2114"/>
            <p14:sldId id="2141"/>
            <p14:sldId id="2100"/>
            <p14:sldId id="2142"/>
            <p14:sldId id="2118"/>
            <p14:sldId id="2119"/>
            <p14:sldId id="2120"/>
            <p14:sldId id="2121"/>
            <p14:sldId id="2124"/>
            <p14:sldId id="21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856"/>
    <a:srgbClr val="DF9049"/>
    <a:srgbClr val="435AE4"/>
    <a:srgbClr val="F2641C"/>
    <a:srgbClr val="363632"/>
    <a:srgbClr val="783D09"/>
    <a:srgbClr val="666666"/>
    <a:srgbClr val="F8F8F8"/>
    <a:srgbClr val="EAEAEA"/>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7" autoAdjust="0"/>
    <p:restoredTop sz="94660" autoAdjust="0"/>
  </p:normalViewPr>
  <p:slideViewPr>
    <p:cSldViewPr snapToGrid="0">
      <p:cViewPr varScale="1">
        <p:scale>
          <a:sx n="106" d="100"/>
          <a:sy n="106" d="100"/>
        </p:scale>
        <p:origin x="465" y="6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92" d="100"/>
          <a:sy n="92" d="100"/>
        </p:scale>
        <p:origin x="27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C16A6DC-90C3-42E3-AA92-B1393ED037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DB4B71E4-7CC4-4D65-B076-31FF84827D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987407-2E5D-4029-8E71-058E012A2057}" type="datetimeFigureOut">
              <a:rPr lang="zh-CN" altLang="en-US" smtClean="0"/>
              <a:t>2023/8/20</a:t>
            </a:fld>
            <a:endParaRPr lang="zh-CN" altLang="en-US"/>
          </a:p>
        </p:txBody>
      </p:sp>
      <p:sp>
        <p:nvSpPr>
          <p:cNvPr id="4" name="页脚占位符 3">
            <a:extLst>
              <a:ext uri="{FF2B5EF4-FFF2-40B4-BE49-F238E27FC236}">
                <a16:creationId xmlns:a16="http://schemas.microsoft.com/office/drawing/2014/main" id="{46DBE3D4-1D26-4C4D-90D8-58CB94AEB3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9FBBFF39-E98D-4219-9A27-592F44E94F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79F8DA-1AD6-4846-9DC7-D6A2F8D66135}" type="slidenum">
              <a:rPr lang="zh-CN" altLang="en-US" smtClean="0"/>
              <a:t>‹#›</a:t>
            </a:fld>
            <a:endParaRPr lang="zh-CN" altLang="en-US"/>
          </a:p>
        </p:txBody>
      </p:sp>
    </p:spTree>
    <p:extLst>
      <p:ext uri="{BB962C8B-B14F-4D97-AF65-F5344CB8AC3E}">
        <p14:creationId xmlns:p14="http://schemas.microsoft.com/office/powerpoint/2010/main" val="1539666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FA95A-77B0-4719-AAAD-4D119BFCB41D}" type="datetimeFigureOut">
              <a:rPr lang="zh-CN" altLang="en-US" smtClean="0"/>
              <a:t>2023/8/20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57B77-24BD-44C4-A4CE-F1E742A70E25}" type="slidenum">
              <a:rPr lang="zh-CN" altLang="en-US" smtClean="0"/>
              <a:t>‹#›</a:t>
            </a:fld>
            <a:endParaRPr lang="zh-CN" altLang="en-US"/>
          </a:p>
        </p:txBody>
      </p:sp>
    </p:spTree>
    <p:extLst>
      <p:ext uri="{BB962C8B-B14F-4D97-AF65-F5344CB8AC3E}">
        <p14:creationId xmlns:p14="http://schemas.microsoft.com/office/powerpoint/2010/main" val="2429163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EA57B77-24BD-44C4-A4CE-F1E742A70E25}" type="slidenum">
              <a:rPr lang="zh-CN" altLang="en-US" smtClean="0"/>
              <a:t>1</a:t>
            </a:fld>
            <a:endParaRPr lang="zh-CN" altLang="en-US"/>
          </a:p>
        </p:txBody>
      </p:sp>
    </p:spTree>
    <p:extLst>
      <p:ext uri="{BB962C8B-B14F-4D97-AF65-F5344CB8AC3E}">
        <p14:creationId xmlns:p14="http://schemas.microsoft.com/office/powerpoint/2010/main" val="104275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SG" altLang="en-US" dirty="0"/>
          </a:p>
        </p:txBody>
      </p:sp>
      <p:sp>
        <p:nvSpPr>
          <p:cNvPr id="4" name="灯片编号占位符 3"/>
          <p:cNvSpPr>
            <a:spLocks noGrp="1"/>
          </p:cNvSpPr>
          <p:nvPr>
            <p:ph type="sldNum" sz="quarter" idx="5"/>
          </p:nvPr>
        </p:nvSpPr>
        <p:spPr/>
        <p:txBody>
          <a:bodyPr/>
          <a:lstStyle/>
          <a:p>
            <a:fld id="{5EA57B77-24BD-44C4-A4CE-F1E742A70E25}" type="slidenum">
              <a:rPr lang="zh-CN" altLang="en-US" smtClean="0"/>
              <a:t>8</a:t>
            </a:fld>
            <a:endParaRPr lang="zh-CN" altLang="en-US"/>
          </a:p>
        </p:txBody>
      </p:sp>
    </p:spTree>
    <p:extLst>
      <p:ext uri="{BB962C8B-B14F-4D97-AF65-F5344CB8AC3E}">
        <p14:creationId xmlns:p14="http://schemas.microsoft.com/office/powerpoint/2010/main" val="1189647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officeplus.cn/Template/Home.shtml" TargetMode="External"/><Relationship Id="rId2" Type="http://schemas.openxmlformats.org/officeDocument/2006/relationships/image" Target="../media/image7.jpg"/><Relationship Id="rId1" Type="http://schemas.openxmlformats.org/officeDocument/2006/relationships/slideMaster" Target="../slideMasters/slideMaster3.xml"/><Relationship Id="rId6" Type="http://schemas.openxmlformats.org/officeDocument/2006/relationships/image" Target="../media/image9.jpg"/><Relationship Id="rId5" Type="http://schemas.microsoft.com/office/2007/relationships/hdphoto" Target="../media/hdphoto1.wdp"/><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hyperlink" Target="http://www.officeplus.cn/Template/Home.shtml" TargetMode="External"/><Relationship Id="rId1" Type="http://schemas.openxmlformats.org/officeDocument/2006/relationships/slideMaster" Target="../slideMasters/slideMaster3.xml"/><Relationship Id="rId6" Type="http://schemas.openxmlformats.org/officeDocument/2006/relationships/image" Target="../media/image11.jpg"/><Relationship Id="rId5" Type="http://schemas.openxmlformats.org/officeDocument/2006/relationships/image" Target="../media/image10.jp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9B4CB5E-D7DE-4996-8545-FE77F91DE0B6}"/>
              </a:ext>
            </a:extLst>
          </p:cNvPr>
          <p:cNvPicPr>
            <a:picLocks noChangeAspect="1"/>
          </p:cNvPicPr>
          <p:nvPr userDrawn="1"/>
        </p:nvPicPr>
        <p:blipFill rotWithShape="1">
          <a:blip r:embed="rId2">
            <a:alphaModFix amt="75000"/>
          </a:blip>
          <a:srcRect r="10928"/>
          <a:stretch/>
        </p:blipFill>
        <p:spPr>
          <a:xfrm flipH="1" flipV="1">
            <a:off x="-636" y="0"/>
            <a:ext cx="12193272" cy="6858330"/>
          </a:xfrm>
          <a:prstGeom prst="rect">
            <a:avLst/>
          </a:prstGeom>
        </p:spPr>
      </p:pic>
      <p:sp>
        <p:nvSpPr>
          <p:cNvPr id="9" name="矩形: 圆角 8">
            <a:extLst>
              <a:ext uri="{FF2B5EF4-FFF2-40B4-BE49-F238E27FC236}">
                <a16:creationId xmlns:a16="http://schemas.microsoft.com/office/drawing/2014/main" id="{8B92AB5E-C2EF-433C-A20C-39248E3DE96C}"/>
              </a:ext>
            </a:extLst>
          </p:cNvPr>
          <p:cNvSpPr/>
          <p:nvPr/>
        </p:nvSpPr>
        <p:spPr>
          <a:xfrm>
            <a:off x="4619311" y="4862823"/>
            <a:ext cx="2953378" cy="48884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a:extLst>
              <a:ext uri="{FF2B5EF4-FFF2-40B4-BE49-F238E27FC236}">
                <a16:creationId xmlns:a16="http://schemas.microsoft.com/office/drawing/2014/main" id="{BC0BEFC1-122D-4DF4-84E8-0FAC48040134}"/>
              </a:ext>
            </a:extLst>
          </p:cNvPr>
          <p:cNvCxnSpPr>
            <a:cxnSpLocks/>
          </p:cNvCxnSpPr>
          <p:nvPr userDrawn="1"/>
        </p:nvCxnSpPr>
        <p:spPr>
          <a:xfrm>
            <a:off x="1471109" y="3254858"/>
            <a:ext cx="9249782" cy="0"/>
          </a:xfrm>
          <a:prstGeom prst="line">
            <a:avLst/>
          </a:prstGeom>
          <a:ln>
            <a:gradFill flip="none" rotWithShape="1">
              <a:gsLst>
                <a:gs pos="0">
                  <a:srgbClr val="363632">
                    <a:alpha val="0"/>
                  </a:srgbClr>
                </a:gs>
                <a:gs pos="50000">
                  <a:srgbClr val="363632"/>
                </a:gs>
                <a:gs pos="100000">
                  <a:srgbClr val="363632">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8D43818F-DDF7-409E-9B33-03BA22B980A7}"/>
              </a:ext>
            </a:extLst>
          </p:cNvPr>
          <p:cNvSpPr/>
          <p:nvPr userDrawn="1"/>
        </p:nvSpPr>
        <p:spPr>
          <a:xfrm>
            <a:off x="0" y="6497709"/>
            <a:ext cx="12192000" cy="360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AAB6DC44-5EC0-49A1-B7B6-9B53912F2919}"/>
              </a:ext>
            </a:extLst>
          </p:cNvPr>
          <p:cNvSpPr/>
          <p:nvPr userDrawn="1"/>
        </p:nvSpPr>
        <p:spPr>
          <a:xfrm>
            <a:off x="0" y="640627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56729D83-25C5-43C5-8C57-06B135A08D47}"/>
              </a:ext>
            </a:extLst>
          </p:cNvPr>
          <p:cNvGrpSpPr/>
          <p:nvPr userDrawn="1"/>
        </p:nvGrpSpPr>
        <p:grpSpPr>
          <a:xfrm>
            <a:off x="6284242" y="1721826"/>
            <a:ext cx="381484" cy="338920"/>
            <a:chOff x="5386625" y="1332586"/>
            <a:chExt cx="568410" cy="504991"/>
          </a:xfrm>
        </p:grpSpPr>
        <p:sp>
          <p:nvSpPr>
            <p:cNvPr id="17" name="椭圆 16">
              <a:extLst>
                <a:ext uri="{FF2B5EF4-FFF2-40B4-BE49-F238E27FC236}">
                  <a16:creationId xmlns:a16="http://schemas.microsoft.com/office/drawing/2014/main" id="{D506ED0C-AF2F-4640-A3EB-8412CCB780BF}"/>
                </a:ext>
              </a:extLst>
            </p:cNvPr>
            <p:cNvSpPr/>
            <p:nvPr/>
          </p:nvSpPr>
          <p:spPr>
            <a:xfrm>
              <a:off x="5474571" y="1378857"/>
              <a:ext cx="480464" cy="458720"/>
            </a:xfrm>
            <a:prstGeom prst="ellipse">
              <a:avLst/>
            </a:prstGeom>
            <a:gradFill flip="none" rotWithShape="1">
              <a:gsLst>
                <a:gs pos="67000">
                  <a:schemeClr val="accent1"/>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107FFA28-86BD-4C4E-96A1-F09671DF50B7}"/>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C8C98529-ACE5-404C-B11B-58FB9E9C937D}"/>
              </a:ext>
            </a:extLst>
          </p:cNvPr>
          <p:cNvGrpSpPr/>
          <p:nvPr userDrawn="1"/>
        </p:nvGrpSpPr>
        <p:grpSpPr>
          <a:xfrm>
            <a:off x="3996427" y="858713"/>
            <a:ext cx="1018385" cy="914776"/>
            <a:chOff x="5361651" y="1304562"/>
            <a:chExt cx="593384" cy="533015"/>
          </a:xfrm>
        </p:grpSpPr>
        <p:sp>
          <p:nvSpPr>
            <p:cNvPr id="20" name="椭圆 19">
              <a:extLst>
                <a:ext uri="{FF2B5EF4-FFF2-40B4-BE49-F238E27FC236}">
                  <a16:creationId xmlns:a16="http://schemas.microsoft.com/office/drawing/2014/main" id="{B0202DB1-96B6-4495-9983-3CA9434B4ECE}"/>
                </a:ext>
              </a:extLst>
            </p:cNvPr>
            <p:cNvSpPr/>
            <p:nvPr/>
          </p:nvSpPr>
          <p:spPr>
            <a:xfrm>
              <a:off x="5474571" y="1378857"/>
              <a:ext cx="480464" cy="458720"/>
            </a:xfrm>
            <a:prstGeom prst="ellipse">
              <a:avLst/>
            </a:prstGeom>
            <a:gradFill flip="none" rotWithShape="1">
              <a:gsLst>
                <a:gs pos="56000">
                  <a:schemeClr val="accent1"/>
                </a:gs>
                <a:gs pos="74000">
                  <a:schemeClr val="accent1">
                    <a:alpha val="85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C6764C10-CC24-4A9D-81C1-82778EABBE66}"/>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a:extLst>
              <a:ext uri="{FF2B5EF4-FFF2-40B4-BE49-F238E27FC236}">
                <a16:creationId xmlns:a16="http://schemas.microsoft.com/office/drawing/2014/main" id="{8F576955-6033-4DD2-ACC2-B05763006237}"/>
              </a:ext>
            </a:extLst>
          </p:cNvPr>
          <p:cNvGrpSpPr/>
          <p:nvPr userDrawn="1"/>
        </p:nvGrpSpPr>
        <p:grpSpPr>
          <a:xfrm>
            <a:off x="7975432" y="3750173"/>
            <a:ext cx="506396" cy="446519"/>
            <a:chOff x="5345632" y="1300230"/>
            <a:chExt cx="609403" cy="537347"/>
          </a:xfrm>
        </p:grpSpPr>
        <p:sp>
          <p:nvSpPr>
            <p:cNvPr id="23" name="椭圆 22">
              <a:extLst>
                <a:ext uri="{FF2B5EF4-FFF2-40B4-BE49-F238E27FC236}">
                  <a16:creationId xmlns:a16="http://schemas.microsoft.com/office/drawing/2014/main" id="{03F5F365-5DED-4C27-AA7D-FCDB0EC0F013}"/>
                </a:ext>
              </a:extLst>
            </p:cNvPr>
            <p:cNvSpPr/>
            <p:nvPr/>
          </p:nvSpPr>
          <p:spPr>
            <a:xfrm>
              <a:off x="5474571" y="1378857"/>
              <a:ext cx="480464" cy="458720"/>
            </a:xfrm>
            <a:prstGeom prst="ellipse">
              <a:avLst/>
            </a:prstGeom>
            <a:gradFill flip="none" rotWithShape="1">
              <a:gsLst>
                <a:gs pos="59000">
                  <a:schemeClr val="accent1">
                    <a:alpha val="7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A7DE96D8-F2B7-45E8-993F-4B330006C92C}"/>
                </a:ext>
              </a:extLst>
            </p:cNvPr>
            <p:cNvSpPr/>
            <p:nvPr/>
          </p:nvSpPr>
          <p:spPr>
            <a:xfrm flipH="1">
              <a:off x="5345632" y="1300230"/>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a:extLst>
              <a:ext uri="{FF2B5EF4-FFF2-40B4-BE49-F238E27FC236}">
                <a16:creationId xmlns:a16="http://schemas.microsoft.com/office/drawing/2014/main" id="{7E864344-8F66-422D-AB8A-D4671A85DDCD}"/>
              </a:ext>
            </a:extLst>
          </p:cNvPr>
          <p:cNvGrpSpPr/>
          <p:nvPr userDrawn="1"/>
        </p:nvGrpSpPr>
        <p:grpSpPr>
          <a:xfrm>
            <a:off x="3034824" y="3988052"/>
            <a:ext cx="472332" cy="419632"/>
            <a:chOff x="5386625" y="1332586"/>
            <a:chExt cx="568410" cy="504991"/>
          </a:xfrm>
        </p:grpSpPr>
        <p:sp>
          <p:nvSpPr>
            <p:cNvPr id="26" name="椭圆 25">
              <a:extLst>
                <a:ext uri="{FF2B5EF4-FFF2-40B4-BE49-F238E27FC236}">
                  <a16:creationId xmlns:a16="http://schemas.microsoft.com/office/drawing/2014/main" id="{E5DB489B-4993-44D3-96BC-9EA6D7B62381}"/>
                </a:ext>
              </a:extLst>
            </p:cNvPr>
            <p:cNvSpPr/>
            <p:nvPr/>
          </p:nvSpPr>
          <p:spPr>
            <a:xfrm>
              <a:off x="5474571" y="1378857"/>
              <a:ext cx="480464" cy="458720"/>
            </a:xfrm>
            <a:prstGeom prst="ellipse">
              <a:avLst/>
            </a:prstGeom>
            <a:gradFill flip="none" rotWithShape="1">
              <a:gsLst>
                <a:gs pos="67000">
                  <a:schemeClr val="accent1">
                    <a:alpha val="84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3300789C-EC93-4BA8-A147-03DD6E5F09A2}"/>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a:extLst>
              <a:ext uri="{FF2B5EF4-FFF2-40B4-BE49-F238E27FC236}">
                <a16:creationId xmlns:a16="http://schemas.microsoft.com/office/drawing/2014/main" id="{705E2508-6BF6-4561-A375-EC85C49613A6}"/>
              </a:ext>
            </a:extLst>
          </p:cNvPr>
          <p:cNvGrpSpPr/>
          <p:nvPr userDrawn="1"/>
        </p:nvGrpSpPr>
        <p:grpSpPr>
          <a:xfrm>
            <a:off x="7290810" y="906327"/>
            <a:ext cx="684622" cy="608236"/>
            <a:chOff x="5386625" y="1332586"/>
            <a:chExt cx="568410" cy="504991"/>
          </a:xfrm>
        </p:grpSpPr>
        <p:sp>
          <p:nvSpPr>
            <p:cNvPr id="29" name="椭圆 28">
              <a:extLst>
                <a:ext uri="{FF2B5EF4-FFF2-40B4-BE49-F238E27FC236}">
                  <a16:creationId xmlns:a16="http://schemas.microsoft.com/office/drawing/2014/main" id="{A1974574-11F8-40BA-93A9-63B918CD39E3}"/>
                </a:ext>
              </a:extLst>
            </p:cNvPr>
            <p:cNvSpPr/>
            <p:nvPr/>
          </p:nvSpPr>
          <p:spPr>
            <a:xfrm>
              <a:off x="5474571" y="1378857"/>
              <a:ext cx="480464" cy="458720"/>
            </a:xfrm>
            <a:prstGeom prst="ellipse">
              <a:avLst/>
            </a:prstGeom>
            <a:gradFill flip="none" rotWithShape="1">
              <a:gsLst>
                <a:gs pos="67000">
                  <a:schemeClr val="accent1">
                    <a:alpha val="8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9634B6F5-CAD5-436C-8229-E46ADBDCF599}"/>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a:extLst>
              <a:ext uri="{FF2B5EF4-FFF2-40B4-BE49-F238E27FC236}">
                <a16:creationId xmlns:a16="http://schemas.microsoft.com/office/drawing/2014/main" id="{905322AB-DCBB-4076-938A-8F1A9664ACA4}"/>
              </a:ext>
            </a:extLst>
          </p:cNvPr>
          <p:cNvGrpSpPr/>
          <p:nvPr userDrawn="1"/>
        </p:nvGrpSpPr>
        <p:grpSpPr>
          <a:xfrm>
            <a:off x="5507392" y="1561219"/>
            <a:ext cx="246180" cy="224838"/>
            <a:chOff x="5386625" y="1332586"/>
            <a:chExt cx="568410" cy="504991"/>
          </a:xfrm>
        </p:grpSpPr>
        <p:sp>
          <p:nvSpPr>
            <p:cNvPr id="32" name="椭圆 31">
              <a:extLst>
                <a:ext uri="{FF2B5EF4-FFF2-40B4-BE49-F238E27FC236}">
                  <a16:creationId xmlns:a16="http://schemas.microsoft.com/office/drawing/2014/main" id="{B6D4DA78-8AF2-450D-AF11-B6CF32DE5160}"/>
                </a:ext>
              </a:extLst>
            </p:cNvPr>
            <p:cNvSpPr/>
            <p:nvPr/>
          </p:nvSpPr>
          <p:spPr>
            <a:xfrm>
              <a:off x="5474571" y="1378857"/>
              <a:ext cx="480464" cy="458720"/>
            </a:xfrm>
            <a:prstGeom prst="ellipse">
              <a:avLst/>
            </a:prstGeom>
            <a:gradFill flip="none" rotWithShape="1">
              <a:gsLst>
                <a:gs pos="67000">
                  <a:schemeClr val="accent1">
                    <a:alpha val="32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4AB57077-C34C-4CD8-A6CB-6A3D626CE691}"/>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a:extLst>
              <a:ext uri="{FF2B5EF4-FFF2-40B4-BE49-F238E27FC236}">
                <a16:creationId xmlns:a16="http://schemas.microsoft.com/office/drawing/2014/main" id="{4791B74B-84B2-4D70-895C-74F638364B97}"/>
              </a:ext>
            </a:extLst>
          </p:cNvPr>
          <p:cNvGrpSpPr/>
          <p:nvPr userDrawn="1"/>
        </p:nvGrpSpPr>
        <p:grpSpPr>
          <a:xfrm>
            <a:off x="6100206" y="3081777"/>
            <a:ext cx="139670" cy="124086"/>
            <a:chOff x="5386625" y="1332586"/>
            <a:chExt cx="568410" cy="504991"/>
          </a:xfrm>
        </p:grpSpPr>
        <p:sp>
          <p:nvSpPr>
            <p:cNvPr id="35" name="椭圆 34">
              <a:extLst>
                <a:ext uri="{FF2B5EF4-FFF2-40B4-BE49-F238E27FC236}">
                  <a16:creationId xmlns:a16="http://schemas.microsoft.com/office/drawing/2014/main" id="{C6D7F0A2-301D-4BA2-8127-4D5BF5C5591D}"/>
                </a:ext>
              </a:extLst>
            </p:cNvPr>
            <p:cNvSpPr/>
            <p:nvPr/>
          </p:nvSpPr>
          <p:spPr>
            <a:xfrm>
              <a:off x="5474571" y="1378857"/>
              <a:ext cx="480464" cy="458720"/>
            </a:xfrm>
            <a:prstGeom prst="ellipse">
              <a:avLst/>
            </a:prstGeom>
            <a:gradFill flip="none" rotWithShape="1">
              <a:gsLst>
                <a:gs pos="67000">
                  <a:schemeClr val="accent1">
                    <a:alpha val="5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CF9A763E-A365-450A-B0A8-1918A69B8CBC}"/>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a16="http://schemas.microsoft.com/office/drawing/2014/main" id="{A5FA206B-B479-4272-B1CF-C1C3C8C09BAF}"/>
              </a:ext>
            </a:extLst>
          </p:cNvPr>
          <p:cNvGrpSpPr/>
          <p:nvPr userDrawn="1"/>
        </p:nvGrpSpPr>
        <p:grpSpPr>
          <a:xfrm>
            <a:off x="9306975" y="4076011"/>
            <a:ext cx="1820358" cy="1635156"/>
            <a:chOff x="5361651" y="1304562"/>
            <a:chExt cx="593384" cy="533015"/>
          </a:xfrm>
        </p:grpSpPr>
        <p:sp>
          <p:nvSpPr>
            <p:cNvPr id="38" name="椭圆 37">
              <a:extLst>
                <a:ext uri="{FF2B5EF4-FFF2-40B4-BE49-F238E27FC236}">
                  <a16:creationId xmlns:a16="http://schemas.microsoft.com/office/drawing/2014/main" id="{94054521-3CD1-4C4D-B075-39E245BBFEE5}"/>
                </a:ext>
              </a:extLst>
            </p:cNvPr>
            <p:cNvSpPr/>
            <p:nvPr/>
          </p:nvSpPr>
          <p:spPr>
            <a:xfrm>
              <a:off x="5474571" y="1378857"/>
              <a:ext cx="480464" cy="458720"/>
            </a:xfrm>
            <a:prstGeom prst="ellipse">
              <a:avLst/>
            </a:prstGeom>
            <a:gradFill flip="none" rotWithShape="1">
              <a:gsLst>
                <a:gs pos="56000">
                  <a:schemeClr val="accent1">
                    <a:alpha val="20000"/>
                  </a:schemeClr>
                </a:gs>
                <a:gs pos="74000">
                  <a:schemeClr val="accent1">
                    <a:alpha val="1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D396A124-D28E-4690-8625-43F679760D35}"/>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文本占位符 40">
            <a:extLst>
              <a:ext uri="{FF2B5EF4-FFF2-40B4-BE49-F238E27FC236}">
                <a16:creationId xmlns:a16="http://schemas.microsoft.com/office/drawing/2014/main" id="{1FE2DF61-D2D5-4B00-AACD-3A351D685F54}"/>
              </a:ext>
            </a:extLst>
          </p:cNvPr>
          <p:cNvSpPr>
            <a:spLocks noGrp="1"/>
          </p:cNvSpPr>
          <p:nvPr userDrawn="1">
            <p:ph type="body" sz="quarter" idx="10" hasCustomPrompt="1"/>
          </p:nvPr>
        </p:nvSpPr>
        <p:spPr>
          <a:xfrm>
            <a:off x="387350" y="2148303"/>
            <a:ext cx="11417300" cy="1015663"/>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zh-CN" altLang="en-US" sz="6000" b="1" i="0" u="none" strike="noStrike" kern="1200" cap="none" spc="600" normalizeH="0" baseline="0" noProof="0">
                <a:ln>
                  <a:noFill/>
                </a:ln>
                <a:solidFill>
                  <a:schemeClr val="accent2"/>
                </a:solidFill>
                <a:effectLst/>
                <a:uLnTx/>
                <a:uFillTx/>
                <a:latin typeface="Arial"/>
                <a:ea typeface="微软雅黑"/>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600" normalizeH="0" baseline="0" noProof="0" dirty="0">
                <a:ln>
                  <a:noFill/>
                </a:ln>
                <a:solidFill>
                  <a:srgbClr val="363632"/>
                </a:solidFill>
                <a:effectLst/>
                <a:uLnTx/>
                <a:uFillTx/>
                <a:latin typeface="+mn-lt"/>
                <a:ea typeface="+mn-ea"/>
                <a:cs typeface="+mn-cs"/>
              </a:rPr>
              <a:t>互联网行业年度总结模板</a:t>
            </a:r>
          </a:p>
        </p:txBody>
      </p:sp>
      <p:sp>
        <p:nvSpPr>
          <p:cNvPr id="42" name="文本占位符 41">
            <a:extLst>
              <a:ext uri="{FF2B5EF4-FFF2-40B4-BE49-F238E27FC236}">
                <a16:creationId xmlns:a16="http://schemas.microsoft.com/office/drawing/2014/main" id="{9EBF1CC6-E801-4CB4-928C-66602FAF68F3}"/>
              </a:ext>
            </a:extLst>
          </p:cNvPr>
          <p:cNvSpPr>
            <a:spLocks noGrp="1"/>
          </p:cNvSpPr>
          <p:nvPr userDrawn="1">
            <p:ph type="body" sz="quarter" idx="11" hasCustomPrompt="1"/>
          </p:nvPr>
        </p:nvSpPr>
        <p:spPr>
          <a:xfrm>
            <a:off x="387350" y="3342536"/>
            <a:ext cx="11417300" cy="276999"/>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lang="en-US" altLang="zh-CN" sz="1200" kern="1200" spc="600" noProof="0">
                <a:solidFill>
                  <a:schemeClr val="accent2"/>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600" normalizeH="0" baseline="0" noProof="0">
                <a:ln>
                  <a:noFill/>
                </a:ln>
                <a:solidFill>
                  <a:srgbClr val="363632"/>
                </a:solidFill>
                <a:effectLst/>
                <a:uLnTx/>
                <a:uFillTx/>
                <a:latin typeface="Arial"/>
                <a:ea typeface="微软雅黑"/>
                <a:cs typeface="+mn-cs"/>
              </a:rPr>
              <a:t>SIMPLE GENERAL TEMPLATE FOR ANNUAL SUMMARY OF ATMOSPHERE</a:t>
            </a:r>
          </a:p>
        </p:txBody>
      </p:sp>
      <p:sp>
        <p:nvSpPr>
          <p:cNvPr id="43" name="文本占位符 42">
            <a:extLst>
              <a:ext uri="{FF2B5EF4-FFF2-40B4-BE49-F238E27FC236}">
                <a16:creationId xmlns:a16="http://schemas.microsoft.com/office/drawing/2014/main" id="{40C038F9-E41A-4B77-9C84-23A4B8FBED37}"/>
              </a:ext>
            </a:extLst>
          </p:cNvPr>
          <p:cNvSpPr>
            <a:spLocks noGrp="1"/>
          </p:cNvSpPr>
          <p:nvPr>
            <p:ph type="body" sz="quarter" idx="12" hasCustomPrompt="1"/>
          </p:nvPr>
        </p:nvSpPr>
        <p:spPr>
          <a:xfrm>
            <a:off x="4680951" y="4927697"/>
            <a:ext cx="2830098" cy="369332"/>
          </a:xfrm>
        </p:spPr>
        <p:txBody>
          <a:bodyPr wrap="square">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af-ZA" altLang="zh-CN" sz="1800" b="1" i="0" u="none" strike="noStrike" kern="1200" cap="none" spc="0" normalizeH="0" baseline="0" noProof="0">
                <a:ln>
                  <a:noFill/>
                </a:ln>
                <a:solidFill>
                  <a:schemeClr val="bg1"/>
                </a:solidFill>
                <a:effectLst/>
                <a:uLnTx/>
                <a:uFillTx/>
                <a:latin typeface="Arial"/>
                <a:ea typeface="微软雅黑"/>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mn-lt"/>
                <a:ea typeface="+mn-ea"/>
                <a:cs typeface="+mn-cs"/>
              </a:rPr>
              <a:t>汇报人</a:t>
            </a:r>
            <a:r>
              <a:rPr kumimoji="0" lang="zh-CN" altLang="en-US" sz="1800" b="1" i="0" u="none" strike="noStrike" kern="1200" cap="none" spc="0" normalizeH="0" baseline="0" noProof="0">
                <a:ln>
                  <a:noFill/>
                </a:ln>
                <a:solidFill>
                  <a:prstClr val="white"/>
                </a:solidFill>
                <a:effectLst/>
                <a:uLnTx/>
                <a:uFillTx/>
                <a:latin typeface="+mn-lt"/>
                <a:ea typeface="+mn-ea"/>
                <a:cs typeface="+mn-cs"/>
              </a:rPr>
              <a:t>：</a:t>
            </a:r>
            <a:r>
              <a:rPr kumimoji="0" lang="af-ZA" altLang="zh-CN" sz="1800" b="1" i="0" u="none" strike="noStrike" kern="1200" cap="none" spc="0" normalizeH="0" baseline="0" noProof="0">
                <a:ln>
                  <a:noFill/>
                </a:ln>
                <a:solidFill>
                  <a:prstClr val="white"/>
                </a:solidFill>
                <a:effectLst/>
                <a:uLnTx/>
                <a:uFillTx/>
                <a:latin typeface="+mn-lt"/>
                <a:ea typeface="+mn-ea"/>
                <a:cs typeface="+mn-cs"/>
              </a:rPr>
              <a:t>OfficePLUS</a:t>
            </a:r>
            <a:endParaRPr kumimoji="0" lang="af-ZA" altLang="zh-CN" sz="1800" b="1" i="0" u="none" strike="noStrike" kern="1200" cap="none" spc="0" normalizeH="0" baseline="0" noProof="0" dirty="0">
              <a:ln>
                <a:noFill/>
              </a:ln>
              <a:solidFill>
                <a:prstClr val="white"/>
              </a:solidFill>
              <a:effectLst/>
              <a:uLnTx/>
              <a:uFillTx/>
              <a:latin typeface="+mn-lt"/>
              <a:ea typeface="+mn-ea"/>
              <a:cs typeface="+mn-cs"/>
            </a:endParaRPr>
          </a:p>
        </p:txBody>
      </p:sp>
    </p:spTree>
    <p:extLst>
      <p:ext uri="{BB962C8B-B14F-4D97-AF65-F5344CB8AC3E}">
        <p14:creationId xmlns:p14="http://schemas.microsoft.com/office/powerpoint/2010/main" val="413916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vl1pPr>
          </a:lstStyle>
          <a:p>
            <a:r>
              <a:rPr lang="en-US" altLang="zh-CN" dirty="0"/>
              <a:t>Click to edit Master title style</a:t>
            </a:r>
            <a:endParaRPr lang="zh-CN" altLang="en-US" dirty="0"/>
          </a:p>
        </p:txBody>
      </p:sp>
      <p:sp>
        <p:nvSpPr>
          <p:cNvPr id="3" name="内容占位符 2"/>
          <p:cNvSpPr>
            <a:spLocks noGrp="1"/>
          </p:cNvSpPr>
          <p:nvPr>
            <p:ph idx="1" hasCustomPrompt="1"/>
          </p:nvPr>
        </p:nvSpPr>
        <p:spPr/>
        <p:txBody>
          <a:bodyPr/>
          <a:lstStyle>
            <a:lvl1pPr>
              <a:defRPr/>
            </a:lvl1pPr>
            <a:lvl2pPr>
              <a:defRPr/>
            </a:lvl2pPr>
            <a:lvl3pPr>
              <a:defRPr/>
            </a:lvl3pPr>
            <a:lvl4pPr>
              <a:defRPr/>
            </a:lvl4pPr>
            <a:lvl5pPr>
              <a:defRPr/>
            </a:lvl5pPr>
          </a:lstStyle>
          <a:p>
            <a:pPr lvl="0"/>
            <a:r>
              <a:rPr lang="en-US" altLang="zh-CN" dirty="0"/>
              <a:t>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5" name="页脚占位符 4">
            <a:extLst>
              <a:ext uri="{FF2B5EF4-FFF2-40B4-BE49-F238E27FC236}">
                <a16:creationId xmlns:a16="http://schemas.microsoft.com/office/drawing/2014/main" id="{3BB07767-782E-4937-999B-350ABBF2BD70}"/>
              </a:ext>
            </a:extLst>
          </p:cNvPr>
          <p:cNvSpPr>
            <a:spLocks noGrp="1"/>
          </p:cNvSpPr>
          <p:nvPr>
            <p:ph type="ftr" sz="quarter" idx="11"/>
          </p:nvPr>
        </p:nvSpPr>
        <p:spPr>
          <a:xfrm>
            <a:off x="669924" y="6407976"/>
            <a:ext cx="4140201" cy="206381"/>
          </a:xfrm>
          <a:prstGeom prst="rect">
            <a:avLst/>
          </a:prstGeom>
        </p:spPr>
        <p:txBody>
          <a:bodyPr/>
          <a:lstStyle>
            <a:lvl1pPr>
              <a:defRPr sz="1400" b="1">
                <a:solidFill>
                  <a:schemeClr val="tx1"/>
                </a:solidFill>
              </a:defRPr>
            </a:lvl1pPr>
          </a:lstStyle>
          <a:p>
            <a:r>
              <a:rPr lang="en-US" altLang="zh-CN" dirty="0"/>
              <a:t>SOFTWARE ENGINEERING</a:t>
            </a:r>
            <a:endParaRPr lang="zh-CN" altLang="en-US" sz="1600" dirty="0"/>
          </a:p>
        </p:txBody>
      </p:sp>
      <p:sp>
        <p:nvSpPr>
          <p:cNvPr id="4" name="灯片编号占位符 4">
            <a:extLst>
              <a:ext uri="{FF2B5EF4-FFF2-40B4-BE49-F238E27FC236}">
                <a16:creationId xmlns:a16="http://schemas.microsoft.com/office/drawing/2014/main" id="{C8C1A390-2B22-3E4C-76A5-BB000F393AB0}"/>
              </a:ext>
            </a:extLst>
          </p:cNvPr>
          <p:cNvSpPr>
            <a:spLocks noGrp="1"/>
          </p:cNvSpPr>
          <p:nvPr>
            <p:ph type="sldNum" sz="quarter" idx="12"/>
          </p:nvPr>
        </p:nvSpPr>
        <p:spPr>
          <a:xfrm>
            <a:off x="8610599" y="6235700"/>
            <a:ext cx="2909888" cy="206381"/>
          </a:xfrm>
          <a:prstGeom prst="rect">
            <a:avLst/>
          </a:prstGeom>
        </p:spPr>
        <p:txBody>
          <a:bodyPr/>
          <a:lstStyle>
            <a:lvl1pPr algn="r">
              <a:defRPr sz="1800">
                <a:solidFill>
                  <a:schemeClr val="tx1">
                    <a:lumMod val="65000"/>
                    <a:lumOff val="35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392172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9B4CB5E-D7DE-4996-8545-FE77F91DE0B6}"/>
              </a:ext>
            </a:extLst>
          </p:cNvPr>
          <p:cNvPicPr>
            <a:picLocks noChangeAspect="1"/>
          </p:cNvPicPr>
          <p:nvPr userDrawn="1"/>
        </p:nvPicPr>
        <p:blipFill rotWithShape="1">
          <a:blip r:embed="rId2">
            <a:alphaModFix amt="75000"/>
          </a:blip>
          <a:srcRect r="10928"/>
          <a:stretch/>
        </p:blipFill>
        <p:spPr>
          <a:xfrm flipH="1" flipV="1">
            <a:off x="-636" y="0"/>
            <a:ext cx="12193272" cy="6858330"/>
          </a:xfrm>
          <a:prstGeom prst="rect">
            <a:avLst/>
          </a:prstGeom>
        </p:spPr>
      </p:pic>
      <p:sp>
        <p:nvSpPr>
          <p:cNvPr id="9" name="矩形: 圆角 8">
            <a:extLst>
              <a:ext uri="{FF2B5EF4-FFF2-40B4-BE49-F238E27FC236}">
                <a16:creationId xmlns:a16="http://schemas.microsoft.com/office/drawing/2014/main" id="{8B92AB5E-C2EF-433C-A20C-39248E3DE96C}"/>
              </a:ext>
            </a:extLst>
          </p:cNvPr>
          <p:cNvSpPr/>
          <p:nvPr/>
        </p:nvSpPr>
        <p:spPr>
          <a:xfrm>
            <a:off x="4619311" y="4862823"/>
            <a:ext cx="2953378" cy="48884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a:extLst>
              <a:ext uri="{FF2B5EF4-FFF2-40B4-BE49-F238E27FC236}">
                <a16:creationId xmlns:a16="http://schemas.microsoft.com/office/drawing/2014/main" id="{BC0BEFC1-122D-4DF4-84E8-0FAC48040134}"/>
              </a:ext>
            </a:extLst>
          </p:cNvPr>
          <p:cNvCxnSpPr>
            <a:cxnSpLocks/>
          </p:cNvCxnSpPr>
          <p:nvPr userDrawn="1"/>
        </p:nvCxnSpPr>
        <p:spPr>
          <a:xfrm>
            <a:off x="1471109" y="3254858"/>
            <a:ext cx="9249782" cy="0"/>
          </a:xfrm>
          <a:prstGeom prst="line">
            <a:avLst/>
          </a:prstGeom>
          <a:ln>
            <a:gradFill flip="none" rotWithShape="1">
              <a:gsLst>
                <a:gs pos="0">
                  <a:srgbClr val="363632">
                    <a:alpha val="0"/>
                  </a:srgbClr>
                </a:gs>
                <a:gs pos="50000">
                  <a:srgbClr val="363632"/>
                </a:gs>
                <a:gs pos="100000">
                  <a:srgbClr val="363632">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8D43818F-DDF7-409E-9B33-03BA22B980A7}"/>
              </a:ext>
            </a:extLst>
          </p:cNvPr>
          <p:cNvSpPr/>
          <p:nvPr userDrawn="1"/>
        </p:nvSpPr>
        <p:spPr>
          <a:xfrm>
            <a:off x="0" y="6497709"/>
            <a:ext cx="12192000" cy="360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AAB6DC44-5EC0-49A1-B7B6-9B53912F2919}"/>
              </a:ext>
            </a:extLst>
          </p:cNvPr>
          <p:cNvSpPr/>
          <p:nvPr userDrawn="1"/>
        </p:nvSpPr>
        <p:spPr>
          <a:xfrm>
            <a:off x="0" y="640627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56729D83-25C5-43C5-8C57-06B135A08D47}"/>
              </a:ext>
            </a:extLst>
          </p:cNvPr>
          <p:cNvGrpSpPr/>
          <p:nvPr userDrawn="1"/>
        </p:nvGrpSpPr>
        <p:grpSpPr>
          <a:xfrm>
            <a:off x="6284242" y="1721826"/>
            <a:ext cx="381484" cy="338920"/>
            <a:chOff x="5386625" y="1332586"/>
            <a:chExt cx="568410" cy="504991"/>
          </a:xfrm>
        </p:grpSpPr>
        <p:sp>
          <p:nvSpPr>
            <p:cNvPr id="17" name="椭圆 16">
              <a:extLst>
                <a:ext uri="{FF2B5EF4-FFF2-40B4-BE49-F238E27FC236}">
                  <a16:creationId xmlns:a16="http://schemas.microsoft.com/office/drawing/2014/main" id="{D506ED0C-AF2F-4640-A3EB-8412CCB780BF}"/>
                </a:ext>
              </a:extLst>
            </p:cNvPr>
            <p:cNvSpPr/>
            <p:nvPr/>
          </p:nvSpPr>
          <p:spPr>
            <a:xfrm>
              <a:off x="5474571" y="1378857"/>
              <a:ext cx="480464" cy="458720"/>
            </a:xfrm>
            <a:prstGeom prst="ellipse">
              <a:avLst/>
            </a:prstGeom>
            <a:gradFill flip="none" rotWithShape="1">
              <a:gsLst>
                <a:gs pos="67000">
                  <a:schemeClr val="accent1"/>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107FFA28-86BD-4C4E-96A1-F09671DF50B7}"/>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C8C98529-ACE5-404C-B11B-58FB9E9C937D}"/>
              </a:ext>
            </a:extLst>
          </p:cNvPr>
          <p:cNvGrpSpPr/>
          <p:nvPr userDrawn="1"/>
        </p:nvGrpSpPr>
        <p:grpSpPr>
          <a:xfrm>
            <a:off x="3996427" y="858713"/>
            <a:ext cx="1018385" cy="914776"/>
            <a:chOff x="5361651" y="1304562"/>
            <a:chExt cx="593384" cy="533015"/>
          </a:xfrm>
        </p:grpSpPr>
        <p:sp>
          <p:nvSpPr>
            <p:cNvPr id="20" name="椭圆 19">
              <a:extLst>
                <a:ext uri="{FF2B5EF4-FFF2-40B4-BE49-F238E27FC236}">
                  <a16:creationId xmlns:a16="http://schemas.microsoft.com/office/drawing/2014/main" id="{B0202DB1-96B6-4495-9983-3CA9434B4ECE}"/>
                </a:ext>
              </a:extLst>
            </p:cNvPr>
            <p:cNvSpPr/>
            <p:nvPr/>
          </p:nvSpPr>
          <p:spPr>
            <a:xfrm>
              <a:off x="5474571" y="1378857"/>
              <a:ext cx="480464" cy="458720"/>
            </a:xfrm>
            <a:prstGeom prst="ellipse">
              <a:avLst/>
            </a:prstGeom>
            <a:gradFill flip="none" rotWithShape="1">
              <a:gsLst>
                <a:gs pos="56000">
                  <a:schemeClr val="accent1"/>
                </a:gs>
                <a:gs pos="74000">
                  <a:schemeClr val="accent1">
                    <a:alpha val="85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C6764C10-CC24-4A9D-81C1-82778EABBE66}"/>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a:extLst>
              <a:ext uri="{FF2B5EF4-FFF2-40B4-BE49-F238E27FC236}">
                <a16:creationId xmlns:a16="http://schemas.microsoft.com/office/drawing/2014/main" id="{8F576955-6033-4DD2-ACC2-B05763006237}"/>
              </a:ext>
            </a:extLst>
          </p:cNvPr>
          <p:cNvGrpSpPr/>
          <p:nvPr userDrawn="1"/>
        </p:nvGrpSpPr>
        <p:grpSpPr>
          <a:xfrm>
            <a:off x="7975432" y="3750173"/>
            <a:ext cx="506396" cy="446519"/>
            <a:chOff x="5345632" y="1300230"/>
            <a:chExt cx="609403" cy="537347"/>
          </a:xfrm>
        </p:grpSpPr>
        <p:sp>
          <p:nvSpPr>
            <p:cNvPr id="23" name="椭圆 22">
              <a:extLst>
                <a:ext uri="{FF2B5EF4-FFF2-40B4-BE49-F238E27FC236}">
                  <a16:creationId xmlns:a16="http://schemas.microsoft.com/office/drawing/2014/main" id="{03F5F365-5DED-4C27-AA7D-FCDB0EC0F013}"/>
                </a:ext>
              </a:extLst>
            </p:cNvPr>
            <p:cNvSpPr/>
            <p:nvPr/>
          </p:nvSpPr>
          <p:spPr>
            <a:xfrm>
              <a:off x="5474571" y="1378857"/>
              <a:ext cx="480464" cy="458720"/>
            </a:xfrm>
            <a:prstGeom prst="ellipse">
              <a:avLst/>
            </a:prstGeom>
            <a:gradFill flip="none" rotWithShape="1">
              <a:gsLst>
                <a:gs pos="59000">
                  <a:schemeClr val="accent1">
                    <a:alpha val="7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A7DE96D8-F2B7-45E8-993F-4B330006C92C}"/>
                </a:ext>
              </a:extLst>
            </p:cNvPr>
            <p:cNvSpPr/>
            <p:nvPr/>
          </p:nvSpPr>
          <p:spPr>
            <a:xfrm flipH="1">
              <a:off x="5345632" y="1300230"/>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a:extLst>
              <a:ext uri="{FF2B5EF4-FFF2-40B4-BE49-F238E27FC236}">
                <a16:creationId xmlns:a16="http://schemas.microsoft.com/office/drawing/2014/main" id="{7E864344-8F66-422D-AB8A-D4671A85DDCD}"/>
              </a:ext>
            </a:extLst>
          </p:cNvPr>
          <p:cNvGrpSpPr/>
          <p:nvPr userDrawn="1"/>
        </p:nvGrpSpPr>
        <p:grpSpPr>
          <a:xfrm>
            <a:off x="3034824" y="3988052"/>
            <a:ext cx="472332" cy="419632"/>
            <a:chOff x="5386625" y="1332586"/>
            <a:chExt cx="568410" cy="504991"/>
          </a:xfrm>
        </p:grpSpPr>
        <p:sp>
          <p:nvSpPr>
            <p:cNvPr id="26" name="椭圆 25">
              <a:extLst>
                <a:ext uri="{FF2B5EF4-FFF2-40B4-BE49-F238E27FC236}">
                  <a16:creationId xmlns:a16="http://schemas.microsoft.com/office/drawing/2014/main" id="{E5DB489B-4993-44D3-96BC-9EA6D7B62381}"/>
                </a:ext>
              </a:extLst>
            </p:cNvPr>
            <p:cNvSpPr/>
            <p:nvPr/>
          </p:nvSpPr>
          <p:spPr>
            <a:xfrm>
              <a:off x="5474571" y="1378857"/>
              <a:ext cx="480464" cy="458720"/>
            </a:xfrm>
            <a:prstGeom prst="ellipse">
              <a:avLst/>
            </a:prstGeom>
            <a:gradFill flip="none" rotWithShape="1">
              <a:gsLst>
                <a:gs pos="67000">
                  <a:schemeClr val="accent1">
                    <a:alpha val="84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3300789C-EC93-4BA8-A147-03DD6E5F09A2}"/>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a:extLst>
              <a:ext uri="{FF2B5EF4-FFF2-40B4-BE49-F238E27FC236}">
                <a16:creationId xmlns:a16="http://schemas.microsoft.com/office/drawing/2014/main" id="{705E2508-6BF6-4561-A375-EC85C49613A6}"/>
              </a:ext>
            </a:extLst>
          </p:cNvPr>
          <p:cNvGrpSpPr/>
          <p:nvPr userDrawn="1"/>
        </p:nvGrpSpPr>
        <p:grpSpPr>
          <a:xfrm>
            <a:off x="7290810" y="906327"/>
            <a:ext cx="684622" cy="608236"/>
            <a:chOff x="5386625" y="1332586"/>
            <a:chExt cx="568410" cy="504991"/>
          </a:xfrm>
        </p:grpSpPr>
        <p:sp>
          <p:nvSpPr>
            <p:cNvPr id="29" name="椭圆 28">
              <a:extLst>
                <a:ext uri="{FF2B5EF4-FFF2-40B4-BE49-F238E27FC236}">
                  <a16:creationId xmlns:a16="http://schemas.microsoft.com/office/drawing/2014/main" id="{A1974574-11F8-40BA-93A9-63B918CD39E3}"/>
                </a:ext>
              </a:extLst>
            </p:cNvPr>
            <p:cNvSpPr/>
            <p:nvPr/>
          </p:nvSpPr>
          <p:spPr>
            <a:xfrm>
              <a:off x="5474571" y="1378857"/>
              <a:ext cx="480464" cy="458720"/>
            </a:xfrm>
            <a:prstGeom prst="ellipse">
              <a:avLst/>
            </a:prstGeom>
            <a:gradFill flip="none" rotWithShape="1">
              <a:gsLst>
                <a:gs pos="67000">
                  <a:schemeClr val="accent1">
                    <a:alpha val="8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9634B6F5-CAD5-436C-8229-E46ADBDCF599}"/>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a:extLst>
              <a:ext uri="{FF2B5EF4-FFF2-40B4-BE49-F238E27FC236}">
                <a16:creationId xmlns:a16="http://schemas.microsoft.com/office/drawing/2014/main" id="{905322AB-DCBB-4076-938A-8F1A9664ACA4}"/>
              </a:ext>
            </a:extLst>
          </p:cNvPr>
          <p:cNvGrpSpPr/>
          <p:nvPr userDrawn="1"/>
        </p:nvGrpSpPr>
        <p:grpSpPr>
          <a:xfrm>
            <a:off x="5507392" y="1561219"/>
            <a:ext cx="246180" cy="224838"/>
            <a:chOff x="5386625" y="1332586"/>
            <a:chExt cx="568410" cy="504991"/>
          </a:xfrm>
        </p:grpSpPr>
        <p:sp>
          <p:nvSpPr>
            <p:cNvPr id="32" name="椭圆 31">
              <a:extLst>
                <a:ext uri="{FF2B5EF4-FFF2-40B4-BE49-F238E27FC236}">
                  <a16:creationId xmlns:a16="http://schemas.microsoft.com/office/drawing/2014/main" id="{B6D4DA78-8AF2-450D-AF11-B6CF32DE5160}"/>
                </a:ext>
              </a:extLst>
            </p:cNvPr>
            <p:cNvSpPr/>
            <p:nvPr/>
          </p:nvSpPr>
          <p:spPr>
            <a:xfrm>
              <a:off x="5474571" y="1378857"/>
              <a:ext cx="480464" cy="458720"/>
            </a:xfrm>
            <a:prstGeom prst="ellipse">
              <a:avLst/>
            </a:prstGeom>
            <a:gradFill flip="none" rotWithShape="1">
              <a:gsLst>
                <a:gs pos="67000">
                  <a:schemeClr val="accent1">
                    <a:alpha val="32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4AB57077-C34C-4CD8-A6CB-6A3D626CE691}"/>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a:extLst>
              <a:ext uri="{FF2B5EF4-FFF2-40B4-BE49-F238E27FC236}">
                <a16:creationId xmlns:a16="http://schemas.microsoft.com/office/drawing/2014/main" id="{4791B74B-84B2-4D70-895C-74F638364B97}"/>
              </a:ext>
            </a:extLst>
          </p:cNvPr>
          <p:cNvGrpSpPr/>
          <p:nvPr userDrawn="1"/>
        </p:nvGrpSpPr>
        <p:grpSpPr>
          <a:xfrm>
            <a:off x="6100206" y="3081777"/>
            <a:ext cx="139670" cy="124086"/>
            <a:chOff x="5386625" y="1332586"/>
            <a:chExt cx="568410" cy="504991"/>
          </a:xfrm>
        </p:grpSpPr>
        <p:sp>
          <p:nvSpPr>
            <p:cNvPr id="35" name="椭圆 34">
              <a:extLst>
                <a:ext uri="{FF2B5EF4-FFF2-40B4-BE49-F238E27FC236}">
                  <a16:creationId xmlns:a16="http://schemas.microsoft.com/office/drawing/2014/main" id="{C6D7F0A2-301D-4BA2-8127-4D5BF5C5591D}"/>
                </a:ext>
              </a:extLst>
            </p:cNvPr>
            <p:cNvSpPr/>
            <p:nvPr/>
          </p:nvSpPr>
          <p:spPr>
            <a:xfrm>
              <a:off x="5474571" y="1378857"/>
              <a:ext cx="480464" cy="458720"/>
            </a:xfrm>
            <a:prstGeom prst="ellipse">
              <a:avLst/>
            </a:prstGeom>
            <a:gradFill flip="none" rotWithShape="1">
              <a:gsLst>
                <a:gs pos="67000">
                  <a:schemeClr val="accent1">
                    <a:alpha val="5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CF9A763E-A365-450A-B0A8-1918A69B8CBC}"/>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a16="http://schemas.microsoft.com/office/drawing/2014/main" id="{A5FA206B-B479-4272-B1CF-C1C3C8C09BAF}"/>
              </a:ext>
            </a:extLst>
          </p:cNvPr>
          <p:cNvGrpSpPr/>
          <p:nvPr userDrawn="1"/>
        </p:nvGrpSpPr>
        <p:grpSpPr>
          <a:xfrm>
            <a:off x="9306975" y="4076011"/>
            <a:ext cx="1820358" cy="1635156"/>
            <a:chOff x="5361651" y="1304562"/>
            <a:chExt cx="593384" cy="533015"/>
          </a:xfrm>
        </p:grpSpPr>
        <p:sp>
          <p:nvSpPr>
            <p:cNvPr id="38" name="椭圆 37">
              <a:extLst>
                <a:ext uri="{FF2B5EF4-FFF2-40B4-BE49-F238E27FC236}">
                  <a16:creationId xmlns:a16="http://schemas.microsoft.com/office/drawing/2014/main" id="{94054521-3CD1-4C4D-B075-39E245BBFEE5}"/>
                </a:ext>
              </a:extLst>
            </p:cNvPr>
            <p:cNvSpPr/>
            <p:nvPr/>
          </p:nvSpPr>
          <p:spPr>
            <a:xfrm>
              <a:off x="5474571" y="1378857"/>
              <a:ext cx="480464" cy="458720"/>
            </a:xfrm>
            <a:prstGeom prst="ellipse">
              <a:avLst/>
            </a:prstGeom>
            <a:gradFill flip="none" rotWithShape="1">
              <a:gsLst>
                <a:gs pos="56000">
                  <a:schemeClr val="accent1">
                    <a:alpha val="20000"/>
                  </a:schemeClr>
                </a:gs>
                <a:gs pos="74000">
                  <a:schemeClr val="accent1">
                    <a:alpha val="1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D396A124-D28E-4690-8625-43F679760D35}"/>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文本占位符 40">
            <a:extLst>
              <a:ext uri="{FF2B5EF4-FFF2-40B4-BE49-F238E27FC236}">
                <a16:creationId xmlns:a16="http://schemas.microsoft.com/office/drawing/2014/main" id="{1FE2DF61-D2D5-4B00-AACD-3A351D685F54}"/>
              </a:ext>
            </a:extLst>
          </p:cNvPr>
          <p:cNvSpPr>
            <a:spLocks noGrp="1"/>
          </p:cNvSpPr>
          <p:nvPr userDrawn="1">
            <p:ph type="body" sz="quarter" idx="10" hasCustomPrompt="1"/>
          </p:nvPr>
        </p:nvSpPr>
        <p:spPr>
          <a:xfrm>
            <a:off x="387350" y="2148303"/>
            <a:ext cx="11417300" cy="1015663"/>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zh-CN" altLang="en-US" sz="6000" b="1" i="0" u="none" strike="noStrike" kern="1200" cap="none" spc="600" normalizeH="0" baseline="0" noProof="0">
                <a:ln>
                  <a:noFill/>
                </a:ln>
                <a:solidFill>
                  <a:schemeClr val="accent2"/>
                </a:solidFill>
                <a:effectLst/>
                <a:uLnTx/>
                <a:uFillTx/>
                <a:latin typeface="Arial"/>
                <a:ea typeface="微软雅黑"/>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600" normalizeH="0" baseline="0" noProof="0" dirty="0">
                <a:ln>
                  <a:noFill/>
                </a:ln>
                <a:solidFill>
                  <a:srgbClr val="363632"/>
                </a:solidFill>
                <a:effectLst/>
                <a:uLnTx/>
                <a:uFillTx/>
                <a:latin typeface="+mn-lt"/>
                <a:ea typeface="+mn-ea"/>
                <a:cs typeface="+mn-cs"/>
              </a:rPr>
              <a:t>互联网行业年度总结模板</a:t>
            </a:r>
          </a:p>
        </p:txBody>
      </p:sp>
      <p:sp>
        <p:nvSpPr>
          <p:cNvPr id="42" name="文本占位符 41">
            <a:extLst>
              <a:ext uri="{FF2B5EF4-FFF2-40B4-BE49-F238E27FC236}">
                <a16:creationId xmlns:a16="http://schemas.microsoft.com/office/drawing/2014/main" id="{9EBF1CC6-E801-4CB4-928C-66602FAF68F3}"/>
              </a:ext>
            </a:extLst>
          </p:cNvPr>
          <p:cNvSpPr>
            <a:spLocks noGrp="1"/>
          </p:cNvSpPr>
          <p:nvPr userDrawn="1">
            <p:ph type="body" sz="quarter" idx="11" hasCustomPrompt="1"/>
          </p:nvPr>
        </p:nvSpPr>
        <p:spPr>
          <a:xfrm>
            <a:off x="387350" y="3342536"/>
            <a:ext cx="11417300" cy="276999"/>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lang="en-US" altLang="zh-CN" sz="1200" kern="1200" spc="600" noProof="0">
                <a:solidFill>
                  <a:schemeClr val="accent2"/>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600" normalizeH="0" baseline="0" noProof="0">
                <a:ln>
                  <a:noFill/>
                </a:ln>
                <a:solidFill>
                  <a:srgbClr val="363632"/>
                </a:solidFill>
                <a:effectLst/>
                <a:uLnTx/>
                <a:uFillTx/>
                <a:latin typeface="Arial"/>
                <a:ea typeface="微软雅黑"/>
                <a:cs typeface="+mn-cs"/>
              </a:rPr>
              <a:t>SIMPLE GENERAL TEMPLATE FOR ANNUAL SUMMARY OF ATMOSPHERE</a:t>
            </a:r>
          </a:p>
        </p:txBody>
      </p:sp>
      <p:sp>
        <p:nvSpPr>
          <p:cNvPr id="43" name="文本占位符 42">
            <a:extLst>
              <a:ext uri="{FF2B5EF4-FFF2-40B4-BE49-F238E27FC236}">
                <a16:creationId xmlns:a16="http://schemas.microsoft.com/office/drawing/2014/main" id="{40C038F9-E41A-4B77-9C84-23A4B8FBED37}"/>
              </a:ext>
            </a:extLst>
          </p:cNvPr>
          <p:cNvSpPr>
            <a:spLocks noGrp="1"/>
          </p:cNvSpPr>
          <p:nvPr>
            <p:ph type="body" sz="quarter" idx="12" hasCustomPrompt="1"/>
          </p:nvPr>
        </p:nvSpPr>
        <p:spPr>
          <a:xfrm>
            <a:off x="4680951" y="4927697"/>
            <a:ext cx="2830098" cy="369332"/>
          </a:xfrm>
        </p:spPr>
        <p:txBody>
          <a:bodyPr wrap="square">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af-ZA" altLang="zh-CN" sz="1800" b="1" i="0" u="none" strike="noStrike" kern="1200" cap="none" spc="0" normalizeH="0" baseline="0" noProof="0">
                <a:ln>
                  <a:noFill/>
                </a:ln>
                <a:solidFill>
                  <a:schemeClr val="bg1"/>
                </a:solidFill>
                <a:effectLst/>
                <a:uLnTx/>
                <a:uFillTx/>
                <a:latin typeface="Arial"/>
                <a:ea typeface="微软雅黑"/>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mn-lt"/>
                <a:ea typeface="+mn-ea"/>
                <a:cs typeface="+mn-cs"/>
              </a:rPr>
              <a:t>汇报人</a:t>
            </a:r>
            <a:r>
              <a:rPr kumimoji="0" lang="zh-CN" altLang="en-US" sz="1800" b="1" i="0" u="none" strike="noStrike" kern="1200" cap="none" spc="0" normalizeH="0" baseline="0" noProof="0">
                <a:ln>
                  <a:noFill/>
                </a:ln>
                <a:solidFill>
                  <a:prstClr val="white"/>
                </a:solidFill>
                <a:effectLst/>
                <a:uLnTx/>
                <a:uFillTx/>
                <a:latin typeface="+mn-lt"/>
                <a:ea typeface="+mn-ea"/>
                <a:cs typeface="+mn-cs"/>
              </a:rPr>
              <a:t>：</a:t>
            </a:r>
            <a:r>
              <a:rPr kumimoji="0" lang="af-ZA" altLang="zh-CN" sz="1800" b="1" i="0" u="none" strike="noStrike" kern="1200" cap="none" spc="0" normalizeH="0" baseline="0" noProof="0">
                <a:ln>
                  <a:noFill/>
                </a:ln>
                <a:solidFill>
                  <a:prstClr val="white"/>
                </a:solidFill>
                <a:effectLst/>
                <a:uLnTx/>
                <a:uFillTx/>
                <a:latin typeface="+mn-lt"/>
                <a:ea typeface="+mn-ea"/>
                <a:cs typeface="+mn-cs"/>
              </a:rPr>
              <a:t>OfficePLUS</a:t>
            </a:r>
            <a:endParaRPr kumimoji="0" lang="af-ZA" altLang="zh-CN" sz="1800" b="1" i="0" u="none" strike="noStrike" kern="1200" cap="none" spc="0" normalizeH="0" baseline="0" noProof="0" dirty="0">
              <a:ln>
                <a:noFill/>
              </a:ln>
              <a:solidFill>
                <a:prstClr val="white"/>
              </a:solidFill>
              <a:effectLst/>
              <a:uLnTx/>
              <a:uFillTx/>
              <a:latin typeface="+mn-lt"/>
              <a:ea typeface="+mn-ea"/>
              <a:cs typeface="+mn-cs"/>
            </a:endParaRPr>
          </a:p>
        </p:txBody>
      </p:sp>
    </p:spTree>
    <p:extLst>
      <p:ext uri="{BB962C8B-B14F-4D97-AF65-F5344CB8AC3E}">
        <p14:creationId xmlns:p14="http://schemas.microsoft.com/office/powerpoint/2010/main" val="472728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三项目录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D1C752A-97C6-4F61-A22C-7415BE0A56D4}"/>
              </a:ext>
            </a:extLst>
          </p:cNvPr>
          <p:cNvPicPr>
            <a:picLocks noChangeAspect="1"/>
          </p:cNvPicPr>
          <p:nvPr userDrawn="1"/>
        </p:nvPicPr>
        <p:blipFill rotWithShape="1">
          <a:blip r:embed="rId2">
            <a:alphaModFix amt="60000"/>
          </a:blip>
          <a:srcRect r="10928"/>
          <a:stretch/>
        </p:blipFill>
        <p:spPr>
          <a:xfrm flipH="1" flipV="1">
            <a:off x="-1272" y="20512"/>
            <a:ext cx="12193272" cy="6858330"/>
          </a:xfrm>
          <a:prstGeom prst="rect">
            <a:avLst/>
          </a:prstGeom>
        </p:spPr>
      </p:pic>
      <p:sp>
        <p:nvSpPr>
          <p:cNvPr id="8" name="矩形 7">
            <a:extLst>
              <a:ext uri="{FF2B5EF4-FFF2-40B4-BE49-F238E27FC236}">
                <a16:creationId xmlns:a16="http://schemas.microsoft.com/office/drawing/2014/main" id="{15D5B230-3B9C-4781-AD3C-FD877301C41F}"/>
              </a:ext>
            </a:extLst>
          </p:cNvPr>
          <p:cNvSpPr/>
          <p:nvPr userDrawn="1"/>
        </p:nvSpPr>
        <p:spPr>
          <a:xfrm>
            <a:off x="0" y="0"/>
            <a:ext cx="3340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B83A5FE-B8C5-4581-8B61-C76D51A2C78D}"/>
              </a:ext>
            </a:extLst>
          </p:cNvPr>
          <p:cNvSpPr/>
          <p:nvPr userDrawn="1"/>
        </p:nvSpPr>
        <p:spPr>
          <a:xfrm>
            <a:off x="793958" y="1612900"/>
            <a:ext cx="1015662" cy="3632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13C2380-F764-485E-8FF7-7AEDFAC7B5AD}"/>
              </a:ext>
            </a:extLst>
          </p:cNvPr>
          <p:cNvSpPr/>
          <p:nvPr userDrawn="1"/>
        </p:nvSpPr>
        <p:spPr>
          <a:xfrm>
            <a:off x="1609466" y="2173056"/>
            <a:ext cx="352556" cy="2671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90852D7B-F4E3-4696-AC71-77496AEDED47}"/>
              </a:ext>
            </a:extLst>
          </p:cNvPr>
          <p:cNvGrpSpPr/>
          <p:nvPr userDrawn="1"/>
        </p:nvGrpSpPr>
        <p:grpSpPr>
          <a:xfrm>
            <a:off x="514222" y="2081808"/>
            <a:ext cx="3022600" cy="2748508"/>
            <a:chOff x="5722092" y="-1107478"/>
            <a:chExt cx="3022600" cy="2748508"/>
          </a:xfrm>
        </p:grpSpPr>
        <p:sp>
          <p:nvSpPr>
            <p:cNvPr id="12" name="文本框 11">
              <a:extLst>
                <a:ext uri="{FF2B5EF4-FFF2-40B4-BE49-F238E27FC236}">
                  <a16:creationId xmlns:a16="http://schemas.microsoft.com/office/drawing/2014/main" id="{49418C25-2A8B-4BB4-BE1D-8752119CCAA4}"/>
                </a:ext>
              </a:extLst>
            </p:cNvPr>
            <p:cNvSpPr txBox="1"/>
            <p:nvPr/>
          </p:nvSpPr>
          <p:spPr>
            <a:xfrm>
              <a:off x="6360266" y="-1107478"/>
              <a:ext cx="1015662" cy="2308324"/>
            </a:xfrm>
            <a:prstGeom prst="rect">
              <a:avLst/>
            </a:prstGeom>
            <a:noFill/>
          </p:spPr>
          <p:txBody>
            <a:bodyPr wrap="squar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0C4EE784-6411-4C6C-A7B3-5DC23819CA30}"/>
                </a:ext>
              </a:extLst>
            </p:cNvPr>
            <p:cNvSpPr/>
            <p:nvPr/>
          </p:nvSpPr>
          <p:spPr>
            <a:xfrm>
              <a:off x="5722092" y="1117810"/>
              <a:ext cx="3022600" cy="523220"/>
            </a:xfrm>
            <a:prstGeom prst="rect">
              <a:avLst/>
            </a:prstGeom>
          </p:spPr>
          <p:txBody>
            <a:bodyPr wrap="square">
              <a:spAutoFit/>
            </a:bodyPr>
            <a:lstStyle/>
            <a:p>
              <a:pPr algn="ctr"/>
              <a:r>
                <a:rPr lang="en-US" altLang="zh-CN" sz="2800" b="1">
                  <a:solidFill>
                    <a:schemeClr val="bg1"/>
                  </a:solidFill>
                  <a:latin typeface="+mj-ea"/>
                </a:rPr>
                <a:t>CONTENT</a:t>
              </a:r>
              <a:endParaRPr lang="zh-CN" altLang="en-US" sz="2800" b="1">
                <a:solidFill>
                  <a:schemeClr val="bg1"/>
                </a:solidFill>
                <a:latin typeface="+mj-ea"/>
              </a:endParaRPr>
            </a:p>
          </p:txBody>
        </p:sp>
      </p:grpSp>
      <p:sp>
        <p:nvSpPr>
          <p:cNvPr id="14" name="矩形 13">
            <a:extLst>
              <a:ext uri="{FF2B5EF4-FFF2-40B4-BE49-F238E27FC236}">
                <a16:creationId xmlns:a16="http://schemas.microsoft.com/office/drawing/2014/main" id="{A06BCA08-57C5-47AE-A2A3-A341B714C612}"/>
              </a:ext>
            </a:extLst>
          </p:cNvPr>
          <p:cNvSpPr/>
          <p:nvPr userDrawn="1"/>
        </p:nvSpPr>
        <p:spPr>
          <a:xfrm>
            <a:off x="757406" y="2768600"/>
            <a:ext cx="7245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09B77D86-1B1B-4646-8C55-65EA5CC103BD}"/>
              </a:ext>
            </a:extLst>
          </p:cNvPr>
          <p:cNvSpPr/>
          <p:nvPr userDrawn="1"/>
        </p:nvSpPr>
        <p:spPr>
          <a:xfrm>
            <a:off x="5745491" y="2015210"/>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6" name="矩形: 圆角 15">
            <a:extLst>
              <a:ext uri="{FF2B5EF4-FFF2-40B4-BE49-F238E27FC236}">
                <a16:creationId xmlns:a16="http://schemas.microsoft.com/office/drawing/2014/main" id="{8DC55351-7961-4B0E-84C1-5EC6777B6865}"/>
              </a:ext>
            </a:extLst>
          </p:cNvPr>
          <p:cNvSpPr/>
          <p:nvPr userDrawn="1"/>
        </p:nvSpPr>
        <p:spPr>
          <a:xfrm>
            <a:off x="5183709" y="195846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文本框 16">
            <a:extLst>
              <a:ext uri="{FF2B5EF4-FFF2-40B4-BE49-F238E27FC236}">
                <a16:creationId xmlns:a16="http://schemas.microsoft.com/office/drawing/2014/main" id="{DA80D717-D195-4AA3-AB4D-5B6074B1B6CA}"/>
              </a:ext>
            </a:extLst>
          </p:cNvPr>
          <p:cNvSpPr txBox="1"/>
          <p:nvPr userDrawn="1"/>
        </p:nvSpPr>
        <p:spPr>
          <a:xfrm>
            <a:off x="5209936" y="1992479"/>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01</a:t>
            </a:r>
            <a:endParaRPr lang="zh-CN" altLang="en-US">
              <a:solidFill>
                <a:prstClr val="white"/>
              </a:solidFill>
              <a:latin typeface="微软雅黑"/>
              <a:ea typeface="微软雅黑"/>
            </a:endParaRPr>
          </a:p>
        </p:txBody>
      </p:sp>
      <p:sp>
        <p:nvSpPr>
          <p:cNvPr id="18" name="矩形 17">
            <a:extLst>
              <a:ext uri="{FF2B5EF4-FFF2-40B4-BE49-F238E27FC236}">
                <a16:creationId xmlns:a16="http://schemas.microsoft.com/office/drawing/2014/main" id="{27BB2480-8CDB-4147-BCA0-E522734950A7}"/>
              </a:ext>
            </a:extLst>
          </p:cNvPr>
          <p:cNvSpPr/>
          <p:nvPr userDrawn="1"/>
        </p:nvSpPr>
        <p:spPr>
          <a:xfrm>
            <a:off x="5745491" y="3330909"/>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矩形: 圆角 18">
            <a:extLst>
              <a:ext uri="{FF2B5EF4-FFF2-40B4-BE49-F238E27FC236}">
                <a16:creationId xmlns:a16="http://schemas.microsoft.com/office/drawing/2014/main" id="{682426E0-271D-42AF-A714-CFCE857BB78F}"/>
              </a:ext>
            </a:extLst>
          </p:cNvPr>
          <p:cNvSpPr/>
          <p:nvPr userDrawn="1"/>
        </p:nvSpPr>
        <p:spPr>
          <a:xfrm>
            <a:off x="5183709" y="3274164"/>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0" name="矩形 19">
            <a:extLst>
              <a:ext uri="{FF2B5EF4-FFF2-40B4-BE49-F238E27FC236}">
                <a16:creationId xmlns:a16="http://schemas.microsoft.com/office/drawing/2014/main" id="{BDEFE2DE-2528-47FC-81F2-6411D580404B}"/>
              </a:ext>
            </a:extLst>
          </p:cNvPr>
          <p:cNvSpPr/>
          <p:nvPr userDrawn="1"/>
        </p:nvSpPr>
        <p:spPr>
          <a:xfrm>
            <a:off x="5745491" y="4646608"/>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1" name="矩形: 圆角 20">
            <a:extLst>
              <a:ext uri="{FF2B5EF4-FFF2-40B4-BE49-F238E27FC236}">
                <a16:creationId xmlns:a16="http://schemas.microsoft.com/office/drawing/2014/main" id="{E5BDF89A-A3BD-44F3-BF7F-760BB7C14A74}"/>
              </a:ext>
            </a:extLst>
          </p:cNvPr>
          <p:cNvSpPr/>
          <p:nvPr userDrawn="1"/>
        </p:nvSpPr>
        <p:spPr>
          <a:xfrm>
            <a:off x="5183709" y="4589863"/>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a16="http://schemas.microsoft.com/office/drawing/2014/main" id="{F97E9D01-96DB-4B90-AD82-4F6D5892572C}"/>
              </a:ext>
            </a:extLst>
          </p:cNvPr>
          <p:cNvSpPr txBox="1"/>
          <p:nvPr userDrawn="1"/>
        </p:nvSpPr>
        <p:spPr>
          <a:xfrm>
            <a:off x="5164656" y="4636869"/>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03</a:t>
            </a:r>
            <a:endParaRPr lang="zh-CN" altLang="en-US">
              <a:solidFill>
                <a:prstClr val="white"/>
              </a:solidFill>
              <a:latin typeface="微软雅黑"/>
              <a:ea typeface="微软雅黑"/>
            </a:endParaRPr>
          </a:p>
        </p:txBody>
      </p:sp>
      <p:sp>
        <p:nvSpPr>
          <p:cNvPr id="23" name="文本框 22">
            <a:extLst>
              <a:ext uri="{FF2B5EF4-FFF2-40B4-BE49-F238E27FC236}">
                <a16:creationId xmlns:a16="http://schemas.microsoft.com/office/drawing/2014/main" id="{9ECB42A8-21C2-4C96-B3F9-066B33787C8C}"/>
              </a:ext>
            </a:extLst>
          </p:cNvPr>
          <p:cNvSpPr txBox="1"/>
          <p:nvPr userDrawn="1"/>
        </p:nvSpPr>
        <p:spPr>
          <a:xfrm>
            <a:off x="5183709" y="3314674"/>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02</a:t>
            </a:r>
            <a:endParaRPr lang="zh-CN" altLang="en-US">
              <a:solidFill>
                <a:prstClr val="white"/>
              </a:solidFill>
              <a:latin typeface="微软雅黑"/>
              <a:ea typeface="微软雅黑"/>
            </a:endParaRPr>
          </a:p>
        </p:txBody>
      </p:sp>
      <p:sp>
        <p:nvSpPr>
          <p:cNvPr id="27" name="矩形 26">
            <a:extLst>
              <a:ext uri="{FF2B5EF4-FFF2-40B4-BE49-F238E27FC236}">
                <a16:creationId xmlns:a16="http://schemas.microsoft.com/office/drawing/2014/main" id="{3E2A3932-7466-4A7E-BC56-51B60E275A55}"/>
              </a:ext>
            </a:extLst>
          </p:cNvPr>
          <p:cNvSpPr/>
          <p:nvPr userDrawn="1"/>
        </p:nvSpPr>
        <p:spPr>
          <a:xfrm>
            <a:off x="3404633" y="0"/>
            <a:ext cx="45719" cy="6878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占位符 28">
            <a:extLst>
              <a:ext uri="{FF2B5EF4-FFF2-40B4-BE49-F238E27FC236}">
                <a16:creationId xmlns:a16="http://schemas.microsoft.com/office/drawing/2014/main" id="{31651381-919C-4C38-ABB7-4B8B6037D3DD}"/>
              </a:ext>
            </a:extLst>
          </p:cNvPr>
          <p:cNvSpPr>
            <a:spLocks noGrp="1"/>
          </p:cNvSpPr>
          <p:nvPr>
            <p:ph type="body" sz="quarter" idx="10" hasCustomPrompt="1"/>
          </p:nvPr>
        </p:nvSpPr>
        <p:spPr>
          <a:xfrm>
            <a:off x="6002856" y="2012709"/>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363632"/>
                </a:solidFill>
                <a:effectLst/>
                <a:uLnTx/>
                <a:uFillTx/>
                <a:latin typeface="微软雅黑" panose="020B0503020204020204" pitchFamily="34" charset="-122"/>
                <a:ea typeface="微软雅黑" panose="020B0503020204020204" pitchFamily="34" charset="-122"/>
                <a:cs typeface="+mn-cs"/>
              </a:rPr>
              <a:t>工作回顾</a:t>
            </a:r>
          </a:p>
        </p:txBody>
      </p:sp>
      <p:sp>
        <p:nvSpPr>
          <p:cNvPr id="30" name="文本占位符 29">
            <a:extLst>
              <a:ext uri="{FF2B5EF4-FFF2-40B4-BE49-F238E27FC236}">
                <a16:creationId xmlns:a16="http://schemas.microsoft.com/office/drawing/2014/main" id="{434327CB-41AC-4392-9DB6-0685F46C8376}"/>
              </a:ext>
            </a:extLst>
          </p:cNvPr>
          <p:cNvSpPr>
            <a:spLocks noGrp="1"/>
          </p:cNvSpPr>
          <p:nvPr>
            <p:ph type="body" sz="quarter" idx="11" hasCustomPrompt="1"/>
          </p:nvPr>
        </p:nvSpPr>
        <p:spPr>
          <a:xfrm>
            <a:off x="6002856" y="3326328"/>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心得体会</a:t>
            </a:r>
          </a:p>
        </p:txBody>
      </p:sp>
      <p:sp>
        <p:nvSpPr>
          <p:cNvPr id="31" name="文本占位符 30">
            <a:extLst>
              <a:ext uri="{FF2B5EF4-FFF2-40B4-BE49-F238E27FC236}">
                <a16:creationId xmlns:a16="http://schemas.microsoft.com/office/drawing/2014/main" id="{5DE9C3ED-8810-4A5B-947E-42AACA8B62BD}"/>
              </a:ext>
            </a:extLst>
          </p:cNvPr>
          <p:cNvSpPr>
            <a:spLocks noGrp="1"/>
          </p:cNvSpPr>
          <p:nvPr>
            <p:ph type="body" sz="quarter" idx="12" hasCustomPrompt="1"/>
          </p:nvPr>
        </p:nvSpPr>
        <p:spPr>
          <a:xfrm>
            <a:off x="6002856" y="4660177"/>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新年计划</a:t>
            </a:r>
          </a:p>
        </p:txBody>
      </p:sp>
    </p:spTree>
    <p:extLst>
      <p:ext uri="{BB962C8B-B14F-4D97-AF65-F5344CB8AC3E}">
        <p14:creationId xmlns:p14="http://schemas.microsoft.com/office/powerpoint/2010/main" val="3776633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四项目录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D1C752A-97C6-4F61-A22C-7415BE0A56D4}"/>
              </a:ext>
            </a:extLst>
          </p:cNvPr>
          <p:cNvPicPr>
            <a:picLocks noChangeAspect="1"/>
          </p:cNvPicPr>
          <p:nvPr userDrawn="1"/>
        </p:nvPicPr>
        <p:blipFill rotWithShape="1">
          <a:blip r:embed="rId2">
            <a:alphaModFix amt="60000"/>
          </a:blip>
          <a:srcRect r="10928"/>
          <a:stretch/>
        </p:blipFill>
        <p:spPr>
          <a:xfrm flipH="1" flipV="1">
            <a:off x="-1272" y="20512"/>
            <a:ext cx="12193272" cy="6858330"/>
          </a:xfrm>
          <a:prstGeom prst="rect">
            <a:avLst/>
          </a:prstGeom>
        </p:spPr>
      </p:pic>
      <p:sp>
        <p:nvSpPr>
          <p:cNvPr id="8" name="矩形 7">
            <a:extLst>
              <a:ext uri="{FF2B5EF4-FFF2-40B4-BE49-F238E27FC236}">
                <a16:creationId xmlns:a16="http://schemas.microsoft.com/office/drawing/2014/main" id="{15D5B230-3B9C-4781-AD3C-FD877301C41F}"/>
              </a:ext>
            </a:extLst>
          </p:cNvPr>
          <p:cNvSpPr/>
          <p:nvPr userDrawn="1"/>
        </p:nvSpPr>
        <p:spPr>
          <a:xfrm>
            <a:off x="0" y="0"/>
            <a:ext cx="3340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B83A5FE-B8C5-4581-8B61-C76D51A2C78D}"/>
              </a:ext>
            </a:extLst>
          </p:cNvPr>
          <p:cNvSpPr/>
          <p:nvPr userDrawn="1"/>
        </p:nvSpPr>
        <p:spPr>
          <a:xfrm>
            <a:off x="793958" y="1612900"/>
            <a:ext cx="1015662" cy="3632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13C2380-F764-485E-8FF7-7AEDFAC7B5AD}"/>
              </a:ext>
            </a:extLst>
          </p:cNvPr>
          <p:cNvSpPr/>
          <p:nvPr userDrawn="1"/>
        </p:nvSpPr>
        <p:spPr>
          <a:xfrm>
            <a:off x="1609466" y="2173056"/>
            <a:ext cx="352556" cy="2671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90852D7B-F4E3-4696-AC71-77496AEDED47}"/>
              </a:ext>
            </a:extLst>
          </p:cNvPr>
          <p:cNvGrpSpPr/>
          <p:nvPr userDrawn="1"/>
        </p:nvGrpSpPr>
        <p:grpSpPr>
          <a:xfrm>
            <a:off x="514222" y="2081808"/>
            <a:ext cx="3022600" cy="2748508"/>
            <a:chOff x="5722092" y="-1107478"/>
            <a:chExt cx="3022600" cy="2748508"/>
          </a:xfrm>
        </p:grpSpPr>
        <p:sp>
          <p:nvSpPr>
            <p:cNvPr id="12" name="文本框 11">
              <a:extLst>
                <a:ext uri="{FF2B5EF4-FFF2-40B4-BE49-F238E27FC236}">
                  <a16:creationId xmlns:a16="http://schemas.microsoft.com/office/drawing/2014/main" id="{49418C25-2A8B-4BB4-BE1D-8752119CCAA4}"/>
                </a:ext>
              </a:extLst>
            </p:cNvPr>
            <p:cNvSpPr txBox="1"/>
            <p:nvPr/>
          </p:nvSpPr>
          <p:spPr>
            <a:xfrm>
              <a:off x="6360266" y="-1107478"/>
              <a:ext cx="1015662" cy="2308324"/>
            </a:xfrm>
            <a:prstGeom prst="rect">
              <a:avLst/>
            </a:prstGeom>
            <a:noFill/>
          </p:spPr>
          <p:txBody>
            <a:bodyPr wrap="squar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0C4EE784-6411-4C6C-A7B3-5DC23819CA30}"/>
                </a:ext>
              </a:extLst>
            </p:cNvPr>
            <p:cNvSpPr/>
            <p:nvPr/>
          </p:nvSpPr>
          <p:spPr>
            <a:xfrm>
              <a:off x="5722092" y="1117810"/>
              <a:ext cx="3022600" cy="523220"/>
            </a:xfrm>
            <a:prstGeom prst="rect">
              <a:avLst/>
            </a:prstGeom>
          </p:spPr>
          <p:txBody>
            <a:bodyPr wrap="square">
              <a:spAutoFit/>
            </a:bodyPr>
            <a:lstStyle/>
            <a:p>
              <a:pPr algn="ctr"/>
              <a:r>
                <a:rPr lang="en-US" altLang="zh-CN" sz="2800" b="1">
                  <a:solidFill>
                    <a:schemeClr val="bg1"/>
                  </a:solidFill>
                  <a:latin typeface="+mj-ea"/>
                </a:rPr>
                <a:t>CONTENT</a:t>
              </a:r>
              <a:endParaRPr lang="zh-CN" altLang="en-US" sz="2800" b="1">
                <a:solidFill>
                  <a:schemeClr val="bg1"/>
                </a:solidFill>
                <a:latin typeface="+mj-ea"/>
              </a:endParaRPr>
            </a:p>
          </p:txBody>
        </p:sp>
      </p:grpSp>
      <p:sp>
        <p:nvSpPr>
          <p:cNvPr id="14" name="矩形 13">
            <a:extLst>
              <a:ext uri="{FF2B5EF4-FFF2-40B4-BE49-F238E27FC236}">
                <a16:creationId xmlns:a16="http://schemas.microsoft.com/office/drawing/2014/main" id="{A06BCA08-57C5-47AE-A2A3-A341B714C612}"/>
              </a:ext>
            </a:extLst>
          </p:cNvPr>
          <p:cNvSpPr/>
          <p:nvPr userDrawn="1"/>
        </p:nvSpPr>
        <p:spPr>
          <a:xfrm>
            <a:off x="757406" y="2768600"/>
            <a:ext cx="7245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09B77D86-1B1B-4646-8C55-65EA5CC103BD}"/>
              </a:ext>
            </a:extLst>
          </p:cNvPr>
          <p:cNvSpPr/>
          <p:nvPr userDrawn="1"/>
        </p:nvSpPr>
        <p:spPr>
          <a:xfrm>
            <a:off x="5745491" y="1186464"/>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6" name="矩形: 圆角 15">
            <a:extLst>
              <a:ext uri="{FF2B5EF4-FFF2-40B4-BE49-F238E27FC236}">
                <a16:creationId xmlns:a16="http://schemas.microsoft.com/office/drawing/2014/main" id="{8DC55351-7961-4B0E-84C1-5EC6777B6865}"/>
              </a:ext>
            </a:extLst>
          </p:cNvPr>
          <p:cNvSpPr/>
          <p:nvPr userDrawn="1"/>
        </p:nvSpPr>
        <p:spPr>
          <a:xfrm>
            <a:off x="5183709" y="1129719"/>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文本框 16">
            <a:extLst>
              <a:ext uri="{FF2B5EF4-FFF2-40B4-BE49-F238E27FC236}">
                <a16:creationId xmlns:a16="http://schemas.microsoft.com/office/drawing/2014/main" id="{DA80D717-D195-4AA3-AB4D-5B6074B1B6CA}"/>
              </a:ext>
            </a:extLst>
          </p:cNvPr>
          <p:cNvSpPr txBox="1"/>
          <p:nvPr userDrawn="1"/>
        </p:nvSpPr>
        <p:spPr>
          <a:xfrm>
            <a:off x="5209936" y="116373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01</a:t>
            </a:r>
            <a:endParaRPr lang="zh-CN" altLang="en-US">
              <a:solidFill>
                <a:prstClr val="white"/>
              </a:solidFill>
              <a:latin typeface="微软雅黑"/>
              <a:ea typeface="微软雅黑"/>
            </a:endParaRPr>
          </a:p>
        </p:txBody>
      </p:sp>
      <p:sp>
        <p:nvSpPr>
          <p:cNvPr id="18" name="矩形 17">
            <a:extLst>
              <a:ext uri="{FF2B5EF4-FFF2-40B4-BE49-F238E27FC236}">
                <a16:creationId xmlns:a16="http://schemas.microsoft.com/office/drawing/2014/main" id="{27BB2480-8CDB-4147-BCA0-E522734950A7}"/>
              </a:ext>
            </a:extLst>
          </p:cNvPr>
          <p:cNvSpPr/>
          <p:nvPr userDrawn="1"/>
        </p:nvSpPr>
        <p:spPr>
          <a:xfrm>
            <a:off x="5745491" y="2502163"/>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矩形: 圆角 18">
            <a:extLst>
              <a:ext uri="{FF2B5EF4-FFF2-40B4-BE49-F238E27FC236}">
                <a16:creationId xmlns:a16="http://schemas.microsoft.com/office/drawing/2014/main" id="{682426E0-271D-42AF-A714-CFCE857BB78F}"/>
              </a:ext>
            </a:extLst>
          </p:cNvPr>
          <p:cNvSpPr/>
          <p:nvPr userDrawn="1"/>
        </p:nvSpPr>
        <p:spPr>
          <a:xfrm>
            <a:off x="5183709" y="2445418"/>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0" name="矩形 19">
            <a:extLst>
              <a:ext uri="{FF2B5EF4-FFF2-40B4-BE49-F238E27FC236}">
                <a16:creationId xmlns:a16="http://schemas.microsoft.com/office/drawing/2014/main" id="{BDEFE2DE-2528-47FC-81F2-6411D580404B}"/>
              </a:ext>
            </a:extLst>
          </p:cNvPr>
          <p:cNvSpPr/>
          <p:nvPr userDrawn="1"/>
        </p:nvSpPr>
        <p:spPr>
          <a:xfrm>
            <a:off x="5745491" y="3817862"/>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1" name="矩形: 圆角 20">
            <a:extLst>
              <a:ext uri="{FF2B5EF4-FFF2-40B4-BE49-F238E27FC236}">
                <a16:creationId xmlns:a16="http://schemas.microsoft.com/office/drawing/2014/main" id="{E5BDF89A-A3BD-44F3-BF7F-760BB7C14A74}"/>
              </a:ext>
            </a:extLst>
          </p:cNvPr>
          <p:cNvSpPr/>
          <p:nvPr userDrawn="1"/>
        </p:nvSpPr>
        <p:spPr>
          <a:xfrm>
            <a:off x="5183709" y="3761117"/>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a16="http://schemas.microsoft.com/office/drawing/2014/main" id="{F97E9D01-96DB-4B90-AD82-4F6D5892572C}"/>
              </a:ext>
            </a:extLst>
          </p:cNvPr>
          <p:cNvSpPr txBox="1"/>
          <p:nvPr userDrawn="1"/>
        </p:nvSpPr>
        <p:spPr>
          <a:xfrm>
            <a:off x="5164656" y="380812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03</a:t>
            </a:r>
            <a:endParaRPr lang="zh-CN" altLang="en-US">
              <a:solidFill>
                <a:prstClr val="white"/>
              </a:solidFill>
              <a:latin typeface="微软雅黑"/>
              <a:ea typeface="微软雅黑"/>
            </a:endParaRPr>
          </a:p>
        </p:txBody>
      </p:sp>
      <p:sp>
        <p:nvSpPr>
          <p:cNvPr id="23" name="文本框 22">
            <a:extLst>
              <a:ext uri="{FF2B5EF4-FFF2-40B4-BE49-F238E27FC236}">
                <a16:creationId xmlns:a16="http://schemas.microsoft.com/office/drawing/2014/main" id="{9ECB42A8-21C2-4C96-B3F9-066B33787C8C}"/>
              </a:ext>
            </a:extLst>
          </p:cNvPr>
          <p:cNvSpPr txBox="1"/>
          <p:nvPr userDrawn="1"/>
        </p:nvSpPr>
        <p:spPr>
          <a:xfrm>
            <a:off x="5183709" y="2485928"/>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02</a:t>
            </a:r>
            <a:endParaRPr lang="zh-CN" altLang="en-US">
              <a:solidFill>
                <a:prstClr val="white"/>
              </a:solidFill>
              <a:latin typeface="微软雅黑"/>
              <a:ea typeface="微软雅黑"/>
            </a:endParaRPr>
          </a:p>
        </p:txBody>
      </p:sp>
      <p:sp>
        <p:nvSpPr>
          <p:cNvPr id="27" name="矩形 26">
            <a:extLst>
              <a:ext uri="{FF2B5EF4-FFF2-40B4-BE49-F238E27FC236}">
                <a16:creationId xmlns:a16="http://schemas.microsoft.com/office/drawing/2014/main" id="{3E2A3932-7466-4A7E-BC56-51B60E275A55}"/>
              </a:ext>
            </a:extLst>
          </p:cNvPr>
          <p:cNvSpPr/>
          <p:nvPr userDrawn="1"/>
        </p:nvSpPr>
        <p:spPr>
          <a:xfrm>
            <a:off x="3404633" y="0"/>
            <a:ext cx="45719" cy="6878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占位符 28">
            <a:extLst>
              <a:ext uri="{FF2B5EF4-FFF2-40B4-BE49-F238E27FC236}">
                <a16:creationId xmlns:a16="http://schemas.microsoft.com/office/drawing/2014/main" id="{31651381-919C-4C38-ABB7-4B8B6037D3DD}"/>
              </a:ext>
            </a:extLst>
          </p:cNvPr>
          <p:cNvSpPr>
            <a:spLocks noGrp="1"/>
          </p:cNvSpPr>
          <p:nvPr>
            <p:ph type="body" sz="quarter" idx="10" hasCustomPrompt="1"/>
          </p:nvPr>
        </p:nvSpPr>
        <p:spPr>
          <a:xfrm>
            <a:off x="6002856" y="1183963"/>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363632"/>
                </a:solidFill>
                <a:effectLst/>
                <a:uLnTx/>
                <a:uFillTx/>
                <a:latin typeface="微软雅黑" panose="020B0503020204020204" pitchFamily="34" charset="-122"/>
                <a:ea typeface="微软雅黑" panose="020B0503020204020204" pitchFamily="34" charset="-122"/>
                <a:cs typeface="+mn-cs"/>
              </a:rPr>
              <a:t>工作回顾</a:t>
            </a:r>
          </a:p>
        </p:txBody>
      </p:sp>
      <p:sp>
        <p:nvSpPr>
          <p:cNvPr id="30" name="文本占位符 29">
            <a:extLst>
              <a:ext uri="{FF2B5EF4-FFF2-40B4-BE49-F238E27FC236}">
                <a16:creationId xmlns:a16="http://schemas.microsoft.com/office/drawing/2014/main" id="{434327CB-41AC-4392-9DB6-0685F46C8376}"/>
              </a:ext>
            </a:extLst>
          </p:cNvPr>
          <p:cNvSpPr>
            <a:spLocks noGrp="1"/>
          </p:cNvSpPr>
          <p:nvPr>
            <p:ph type="body" sz="quarter" idx="11" hasCustomPrompt="1"/>
          </p:nvPr>
        </p:nvSpPr>
        <p:spPr>
          <a:xfrm>
            <a:off x="6002856" y="2497582"/>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心得体会</a:t>
            </a:r>
          </a:p>
        </p:txBody>
      </p:sp>
      <p:sp>
        <p:nvSpPr>
          <p:cNvPr id="31" name="文本占位符 30">
            <a:extLst>
              <a:ext uri="{FF2B5EF4-FFF2-40B4-BE49-F238E27FC236}">
                <a16:creationId xmlns:a16="http://schemas.microsoft.com/office/drawing/2014/main" id="{5DE9C3ED-8810-4A5B-947E-42AACA8B62BD}"/>
              </a:ext>
            </a:extLst>
          </p:cNvPr>
          <p:cNvSpPr>
            <a:spLocks noGrp="1"/>
          </p:cNvSpPr>
          <p:nvPr>
            <p:ph type="body" sz="quarter" idx="12" hasCustomPrompt="1"/>
          </p:nvPr>
        </p:nvSpPr>
        <p:spPr>
          <a:xfrm>
            <a:off x="6002856" y="3831431"/>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新年计划</a:t>
            </a:r>
          </a:p>
        </p:txBody>
      </p:sp>
      <p:sp>
        <p:nvSpPr>
          <p:cNvPr id="24" name="矩形 23">
            <a:extLst>
              <a:ext uri="{FF2B5EF4-FFF2-40B4-BE49-F238E27FC236}">
                <a16:creationId xmlns:a16="http://schemas.microsoft.com/office/drawing/2014/main" id="{2486DD7A-5D07-48D4-ADD3-CFF23031BD1D}"/>
              </a:ext>
            </a:extLst>
          </p:cNvPr>
          <p:cNvSpPr/>
          <p:nvPr userDrawn="1"/>
        </p:nvSpPr>
        <p:spPr>
          <a:xfrm>
            <a:off x="5764545" y="5094810"/>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5" name="矩形: 圆角 24">
            <a:extLst>
              <a:ext uri="{FF2B5EF4-FFF2-40B4-BE49-F238E27FC236}">
                <a16:creationId xmlns:a16="http://schemas.microsoft.com/office/drawing/2014/main" id="{8ADA43C0-3AB7-4B73-A699-B1B9022D90CA}"/>
              </a:ext>
            </a:extLst>
          </p:cNvPr>
          <p:cNvSpPr/>
          <p:nvPr userDrawn="1"/>
        </p:nvSpPr>
        <p:spPr>
          <a:xfrm>
            <a:off x="5202763" y="503806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id="{665729AC-3424-4BEE-B993-47D4FD573975}"/>
              </a:ext>
            </a:extLst>
          </p:cNvPr>
          <p:cNvSpPr txBox="1"/>
          <p:nvPr userDrawn="1"/>
        </p:nvSpPr>
        <p:spPr>
          <a:xfrm>
            <a:off x="5183710" y="508507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04</a:t>
            </a:r>
            <a:endParaRPr lang="zh-CN" altLang="en-US">
              <a:solidFill>
                <a:prstClr val="white"/>
              </a:solidFill>
              <a:latin typeface="微软雅黑"/>
              <a:ea typeface="微软雅黑"/>
            </a:endParaRPr>
          </a:p>
        </p:txBody>
      </p:sp>
      <p:sp>
        <p:nvSpPr>
          <p:cNvPr id="28" name="文本占位符 27">
            <a:extLst>
              <a:ext uri="{FF2B5EF4-FFF2-40B4-BE49-F238E27FC236}">
                <a16:creationId xmlns:a16="http://schemas.microsoft.com/office/drawing/2014/main" id="{D32F8A8B-4A0C-4DE2-A419-A6424A6CE862}"/>
              </a:ext>
            </a:extLst>
          </p:cNvPr>
          <p:cNvSpPr>
            <a:spLocks noGrp="1"/>
          </p:cNvSpPr>
          <p:nvPr>
            <p:ph type="body" sz="quarter" idx="13" hasCustomPrompt="1"/>
          </p:nvPr>
        </p:nvSpPr>
        <p:spPr>
          <a:xfrm>
            <a:off x="6021910" y="5108379"/>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未来目标</a:t>
            </a:r>
          </a:p>
        </p:txBody>
      </p:sp>
    </p:spTree>
    <p:extLst>
      <p:ext uri="{BB962C8B-B14F-4D97-AF65-F5344CB8AC3E}">
        <p14:creationId xmlns:p14="http://schemas.microsoft.com/office/powerpoint/2010/main" val="123221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五项目录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D1C752A-97C6-4F61-A22C-7415BE0A56D4}"/>
              </a:ext>
            </a:extLst>
          </p:cNvPr>
          <p:cNvPicPr>
            <a:picLocks noChangeAspect="1"/>
          </p:cNvPicPr>
          <p:nvPr userDrawn="1"/>
        </p:nvPicPr>
        <p:blipFill rotWithShape="1">
          <a:blip r:embed="rId2">
            <a:alphaModFix amt="60000"/>
          </a:blip>
          <a:srcRect r="10928"/>
          <a:stretch/>
        </p:blipFill>
        <p:spPr>
          <a:xfrm flipH="1" flipV="1">
            <a:off x="-1272" y="20512"/>
            <a:ext cx="12193272" cy="6858330"/>
          </a:xfrm>
          <a:prstGeom prst="rect">
            <a:avLst/>
          </a:prstGeom>
        </p:spPr>
      </p:pic>
      <p:sp>
        <p:nvSpPr>
          <p:cNvPr id="8" name="矩形 7">
            <a:extLst>
              <a:ext uri="{FF2B5EF4-FFF2-40B4-BE49-F238E27FC236}">
                <a16:creationId xmlns:a16="http://schemas.microsoft.com/office/drawing/2014/main" id="{15D5B230-3B9C-4781-AD3C-FD877301C41F}"/>
              </a:ext>
            </a:extLst>
          </p:cNvPr>
          <p:cNvSpPr/>
          <p:nvPr userDrawn="1"/>
        </p:nvSpPr>
        <p:spPr>
          <a:xfrm>
            <a:off x="0" y="0"/>
            <a:ext cx="3340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B83A5FE-B8C5-4581-8B61-C76D51A2C78D}"/>
              </a:ext>
            </a:extLst>
          </p:cNvPr>
          <p:cNvSpPr/>
          <p:nvPr userDrawn="1"/>
        </p:nvSpPr>
        <p:spPr>
          <a:xfrm>
            <a:off x="793958" y="1612900"/>
            <a:ext cx="1015662" cy="3632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13C2380-F764-485E-8FF7-7AEDFAC7B5AD}"/>
              </a:ext>
            </a:extLst>
          </p:cNvPr>
          <p:cNvSpPr/>
          <p:nvPr userDrawn="1"/>
        </p:nvSpPr>
        <p:spPr>
          <a:xfrm>
            <a:off x="1609466" y="2173056"/>
            <a:ext cx="352556" cy="2671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90852D7B-F4E3-4696-AC71-77496AEDED47}"/>
              </a:ext>
            </a:extLst>
          </p:cNvPr>
          <p:cNvGrpSpPr/>
          <p:nvPr userDrawn="1"/>
        </p:nvGrpSpPr>
        <p:grpSpPr>
          <a:xfrm>
            <a:off x="514222" y="2081808"/>
            <a:ext cx="3022600" cy="2748508"/>
            <a:chOff x="5722092" y="-1107478"/>
            <a:chExt cx="3022600" cy="2748508"/>
          </a:xfrm>
        </p:grpSpPr>
        <p:sp>
          <p:nvSpPr>
            <p:cNvPr id="12" name="文本框 11">
              <a:extLst>
                <a:ext uri="{FF2B5EF4-FFF2-40B4-BE49-F238E27FC236}">
                  <a16:creationId xmlns:a16="http://schemas.microsoft.com/office/drawing/2014/main" id="{49418C25-2A8B-4BB4-BE1D-8752119CCAA4}"/>
                </a:ext>
              </a:extLst>
            </p:cNvPr>
            <p:cNvSpPr txBox="1"/>
            <p:nvPr/>
          </p:nvSpPr>
          <p:spPr>
            <a:xfrm>
              <a:off x="6360266" y="-1107478"/>
              <a:ext cx="1015662" cy="2308324"/>
            </a:xfrm>
            <a:prstGeom prst="rect">
              <a:avLst/>
            </a:prstGeom>
            <a:noFill/>
          </p:spPr>
          <p:txBody>
            <a:bodyPr wrap="squar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0C4EE784-6411-4C6C-A7B3-5DC23819CA30}"/>
                </a:ext>
              </a:extLst>
            </p:cNvPr>
            <p:cNvSpPr/>
            <p:nvPr/>
          </p:nvSpPr>
          <p:spPr>
            <a:xfrm>
              <a:off x="5722092" y="1117810"/>
              <a:ext cx="3022600" cy="523220"/>
            </a:xfrm>
            <a:prstGeom prst="rect">
              <a:avLst/>
            </a:prstGeom>
          </p:spPr>
          <p:txBody>
            <a:bodyPr wrap="square">
              <a:spAutoFit/>
            </a:bodyPr>
            <a:lstStyle/>
            <a:p>
              <a:pPr algn="ctr"/>
              <a:r>
                <a:rPr lang="en-US" altLang="zh-CN" sz="2800" b="1">
                  <a:solidFill>
                    <a:schemeClr val="bg1"/>
                  </a:solidFill>
                  <a:latin typeface="+mj-ea"/>
                </a:rPr>
                <a:t>CONTENT</a:t>
              </a:r>
              <a:endParaRPr lang="zh-CN" altLang="en-US" sz="2800" b="1">
                <a:solidFill>
                  <a:schemeClr val="bg1"/>
                </a:solidFill>
                <a:latin typeface="+mj-ea"/>
              </a:endParaRPr>
            </a:p>
          </p:txBody>
        </p:sp>
      </p:grpSp>
      <p:sp>
        <p:nvSpPr>
          <p:cNvPr id="14" name="矩形 13">
            <a:extLst>
              <a:ext uri="{FF2B5EF4-FFF2-40B4-BE49-F238E27FC236}">
                <a16:creationId xmlns:a16="http://schemas.microsoft.com/office/drawing/2014/main" id="{A06BCA08-57C5-47AE-A2A3-A341B714C612}"/>
              </a:ext>
            </a:extLst>
          </p:cNvPr>
          <p:cNvSpPr/>
          <p:nvPr userDrawn="1"/>
        </p:nvSpPr>
        <p:spPr>
          <a:xfrm>
            <a:off x="757406" y="2768600"/>
            <a:ext cx="7245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2384E8E4-3F42-436C-B5AB-08969962D687}"/>
              </a:ext>
            </a:extLst>
          </p:cNvPr>
          <p:cNvGrpSpPr/>
          <p:nvPr userDrawn="1"/>
        </p:nvGrpSpPr>
        <p:grpSpPr>
          <a:xfrm>
            <a:off x="5183709" y="748719"/>
            <a:ext cx="5398824" cy="691322"/>
            <a:chOff x="5183709" y="1129719"/>
            <a:chExt cx="5398824" cy="691322"/>
          </a:xfrm>
        </p:grpSpPr>
        <p:sp>
          <p:nvSpPr>
            <p:cNvPr id="15" name="矩形 14">
              <a:extLst>
                <a:ext uri="{FF2B5EF4-FFF2-40B4-BE49-F238E27FC236}">
                  <a16:creationId xmlns:a16="http://schemas.microsoft.com/office/drawing/2014/main" id="{09B77D86-1B1B-4646-8C55-65EA5CC103BD}"/>
                </a:ext>
              </a:extLst>
            </p:cNvPr>
            <p:cNvSpPr/>
            <p:nvPr userDrawn="1"/>
          </p:nvSpPr>
          <p:spPr>
            <a:xfrm>
              <a:off x="5745491" y="1186464"/>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6" name="矩形: 圆角 15">
              <a:extLst>
                <a:ext uri="{FF2B5EF4-FFF2-40B4-BE49-F238E27FC236}">
                  <a16:creationId xmlns:a16="http://schemas.microsoft.com/office/drawing/2014/main" id="{8DC55351-7961-4B0E-84C1-5EC6777B6865}"/>
                </a:ext>
              </a:extLst>
            </p:cNvPr>
            <p:cNvSpPr/>
            <p:nvPr userDrawn="1"/>
          </p:nvSpPr>
          <p:spPr>
            <a:xfrm>
              <a:off x="5183709" y="1129719"/>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文本框 16">
              <a:extLst>
                <a:ext uri="{FF2B5EF4-FFF2-40B4-BE49-F238E27FC236}">
                  <a16:creationId xmlns:a16="http://schemas.microsoft.com/office/drawing/2014/main" id="{DA80D717-D195-4AA3-AB4D-5B6074B1B6CA}"/>
                </a:ext>
              </a:extLst>
            </p:cNvPr>
            <p:cNvSpPr txBox="1"/>
            <p:nvPr userDrawn="1"/>
          </p:nvSpPr>
          <p:spPr>
            <a:xfrm>
              <a:off x="5209936" y="116373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01</a:t>
              </a:r>
              <a:endParaRPr lang="zh-CN" altLang="en-US">
                <a:solidFill>
                  <a:prstClr val="white"/>
                </a:solidFill>
                <a:latin typeface="微软雅黑"/>
                <a:ea typeface="微软雅黑"/>
              </a:endParaRPr>
            </a:p>
          </p:txBody>
        </p:sp>
      </p:grpSp>
      <p:grpSp>
        <p:nvGrpSpPr>
          <p:cNvPr id="6" name="组合 5">
            <a:extLst>
              <a:ext uri="{FF2B5EF4-FFF2-40B4-BE49-F238E27FC236}">
                <a16:creationId xmlns:a16="http://schemas.microsoft.com/office/drawing/2014/main" id="{54C3FA44-7268-4D7F-BD83-33C71586C5C1}"/>
              </a:ext>
            </a:extLst>
          </p:cNvPr>
          <p:cNvGrpSpPr/>
          <p:nvPr userDrawn="1"/>
        </p:nvGrpSpPr>
        <p:grpSpPr>
          <a:xfrm>
            <a:off x="5164656" y="3056793"/>
            <a:ext cx="5417877" cy="693337"/>
            <a:chOff x="5164656" y="3761117"/>
            <a:chExt cx="5417877" cy="693337"/>
          </a:xfrm>
        </p:grpSpPr>
        <p:sp>
          <p:nvSpPr>
            <p:cNvPr id="20" name="矩形 19">
              <a:extLst>
                <a:ext uri="{FF2B5EF4-FFF2-40B4-BE49-F238E27FC236}">
                  <a16:creationId xmlns:a16="http://schemas.microsoft.com/office/drawing/2014/main" id="{BDEFE2DE-2528-47FC-81F2-6411D580404B}"/>
                </a:ext>
              </a:extLst>
            </p:cNvPr>
            <p:cNvSpPr/>
            <p:nvPr userDrawn="1"/>
          </p:nvSpPr>
          <p:spPr>
            <a:xfrm>
              <a:off x="5745491" y="3817862"/>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1" name="矩形: 圆角 20">
              <a:extLst>
                <a:ext uri="{FF2B5EF4-FFF2-40B4-BE49-F238E27FC236}">
                  <a16:creationId xmlns:a16="http://schemas.microsoft.com/office/drawing/2014/main" id="{E5BDF89A-A3BD-44F3-BF7F-760BB7C14A74}"/>
                </a:ext>
              </a:extLst>
            </p:cNvPr>
            <p:cNvSpPr/>
            <p:nvPr userDrawn="1"/>
          </p:nvSpPr>
          <p:spPr>
            <a:xfrm>
              <a:off x="5183709" y="3761117"/>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a16="http://schemas.microsoft.com/office/drawing/2014/main" id="{F97E9D01-96DB-4B90-AD82-4F6D5892572C}"/>
                </a:ext>
              </a:extLst>
            </p:cNvPr>
            <p:cNvSpPr txBox="1"/>
            <p:nvPr userDrawn="1"/>
          </p:nvSpPr>
          <p:spPr>
            <a:xfrm>
              <a:off x="5164656" y="380812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03</a:t>
              </a:r>
              <a:endParaRPr lang="zh-CN" altLang="en-US">
                <a:solidFill>
                  <a:prstClr val="white"/>
                </a:solidFill>
                <a:latin typeface="微软雅黑"/>
                <a:ea typeface="微软雅黑"/>
              </a:endParaRPr>
            </a:p>
          </p:txBody>
        </p:sp>
      </p:grpSp>
      <p:grpSp>
        <p:nvGrpSpPr>
          <p:cNvPr id="5" name="组合 4">
            <a:extLst>
              <a:ext uri="{FF2B5EF4-FFF2-40B4-BE49-F238E27FC236}">
                <a16:creationId xmlns:a16="http://schemas.microsoft.com/office/drawing/2014/main" id="{8647FC08-8842-4651-B156-88DF31082C4D}"/>
              </a:ext>
            </a:extLst>
          </p:cNvPr>
          <p:cNvGrpSpPr/>
          <p:nvPr userDrawn="1"/>
        </p:nvGrpSpPr>
        <p:grpSpPr>
          <a:xfrm>
            <a:off x="5183709" y="1902756"/>
            <a:ext cx="5398824" cy="691322"/>
            <a:chOff x="5183709" y="2445418"/>
            <a:chExt cx="5398824" cy="691322"/>
          </a:xfrm>
        </p:grpSpPr>
        <p:grpSp>
          <p:nvGrpSpPr>
            <p:cNvPr id="3" name="组合 2">
              <a:extLst>
                <a:ext uri="{FF2B5EF4-FFF2-40B4-BE49-F238E27FC236}">
                  <a16:creationId xmlns:a16="http://schemas.microsoft.com/office/drawing/2014/main" id="{BF1BAEAF-FB6A-4C01-8912-1D2BA637A259}"/>
                </a:ext>
              </a:extLst>
            </p:cNvPr>
            <p:cNvGrpSpPr/>
            <p:nvPr userDrawn="1"/>
          </p:nvGrpSpPr>
          <p:grpSpPr>
            <a:xfrm>
              <a:off x="5183709" y="2445418"/>
              <a:ext cx="5398824" cy="691322"/>
              <a:chOff x="5183709" y="2445418"/>
              <a:chExt cx="5398824" cy="691322"/>
            </a:xfrm>
          </p:grpSpPr>
          <p:sp>
            <p:nvSpPr>
              <p:cNvPr id="18" name="矩形 17">
                <a:extLst>
                  <a:ext uri="{FF2B5EF4-FFF2-40B4-BE49-F238E27FC236}">
                    <a16:creationId xmlns:a16="http://schemas.microsoft.com/office/drawing/2014/main" id="{27BB2480-8CDB-4147-BCA0-E522734950A7}"/>
                  </a:ext>
                </a:extLst>
              </p:cNvPr>
              <p:cNvSpPr/>
              <p:nvPr userDrawn="1"/>
            </p:nvSpPr>
            <p:spPr>
              <a:xfrm>
                <a:off x="5745491" y="2502163"/>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矩形: 圆角 18">
                <a:extLst>
                  <a:ext uri="{FF2B5EF4-FFF2-40B4-BE49-F238E27FC236}">
                    <a16:creationId xmlns:a16="http://schemas.microsoft.com/office/drawing/2014/main" id="{682426E0-271D-42AF-A714-CFCE857BB78F}"/>
                  </a:ext>
                </a:extLst>
              </p:cNvPr>
              <p:cNvSpPr/>
              <p:nvPr userDrawn="1"/>
            </p:nvSpPr>
            <p:spPr>
              <a:xfrm>
                <a:off x="5183709" y="2445418"/>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grpSp>
        <p:sp>
          <p:nvSpPr>
            <p:cNvPr id="23" name="文本框 22">
              <a:extLst>
                <a:ext uri="{FF2B5EF4-FFF2-40B4-BE49-F238E27FC236}">
                  <a16:creationId xmlns:a16="http://schemas.microsoft.com/office/drawing/2014/main" id="{9ECB42A8-21C2-4C96-B3F9-066B33787C8C}"/>
                </a:ext>
              </a:extLst>
            </p:cNvPr>
            <p:cNvSpPr txBox="1"/>
            <p:nvPr userDrawn="1"/>
          </p:nvSpPr>
          <p:spPr>
            <a:xfrm>
              <a:off x="5183709" y="2485928"/>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02</a:t>
              </a:r>
              <a:endParaRPr lang="zh-CN" altLang="en-US">
                <a:solidFill>
                  <a:prstClr val="white"/>
                </a:solidFill>
                <a:latin typeface="微软雅黑"/>
                <a:ea typeface="微软雅黑"/>
              </a:endParaRPr>
            </a:p>
          </p:txBody>
        </p:sp>
      </p:grpSp>
      <p:sp>
        <p:nvSpPr>
          <p:cNvPr id="27" name="矩形 26">
            <a:extLst>
              <a:ext uri="{FF2B5EF4-FFF2-40B4-BE49-F238E27FC236}">
                <a16:creationId xmlns:a16="http://schemas.microsoft.com/office/drawing/2014/main" id="{3E2A3932-7466-4A7E-BC56-51B60E275A55}"/>
              </a:ext>
            </a:extLst>
          </p:cNvPr>
          <p:cNvSpPr/>
          <p:nvPr userDrawn="1"/>
        </p:nvSpPr>
        <p:spPr>
          <a:xfrm>
            <a:off x="3404633" y="0"/>
            <a:ext cx="45719" cy="6878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占位符 28">
            <a:extLst>
              <a:ext uri="{FF2B5EF4-FFF2-40B4-BE49-F238E27FC236}">
                <a16:creationId xmlns:a16="http://schemas.microsoft.com/office/drawing/2014/main" id="{31651381-919C-4C38-ABB7-4B8B6037D3DD}"/>
              </a:ext>
            </a:extLst>
          </p:cNvPr>
          <p:cNvSpPr>
            <a:spLocks noGrp="1"/>
          </p:cNvSpPr>
          <p:nvPr>
            <p:ph type="body" sz="quarter" idx="10" hasCustomPrompt="1"/>
          </p:nvPr>
        </p:nvSpPr>
        <p:spPr>
          <a:xfrm>
            <a:off x="6012383" y="816806"/>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363632"/>
                </a:solidFill>
                <a:effectLst/>
                <a:uLnTx/>
                <a:uFillTx/>
                <a:latin typeface="微软雅黑" panose="020B0503020204020204" pitchFamily="34" charset="-122"/>
                <a:ea typeface="微软雅黑" panose="020B0503020204020204" pitchFamily="34" charset="-122"/>
                <a:cs typeface="+mn-cs"/>
              </a:rPr>
              <a:t>工作回顾</a:t>
            </a:r>
          </a:p>
        </p:txBody>
      </p:sp>
      <p:sp>
        <p:nvSpPr>
          <p:cNvPr id="30" name="文本占位符 29">
            <a:extLst>
              <a:ext uri="{FF2B5EF4-FFF2-40B4-BE49-F238E27FC236}">
                <a16:creationId xmlns:a16="http://schemas.microsoft.com/office/drawing/2014/main" id="{434327CB-41AC-4392-9DB6-0685F46C8376}"/>
              </a:ext>
            </a:extLst>
          </p:cNvPr>
          <p:cNvSpPr>
            <a:spLocks noGrp="1"/>
          </p:cNvSpPr>
          <p:nvPr>
            <p:ph type="body" sz="quarter" idx="11" hasCustomPrompt="1"/>
          </p:nvPr>
        </p:nvSpPr>
        <p:spPr>
          <a:xfrm>
            <a:off x="6012383" y="1966076"/>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心得体会</a:t>
            </a:r>
          </a:p>
        </p:txBody>
      </p:sp>
      <p:sp>
        <p:nvSpPr>
          <p:cNvPr id="31" name="文本占位符 30">
            <a:extLst>
              <a:ext uri="{FF2B5EF4-FFF2-40B4-BE49-F238E27FC236}">
                <a16:creationId xmlns:a16="http://schemas.microsoft.com/office/drawing/2014/main" id="{5DE9C3ED-8810-4A5B-947E-42AACA8B62BD}"/>
              </a:ext>
            </a:extLst>
          </p:cNvPr>
          <p:cNvSpPr>
            <a:spLocks noGrp="1"/>
          </p:cNvSpPr>
          <p:nvPr>
            <p:ph type="body" sz="quarter" idx="12" hasCustomPrompt="1"/>
          </p:nvPr>
        </p:nvSpPr>
        <p:spPr>
          <a:xfrm>
            <a:off x="6012383" y="3115346"/>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新年计划</a:t>
            </a:r>
          </a:p>
        </p:txBody>
      </p:sp>
      <p:grpSp>
        <p:nvGrpSpPr>
          <p:cNvPr id="39" name="组合 38">
            <a:extLst>
              <a:ext uri="{FF2B5EF4-FFF2-40B4-BE49-F238E27FC236}">
                <a16:creationId xmlns:a16="http://schemas.microsoft.com/office/drawing/2014/main" id="{8E28D930-B892-473C-8EA6-520301EA969A}"/>
              </a:ext>
            </a:extLst>
          </p:cNvPr>
          <p:cNvGrpSpPr/>
          <p:nvPr userDrawn="1"/>
        </p:nvGrpSpPr>
        <p:grpSpPr>
          <a:xfrm>
            <a:off x="5183710" y="4212845"/>
            <a:ext cx="5417877" cy="693337"/>
            <a:chOff x="5183710" y="5038065"/>
            <a:chExt cx="5417877" cy="693337"/>
          </a:xfrm>
        </p:grpSpPr>
        <p:sp>
          <p:nvSpPr>
            <p:cNvPr id="24" name="矩形 23">
              <a:extLst>
                <a:ext uri="{FF2B5EF4-FFF2-40B4-BE49-F238E27FC236}">
                  <a16:creationId xmlns:a16="http://schemas.microsoft.com/office/drawing/2014/main" id="{2486DD7A-5D07-48D4-ADD3-CFF23031BD1D}"/>
                </a:ext>
              </a:extLst>
            </p:cNvPr>
            <p:cNvSpPr/>
            <p:nvPr userDrawn="1"/>
          </p:nvSpPr>
          <p:spPr>
            <a:xfrm>
              <a:off x="5764545" y="5094810"/>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5" name="矩形: 圆角 24">
              <a:extLst>
                <a:ext uri="{FF2B5EF4-FFF2-40B4-BE49-F238E27FC236}">
                  <a16:creationId xmlns:a16="http://schemas.microsoft.com/office/drawing/2014/main" id="{8ADA43C0-3AB7-4B73-A699-B1B9022D90CA}"/>
                </a:ext>
              </a:extLst>
            </p:cNvPr>
            <p:cNvSpPr/>
            <p:nvPr userDrawn="1"/>
          </p:nvSpPr>
          <p:spPr>
            <a:xfrm>
              <a:off x="5202763" y="503806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id="{665729AC-3424-4BEE-B993-47D4FD573975}"/>
                </a:ext>
              </a:extLst>
            </p:cNvPr>
            <p:cNvSpPr txBox="1"/>
            <p:nvPr userDrawn="1"/>
          </p:nvSpPr>
          <p:spPr>
            <a:xfrm>
              <a:off x="5183710" y="508507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04</a:t>
              </a:r>
              <a:endParaRPr lang="zh-CN" altLang="en-US">
                <a:solidFill>
                  <a:prstClr val="white"/>
                </a:solidFill>
                <a:latin typeface="微软雅黑"/>
                <a:ea typeface="微软雅黑"/>
              </a:endParaRPr>
            </a:p>
          </p:txBody>
        </p:sp>
      </p:grpSp>
      <p:sp>
        <p:nvSpPr>
          <p:cNvPr id="28" name="文本占位符 27">
            <a:extLst>
              <a:ext uri="{FF2B5EF4-FFF2-40B4-BE49-F238E27FC236}">
                <a16:creationId xmlns:a16="http://schemas.microsoft.com/office/drawing/2014/main" id="{D32F8A8B-4A0C-4DE2-A419-A6424A6CE862}"/>
              </a:ext>
            </a:extLst>
          </p:cNvPr>
          <p:cNvSpPr>
            <a:spLocks noGrp="1"/>
          </p:cNvSpPr>
          <p:nvPr>
            <p:ph type="body" sz="quarter" idx="13" hasCustomPrompt="1"/>
          </p:nvPr>
        </p:nvSpPr>
        <p:spPr>
          <a:xfrm>
            <a:off x="6012383" y="4264616"/>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未来目标</a:t>
            </a:r>
          </a:p>
        </p:txBody>
      </p:sp>
      <p:grpSp>
        <p:nvGrpSpPr>
          <p:cNvPr id="40" name="组合 39">
            <a:extLst>
              <a:ext uri="{FF2B5EF4-FFF2-40B4-BE49-F238E27FC236}">
                <a16:creationId xmlns:a16="http://schemas.microsoft.com/office/drawing/2014/main" id="{770D0AFA-3F6D-4306-9F7F-ACC5B131D5B7}"/>
              </a:ext>
            </a:extLst>
          </p:cNvPr>
          <p:cNvGrpSpPr/>
          <p:nvPr userDrawn="1"/>
        </p:nvGrpSpPr>
        <p:grpSpPr>
          <a:xfrm>
            <a:off x="5164656" y="5368899"/>
            <a:ext cx="5417877" cy="693337"/>
            <a:chOff x="5164656" y="5749899"/>
            <a:chExt cx="5417877" cy="693337"/>
          </a:xfrm>
        </p:grpSpPr>
        <p:sp>
          <p:nvSpPr>
            <p:cNvPr id="35" name="矩形 34">
              <a:extLst>
                <a:ext uri="{FF2B5EF4-FFF2-40B4-BE49-F238E27FC236}">
                  <a16:creationId xmlns:a16="http://schemas.microsoft.com/office/drawing/2014/main" id="{6062C0DA-AA13-4335-A4FA-DE76009011A4}"/>
                </a:ext>
              </a:extLst>
            </p:cNvPr>
            <p:cNvSpPr/>
            <p:nvPr userDrawn="1"/>
          </p:nvSpPr>
          <p:spPr>
            <a:xfrm>
              <a:off x="5745491" y="5806644"/>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6" name="矩形: 圆角 35">
              <a:extLst>
                <a:ext uri="{FF2B5EF4-FFF2-40B4-BE49-F238E27FC236}">
                  <a16:creationId xmlns:a16="http://schemas.microsoft.com/office/drawing/2014/main" id="{A6D2B477-0515-44B6-989F-A4BF21CE00CE}"/>
                </a:ext>
              </a:extLst>
            </p:cNvPr>
            <p:cNvSpPr/>
            <p:nvPr userDrawn="1"/>
          </p:nvSpPr>
          <p:spPr>
            <a:xfrm>
              <a:off x="5183709" y="5749899"/>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7" name="文本框 36">
              <a:extLst>
                <a:ext uri="{FF2B5EF4-FFF2-40B4-BE49-F238E27FC236}">
                  <a16:creationId xmlns:a16="http://schemas.microsoft.com/office/drawing/2014/main" id="{B6685B53-7B20-40BB-9243-C944E7C349C5}"/>
                </a:ext>
              </a:extLst>
            </p:cNvPr>
            <p:cNvSpPr txBox="1"/>
            <p:nvPr userDrawn="1"/>
          </p:nvSpPr>
          <p:spPr>
            <a:xfrm>
              <a:off x="5164656" y="5796905"/>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05</a:t>
              </a:r>
              <a:endParaRPr lang="zh-CN" altLang="en-US">
                <a:solidFill>
                  <a:prstClr val="white"/>
                </a:solidFill>
                <a:latin typeface="微软雅黑"/>
                <a:ea typeface="微软雅黑"/>
              </a:endParaRPr>
            </a:p>
          </p:txBody>
        </p:sp>
      </p:grpSp>
      <p:sp>
        <p:nvSpPr>
          <p:cNvPr id="38" name="文本占位符 37">
            <a:extLst>
              <a:ext uri="{FF2B5EF4-FFF2-40B4-BE49-F238E27FC236}">
                <a16:creationId xmlns:a16="http://schemas.microsoft.com/office/drawing/2014/main" id="{135B55A9-3405-4D34-BCD0-925666C855FE}"/>
              </a:ext>
            </a:extLst>
          </p:cNvPr>
          <p:cNvSpPr>
            <a:spLocks noGrp="1"/>
          </p:cNvSpPr>
          <p:nvPr>
            <p:ph type="body" sz="quarter" idx="14" hasCustomPrompt="1"/>
          </p:nvPr>
        </p:nvSpPr>
        <p:spPr>
          <a:xfrm>
            <a:off x="6012383" y="5413888"/>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会议总结</a:t>
            </a:r>
          </a:p>
        </p:txBody>
      </p:sp>
    </p:spTree>
    <p:extLst>
      <p:ext uri="{BB962C8B-B14F-4D97-AF65-F5344CB8AC3E}">
        <p14:creationId xmlns:p14="http://schemas.microsoft.com/office/powerpoint/2010/main" val="1062556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转场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C0FBFBD-6B3F-4A71-B6F5-F6E121BF4C53}"/>
              </a:ext>
            </a:extLst>
          </p:cNvPr>
          <p:cNvPicPr>
            <a:picLocks noChangeAspect="1"/>
          </p:cNvPicPr>
          <p:nvPr userDrawn="1"/>
        </p:nvPicPr>
        <p:blipFill rotWithShape="1">
          <a:blip r:embed="rId2">
            <a:alphaModFix amt="75000"/>
          </a:blip>
          <a:srcRect r="10928"/>
          <a:stretch/>
        </p:blipFill>
        <p:spPr>
          <a:xfrm flipH="1" flipV="1">
            <a:off x="-1272" y="-165"/>
            <a:ext cx="12193272" cy="6858330"/>
          </a:xfrm>
          <a:prstGeom prst="rect">
            <a:avLst/>
          </a:prstGeom>
        </p:spPr>
      </p:pic>
      <p:grpSp>
        <p:nvGrpSpPr>
          <p:cNvPr id="8" name="组合 7">
            <a:extLst>
              <a:ext uri="{FF2B5EF4-FFF2-40B4-BE49-F238E27FC236}">
                <a16:creationId xmlns:a16="http://schemas.microsoft.com/office/drawing/2014/main" id="{185D9E87-AB50-46C7-ABAC-E98DDAC8DB91}"/>
              </a:ext>
            </a:extLst>
          </p:cNvPr>
          <p:cNvGrpSpPr/>
          <p:nvPr userDrawn="1"/>
        </p:nvGrpSpPr>
        <p:grpSpPr>
          <a:xfrm>
            <a:off x="8922881" y="3459700"/>
            <a:ext cx="3082306" cy="2768712"/>
            <a:chOff x="5361651" y="1304562"/>
            <a:chExt cx="593384" cy="533015"/>
          </a:xfrm>
        </p:grpSpPr>
        <p:sp>
          <p:nvSpPr>
            <p:cNvPr id="9" name="椭圆 8">
              <a:extLst>
                <a:ext uri="{FF2B5EF4-FFF2-40B4-BE49-F238E27FC236}">
                  <a16:creationId xmlns:a16="http://schemas.microsoft.com/office/drawing/2014/main" id="{A8CDCDD9-02C0-4698-AA66-95EB3FE837E7}"/>
                </a:ext>
              </a:extLst>
            </p:cNvPr>
            <p:cNvSpPr/>
            <p:nvPr/>
          </p:nvSpPr>
          <p:spPr>
            <a:xfrm>
              <a:off x="5474571" y="1378857"/>
              <a:ext cx="480464" cy="458720"/>
            </a:xfrm>
            <a:prstGeom prst="ellipse">
              <a:avLst/>
            </a:prstGeom>
            <a:gradFill flip="none" rotWithShape="1">
              <a:gsLst>
                <a:gs pos="56000">
                  <a:schemeClr val="accent1">
                    <a:alpha val="20000"/>
                  </a:schemeClr>
                </a:gs>
                <a:gs pos="74000">
                  <a:schemeClr val="accent1">
                    <a:alpha val="1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632E077D-2F44-4F57-BC9A-08384B13C49E}"/>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a:extLst>
              <a:ext uri="{FF2B5EF4-FFF2-40B4-BE49-F238E27FC236}">
                <a16:creationId xmlns:a16="http://schemas.microsoft.com/office/drawing/2014/main" id="{0179C31C-0F06-479D-BB61-1460784FE9E9}"/>
              </a:ext>
            </a:extLst>
          </p:cNvPr>
          <p:cNvSpPr/>
          <p:nvPr userDrawn="1"/>
        </p:nvSpPr>
        <p:spPr>
          <a:xfrm>
            <a:off x="0" y="6497709"/>
            <a:ext cx="12192000" cy="360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4A623C7-FE7F-499A-8F07-40327BF009C9}"/>
              </a:ext>
            </a:extLst>
          </p:cNvPr>
          <p:cNvSpPr/>
          <p:nvPr userDrawn="1"/>
        </p:nvSpPr>
        <p:spPr>
          <a:xfrm>
            <a:off x="0" y="640627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1C33A5A0-BD76-4842-8DC5-672D52703CF6}"/>
              </a:ext>
            </a:extLst>
          </p:cNvPr>
          <p:cNvGrpSpPr/>
          <p:nvPr userDrawn="1"/>
        </p:nvGrpSpPr>
        <p:grpSpPr>
          <a:xfrm>
            <a:off x="10100201" y="2910770"/>
            <a:ext cx="506396" cy="446519"/>
            <a:chOff x="5345632" y="1300230"/>
            <a:chExt cx="609403" cy="537347"/>
          </a:xfrm>
        </p:grpSpPr>
        <p:sp>
          <p:nvSpPr>
            <p:cNvPr id="14" name="椭圆 13">
              <a:extLst>
                <a:ext uri="{FF2B5EF4-FFF2-40B4-BE49-F238E27FC236}">
                  <a16:creationId xmlns:a16="http://schemas.microsoft.com/office/drawing/2014/main" id="{DBE5AEDB-0B22-4E50-B1E8-AD832AF0582E}"/>
                </a:ext>
              </a:extLst>
            </p:cNvPr>
            <p:cNvSpPr/>
            <p:nvPr/>
          </p:nvSpPr>
          <p:spPr>
            <a:xfrm>
              <a:off x="5474571" y="1378857"/>
              <a:ext cx="480464" cy="458720"/>
            </a:xfrm>
            <a:prstGeom prst="ellipse">
              <a:avLst/>
            </a:prstGeom>
            <a:gradFill flip="none" rotWithShape="1">
              <a:gsLst>
                <a:gs pos="59000">
                  <a:schemeClr val="accent1">
                    <a:alpha val="7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53695A34-5011-4347-AAB6-49CC92204715}"/>
                </a:ext>
              </a:extLst>
            </p:cNvPr>
            <p:cNvSpPr/>
            <p:nvPr/>
          </p:nvSpPr>
          <p:spPr>
            <a:xfrm flipH="1">
              <a:off x="5345632" y="1300230"/>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8F0B5EF-0E75-4B88-9B3F-2A457007A1A9}"/>
              </a:ext>
            </a:extLst>
          </p:cNvPr>
          <p:cNvGrpSpPr/>
          <p:nvPr userDrawn="1"/>
        </p:nvGrpSpPr>
        <p:grpSpPr>
          <a:xfrm>
            <a:off x="6821636" y="4801161"/>
            <a:ext cx="488940" cy="468146"/>
            <a:chOff x="5386625" y="1332586"/>
            <a:chExt cx="568410" cy="504991"/>
          </a:xfrm>
        </p:grpSpPr>
        <p:sp>
          <p:nvSpPr>
            <p:cNvPr id="18" name="椭圆 17">
              <a:extLst>
                <a:ext uri="{FF2B5EF4-FFF2-40B4-BE49-F238E27FC236}">
                  <a16:creationId xmlns:a16="http://schemas.microsoft.com/office/drawing/2014/main" id="{6FD3B6BC-DDF5-42F5-AB70-82123D35EAAC}"/>
                </a:ext>
              </a:extLst>
            </p:cNvPr>
            <p:cNvSpPr/>
            <p:nvPr/>
          </p:nvSpPr>
          <p:spPr>
            <a:xfrm>
              <a:off x="5474571" y="1378857"/>
              <a:ext cx="480464" cy="458720"/>
            </a:xfrm>
            <a:prstGeom prst="ellipse">
              <a:avLst/>
            </a:prstGeom>
            <a:gradFill flip="none" rotWithShape="1">
              <a:gsLst>
                <a:gs pos="67000">
                  <a:schemeClr val="accent1"/>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050F7402-0744-40FF-B0EE-650E8AE9914B}"/>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7DDCE93D-47F4-43C9-9E02-77B9E27B5740}"/>
              </a:ext>
            </a:extLst>
          </p:cNvPr>
          <p:cNvGrpSpPr/>
          <p:nvPr userDrawn="1"/>
        </p:nvGrpSpPr>
        <p:grpSpPr>
          <a:xfrm>
            <a:off x="9426451" y="706385"/>
            <a:ext cx="1018385" cy="914776"/>
            <a:chOff x="5361651" y="1304562"/>
            <a:chExt cx="593384" cy="533015"/>
          </a:xfrm>
        </p:grpSpPr>
        <p:sp>
          <p:nvSpPr>
            <p:cNvPr id="21" name="椭圆 20">
              <a:extLst>
                <a:ext uri="{FF2B5EF4-FFF2-40B4-BE49-F238E27FC236}">
                  <a16:creationId xmlns:a16="http://schemas.microsoft.com/office/drawing/2014/main" id="{CFBFF24D-6FF7-4C63-8726-F610394FE3F2}"/>
                </a:ext>
              </a:extLst>
            </p:cNvPr>
            <p:cNvSpPr/>
            <p:nvPr/>
          </p:nvSpPr>
          <p:spPr>
            <a:xfrm>
              <a:off x="5474571" y="1378857"/>
              <a:ext cx="480464" cy="458720"/>
            </a:xfrm>
            <a:prstGeom prst="ellipse">
              <a:avLst/>
            </a:prstGeom>
            <a:gradFill flip="none" rotWithShape="1">
              <a:gsLst>
                <a:gs pos="56000">
                  <a:schemeClr val="accent1"/>
                </a:gs>
                <a:gs pos="74000">
                  <a:schemeClr val="accent1">
                    <a:alpha val="85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3282DAD0-FDBF-4CC2-9A4F-500288C31ADD}"/>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a:extLst>
              <a:ext uri="{FF2B5EF4-FFF2-40B4-BE49-F238E27FC236}">
                <a16:creationId xmlns:a16="http://schemas.microsoft.com/office/drawing/2014/main" id="{B356C1A6-1946-4EA9-ACA0-6C049EB6DD51}"/>
              </a:ext>
            </a:extLst>
          </p:cNvPr>
          <p:cNvGrpSpPr/>
          <p:nvPr userDrawn="1"/>
        </p:nvGrpSpPr>
        <p:grpSpPr>
          <a:xfrm>
            <a:off x="1445256" y="4651668"/>
            <a:ext cx="808866" cy="718618"/>
            <a:chOff x="5386625" y="1332586"/>
            <a:chExt cx="568410" cy="504991"/>
          </a:xfrm>
        </p:grpSpPr>
        <p:sp>
          <p:nvSpPr>
            <p:cNvPr id="24" name="椭圆 23">
              <a:extLst>
                <a:ext uri="{FF2B5EF4-FFF2-40B4-BE49-F238E27FC236}">
                  <a16:creationId xmlns:a16="http://schemas.microsoft.com/office/drawing/2014/main" id="{0FB8B837-B89B-45FE-ABC2-F3288C1B7A38}"/>
                </a:ext>
              </a:extLst>
            </p:cNvPr>
            <p:cNvSpPr/>
            <p:nvPr/>
          </p:nvSpPr>
          <p:spPr>
            <a:xfrm>
              <a:off x="5474571" y="1378857"/>
              <a:ext cx="480464" cy="458720"/>
            </a:xfrm>
            <a:prstGeom prst="ellipse">
              <a:avLst/>
            </a:prstGeom>
            <a:gradFill flip="none" rotWithShape="1">
              <a:gsLst>
                <a:gs pos="67000">
                  <a:schemeClr val="accent1">
                    <a:alpha val="84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4D1E8DC9-BFC3-4518-9A30-F266C92FFC93}"/>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a:extLst>
              <a:ext uri="{FF2B5EF4-FFF2-40B4-BE49-F238E27FC236}">
                <a16:creationId xmlns:a16="http://schemas.microsoft.com/office/drawing/2014/main" id="{27FD1651-19AA-46F7-8484-2F2B566BCB10}"/>
              </a:ext>
            </a:extLst>
          </p:cNvPr>
          <p:cNvGrpSpPr/>
          <p:nvPr userDrawn="1"/>
        </p:nvGrpSpPr>
        <p:grpSpPr>
          <a:xfrm>
            <a:off x="6770332" y="1550343"/>
            <a:ext cx="331586" cy="294590"/>
            <a:chOff x="5386625" y="1332586"/>
            <a:chExt cx="568410" cy="504991"/>
          </a:xfrm>
        </p:grpSpPr>
        <p:sp>
          <p:nvSpPr>
            <p:cNvPr id="27" name="椭圆 26">
              <a:extLst>
                <a:ext uri="{FF2B5EF4-FFF2-40B4-BE49-F238E27FC236}">
                  <a16:creationId xmlns:a16="http://schemas.microsoft.com/office/drawing/2014/main" id="{0DDABB85-3D7A-4EF7-9303-BEDC3DA100AC}"/>
                </a:ext>
              </a:extLst>
            </p:cNvPr>
            <p:cNvSpPr/>
            <p:nvPr/>
          </p:nvSpPr>
          <p:spPr>
            <a:xfrm>
              <a:off x="5474571" y="1378857"/>
              <a:ext cx="480464" cy="458720"/>
            </a:xfrm>
            <a:prstGeom prst="ellipse">
              <a:avLst/>
            </a:prstGeom>
            <a:gradFill flip="none" rotWithShape="1">
              <a:gsLst>
                <a:gs pos="67000">
                  <a:schemeClr val="accent1">
                    <a:alpha val="8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DFFBA5BD-6C19-4797-AF82-E88819BBDA51}"/>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a:extLst>
              <a:ext uri="{FF2B5EF4-FFF2-40B4-BE49-F238E27FC236}">
                <a16:creationId xmlns:a16="http://schemas.microsoft.com/office/drawing/2014/main" id="{F8CE416C-B44D-4FFC-9289-1941E7A9B979}"/>
              </a:ext>
            </a:extLst>
          </p:cNvPr>
          <p:cNvGrpSpPr/>
          <p:nvPr userDrawn="1"/>
        </p:nvGrpSpPr>
        <p:grpSpPr>
          <a:xfrm>
            <a:off x="5151824" y="5045145"/>
            <a:ext cx="139670" cy="124086"/>
            <a:chOff x="5386625" y="1332586"/>
            <a:chExt cx="568410" cy="504991"/>
          </a:xfrm>
        </p:grpSpPr>
        <p:sp>
          <p:nvSpPr>
            <p:cNvPr id="30" name="椭圆 29">
              <a:extLst>
                <a:ext uri="{FF2B5EF4-FFF2-40B4-BE49-F238E27FC236}">
                  <a16:creationId xmlns:a16="http://schemas.microsoft.com/office/drawing/2014/main" id="{F094FBE8-64FB-4A0A-86D0-CD64BE000B35}"/>
                </a:ext>
              </a:extLst>
            </p:cNvPr>
            <p:cNvSpPr/>
            <p:nvPr/>
          </p:nvSpPr>
          <p:spPr>
            <a:xfrm>
              <a:off x="5474571" y="1378857"/>
              <a:ext cx="480464" cy="458720"/>
            </a:xfrm>
            <a:prstGeom prst="ellipse">
              <a:avLst/>
            </a:prstGeom>
            <a:gradFill flip="none" rotWithShape="1">
              <a:gsLst>
                <a:gs pos="67000">
                  <a:schemeClr val="accent1">
                    <a:alpha val="5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6F40CA46-5F8C-4DC9-AFFB-90E5B624C0F8}"/>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a:extLst>
              <a:ext uri="{FF2B5EF4-FFF2-40B4-BE49-F238E27FC236}">
                <a16:creationId xmlns:a16="http://schemas.microsoft.com/office/drawing/2014/main" id="{BAEF4C8C-B578-4DB9-8D54-0167D2186E55}"/>
              </a:ext>
            </a:extLst>
          </p:cNvPr>
          <p:cNvGrpSpPr/>
          <p:nvPr userDrawn="1"/>
        </p:nvGrpSpPr>
        <p:grpSpPr>
          <a:xfrm>
            <a:off x="3772743" y="4576323"/>
            <a:ext cx="246180" cy="224838"/>
            <a:chOff x="5386625" y="1332586"/>
            <a:chExt cx="568410" cy="504991"/>
          </a:xfrm>
        </p:grpSpPr>
        <p:sp>
          <p:nvSpPr>
            <p:cNvPr id="34" name="椭圆 33">
              <a:extLst>
                <a:ext uri="{FF2B5EF4-FFF2-40B4-BE49-F238E27FC236}">
                  <a16:creationId xmlns:a16="http://schemas.microsoft.com/office/drawing/2014/main" id="{4BBBCCF7-C634-4EB2-9640-E3DB75A575B4}"/>
                </a:ext>
              </a:extLst>
            </p:cNvPr>
            <p:cNvSpPr/>
            <p:nvPr/>
          </p:nvSpPr>
          <p:spPr>
            <a:xfrm>
              <a:off x="5474571" y="1378857"/>
              <a:ext cx="480464" cy="458720"/>
            </a:xfrm>
            <a:prstGeom prst="ellipse">
              <a:avLst/>
            </a:prstGeom>
            <a:gradFill flip="none" rotWithShape="1">
              <a:gsLst>
                <a:gs pos="67000">
                  <a:schemeClr val="accent1">
                    <a:alpha val="32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1EA740A0-3932-4D0D-9130-3379DB876A67}"/>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a16="http://schemas.microsoft.com/office/drawing/2014/main" id="{4FF719E7-8538-4413-A6F1-300FA4FC55F7}"/>
              </a:ext>
            </a:extLst>
          </p:cNvPr>
          <p:cNvGrpSpPr/>
          <p:nvPr userDrawn="1"/>
        </p:nvGrpSpPr>
        <p:grpSpPr>
          <a:xfrm>
            <a:off x="4081432" y="928181"/>
            <a:ext cx="452286" cy="401821"/>
            <a:chOff x="5386625" y="1332586"/>
            <a:chExt cx="568410" cy="504991"/>
          </a:xfrm>
        </p:grpSpPr>
        <p:sp>
          <p:nvSpPr>
            <p:cNvPr id="38" name="椭圆 37">
              <a:extLst>
                <a:ext uri="{FF2B5EF4-FFF2-40B4-BE49-F238E27FC236}">
                  <a16:creationId xmlns:a16="http://schemas.microsoft.com/office/drawing/2014/main" id="{97E85F33-FEC1-41A3-AC07-FB1F0FF5F69A}"/>
                </a:ext>
              </a:extLst>
            </p:cNvPr>
            <p:cNvSpPr/>
            <p:nvPr/>
          </p:nvSpPr>
          <p:spPr>
            <a:xfrm>
              <a:off x="5474571" y="1378857"/>
              <a:ext cx="480464" cy="458720"/>
            </a:xfrm>
            <a:prstGeom prst="ellipse">
              <a:avLst/>
            </a:prstGeom>
            <a:gradFill flip="none" rotWithShape="1">
              <a:gsLst>
                <a:gs pos="67000">
                  <a:schemeClr val="accent1">
                    <a:alpha val="5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8082B591-225A-4A89-80EC-AE116590B99E}"/>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0" name="直接连接符 39">
            <a:extLst>
              <a:ext uri="{FF2B5EF4-FFF2-40B4-BE49-F238E27FC236}">
                <a16:creationId xmlns:a16="http://schemas.microsoft.com/office/drawing/2014/main" id="{023BF652-A6FD-4679-9E9E-4C6E6C7B3C58}"/>
              </a:ext>
            </a:extLst>
          </p:cNvPr>
          <p:cNvCxnSpPr>
            <a:cxnSpLocks/>
          </p:cNvCxnSpPr>
          <p:nvPr userDrawn="1"/>
        </p:nvCxnSpPr>
        <p:spPr>
          <a:xfrm>
            <a:off x="5841364" y="3443441"/>
            <a:ext cx="3897722"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41" name="组合 40">
            <a:extLst>
              <a:ext uri="{FF2B5EF4-FFF2-40B4-BE49-F238E27FC236}">
                <a16:creationId xmlns:a16="http://schemas.microsoft.com/office/drawing/2014/main" id="{ECA40C9C-0D1D-4E3A-9377-95223312FF2C}"/>
              </a:ext>
            </a:extLst>
          </p:cNvPr>
          <p:cNvGrpSpPr/>
          <p:nvPr userDrawn="1"/>
        </p:nvGrpSpPr>
        <p:grpSpPr>
          <a:xfrm>
            <a:off x="661024" y="406521"/>
            <a:ext cx="1550268" cy="1392544"/>
            <a:chOff x="5361651" y="1304562"/>
            <a:chExt cx="593384" cy="533015"/>
          </a:xfrm>
        </p:grpSpPr>
        <p:sp>
          <p:nvSpPr>
            <p:cNvPr id="42" name="椭圆 41">
              <a:extLst>
                <a:ext uri="{FF2B5EF4-FFF2-40B4-BE49-F238E27FC236}">
                  <a16:creationId xmlns:a16="http://schemas.microsoft.com/office/drawing/2014/main" id="{22D846C1-0979-4EF1-BD37-88AB0116AC74}"/>
                </a:ext>
              </a:extLst>
            </p:cNvPr>
            <p:cNvSpPr/>
            <p:nvPr/>
          </p:nvSpPr>
          <p:spPr>
            <a:xfrm>
              <a:off x="5474571" y="1378857"/>
              <a:ext cx="480464" cy="458720"/>
            </a:xfrm>
            <a:prstGeom prst="ellipse">
              <a:avLst/>
            </a:prstGeom>
            <a:gradFill flip="none" rotWithShape="1">
              <a:gsLst>
                <a:gs pos="56000">
                  <a:schemeClr val="accent1">
                    <a:alpha val="20000"/>
                  </a:schemeClr>
                </a:gs>
                <a:gs pos="74000">
                  <a:schemeClr val="accent1">
                    <a:alpha val="1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7F397951-730B-47E3-9E7F-23CF189BDCEF}"/>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占位符 44">
            <a:extLst>
              <a:ext uri="{FF2B5EF4-FFF2-40B4-BE49-F238E27FC236}">
                <a16:creationId xmlns:a16="http://schemas.microsoft.com/office/drawing/2014/main" id="{47CAD3B1-F57F-40DC-B067-F96291F9D3E0}"/>
              </a:ext>
            </a:extLst>
          </p:cNvPr>
          <p:cNvSpPr>
            <a:spLocks noGrp="1"/>
          </p:cNvSpPr>
          <p:nvPr>
            <p:ph type="body" sz="quarter" idx="10" hasCustomPrompt="1"/>
          </p:nvPr>
        </p:nvSpPr>
        <p:spPr>
          <a:xfrm>
            <a:off x="2068886" y="1147500"/>
            <a:ext cx="3795574" cy="3770263"/>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23900" b="1" i="1" kern="1200" spc="600" noProof="0">
                <a:solidFill>
                  <a:schemeClr val="accent1"/>
                </a:solidFill>
                <a:effectLst/>
                <a:latin typeface="Arial"/>
                <a:ea typeface="微软雅黑"/>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pPr>
            <a:r>
              <a:rPr lang="en-US" altLang="zh-CN" sz="23900" i="1" dirty="0">
                <a:solidFill>
                  <a:schemeClr val="accent1"/>
                </a:solidFill>
                <a:effectLst/>
                <a:latin typeface="Arial"/>
                <a:ea typeface="微软雅黑"/>
              </a:rPr>
              <a:t>01</a:t>
            </a:r>
            <a:endParaRPr lang="zh-CN" altLang="en-US" sz="23900" i="1" dirty="0">
              <a:solidFill>
                <a:schemeClr val="accent1"/>
              </a:solidFill>
              <a:effectLst/>
              <a:latin typeface="Arial"/>
              <a:ea typeface="微软雅黑"/>
            </a:endParaRPr>
          </a:p>
        </p:txBody>
      </p:sp>
      <p:sp>
        <p:nvSpPr>
          <p:cNvPr id="51" name="文本占位符 50">
            <a:extLst>
              <a:ext uri="{FF2B5EF4-FFF2-40B4-BE49-F238E27FC236}">
                <a16:creationId xmlns:a16="http://schemas.microsoft.com/office/drawing/2014/main" id="{8AC408FE-39D6-43C5-8C71-DB30EFBEE495}"/>
              </a:ext>
            </a:extLst>
          </p:cNvPr>
          <p:cNvSpPr>
            <a:spLocks noGrp="1"/>
          </p:cNvSpPr>
          <p:nvPr>
            <p:ph type="body" sz="quarter" idx="11" hasCustomPrompt="1"/>
          </p:nvPr>
        </p:nvSpPr>
        <p:spPr>
          <a:xfrm>
            <a:off x="5740314" y="2297776"/>
            <a:ext cx="3998772" cy="1015663"/>
          </a:xfrm>
        </p:spPr>
        <p:txBody>
          <a:bodyPr wrap="square">
            <a:spAutoFit/>
          </a:bodyPr>
          <a:lstStyle>
            <a:lvl1pPr marL="0" indent="0" algn="l">
              <a:buFontTx/>
              <a:buNone/>
              <a:defRPr lang="zh-CN" altLang="en-US" sz="6000" b="1" kern="1200" spc="600" noProof="0">
                <a:solidFill>
                  <a:schemeClr val="accent2"/>
                </a:solidFill>
                <a:effectLst/>
                <a:latin typeface="Arial"/>
                <a:ea typeface="微软雅黑"/>
                <a:cs typeface="+mn-cs"/>
              </a:defRPr>
            </a:lvl1pPr>
          </a:lstStyle>
          <a:p>
            <a:pPr marL="228600" marR="0" lvl="0" indent="-228600" algn="l" defTabSz="914400" rtl="0" eaLnBrk="1" fontAlgn="auto" latinLnBrk="0" hangingPunct="1">
              <a:lnSpc>
                <a:spcPct val="100000"/>
              </a:lnSpc>
              <a:spcBef>
                <a:spcPts val="0"/>
              </a:spcBef>
              <a:spcAft>
                <a:spcPts val="0"/>
              </a:spcAft>
              <a:buClrTx/>
              <a:buSzTx/>
              <a:tabLst/>
            </a:pPr>
            <a:r>
              <a:rPr lang="zh-CN" altLang="en-US" dirty="0">
                <a:solidFill>
                  <a:schemeClr val="accent2"/>
                </a:solidFill>
                <a:effectLst/>
                <a:latin typeface="Arial"/>
                <a:ea typeface="微软雅黑"/>
              </a:rPr>
              <a:t>工作回顾</a:t>
            </a:r>
          </a:p>
        </p:txBody>
      </p:sp>
      <p:sp>
        <p:nvSpPr>
          <p:cNvPr id="53" name="文本占位符 52">
            <a:extLst>
              <a:ext uri="{FF2B5EF4-FFF2-40B4-BE49-F238E27FC236}">
                <a16:creationId xmlns:a16="http://schemas.microsoft.com/office/drawing/2014/main" id="{F2EC19E0-239B-4B72-A470-9C7BB447E9EF}"/>
              </a:ext>
            </a:extLst>
          </p:cNvPr>
          <p:cNvSpPr>
            <a:spLocks noGrp="1"/>
          </p:cNvSpPr>
          <p:nvPr>
            <p:ph type="body" sz="quarter" idx="12" hasCustomPrompt="1"/>
          </p:nvPr>
        </p:nvSpPr>
        <p:spPr>
          <a:xfrm>
            <a:off x="5740314" y="3578337"/>
            <a:ext cx="3998772" cy="480131"/>
          </a:xfrm>
        </p:spPr>
        <p:txBody>
          <a:bodyPr wrap="square">
            <a:spAutoFit/>
          </a:bodyPr>
          <a:lstStyle>
            <a:lvl1pPr marL="0" indent="0" algn="l" defTabSz="914400" rtl="0" eaLnBrk="1" latinLnBrk="0" hangingPunct="1">
              <a:buFontTx/>
              <a:buNone/>
              <a:defRPr lang="en-US" altLang="zh-CN" sz="2800" kern="1200">
                <a:solidFill>
                  <a:schemeClr val="tx1"/>
                </a:solidFill>
                <a:latin typeface="+mn-lt"/>
                <a:ea typeface="+mn-ea"/>
                <a:cs typeface="+mn-cs"/>
              </a:defRPr>
            </a:lvl1pPr>
          </a:lstStyle>
          <a:p>
            <a:r>
              <a:rPr lang="en-US" altLang="zh-CN" sz="2800"/>
              <a:t>Please Add Text Herea</a:t>
            </a:r>
          </a:p>
        </p:txBody>
      </p:sp>
    </p:spTree>
    <p:extLst>
      <p:ext uri="{BB962C8B-B14F-4D97-AF65-F5344CB8AC3E}">
        <p14:creationId xmlns:p14="http://schemas.microsoft.com/office/powerpoint/2010/main" val="1477406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页1">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34DFF6A-3389-4EF4-8B79-FA5F98336325}"/>
              </a:ext>
            </a:extLst>
          </p:cNvPr>
          <p:cNvPicPr>
            <a:picLocks noChangeAspect="1"/>
          </p:cNvPicPr>
          <p:nvPr userDrawn="1"/>
        </p:nvPicPr>
        <p:blipFill rotWithShape="1">
          <a:blip r:embed="rId2">
            <a:alphaModFix amt="60000"/>
          </a:blip>
          <a:srcRect r="10928"/>
          <a:stretch/>
        </p:blipFill>
        <p:spPr>
          <a:xfrm flipH="1" flipV="1">
            <a:off x="-636" y="0"/>
            <a:ext cx="12193272" cy="6858330"/>
          </a:xfrm>
          <a:prstGeom prst="rect">
            <a:avLst/>
          </a:prstGeom>
        </p:spPr>
      </p:pic>
      <p:cxnSp>
        <p:nvCxnSpPr>
          <p:cNvPr id="2" name="直接连接符 1">
            <a:extLst>
              <a:ext uri="{FF2B5EF4-FFF2-40B4-BE49-F238E27FC236}">
                <a16:creationId xmlns:a16="http://schemas.microsoft.com/office/drawing/2014/main" id="{DE54DAA0-DE0E-4A5B-BE6A-35F37E800A89}"/>
              </a:ext>
            </a:extLst>
          </p:cNvPr>
          <p:cNvCxnSpPr/>
          <p:nvPr userDrawn="1"/>
        </p:nvCxnSpPr>
        <p:spPr>
          <a:xfrm>
            <a:off x="228600" y="1052203"/>
            <a:ext cx="11963400" cy="0"/>
          </a:xfrm>
          <a:prstGeom prst="line">
            <a:avLst/>
          </a:prstGeom>
          <a:ln w="12700">
            <a:solidFill>
              <a:schemeClr val="tx2">
                <a:alpha val="31000"/>
              </a:schemeClr>
            </a:solidFill>
          </a:ln>
        </p:spPr>
        <p:style>
          <a:lnRef idx="1">
            <a:schemeClr val="accent1"/>
          </a:lnRef>
          <a:fillRef idx="0">
            <a:schemeClr val="accent1"/>
          </a:fillRef>
          <a:effectRef idx="0">
            <a:schemeClr val="accent1"/>
          </a:effectRef>
          <a:fontRef idx="minor">
            <a:schemeClr val="tx1"/>
          </a:fontRef>
        </p:style>
      </p:cxnSp>
      <p:sp>
        <p:nvSpPr>
          <p:cNvPr id="10" name="任意多边形: 形状 9">
            <a:extLst>
              <a:ext uri="{FF2B5EF4-FFF2-40B4-BE49-F238E27FC236}">
                <a16:creationId xmlns:a16="http://schemas.microsoft.com/office/drawing/2014/main" id="{2F4AC827-D731-4E1F-BF6A-796333B07DF7}"/>
              </a:ext>
            </a:extLst>
          </p:cNvPr>
          <p:cNvSpPr/>
          <p:nvPr userDrawn="1"/>
        </p:nvSpPr>
        <p:spPr>
          <a:xfrm>
            <a:off x="0" y="241300"/>
            <a:ext cx="457200" cy="825500"/>
          </a:xfrm>
          <a:custGeom>
            <a:avLst/>
            <a:gdLst>
              <a:gd name="connsiteX0" fmla="*/ 0 w 457200"/>
              <a:gd name="connsiteY0" fmla="*/ 0 h 825500"/>
              <a:gd name="connsiteX1" fmla="*/ 319614 w 457200"/>
              <a:gd name="connsiteY1" fmla="*/ 0 h 825500"/>
              <a:gd name="connsiteX2" fmla="*/ 457200 w 457200"/>
              <a:gd name="connsiteY2" fmla="*/ 137586 h 825500"/>
              <a:gd name="connsiteX3" fmla="*/ 457200 w 457200"/>
              <a:gd name="connsiteY3" fmla="*/ 687914 h 825500"/>
              <a:gd name="connsiteX4" fmla="*/ 319614 w 457200"/>
              <a:gd name="connsiteY4" fmla="*/ 825500 h 825500"/>
              <a:gd name="connsiteX5" fmla="*/ 0 w 457200"/>
              <a:gd name="connsiteY5"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825500">
                <a:moveTo>
                  <a:pt x="0" y="0"/>
                </a:moveTo>
                <a:lnTo>
                  <a:pt x="319614" y="0"/>
                </a:lnTo>
                <a:cubicBezTo>
                  <a:pt x="395601" y="0"/>
                  <a:pt x="457200" y="61599"/>
                  <a:pt x="457200" y="137586"/>
                </a:cubicBezTo>
                <a:lnTo>
                  <a:pt x="457200" y="687914"/>
                </a:lnTo>
                <a:cubicBezTo>
                  <a:pt x="457200" y="763901"/>
                  <a:pt x="395601" y="825500"/>
                  <a:pt x="319614" y="825500"/>
                </a:cubicBezTo>
                <a:lnTo>
                  <a:pt x="0" y="825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id="{97912679-E8F4-47FC-BB94-0FF8D9892D3F}"/>
              </a:ext>
            </a:extLst>
          </p:cNvPr>
          <p:cNvSpPr/>
          <p:nvPr userDrawn="1"/>
        </p:nvSpPr>
        <p:spPr>
          <a:xfrm>
            <a:off x="-4763" y="370284"/>
            <a:ext cx="319088" cy="567532"/>
          </a:xfrm>
          <a:custGeom>
            <a:avLst/>
            <a:gdLst>
              <a:gd name="connsiteX0" fmla="*/ 0 w 319088"/>
              <a:gd name="connsiteY0" fmla="*/ 0 h 567532"/>
              <a:gd name="connsiteX1" fmla="*/ 287204 w 319088"/>
              <a:gd name="connsiteY1" fmla="*/ 0 h 567532"/>
              <a:gd name="connsiteX2" fmla="*/ 319088 w 319088"/>
              <a:gd name="connsiteY2" fmla="*/ 31884 h 567532"/>
              <a:gd name="connsiteX3" fmla="*/ 319088 w 319088"/>
              <a:gd name="connsiteY3" fmla="*/ 535648 h 567532"/>
              <a:gd name="connsiteX4" fmla="*/ 287204 w 319088"/>
              <a:gd name="connsiteY4" fmla="*/ 567532 h 567532"/>
              <a:gd name="connsiteX5" fmla="*/ 0 w 319088"/>
              <a:gd name="connsiteY5" fmla="*/ 567532 h 56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088" h="567532">
                <a:moveTo>
                  <a:pt x="0" y="0"/>
                </a:moveTo>
                <a:lnTo>
                  <a:pt x="287204" y="0"/>
                </a:lnTo>
                <a:cubicBezTo>
                  <a:pt x="304813" y="0"/>
                  <a:pt x="319088" y="14275"/>
                  <a:pt x="319088" y="31884"/>
                </a:cubicBezTo>
                <a:lnTo>
                  <a:pt x="319088" y="535648"/>
                </a:lnTo>
                <a:cubicBezTo>
                  <a:pt x="319088" y="553257"/>
                  <a:pt x="304813" y="567532"/>
                  <a:pt x="287204" y="567532"/>
                </a:cubicBezTo>
                <a:lnTo>
                  <a:pt x="0" y="5675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F5D54897-4800-4934-9115-4DBBBF98F48C}"/>
              </a:ext>
            </a:extLst>
          </p:cNvPr>
          <p:cNvSpPr/>
          <p:nvPr userDrawn="1"/>
        </p:nvSpPr>
        <p:spPr>
          <a:xfrm>
            <a:off x="228600" y="524843"/>
            <a:ext cx="309563" cy="258415"/>
          </a:xfrm>
          <a:prstGeom prst="roundRect">
            <a:avLst/>
          </a:prstGeom>
          <a:ln>
            <a:noFill/>
          </a:ln>
          <a:effectLst>
            <a:outerShdw blurRad="76200" sx="107000" sy="107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58ED72EF-A180-4CC3-8E7A-B7463D00304E}"/>
              </a:ext>
            </a:extLst>
          </p:cNvPr>
          <p:cNvSpPr/>
          <p:nvPr userDrawn="1"/>
        </p:nvSpPr>
        <p:spPr>
          <a:xfrm>
            <a:off x="304800" y="598392"/>
            <a:ext cx="157163" cy="111316"/>
          </a:xfrm>
          <a:prstGeom prst="roundRect">
            <a:avLst>
              <a:gd name="adj" fmla="val 103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11">
            <a:extLst>
              <a:ext uri="{FF2B5EF4-FFF2-40B4-BE49-F238E27FC236}">
                <a16:creationId xmlns:a16="http://schemas.microsoft.com/office/drawing/2014/main" id="{A1BECAD9-4D5B-413B-BB00-E40F544B6D2D}"/>
              </a:ext>
            </a:extLst>
          </p:cNvPr>
          <p:cNvSpPr>
            <a:spLocks noGrp="1"/>
          </p:cNvSpPr>
          <p:nvPr>
            <p:ph type="body" sz="quarter" idx="10" hasCustomPrompt="1"/>
          </p:nvPr>
        </p:nvSpPr>
        <p:spPr>
          <a:xfrm>
            <a:off x="614363" y="361663"/>
            <a:ext cx="10880951"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mn-lt"/>
                <a:ea typeface="+mn-ea"/>
                <a:cs typeface="+mn-cs"/>
              </a:rPr>
              <a:t>请输入你的标题</a:t>
            </a:r>
          </a:p>
        </p:txBody>
      </p:sp>
    </p:spTree>
    <p:extLst>
      <p:ext uri="{BB962C8B-B14F-4D97-AF65-F5344CB8AC3E}">
        <p14:creationId xmlns:p14="http://schemas.microsoft.com/office/powerpoint/2010/main" val="226354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2">
    <p:spTree>
      <p:nvGrpSpPr>
        <p:cNvPr id="1" name=""/>
        <p:cNvGrpSpPr/>
        <p:nvPr/>
      </p:nvGrpSpPr>
      <p:grpSpPr>
        <a:xfrm>
          <a:off x="0" y="0"/>
          <a:ext cx="0" cy="0"/>
          <a:chOff x="0" y="0"/>
          <a:chExt cx="0" cy="0"/>
        </a:xfrm>
      </p:grpSpPr>
      <p:cxnSp>
        <p:nvCxnSpPr>
          <p:cNvPr id="5" name="直接连接符 4">
            <a:extLst>
              <a:ext uri="{FF2B5EF4-FFF2-40B4-BE49-F238E27FC236}">
                <a16:creationId xmlns:a16="http://schemas.microsoft.com/office/drawing/2014/main" id="{195AA32D-BBEB-432A-A205-1918C678BF7D}"/>
              </a:ext>
            </a:extLst>
          </p:cNvPr>
          <p:cNvCxnSpPr/>
          <p:nvPr userDrawn="1"/>
        </p:nvCxnSpPr>
        <p:spPr>
          <a:xfrm>
            <a:off x="228600" y="1052203"/>
            <a:ext cx="11963400" cy="0"/>
          </a:xfrm>
          <a:prstGeom prst="line">
            <a:avLst/>
          </a:prstGeom>
          <a:ln w="12700">
            <a:solidFill>
              <a:schemeClr val="tx2">
                <a:alpha val="31000"/>
              </a:schemeClr>
            </a:solidFill>
          </a:ln>
        </p:spPr>
        <p:style>
          <a:lnRef idx="1">
            <a:schemeClr val="accent1"/>
          </a:lnRef>
          <a:fillRef idx="0">
            <a:schemeClr val="accent1"/>
          </a:fillRef>
          <a:effectRef idx="0">
            <a:schemeClr val="accent1"/>
          </a:effectRef>
          <a:fontRef idx="minor">
            <a:schemeClr val="tx1"/>
          </a:fontRef>
        </p:style>
      </p:cxnSp>
      <p:sp>
        <p:nvSpPr>
          <p:cNvPr id="6" name="任意多边形: 形状 5">
            <a:extLst>
              <a:ext uri="{FF2B5EF4-FFF2-40B4-BE49-F238E27FC236}">
                <a16:creationId xmlns:a16="http://schemas.microsoft.com/office/drawing/2014/main" id="{A90FF544-B1F6-44BF-BD8D-41896F07FEFF}"/>
              </a:ext>
            </a:extLst>
          </p:cNvPr>
          <p:cNvSpPr/>
          <p:nvPr userDrawn="1"/>
        </p:nvSpPr>
        <p:spPr>
          <a:xfrm>
            <a:off x="0" y="241300"/>
            <a:ext cx="457200" cy="825500"/>
          </a:xfrm>
          <a:custGeom>
            <a:avLst/>
            <a:gdLst>
              <a:gd name="connsiteX0" fmla="*/ 0 w 457200"/>
              <a:gd name="connsiteY0" fmla="*/ 0 h 825500"/>
              <a:gd name="connsiteX1" fmla="*/ 319614 w 457200"/>
              <a:gd name="connsiteY1" fmla="*/ 0 h 825500"/>
              <a:gd name="connsiteX2" fmla="*/ 457200 w 457200"/>
              <a:gd name="connsiteY2" fmla="*/ 137586 h 825500"/>
              <a:gd name="connsiteX3" fmla="*/ 457200 w 457200"/>
              <a:gd name="connsiteY3" fmla="*/ 687914 h 825500"/>
              <a:gd name="connsiteX4" fmla="*/ 319614 w 457200"/>
              <a:gd name="connsiteY4" fmla="*/ 825500 h 825500"/>
              <a:gd name="connsiteX5" fmla="*/ 0 w 457200"/>
              <a:gd name="connsiteY5"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825500">
                <a:moveTo>
                  <a:pt x="0" y="0"/>
                </a:moveTo>
                <a:lnTo>
                  <a:pt x="319614" y="0"/>
                </a:lnTo>
                <a:cubicBezTo>
                  <a:pt x="395601" y="0"/>
                  <a:pt x="457200" y="61599"/>
                  <a:pt x="457200" y="137586"/>
                </a:cubicBezTo>
                <a:lnTo>
                  <a:pt x="457200" y="687914"/>
                </a:lnTo>
                <a:cubicBezTo>
                  <a:pt x="457200" y="763901"/>
                  <a:pt x="395601" y="825500"/>
                  <a:pt x="319614" y="825500"/>
                </a:cubicBezTo>
                <a:lnTo>
                  <a:pt x="0" y="825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8AD76520-51F8-44B0-BDA6-5D1DFFBBC9E7}"/>
              </a:ext>
            </a:extLst>
          </p:cNvPr>
          <p:cNvSpPr/>
          <p:nvPr userDrawn="1"/>
        </p:nvSpPr>
        <p:spPr>
          <a:xfrm>
            <a:off x="-4763" y="370284"/>
            <a:ext cx="319088" cy="567532"/>
          </a:xfrm>
          <a:custGeom>
            <a:avLst/>
            <a:gdLst>
              <a:gd name="connsiteX0" fmla="*/ 0 w 319088"/>
              <a:gd name="connsiteY0" fmla="*/ 0 h 567532"/>
              <a:gd name="connsiteX1" fmla="*/ 287204 w 319088"/>
              <a:gd name="connsiteY1" fmla="*/ 0 h 567532"/>
              <a:gd name="connsiteX2" fmla="*/ 319088 w 319088"/>
              <a:gd name="connsiteY2" fmla="*/ 31884 h 567532"/>
              <a:gd name="connsiteX3" fmla="*/ 319088 w 319088"/>
              <a:gd name="connsiteY3" fmla="*/ 535648 h 567532"/>
              <a:gd name="connsiteX4" fmla="*/ 287204 w 319088"/>
              <a:gd name="connsiteY4" fmla="*/ 567532 h 567532"/>
              <a:gd name="connsiteX5" fmla="*/ 0 w 319088"/>
              <a:gd name="connsiteY5" fmla="*/ 567532 h 56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088" h="567532">
                <a:moveTo>
                  <a:pt x="0" y="0"/>
                </a:moveTo>
                <a:lnTo>
                  <a:pt x="287204" y="0"/>
                </a:lnTo>
                <a:cubicBezTo>
                  <a:pt x="304813" y="0"/>
                  <a:pt x="319088" y="14275"/>
                  <a:pt x="319088" y="31884"/>
                </a:cubicBezTo>
                <a:lnTo>
                  <a:pt x="319088" y="535648"/>
                </a:lnTo>
                <a:cubicBezTo>
                  <a:pt x="319088" y="553257"/>
                  <a:pt x="304813" y="567532"/>
                  <a:pt x="287204" y="567532"/>
                </a:cubicBezTo>
                <a:lnTo>
                  <a:pt x="0" y="5675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E11CC43B-434A-4B18-954B-156960744154}"/>
              </a:ext>
            </a:extLst>
          </p:cNvPr>
          <p:cNvSpPr/>
          <p:nvPr userDrawn="1"/>
        </p:nvSpPr>
        <p:spPr>
          <a:xfrm>
            <a:off x="228600" y="524843"/>
            <a:ext cx="309563" cy="258415"/>
          </a:xfrm>
          <a:prstGeom prst="roundRect">
            <a:avLst/>
          </a:prstGeom>
          <a:ln>
            <a:noFill/>
          </a:ln>
          <a:effectLst>
            <a:outerShdw blurRad="76200" sx="107000" sy="107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4CB9D09-47D0-4A5D-98D3-E173BD296D64}"/>
              </a:ext>
            </a:extLst>
          </p:cNvPr>
          <p:cNvSpPr/>
          <p:nvPr userDrawn="1"/>
        </p:nvSpPr>
        <p:spPr>
          <a:xfrm>
            <a:off x="304800" y="598392"/>
            <a:ext cx="157163" cy="111316"/>
          </a:xfrm>
          <a:prstGeom prst="roundRect">
            <a:avLst>
              <a:gd name="adj" fmla="val 103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占位符 10">
            <a:extLst>
              <a:ext uri="{FF2B5EF4-FFF2-40B4-BE49-F238E27FC236}">
                <a16:creationId xmlns:a16="http://schemas.microsoft.com/office/drawing/2014/main" id="{BF08A1D1-EA11-4B84-A0A9-8E26D962ABA2}"/>
              </a:ext>
            </a:extLst>
          </p:cNvPr>
          <p:cNvSpPr>
            <a:spLocks noGrp="1"/>
          </p:cNvSpPr>
          <p:nvPr>
            <p:ph type="body" sz="quarter" idx="10" hasCustomPrompt="1"/>
          </p:nvPr>
        </p:nvSpPr>
        <p:spPr>
          <a:xfrm>
            <a:off x="614363" y="361663"/>
            <a:ext cx="10880951"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mn-lt"/>
                <a:ea typeface="+mn-ea"/>
                <a:cs typeface="+mn-cs"/>
              </a:rPr>
              <a:t>请输入你的标题</a:t>
            </a:r>
          </a:p>
        </p:txBody>
      </p:sp>
    </p:spTree>
    <p:extLst>
      <p:ext uri="{BB962C8B-B14F-4D97-AF65-F5344CB8AC3E}">
        <p14:creationId xmlns:p14="http://schemas.microsoft.com/office/powerpoint/2010/main" val="495631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文版式1">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0873DE6B-C1B6-4A8E-81EC-BCE1E05FA0C4}"/>
              </a:ext>
            </a:extLst>
          </p:cNvPr>
          <p:cNvSpPr>
            <a:spLocks noGrp="1"/>
          </p:cNvSpPr>
          <p:nvPr>
            <p:ph type="pic" sz="quarter" idx="11"/>
          </p:nvPr>
        </p:nvSpPr>
        <p:spPr>
          <a:xfrm>
            <a:off x="693535" y="1797874"/>
            <a:ext cx="2703401" cy="2019300"/>
          </a:xfrm>
          <a:custGeom>
            <a:avLst/>
            <a:gdLst>
              <a:gd name="connsiteX0" fmla="*/ 0 w 2703401"/>
              <a:gd name="connsiteY0" fmla="*/ 0 h 2019300"/>
              <a:gd name="connsiteX1" fmla="*/ 2703401 w 2703401"/>
              <a:gd name="connsiteY1" fmla="*/ 0 h 2019300"/>
              <a:gd name="connsiteX2" fmla="*/ 2703401 w 2703401"/>
              <a:gd name="connsiteY2" fmla="*/ 2019300 h 2019300"/>
              <a:gd name="connsiteX3" fmla="*/ 0 w 2703401"/>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703401" h="2019300">
                <a:moveTo>
                  <a:pt x="0" y="0"/>
                </a:moveTo>
                <a:lnTo>
                  <a:pt x="2703401" y="0"/>
                </a:lnTo>
                <a:lnTo>
                  <a:pt x="2703401" y="2019300"/>
                </a:lnTo>
                <a:lnTo>
                  <a:pt x="0" y="2019300"/>
                </a:ln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3" name="图片占位符 12">
            <a:extLst>
              <a:ext uri="{FF2B5EF4-FFF2-40B4-BE49-F238E27FC236}">
                <a16:creationId xmlns:a16="http://schemas.microsoft.com/office/drawing/2014/main" id="{9E88FB8D-788B-421E-8EEB-BDCA2706B95A}"/>
              </a:ext>
            </a:extLst>
          </p:cNvPr>
          <p:cNvSpPr>
            <a:spLocks noGrp="1"/>
          </p:cNvSpPr>
          <p:nvPr>
            <p:ph type="pic" sz="quarter" idx="12"/>
          </p:nvPr>
        </p:nvSpPr>
        <p:spPr>
          <a:xfrm>
            <a:off x="3394187" y="3812350"/>
            <a:ext cx="2703401" cy="2019300"/>
          </a:xfrm>
          <a:custGeom>
            <a:avLst/>
            <a:gdLst>
              <a:gd name="connsiteX0" fmla="*/ 0 w 2703401"/>
              <a:gd name="connsiteY0" fmla="*/ 0 h 2019300"/>
              <a:gd name="connsiteX1" fmla="*/ 2703401 w 2703401"/>
              <a:gd name="connsiteY1" fmla="*/ 0 h 2019300"/>
              <a:gd name="connsiteX2" fmla="*/ 2703401 w 2703401"/>
              <a:gd name="connsiteY2" fmla="*/ 2019300 h 2019300"/>
              <a:gd name="connsiteX3" fmla="*/ 0 w 2703401"/>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703401" h="2019300">
                <a:moveTo>
                  <a:pt x="0" y="0"/>
                </a:moveTo>
                <a:lnTo>
                  <a:pt x="2703401" y="0"/>
                </a:lnTo>
                <a:lnTo>
                  <a:pt x="2703401" y="2019300"/>
                </a:lnTo>
                <a:lnTo>
                  <a:pt x="0" y="2019300"/>
                </a:ln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5" name="图片占位符 14">
            <a:extLst>
              <a:ext uri="{FF2B5EF4-FFF2-40B4-BE49-F238E27FC236}">
                <a16:creationId xmlns:a16="http://schemas.microsoft.com/office/drawing/2014/main" id="{81A274B5-2A0E-42E8-8231-95B6015C592F}"/>
              </a:ext>
            </a:extLst>
          </p:cNvPr>
          <p:cNvSpPr>
            <a:spLocks noGrp="1"/>
          </p:cNvSpPr>
          <p:nvPr>
            <p:ph type="pic" sz="quarter" idx="13"/>
          </p:nvPr>
        </p:nvSpPr>
        <p:spPr>
          <a:xfrm>
            <a:off x="6096000" y="1797874"/>
            <a:ext cx="2703401" cy="2019300"/>
          </a:xfrm>
          <a:custGeom>
            <a:avLst/>
            <a:gdLst>
              <a:gd name="connsiteX0" fmla="*/ 0 w 2703401"/>
              <a:gd name="connsiteY0" fmla="*/ 0 h 2019300"/>
              <a:gd name="connsiteX1" fmla="*/ 2703401 w 2703401"/>
              <a:gd name="connsiteY1" fmla="*/ 0 h 2019300"/>
              <a:gd name="connsiteX2" fmla="*/ 2703401 w 2703401"/>
              <a:gd name="connsiteY2" fmla="*/ 2019300 h 2019300"/>
              <a:gd name="connsiteX3" fmla="*/ 0 w 2703401"/>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703401" h="2019300">
                <a:moveTo>
                  <a:pt x="0" y="0"/>
                </a:moveTo>
                <a:lnTo>
                  <a:pt x="2703401" y="0"/>
                </a:lnTo>
                <a:lnTo>
                  <a:pt x="2703401" y="2019300"/>
                </a:lnTo>
                <a:lnTo>
                  <a:pt x="0" y="2019300"/>
                </a:ln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6" name="图片占位符 15">
            <a:extLst>
              <a:ext uri="{FF2B5EF4-FFF2-40B4-BE49-F238E27FC236}">
                <a16:creationId xmlns:a16="http://schemas.microsoft.com/office/drawing/2014/main" id="{1A7C644C-37FE-472B-931F-011A71C888DE}"/>
              </a:ext>
            </a:extLst>
          </p:cNvPr>
          <p:cNvSpPr>
            <a:spLocks noGrp="1"/>
          </p:cNvSpPr>
          <p:nvPr>
            <p:ph type="pic" sz="quarter" idx="14"/>
          </p:nvPr>
        </p:nvSpPr>
        <p:spPr>
          <a:xfrm>
            <a:off x="8798241" y="3812350"/>
            <a:ext cx="2703401" cy="2019300"/>
          </a:xfrm>
          <a:custGeom>
            <a:avLst/>
            <a:gdLst>
              <a:gd name="connsiteX0" fmla="*/ 0 w 2703401"/>
              <a:gd name="connsiteY0" fmla="*/ 0 h 2019300"/>
              <a:gd name="connsiteX1" fmla="*/ 2703401 w 2703401"/>
              <a:gd name="connsiteY1" fmla="*/ 0 h 2019300"/>
              <a:gd name="connsiteX2" fmla="*/ 2703401 w 2703401"/>
              <a:gd name="connsiteY2" fmla="*/ 2019300 h 2019300"/>
              <a:gd name="connsiteX3" fmla="*/ 0 w 2703401"/>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703401" h="2019300">
                <a:moveTo>
                  <a:pt x="0" y="0"/>
                </a:moveTo>
                <a:lnTo>
                  <a:pt x="2703401" y="0"/>
                </a:lnTo>
                <a:lnTo>
                  <a:pt x="2703401" y="2019300"/>
                </a:lnTo>
                <a:lnTo>
                  <a:pt x="0" y="2019300"/>
                </a:ln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cxnSp>
        <p:nvCxnSpPr>
          <p:cNvPr id="6" name="直接连接符 5">
            <a:extLst>
              <a:ext uri="{FF2B5EF4-FFF2-40B4-BE49-F238E27FC236}">
                <a16:creationId xmlns:a16="http://schemas.microsoft.com/office/drawing/2014/main" id="{2EDC8336-33DB-43E9-90C7-87C7386B1F23}"/>
              </a:ext>
            </a:extLst>
          </p:cNvPr>
          <p:cNvCxnSpPr/>
          <p:nvPr userDrawn="1"/>
        </p:nvCxnSpPr>
        <p:spPr>
          <a:xfrm>
            <a:off x="228600" y="1052203"/>
            <a:ext cx="11963400" cy="0"/>
          </a:xfrm>
          <a:prstGeom prst="line">
            <a:avLst/>
          </a:prstGeom>
          <a:ln w="12700">
            <a:solidFill>
              <a:schemeClr val="tx2">
                <a:alpha val="31000"/>
              </a:schemeClr>
            </a:solidFill>
          </a:ln>
        </p:spPr>
        <p:style>
          <a:lnRef idx="1">
            <a:schemeClr val="accent1"/>
          </a:lnRef>
          <a:fillRef idx="0">
            <a:schemeClr val="accent1"/>
          </a:fillRef>
          <a:effectRef idx="0">
            <a:schemeClr val="accent1"/>
          </a:effectRef>
          <a:fontRef idx="minor">
            <a:schemeClr val="tx1"/>
          </a:fontRef>
        </p:style>
      </p:cxnSp>
      <p:sp>
        <p:nvSpPr>
          <p:cNvPr id="7" name="任意多边形: 形状 6">
            <a:extLst>
              <a:ext uri="{FF2B5EF4-FFF2-40B4-BE49-F238E27FC236}">
                <a16:creationId xmlns:a16="http://schemas.microsoft.com/office/drawing/2014/main" id="{AEB76F48-7528-449C-B5E6-36B2BA02E49A}"/>
              </a:ext>
            </a:extLst>
          </p:cNvPr>
          <p:cNvSpPr/>
          <p:nvPr userDrawn="1"/>
        </p:nvSpPr>
        <p:spPr>
          <a:xfrm>
            <a:off x="0" y="241300"/>
            <a:ext cx="457200" cy="825500"/>
          </a:xfrm>
          <a:custGeom>
            <a:avLst/>
            <a:gdLst>
              <a:gd name="connsiteX0" fmla="*/ 0 w 457200"/>
              <a:gd name="connsiteY0" fmla="*/ 0 h 825500"/>
              <a:gd name="connsiteX1" fmla="*/ 319614 w 457200"/>
              <a:gd name="connsiteY1" fmla="*/ 0 h 825500"/>
              <a:gd name="connsiteX2" fmla="*/ 457200 w 457200"/>
              <a:gd name="connsiteY2" fmla="*/ 137586 h 825500"/>
              <a:gd name="connsiteX3" fmla="*/ 457200 w 457200"/>
              <a:gd name="connsiteY3" fmla="*/ 687914 h 825500"/>
              <a:gd name="connsiteX4" fmla="*/ 319614 w 457200"/>
              <a:gd name="connsiteY4" fmla="*/ 825500 h 825500"/>
              <a:gd name="connsiteX5" fmla="*/ 0 w 457200"/>
              <a:gd name="connsiteY5"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825500">
                <a:moveTo>
                  <a:pt x="0" y="0"/>
                </a:moveTo>
                <a:lnTo>
                  <a:pt x="319614" y="0"/>
                </a:lnTo>
                <a:cubicBezTo>
                  <a:pt x="395601" y="0"/>
                  <a:pt x="457200" y="61599"/>
                  <a:pt x="457200" y="137586"/>
                </a:cubicBezTo>
                <a:lnTo>
                  <a:pt x="457200" y="687914"/>
                </a:lnTo>
                <a:cubicBezTo>
                  <a:pt x="457200" y="763901"/>
                  <a:pt x="395601" y="825500"/>
                  <a:pt x="319614" y="825500"/>
                </a:cubicBezTo>
                <a:lnTo>
                  <a:pt x="0" y="825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E4C8459E-2424-4FC6-A4BD-E186A447A60E}"/>
              </a:ext>
            </a:extLst>
          </p:cNvPr>
          <p:cNvSpPr/>
          <p:nvPr userDrawn="1"/>
        </p:nvSpPr>
        <p:spPr>
          <a:xfrm>
            <a:off x="-4763" y="370284"/>
            <a:ext cx="319088" cy="567532"/>
          </a:xfrm>
          <a:custGeom>
            <a:avLst/>
            <a:gdLst>
              <a:gd name="connsiteX0" fmla="*/ 0 w 319088"/>
              <a:gd name="connsiteY0" fmla="*/ 0 h 567532"/>
              <a:gd name="connsiteX1" fmla="*/ 287204 w 319088"/>
              <a:gd name="connsiteY1" fmla="*/ 0 h 567532"/>
              <a:gd name="connsiteX2" fmla="*/ 319088 w 319088"/>
              <a:gd name="connsiteY2" fmla="*/ 31884 h 567532"/>
              <a:gd name="connsiteX3" fmla="*/ 319088 w 319088"/>
              <a:gd name="connsiteY3" fmla="*/ 535648 h 567532"/>
              <a:gd name="connsiteX4" fmla="*/ 287204 w 319088"/>
              <a:gd name="connsiteY4" fmla="*/ 567532 h 567532"/>
              <a:gd name="connsiteX5" fmla="*/ 0 w 319088"/>
              <a:gd name="connsiteY5" fmla="*/ 567532 h 56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088" h="567532">
                <a:moveTo>
                  <a:pt x="0" y="0"/>
                </a:moveTo>
                <a:lnTo>
                  <a:pt x="287204" y="0"/>
                </a:lnTo>
                <a:cubicBezTo>
                  <a:pt x="304813" y="0"/>
                  <a:pt x="319088" y="14275"/>
                  <a:pt x="319088" y="31884"/>
                </a:cubicBezTo>
                <a:lnTo>
                  <a:pt x="319088" y="535648"/>
                </a:lnTo>
                <a:cubicBezTo>
                  <a:pt x="319088" y="553257"/>
                  <a:pt x="304813" y="567532"/>
                  <a:pt x="287204" y="567532"/>
                </a:cubicBezTo>
                <a:lnTo>
                  <a:pt x="0" y="5675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32D6D6CD-80E6-46AE-B716-641B6DFB2E7D}"/>
              </a:ext>
            </a:extLst>
          </p:cNvPr>
          <p:cNvSpPr/>
          <p:nvPr userDrawn="1"/>
        </p:nvSpPr>
        <p:spPr>
          <a:xfrm>
            <a:off x="228600" y="524843"/>
            <a:ext cx="309563" cy="258415"/>
          </a:xfrm>
          <a:prstGeom prst="roundRect">
            <a:avLst/>
          </a:prstGeom>
          <a:ln>
            <a:noFill/>
          </a:ln>
          <a:effectLst>
            <a:outerShdw blurRad="76200" sx="107000" sy="107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5EE33151-DCF9-4FDD-8919-F438C4296501}"/>
              </a:ext>
            </a:extLst>
          </p:cNvPr>
          <p:cNvSpPr/>
          <p:nvPr userDrawn="1"/>
        </p:nvSpPr>
        <p:spPr>
          <a:xfrm>
            <a:off x="304800" y="598392"/>
            <a:ext cx="157163" cy="111316"/>
          </a:xfrm>
          <a:prstGeom prst="roundRect">
            <a:avLst>
              <a:gd name="adj" fmla="val 103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11">
            <a:extLst>
              <a:ext uri="{FF2B5EF4-FFF2-40B4-BE49-F238E27FC236}">
                <a16:creationId xmlns:a16="http://schemas.microsoft.com/office/drawing/2014/main" id="{D8CDF8AF-CB79-4250-B7B0-C9B842021EE0}"/>
              </a:ext>
            </a:extLst>
          </p:cNvPr>
          <p:cNvSpPr>
            <a:spLocks noGrp="1"/>
          </p:cNvSpPr>
          <p:nvPr>
            <p:ph type="body" sz="quarter" idx="10" hasCustomPrompt="1"/>
          </p:nvPr>
        </p:nvSpPr>
        <p:spPr>
          <a:xfrm>
            <a:off x="614363" y="361663"/>
            <a:ext cx="10880951"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mn-lt"/>
                <a:ea typeface="+mn-ea"/>
                <a:cs typeface="+mn-cs"/>
              </a:rPr>
              <a:t>请输入你的标题</a:t>
            </a:r>
          </a:p>
        </p:txBody>
      </p:sp>
    </p:spTree>
    <p:extLst>
      <p:ext uri="{BB962C8B-B14F-4D97-AF65-F5344CB8AC3E}">
        <p14:creationId xmlns:p14="http://schemas.microsoft.com/office/powerpoint/2010/main" val="1700442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文版式2">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2B27DF08-95D8-450F-AAE7-B6CB60FD4934}"/>
              </a:ext>
            </a:extLst>
          </p:cNvPr>
          <p:cNvSpPr>
            <a:spLocks noGrp="1"/>
          </p:cNvSpPr>
          <p:nvPr>
            <p:ph type="pic" sz="quarter" idx="11"/>
          </p:nvPr>
        </p:nvSpPr>
        <p:spPr>
          <a:xfrm>
            <a:off x="886052" y="1783294"/>
            <a:ext cx="1895444" cy="1895444"/>
          </a:xfrm>
          <a:custGeom>
            <a:avLst/>
            <a:gdLst>
              <a:gd name="connsiteX0" fmla="*/ 947722 w 1895444"/>
              <a:gd name="connsiteY0" fmla="*/ 0 h 1895444"/>
              <a:gd name="connsiteX1" fmla="*/ 1895444 w 1895444"/>
              <a:gd name="connsiteY1" fmla="*/ 947722 h 1895444"/>
              <a:gd name="connsiteX2" fmla="*/ 947722 w 1895444"/>
              <a:gd name="connsiteY2" fmla="*/ 1895444 h 1895444"/>
              <a:gd name="connsiteX3" fmla="*/ 0 w 1895444"/>
              <a:gd name="connsiteY3" fmla="*/ 947722 h 1895444"/>
              <a:gd name="connsiteX4" fmla="*/ 947722 w 1895444"/>
              <a:gd name="connsiteY4" fmla="*/ 0 h 18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44" h="1895444">
                <a:moveTo>
                  <a:pt x="947722" y="0"/>
                </a:moveTo>
                <a:cubicBezTo>
                  <a:pt x="1471134" y="0"/>
                  <a:pt x="1895444" y="424310"/>
                  <a:pt x="1895444" y="947722"/>
                </a:cubicBezTo>
                <a:cubicBezTo>
                  <a:pt x="1895444" y="1471134"/>
                  <a:pt x="1471134" y="1895444"/>
                  <a:pt x="947722" y="1895444"/>
                </a:cubicBezTo>
                <a:cubicBezTo>
                  <a:pt x="424310" y="1895444"/>
                  <a:pt x="0" y="1471134"/>
                  <a:pt x="0" y="947722"/>
                </a:cubicBezTo>
                <a:cubicBezTo>
                  <a:pt x="0" y="424310"/>
                  <a:pt x="424310" y="0"/>
                  <a:pt x="947722" y="0"/>
                </a:cubicBez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3" name="图片占位符 12">
            <a:extLst>
              <a:ext uri="{FF2B5EF4-FFF2-40B4-BE49-F238E27FC236}">
                <a16:creationId xmlns:a16="http://schemas.microsoft.com/office/drawing/2014/main" id="{B261A416-E7E8-498B-8702-C610A128F8F1}"/>
              </a:ext>
            </a:extLst>
          </p:cNvPr>
          <p:cNvSpPr>
            <a:spLocks noGrp="1"/>
          </p:cNvSpPr>
          <p:nvPr>
            <p:ph type="pic" sz="quarter" idx="12"/>
          </p:nvPr>
        </p:nvSpPr>
        <p:spPr>
          <a:xfrm>
            <a:off x="3727535" y="1783294"/>
            <a:ext cx="1895444" cy="1895444"/>
          </a:xfrm>
          <a:custGeom>
            <a:avLst/>
            <a:gdLst>
              <a:gd name="connsiteX0" fmla="*/ 947722 w 1895444"/>
              <a:gd name="connsiteY0" fmla="*/ 0 h 1895444"/>
              <a:gd name="connsiteX1" fmla="*/ 1895444 w 1895444"/>
              <a:gd name="connsiteY1" fmla="*/ 947722 h 1895444"/>
              <a:gd name="connsiteX2" fmla="*/ 947722 w 1895444"/>
              <a:gd name="connsiteY2" fmla="*/ 1895444 h 1895444"/>
              <a:gd name="connsiteX3" fmla="*/ 0 w 1895444"/>
              <a:gd name="connsiteY3" fmla="*/ 947722 h 1895444"/>
              <a:gd name="connsiteX4" fmla="*/ 947722 w 1895444"/>
              <a:gd name="connsiteY4" fmla="*/ 0 h 18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44" h="1895444">
                <a:moveTo>
                  <a:pt x="947722" y="0"/>
                </a:moveTo>
                <a:cubicBezTo>
                  <a:pt x="1471134" y="0"/>
                  <a:pt x="1895444" y="424310"/>
                  <a:pt x="1895444" y="947722"/>
                </a:cubicBezTo>
                <a:cubicBezTo>
                  <a:pt x="1895444" y="1471134"/>
                  <a:pt x="1471134" y="1895444"/>
                  <a:pt x="947722" y="1895444"/>
                </a:cubicBezTo>
                <a:cubicBezTo>
                  <a:pt x="424310" y="1895444"/>
                  <a:pt x="0" y="1471134"/>
                  <a:pt x="0" y="947722"/>
                </a:cubicBezTo>
                <a:cubicBezTo>
                  <a:pt x="0" y="424310"/>
                  <a:pt x="424310" y="0"/>
                  <a:pt x="947722" y="0"/>
                </a:cubicBez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5" name="图片占位符 14">
            <a:extLst>
              <a:ext uri="{FF2B5EF4-FFF2-40B4-BE49-F238E27FC236}">
                <a16:creationId xmlns:a16="http://schemas.microsoft.com/office/drawing/2014/main" id="{DE5B100C-500D-4EAC-9ACA-0ECACB061B99}"/>
              </a:ext>
            </a:extLst>
          </p:cNvPr>
          <p:cNvSpPr>
            <a:spLocks noGrp="1"/>
          </p:cNvSpPr>
          <p:nvPr>
            <p:ph type="pic" sz="quarter" idx="13"/>
          </p:nvPr>
        </p:nvSpPr>
        <p:spPr>
          <a:xfrm>
            <a:off x="6569018" y="1783294"/>
            <a:ext cx="1895444" cy="1895444"/>
          </a:xfrm>
          <a:custGeom>
            <a:avLst/>
            <a:gdLst>
              <a:gd name="connsiteX0" fmla="*/ 947722 w 1895444"/>
              <a:gd name="connsiteY0" fmla="*/ 0 h 1895444"/>
              <a:gd name="connsiteX1" fmla="*/ 1895444 w 1895444"/>
              <a:gd name="connsiteY1" fmla="*/ 947722 h 1895444"/>
              <a:gd name="connsiteX2" fmla="*/ 947722 w 1895444"/>
              <a:gd name="connsiteY2" fmla="*/ 1895444 h 1895444"/>
              <a:gd name="connsiteX3" fmla="*/ 0 w 1895444"/>
              <a:gd name="connsiteY3" fmla="*/ 947722 h 1895444"/>
              <a:gd name="connsiteX4" fmla="*/ 947722 w 1895444"/>
              <a:gd name="connsiteY4" fmla="*/ 0 h 18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44" h="1895444">
                <a:moveTo>
                  <a:pt x="947722" y="0"/>
                </a:moveTo>
                <a:cubicBezTo>
                  <a:pt x="1471134" y="0"/>
                  <a:pt x="1895444" y="424310"/>
                  <a:pt x="1895444" y="947722"/>
                </a:cubicBezTo>
                <a:cubicBezTo>
                  <a:pt x="1895444" y="1471134"/>
                  <a:pt x="1471134" y="1895444"/>
                  <a:pt x="947722" y="1895444"/>
                </a:cubicBezTo>
                <a:cubicBezTo>
                  <a:pt x="424310" y="1895444"/>
                  <a:pt x="0" y="1471134"/>
                  <a:pt x="0" y="947722"/>
                </a:cubicBezTo>
                <a:cubicBezTo>
                  <a:pt x="0" y="424310"/>
                  <a:pt x="424310" y="0"/>
                  <a:pt x="947722" y="0"/>
                </a:cubicBez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6" name="图片占位符 15">
            <a:extLst>
              <a:ext uri="{FF2B5EF4-FFF2-40B4-BE49-F238E27FC236}">
                <a16:creationId xmlns:a16="http://schemas.microsoft.com/office/drawing/2014/main" id="{D8A94565-B639-43A7-8218-D4E8A23A15BD}"/>
              </a:ext>
            </a:extLst>
          </p:cNvPr>
          <p:cNvSpPr>
            <a:spLocks noGrp="1"/>
          </p:cNvSpPr>
          <p:nvPr>
            <p:ph type="pic" sz="quarter" idx="14"/>
          </p:nvPr>
        </p:nvSpPr>
        <p:spPr>
          <a:xfrm>
            <a:off x="9410501" y="1783294"/>
            <a:ext cx="1895444" cy="1895444"/>
          </a:xfrm>
          <a:custGeom>
            <a:avLst/>
            <a:gdLst>
              <a:gd name="connsiteX0" fmla="*/ 947722 w 1895444"/>
              <a:gd name="connsiteY0" fmla="*/ 0 h 1895444"/>
              <a:gd name="connsiteX1" fmla="*/ 1895444 w 1895444"/>
              <a:gd name="connsiteY1" fmla="*/ 947722 h 1895444"/>
              <a:gd name="connsiteX2" fmla="*/ 947722 w 1895444"/>
              <a:gd name="connsiteY2" fmla="*/ 1895444 h 1895444"/>
              <a:gd name="connsiteX3" fmla="*/ 0 w 1895444"/>
              <a:gd name="connsiteY3" fmla="*/ 947722 h 1895444"/>
              <a:gd name="connsiteX4" fmla="*/ 947722 w 1895444"/>
              <a:gd name="connsiteY4" fmla="*/ 0 h 18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44" h="1895444">
                <a:moveTo>
                  <a:pt x="947722" y="0"/>
                </a:moveTo>
                <a:cubicBezTo>
                  <a:pt x="1471134" y="0"/>
                  <a:pt x="1895444" y="424310"/>
                  <a:pt x="1895444" y="947722"/>
                </a:cubicBezTo>
                <a:cubicBezTo>
                  <a:pt x="1895444" y="1471134"/>
                  <a:pt x="1471134" y="1895444"/>
                  <a:pt x="947722" y="1895444"/>
                </a:cubicBezTo>
                <a:cubicBezTo>
                  <a:pt x="424310" y="1895444"/>
                  <a:pt x="0" y="1471134"/>
                  <a:pt x="0" y="947722"/>
                </a:cubicBezTo>
                <a:cubicBezTo>
                  <a:pt x="0" y="424310"/>
                  <a:pt x="424310" y="0"/>
                  <a:pt x="947722" y="0"/>
                </a:cubicBez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cxnSp>
        <p:nvCxnSpPr>
          <p:cNvPr id="10" name="直接连接符 9">
            <a:extLst>
              <a:ext uri="{FF2B5EF4-FFF2-40B4-BE49-F238E27FC236}">
                <a16:creationId xmlns:a16="http://schemas.microsoft.com/office/drawing/2014/main" id="{AEB1B31A-A9B5-42DC-8FE9-0D6BFF99513D}"/>
              </a:ext>
            </a:extLst>
          </p:cNvPr>
          <p:cNvCxnSpPr/>
          <p:nvPr userDrawn="1"/>
        </p:nvCxnSpPr>
        <p:spPr>
          <a:xfrm>
            <a:off x="228600" y="1052203"/>
            <a:ext cx="11963400" cy="0"/>
          </a:xfrm>
          <a:prstGeom prst="line">
            <a:avLst/>
          </a:prstGeom>
          <a:ln w="12700">
            <a:solidFill>
              <a:schemeClr val="tx2">
                <a:alpha val="31000"/>
              </a:schemeClr>
            </a:solidFill>
          </a:ln>
        </p:spPr>
        <p:style>
          <a:lnRef idx="1">
            <a:schemeClr val="accent1"/>
          </a:lnRef>
          <a:fillRef idx="0">
            <a:schemeClr val="accent1"/>
          </a:fillRef>
          <a:effectRef idx="0">
            <a:schemeClr val="accent1"/>
          </a:effectRef>
          <a:fontRef idx="minor">
            <a:schemeClr val="tx1"/>
          </a:fontRef>
        </p:style>
      </p:cxnSp>
      <p:sp>
        <p:nvSpPr>
          <p:cNvPr id="17" name="任意多边形: 形状 16">
            <a:extLst>
              <a:ext uri="{FF2B5EF4-FFF2-40B4-BE49-F238E27FC236}">
                <a16:creationId xmlns:a16="http://schemas.microsoft.com/office/drawing/2014/main" id="{DF4F7064-9C1F-4891-9830-99AC3BCCC2DC}"/>
              </a:ext>
            </a:extLst>
          </p:cNvPr>
          <p:cNvSpPr/>
          <p:nvPr userDrawn="1"/>
        </p:nvSpPr>
        <p:spPr>
          <a:xfrm>
            <a:off x="0" y="241300"/>
            <a:ext cx="457200" cy="825500"/>
          </a:xfrm>
          <a:custGeom>
            <a:avLst/>
            <a:gdLst>
              <a:gd name="connsiteX0" fmla="*/ 0 w 457200"/>
              <a:gd name="connsiteY0" fmla="*/ 0 h 825500"/>
              <a:gd name="connsiteX1" fmla="*/ 319614 w 457200"/>
              <a:gd name="connsiteY1" fmla="*/ 0 h 825500"/>
              <a:gd name="connsiteX2" fmla="*/ 457200 w 457200"/>
              <a:gd name="connsiteY2" fmla="*/ 137586 h 825500"/>
              <a:gd name="connsiteX3" fmla="*/ 457200 w 457200"/>
              <a:gd name="connsiteY3" fmla="*/ 687914 h 825500"/>
              <a:gd name="connsiteX4" fmla="*/ 319614 w 457200"/>
              <a:gd name="connsiteY4" fmla="*/ 825500 h 825500"/>
              <a:gd name="connsiteX5" fmla="*/ 0 w 457200"/>
              <a:gd name="connsiteY5"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825500">
                <a:moveTo>
                  <a:pt x="0" y="0"/>
                </a:moveTo>
                <a:lnTo>
                  <a:pt x="319614" y="0"/>
                </a:lnTo>
                <a:cubicBezTo>
                  <a:pt x="395601" y="0"/>
                  <a:pt x="457200" y="61599"/>
                  <a:pt x="457200" y="137586"/>
                </a:cubicBezTo>
                <a:lnTo>
                  <a:pt x="457200" y="687914"/>
                </a:lnTo>
                <a:cubicBezTo>
                  <a:pt x="457200" y="763901"/>
                  <a:pt x="395601" y="825500"/>
                  <a:pt x="319614" y="825500"/>
                </a:cubicBezTo>
                <a:lnTo>
                  <a:pt x="0" y="825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a:extLst>
              <a:ext uri="{FF2B5EF4-FFF2-40B4-BE49-F238E27FC236}">
                <a16:creationId xmlns:a16="http://schemas.microsoft.com/office/drawing/2014/main" id="{9DA57472-BF95-4EDD-99B8-92697078FDC7}"/>
              </a:ext>
            </a:extLst>
          </p:cNvPr>
          <p:cNvSpPr/>
          <p:nvPr userDrawn="1"/>
        </p:nvSpPr>
        <p:spPr>
          <a:xfrm>
            <a:off x="-4763" y="370284"/>
            <a:ext cx="319088" cy="567532"/>
          </a:xfrm>
          <a:custGeom>
            <a:avLst/>
            <a:gdLst>
              <a:gd name="connsiteX0" fmla="*/ 0 w 319088"/>
              <a:gd name="connsiteY0" fmla="*/ 0 h 567532"/>
              <a:gd name="connsiteX1" fmla="*/ 287204 w 319088"/>
              <a:gd name="connsiteY1" fmla="*/ 0 h 567532"/>
              <a:gd name="connsiteX2" fmla="*/ 319088 w 319088"/>
              <a:gd name="connsiteY2" fmla="*/ 31884 h 567532"/>
              <a:gd name="connsiteX3" fmla="*/ 319088 w 319088"/>
              <a:gd name="connsiteY3" fmla="*/ 535648 h 567532"/>
              <a:gd name="connsiteX4" fmla="*/ 287204 w 319088"/>
              <a:gd name="connsiteY4" fmla="*/ 567532 h 567532"/>
              <a:gd name="connsiteX5" fmla="*/ 0 w 319088"/>
              <a:gd name="connsiteY5" fmla="*/ 567532 h 56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088" h="567532">
                <a:moveTo>
                  <a:pt x="0" y="0"/>
                </a:moveTo>
                <a:lnTo>
                  <a:pt x="287204" y="0"/>
                </a:lnTo>
                <a:cubicBezTo>
                  <a:pt x="304813" y="0"/>
                  <a:pt x="319088" y="14275"/>
                  <a:pt x="319088" y="31884"/>
                </a:cubicBezTo>
                <a:lnTo>
                  <a:pt x="319088" y="535648"/>
                </a:lnTo>
                <a:cubicBezTo>
                  <a:pt x="319088" y="553257"/>
                  <a:pt x="304813" y="567532"/>
                  <a:pt x="287204" y="567532"/>
                </a:cubicBezTo>
                <a:lnTo>
                  <a:pt x="0" y="5675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429FFD02-C970-4203-A89D-B94EA651DDEA}"/>
              </a:ext>
            </a:extLst>
          </p:cNvPr>
          <p:cNvSpPr/>
          <p:nvPr userDrawn="1"/>
        </p:nvSpPr>
        <p:spPr>
          <a:xfrm>
            <a:off x="228600" y="524843"/>
            <a:ext cx="309563" cy="258415"/>
          </a:xfrm>
          <a:prstGeom prst="roundRect">
            <a:avLst/>
          </a:prstGeom>
          <a:ln>
            <a:noFill/>
          </a:ln>
          <a:effectLst>
            <a:outerShdw blurRad="76200" sx="107000" sy="107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96A1FB04-408C-4194-9401-C189F119CE15}"/>
              </a:ext>
            </a:extLst>
          </p:cNvPr>
          <p:cNvSpPr/>
          <p:nvPr userDrawn="1"/>
        </p:nvSpPr>
        <p:spPr>
          <a:xfrm>
            <a:off x="304800" y="598392"/>
            <a:ext cx="157163" cy="111316"/>
          </a:xfrm>
          <a:prstGeom prst="roundRect">
            <a:avLst>
              <a:gd name="adj" fmla="val 103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0">
            <a:extLst>
              <a:ext uri="{FF2B5EF4-FFF2-40B4-BE49-F238E27FC236}">
                <a16:creationId xmlns:a16="http://schemas.microsoft.com/office/drawing/2014/main" id="{E947071E-1D7B-43AB-81CD-78A24D106395}"/>
              </a:ext>
            </a:extLst>
          </p:cNvPr>
          <p:cNvSpPr>
            <a:spLocks noGrp="1"/>
          </p:cNvSpPr>
          <p:nvPr>
            <p:ph type="body" sz="quarter" idx="10" hasCustomPrompt="1"/>
          </p:nvPr>
        </p:nvSpPr>
        <p:spPr>
          <a:xfrm>
            <a:off x="614363" y="361663"/>
            <a:ext cx="10880951"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mn-lt"/>
                <a:ea typeface="+mn-ea"/>
                <a:cs typeface="+mn-cs"/>
              </a:rPr>
              <a:t>请输入你的标题</a:t>
            </a:r>
          </a:p>
        </p:txBody>
      </p:sp>
    </p:spTree>
    <p:extLst>
      <p:ext uri="{BB962C8B-B14F-4D97-AF65-F5344CB8AC3E}">
        <p14:creationId xmlns:p14="http://schemas.microsoft.com/office/powerpoint/2010/main" val="148976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三项目录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D1C752A-97C6-4F61-A22C-7415BE0A56D4}"/>
              </a:ext>
            </a:extLst>
          </p:cNvPr>
          <p:cNvPicPr>
            <a:picLocks noChangeAspect="1"/>
          </p:cNvPicPr>
          <p:nvPr userDrawn="1"/>
        </p:nvPicPr>
        <p:blipFill rotWithShape="1">
          <a:blip r:embed="rId2">
            <a:alphaModFix amt="60000"/>
          </a:blip>
          <a:srcRect r="10928"/>
          <a:stretch/>
        </p:blipFill>
        <p:spPr>
          <a:xfrm flipH="1" flipV="1">
            <a:off x="-1272" y="20512"/>
            <a:ext cx="12193272" cy="6858330"/>
          </a:xfrm>
          <a:prstGeom prst="rect">
            <a:avLst/>
          </a:prstGeom>
        </p:spPr>
      </p:pic>
      <p:sp>
        <p:nvSpPr>
          <p:cNvPr id="8" name="矩形 7">
            <a:extLst>
              <a:ext uri="{FF2B5EF4-FFF2-40B4-BE49-F238E27FC236}">
                <a16:creationId xmlns:a16="http://schemas.microsoft.com/office/drawing/2014/main" id="{15D5B230-3B9C-4781-AD3C-FD877301C41F}"/>
              </a:ext>
            </a:extLst>
          </p:cNvPr>
          <p:cNvSpPr/>
          <p:nvPr userDrawn="1"/>
        </p:nvSpPr>
        <p:spPr>
          <a:xfrm>
            <a:off x="0" y="0"/>
            <a:ext cx="3340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B83A5FE-B8C5-4581-8B61-C76D51A2C78D}"/>
              </a:ext>
            </a:extLst>
          </p:cNvPr>
          <p:cNvSpPr/>
          <p:nvPr userDrawn="1"/>
        </p:nvSpPr>
        <p:spPr>
          <a:xfrm>
            <a:off x="793958" y="1612900"/>
            <a:ext cx="1015662" cy="3632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13C2380-F764-485E-8FF7-7AEDFAC7B5AD}"/>
              </a:ext>
            </a:extLst>
          </p:cNvPr>
          <p:cNvSpPr/>
          <p:nvPr userDrawn="1"/>
        </p:nvSpPr>
        <p:spPr>
          <a:xfrm>
            <a:off x="1609466" y="2173056"/>
            <a:ext cx="352556" cy="2671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90852D7B-F4E3-4696-AC71-77496AEDED47}"/>
              </a:ext>
            </a:extLst>
          </p:cNvPr>
          <p:cNvGrpSpPr/>
          <p:nvPr userDrawn="1"/>
        </p:nvGrpSpPr>
        <p:grpSpPr>
          <a:xfrm>
            <a:off x="514222" y="2081808"/>
            <a:ext cx="3022600" cy="2748508"/>
            <a:chOff x="5722092" y="-1107478"/>
            <a:chExt cx="3022600" cy="2748508"/>
          </a:xfrm>
        </p:grpSpPr>
        <p:sp>
          <p:nvSpPr>
            <p:cNvPr id="12" name="文本框 11">
              <a:extLst>
                <a:ext uri="{FF2B5EF4-FFF2-40B4-BE49-F238E27FC236}">
                  <a16:creationId xmlns:a16="http://schemas.microsoft.com/office/drawing/2014/main" id="{49418C25-2A8B-4BB4-BE1D-8752119CCAA4}"/>
                </a:ext>
              </a:extLst>
            </p:cNvPr>
            <p:cNvSpPr txBox="1"/>
            <p:nvPr/>
          </p:nvSpPr>
          <p:spPr>
            <a:xfrm>
              <a:off x="6360266" y="-1107478"/>
              <a:ext cx="1015662" cy="2308324"/>
            </a:xfrm>
            <a:prstGeom prst="rect">
              <a:avLst/>
            </a:prstGeom>
            <a:noFill/>
          </p:spPr>
          <p:txBody>
            <a:bodyPr wrap="squar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0C4EE784-6411-4C6C-A7B3-5DC23819CA30}"/>
                </a:ext>
              </a:extLst>
            </p:cNvPr>
            <p:cNvSpPr/>
            <p:nvPr/>
          </p:nvSpPr>
          <p:spPr>
            <a:xfrm>
              <a:off x="5722092" y="1117810"/>
              <a:ext cx="3022600" cy="523220"/>
            </a:xfrm>
            <a:prstGeom prst="rect">
              <a:avLst/>
            </a:prstGeom>
          </p:spPr>
          <p:txBody>
            <a:bodyPr wrap="square">
              <a:spAutoFit/>
            </a:bodyPr>
            <a:lstStyle/>
            <a:p>
              <a:pPr algn="ctr"/>
              <a:r>
                <a:rPr lang="en-US" altLang="zh-CN" sz="2800" b="1">
                  <a:solidFill>
                    <a:schemeClr val="bg1"/>
                  </a:solidFill>
                  <a:latin typeface="+mj-ea"/>
                </a:rPr>
                <a:t>CONTENT</a:t>
              </a:r>
              <a:endParaRPr lang="zh-CN" altLang="en-US" sz="2800" b="1">
                <a:solidFill>
                  <a:schemeClr val="bg1"/>
                </a:solidFill>
                <a:latin typeface="+mj-ea"/>
              </a:endParaRPr>
            </a:p>
          </p:txBody>
        </p:sp>
      </p:grpSp>
      <p:sp>
        <p:nvSpPr>
          <p:cNvPr id="14" name="矩形 13">
            <a:extLst>
              <a:ext uri="{FF2B5EF4-FFF2-40B4-BE49-F238E27FC236}">
                <a16:creationId xmlns:a16="http://schemas.microsoft.com/office/drawing/2014/main" id="{A06BCA08-57C5-47AE-A2A3-A341B714C612}"/>
              </a:ext>
            </a:extLst>
          </p:cNvPr>
          <p:cNvSpPr/>
          <p:nvPr userDrawn="1"/>
        </p:nvSpPr>
        <p:spPr>
          <a:xfrm>
            <a:off x="757406" y="2768600"/>
            <a:ext cx="7245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09B77D86-1B1B-4646-8C55-65EA5CC103BD}"/>
              </a:ext>
            </a:extLst>
          </p:cNvPr>
          <p:cNvSpPr/>
          <p:nvPr userDrawn="1"/>
        </p:nvSpPr>
        <p:spPr>
          <a:xfrm>
            <a:off x="5745491" y="2015210"/>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6" name="矩形: 圆角 15">
            <a:extLst>
              <a:ext uri="{FF2B5EF4-FFF2-40B4-BE49-F238E27FC236}">
                <a16:creationId xmlns:a16="http://schemas.microsoft.com/office/drawing/2014/main" id="{8DC55351-7961-4B0E-84C1-5EC6777B6865}"/>
              </a:ext>
            </a:extLst>
          </p:cNvPr>
          <p:cNvSpPr/>
          <p:nvPr userDrawn="1"/>
        </p:nvSpPr>
        <p:spPr>
          <a:xfrm>
            <a:off x="5183709" y="195846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文本框 16">
            <a:extLst>
              <a:ext uri="{FF2B5EF4-FFF2-40B4-BE49-F238E27FC236}">
                <a16:creationId xmlns:a16="http://schemas.microsoft.com/office/drawing/2014/main" id="{DA80D717-D195-4AA3-AB4D-5B6074B1B6CA}"/>
              </a:ext>
            </a:extLst>
          </p:cNvPr>
          <p:cNvSpPr txBox="1"/>
          <p:nvPr userDrawn="1"/>
        </p:nvSpPr>
        <p:spPr>
          <a:xfrm>
            <a:off x="5209936" y="1992479"/>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01</a:t>
            </a:r>
            <a:endParaRPr lang="zh-CN" altLang="en-US" dirty="0">
              <a:solidFill>
                <a:prstClr val="white"/>
              </a:solidFill>
              <a:latin typeface="微软雅黑"/>
              <a:ea typeface="微软雅黑"/>
            </a:endParaRPr>
          </a:p>
        </p:txBody>
      </p:sp>
      <p:sp>
        <p:nvSpPr>
          <p:cNvPr id="18" name="矩形 17">
            <a:extLst>
              <a:ext uri="{FF2B5EF4-FFF2-40B4-BE49-F238E27FC236}">
                <a16:creationId xmlns:a16="http://schemas.microsoft.com/office/drawing/2014/main" id="{27BB2480-8CDB-4147-BCA0-E522734950A7}"/>
              </a:ext>
            </a:extLst>
          </p:cNvPr>
          <p:cNvSpPr/>
          <p:nvPr userDrawn="1"/>
        </p:nvSpPr>
        <p:spPr>
          <a:xfrm>
            <a:off x="5745491" y="3330909"/>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矩形: 圆角 18">
            <a:extLst>
              <a:ext uri="{FF2B5EF4-FFF2-40B4-BE49-F238E27FC236}">
                <a16:creationId xmlns:a16="http://schemas.microsoft.com/office/drawing/2014/main" id="{682426E0-271D-42AF-A714-CFCE857BB78F}"/>
              </a:ext>
            </a:extLst>
          </p:cNvPr>
          <p:cNvSpPr/>
          <p:nvPr userDrawn="1"/>
        </p:nvSpPr>
        <p:spPr>
          <a:xfrm>
            <a:off x="5183709" y="3274164"/>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0" name="矩形 19">
            <a:extLst>
              <a:ext uri="{FF2B5EF4-FFF2-40B4-BE49-F238E27FC236}">
                <a16:creationId xmlns:a16="http://schemas.microsoft.com/office/drawing/2014/main" id="{BDEFE2DE-2528-47FC-81F2-6411D580404B}"/>
              </a:ext>
            </a:extLst>
          </p:cNvPr>
          <p:cNvSpPr/>
          <p:nvPr userDrawn="1"/>
        </p:nvSpPr>
        <p:spPr>
          <a:xfrm>
            <a:off x="5745491" y="4646608"/>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1" name="矩形: 圆角 20">
            <a:extLst>
              <a:ext uri="{FF2B5EF4-FFF2-40B4-BE49-F238E27FC236}">
                <a16:creationId xmlns:a16="http://schemas.microsoft.com/office/drawing/2014/main" id="{E5BDF89A-A3BD-44F3-BF7F-760BB7C14A74}"/>
              </a:ext>
            </a:extLst>
          </p:cNvPr>
          <p:cNvSpPr/>
          <p:nvPr userDrawn="1"/>
        </p:nvSpPr>
        <p:spPr>
          <a:xfrm>
            <a:off x="5183709" y="4589863"/>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a16="http://schemas.microsoft.com/office/drawing/2014/main" id="{F97E9D01-96DB-4B90-AD82-4F6D5892572C}"/>
              </a:ext>
            </a:extLst>
          </p:cNvPr>
          <p:cNvSpPr txBox="1"/>
          <p:nvPr userDrawn="1"/>
        </p:nvSpPr>
        <p:spPr>
          <a:xfrm>
            <a:off x="5164656" y="4636869"/>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03</a:t>
            </a:r>
            <a:endParaRPr lang="zh-CN" altLang="en-US">
              <a:solidFill>
                <a:prstClr val="white"/>
              </a:solidFill>
              <a:latin typeface="微软雅黑"/>
              <a:ea typeface="微软雅黑"/>
            </a:endParaRPr>
          </a:p>
        </p:txBody>
      </p:sp>
      <p:sp>
        <p:nvSpPr>
          <p:cNvPr id="23" name="文本框 22">
            <a:extLst>
              <a:ext uri="{FF2B5EF4-FFF2-40B4-BE49-F238E27FC236}">
                <a16:creationId xmlns:a16="http://schemas.microsoft.com/office/drawing/2014/main" id="{9ECB42A8-21C2-4C96-B3F9-066B33787C8C}"/>
              </a:ext>
            </a:extLst>
          </p:cNvPr>
          <p:cNvSpPr txBox="1"/>
          <p:nvPr userDrawn="1"/>
        </p:nvSpPr>
        <p:spPr>
          <a:xfrm>
            <a:off x="5183709" y="3314674"/>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02</a:t>
            </a:r>
            <a:endParaRPr lang="zh-CN" altLang="en-US" dirty="0">
              <a:solidFill>
                <a:prstClr val="white"/>
              </a:solidFill>
              <a:latin typeface="微软雅黑"/>
              <a:ea typeface="微软雅黑"/>
            </a:endParaRPr>
          </a:p>
        </p:txBody>
      </p:sp>
      <p:sp>
        <p:nvSpPr>
          <p:cNvPr id="27" name="矩形 26">
            <a:extLst>
              <a:ext uri="{FF2B5EF4-FFF2-40B4-BE49-F238E27FC236}">
                <a16:creationId xmlns:a16="http://schemas.microsoft.com/office/drawing/2014/main" id="{3E2A3932-7466-4A7E-BC56-51B60E275A55}"/>
              </a:ext>
            </a:extLst>
          </p:cNvPr>
          <p:cNvSpPr/>
          <p:nvPr userDrawn="1"/>
        </p:nvSpPr>
        <p:spPr>
          <a:xfrm>
            <a:off x="3404633" y="0"/>
            <a:ext cx="45719" cy="6878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占位符 28">
            <a:extLst>
              <a:ext uri="{FF2B5EF4-FFF2-40B4-BE49-F238E27FC236}">
                <a16:creationId xmlns:a16="http://schemas.microsoft.com/office/drawing/2014/main" id="{31651381-919C-4C38-ABB7-4B8B6037D3DD}"/>
              </a:ext>
            </a:extLst>
          </p:cNvPr>
          <p:cNvSpPr>
            <a:spLocks noGrp="1"/>
          </p:cNvSpPr>
          <p:nvPr>
            <p:ph type="body" sz="quarter" idx="10" hasCustomPrompt="1"/>
          </p:nvPr>
        </p:nvSpPr>
        <p:spPr>
          <a:xfrm>
            <a:off x="6002856" y="2012709"/>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363632"/>
                </a:solidFill>
                <a:effectLst/>
                <a:uLnTx/>
                <a:uFillTx/>
                <a:latin typeface="微软雅黑" panose="020B0503020204020204" pitchFamily="34" charset="-122"/>
                <a:ea typeface="微软雅黑" panose="020B0503020204020204" pitchFamily="34" charset="-122"/>
                <a:cs typeface="+mn-cs"/>
              </a:rPr>
              <a:t>工作回顾</a:t>
            </a:r>
          </a:p>
        </p:txBody>
      </p:sp>
      <p:sp>
        <p:nvSpPr>
          <p:cNvPr id="30" name="文本占位符 29">
            <a:extLst>
              <a:ext uri="{FF2B5EF4-FFF2-40B4-BE49-F238E27FC236}">
                <a16:creationId xmlns:a16="http://schemas.microsoft.com/office/drawing/2014/main" id="{434327CB-41AC-4392-9DB6-0685F46C8376}"/>
              </a:ext>
            </a:extLst>
          </p:cNvPr>
          <p:cNvSpPr>
            <a:spLocks noGrp="1"/>
          </p:cNvSpPr>
          <p:nvPr>
            <p:ph type="body" sz="quarter" idx="11" hasCustomPrompt="1"/>
          </p:nvPr>
        </p:nvSpPr>
        <p:spPr>
          <a:xfrm>
            <a:off x="6002856" y="3326328"/>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心得体会</a:t>
            </a:r>
          </a:p>
        </p:txBody>
      </p:sp>
      <p:sp>
        <p:nvSpPr>
          <p:cNvPr id="31" name="文本占位符 30">
            <a:extLst>
              <a:ext uri="{FF2B5EF4-FFF2-40B4-BE49-F238E27FC236}">
                <a16:creationId xmlns:a16="http://schemas.microsoft.com/office/drawing/2014/main" id="{5DE9C3ED-8810-4A5B-947E-42AACA8B62BD}"/>
              </a:ext>
            </a:extLst>
          </p:cNvPr>
          <p:cNvSpPr>
            <a:spLocks noGrp="1"/>
          </p:cNvSpPr>
          <p:nvPr>
            <p:ph type="body" sz="quarter" idx="12" hasCustomPrompt="1"/>
          </p:nvPr>
        </p:nvSpPr>
        <p:spPr>
          <a:xfrm>
            <a:off x="6002856" y="4660177"/>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新年计划</a:t>
            </a:r>
          </a:p>
        </p:txBody>
      </p:sp>
    </p:spTree>
    <p:extLst>
      <p:ext uri="{BB962C8B-B14F-4D97-AF65-F5344CB8AC3E}">
        <p14:creationId xmlns:p14="http://schemas.microsoft.com/office/powerpoint/2010/main" val="549535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文版式3">
    <p:spTree>
      <p:nvGrpSpPr>
        <p:cNvPr id="1" name=""/>
        <p:cNvGrpSpPr/>
        <p:nvPr/>
      </p:nvGrpSpPr>
      <p:grpSpPr>
        <a:xfrm>
          <a:off x="0" y="0"/>
          <a:ext cx="0" cy="0"/>
          <a:chOff x="0" y="0"/>
          <a:chExt cx="0" cy="0"/>
        </a:xfrm>
      </p:grpSpPr>
      <p:sp>
        <p:nvSpPr>
          <p:cNvPr id="10" name="图片占位符 9">
            <a:extLst>
              <a:ext uri="{FF2B5EF4-FFF2-40B4-BE49-F238E27FC236}">
                <a16:creationId xmlns:a16="http://schemas.microsoft.com/office/drawing/2014/main" id="{9E96E817-4586-4443-BDC9-4E3ABD911F11}"/>
              </a:ext>
            </a:extLst>
          </p:cNvPr>
          <p:cNvSpPr>
            <a:spLocks noGrp="1"/>
          </p:cNvSpPr>
          <p:nvPr>
            <p:ph type="pic" sz="quarter" idx="11"/>
          </p:nvPr>
        </p:nvSpPr>
        <p:spPr>
          <a:xfrm>
            <a:off x="911452" y="3872795"/>
            <a:ext cx="1895444" cy="1895444"/>
          </a:xfrm>
          <a:custGeom>
            <a:avLst/>
            <a:gdLst>
              <a:gd name="connsiteX0" fmla="*/ 947722 w 1895444"/>
              <a:gd name="connsiteY0" fmla="*/ 0 h 1895444"/>
              <a:gd name="connsiteX1" fmla="*/ 1895444 w 1895444"/>
              <a:gd name="connsiteY1" fmla="*/ 947722 h 1895444"/>
              <a:gd name="connsiteX2" fmla="*/ 947722 w 1895444"/>
              <a:gd name="connsiteY2" fmla="*/ 1895444 h 1895444"/>
              <a:gd name="connsiteX3" fmla="*/ 0 w 1895444"/>
              <a:gd name="connsiteY3" fmla="*/ 947722 h 1895444"/>
              <a:gd name="connsiteX4" fmla="*/ 947722 w 1895444"/>
              <a:gd name="connsiteY4" fmla="*/ 0 h 18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44" h="1895444">
                <a:moveTo>
                  <a:pt x="947722" y="0"/>
                </a:moveTo>
                <a:cubicBezTo>
                  <a:pt x="1471134" y="0"/>
                  <a:pt x="1895444" y="424310"/>
                  <a:pt x="1895444" y="947722"/>
                </a:cubicBezTo>
                <a:cubicBezTo>
                  <a:pt x="1895444" y="1471134"/>
                  <a:pt x="1471134" y="1895444"/>
                  <a:pt x="947722" y="1895444"/>
                </a:cubicBezTo>
                <a:cubicBezTo>
                  <a:pt x="424310" y="1895444"/>
                  <a:pt x="0" y="1471134"/>
                  <a:pt x="0" y="947722"/>
                </a:cubicBezTo>
                <a:cubicBezTo>
                  <a:pt x="0" y="424310"/>
                  <a:pt x="424310" y="0"/>
                  <a:pt x="947722" y="0"/>
                </a:cubicBez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1" name="图片占位符 10">
            <a:extLst>
              <a:ext uri="{FF2B5EF4-FFF2-40B4-BE49-F238E27FC236}">
                <a16:creationId xmlns:a16="http://schemas.microsoft.com/office/drawing/2014/main" id="{6D97D1A5-BA96-4BD9-8E1B-05ED15BCA53C}"/>
              </a:ext>
            </a:extLst>
          </p:cNvPr>
          <p:cNvSpPr>
            <a:spLocks noGrp="1"/>
          </p:cNvSpPr>
          <p:nvPr>
            <p:ph type="pic" sz="quarter" idx="12"/>
          </p:nvPr>
        </p:nvSpPr>
        <p:spPr>
          <a:xfrm>
            <a:off x="3740235" y="3872795"/>
            <a:ext cx="1895444" cy="1895444"/>
          </a:xfrm>
          <a:custGeom>
            <a:avLst/>
            <a:gdLst>
              <a:gd name="connsiteX0" fmla="*/ 947722 w 1895444"/>
              <a:gd name="connsiteY0" fmla="*/ 0 h 1895444"/>
              <a:gd name="connsiteX1" fmla="*/ 1895444 w 1895444"/>
              <a:gd name="connsiteY1" fmla="*/ 947722 h 1895444"/>
              <a:gd name="connsiteX2" fmla="*/ 947722 w 1895444"/>
              <a:gd name="connsiteY2" fmla="*/ 1895444 h 1895444"/>
              <a:gd name="connsiteX3" fmla="*/ 0 w 1895444"/>
              <a:gd name="connsiteY3" fmla="*/ 947722 h 1895444"/>
              <a:gd name="connsiteX4" fmla="*/ 947722 w 1895444"/>
              <a:gd name="connsiteY4" fmla="*/ 0 h 18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44" h="1895444">
                <a:moveTo>
                  <a:pt x="947722" y="0"/>
                </a:moveTo>
                <a:cubicBezTo>
                  <a:pt x="1471134" y="0"/>
                  <a:pt x="1895444" y="424310"/>
                  <a:pt x="1895444" y="947722"/>
                </a:cubicBezTo>
                <a:cubicBezTo>
                  <a:pt x="1895444" y="1471134"/>
                  <a:pt x="1471134" y="1895444"/>
                  <a:pt x="947722" y="1895444"/>
                </a:cubicBezTo>
                <a:cubicBezTo>
                  <a:pt x="424310" y="1895444"/>
                  <a:pt x="0" y="1471134"/>
                  <a:pt x="0" y="947722"/>
                </a:cubicBezTo>
                <a:cubicBezTo>
                  <a:pt x="0" y="424310"/>
                  <a:pt x="424310" y="0"/>
                  <a:pt x="947722" y="0"/>
                </a:cubicBez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3" name="图片占位符 12">
            <a:extLst>
              <a:ext uri="{FF2B5EF4-FFF2-40B4-BE49-F238E27FC236}">
                <a16:creationId xmlns:a16="http://schemas.microsoft.com/office/drawing/2014/main" id="{58A3836B-914D-420F-A2F1-442966187D33}"/>
              </a:ext>
            </a:extLst>
          </p:cNvPr>
          <p:cNvSpPr>
            <a:spLocks noGrp="1"/>
          </p:cNvSpPr>
          <p:nvPr>
            <p:ph type="pic" sz="quarter" idx="13"/>
          </p:nvPr>
        </p:nvSpPr>
        <p:spPr>
          <a:xfrm>
            <a:off x="6569018" y="3872795"/>
            <a:ext cx="1895444" cy="1895444"/>
          </a:xfrm>
          <a:custGeom>
            <a:avLst/>
            <a:gdLst>
              <a:gd name="connsiteX0" fmla="*/ 947722 w 1895444"/>
              <a:gd name="connsiteY0" fmla="*/ 0 h 1895444"/>
              <a:gd name="connsiteX1" fmla="*/ 1895444 w 1895444"/>
              <a:gd name="connsiteY1" fmla="*/ 947722 h 1895444"/>
              <a:gd name="connsiteX2" fmla="*/ 947722 w 1895444"/>
              <a:gd name="connsiteY2" fmla="*/ 1895444 h 1895444"/>
              <a:gd name="connsiteX3" fmla="*/ 0 w 1895444"/>
              <a:gd name="connsiteY3" fmla="*/ 947722 h 1895444"/>
              <a:gd name="connsiteX4" fmla="*/ 947722 w 1895444"/>
              <a:gd name="connsiteY4" fmla="*/ 0 h 18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44" h="1895444">
                <a:moveTo>
                  <a:pt x="947722" y="0"/>
                </a:moveTo>
                <a:cubicBezTo>
                  <a:pt x="1471134" y="0"/>
                  <a:pt x="1895444" y="424310"/>
                  <a:pt x="1895444" y="947722"/>
                </a:cubicBezTo>
                <a:cubicBezTo>
                  <a:pt x="1895444" y="1471134"/>
                  <a:pt x="1471134" y="1895444"/>
                  <a:pt x="947722" y="1895444"/>
                </a:cubicBezTo>
                <a:cubicBezTo>
                  <a:pt x="424310" y="1895444"/>
                  <a:pt x="0" y="1471134"/>
                  <a:pt x="0" y="947722"/>
                </a:cubicBezTo>
                <a:cubicBezTo>
                  <a:pt x="0" y="424310"/>
                  <a:pt x="424310" y="0"/>
                  <a:pt x="947722" y="0"/>
                </a:cubicBez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5" name="图片占位符 14">
            <a:extLst>
              <a:ext uri="{FF2B5EF4-FFF2-40B4-BE49-F238E27FC236}">
                <a16:creationId xmlns:a16="http://schemas.microsoft.com/office/drawing/2014/main" id="{17772CD9-C0E5-4A31-91E7-02E042FFD196}"/>
              </a:ext>
            </a:extLst>
          </p:cNvPr>
          <p:cNvSpPr>
            <a:spLocks noGrp="1"/>
          </p:cNvSpPr>
          <p:nvPr>
            <p:ph type="pic" sz="quarter" idx="14"/>
          </p:nvPr>
        </p:nvSpPr>
        <p:spPr>
          <a:xfrm>
            <a:off x="9397801" y="3872795"/>
            <a:ext cx="1895444" cy="1895444"/>
          </a:xfrm>
          <a:custGeom>
            <a:avLst/>
            <a:gdLst>
              <a:gd name="connsiteX0" fmla="*/ 947722 w 1895444"/>
              <a:gd name="connsiteY0" fmla="*/ 0 h 1895444"/>
              <a:gd name="connsiteX1" fmla="*/ 1895444 w 1895444"/>
              <a:gd name="connsiteY1" fmla="*/ 947722 h 1895444"/>
              <a:gd name="connsiteX2" fmla="*/ 947722 w 1895444"/>
              <a:gd name="connsiteY2" fmla="*/ 1895444 h 1895444"/>
              <a:gd name="connsiteX3" fmla="*/ 0 w 1895444"/>
              <a:gd name="connsiteY3" fmla="*/ 947722 h 1895444"/>
              <a:gd name="connsiteX4" fmla="*/ 947722 w 1895444"/>
              <a:gd name="connsiteY4" fmla="*/ 0 h 189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444" h="1895444">
                <a:moveTo>
                  <a:pt x="947722" y="0"/>
                </a:moveTo>
                <a:cubicBezTo>
                  <a:pt x="1471134" y="0"/>
                  <a:pt x="1895444" y="424310"/>
                  <a:pt x="1895444" y="947722"/>
                </a:cubicBezTo>
                <a:cubicBezTo>
                  <a:pt x="1895444" y="1471134"/>
                  <a:pt x="1471134" y="1895444"/>
                  <a:pt x="947722" y="1895444"/>
                </a:cubicBezTo>
                <a:cubicBezTo>
                  <a:pt x="424310" y="1895444"/>
                  <a:pt x="0" y="1471134"/>
                  <a:pt x="0" y="947722"/>
                </a:cubicBezTo>
                <a:cubicBezTo>
                  <a:pt x="0" y="424310"/>
                  <a:pt x="424310" y="0"/>
                  <a:pt x="947722" y="0"/>
                </a:cubicBez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cxnSp>
        <p:nvCxnSpPr>
          <p:cNvPr id="16" name="直接连接符 15">
            <a:extLst>
              <a:ext uri="{FF2B5EF4-FFF2-40B4-BE49-F238E27FC236}">
                <a16:creationId xmlns:a16="http://schemas.microsoft.com/office/drawing/2014/main" id="{C4475AA1-D7C8-4668-A229-1AC2C6B00B9C}"/>
              </a:ext>
            </a:extLst>
          </p:cNvPr>
          <p:cNvCxnSpPr/>
          <p:nvPr userDrawn="1"/>
        </p:nvCxnSpPr>
        <p:spPr>
          <a:xfrm>
            <a:off x="228600" y="1052203"/>
            <a:ext cx="11963400" cy="0"/>
          </a:xfrm>
          <a:prstGeom prst="line">
            <a:avLst/>
          </a:prstGeom>
          <a:ln w="12700">
            <a:solidFill>
              <a:schemeClr val="tx2">
                <a:alpha val="31000"/>
              </a:schemeClr>
            </a:solidFill>
          </a:ln>
        </p:spPr>
        <p:style>
          <a:lnRef idx="1">
            <a:schemeClr val="accent1"/>
          </a:lnRef>
          <a:fillRef idx="0">
            <a:schemeClr val="accent1"/>
          </a:fillRef>
          <a:effectRef idx="0">
            <a:schemeClr val="accent1"/>
          </a:effectRef>
          <a:fontRef idx="minor">
            <a:schemeClr val="tx1"/>
          </a:fontRef>
        </p:style>
      </p:cxnSp>
      <p:sp>
        <p:nvSpPr>
          <p:cNvPr id="17" name="任意多边形: 形状 16">
            <a:extLst>
              <a:ext uri="{FF2B5EF4-FFF2-40B4-BE49-F238E27FC236}">
                <a16:creationId xmlns:a16="http://schemas.microsoft.com/office/drawing/2014/main" id="{2E746BBA-35D7-4729-9FA1-CB7983D37519}"/>
              </a:ext>
            </a:extLst>
          </p:cNvPr>
          <p:cNvSpPr/>
          <p:nvPr userDrawn="1"/>
        </p:nvSpPr>
        <p:spPr>
          <a:xfrm>
            <a:off x="0" y="241300"/>
            <a:ext cx="457200" cy="825500"/>
          </a:xfrm>
          <a:custGeom>
            <a:avLst/>
            <a:gdLst>
              <a:gd name="connsiteX0" fmla="*/ 0 w 457200"/>
              <a:gd name="connsiteY0" fmla="*/ 0 h 825500"/>
              <a:gd name="connsiteX1" fmla="*/ 319614 w 457200"/>
              <a:gd name="connsiteY1" fmla="*/ 0 h 825500"/>
              <a:gd name="connsiteX2" fmla="*/ 457200 w 457200"/>
              <a:gd name="connsiteY2" fmla="*/ 137586 h 825500"/>
              <a:gd name="connsiteX3" fmla="*/ 457200 w 457200"/>
              <a:gd name="connsiteY3" fmla="*/ 687914 h 825500"/>
              <a:gd name="connsiteX4" fmla="*/ 319614 w 457200"/>
              <a:gd name="connsiteY4" fmla="*/ 825500 h 825500"/>
              <a:gd name="connsiteX5" fmla="*/ 0 w 457200"/>
              <a:gd name="connsiteY5"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825500">
                <a:moveTo>
                  <a:pt x="0" y="0"/>
                </a:moveTo>
                <a:lnTo>
                  <a:pt x="319614" y="0"/>
                </a:lnTo>
                <a:cubicBezTo>
                  <a:pt x="395601" y="0"/>
                  <a:pt x="457200" y="61599"/>
                  <a:pt x="457200" y="137586"/>
                </a:cubicBezTo>
                <a:lnTo>
                  <a:pt x="457200" y="687914"/>
                </a:lnTo>
                <a:cubicBezTo>
                  <a:pt x="457200" y="763901"/>
                  <a:pt x="395601" y="825500"/>
                  <a:pt x="319614" y="825500"/>
                </a:cubicBezTo>
                <a:lnTo>
                  <a:pt x="0" y="825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a:extLst>
              <a:ext uri="{FF2B5EF4-FFF2-40B4-BE49-F238E27FC236}">
                <a16:creationId xmlns:a16="http://schemas.microsoft.com/office/drawing/2014/main" id="{C1384D97-4AE5-4ECE-9242-4DBAE33CF911}"/>
              </a:ext>
            </a:extLst>
          </p:cNvPr>
          <p:cNvSpPr/>
          <p:nvPr userDrawn="1"/>
        </p:nvSpPr>
        <p:spPr>
          <a:xfrm>
            <a:off x="-4763" y="370284"/>
            <a:ext cx="319088" cy="567532"/>
          </a:xfrm>
          <a:custGeom>
            <a:avLst/>
            <a:gdLst>
              <a:gd name="connsiteX0" fmla="*/ 0 w 319088"/>
              <a:gd name="connsiteY0" fmla="*/ 0 h 567532"/>
              <a:gd name="connsiteX1" fmla="*/ 287204 w 319088"/>
              <a:gd name="connsiteY1" fmla="*/ 0 h 567532"/>
              <a:gd name="connsiteX2" fmla="*/ 319088 w 319088"/>
              <a:gd name="connsiteY2" fmla="*/ 31884 h 567532"/>
              <a:gd name="connsiteX3" fmla="*/ 319088 w 319088"/>
              <a:gd name="connsiteY3" fmla="*/ 535648 h 567532"/>
              <a:gd name="connsiteX4" fmla="*/ 287204 w 319088"/>
              <a:gd name="connsiteY4" fmla="*/ 567532 h 567532"/>
              <a:gd name="connsiteX5" fmla="*/ 0 w 319088"/>
              <a:gd name="connsiteY5" fmla="*/ 567532 h 56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088" h="567532">
                <a:moveTo>
                  <a:pt x="0" y="0"/>
                </a:moveTo>
                <a:lnTo>
                  <a:pt x="287204" y="0"/>
                </a:lnTo>
                <a:cubicBezTo>
                  <a:pt x="304813" y="0"/>
                  <a:pt x="319088" y="14275"/>
                  <a:pt x="319088" y="31884"/>
                </a:cubicBezTo>
                <a:lnTo>
                  <a:pt x="319088" y="535648"/>
                </a:lnTo>
                <a:cubicBezTo>
                  <a:pt x="319088" y="553257"/>
                  <a:pt x="304813" y="567532"/>
                  <a:pt x="287204" y="567532"/>
                </a:cubicBezTo>
                <a:lnTo>
                  <a:pt x="0" y="5675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D638F205-FDDA-44C2-9721-940967DB9224}"/>
              </a:ext>
            </a:extLst>
          </p:cNvPr>
          <p:cNvSpPr/>
          <p:nvPr userDrawn="1"/>
        </p:nvSpPr>
        <p:spPr>
          <a:xfrm>
            <a:off x="228600" y="524843"/>
            <a:ext cx="309563" cy="258415"/>
          </a:xfrm>
          <a:prstGeom prst="roundRect">
            <a:avLst/>
          </a:prstGeom>
          <a:ln>
            <a:noFill/>
          </a:ln>
          <a:effectLst>
            <a:outerShdw blurRad="76200" sx="107000" sy="107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4BC6359C-3DBD-4573-9531-5C3992E1FC6A}"/>
              </a:ext>
            </a:extLst>
          </p:cNvPr>
          <p:cNvSpPr/>
          <p:nvPr userDrawn="1"/>
        </p:nvSpPr>
        <p:spPr>
          <a:xfrm>
            <a:off x="304800" y="598392"/>
            <a:ext cx="157163" cy="111316"/>
          </a:xfrm>
          <a:prstGeom prst="roundRect">
            <a:avLst>
              <a:gd name="adj" fmla="val 103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20">
            <a:extLst>
              <a:ext uri="{FF2B5EF4-FFF2-40B4-BE49-F238E27FC236}">
                <a16:creationId xmlns:a16="http://schemas.microsoft.com/office/drawing/2014/main" id="{B0036596-54C0-4AE6-911F-B0E57CE6B6E9}"/>
              </a:ext>
            </a:extLst>
          </p:cNvPr>
          <p:cNvSpPr>
            <a:spLocks noGrp="1"/>
          </p:cNvSpPr>
          <p:nvPr>
            <p:ph type="body" sz="quarter" idx="10" hasCustomPrompt="1"/>
          </p:nvPr>
        </p:nvSpPr>
        <p:spPr>
          <a:xfrm>
            <a:off x="614363" y="361663"/>
            <a:ext cx="10880951"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mn-lt"/>
                <a:ea typeface="+mn-ea"/>
                <a:cs typeface="+mn-cs"/>
              </a:rPr>
              <a:t>请输入你的标题</a:t>
            </a:r>
          </a:p>
        </p:txBody>
      </p:sp>
    </p:spTree>
    <p:extLst>
      <p:ext uri="{BB962C8B-B14F-4D97-AF65-F5344CB8AC3E}">
        <p14:creationId xmlns:p14="http://schemas.microsoft.com/office/powerpoint/2010/main" val="4278110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封底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9B4CB5E-D7DE-4996-8545-FE77F91DE0B6}"/>
              </a:ext>
            </a:extLst>
          </p:cNvPr>
          <p:cNvPicPr>
            <a:picLocks noChangeAspect="1"/>
          </p:cNvPicPr>
          <p:nvPr userDrawn="1"/>
        </p:nvPicPr>
        <p:blipFill rotWithShape="1">
          <a:blip r:embed="rId2">
            <a:alphaModFix amt="75000"/>
          </a:blip>
          <a:srcRect r="10928"/>
          <a:stretch/>
        </p:blipFill>
        <p:spPr>
          <a:xfrm flipH="1" flipV="1">
            <a:off x="-636" y="0"/>
            <a:ext cx="12193272" cy="6858330"/>
          </a:xfrm>
          <a:prstGeom prst="rect">
            <a:avLst/>
          </a:prstGeom>
        </p:spPr>
      </p:pic>
      <p:sp>
        <p:nvSpPr>
          <p:cNvPr id="9" name="矩形: 圆角 8">
            <a:extLst>
              <a:ext uri="{FF2B5EF4-FFF2-40B4-BE49-F238E27FC236}">
                <a16:creationId xmlns:a16="http://schemas.microsoft.com/office/drawing/2014/main" id="{8B92AB5E-C2EF-433C-A20C-39248E3DE96C}"/>
              </a:ext>
            </a:extLst>
          </p:cNvPr>
          <p:cNvSpPr/>
          <p:nvPr/>
        </p:nvSpPr>
        <p:spPr>
          <a:xfrm>
            <a:off x="4619311" y="4862823"/>
            <a:ext cx="2953378" cy="48884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8D43818F-DDF7-409E-9B33-03BA22B980A7}"/>
              </a:ext>
            </a:extLst>
          </p:cNvPr>
          <p:cNvSpPr/>
          <p:nvPr userDrawn="1"/>
        </p:nvSpPr>
        <p:spPr>
          <a:xfrm>
            <a:off x="0" y="6497709"/>
            <a:ext cx="12192000" cy="360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AAB6DC44-5EC0-49A1-B7B6-9B53912F2919}"/>
              </a:ext>
            </a:extLst>
          </p:cNvPr>
          <p:cNvSpPr/>
          <p:nvPr userDrawn="1"/>
        </p:nvSpPr>
        <p:spPr>
          <a:xfrm>
            <a:off x="0" y="640627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56729D83-25C5-43C5-8C57-06B135A08D47}"/>
              </a:ext>
            </a:extLst>
          </p:cNvPr>
          <p:cNvGrpSpPr/>
          <p:nvPr userDrawn="1"/>
        </p:nvGrpSpPr>
        <p:grpSpPr>
          <a:xfrm>
            <a:off x="7416613" y="2279553"/>
            <a:ext cx="381484" cy="338920"/>
            <a:chOff x="5386625" y="1332586"/>
            <a:chExt cx="568410" cy="504991"/>
          </a:xfrm>
        </p:grpSpPr>
        <p:sp>
          <p:nvSpPr>
            <p:cNvPr id="17" name="椭圆 16">
              <a:extLst>
                <a:ext uri="{FF2B5EF4-FFF2-40B4-BE49-F238E27FC236}">
                  <a16:creationId xmlns:a16="http://schemas.microsoft.com/office/drawing/2014/main" id="{D506ED0C-AF2F-4640-A3EB-8412CCB780BF}"/>
                </a:ext>
              </a:extLst>
            </p:cNvPr>
            <p:cNvSpPr/>
            <p:nvPr/>
          </p:nvSpPr>
          <p:spPr>
            <a:xfrm>
              <a:off x="5474571" y="1378857"/>
              <a:ext cx="480464" cy="458720"/>
            </a:xfrm>
            <a:prstGeom prst="ellipse">
              <a:avLst/>
            </a:prstGeom>
            <a:gradFill flip="none" rotWithShape="1">
              <a:gsLst>
                <a:gs pos="67000">
                  <a:schemeClr val="accent1"/>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107FFA28-86BD-4C4E-96A1-F09671DF50B7}"/>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C8C98529-ACE5-404C-B11B-58FB9E9C937D}"/>
              </a:ext>
            </a:extLst>
          </p:cNvPr>
          <p:cNvGrpSpPr/>
          <p:nvPr userDrawn="1"/>
        </p:nvGrpSpPr>
        <p:grpSpPr>
          <a:xfrm>
            <a:off x="1857845" y="579765"/>
            <a:ext cx="1724118" cy="1548708"/>
            <a:chOff x="5361651" y="1304562"/>
            <a:chExt cx="593384" cy="533015"/>
          </a:xfrm>
        </p:grpSpPr>
        <p:sp>
          <p:nvSpPr>
            <p:cNvPr id="20" name="椭圆 19">
              <a:extLst>
                <a:ext uri="{FF2B5EF4-FFF2-40B4-BE49-F238E27FC236}">
                  <a16:creationId xmlns:a16="http://schemas.microsoft.com/office/drawing/2014/main" id="{B0202DB1-96B6-4495-9983-3CA9434B4ECE}"/>
                </a:ext>
              </a:extLst>
            </p:cNvPr>
            <p:cNvSpPr/>
            <p:nvPr/>
          </p:nvSpPr>
          <p:spPr>
            <a:xfrm>
              <a:off x="5474571" y="1378857"/>
              <a:ext cx="480464" cy="458720"/>
            </a:xfrm>
            <a:prstGeom prst="ellipse">
              <a:avLst/>
            </a:prstGeom>
            <a:gradFill flip="none" rotWithShape="1">
              <a:gsLst>
                <a:gs pos="56000">
                  <a:schemeClr val="accent1"/>
                </a:gs>
                <a:gs pos="74000">
                  <a:schemeClr val="accent1">
                    <a:alpha val="85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C6764C10-CC24-4A9D-81C1-82778EABBE66}"/>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a:extLst>
              <a:ext uri="{FF2B5EF4-FFF2-40B4-BE49-F238E27FC236}">
                <a16:creationId xmlns:a16="http://schemas.microsoft.com/office/drawing/2014/main" id="{8F576955-6033-4DD2-ACC2-B05763006237}"/>
              </a:ext>
            </a:extLst>
          </p:cNvPr>
          <p:cNvGrpSpPr/>
          <p:nvPr userDrawn="1"/>
        </p:nvGrpSpPr>
        <p:grpSpPr>
          <a:xfrm>
            <a:off x="7843211" y="3562952"/>
            <a:ext cx="1069606" cy="943136"/>
            <a:chOff x="5345632" y="1300230"/>
            <a:chExt cx="609403" cy="537347"/>
          </a:xfrm>
        </p:grpSpPr>
        <p:sp>
          <p:nvSpPr>
            <p:cNvPr id="23" name="椭圆 22">
              <a:extLst>
                <a:ext uri="{FF2B5EF4-FFF2-40B4-BE49-F238E27FC236}">
                  <a16:creationId xmlns:a16="http://schemas.microsoft.com/office/drawing/2014/main" id="{03F5F365-5DED-4C27-AA7D-FCDB0EC0F013}"/>
                </a:ext>
              </a:extLst>
            </p:cNvPr>
            <p:cNvSpPr/>
            <p:nvPr/>
          </p:nvSpPr>
          <p:spPr>
            <a:xfrm>
              <a:off x="5474571" y="1378857"/>
              <a:ext cx="480464" cy="458720"/>
            </a:xfrm>
            <a:prstGeom prst="ellipse">
              <a:avLst/>
            </a:prstGeom>
            <a:gradFill flip="none" rotWithShape="1">
              <a:gsLst>
                <a:gs pos="59000">
                  <a:schemeClr val="accent1">
                    <a:alpha val="7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A7DE96D8-F2B7-45E8-993F-4B330006C92C}"/>
                </a:ext>
              </a:extLst>
            </p:cNvPr>
            <p:cNvSpPr/>
            <p:nvPr/>
          </p:nvSpPr>
          <p:spPr>
            <a:xfrm flipH="1">
              <a:off x="5345632" y="1300230"/>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a:extLst>
              <a:ext uri="{FF2B5EF4-FFF2-40B4-BE49-F238E27FC236}">
                <a16:creationId xmlns:a16="http://schemas.microsoft.com/office/drawing/2014/main" id="{7E864344-8F66-422D-AB8A-D4671A85DDCD}"/>
              </a:ext>
            </a:extLst>
          </p:cNvPr>
          <p:cNvGrpSpPr/>
          <p:nvPr userDrawn="1"/>
        </p:nvGrpSpPr>
        <p:grpSpPr>
          <a:xfrm>
            <a:off x="2149452" y="4303929"/>
            <a:ext cx="472332" cy="419632"/>
            <a:chOff x="5386625" y="1332586"/>
            <a:chExt cx="568410" cy="504991"/>
          </a:xfrm>
        </p:grpSpPr>
        <p:sp>
          <p:nvSpPr>
            <p:cNvPr id="26" name="椭圆 25">
              <a:extLst>
                <a:ext uri="{FF2B5EF4-FFF2-40B4-BE49-F238E27FC236}">
                  <a16:creationId xmlns:a16="http://schemas.microsoft.com/office/drawing/2014/main" id="{E5DB489B-4993-44D3-96BC-9EA6D7B62381}"/>
                </a:ext>
              </a:extLst>
            </p:cNvPr>
            <p:cNvSpPr/>
            <p:nvPr/>
          </p:nvSpPr>
          <p:spPr>
            <a:xfrm>
              <a:off x="5474571" y="1378857"/>
              <a:ext cx="480464" cy="458720"/>
            </a:xfrm>
            <a:prstGeom prst="ellipse">
              <a:avLst/>
            </a:prstGeom>
            <a:gradFill flip="none" rotWithShape="1">
              <a:gsLst>
                <a:gs pos="67000">
                  <a:schemeClr val="accent1">
                    <a:alpha val="84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3300789C-EC93-4BA8-A147-03DD6E5F09A2}"/>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a:extLst>
              <a:ext uri="{FF2B5EF4-FFF2-40B4-BE49-F238E27FC236}">
                <a16:creationId xmlns:a16="http://schemas.microsoft.com/office/drawing/2014/main" id="{705E2508-6BF6-4561-A375-EC85C49613A6}"/>
              </a:ext>
            </a:extLst>
          </p:cNvPr>
          <p:cNvGrpSpPr/>
          <p:nvPr userDrawn="1"/>
        </p:nvGrpSpPr>
        <p:grpSpPr>
          <a:xfrm>
            <a:off x="8184427" y="1117736"/>
            <a:ext cx="613484" cy="545034"/>
            <a:chOff x="5386625" y="1332586"/>
            <a:chExt cx="568410" cy="504991"/>
          </a:xfrm>
        </p:grpSpPr>
        <p:sp>
          <p:nvSpPr>
            <p:cNvPr id="29" name="椭圆 28">
              <a:extLst>
                <a:ext uri="{FF2B5EF4-FFF2-40B4-BE49-F238E27FC236}">
                  <a16:creationId xmlns:a16="http://schemas.microsoft.com/office/drawing/2014/main" id="{A1974574-11F8-40BA-93A9-63B918CD39E3}"/>
                </a:ext>
              </a:extLst>
            </p:cNvPr>
            <p:cNvSpPr/>
            <p:nvPr/>
          </p:nvSpPr>
          <p:spPr>
            <a:xfrm>
              <a:off x="5474571" y="1378857"/>
              <a:ext cx="480464" cy="458720"/>
            </a:xfrm>
            <a:prstGeom prst="ellipse">
              <a:avLst/>
            </a:prstGeom>
            <a:gradFill flip="none" rotWithShape="1">
              <a:gsLst>
                <a:gs pos="67000">
                  <a:schemeClr val="accent1">
                    <a:alpha val="8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9634B6F5-CAD5-436C-8229-E46ADBDCF599}"/>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a:extLst>
              <a:ext uri="{FF2B5EF4-FFF2-40B4-BE49-F238E27FC236}">
                <a16:creationId xmlns:a16="http://schemas.microsoft.com/office/drawing/2014/main" id="{905322AB-DCBB-4076-938A-8F1A9664ACA4}"/>
              </a:ext>
            </a:extLst>
          </p:cNvPr>
          <p:cNvGrpSpPr/>
          <p:nvPr userDrawn="1"/>
        </p:nvGrpSpPr>
        <p:grpSpPr>
          <a:xfrm>
            <a:off x="6214441" y="1123212"/>
            <a:ext cx="246180" cy="224838"/>
            <a:chOff x="5386625" y="1332586"/>
            <a:chExt cx="568410" cy="504991"/>
          </a:xfrm>
        </p:grpSpPr>
        <p:sp>
          <p:nvSpPr>
            <p:cNvPr id="32" name="椭圆 31">
              <a:extLst>
                <a:ext uri="{FF2B5EF4-FFF2-40B4-BE49-F238E27FC236}">
                  <a16:creationId xmlns:a16="http://schemas.microsoft.com/office/drawing/2014/main" id="{B6D4DA78-8AF2-450D-AF11-B6CF32DE5160}"/>
                </a:ext>
              </a:extLst>
            </p:cNvPr>
            <p:cNvSpPr/>
            <p:nvPr/>
          </p:nvSpPr>
          <p:spPr>
            <a:xfrm>
              <a:off x="5474571" y="1378857"/>
              <a:ext cx="480464" cy="458720"/>
            </a:xfrm>
            <a:prstGeom prst="ellipse">
              <a:avLst/>
            </a:prstGeom>
            <a:gradFill flip="none" rotWithShape="1">
              <a:gsLst>
                <a:gs pos="67000">
                  <a:schemeClr val="accent1">
                    <a:alpha val="32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4AB57077-C34C-4CD8-A6CB-6A3D626CE691}"/>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a:extLst>
              <a:ext uri="{FF2B5EF4-FFF2-40B4-BE49-F238E27FC236}">
                <a16:creationId xmlns:a16="http://schemas.microsoft.com/office/drawing/2014/main" id="{4791B74B-84B2-4D70-895C-74F638364B97}"/>
              </a:ext>
            </a:extLst>
          </p:cNvPr>
          <p:cNvGrpSpPr/>
          <p:nvPr userDrawn="1"/>
        </p:nvGrpSpPr>
        <p:grpSpPr>
          <a:xfrm>
            <a:off x="5505374" y="2904725"/>
            <a:ext cx="139670" cy="124086"/>
            <a:chOff x="5386625" y="1332586"/>
            <a:chExt cx="568410" cy="504991"/>
          </a:xfrm>
        </p:grpSpPr>
        <p:sp>
          <p:nvSpPr>
            <p:cNvPr id="35" name="椭圆 34">
              <a:extLst>
                <a:ext uri="{FF2B5EF4-FFF2-40B4-BE49-F238E27FC236}">
                  <a16:creationId xmlns:a16="http://schemas.microsoft.com/office/drawing/2014/main" id="{C6D7F0A2-301D-4BA2-8127-4D5BF5C5591D}"/>
                </a:ext>
              </a:extLst>
            </p:cNvPr>
            <p:cNvSpPr/>
            <p:nvPr/>
          </p:nvSpPr>
          <p:spPr>
            <a:xfrm>
              <a:off x="5474571" y="1378857"/>
              <a:ext cx="480464" cy="458720"/>
            </a:xfrm>
            <a:prstGeom prst="ellipse">
              <a:avLst/>
            </a:prstGeom>
            <a:gradFill flip="none" rotWithShape="1">
              <a:gsLst>
                <a:gs pos="67000">
                  <a:schemeClr val="accent1">
                    <a:alpha val="5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CF9A763E-A365-450A-B0A8-1918A69B8CBC}"/>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a16="http://schemas.microsoft.com/office/drawing/2014/main" id="{A5FA206B-B479-4272-B1CF-C1C3C8C09BAF}"/>
              </a:ext>
            </a:extLst>
          </p:cNvPr>
          <p:cNvGrpSpPr/>
          <p:nvPr userDrawn="1"/>
        </p:nvGrpSpPr>
        <p:grpSpPr>
          <a:xfrm>
            <a:off x="9306975" y="4076011"/>
            <a:ext cx="1820358" cy="1635156"/>
            <a:chOff x="5361651" y="1304562"/>
            <a:chExt cx="593384" cy="533015"/>
          </a:xfrm>
        </p:grpSpPr>
        <p:sp>
          <p:nvSpPr>
            <p:cNvPr id="38" name="椭圆 37">
              <a:extLst>
                <a:ext uri="{FF2B5EF4-FFF2-40B4-BE49-F238E27FC236}">
                  <a16:creationId xmlns:a16="http://schemas.microsoft.com/office/drawing/2014/main" id="{94054521-3CD1-4C4D-B075-39E245BBFEE5}"/>
                </a:ext>
              </a:extLst>
            </p:cNvPr>
            <p:cNvSpPr/>
            <p:nvPr/>
          </p:nvSpPr>
          <p:spPr>
            <a:xfrm>
              <a:off x="5474571" y="1378857"/>
              <a:ext cx="480464" cy="458720"/>
            </a:xfrm>
            <a:prstGeom prst="ellipse">
              <a:avLst/>
            </a:prstGeom>
            <a:gradFill flip="none" rotWithShape="1">
              <a:gsLst>
                <a:gs pos="56000">
                  <a:schemeClr val="accent1">
                    <a:alpha val="20000"/>
                  </a:schemeClr>
                </a:gs>
                <a:gs pos="74000">
                  <a:schemeClr val="accent1">
                    <a:alpha val="1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D396A124-D28E-4690-8625-43F679760D35}"/>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占位符 42">
            <a:extLst>
              <a:ext uri="{FF2B5EF4-FFF2-40B4-BE49-F238E27FC236}">
                <a16:creationId xmlns:a16="http://schemas.microsoft.com/office/drawing/2014/main" id="{40C038F9-E41A-4B77-9C84-23A4B8FBED37}"/>
              </a:ext>
            </a:extLst>
          </p:cNvPr>
          <p:cNvSpPr>
            <a:spLocks noGrp="1"/>
          </p:cNvSpPr>
          <p:nvPr>
            <p:ph type="body" sz="quarter" idx="12" hasCustomPrompt="1"/>
          </p:nvPr>
        </p:nvSpPr>
        <p:spPr>
          <a:xfrm>
            <a:off x="4680951" y="4927697"/>
            <a:ext cx="2830098" cy="369332"/>
          </a:xfrm>
        </p:spPr>
        <p:txBody>
          <a:bodyPr wrap="square">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af-ZA" altLang="zh-CN" sz="1800" b="1" i="0" u="none" strike="noStrike" kern="1200" cap="none" spc="0" normalizeH="0" baseline="0" noProof="0">
                <a:ln>
                  <a:noFill/>
                </a:ln>
                <a:solidFill>
                  <a:schemeClr val="bg1"/>
                </a:solidFill>
                <a:effectLst/>
                <a:uLnTx/>
                <a:uFillTx/>
                <a:latin typeface="Arial"/>
                <a:ea typeface="微软雅黑"/>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mn-lt"/>
                <a:ea typeface="+mn-ea"/>
                <a:cs typeface="+mn-cs"/>
              </a:rPr>
              <a:t>汇报人</a:t>
            </a:r>
            <a:r>
              <a:rPr kumimoji="0" lang="zh-CN" altLang="en-US" sz="1800" b="1" i="0" u="none" strike="noStrike" kern="1200" cap="none" spc="0" normalizeH="0" baseline="0" noProof="0">
                <a:ln>
                  <a:noFill/>
                </a:ln>
                <a:solidFill>
                  <a:prstClr val="white"/>
                </a:solidFill>
                <a:effectLst/>
                <a:uLnTx/>
                <a:uFillTx/>
                <a:latin typeface="+mn-lt"/>
                <a:ea typeface="+mn-ea"/>
                <a:cs typeface="+mn-cs"/>
              </a:rPr>
              <a:t>：</a:t>
            </a:r>
            <a:r>
              <a:rPr kumimoji="0" lang="af-ZA" altLang="zh-CN" sz="1800" b="1" i="0" u="none" strike="noStrike" kern="1200" cap="none" spc="0" normalizeH="0" baseline="0" noProof="0">
                <a:ln>
                  <a:noFill/>
                </a:ln>
                <a:solidFill>
                  <a:prstClr val="white"/>
                </a:solidFill>
                <a:effectLst/>
                <a:uLnTx/>
                <a:uFillTx/>
                <a:latin typeface="+mn-lt"/>
                <a:ea typeface="+mn-ea"/>
                <a:cs typeface="+mn-cs"/>
              </a:rPr>
              <a:t>OfficePLUS</a:t>
            </a:r>
            <a:endParaRPr kumimoji="0" lang="af-ZA" altLang="zh-CN" sz="1800" b="1" i="0" u="none" strike="noStrike" kern="1200" cap="none" spc="0" normalizeH="0" baseline="0" noProof="0" dirty="0">
              <a:ln>
                <a:noFill/>
              </a:ln>
              <a:solidFill>
                <a:prstClr val="white"/>
              </a:solidFill>
              <a:effectLst/>
              <a:uLnTx/>
              <a:uFillTx/>
              <a:latin typeface="+mn-lt"/>
              <a:ea typeface="+mn-ea"/>
              <a:cs typeface="+mn-cs"/>
            </a:endParaRPr>
          </a:p>
        </p:txBody>
      </p:sp>
      <p:cxnSp>
        <p:nvCxnSpPr>
          <p:cNvPr id="13" name="直接连接符 12">
            <a:extLst>
              <a:ext uri="{FF2B5EF4-FFF2-40B4-BE49-F238E27FC236}">
                <a16:creationId xmlns:a16="http://schemas.microsoft.com/office/drawing/2014/main" id="{BC0BEFC1-122D-4DF4-84E8-0FAC48040134}"/>
              </a:ext>
            </a:extLst>
          </p:cNvPr>
          <p:cNvCxnSpPr>
            <a:cxnSpLocks/>
          </p:cNvCxnSpPr>
          <p:nvPr userDrawn="1"/>
        </p:nvCxnSpPr>
        <p:spPr>
          <a:xfrm>
            <a:off x="3269931" y="3051414"/>
            <a:ext cx="5652139" cy="0"/>
          </a:xfrm>
          <a:prstGeom prst="line">
            <a:avLst/>
          </a:prstGeom>
          <a:ln>
            <a:gradFill flip="none" rotWithShape="1">
              <a:gsLst>
                <a:gs pos="0">
                  <a:srgbClr val="363632">
                    <a:alpha val="0"/>
                  </a:srgbClr>
                </a:gs>
                <a:gs pos="50000">
                  <a:srgbClr val="363632"/>
                </a:gs>
                <a:gs pos="100000">
                  <a:srgbClr val="363632">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文本占位符 7">
            <a:extLst>
              <a:ext uri="{FF2B5EF4-FFF2-40B4-BE49-F238E27FC236}">
                <a16:creationId xmlns:a16="http://schemas.microsoft.com/office/drawing/2014/main" id="{F45BB200-FDED-4C48-AAF0-2C5D812FCA89}"/>
              </a:ext>
            </a:extLst>
          </p:cNvPr>
          <p:cNvSpPr>
            <a:spLocks noGrp="1"/>
          </p:cNvSpPr>
          <p:nvPr>
            <p:ph type="body" sz="quarter" idx="13" hasCustomPrompt="1"/>
          </p:nvPr>
        </p:nvSpPr>
        <p:spPr>
          <a:xfrm>
            <a:off x="3819525" y="1581289"/>
            <a:ext cx="4552950" cy="1446550"/>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lang="zh-CN" altLang="en-US" sz="8800" b="1" kern="1200" noProof="0">
                <a:solidFill>
                  <a:schemeClr val="accent2"/>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800" b="1" i="0" u="none" strike="noStrike" kern="1200" cap="none" spc="0" normalizeH="0" baseline="0" noProof="0">
                <a:ln>
                  <a:noFill/>
                </a:ln>
                <a:solidFill>
                  <a:srgbClr val="363632"/>
                </a:solidFill>
                <a:effectLst/>
                <a:uLnTx/>
                <a:uFillTx/>
                <a:latin typeface="+mn-lt"/>
                <a:ea typeface="+mn-ea"/>
                <a:cs typeface="+mn-cs"/>
              </a:rPr>
              <a:t>谢谢</a:t>
            </a:r>
          </a:p>
        </p:txBody>
      </p:sp>
      <p:sp>
        <p:nvSpPr>
          <p:cNvPr id="44" name="文本占位符 43">
            <a:extLst>
              <a:ext uri="{FF2B5EF4-FFF2-40B4-BE49-F238E27FC236}">
                <a16:creationId xmlns:a16="http://schemas.microsoft.com/office/drawing/2014/main" id="{5D09408B-D9ED-4A72-92D7-1A4F5B86EA81}"/>
              </a:ext>
            </a:extLst>
          </p:cNvPr>
          <p:cNvSpPr>
            <a:spLocks noGrp="1"/>
          </p:cNvSpPr>
          <p:nvPr>
            <p:ph type="body" sz="quarter" idx="14" hasCustomPrompt="1"/>
          </p:nvPr>
        </p:nvSpPr>
        <p:spPr>
          <a:xfrm>
            <a:off x="3819525" y="3081177"/>
            <a:ext cx="4552950" cy="923330"/>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lang="zh-CN" altLang="en-US" sz="5400" b="1" kern="1200" noProof="0">
                <a:solidFill>
                  <a:schemeClr val="accent2"/>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f-ZA" altLang="zh-CN" sz="5400" b="1" i="0" u="none" strike="noStrike" kern="1200" cap="none" spc="0" normalizeH="0" baseline="0" noProof="0">
                <a:ln>
                  <a:noFill/>
                </a:ln>
                <a:solidFill>
                  <a:srgbClr val="363632"/>
                </a:solidFill>
                <a:effectLst/>
                <a:uLnTx/>
                <a:uFillTx/>
                <a:latin typeface="+mn-lt"/>
                <a:ea typeface="+mn-ea"/>
                <a:cs typeface="+mn-cs"/>
              </a:rPr>
              <a:t>Thank you</a:t>
            </a:r>
            <a:endParaRPr kumimoji="0" lang="zh-CN" altLang="en-US" sz="5400" b="1" i="0" u="none" strike="noStrike" kern="1200" cap="none" spc="0" normalizeH="0" baseline="0" noProof="0">
              <a:ln>
                <a:noFill/>
              </a:ln>
              <a:solidFill>
                <a:srgbClr val="363632"/>
              </a:solidFill>
              <a:effectLst/>
              <a:uLnTx/>
              <a:uFillTx/>
              <a:latin typeface="+mn-lt"/>
              <a:ea typeface="+mn-ea"/>
              <a:cs typeface="+mn-cs"/>
            </a:endParaRPr>
          </a:p>
        </p:txBody>
      </p:sp>
    </p:spTree>
    <p:extLst>
      <p:ext uri="{BB962C8B-B14F-4D97-AF65-F5344CB8AC3E}">
        <p14:creationId xmlns:p14="http://schemas.microsoft.com/office/powerpoint/2010/main" val="773860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495D90B-93BE-418D-8A02-A9117A6289A7}"/>
              </a:ext>
            </a:extLst>
          </p:cNvPr>
          <p:cNvSpPr>
            <a:spLocks noGrp="1"/>
          </p:cNvSpPr>
          <p:nvPr>
            <p:ph type="dt" sz="half" idx="10"/>
          </p:nvPr>
        </p:nvSpPr>
        <p:spPr/>
        <p:txBody>
          <a:bodyPr/>
          <a:lstStyle/>
          <a:p>
            <a:fld id="{1DD7CBCE-5B83-4B4F-8C88-629D54051E67}" type="datetimeFigureOut">
              <a:rPr lang="zh-CN" altLang="en-US" smtClean="0"/>
              <a:t>2023/8/20</a:t>
            </a:fld>
            <a:endParaRPr lang="zh-CN" altLang="en-US"/>
          </a:p>
        </p:txBody>
      </p:sp>
      <p:sp>
        <p:nvSpPr>
          <p:cNvPr id="3" name="页脚占位符 2">
            <a:extLst>
              <a:ext uri="{FF2B5EF4-FFF2-40B4-BE49-F238E27FC236}">
                <a16:creationId xmlns:a16="http://schemas.microsoft.com/office/drawing/2014/main" id="{FAB32317-05A9-4145-9B7F-FD97EF68B2B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B37D009-8B1E-4A0F-A173-D5D75AD59046}"/>
              </a:ext>
            </a:extLst>
          </p:cNvPr>
          <p:cNvSpPr>
            <a:spLocks noGrp="1"/>
          </p:cNvSpPr>
          <p:nvPr>
            <p:ph type="sldNum" sz="quarter" idx="12"/>
          </p:nvPr>
        </p:nvSpPr>
        <p:spPr/>
        <p:txBody>
          <a:bodyPr/>
          <a:lstStyle/>
          <a:p>
            <a:fld id="{0D48A10A-DC33-404A-BCE2-BBE1DECB4B87}" type="slidenum">
              <a:rPr lang="zh-CN" altLang="en-US" smtClean="0"/>
              <a:t>‹#›</a:t>
            </a:fld>
            <a:endParaRPr lang="zh-CN" altLang="en-US"/>
          </a:p>
        </p:txBody>
      </p:sp>
      <p:cxnSp>
        <p:nvCxnSpPr>
          <p:cNvPr id="5" name="直接连接符 4">
            <a:extLst>
              <a:ext uri="{FF2B5EF4-FFF2-40B4-BE49-F238E27FC236}">
                <a16:creationId xmlns:a16="http://schemas.microsoft.com/office/drawing/2014/main" id="{02E008A1-2A25-437C-B4AC-5AA8D2FC0F2B}"/>
              </a:ext>
            </a:extLst>
          </p:cNvPr>
          <p:cNvCxnSpPr>
            <a:cxnSpLocks/>
          </p:cNvCxnSpPr>
          <p:nvPr userDrawn="1"/>
        </p:nvCxnSpPr>
        <p:spPr>
          <a:xfrm>
            <a:off x="831850" y="609600"/>
            <a:ext cx="3937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EB9BEDBF-D1BE-4BC9-9673-CEC2AC81E20D}"/>
              </a:ext>
            </a:extLst>
          </p:cNvPr>
          <p:cNvCxnSpPr>
            <a:cxnSpLocks/>
          </p:cNvCxnSpPr>
          <p:nvPr userDrawn="1"/>
        </p:nvCxnSpPr>
        <p:spPr>
          <a:xfrm>
            <a:off x="7423150" y="609600"/>
            <a:ext cx="3937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占位符 8">
            <a:extLst>
              <a:ext uri="{FF2B5EF4-FFF2-40B4-BE49-F238E27FC236}">
                <a16:creationId xmlns:a16="http://schemas.microsoft.com/office/drawing/2014/main" id="{782C3CAE-232D-43F5-8FCD-CC3B92DFB6F4}"/>
              </a:ext>
            </a:extLst>
          </p:cNvPr>
          <p:cNvSpPr>
            <a:spLocks noGrp="1"/>
          </p:cNvSpPr>
          <p:nvPr>
            <p:ph type="body" sz="quarter" idx="13" hasCustomPrompt="1"/>
          </p:nvPr>
        </p:nvSpPr>
        <p:spPr>
          <a:xfrm>
            <a:off x="4786944" y="309890"/>
            <a:ext cx="2618112" cy="523220"/>
          </a:xfrm>
        </p:spPr>
        <p:txBody>
          <a:bodyPr wrap="square">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af-ZA" altLang="zh-CN" sz="2800" b="1" i="0" u="none" strike="noStrike" kern="1200" cap="none" spc="0" normalizeH="0" baseline="0" noProof="0">
                <a:ln>
                  <a:noFill/>
                </a:ln>
                <a:solidFill>
                  <a:schemeClr val="accent1"/>
                </a:solidFill>
                <a:effectLst/>
                <a:uLnTx/>
                <a:uFillTx/>
                <a:latin typeface="微软雅黑" panose="020B0503020204020204" pitchFamily="34" charset="-122"/>
                <a:ea typeface="微软雅黑" panose="020B0503020204020204" pitchFamily="34" charset="-122"/>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f-ZA" altLang="zh-CN" sz="2800" b="1" i="0" u="none" strike="noStrike" kern="1200" cap="none" spc="0" normalizeH="0" baseline="0" noProof="0">
                <a:ln>
                  <a:noFill/>
                </a:ln>
                <a:solidFill>
                  <a:srgbClr val="132B8A"/>
                </a:solidFill>
                <a:effectLst/>
                <a:uLnTx/>
                <a:uFillTx/>
                <a:latin typeface="微软雅黑" panose="020B0503020204020204" pitchFamily="34" charset="-122"/>
                <a:ea typeface="微软雅黑" panose="020B0503020204020204" pitchFamily="34" charset="-122"/>
                <a:cs typeface="+mn-cs"/>
              </a:rPr>
              <a:t>TITLE HERE</a:t>
            </a:r>
          </a:p>
        </p:txBody>
      </p:sp>
    </p:spTree>
    <p:extLst>
      <p:ext uri="{BB962C8B-B14F-4D97-AF65-F5344CB8AC3E}">
        <p14:creationId xmlns:p14="http://schemas.microsoft.com/office/powerpoint/2010/main" val="3890655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defTabSz="609585"/>
            <a:r>
              <a:rPr lang="zh-CN" altLang="en-US" sz="1800" dirty="0">
                <a:solidFill>
                  <a:srgbClr val="FFFFFF"/>
                </a:solidFill>
                <a:latin typeface="Segoe UI Light"/>
                <a:ea typeface="微软雅黑"/>
                <a:cs typeface="Segoe UI Light"/>
              </a:rPr>
              <a:t>标注</a:t>
            </a:r>
          </a:p>
        </p:txBody>
      </p:sp>
      <p:sp>
        <p:nvSpPr>
          <p:cNvPr id="11" name="矩形 10"/>
          <p:cNvSpPr/>
          <p:nvPr userDrawn="1"/>
        </p:nvSpPr>
        <p:spPr>
          <a:xfrm>
            <a:off x="2572589" y="759873"/>
            <a:ext cx="1402001" cy="3453253"/>
          </a:xfrm>
          <a:prstGeom prst="rect">
            <a:avLst/>
          </a:prstGeom>
        </p:spPr>
        <p:txBody>
          <a:bodyPr wrap="square">
            <a:spAutoFit/>
          </a:bodyPr>
          <a:lstStyle/>
          <a:p>
            <a:pPr defTabSz="609585">
              <a:lnSpc>
                <a:spcPct val="130000"/>
              </a:lnSpc>
            </a:pPr>
            <a:r>
              <a:rPr lang="zh-CN" altLang="en-US" sz="1400" dirty="0">
                <a:solidFill>
                  <a:srgbClr val="FFFFFF"/>
                </a:solidFill>
                <a:latin typeface="Segoe UI Light"/>
                <a:ea typeface="微软雅黑"/>
                <a:cs typeface="Segoe UI Light"/>
              </a:rPr>
              <a:t>字体使用 </a:t>
            </a: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行距</a:t>
            </a: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背景图片出处</a:t>
            </a:r>
          </a:p>
          <a:p>
            <a:pPr defTabSz="609585">
              <a:lnSpc>
                <a:spcPct val="130000"/>
              </a:lnSpc>
            </a:pPr>
            <a:endParaRPr lang="zh-CN" altLang="en-US" sz="1400" dirty="0">
              <a:solidFill>
                <a:srgbClr val="FFFFFF"/>
              </a:solidFill>
              <a:latin typeface="Segoe UI Light"/>
              <a:ea typeface="微软雅黑"/>
              <a:cs typeface="Segoe UI Light"/>
            </a:endParaRPr>
          </a:p>
          <a:p>
            <a:pPr defTabSz="609585">
              <a:lnSpc>
                <a:spcPct val="130000"/>
              </a:lnSpc>
            </a:pPr>
            <a:endParaRPr lang="zh-CN" altLang="en-US"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声明</a:t>
            </a:r>
            <a:endParaRPr lang="en-US" altLang="zh-CN" sz="1400" dirty="0">
              <a:solidFill>
                <a:srgbClr val="FFFFFF"/>
              </a:solidFill>
              <a:latin typeface="Segoe UI Light"/>
              <a:ea typeface="微软雅黑"/>
              <a:cs typeface="Segoe UI Light"/>
            </a:endParaRPr>
          </a:p>
        </p:txBody>
      </p:sp>
      <p:sp>
        <p:nvSpPr>
          <p:cNvPr id="12" name="矩形 11"/>
          <p:cNvSpPr/>
          <p:nvPr userDrawn="1"/>
        </p:nvSpPr>
        <p:spPr>
          <a:xfrm>
            <a:off x="4153010" y="759873"/>
            <a:ext cx="7074345" cy="4239879"/>
          </a:xfrm>
          <a:prstGeom prst="rect">
            <a:avLst/>
          </a:prstGeom>
        </p:spPr>
        <p:txBody>
          <a:bodyPr wrap="square">
            <a:spAutoFit/>
          </a:bodyPr>
          <a:lstStyle/>
          <a:p>
            <a:pPr defTabSz="609585">
              <a:lnSpc>
                <a:spcPct val="130000"/>
              </a:lnSpc>
            </a:pPr>
            <a:r>
              <a:rPr lang="zh-CN" altLang="en-US" sz="1400" dirty="0">
                <a:solidFill>
                  <a:srgbClr val="FFFFFF"/>
                </a:solidFill>
                <a:latin typeface="Segoe UI Light"/>
                <a:ea typeface="微软雅黑"/>
                <a:cs typeface="Segoe UI Light"/>
              </a:rPr>
              <a:t>英文 </a:t>
            </a:r>
            <a:r>
              <a:rPr lang="en-US" altLang="zh-CN" sz="1400" dirty="0">
                <a:solidFill>
                  <a:srgbClr val="FFFFFF"/>
                </a:solidFill>
                <a:latin typeface="Segoe UI Light"/>
                <a:ea typeface="微软雅黑" charset="0"/>
                <a:cs typeface="Segoe UI Light"/>
              </a:rPr>
              <a:t>Arial</a:t>
            </a: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中文 微软雅黑</a:t>
            </a: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zh-CN" altLang="en-US" sz="1400" dirty="0">
                <a:solidFill>
                  <a:srgbClr val="FFFFFF"/>
                </a:solidFill>
                <a:latin typeface="Segoe UI Light"/>
                <a:ea typeface="微软雅黑"/>
                <a:cs typeface="Segoe UI Light"/>
              </a:rPr>
              <a:t>正文 </a:t>
            </a:r>
            <a:r>
              <a:rPr lang="en-US" altLang="zh-CN" sz="1400" dirty="0">
                <a:solidFill>
                  <a:srgbClr val="FFFFFF"/>
                </a:solidFill>
                <a:latin typeface="Segoe UI Light"/>
                <a:ea typeface="微软雅黑"/>
                <a:cs typeface="Segoe UI Light"/>
              </a:rPr>
              <a:t>1.3</a:t>
            </a: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endParaRPr lang="en-US" altLang="zh-CN" sz="1400" dirty="0">
              <a:solidFill>
                <a:srgbClr val="FFFFFF"/>
              </a:solidFill>
              <a:latin typeface="Segoe UI Light"/>
              <a:ea typeface="微软雅黑"/>
              <a:cs typeface="Segoe UI Light"/>
            </a:endParaRPr>
          </a:p>
          <a:p>
            <a:pPr defTabSz="609585">
              <a:lnSpc>
                <a:spcPct val="130000"/>
              </a:lnSpc>
            </a:pPr>
            <a:r>
              <a:rPr lang="en-US" altLang="zh-CN" sz="1400" dirty="0" err="1">
                <a:solidFill>
                  <a:srgbClr val="FFFFFF"/>
                </a:solidFill>
                <a:latin typeface="Segoe UI Light"/>
                <a:ea typeface="微软雅黑"/>
                <a:cs typeface="Segoe UI Light"/>
              </a:rPr>
              <a:t>cn.bing.com</a:t>
            </a:r>
            <a:endParaRPr lang="zh-CN" altLang="en-US" sz="1400" dirty="0">
              <a:solidFill>
                <a:srgbClr val="FFFFFF"/>
              </a:solidFill>
              <a:latin typeface="Segoe UI Light"/>
              <a:ea typeface="微软雅黑"/>
              <a:cs typeface="Segoe UI Light"/>
            </a:endParaRPr>
          </a:p>
          <a:p>
            <a:pPr defTabSz="609585">
              <a:lnSpc>
                <a:spcPct val="130000"/>
              </a:lnSpc>
            </a:pPr>
            <a:endParaRPr lang="zh-CN" altLang="en-US" sz="1400" dirty="0">
              <a:solidFill>
                <a:srgbClr val="FFFFFF"/>
              </a:solidFill>
              <a:latin typeface="Segoe UI Light"/>
              <a:ea typeface="微软雅黑"/>
              <a:cs typeface="Segoe UI Light"/>
            </a:endParaRPr>
          </a:p>
          <a:p>
            <a:pPr defTabSz="609585">
              <a:lnSpc>
                <a:spcPct val="130000"/>
              </a:lnSpc>
            </a:pPr>
            <a:endParaRPr lang="zh-CN" altLang="en-US" sz="1400" dirty="0">
              <a:solidFill>
                <a:srgbClr val="FFFFFF"/>
              </a:solidFill>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及其他适用的法律法规的保护，未经权利人书面明确授权，信息内容的任何部分</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包括图片或图表</a:t>
            </a:r>
            <a:r>
              <a:rPr kumimoji="0" lang="en-US" altLang="zh-CN" sz="1333" b="0" i="0" u="none" strike="noStrike" kern="1200" cap="none" spc="0" normalizeH="0" baseline="0" noProof="0" dirty="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prstClr val="white"/>
                </a:solidFill>
                <a:latin typeface="Segoe UI Light"/>
                <a:ea typeface="微软雅黑" charset="0"/>
                <a:cs typeface="Segoe UI Light"/>
              </a:rPr>
              <a:t>OfficePLUS</a:t>
            </a:r>
            <a:endParaRPr lang="zh-CN" altLang="en-US" sz="1000" dirty="0">
              <a:solidFill>
                <a:prstClr val="white"/>
              </a:solidFill>
              <a:latin typeface="Segoe UI Light"/>
              <a:ea typeface="微软雅黑" charset="0"/>
              <a:cs typeface="Segoe UI Light"/>
            </a:endParaRPr>
          </a:p>
        </p:txBody>
      </p:sp>
    </p:spTree>
    <p:extLst>
      <p:ext uri="{BB962C8B-B14F-4D97-AF65-F5344CB8AC3E}">
        <p14:creationId xmlns:p14="http://schemas.microsoft.com/office/powerpoint/2010/main" val="4198723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模板使用技巧 1">
    <p:spTree>
      <p:nvGrpSpPr>
        <p:cNvPr id="1" name=""/>
        <p:cNvGrpSpPr/>
        <p:nvPr/>
      </p:nvGrpSpPr>
      <p:grpSpPr>
        <a:xfrm>
          <a:off x="0" y="0"/>
          <a:ext cx="0" cy="0"/>
          <a:chOff x="0" y="0"/>
          <a:chExt cx="0" cy="0"/>
        </a:xfrm>
      </p:grpSpPr>
      <p:sp>
        <p:nvSpPr>
          <p:cNvPr id="4" name="矩形 3"/>
          <p:cNvSpPr/>
          <p:nvPr userDrawn="1"/>
        </p:nvSpPr>
        <p:spPr>
          <a:xfrm>
            <a:off x="440603" y="759873"/>
            <a:ext cx="1713931"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1</a:t>
            </a:r>
            <a:endParaRPr lang="zh-CN" altLang="en-US" sz="1800" dirty="0">
              <a:solidFill>
                <a:schemeClr val="tx1">
                  <a:lumMod val="75000"/>
                  <a:lumOff val="25000"/>
                </a:schemeClr>
              </a:solidFill>
              <a:latin typeface="Segoe UI Light"/>
              <a:ea typeface="微软雅黑"/>
              <a:cs typeface="Segoe UI Light"/>
            </a:endParaRPr>
          </a:p>
        </p:txBody>
      </p:sp>
      <p:sp>
        <p:nvSpPr>
          <p:cNvPr id="5" name="矩形 4"/>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sp>
        <p:nvSpPr>
          <p:cNvPr id="9" name="文本框 8">
            <a:extLst>
              <a:ext uri="{FF2B5EF4-FFF2-40B4-BE49-F238E27FC236}">
                <a16:creationId xmlns:a16="http://schemas.microsoft.com/office/drawing/2014/main" id="{67B43CCB-1998-4484-B269-9ACB654ACB71}"/>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CF1532F4-AF97-400D-84E6-F00D2B3D35D1}"/>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1" name="图片 10">
            <a:extLst>
              <a:ext uri="{FF2B5EF4-FFF2-40B4-BE49-F238E27FC236}">
                <a16:creationId xmlns:a16="http://schemas.microsoft.com/office/drawing/2014/main" id="{CA7E11C8-4335-45B0-A270-313A25ABC63F}"/>
              </a:ext>
            </a:extLst>
          </p:cNvPr>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2" name="文本框 11">
            <a:extLst>
              <a:ext uri="{FF2B5EF4-FFF2-40B4-BE49-F238E27FC236}">
                <a16:creationId xmlns:a16="http://schemas.microsoft.com/office/drawing/2014/main" id="{45615889-3ACE-4C91-970F-789D759EAC1E}"/>
              </a:ext>
            </a:extLst>
          </p:cNvPr>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CD19D40D-978A-4E04-8450-F6DC61B85399}"/>
              </a:ext>
            </a:extLst>
          </p:cNvPr>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299860AF-0C43-4649-A586-85D19517B6FC}"/>
              </a:ext>
            </a:extLst>
          </p:cNvPr>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a:extLst>
              <a:ext uri="{FF2B5EF4-FFF2-40B4-BE49-F238E27FC236}">
                <a16:creationId xmlns:a16="http://schemas.microsoft.com/office/drawing/2014/main" id="{A6130A4D-8EC7-4AC1-B434-55DC69102864}"/>
              </a:ext>
            </a:extLst>
          </p:cNvPr>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8418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模板使用技巧 2">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54DB237-C74A-4BA8-A097-6A053DD3C747}"/>
              </a:ext>
            </a:extLst>
          </p:cNvPr>
          <p:cNvSpPr/>
          <p:nvPr userDrawn="1"/>
        </p:nvSpPr>
        <p:spPr>
          <a:xfrm>
            <a:off x="440603" y="759873"/>
            <a:ext cx="1750800"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2</a:t>
            </a:r>
            <a:endParaRPr lang="zh-CN" altLang="en-US" sz="1800" dirty="0">
              <a:solidFill>
                <a:schemeClr val="tx1">
                  <a:lumMod val="75000"/>
                  <a:lumOff val="25000"/>
                </a:schemeClr>
              </a:solidFill>
              <a:latin typeface="Segoe UI Light"/>
              <a:ea typeface="微软雅黑"/>
              <a:cs typeface="Segoe UI Light"/>
            </a:endParaRPr>
          </a:p>
        </p:txBody>
      </p:sp>
      <p:sp>
        <p:nvSpPr>
          <p:cNvPr id="4" name="矩形 3">
            <a:extLst>
              <a:ext uri="{FF2B5EF4-FFF2-40B4-BE49-F238E27FC236}">
                <a16:creationId xmlns:a16="http://schemas.microsoft.com/office/drawing/2014/main" id="{4172DAD1-F67C-4AB8-ACEF-004237CB3D3F}"/>
              </a:ext>
            </a:extLst>
          </p:cNvPr>
          <p:cNvSpPr/>
          <p:nvPr userDrawn="1"/>
        </p:nvSpPr>
        <p:spPr>
          <a:xfrm>
            <a:off x="440603" y="182445"/>
            <a:ext cx="777777" cy="246221"/>
          </a:xfrm>
          <a:prstGeom prst="rect">
            <a:avLst/>
          </a:prstGeom>
        </p:spPr>
        <p:txBody>
          <a:bodyPr wrap="none">
            <a:spAutoFit/>
          </a:bodyPr>
          <a:lstStyle/>
          <a:p>
            <a:pPr defTabSz="609585"/>
            <a:r>
              <a:rPr kumimoji="1" lang="en-US" altLang="zh-CN" sz="1000" dirty="0">
                <a:solidFill>
                  <a:schemeClr val="tx1">
                    <a:lumMod val="75000"/>
                    <a:lumOff val="25000"/>
                  </a:schemeClr>
                </a:solidFill>
                <a:latin typeface="Segoe UI Light"/>
                <a:ea typeface="微软雅黑" charset="0"/>
                <a:cs typeface="Segoe UI Light"/>
              </a:rPr>
              <a:t>OfficePLUS</a:t>
            </a:r>
            <a:endParaRPr lang="zh-CN" altLang="en-US" sz="1000" dirty="0">
              <a:solidFill>
                <a:schemeClr val="tx1">
                  <a:lumMod val="75000"/>
                  <a:lumOff val="25000"/>
                </a:schemeClr>
              </a:solidFill>
              <a:latin typeface="Segoe UI Light"/>
              <a:ea typeface="微软雅黑" charset="0"/>
              <a:cs typeface="Segoe UI Light"/>
            </a:endParaRPr>
          </a:p>
        </p:txBody>
      </p:sp>
      <p:pic>
        <p:nvPicPr>
          <p:cNvPr id="5" name="图片 4">
            <a:extLst>
              <a:ext uri="{FF2B5EF4-FFF2-40B4-BE49-F238E27FC236}">
                <a16:creationId xmlns:a16="http://schemas.microsoft.com/office/drawing/2014/main" id="{F300B558-79C0-475E-84A0-11700A36CAB6}"/>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id="{ADFDE997-A67B-4FD0-B6AC-78D1EFE63489}"/>
              </a:ext>
            </a:extLst>
          </p:cNvPr>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a:extLst>
              <a:ext uri="{FF2B5EF4-FFF2-40B4-BE49-F238E27FC236}">
                <a16:creationId xmlns:a16="http://schemas.microsoft.com/office/drawing/2014/main" id="{3E1E676E-E869-48CE-BFB9-1C7FC981B376}"/>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7768A42A-9DCD-4784-A3EF-F1D80ADC183F}"/>
              </a:ext>
            </a:extLst>
          </p:cNvPr>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BF8689A3-CABF-445F-829F-6396154A55D1}"/>
              </a:ext>
            </a:extLst>
          </p:cNvPr>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D7C9996A-24BA-4EE9-BA5A-589E1841918D}"/>
              </a:ext>
            </a:extLst>
          </p:cNvPr>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8591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关注微软Office文档">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3BB9638-2D2F-48B1-A8CF-673B237DCC17}"/>
              </a:ext>
            </a:extLst>
          </p:cNvPr>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a16="http://schemas.microsoft.com/office/drawing/2014/main" id="{120C7C91-35F0-46E5-B511-2314CED2655F}"/>
              </a:ext>
            </a:extLst>
          </p:cNvPr>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5" name="图片 4" descr="图片包含 纵横字谜, 文字&#10;&#10;已生成极高可信度的说明">
            <a:extLst>
              <a:ext uri="{FF2B5EF4-FFF2-40B4-BE49-F238E27FC236}">
                <a16:creationId xmlns:a16="http://schemas.microsoft.com/office/drawing/2014/main" id="{25779B21-3BC1-4E47-8650-6B0E785B5142}"/>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a:extLst>
              <a:ext uri="{FF2B5EF4-FFF2-40B4-BE49-F238E27FC236}">
                <a16:creationId xmlns:a16="http://schemas.microsoft.com/office/drawing/2014/main" id="{343024A3-25F7-4B9A-9876-36F35421F6E6}"/>
              </a:ext>
            </a:extLst>
          </p:cNvPr>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免费下载更多</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微软官方</a:t>
            </a:r>
            <a:r>
              <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PPT</a:t>
            </a: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模板</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7" name="图片 6">
            <a:hlinkClick r:id="rId3"/>
            <a:extLst>
              <a:ext uri="{FF2B5EF4-FFF2-40B4-BE49-F238E27FC236}">
                <a16:creationId xmlns:a16="http://schemas.microsoft.com/office/drawing/2014/main" id="{5524D02C-49CE-4D3D-8B89-07CEC3966F49}"/>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pic>
        <p:nvPicPr>
          <p:cNvPr id="8" name="图片 7" descr="图片包含 室内, 文字, 纵横字谜, 物体&#10;&#10;自动生成的说明">
            <a:extLst>
              <a:ext uri="{FF2B5EF4-FFF2-40B4-BE49-F238E27FC236}">
                <a16:creationId xmlns:a16="http://schemas.microsoft.com/office/drawing/2014/main" id="{2C93A5A6-170C-429C-ADC7-10414B48ECB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86998" y="1935162"/>
            <a:ext cx="2987676" cy="2987676"/>
          </a:xfrm>
          <a:prstGeom prst="rect">
            <a:avLst/>
          </a:prstGeom>
        </p:spPr>
      </p:pic>
    </p:spTree>
    <p:extLst>
      <p:ext uri="{BB962C8B-B14F-4D97-AF65-F5344CB8AC3E}">
        <p14:creationId xmlns:p14="http://schemas.microsoft.com/office/powerpoint/2010/main" val="419867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微软黑科技">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3E71CC84-193F-4D28-98D9-17F9952F968C}"/>
              </a:ext>
            </a:extLst>
          </p:cNvPr>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23A9F197-1133-4CEE-860F-85366976D0AC}"/>
              </a:ext>
            </a:extLst>
          </p:cNvPr>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8" name="矩形: 圆角 7">
            <a:extLst>
              <a:ext uri="{FF2B5EF4-FFF2-40B4-BE49-F238E27FC236}">
                <a16:creationId xmlns:a16="http://schemas.microsoft.com/office/drawing/2014/main" id="{AA954438-2CEB-4119-883B-8B9196F98504}"/>
              </a:ext>
            </a:extLst>
          </p:cNvPr>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9" name="矩形: 圆角 8">
            <a:extLst>
              <a:ext uri="{FF2B5EF4-FFF2-40B4-BE49-F238E27FC236}">
                <a16:creationId xmlns:a16="http://schemas.microsoft.com/office/drawing/2014/main" id="{4CD1A364-B227-4CFB-9287-6198C6C0443B}"/>
              </a:ext>
            </a:extLst>
          </p:cNvPr>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BEA6AD26-5781-4DAD-8C16-8C73B2C177AD}"/>
              </a:ext>
            </a:extLst>
          </p:cNvPr>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pitchFamily="34" charset="-122"/>
                <a:ea typeface="微软雅黑" panose="020B0503020204020204" pitchFamily="34" charset="-122"/>
                <a:cs typeface="+mn-ea"/>
                <a:sym typeface="+mn-lt"/>
              </a:rPr>
              <a:t> 微信扫描小程序码，使用微软移动办公黑科技 </a:t>
            </a:r>
            <a:endParaRPr lang="en-US" sz="3200" b="1" kern="0" dirty="0">
              <a:latin typeface="微软雅黑" panose="020B0503020204020204" pitchFamily="34" charset="-122"/>
              <a:ea typeface="微软雅黑" panose="020B0503020204020204" pitchFamily="34" charset="-122"/>
              <a:cs typeface="+mn-ea"/>
              <a:sym typeface="+mn-lt"/>
            </a:endParaRPr>
          </a:p>
        </p:txBody>
      </p:sp>
      <p:cxnSp>
        <p:nvCxnSpPr>
          <p:cNvPr id="11" name="直接连接符 10">
            <a:extLst>
              <a:ext uri="{FF2B5EF4-FFF2-40B4-BE49-F238E27FC236}">
                <a16:creationId xmlns:a16="http://schemas.microsoft.com/office/drawing/2014/main" id="{72806FD0-33B9-40F1-B8F9-079524CA002C}"/>
              </a:ext>
            </a:extLst>
          </p:cNvPr>
          <p:cNvCxnSpPr>
            <a:cxnSpLocks/>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59FFD7E-3944-43A3-A5DD-D8673483D044}"/>
              </a:ext>
            </a:extLst>
          </p:cNvPr>
          <p:cNvCxnSpPr>
            <a:cxnSpLocks/>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a:extLst>
              <a:ext uri="{FF2B5EF4-FFF2-40B4-BE49-F238E27FC236}">
                <a16:creationId xmlns:a16="http://schemas.microsoft.com/office/drawing/2014/main" id="{C76706F4-B20C-489C-ACB9-010EF43FEF70}"/>
              </a:ext>
            </a:extLst>
          </p:cNvPr>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9A11A6D6-1DBD-4A10-8942-D3DDC4E182E9}"/>
              </a:ext>
            </a:extLst>
          </p:cNvPr>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OneDrive</a:t>
            </a: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a:t>
            </a:r>
            <a:endParaRPr 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8" name="文本框 17">
            <a:extLst>
              <a:ext uri="{FF2B5EF4-FFF2-40B4-BE49-F238E27FC236}">
                <a16:creationId xmlns:a16="http://schemas.microsoft.com/office/drawing/2014/main" id="{6274E825-3465-469E-BD06-097F250CA889}"/>
              </a:ext>
            </a:extLst>
          </p:cNvPr>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微软听听文档 」</a:t>
            </a:r>
          </a:p>
        </p:txBody>
      </p:sp>
      <p:sp>
        <p:nvSpPr>
          <p:cNvPr id="19" name="文本框 18">
            <a:extLst>
              <a:ext uri="{FF2B5EF4-FFF2-40B4-BE49-F238E27FC236}">
                <a16:creationId xmlns:a16="http://schemas.microsoft.com/office/drawing/2014/main" id="{4EC4AC92-2800-4841-84A3-26E495F2D178}"/>
              </a:ext>
            </a:extLst>
          </p:cNvPr>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AI</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识图 」</a:t>
            </a:r>
          </a:p>
        </p:txBody>
      </p:sp>
      <p:cxnSp>
        <p:nvCxnSpPr>
          <p:cNvPr id="20" name="直接连接符 19">
            <a:extLst>
              <a:ext uri="{FF2B5EF4-FFF2-40B4-BE49-F238E27FC236}">
                <a16:creationId xmlns:a16="http://schemas.microsoft.com/office/drawing/2014/main" id="{F3D082CA-914B-42B8-A86E-16893B7234C9}"/>
              </a:ext>
            </a:extLst>
          </p:cNvPr>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5421E3BB-42AC-4DCD-9031-7215136A1844}"/>
              </a:ext>
            </a:extLst>
          </p:cNvPr>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2"/>
            <a:extLst>
              <a:ext uri="{FF2B5EF4-FFF2-40B4-BE49-F238E27FC236}">
                <a16:creationId xmlns:a16="http://schemas.microsoft.com/office/drawing/2014/main" id="{46C855E7-2DCA-4970-A954-7CB7F69FADAB}"/>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pic>
        <p:nvPicPr>
          <p:cNvPr id="3" name="图片 2">
            <a:extLst>
              <a:ext uri="{FF2B5EF4-FFF2-40B4-BE49-F238E27FC236}">
                <a16:creationId xmlns:a16="http://schemas.microsoft.com/office/drawing/2014/main" id="{A7F32EC9-ED26-45EE-9DC4-21C3241FF7AB}"/>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8716" y="1726788"/>
            <a:ext cx="2743200" cy="2743200"/>
          </a:xfrm>
          <a:prstGeom prst="rect">
            <a:avLst/>
          </a:prstGeom>
        </p:spPr>
      </p:pic>
      <p:pic>
        <p:nvPicPr>
          <p:cNvPr id="7" name="图片 6">
            <a:extLst>
              <a:ext uri="{FF2B5EF4-FFF2-40B4-BE49-F238E27FC236}">
                <a16:creationId xmlns:a16="http://schemas.microsoft.com/office/drawing/2014/main" id="{36F84124-CE71-4190-B92C-B61E496F7B7E}"/>
              </a:ext>
            </a:extLst>
          </p:cNvPr>
          <p:cNvPicPr>
            <a:picLocks noChangeAspect="1"/>
          </p:cNvPicPr>
          <p:nvPr userDrawn="1"/>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482" y="1726788"/>
            <a:ext cx="2743200" cy="2743200"/>
          </a:xfrm>
          <a:prstGeom prst="rect">
            <a:avLst/>
          </a:prstGeom>
        </p:spPr>
      </p:pic>
      <p:pic>
        <p:nvPicPr>
          <p:cNvPr id="24" name="图片 23">
            <a:extLst>
              <a:ext uri="{FF2B5EF4-FFF2-40B4-BE49-F238E27FC236}">
                <a16:creationId xmlns:a16="http://schemas.microsoft.com/office/drawing/2014/main" id="{39B45288-397E-405A-A715-DCD4FE40DCE2}"/>
              </a:ext>
            </a:extLst>
          </p:cNvPr>
          <p:cNvPicPr>
            <a:picLocks noChangeAspect="1"/>
          </p:cNvPicPr>
          <p:nvPr userDrawn="1"/>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9320" y="1726788"/>
            <a:ext cx="2743200" cy="2743200"/>
          </a:xfrm>
          <a:prstGeom prst="rect">
            <a:avLst/>
          </a:prstGeom>
        </p:spPr>
      </p:pic>
    </p:spTree>
    <p:extLst>
      <p:ext uri="{BB962C8B-B14F-4D97-AF65-F5344CB8AC3E}">
        <p14:creationId xmlns:p14="http://schemas.microsoft.com/office/powerpoint/2010/main" val="385689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四项目录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D1C752A-97C6-4F61-A22C-7415BE0A56D4}"/>
              </a:ext>
            </a:extLst>
          </p:cNvPr>
          <p:cNvPicPr>
            <a:picLocks noChangeAspect="1"/>
          </p:cNvPicPr>
          <p:nvPr userDrawn="1"/>
        </p:nvPicPr>
        <p:blipFill rotWithShape="1">
          <a:blip r:embed="rId2">
            <a:alphaModFix amt="60000"/>
          </a:blip>
          <a:srcRect r="10928"/>
          <a:stretch/>
        </p:blipFill>
        <p:spPr>
          <a:xfrm flipH="1" flipV="1">
            <a:off x="-1272" y="20512"/>
            <a:ext cx="12193272" cy="6858330"/>
          </a:xfrm>
          <a:prstGeom prst="rect">
            <a:avLst/>
          </a:prstGeom>
        </p:spPr>
      </p:pic>
      <p:sp>
        <p:nvSpPr>
          <p:cNvPr id="8" name="矩形 7">
            <a:extLst>
              <a:ext uri="{FF2B5EF4-FFF2-40B4-BE49-F238E27FC236}">
                <a16:creationId xmlns:a16="http://schemas.microsoft.com/office/drawing/2014/main" id="{15D5B230-3B9C-4781-AD3C-FD877301C41F}"/>
              </a:ext>
            </a:extLst>
          </p:cNvPr>
          <p:cNvSpPr/>
          <p:nvPr userDrawn="1"/>
        </p:nvSpPr>
        <p:spPr>
          <a:xfrm>
            <a:off x="0" y="0"/>
            <a:ext cx="3340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B83A5FE-B8C5-4581-8B61-C76D51A2C78D}"/>
              </a:ext>
            </a:extLst>
          </p:cNvPr>
          <p:cNvSpPr/>
          <p:nvPr userDrawn="1"/>
        </p:nvSpPr>
        <p:spPr>
          <a:xfrm>
            <a:off x="793958" y="1612900"/>
            <a:ext cx="1015662" cy="3632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13C2380-F764-485E-8FF7-7AEDFAC7B5AD}"/>
              </a:ext>
            </a:extLst>
          </p:cNvPr>
          <p:cNvSpPr/>
          <p:nvPr userDrawn="1"/>
        </p:nvSpPr>
        <p:spPr>
          <a:xfrm>
            <a:off x="1609466" y="2173056"/>
            <a:ext cx="352556" cy="2671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90852D7B-F4E3-4696-AC71-77496AEDED47}"/>
              </a:ext>
            </a:extLst>
          </p:cNvPr>
          <p:cNvGrpSpPr/>
          <p:nvPr userDrawn="1"/>
        </p:nvGrpSpPr>
        <p:grpSpPr>
          <a:xfrm>
            <a:off x="514222" y="2081808"/>
            <a:ext cx="3022600" cy="2748508"/>
            <a:chOff x="5722092" y="-1107478"/>
            <a:chExt cx="3022600" cy="2748508"/>
          </a:xfrm>
        </p:grpSpPr>
        <p:sp>
          <p:nvSpPr>
            <p:cNvPr id="12" name="文本框 11">
              <a:extLst>
                <a:ext uri="{FF2B5EF4-FFF2-40B4-BE49-F238E27FC236}">
                  <a16:creationId xmlns:a16="http://schemas.microsoft.com/office/drawing/2014/main" id="{49418C25-2A8B-4BB4-BE1D-8752119CCAA4}"/>
                </a:ext>
              </a:extLst>
            </p:cNvPr>
            <p:cNvSpPr txBox="1"/>
            <p:nvPr/>
          </p:nvSpPr>
          <p:spPr>
            <a:xfrm>
              <a:off x="6360266" y="-1107478"/>
              <a:ext cx="1015662" cy="2308324"/>
            </a:xfrm>
            <a:prstGeom prst="rect">
              <a:avLst/>
            </a:prstGeom>
            <a:noFill/>
          </p:spPr>
          <p:txBody>
            <a:bodyPr wrap="squar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0C4EE784-6411-4C6C-A7B3-5DC23819CA30}"/>
                </a:ext>
              </a:extLst>
            </p:cNvPr>
            <p:cNvSpPr/>
            <p:nvPr/>
          </p:nvSpPr>
          <p:spPr>
            <a:xfrm>
              <a:off x="5722092" y="1117810"/>
              <a:ext cx="3022600" cy="523220"/>
            </a:xfrm>
            <a:prstGeom prst="rect">
              <a:avLst/>
            </a:prstGeom>
          </p:spPr>
          <p:txBody>
            <a:bodyPr wrap="square">
              <a:spAutoFit/>
            </a:bodyPr>
            <a:lstStyle/>
            <a:p>
              <a:pPr algn="ctr"/>
              <a:r>
                <a:rPr lang="en-US" altLang="zh-CN" sz="2800" b="1">
                  <a:solidFill>
                    <a:schemeClr val="bg1"/>
                  </a:solidFill>
                  <a:latin typeface="+mj-ea"/>
                </a:rPr>
                <a:t>CONTENT</a:t>
              </a:r>
              <a:endParaRPr lang="zh-CN" altLang="en-US" sz="2800" b="1">
                <a:solidFill>
                  <a:schemeClr val="bg1"/>
                </a:solidFill>
                <a:latin typeface="+mj-ea"/>
              </a:endParaRPr>
            </a:p>
          </p:txBody>
        </p:sp>
      </p:grpSp>
      <p:sp>
        <p:nvSpPr>
          <p:cNvPr id="14" name="矩形 13">
            <a:extLst>
              <a:ext uri="{FF2B5EF4-FFF2-40B4-BE49-F238E27FC236}">
                <a16:creationId xmlns:a16="http://schemas.microsoft.com/office/drawing/2014/main" id="{A06BCA08-57C5-47AE-A2A3-A341B714C612}"/>
              </a:ext>
            </a:extLst>
          </p:cNvPr>
          <p:cNvSpPr/>
          <p:nvPr userDrawn="1"/>
        </p:nvSpPr>
        <p:spPr>
          <a:xfrm>
            <a:off x="757406" y="2768600"/>
            <a:ext cx="7245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09B77D86-1B1B-4646-8C55-65EA5CC103BD}"/>
              </a:ext>
            </a:extLst>
          </p:cNvPr>
          <p:cNvSpPr/>
          <p:nvPr userDrawn="1"/>
        </p:nvSpPr>
        <p:spPr>
          <a:xfrm>
            <a:off x="5745491" y="1186464"/>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6" name="矩形: 圆角 15">
            <a:extLst>
              <a:ext uri="{FF2B5EF4-FFF2-40B4-BE49-F238E27FC236}">
                <a16:creationId xmlns:a16="http://schemas.microsoft.com/office/drawing/2014/main" id="{8DC55351-7961-4B0E-84C1-5EC6777B6865}"/>
              </a:ext>
            </a:extLst>
          </p:cNvPr>
          <p:cNvSpPr/>
          <p:nvPr userDrawn="1"/>
        </p:nvSpPr>
        <p:spPr>
          <a:xfrm>
            <a:off x="5183709" y="1129719"/>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文本框 16">
            <a:extLst>
              <a:ext uri="{FF2B5EF4-FFF2-40B4-BE49-F238E27FC236}">
                <a16:creationId xmlns:a16="http://schemas.microsoft.com/office/drawing/2014/main" id="{DA80D717-D195-4AA3-AB4D-5B6074B1B6CA}"/>
              </a:ext>
            </a:extLst>
          </p:cNvPr>
          <p:cNvSpPr txBox="1"/>
          <p:nvPr userDrawn="1"/>
        </p:nvSpPr>
        <p:spPr>
          <a:xfrm>
            <a:off x="5209936" y="116373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01</a:t>
            </a:r>
            <a:endParaRPr lang="zh-CN" altLang="en-US">
              <a:solidFill>
                <a:prstClr val="white"/>
              </a:solidFill>
              <a:latin typeface="微软雅黑"/>
              <a:ea typeface="微软雅黑"/>
            </a:endParaRPr>
          </a:p>
        </p:txBody>
      </p:sp>
      <p:sp>
        <p:nvSpPr>
          <p:cNvPr id="18" name="矩形 17">
            <a:extLst>
              <a:ext uri="{FF2B5EF4-FFF2-40B4-BE49-F238E27FC236}">
                <a16:creationId xmlns:a16="http://schemas.microsoft.com/office/drawing/2014/main" id="{27BB2480-8CDB-4147-BCA0-E522734950A7}"/>
              </a:ext>
            </a:extLst>
          </p:cNvPr>
          <p:cNvSpPr/>
          <p:nvPr userDrawn="1"/>
        </p:nvSpPr>
        <p:spPr>
          <a:xfrm>
            <a:off x="5745491" y="2502163"/>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矩形: 圆角 18">
            <a:extLst>
              <a:ext uri="{FF2B5EF4-FFF2-40B4-BE49-F238E27FC236}">
                <a16:creationId xmlns:a16="http://schemas.microsoft.com/office/drawing/2014/main" id="{682426E0-271D-42AF-A714-CFCE857BB78F}"/>
              </a:ext>
            </a:extLst>
          </p:cNvPr>
          <p:cNvSpPr/>
          <p:nvPr userDrawn="1"/>
        </p:nvSpPr>
        <p:spPr>
          <a:xfrm>
            <a:off x="5183709" y="2445418"/>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0" name="矩形 19">
            <a:extLst>
              <a:ext uri="{FF2B5EF4-FFF2-40B4-BE49-F238E27FC236}">
                <a16:creationId xmlns:a16="http://schemas.microsoft.com/office/drawing/2014/main" id="{BDEFE2DE-2528-47FC-81F2-6411D580404B}"/>
              </a:ext>
            </a:extLst>
          </p:cNvPr>
          <p:cNvSpPr/>
          <p:nvPr userDrawn="1"/>
        </p:nvSpPr>
        <p:spPr>
          <a:xfrm>
            <a:off x="5745491" y="3817862"/>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1" name="矩形: 圆角 20">
            <a:extLst>
              <a:ext uri="{FF2B5EF4-FFF2-40B4-BE49-F238E27FC236}">
                <a16:creationId xmlns:a16="http://schemas.microsoft.com/office/drawing/2014/main" id="{E5BDF89A-A3BD-44F3-BF7F-760BB7C14A74}"/>
              </a:ext>
            </a:extLst>
          </p:cNvPr>
          <p:cNvSpPr/>
          <p:nvPr userDrawn="1"/>
        </p:nvSpPr>
        <p:spPr>
          <a:xfrm>
            <a:off x="5183709" y="3761117"/>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a16="http://schemas.microsoft.com/office/drawing/2014/main" id="{F97E9D01-96DB-4B90-AD82-4F6D5892572C}"/>
              </a:ext>
            </a:extLst>
          </p:cNvPr>
          <p:cNvSpPr txBox="1"/>
          <p:nvPr userDrawn="1"/>
        </p:nvSpPr>
        <p:spPr>
          <a:xfrm>
            <a:off x="5164656" y="380812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03</a:t>
            </a:r>
            <a:endParaRPr lang="zh-CN" altLang="en-US">
              <a:solidFill>
                <a:prstClr val="white"/>
              </a:solidFill>
              <a:latin typeface="微软雅黑"/>
              <a:ea typeface="微软雅黑"/>
            </a:endParaRPr>
          </a:p>
        </p:txBody>
      </p:sp>
      <p:sp>
        <p:nvSpPr>
          <p:cNvPr id="23" name="文本框 22">
            <a:extLst>
              <a:ext uri="{FF2B5EF4-FFF2-40B4-BE49-F238E27FC236}">
                <a16:creationId xmlns:a16="http://schemas.microsoft.com/office/drawing/2014/main" id="{9ECB42A8-21C2-4C96-B3F9-066B33787C8C}"/>
              </a:ext>
            </a:extLst>
          </p:cNvPr>
          <p:cNvSpPr txBox="1"/>
          <p:nvPr userDrawn="1"/>
        </p:nvSpPr>
        <p:spPr>
          <a:xfrm>
            <a:off x="5183709" y="2485928"/>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02</a:t>
            </a:r>
            <a:endParaRPr lang="zh-CN" altLang="en-US" dirty="0">
              <a:solidFill>
                <a:prstClr val="white"/>
              </a:solidFill>
              <a:latin typeface="微软雅黑"/>
              <a:ea typeface="微软雅黑"/>
            </a:endParaRPr>
          </a:p>
        </p:txBody>
      </p:sp>
      <p:sp>
        <p:nvSpPr>
          <p:cNvPr id="27" name="矩形 26">
            <a:extLst>
              <a:ext uri="{FF2B5EF4-FFF2-40B4-BE49-F238E27FC236}">
                <a16:creationId xmlns:a16="http://schemas.microsoft.com/office/drawing/2014/main" id="{3E2A3932-7466-4A7E-BC56-51B60E275A55}"/>
              </a:ext>
            </a:extLst>
          </p:cNvPr>
          <p:cNvSpPr/>
          <p:nvPr userDrawn="1"/>
        </p:nvSpPr>
        <p:spPr>
          <a:xfrm>
            <a:off x="3404633" y="0"/>
            <a:ext cx="45719" cy="6878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占位符 28">
            <a:extLst>
              <a:ext uri="{FF2B5EF4-FFF2-40B4-BE49-F238E27FC236}">
                <a16:creationId xmlns:a16="http://schemas.microsoft.com/office/drawing/2014/main" id="{31651381-919C-4C38-ABB7-4B8B6037D3DD}"/>
              </a:ext>
            </a:extLst>
          </p:cNvPr>
          <p:cNvSpPr>
            <a:spLocks noGrp="1"/>
          </p:cNvSpPr>
          <p:nvPr>
            <p:ph type="body" sz="quarter" idx="10" hasCustomPrompt="1"/>
          </p:nvPr>
        </p:nvSpPr>
        <p:spPr>
          <a:xfrm>
            <a:off x="6002856" y="1183963"/>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363632"/>
                </a:solidFill>
                <a:effectLst/>
                <a:uLnTx/>
                <a:uFillTx/>
                <a:latin typeface="微软雅黑" panose="020B0503020204020204" pitchFamily="34" charset="-122"/>
                <a:ea typeface="微软雅黑" panose="020B0503020204020204" pitchFamily="34" charset="-122"/>
                <a:cs typeface="+mn-cs"/>
              </a:rPr>
              <a:t>工作回顾</a:t>
            </a:r>
          </a:p>
        </p:txBody>
      </p:sp>
      <p:sp>
        <p:nvSpPr>
          <p:cNvPr id="30" name="文本占位符 29">
            <a:extLst>
              <a:ext uri="{FF2B5EF4-FFF2-40B4-BE49-F238E27FC236}">
                <a16:creationId xmlns:a16="http://schemas.microsoft.com/office/drawing/2014/main" id="{434327CB-41AC-4392-9DB6-0685F46C8376}"/>
              </a:ext>
            </a:extLst>
          </p:cNvPr>
          <p:cNvSpPr>
            <a:spLocks noGrp="1"/>
          </p:cNvSpPr>
          <p:nvPr>
            <p:ph type="body" sz="quarter" idx="11" hasCustomPrompt="1"/>
          </p:nvPr>
        </p:nvSpPr>
        <p:spPr>
          <a:xfrm>
            <a:off x="6002856" y="2497582"/>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心得体会</a:t>
            </a:r>
          </a:p>
        </p:txBody>
      </p:sp>
      <p:sp>
        <p:nvSpPr>
          <p:cNvPr id="31" name="文本占位符 30">
            <a:extLst>
              <a:ext uri="{FF2B5EF4-FFF2-40B4-BE49-F238E27FC236}">
                <a16:creationId xmlns:a16="http://schemas.microsoft.com/office/drawing/2014/main" id="{5DE9C3ED-8810-4A5B-947E-42AACA8B62BD}"/>
              </a:ext>
            </a:extLst>
          </p:cNvPr>
          <p:cNvSpPr>
            <a:spLocks noGrp="1"/>
          </p:cNvSpPr>
          <p:nvPr>
            <p:ph type="body" sz="quarter" idx="12" hasCustomPrompt="1"/>
          </p:nvPr>
        </p:nvSpPr>
        <p:spPr>
          <a:xfrm>
            <a:off x="6002856" y="3831431"/>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新年计划</a:t>
            </a:r>
          </a:p>
        </p:txBody>
      </p:sp>
      <p:sp>
        <p:nvSpPr>
          <p:cNvPr id="24" name="矩形 23">
            <a:extLst>
              <a:ext uri="{FF2B5EF4-FFF2-40B4-BE49-F238E27FC236}">
                <a16:creationId xmlns:a16="http://schemas.microsoft.com/office/drawing/2014/main" id="{2486DD7A-5D07-48D4-ADD3-CFF23031BD1D}"/>
              </a:ext>
            </a:extLst>
          </p:cNvPr>
          <p:cNvSpPr/>
          <p:nvPr userDrawn="1"/>
        </p:nvSpPr>
        <p:spPr>
          <a:xfrm>
            <a:off x="5764545" y="5094810"/>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5" name="矩形: 圆角 24">
            <a:extLst>
              <a:ext uri="{FF2B5EF4-FFF2-40B4-BE49-F238E27FC236}">
                <a16:creationId xmlns:a16="http://schemas.microsoft.com/office/drawing/2014/main" id="{8ADA43C0-3AB7-4B73-A699-B1B9022D90CA}"/>
              </a:ext>
            </a:extLst>
          </p:cNvPr>
          <p:cNvSpPr/>
          <p:nvPr userDrawn="1"/>
        </p:nvSpPr>
        <p:spPr>
          <a:xfrm>
            <a:off x="5202763" y="503806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id="{665729AC-3424-4BEE-B993-47D4FD573975}"/>
              </a:ext>
            </a:extLst>
          </p:cNvPr>
          <p:cNvSpPr txBox="1"/>
          <p:nvPr userDrawn="1"/>
        </p:nvSpPr>
        <p:spPr>
          <a:xfrm>
            <a:off x="5183710" y="508507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04</a:t>
            </a:r>
            <a:endParaRPr lang="zh-CN" altLang="en-US">
              <a:solidFill>
                <a:prstClr val="white"/>
              </a:solidFill>
              <a:latin typeface="微软雅黑"/>
              <a:ea typeface="微软雅黑"/>
            </a:endParaRPr>
          </a:p>
        </p:txBody>
      </p:sp>
      <p:sp>
        <p:nvSpPr>
          <p:cNvPr id="28" name="文本占位符 27">
            <a:extLst>
              <a:ext uri="{FF2B5EF4-FFF2-40B4-BE49-F238E27FC236}">
                <a16:creationId xmlns:a16="http://schemas.microsoft.com/office/drawing/2014/main" id="{D32F8A8B-4A0C-4DE2-A419-A6424A6CE862}"/>
              </a:ext>
            </a:extLst>
          </p:cNvPr>
          <p:cNvSpPr>
            <a:spLocks noGrp="1"/>
          </p:cNvSpPr>
          <p:nvPr>
            <p:ph type="body" sz="quarter" idx="13" hasCustomPrompt="1"/>
          </p:nvPr>
        </p:nvSpPr>
        <p:spPr>
          <a:xfrm>
            <a:off x="6021910" y="5108379"/>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未来目标</a:t>
            </a:r>
          </a:p>
        </p:txBody>
      </p:sp>
    </p:spTree>
    <p:extLst>
      <p:ext uri="{BB962C8B-B14F-4D97-AF65-F5344CB8AC3E}">
        <p14:creationId xmlns:p14="http://schemas.microsoft.com/office/powerpoint/2010/main" val="1009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五项目录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D1C752A-97C6-4F61-A22C-7415BE0A56D4}"/>
              </a:ext>
            </a:extLst>
          </p:cNvPr>
          <p:cNvPicPr>
            <a:picLocks noChangeAspect="1"/>
          </p:cNvPicPr>
          <p:nvPr userDrawn="1"/>
        </p:nvPicPr>
        <p:blipFill rotWithShape="1">
          <a:blip r:embed="rId2">
            <a:alphaModFix amt="60000"/>
          </a:blip>
          <a:srcRect r="10928"/>
          <a:stretch/>
        </p:blipFill>
        <p:spPr>
          <a:xfrm flipH="1" flipV="1">
            <a:off x="-1272" y="20512"/>
            <a:ext cx="12193272" cy="6858330"/>
          </a:xfrm>
          <a:prstGeom prst="rect">
            <a:avLst/>
          </a:prstGeom>
        </p:spPr>
      </p:pic>
      <p:sp>
        <p:nvSpPr>
          <p:cNvPr id="8" name="矩形 7">
            <a:extLst>
              <a:ext uri="{FF2B5EF4-FFF2-40B4-BE49-F238E27FC236}">
                <a16:creationId xmlns:a16="http://schemas.microsoft.com/office/drawing/2014/main" id="{15D5B230-3B9C-4781-AD3C-FD877301C41F}"/>
              </a:ext>
            </a:extLst>
          </p:cNvPr>
          <p:cNvSpPr/>
          <p:nvPr userDrawn="1"/>
        </p:nvSpPr>
        <p:spPr>
          <a:xfrm>
            <a:off x="0" y="0"/>
            <a:ext cx="3340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B83A5FE-B8C5-4581-8B61-C76D51A2C78D}"/>
              </a:ext>
            </a:extLst>
          </p:cNvPr>
          <p:cNvSpPr/>
          <p:nvPr userDrawn="1"/>
        </p:nvSpPr>
        <p:spPr>
          <a:xfrm>
            <a:off x="793958" y="1612900"/>
            <a:ext cx="1015662" cy="3632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113C2380-F764-485E-8FF7-7AEDFAC7B5AD}"/>
              </a:ext>
            </a:extLst>
          </p:cNvPr>
          <p:cNvSpPr/>
          <p:nvPr userDrawn="1"/>
        </p:nvSpPr>
        <p:spPr>
          <a:xfrm>
            <a:off x="1609466" y="2173056"/>
            <a:ext cx="352556" cy="2671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a:extLst>
              <a:ext uri="{FF2B5EF4-FFF2-40B4-BE49-F238E27FC236}">
                <a16:creationId xmlns:a16="http://schemas.microsoft.com/office/drawing/2014/main" id="{90852D7B-F4E3-4696-AC71-77496AEDED47}"/>
              </a:ext>
            </a:extLst>
          </p:cNvPr>
          <p:cNvGrpSpPr/>
          <p:nvPr userDrawn="1"/>
        </p:nvGrpSpPr>
        <p:grpSpPr>
          <a:xfrm>
            <a:off x="514222" y="2081808"/>
            <a:ext cx="3022600" cy="2748508"/>
            <a:chOff x="5722092" y="-1107478"/>
            <a:chExt cx="3022600" cy="2748508"/>
          </a:xfrm>
        </p:grpSpPr>
        <p:sp>
          <p:nvSpPr>
            <p:cNvPr id="12" name="文本框 11">
              <a:extLst>
                <a:ext uri="{FF2B5EF4-FFF2-40B4-BE49-F238E27FC236}">
                  <a16:creationId xmlns:a16="http://schemas.microsoft.com/office/drawing/2014/main" id="{49418C25-2A8B-4BB4-BE1D-8752119CCAA4}"/>
                </a:ext>
              </a:extLst>
            </p:cNvPr>
            <p:cNvSpPr txBox="1"/>
            <p:nvPr/>
          </p:nvSpPr>
          <p:spPr>
            <a:xfrm>
              <a:off x="6360266" y="-1107478"/>
              <a:ext cx="1015662" cy="2308324"/>
            </a:xfrm>
            <a:prstGeom prst="rect">
              <a:avLst/>
            </a:prstGeom>
            <a:noFill/>
          </p:spPr>
          <p:txBody>
            <a:bodyPr wrap="squar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id="{0C4EE784-6411-4C6C-A7B3-5DC23819CA30}"/>
                </a:ext>
              </a:extLst>
            </p:cNvPr>
            <p:cNvSpPr/>
            <p:nvPr/>
          </p:nvSpPr>
          <p:spPr>
            <a:xfrm>
              <a:off x="5722092" y="1117810"/>
              <a:ext cx="3022600" cy="523220"/>
            </a:xfrm>
            <a:prstGeom prst="rect">
              <a:avLst/>
            </a:prstGeom>
          </p:spPr>
          <p:txBody>
            <a:bodyPr wrap="square">
              <a:spAutoFit/>
            </a:bodyPr>
            <a:lstStyle/>
            <a:p>
              <a:pPr algn="ctr"/>
              <a:r>
                <a:rPr lang="en-US" altLang="zh-CN" sz="2800" b="1">
                  <a:solidFill>
                    <a:schemeClr val="bg1"/>
                  </a:solidFill>
                  <a:latin typeface="+mj-ea"/>
                </a:rPr>
                <a:t>CONTENT</a:t>
              </a:r>
              <a:endParaRPr lang="zh-CN" altLang="en-US" sz="2800" b="1">
                <a:solidFill>
                  <a:schemeClr val="bg1"/>
                </a:solidFill>
                <a:latin typeface="+mj-ea"/>
              </a:endParaRPr>
            </a:p>
          </p:txBody>
        </p:sp>
      </p:grpSp>
      <p:sp>
        <p:nvSpPr>
          <p:cNvPr id="14" name="矩形 13">
            <a:extLst>
              <a:ext uri="{FF2B5EF4-FFF2-40B4-BE49-F238E27FC236}">
                <a16:creationId xmlns:a16="http://schemas.microsoft.com/office/drawing/2014/main" id="{A06BCA08-57C5-47AE-A2A3-A341B714C612}"/>
              </a:ext>
            </a:extLst>
          </p:cNvPr>
          <p:cNvSpPr/>
          <p:nvPr userDrawn="1"/>
        </p:nvSpPr>
        <p:spPr>
          <a:xfrm>
            <a:off x="757406" y="2768600"/>
            <a:ext cx="7245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2384E8E4-3F42-436C-B5AB-08969962D687}"/>
              </a:ext>
            </a:extLst>
          </p:cNvPr>
          <p:cNvGrpSpPr/>
          <p:nvPr userDrawn="1"/>
        </p:nvGrpSpPr>
        <p:grpSpPr>
          <a:xfrm>
            <a:off x="5183709" y="748719"/>
            <a:ext cx="5398824" cy="691322"/>
            <a:chOff x="5183709" y="1129719"/>
            <a:chExt cx="5398824" cy="691322"/>
          </a:xfrm>
        </p:grpSpPr>
        <p:sp>
          <p:nvSpPr>
            <p:cNvPr id="15" name="矩形 14">
              <a:extLst>
                <a:ext uri="{FF2B5EF4-FFF2-40B4-BE49-F238E27FC236}">
                  <a16:creationId xmlns:a16="http://schemas.microsoft.com/office/drawing/2014/main" id="{09B77D86-1B1B-4646-8C55-65EA5CC103BD}"/>
                </a:ext>
              </a:extLst>
            </p:cNvPr>
            <p:cNvSpPr/>
            <p:nvPr userDrawn="1"/>
          </p:nvSpPr>
          <p:spPr>
            <a:xfrm>
              <a:off x="5745491" y="1186464"/>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6" name="矩形: 圆角 15">
              <a:extLst>
                <a:ext uri="{FF2B5EF4-FFF2-40B4-BE49-F238E27FC236}">
                  <a16:creationId xmlns:a16="http://schemas.microsoft.com/office/drawing/2014/main" id="{8DC55351-7961-4B0E-84C1-5EC6777B6865}"/>
                </a:ext>
              </a:extLst>
            </p:cNvPr>
            <p:cNvSpPr/>
            <p:nvPr userDrawn="1"/>
          </p:nvSpPr>
          <p:spPr>
            <a:xfrm>
              <a:off x="5183709" y="1129719"/>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文本框 16">
              <a:extLst>
                <a:ext uri="{FF2B5EF4-FFF2-40B4-BE49-F238E27FC236}">
                  <a16:creationId xmlns:a16="http://schemas.microsoft.com/office/drawing/2014/main" id="{DA80D717-D195-4AA3-AB4D-5B6074B1B6CA}"/>
                </a:ext>
              </a:extLst>
            </p:cNvPr>
            <p:cNvSpPr txBox="1"/>
            <p:nvPr userDrawn="1"/>
          </p:nvSpPr>
          <p:spPr>
            <a:xfrm>
              <a:off x="5209936" y="116373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01</a:t>
              </a:r>
              <a:endParaRPr lang="zh-CN" altLang="en-US">
                <a:solidFill>
                  <a:prstClr val="white"/>
                </a:solidFill>
                <a:latin typeface="微软雅黑"/>
                <a:ea typeface="微软雅黑"/>
              </a:endParaRPr>
            </a:p>
          </p:txBody>
        </p:sp>
      </p:grpSp>
      <p:grpSp>
        <p:nvGrpSpPr>
          <p:cNvPr id="6" name="组合 5">
            <a:extLst>
              <a:ext uri="{FF2B5EF4-FFF2-40B4-BE49-F238E27FC236}">
                <a16:creationId xmlns:a16="http://schemas.microsoft.com/office/drawing/2014/main" id="{54C3FA44-7268-4D7F-BD83-33C71586C5C1}"/>
              </a:ext>
            </a:extLst>
          </p:cNvPr>
          <p:cNvGrpSpPr/>
          <p:nvPr userDrawn="1"/>
        </p:nvGrpSpPr>
        <p:grpSpPr>
          <a:xfrm>
            <a:off x="5164656" y="3056793"/>
            <a:ext cx="5417877" cy="693337"/>
            <a:chOff x="5164656" y="3761117"/>
            <a:chExt cx="5417877" cy="693337"/>
          </a:xfrm>
        </p:grpSpPr>
        <p:sp>
          <p:nvSpPr>
            <p:cNvPr id="20" name="矩形 19">
              <a:extLst>
                <a:ext uri="{FF2B5EF4-FFF2-40B4-BE49-F238E27FC236}">
                  <a16:creationId xmlns:a16="http://schemas.microsoft.com/office/drawing/2014/main" id="{BDEFE2DE-2528-47FC-81F2-6411D580404B}"/>
                </a:ext>
              </a:extLst>
            </p:cNvPr>
            <p:cNvSpPr/>
            <p:nvPr userDrawn="1"/>
          </p:nvSpPr>
          <p:spPr>
            <a:xfrm>
              <a:off x="5745491" y="3817862"/>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1" name="矩形: 圆角 20">
              <a:extLst>
                <a:ext uri="{FF2B5EF4-FFF2-40B4-BE49-F238E27FC236}">
                  <a16:creationId xmlns:a16="http://schemas.microsoft.com/office/drawing/2014/main" id="{E5BDF89A-A3BD-44F3-BF7F-760BB7C14A74}"/>
                </a:ext>
              </a:extLst>
            </p:cNvPr>
            <p:cNvSpPr/>
            <p:nvPr userDrawn="1"/>
          </p:nvSpPr>
          <p:spPr>
            <a:xfrm>
              <a:off x="5183709" y="3761117"/>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2" name="文本框 21">
              <a:extLst>
                <a:ext uri="{FF2B5EF4-FFF2-40B4-BE49-F238E27FC236}">
                  <a16:creationId xmlns:a16="http://schemas.microsoft.com/office/drawing/2014/main" id="{F97E9D01-96DB-4B90-AD82-4F6D5892572C}"/>
                </a:ext>
              </a:extLst>
            </p:cNvPr>
            <p:cNvSpPr txBox="1"/>
            <p:nvPr userDrawn="1"/>
          </p:nvSpPr>
          <p:spPr>
            <a:xfrm>
              <a:off x="5164656" y="3808123"/>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03</a:t>
              </a:r>
              <a:endParaRPr lang="zh-CN" altLang="en-US">
                <a:solidFill>
                  <a:prstClr val="white"/>
                </a:solidFill>
                <a:latin typeface="微软雅黑"/>
                <a:ea typeface="微软雅黑"/>
              </a:endParaRPr>
            </a:p>
          </p:txBody>
        </p:sp>
      </p:grpSp>
      <p:grpSp>
        <p:nvGrpSpPr>
          <p:cNvPr id="5" name="组合 4">
            <a:extLst>
              <a:ext uri="{FF2B5EF4-FFF2-40B4-BE49-F238E27FC236}">
                <a16:creationId xmlns:a16="http://schemas.microsoft.com/office/drawing/2014/main" id="{8647FC08-8842-4651-B156-88DF31082C4D}"/>
              </a:ext>
            </a:extLst>
          </p:cNvPr>
          <p:cNvGrpSpPr/>
          <p:nvPr userDrawn="1"/>
        </p:nvGrpSpPr>
        <p:grpSpPr>
          <a:xfrm>
            <a:off x="5183709" y="1902756"/>
            <a:ext cx="5398824" cy="691322"/>
            <a:chOff x="5183709" y="2445418"/>
            <a:chExt cx="5398824" cy="691322"/>
          </a:xfrm>
        </p:grpSpPr>
        <p:grpSp>
          <p:nvGrpSpPr>
            <p:cNvPr id="3" name="组合 2">
              <a:extLst>
                <a:ext uri="{FF2B5EF4-FFF2-40B4-BE49-F238E27FC236}">
                  <a16:creationId xmlns:a16="http://schemas.microsoft.com/office/drawing/2014/main" id="{BF1BAEAF-FB6A-4C01-8912-1D2BA637A259}"/>
                </a:ext>
              </a:extLst>
            </p:cNvPr>
            <p:cNvGrpSpPr/>
            <p:nvPr userDrawn="1"/>
          </p:nvGrpSpPr>
          <p:grpSpPr>
            <a:xfrm>
              <a:off x="5183709" y="2445418"/>
              <a:ext cx="5398824" cy="691322"/>
              <a:chOff x="5183709" y="2445418"/>
              <a:chExt cx="5398824" cy="691322"/>
            </a:xfrm>
          </p:grpSpPr>
          <p:sp>
            <p:nvSpPr>
              <p:cNvPr id="18" name="矩形 17">
                <a:extLst>
                  <a:ext uri="{FF2B5EF4-FFF2-40B4-BE49-F238E27FC236}">
                    <a16:creationId xmlns:a16="http://schemas.microsoft.com/office/drawing/2014/main" id="{27BB2480-8CDB-4147-BCA0-E522734950A7}"/>
                  </a:ext>
                </a:extLst>
              </p:cNvPr>
              <p:cNvSpPr/>
              <p:nvPr userDrawn="1"/>
            </p:nvSpPr>
            <p:spPr>
              <a:xfrm>
                <a:off x="5745491" y="2502163"/>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矩形: 圆角 18">
                <a:extLst>
                  <a:ext uri="{FF2B5EF4-FFF2-40B4-BE49-F238E27FC236}">
                    <a16:creationId xmlns:a16="http://schemas.microsoft.com/office/drawing/2014/main" id="{682426E0-271D-42AF-A714-CFCE857BB78F}"/>
                  </a:ext>
                </a:extLst>
              </p:cNvPr>
              <p:cNvSpPr/>
              <p:nvPr userDrawn="1"/>
            </p:nvSpPr>
            <p:spPr>
              <a:xfrm>
                <a:off x="5183709" y="2445418"/>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grpSp>
        <p:sp>
          <p:nvSpPr>
            <p:cNvPr id="23" name="文本框 22">
              <a:extLst>
                <a:ext uri="{FF2B5EF4-FFF2-40B4-BE49-F238E27FC236}">
                  <a16:creationId xmlns:a16="http://schemas.microsoft.com/office/drawing/2014/main" id="{9ECB42A8-21C2-4C96-B3F9-066B33787C8C}"/>
                </a:ext>
              </a:extLst>
            </p:cNvPr>
            <p:cNvSpPr txBox="1"/>
            <p:nvPr userDrawn="1"/>
          </p:nvSpPr>
          <p:spPr>
            <a:xfrm>
              <a:off x="5183709" y="2485928"/>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02</a:t>
              </a:r>
              <a:endParaRPr lang="zh-CN" altLang="en-US">
                <a:solidFill>
                  <a:prstClr val="white"/>
                </a:solidFill>
                <a:latin typeface="微软雅黑"/>
                <a:ea typeface="微软雅黑"/>
              </a:endParaRPr>
            </a:p>
          </p:txBody>
        </p:sp>
      </p:grpSp>
      <p:sp>
        <p:nvSpPr>
          <p:cNvPr id="27" name="矩形 26">
            <a:extLst>
              <a:ext uri="{FF2B5EF4-FFF2-40B4-BE49-F238E27FC236}">
                <a16:creationId xmlns:a16="http://schemas.microsoft.com/office/drawing/2014/main" id="{3E2A3932-7466-4A7E-BC56-51B60E275A55}"/>
              </a:ext>
            </a:extLst>
          </p:cNvPr>
          <p:cNvSpPr/>
          <p:nvPr userDrawn="1"/>
        </p:nvSpPr>
        <p:spPr>
          <a:xfrm>
            <a:off x="3404633" y="0"/>
            <a:ext cx="45719" cy="6878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占位符 28">
            <a:extLst>
              <a:ext uri="{FF2B5EF4-FFF2-40B4-BE49-F238E27FC236}">
                <a16:creationId xmlns:a16="http://schemas.microsoft.com/office/drawing/2014/main" id="{31651381-919C-4C38-ABB7-4B8B6037D3DD}"/>
              </a:ext>
            </a:extLst>
          </p:cNvPr>
          <p:cNvSpPr>
            <a:spLocks noGrp="1"/>
          </p:cNvSpPr>
          <p:nvPr>
            <p:ph type="body" sz="quarter" idx="10" hasCustomPrompt="1"/>
          </p:nvPr>
        </p:nvSpPr>
        <p:spPr>
          <a:xfrm>
            <a:off x="6012383" y="816806"/>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363632"/>
                </a:solidFill>
                <a:effectLst/>
                <a:uLnTx/>
                <a:uFillTx/>
                <a:latin typeface="微软雅黑" panose="020B0503020204020204" pitchFamily="34" charset="-122"/>
                <a:ea typeface="微软雅黑" panose="020B0503020204020204" pitchFamily="34" charset="-122"/>
                <a:cs typeface="+mn-cs"/>
              </a:rPr>
              <a:t>工作回顾</a:t>
            </a:r>
          </a:p>
        </p:txBody>
      </p:sp>
      <p:sp>
        <p:nvSpPr>
          <p:cNvPr id="30" name="文本占位符 29">
            <a:extLst>
              <a:ext uri="{FF2B5EF4-FFF2-40B4-BE49-F238E27FC236}">
                <a16:creationId xmlns:a16="http://schemas.microsoft.com/office/drawing/2014/main" id="{434327CB-41AC-4392-9DB6-0685F46C8376}"/>
              </a:ext>
            </a:extLst>
          </p:cNvPr>
          <p:cNvSpPr>
            <a:spLocks noGrp="1"/>
          </p:cNvSpPr>
          <p:nvPr>
            <p:ph type="body" sz="quarter" idx="11" hasCustomPrompt="1"/>
          </p:nvPr>
        </p:nvSpPr>
        <p:spPr>
          <a:xfrm>
            <a:off x="6012383" y="1966076"/>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心得体会</a:t>
            </a:r>
          </a:p>
        </p:txBody>
      </p:sp>
      <p:sp>
        <p:nvSpPr>
          <p:cNvPr id="31" name="文本占位符 30">
            <a:extLst>
              <a:ext uri="{FF2B5EF4-FFF2-40B4-BE49-F238E27FC236}">
                <a16:creationId xmlns:a16="http://schemas.microsoft.com/office/drawing/2014/main" id="{5DE9C3ED-8810-4A5B-947E-42AACA8B62BD}"/>
              </a:ext>
            </a:extLst>
          </p:cNvPr>
          <p:cNvSpPr>
            <a:spLocks noGrp="1"/>
          </p:cNvSpPr>
          <p:nvPr>
            <p:ph type="body" sz="quarter" idx="12" hasCustomPrompt="1"/>
          </p:nvPr>
        </p:nvSpPr>
        <p:spPr>
          <a:xfrm>
            <a:off x="6012383" y="3115346"/>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新年计划</a:t>
            </a:r>
          </a:p>
        </p:txBody>
      </p:sp>
      <p:grpSp>
        <p:nvGrpSpPr>
          <p:cNvPr id="39" name="组合 38">
            <a:extLst>
              <a:ext uri="{FF2B5EF4-FFF2-40B4-BE49-F238E27FC236}">
                <a16:creationId xmlns:a16="http://schemas.microsoft.com/office/drawing/2014/main" id="{8E28D930-B892-473C-8EA6-520301EA969A}"/>
              </a:ext>
            </a:extLst>
          </p:cNvPr>
          <p:cNvGrpSpPr/>
          <p:nvPr userDrawn="1"/>
        </p:nvGrpSpPr>
        <p:grpSpPr>
          <a:xfrm>
            <a:off x="5183710" y="4212845"/>
            <a:ext cx="5417877" cy="693337"/>
            <a:chOff x="5183710" y="5038065"/>
            <a:chExt cx="5417877" cy="693337"/>
          </a:xfrm>
        </p:grpSpPr>
        <p:sp>
          <p:nvSpPr>
            <p:cNvPr id="24" name="矩形 23">
              <a:extLst>
                <a:ext uri="{FF2B5EF4-FFF2-40B4-BE49-F238E27FC236}">
                  <a16:creationId xmlns:a16="http://schemas.microsoft.com/office/drawing/2014/main" id="{2486DD7A-5D07-48D4-ADD3-CFF23031BD1D}"/>
                </a:ext>
              </a:extLst>
            </p:cNvPr>
            <p:cNvSpPr/>
            <p:nvPr userDrawn="1"/>
          </p:nvSpPr>
          <p:spPr>
            <a:xfrm>
              <a:off x="5764545" y="5094810"/>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5" name="矩形: 圆角 24">
              <a:extLst>
                <a:ext uri="{FF2B5EF4-FFF2-40B4-BE49-F238E27FC236}">
                  <a16:creationId xmlns:a16="http://schemas.microsoft.com/office/drawing/2014/main" id="{8ADA43C0-3AB7-4B73-A699-B1B9022D90CA}"/>
                </a:ext>
              </a:extLst>
            </p:cNvPr>
            <p:cNvSpPr/>
            <p:nvPr userDrawn="1"/>
          </p:nvSpPr>
          <p:spPr>
            <a:xfrm>
              <a:off x="5202763" y="503806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id="{665729AC-3424-4BEE-B993-47D4FD573975}"/>
                </a:ext>
              </a:extLst>
            </p:cNvPr>
            <p:cNvSpPr txBox="1"/>
            <p:nvPr userDrawn="1"/>
          </p:nvSpPr>
          <p:spPr>
            <a:xfrm>
              <a:off x="5183710" y="508507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04</a:t>
              </a:r>
              <a:endParaRPr lang="zh-CN" altLang="en-US">
                <a:solidFill>
                  <a:prstClr val="white"/>
                </a:solidFill>
                <a:latin typeface="微软雅黑"/>
                <a:ea typeface="微软雅黑"/>
              </a:endParaRPr>
            </a:p>
          </p:txBody>
        </p:sp>
      </p:grpSp>
      <p:sp>
        <p:nvSpPr>
          <p:cNvPr id="28" name="文本占位符 27">
            <a:extLst>
              <a:ext uri="{FF2B5EF4-FFF2-40B4-BE49-F238E27FC236}">
                <a16:creationId xmlns:a16="http://schemas.microsoft.com/office/drawing/2014/main" id="{D32F8A8B-4A0C-4DE2-A419-A6424A6CE862}"/>
              </a:ext>
            </a:extLst>
          </p:cNvPr>
          <p:cNvSpPr>
            <a:spLocks noGrp="1"/>
          </p:cNvSpPr>
          <p:nvPr>
            <p:ph type="body" sz="quarter" idx="13" hasCustomPrompt="1"/>
          </p:nvPr>
        </p:nvSpPr>
        <p:spPr>
          <a:xfrm>
            <a:off x="6012383" y="4264616"/>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未来目标</a:t>
            </a:r>
          </a:p>
        </p:txBody>
      </p:sp>
      <p:grpSp>
        <p:nvGrpSpPr>
          <p:cNvPr id="40" name="组合 39">
            <a:extLst>
              <a:ext uri="{FF2B5EF4-FFF2-40B4-BE49-F238E27FC236}">
                <a16:creationId xmlns:a16="http://schemas.microsoft.com/office/drawing/2014/main" id="{770D0AFA-3F6D-4306-9F7F-ACC5B131D5B7}"/>
              </a:ext>
            </a:extLst>
          </p:cNvPr>
          <p:cNvGrpSpPr/>
          <p:nvPr userDrawn="1"/>
        </p:nvGrpSpPr>
        <p:grpSpPr>
          <a:xfrm>
            <a:off x="5164656" y="5368899"/>
            <a:ext cx="5417877" cy="693337"/>
            <a:chOff x="5164656" y="5749899"/>
            <a:chExt cx="5417877" cy="693337"/>
          </a:xfrm>
        </p:grpSpPr>
        <p:sp>
          <p:nvSpPr>
            <p:cNvPr id="35" name="矩形 34">
              <a:extLst>
                <a:ext uri="{FF2B5EF4-FFF2-40B4-BE49-F238E27FC236}">
                  <a16:creationId xmlns:a16="http://schemas.microsoft.com/office/drawing/2014/main" id="{6062C0DA-AA13-4335-A4FA-DE76009011A4}"/>
                </a:ext>
              </a:extLst>
            </p:cNvPr>
            <p:cNvSpPr/>
            <p:nvPr userDrawn="1"/>
          </p:nvSpPr>
          <p:spPr>
            <a:xfrm>
              <a:off x="5745491" y="5806644"/>
              <a:ext cx="4837042"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6" name="矩形: 圆角 35">
              <a:extLst>
                <a:ext uri="{FF2B5EF4-FFF2-40B4-BE49-F238E27FC236}">
                  <a16:creationId xmlns:a16="http://schemas.microsoft.com/office/drawing/2014/main" id="{A6D2B477-0515-44B6-989F-A4BF21CE00CE}"/>
                </a:ext>
              </a:extLst>
            </p:cNvPr>
            <p:cNvSpPr/>
            <p:nvPr userDrawn="1"/>
          </p:nvSpPr>
          <p:spPr>
            <a:xfrm>
              <a:off x="5183709" y="5749899"/>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7" name="文本框 36">
              <a:extLst>
                <a:ext uri="{FF2B5EF4-FFF2-40B4-BE49-F238E27FC236}">
                  <a16:creationId xmlns:a16="http://schemas.microsoft.com/office/drawing/2014/main" id="{B6685B53-7B20-40BB-9243-C944E7C349C5}"/>
                </a:ext>
              </a:extLst>
            </p:cNvPr>
            <p:cNvSpPr txBox="1"/>
            <p:nvPr userDrawn="1"/>
          </p:nvSpPr>
          <p:spPr>
            <a:xfrm>
              <a:off x="5164656" y="5796905"/>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a:solidFill>
                    <a:prstClr val="white"/>
                  </a:solidFill>
                  <a:latin typeface="微软雅黑"/>
                  <a:ea typeface="微软雅黑"/>
                </a:rPr>
                <a:t>05</a:t>
              </a:r>
              <a:endParaRPr lang="zh-CN" altLang="en-US">
                <a:solidFill>
                  <a:prstClr val="white"/>
                </a:solidFill>
                <a:latin typeface="微软雅黑"/>
                <a:ea typeface="微软雅黑"/>
              </a:endParaRPr>
            </a:p>
          </p:txBody>
        </p:sp>
      </p:grpSp>
      <p:sp>
        <p:nvSpPr>
          <p:cNvPr id="38" name="文本占位符 37">
            <a:extLst>
              <a:ext uri="{FF2B5EF4-FFF2-40B4-BE49-F238E27FC236}">
                <a16:creationId xmlns:a16="http://schemas.microsoft.com/office/drawing/2014/main" id="{135B55A9-3405-4D34-BCD0-925666C855FE}"/>
              </a:ext>
            </a:extLst>
          </p:cNvPr>
          <p:cNvSpPr>
            <a:spLocks noGrp="1"/>
          </p:cNvSpPr>
          <p:nvPr>
            <p:ph type="body" sz="quarter" idx="14" hasCustomPrompt="1"/>
          </p:nvPr>
        </p:nvSpPr>
        <p:spPr>
          <a:xfrm>
            <a:off x="6012383" y="5413888"/>
            <a:ext cx="4432913"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微软雅黑" panose="020B0503020204020204" pitchFamily="34" charset="-122"/>
                <a:ea typeface="微软雅黑" panose="020B0503020204020204" pitchFamily="34" charset="-122"/>
                <a:cs typeface="+mn-cs"/>
              </a:rPr>
              <a:t>会议总结</a:t>
            </a:r>
          </a:p>
        </p:txBody>
      </p:sp>
    </p:spTree>
    <p:extLst>
      <p:ext uri="{BB962C8B-B14F-4D97-AF65-F5344CB8AC3E}">
        <p14:creationId xmlns:p14="http://schemas.microsoft.com/office/powerpoint/2010/main" val="2844992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转场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C0FBFBD-6B3F-4A71-B6F5-F6E121BF4C53}"/>
              </a:ext>
            </a:extLst>
          </p:cNvPr>
          <p:cNvPicPr>
            <a:picLocks noChangeAspect="1"/>
          </p:cNvPicPr>
          <p:nvPr userDrawn="1"/>
        </p:nvPicPr>
        <p:blipFill rotWithShape="1">
          <a:blip r:embed="rId2">
            <a:alphaModFix amt="75000"/>
          </a:blip>
          <a:srcRect r="10928"/>
          <a:stretch/>
        </p:blipFill>
        <p:spPr>
          <a:xfrm flipH="1" flipV="1">
            <a:off x="-1272" y="-165"/>
            <a:ext cx="12193272" cy="6858330"/>
          </a:xfrm>
          <a:prstGeom prst="rect">
            <a:avLst/>
          </a:prstGeom>
        </p:spPr>
      </p:pic>
      <p:grpSp>
        <p:nvGrpSpPr>
          <p:cNvPr id="8" name="组合 7">
            <a:extLst>
              <a:ext uri="{FF2B5EF4-FFF2-40B4-BE49-F238E27FC236}">
                <a16:creationId xmlns:a16="http://schemas.microsoft.com/office/drawing/2014/main" id="{185D9E87-AB50-46C7-ABAC-E98DDAC8DB91}"/>
              </a:ext>
            </a:extLst>
          </p:cNvPr>
          <p:cNvGrpSpPr/>
          <p:nvPr userDrawn="1"/>
        </p:nvGrpSpPr>
        <p:grpSpPr>
          <a:xfrm>
            <a:off x="8922881" y="3459700"/>
            <a:ext cx="3082306" cy="2768712"/>
            <a:chOff x="5361651" y="1304562"/>
            <a:chExt cx="593384" cy="533015"/>
          </a:xfrm>
        </p:grpSpPr>
        <p:sp>
          <p:nvSpPr>
            <p:cNvPr id="9" name="椭圆 8">
              <a:extLst>
                <a:ext uri="{FF2B5EF4-FFF2-40B4-BE49-F238E27FC236}">
                  <a16:creationId xmlns:a16="http://schemas.microsoft.com/office/drawing/2014/main" id="{A8CDCDD9-02C0-4698-AA66-95EB3FE837E7}"/>
                </a:ext>
              </a:extLst>
            </p:cNvPr>
            <p:cNvSpPr/>
            <p:nvPr/>
          </p:nvSpPr>
          <p:spPr>
            <a:xfrm>
              <a:off x="5474571" y="1378857"/>
              <a:ext cx="480464" cy="458720"/>
            </a:xfrm>
            <a:prstGeom prst="ellipse">
              <a:avLst/>
            </a:prstGeom>
            <a:gradFill flip="none" rotWithShape="1">
              <a:gsLst>
                <a:gs pos="56000">
                  <a:schemeClr val="accent1">
                    <a:alpha val="20000"/>
                  </a:schemeClr>
                </a:gs>
                <a:gs pos="74000">
                  <a:schemeClr val="accent1">
                    <a:alpha val="1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632E077D-2F44-4F57-BC9A-08384B13C49E}"/>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10">
            <a:extLst>
              <a:ext uri="{FF2B5EF4-FFF2-40B4-BE49-F238E27FC236}">
                <a16:creationId xmlns:a16="http://schemas.microsoft.com/office/drawing/2014/main" id="{0179C31C-0F06-479D-BB61-1460784FE9E9}"/>
              </a:ext>
            </a:extLst>
          </p:cNvPr>
          <p:cNvSpPr/>
          <p:nvPr userDrawn="1"/>
        </p:nvSpPr>
        <p:spPr>
          <a:xfrm>
            <a:off x="0" y="6497709"/>
            <a:ext cx="12192000" cy="360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4A623C7-FE7F-499A-8F07-40327BF009C9}"/>
              </a:ext>
            </a:extLst>
          </p:cNvPr>
          <p:cNvSpPr/>
          <p:nvPr userDrawn="1"/>
        </p:nvSpPr>
        <p:spPr>
          <a:xfrm>
            <a:off x="0" y="640627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id="{1C33A5A0-BD76-4842-8DC5-672D52703CF6}"/>
              </a:ext>
            </a:extLst>
          </p:cNvPr>
          <p:cNvGrpSpPr/>
          <p:nvPr userDrawn="1"/>
        </p:nvGrpSpPr>
        <p:grpSpPr>
          <a:xfrm>
            <a:off x="10100201" y="2910770"/>
            <a:ext cx="506396" cy="446519"/>
            <a:chOff x="5345632" y="1300230"/>
            <a:chExt cx="609403" cy="537347"/>
          </a:xfrm>
        </p:grpSpPr>
        <p:sp>
          <p:nvSpPr>
            <p:cNvPr id="14" name="椭圆 13">
              <a:extLst>
                <a:ext uri="{FF2B5EF4-FFF2-40B4-BE49-F238E27FC236}">
                  <a16:creationId xmlns:a16="http://schemas.microsoft.com/office/drawing/2014/main" id="{DBE5AEDB-0B22-4E50-B1E8-AD832AF0582E}"/>
                </a:ext>
              </a:extLst>
            </p:cNvPr>
            <p:cNvSpPr/>
            <p:nvPr/>
          </p:nvSpPr>
          <p:spPr>
            <a:xfrm>
              <a:off x="5474571" y="1378857"/>
              <a:ext cx="480464" cy="458720"/>
            </a:xfrm>
            <a:prstGeom prst="ellipse">
              <a:avLst/>
            </a:prstGeom>
            <a:gradFill flip="none" rotWithShape="1">
              <a:gsLst>
                <a:gs pos="59000">
                  <a:schemeClr val="accent1">
                    <a:alpha val="7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53695A34-5011-4347-AAB6-49CC92204715}"/>
                </a:ext>
              </a:extLst>
            </p:cNvPr>
            <p:cNvSpPr/>
            <p:nvPr/>
          </p:nvSpPr>
          <p:spPr>
            <a:xfrm flipH="1">
              <a:off x="5345632" y="1300230"/>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78F0B5EF-0E75-4B88-9B3F-2A457007A1A9}"/>
              </a:ext>
            </a:extLst>
          </p:cNvPr>
          <p:cNvGrpSpPr/>
          <p:nvPr userDrawn="1"/>
        </p:nvGrpSpPr>
        <p:grpSpPr>
          <a:xfrm>
            <a:off x="6821636" y="4801161"/>
            <a:ext cx="488940" cy="468146"/>
            <a:chOff x="5386625" y="1332586"/>
            <a:chExt cx="568410" cy="504991"/>
          </a:xfrm>
        </p:grpSpPr>
        <p:sp>
          <p:nvSpPr>
            <p:cNvPr id="18" name="椭圆 17">
              <a:extLst>
                <a:ext uri="{FF2B5EF4-FFF2-40B4-BE49-F238E27FC236}">
                  <a16:creationId xmlns:a16="http://schemas.microsoft.com/office/drawing/2014/main" id="{6FD3B6BC-DDF5-42F5-AB70-82123D35EAAC}"/>
                </a:ext>
              </a:extLst>
            </p:cNvPr>
            <p:cNvSpPr/>
            <p:nvPr/>
          </p:nvSpPr>
          <p:spPr>
            <a:xfrm>
              <a:off x="5474571" y="1378857"/>
              <a:ext cx="480464" cy="458720"/>
            </a:xfrm>
            <a:prstGeom prst="ellipse">
              <a:avLst/>
            </a:prstGeom>
            <a:gradFill flip="none" rotWithShape="1">
              <a:gsLst>
                <a:gs pos="67000">
                  <a:schemeClr val="accent1"/>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050F7402-0744-40FF-B0EE-650E8AE9914B}"/>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7DDCE93D-47F4-43C9-9E02-77B9E27B5740}"/>
              </a:ext>
            </a:extLst>
          </p:cNvPr>
          <p:cNvGrpSpPr/>
          <p:nvPr userDrawn="1"/>
        </p:nvGrpSpPr>
        <p:grpSpPr>
          <a:xfrm>
            <a:off x="9426451" y="706385"/>
            <a:ext cx="1018385" cy="914776"/>
            <a:chOff x="5361651" y="1304562"/>
            <a:chExt cx="593384" cy="533015"/>
          </a:xfrm>
        </p:grpSpPr>
        <p:sp>
          <p:nvSpPr>
            <p:cNvPr id="21" name="椭圆 20">
              <a:extLst>
                <a:ext uri="{FF2B5EF4-FFF2-40B4-BE49-F238E27FC236}">
                  <a16:creationId xmlns:a16="http://schemas.microsoft.com/office/drawing/2014/main" id="{CFBFF24D-6FF7-4C63-8726-F610394FE3F2}"/>
                </a:ext>
              </a:extLst>
            </p:cNvPr>
            <p:cNvSpPr/>
            <p:nvPr/>
          </p:nvSpPr>
          <p:spPr>
            <a:xfrm>
              <a:off x="5474571" y="1378857"/>
              <a:ext cx="480464" cy="458720"/>
            </a:xfrm>
            <a:prstGeom prst="ellipse">
              <a:avLst/>
            </a:prstGeom>
            <a:gradFill flip="none" rotWithShape="1">
              <a:gsLst>
                <a:gs pos="56000">
                  <a:schemeClr val="accent1"/>
                </a:gs>
                <a:gs pos="74000">
                  <a:schemeClr val="accent1">
                    <a:alpha val="85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3282DAD0-FDBF-4CC2-9A4F-500288C31ADD}"/>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a:extLst>
              <a:ext uri="{FF2B5EF4-FFF2-40B4-BE49-F238E27FC236}">
                <a16:creationId xmlns:a16="http://schemas.microsoft.com/office/drawing/2014/main" id="{B356C1A6-1946-4EA9-ACA0-6C049EB6DD51}"/>
              </a:ext>
            </a:extLst>
          </p:cNvPr>
          <p:cNvGrpSpPr/>
          <p:nvPr userDrawn="1"/>
        </p:nvGrpSpPr>
        <p:grpSpPr>
          <a:xfrm>
            <a:off x="1445256" y="4651668"/>
            <a:ext cx="808866" cy="718618"/>
            <a:chOff x="5386625" y="1332586"/>
            <a:chExt cx="568410" cy="504991"/>
          </a:xfrm>
        </p:grpSpPr>
        <p:sp>
          <p:nvSpPr>
            <p:cNvPr id="24" name="椭圆 23">
              <a:extLst>
                <a:ext uri="{FF2B5EF4-FFF2-40B4-BE49-F238E27FC236}">
                  <a16:creationId xmlns:a16="http://schemas.microsoft.com/office/drawing/2014/main" id="{0FB8B837-B89B-45FE-ABC2-F3288C1B7A38}"/>
                </a:ext>
              </a:extLst>
            </p:cNvPr>
            <p:cNvSpPr/>
            <p:nvPr/>
          </p:nvSpPr>
          <p:spPr>
            <a:xfrm>
              <a:off x="5474571" y="1378857"/>
              <a:ext cx="480464" cy="458720"/>
            </a:xfrm>
            <a:prstGeom prst="ellipse">
              <a:avLst/>
            </a:prstGeom>
            <a:gradFill flip="none" rotWithShape="1">
              <a:gsLst>
                <a:gs pos="67000">
                  <a:schemeClr val="accent1">
                    <a:alpha val="84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4D1E8DC9-BFC3-4518-9A30-F266C92FFC93}"/>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a:extLst>
              <a:ext uri="{FF2B5EF4-FFF2-40B4-BE49-F238E27FC236}">
                <a16:creationId xmlns:a16="http://schemas.microsoft.com/office/drawing/2014/main" id="{27FD1651-19AA-46F7-8484-2F2B566BCB10}"/>
              </a:ext>
            </a:extLst>
          </p:cNvPr>
          <p:cNvGrpSpPr/>
          <p:nvPr userDrawn="1"/>
        </p:nvGrpSpPr>
        <p:grpSpPr>
          <a:xfrm>
            <a:off x="6770332" y="1550343"/>
            <a:ext cx="331586" cy="294590"/>
            <a:chOff x="5386625" y="1332586"/>
            <a:chExt cx="568410" cy="504991"/>
          </a:xfrm>
        </p:grpSpPr>
        <p:sp>
          <p:nvSpPr>
            <p:cNvPr id="27" name="椭圆 26">
              <a:extLst>
                <a:ext uri="{FF2B5EF4-FFF2-40B4-BE49-F238E27FC236}">
                  <a16:creationId xmlns:a16="http://schemas.microsoft.com/office/drawing/2014/main" id="{0DDABB85-3D7A-4EF7-9303-BEDC3DA100AC}"/>
                </a:ext>
              </a:extLst>
            </p:cNvPr>
            <p:cNvSpPr/>
            <p:nvPr/>
          </p:nvSpPr>
          <p:spPr>
            <a:xfrm>
              <a:off x="5474571" y="1378857"/>
              <a:ext cx="480464" cy="458720"/>
            </a:xfrm>
            <a:prstGeom prst="ellipse">
              <a:avLst/>
            </a:prstGeom>
            <a:gradFill flip="none" rotWithShape="1">
              <a:gsLst>
                <a:gs pos="67000">
                  <a:schemeClr val="accent1">
                    <a:alpha val="8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DFFBA5BD-6C19-4797-AF82-E88819BBDA51}"/>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a:extLst>
              <a:ext uri="{FF2B5EF4-FFF2-40B4-BE49-F238E27FC236}">
                <a16:creationId xmlns:a16="http://schemas.microsoft.com/office/drawing/2014/main" id="{F8CE416C-B44D-4FFC-9289-1941E7A9B979}"/>
              </a:ext>
            </a:extLst>
          </p:cNvPr>
          <p:cNvGrpSpPr/>
          <p:nvPr userDrawn="1"/>
        </p:nvGrpSpPr>
        <p:grpSpPr>
          <a:xfrm>
            <a:off x="5151824" y="5045145"/>
            <a:ext cx="139670" cy="124086"/>
            <a:chOff x="5386625" y="1332586"/>
            <a:chExt cx="568410" cy="504991"/>
          </a:xfrm>
        </p:grpSpPr>
        <p:sp>
          <p:nvSpPr>
            <p:cNvPr id="30" name="椭圆 29">
              <a:extLst>
                <a:ext uri="{FF2B5EF4-FFF2-40B4-BE49-F238E27FC236}">
                  <a16:creationId xmlns:a16="http://schemas.microsoft.com/office/drawing/2014/main" id="{F094FBE8-64FB-4A0A-86D0-CD64BE000B35}"/>
                </a:ext>
              </a:extLst>
            </p:cNvPr>
            <p:cNvSpPr/>
            <p:nvPr/>
          </p:nvSpPr>
          <p:spPr>
            <a:xfrm>
              <a:off x="5474571" y="1378857"/>
              <a:ext cx="480464" cy="458720"/>
            </a:xfrm>
            <a:prstGeom prst="ellipse">
              <a:avLst/>
            </a:prstGeom>
            <a:gradFill flip="none" rotWithShape="1">
              <a:gsLst>
                <a:gs pos="67000">
                  <a:schemeClr val="accent1">
                    <a:alpha val="5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6F40CA46-5F8C-4DC9-AFFB-90E5B624C0F8}"/>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a:extLst>
              <a:ext uri="{FF2B5EF4-FFF2-40B4-BE49-F238E27FC236}">
                <a16:creationId xmlns:a16="http://schemas.microsoft.com/office/drawing/2014/main" id="{BAEF4C8C-B578-4DB9-8D54-0167D2186E55}"/>
              </a:ext>
            </a:extLst>
          </p:cNvPr>
          <p:cNvGrpSpPr/>
          <p:nvPr userDrawn="1"/>
        </p:nvGrpSpPr>
        <p:grpSpPr>
          <a:xfrm>
            <a:off x="3772743" y="4576323"/>
            <a:ext cx="246180" cy="224838"/>
            <a:chOff x="5386625" y="1332586"/>
            <a:chExt cx="568410" cy="504991"/>
          </a:xfrm>
        </p:grpSpPr>
        <p:sp>
          <p:nvSpPr>
            <p:cNvPr id="34" name="椭圆 33">
              <a:extLst>
                <a:ext uri="{FF2B5EF4-FFF2-40B4-BE49-F238E27FC236}">
                  <a16:creationId xmlns:a16="http://schemas.microsoft.com/office/drawing/2014/main" id="{4BBBCCF7-C634-4EB2-9640-E3DB75A575B4}"/>
                </a:ext>
              </a:extLst>
            </p:cNvPr>
            <p:cNvSpPr/>
            <p:nvPr/>
          </p:nvSpPr>
          <p:spPr>
            <a:xfrm>
              <a:off x="5474571" y="1378857"/>
              <a:ext cx="480464" cy="458720"/>
            </a:xfrm>
            <a:prstGeom prst="ellipse">
              <a:avLst/>
            </a:prstGeom>
            <a:gradFill flip="none" rotWithShape="1">
              <a:gsLst>
                <a:gs pos="67000">
                  <a:schemeClr val="accent1">
                    <a:alpha val="32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1EA740A0-3932-4D0D-9130-3379DB876A67}"/>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a16="http://schemas.microsoft.com/office/drawing/2014/main" id="{4FF719E7-8538-4413-A6F1-300FA4FC55F7}"/>
              </a:ext>
            </a:extLst>
          </p:cNvPr>
          <p:cNvGrpSpPr/>
          <p:nvPr userDrawn="1"/>
        </p:nvGrpSpPr>
        <p:grpSpPr>
          <a:xfrm>
            <a:off x="4081432" y="928181"/>
            <a:ext cx="452286" cy="401821"/>
            <a:chOff x="5386625" y="1332586"/>
            <a:chExt cx="568410" cy="504991"/>
          </a:xfrm>
        </p:grpSpPr>
        <p:sp>
          <p:nvSpPr>
            <p:cNvPr id="38" name="椭圆 37">
              <a:extLst>
                <a:ext uri="{FF2B5EF4-FFF2-40B4-BE49-F238E27FC236}">
                  <a16:creationId xmlns:a16="http://schemas.microsoft.com/office/drawing/2014/main" id="{97E85F33-FEC1-41A3-AC07-FB1F0FF5F69A}"/>
                </a:ext>
              </a:extLst>
            </p:cNvPr>
            <p:cNvSpPr/>
            <p:nvPr/>
          </p:nvSpPr>
          <p:spPr>
            <a:xfrm>
              <a:off x="5474571" y="1378857"/>
              <a:ext cx="480464" cy="458720"/>
            </a:xfrm>
            <a:prstGeom prst="ellipse">
              <a:avLst/>
            </a:prstGeom>
            <a:gradFill flip="none" rotWithShape="1">
              <a:gsLst>
                <a:gs pos="67000">
                  <a:schemeClr val="accent1">
                    <a:alpha val="5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8082B591-225A-4A89-80EC-AE116590B99E}"/>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0" name="直接连接符 39">
            <a:extLst>
              <a:ext uri="{FF2B5EF4-FFF2-40B4-BE49-F238E27FC236}">
                <a16:creationId xmlns:a16="http://schemas.microsoft.com/office/drawing/2014/main" id="{023BF652-A6FD-4679-9E9E-4C6E6C7B3C58}"/>
              </a:ext>
            </a:extLst>
          </p:cNvPr>
          <p:cNvCxnSpPr>
            <a:cxnSpLocks/>
          </p:cNvCxnSpPr>
          <p:nvPr userDrawn="1"/>
        </p:nvCxnSpPr>
        <p:spPr>
          <a:xfrm>
            <a:off x="5841364" y="3443441"/>
            <a:ext cx="3897722"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41" name="组合 40">
            <a:extLst>
              <a:ext uri="{FF2B5EF4-FFF2-40B4-BE49-F238E27FC236}">
                <a16:creationId xmlns:a16="http://schemas.microsoft.com/office/drawing/2014/main" id="{ECA40C9C-0D1D-4E3A-9377-95223312FF2C}"/>
              </a:ext>
            </a:extLst>
          </p:cNvPr>
          <p:cNvGrpSpPr/>
          <p:nvPr userDrawn="1"/>
        </p:nvGrpSpPr>
        <p:grpSpPr>
          <a:xfrm>
            <a:off x="661024" y="406521"/>
            <a:ext cx="1550268" cy="1392544"/>
            <a:chOff x="5361651" y="1304562"/>
            <a:chExt cx="593384" cy="533015"/>
          </a:xfrm>
        </p:grpSpPr>
        <p:sp>
          <p:nvSpPr>
            <p:cNvPr id="42" name="椭圆 41">
              <a:extLst>
                <a:ext uri="{FF2B5EF4-FFF2-40B4-BE49-F238E27FC236}">
                  <a16:creationId xmlns:a16="http://schemas.microsoft.com/office/drawing/2014/main" id="{22D846C1-0979-4EF1-BD37-88AB0116AC74}"/>
                </a:ext>
              </a:extLst>
            </p:cNvPr>
            <p:cNvSpPr/>
            <p:nvPr/>
          </p:nvSpPr>
          <p:spPr>
            <a:xfrm>
              <a:off x="5474571" y="1378857"/>
              <a:ext cx="480464" cy="458720"/>
            </a:xfrm>
            <a:prstGeom prst="ellipse">
              <a:avLst/>
            </a:prstGeom>
            <a:gradFill flip="none" rotWithShape="1">
              <a:gsLst>
                <a:gs pos="56000">
                  <a:schemeClr val="accent1">
                    <a:alpha val="20000"/>
                  </a:schemeClr>
                </a:gs>
                <a:gs pos="74000">
                  <a:schemeClr val="accent1">
                    <a:alpha val="1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7F397951-730B-47E3-9E7F-23CF189BDCEF}"/>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文本占位符 44">
            <a:extLst>
              <a:ext uri="{FF2B5EF4-FFF2-40B4-BE49-F238E27FC236}">
                <a16:creationId xmlns:a16="http://schemas.microsoft.com/office/drawing/2014/main" id="{47CAD3B1-F57F-40DC-B067-F96291F9D3E0}"/>
              </a:ext>
            </a:extLst>
          </p:cNvPr>
          <p:cNvSpPr>
            <a:spLocks noGrp="1"/>
          </p:cNvSpPr>
          <p:nvPr>
            <p:ph type="body" sz="quarter" idx="10" hasCustomPrompt="1"/>
          </p:nvPr>
        </p:nvSpPr>
        <p:spPr>
          <a:xfrm>
            <a:off x="2068886" y="1147500"/>
            <a:ext cx="3795574" cy="3770263"/>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23900" b="1" i="1" kern="1200" spc="600" noProof="0">
                <a:solidFill>
                  <a:schemeClr val="accent1"/>
                </a:solidFill>
                <a:effectLst/>
                <a:latin typeface="Arial"/>
                <a:ea typeface="微软雅黑"/>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pPr>
            <a:r>
              <a:rPr lang="en-US" altLang="zh-CN" sz="23900" i="1" dirty="0">
                <a:solidFill>
                  <a:schemeClr val="accent1"/>
                </a:solidFill>
                <a:effectLst/>
                <a:latin typeface="Arial"/>
                <a:ea typeface="微软雅黑"/>
              </a:rPr>
              <a:t>01</a:t>
            </a:r>
            <a:endParaRPr lang="zh-CN" altLang="en-US" sz="23900" i="1" dirty="0">
              <a:solidFill>
                <a:schemeClr val="accent1"/>
              </a:solidFill>
              <a:effectLst/>
              <a:latin typeface="Arial"/>
              <a:ea typeface="微软雅黑"/>
            </a:endParaRPr>
          </a:p>
        </p:txBody>
      </p:sp>
      <p:sp>
        <p:nvSpPr>
          <p:cNvPr id="51" name="文本占位符 50">
            <a:extLst>
              <a:ext uri="{FF2B5EF4-FFF2-40B4-BE49-F238E27FC236}">
                <a16:creationId xmlns:a16="http://schemas.microsoft.com/office/drawing/2014/main" id="{8AC408FE-39D6-43C5-8C71-DB30EFBEE495}"/>
              </a:ext>
            </a:extLst>
          </p:cNvPr>
          <p:cNvSpPr>
            <a:spLocks noGrp="1"/>
          </p:cNvSpPr>
          <p:nvPr>
            <p:ph type="body" sz="quarter" idx="11" hasCustomPrompt="1"/>
          </p:nvPr>
        </p:nvSpPr>
        <p:spPr>
          <a:xfrm>
            <a:off x="5740314" y="2297776"/>
            <a:ext cx="3998772" cy="1015663"/>
          </a:xfrm>
        </p:spPr>
        <p:txBody>
          <a:bodyPr wrap="square">
            <a:spAutoFit/>
          </a:bodyPr>
          <a:lstStyle>
            <a:lvl1pPr marL="0" indent="0" algn="l">
              <a:buFontTx/>
              <a:buNone/>
              <a:defRPr lang="zh-CN" altLang="en-US" sz="6000" b="1" kern="1200" spc="600" noProof="0">
                <a:solidFill>
                  <a:schemeClr val="accent2"/>
                </a:solidFill>
                <a:effectLst/>
                <a:latin typeface="Arial"/>
                <a:ea typeface="微软雅黑"/>
                <a:cs typeface="+mn-cs"/>
              </a:defRPr>
            </a:lvl1pPr>
          </a:lstStyle>
          <a:p>
            <a:pPr marL="228600" marR="0" lvl="0" indent="-228600" algn="l" defTabSz="914400" rtl="0" eaLnBrk="1" fontAlgn="auto" latinLnBrk="0" hangingPunct="1">
              <a:lnSpc>
                <a:spcPct val="100000"/>
              </a:lnSpc>
              <a:spcBef>
                <a:spcPts val="0"/>
              </a:spcBef>
              <a:spcAft>
                <a:spcPts val="0"/>
              </a:spcAft>
              <a:buClrTx/>
              <a:buSzTx/>
              <a:tabLst/>
            </a:pPr>
            <a:r>
              <a:rPr lang="zh-CN" altLang="en-US" dirty="0">
                <a:solidFill>
                  <a:schemeClr val="accent2"/>
                </a:solidFill>
                <a:effectLst/>
                <a:latin typeface="Arial"/>
                <a:ea typeface="微软雅黑"/>
              </a:rPr>
              <a:t>工作回顾</a:t>
            </a:r>
          </a:p>
        </p:txBody>
      </p:sp>
      <p:sp>
        <p:nvSpPr>
          <p:cNvPr id="53" name="文本占位符 52">
            <a:extLst>
              <a:ext uri="{FF2B5EF4-FFF2-40B4-BE49-F238E27FC236}">
                <a16:creationId xmlns:a16="http://schemas.microsoft.com/office/drawing/2014/main" id="{F2EC19E0-239B-4B72-A470-9C7BB447E9EF}"/>
              </a:ext>
            </a:extLst>
          </p:cNvPr>
          <p:cNvSpPr>
            <a:spLocks noGrp="1"/>
          </p:cNvSpPr>
          <p:nvPr>
            <p:ph type="body" sz="quarter" idx="12" hasCustomPrompt="1"/>
          </p:nvPr>
        </p:nvSpPr>
        <p:spPr>
          <a:xfrm>
            <a:off x="5740314" y="3578337"/>
            <a:ext cx="3998772" cy="480131"/>
          </a:xfrm>
        </p:spPr>
        <p:txBody>
          <a:bodyPr wrap="square">
            <a:spAutoFit/>
          </a:bodyPr>
          <a:lstStyle>
            <a:lvl1pPr marL="0" indent="0" algn="l" defTabSz="914400" rtl="0" eaLnBrk="1" latinLnBrk="0" hangingPunct="1">
              <a:buFontTx/>
              <a:buNone/>
              <a:defRPr lang="en-US" altLang="zh-CN" sz="2800" kern="1200">
                <a:solidFill>
                  <a:schemeClr val="tx1"/>
                </a:solidFill>
                <a:latin typeface="+mn-lt"/>
                <a:ea typeface="+mn-ea"/>
                <a:cs typeface="+mn-cs"/>
              </a:defRPr>
            </a:lvl1pPr>
          </a:lstStyle>
          <a:p>
            <a:r>
              <a:rPr lang="en-US" altLang="zh-CN" sz="2800"/>
              <a:t>Please Add Text Herea</a:t>
            </a:r>
          </a:p>
        </p:txBody>
      </p:sp>
    </p:spTree>
    <p:extLst>
      <p:ext uri="{BB962C8B-B14F-4D97-AF65-F5344CB8AC3E}">
        <p14:creationId xmlns:p14="http://schemas.microsoft.com/office/powerpoint/2010/main" val="459531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正文页1">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34DFF6A-3389-4EF4-8B79-FA5F98336325}"/>
              </a:ext>
            </a:extLst>
          </p:cNvPr>
          <p:cNvPicPr>
            <a:picLocks noChangeAspect="1"/>
          </p:cNvPicPr>
          <p:nvPr userDrawn="1"/>
        </p:nvPicPr>
        <p:blipFill rotWithShape="1">
          <a:blip r:embed="rId2">
            <a:alphaModFix amt="60000"/>
          </a:blip>
          <a:srcRect r="10928"/>
          <a:stretch/>
        </p:blipFill>
        <p:spPr>
          <a:xfrm flipH="1" flipV="1">
            <a:off x="-636" y="0"/>
            <a:ext cx="12193272" cy="6858330"/>
          </a:xfrm>
          <a:prstGeom prst="rect">
            <a:avLst/>
          </a:prstGeom>
        </p:spPr>
      </p:pic>
      <p:cxnSp>
        <p:nvCxnSpPr>
          <p:cNvPr id="2" name="直接连接符 1">
            <a:extLst>
              <a:ext uri="{FF2B5EF4-FFF2-40B4-BE49-F238E27FC236}">
                <a16:creationId xmlns:a16="http://schemas.microsoft.com/office/drawing/2014/main" id="{DE54DAA0-DE0E-4A5B-BE6A-35F37E800A89}"/>
              </a:ext>
            </a:extLst>
          </p:cNvPr>
          <p:cNvCxnSpPr/>
          <p:nvPr userDrawn="1"/>
        </p:nvCxnSpPr>
        <p:spPr>
          <a:xfrm>
            <a:off x="228600" y="1052203"/>
            <a:ext cx="11963400" cy="0"/>
          </a:xfrm>
          <a:prstGeom prst="line">
            <a:avLst/>
          </a:prstGeom>
          <a:ln w="12700">
            <a:solidFill>
              <a:schemeClr val="tx2">
                <a:alpha val="31000"/>
              </a:schemeClr>
            </a:solidFill>
          </a:ln>
        </p:spPr>
        <p:style>
          <a:lnRef idx="1">
            <a:schemeClr val="accent1"/>
          </a:lnRef>
          <a:fillRef idx="0">
            <a:schemeClr val="accent1"/>
          </a:fillRef>
          <a:effectRef idx="0">
            <a:schemeClr val="accent1"/>
          </a:effectRef>
          <a:fontRef idx="minor">
            <a:schemeClr val="tx1"/>
          </a:fontRef>
        </p:style>
      </p:cxnSp>
      <p:sp>
        <p:nvSpPr>
          <p:cNvPr id="10" name="任意多边形: 形状 9">
            <a:extLst>
              <a:ext uri="{FF2B5EF4-FFF2-40B4-BE49-F238E27FC236}">
                <a16:creationId xmlns:a16="http://schemas.microsoft.com/office/drawing/2014/main" id="{2F4AC827-D731-4E1F-BF6A-796333B07DF7}"/>
              </a:ext>
            </a:extLst>
          </p:cNvPr>
          <p:cNvSpPr/>
          <p:nvPr userDrawn="1"/>
        </p:nvSpPr>
        <p:spPr>
          <a:xfrm>
            <a:off x="0" y="241300"/>
            <a:ext cx="457200" cy="825500"/>
          </a:xfrm>
          <a:custGeom>
            <a:avLst/>
            <a:gdLst>
              <a:gd name="connsiteX0" fmla="*/ 0 w 457200"/>
              <a:gd name="connsiteY0" fmla="*/ 0 h 825500"/>
              <a:gd name="connsiteX1" fmla="*/ 319614 w 457200"/>
              <a:gd name="connsiteY1" fmla="*/ 0 h 825500"/>
              <a:gd name="connsiteX2" fmla="*/ 457200 w 457200"/>
              <a:gd name="connsiteY2" fmla="*/ 137586 h 825500"/>
              <a:gd name="connsiteX3" fmla="*/ 457200 w 457200"/>
              <a:gd name="connsiteY3" fmla="*/ 687914 h 825500"/>
              <a:gd name="connsiteX4" fmla="*/ 319614 w 457200"/>
              <a:gd name="connsiteY4" fmla="*/ 825500 h 825500"/>
              <a:gd name="connsiteX5" fmla="*/ 0 w 457200"/>
              <a:gd name="connsiteY5"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825500">
                <a:moveTo>
                  <a:pt x="0" y="0"/>
                </a:moveTo>
                <a:lnTo>
                  <a:pt x="319614" y="0"/>
                </a:lnTo>
                <a:cubicBezTo>
                  <a:pt x="395601" y="0"/>
                  <a:pt x="457200" y="61599"/>
                  <a:pt x="457200" y="137586"/>
                </a:cubicBezTo>
                <a:lnTo>
                  <a:pt x="457200" y="687914"/>
                </a:lnTo>
                <a:cubicBezTo>
                  <a:pt x="457200" y="763901"/>
                  <a:pt x="395601" y="825500"/>
                  <a:pt x="319614" y="825500"/>
                </a:cubicBezTo>
                <a:lnTo>
                  <a:pt x="0" y="825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id="{97912679-E8F4-47FC-BB94-0FF8D9892D3F}"/>
              </a:ext>
            </a:extLst>
          </p:cNvPr>
          <p:cNvSpPr/>
          <p:nvPr userDrawn="1"/>
        </p:nvSpPr>
        <p:spPr>
          <a:xfrm>
            <a:off x="-4763" y="370284"/>
            <a:ext cx="319088" cy="567532"/>
          </a:xfrm>
          <a:custGeom>
            <a:avLst/>
            <a:gdLst>
              <a:gd name="connsiteX0" fmla="*/ 0 w 319088"/>
              <a:gd name="connsiteY0" fmla="*/ 0 h 567532"/>
              <a:gd name="connsiteX1" fmla="*/ 287204 w 319088"/>
              <a:gd name="connsiteY1" fmla="*/ 0 h 567532"/>
              <a:gd name="connsiteX2" fmla="*/ 319088 w 319088"/>
              <a:gd name="connsiteY2" fmla="*/ 31884 h 567532"/>
              <a:gd name="connsiteX3" fmla="*/ 319088 w 319088"/>
              <a:gd name="connsiteY3" fmla="*/ 535648 h 567532"/>
              <a:gd name="connsiteX4" fmla="*/ 287204 w 319088"/>
              <a:gd name="connsiteY4" fmla="*/ 567532 h 567532"/>
              <a:gd name="connsiteX5" fmla="*/ 0 w 319088"/>
              <a:gd name="connsiteY5" fmla="*/ 567532 h 56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088" h="567532">
                <a:moveTo>
                  <a:pt x="0" y="0"/>
                </a:moveTo>
                <a:lnTo>
                  <a:pt x="287204" y="0"/>
                </a:lnTo>
                <a:cubicBezTo>
                  <a:pt x="304813" y="0"/>
                  <a:pt x="319088" y="14275"/>
                  <a:pt x="319088" y="31884"/>
                </a:cubicBezTo>
                <a:lnTo>
                  <a:pt x="319088" y="535648"/>
                </a:lnTo>
                <a:cubicBezTo>
                  <a:pt x="319088" y="553257"/>
                  <a:pt x="304813" y="567532"/>
                  <a:pt x="287204" y="567532"/>
                </a:cubicBezTo>
                <a:lnTo>
                  <a:pt x="0" y="5675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F5D54897-4800-4934-9115-4DBBBF98F48C}"/>
              </a:ext>
            </a:extLst>
          </p:cNvPr>
          <p:cNvSpPr/>
          <p:nvPr userDrawn="1"/>
        </p:nvSpPr>
        <p:spPr>
          <a:xfrm>
            <a:off x="228600" y="524843"/>
            <a:ext cx="309563" cy="258415"/>
          </a:xfrm>
          <a:prstGeom prst="roundRect">
            <a:avLst/>
          </a:prstGeom>
          <a:ln>
            <a:noFill/>
          </a:ln>
          <a:effectLst>
            <a:outerShdw blurRad="76200" sx="107000" sy="107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58ED72EF-A180-4CC3-8E7A-B7463D00304E}"/>
              </a:ext>
            </a:extLst>
          </p:cNvPr>
          <p:cNvSpPr/>
          <p:nvPr userDrawn="1"/>
        </p:nvSpPr>
        <p:spPr>
          <a:xfrm>
            <a:off x="304800" y="598392"/>
            <a:ext cx="157163" cy="111316"/>
          </a:xfrm>
          <a:prstGeom prst="roundRect">
            <a:avLst>
              <a:gd name="adj" fmla="val 103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占位符 14">
            <a:extLst>
              <a:ext uri="{FF2B5EF4-FFF2-40B4-BE49-F238E27FC236}">
                <a16:creationId xmlns:a16="http://schemas.microsoft.com/office/drawing/2014/main" id="{565E0505-2CA6-46DA-BD43-F4C2D35BC0E0}"/>
              </a:ext>
            </a:extLst>
          </p:cNvPr>
          <p:cNvSpPr>
            <a:spLocks noGrp="1"/>
          </p:cNvSpPr>
          <p:nvPr>
            <p:ph type="body" sz="quarter" idx="10" hasCustomPrompt="1"/>
          </p:nvPr>
        </p:nvSpPr>
        <p:spPr>
          <a:xfrm>
            <a:off x="614363" y="361663"/>
            <a:ext cx="10880951"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mn-lt"/>
                <a:ea typeface="+mn-ea"/>
                <a:cs typeface="+mn-cs"/>
              </a:rPr>
              <a:t>请输入你的标题</a:t>
            </a:r>
          </a:p>
        </p:txBody>
      </p:sp>
    </p:spTree>
    <p:extLst>
      <p:ext uri="{BB962C8B-B14F-4D97-AF65-F5344CB8AC3E}">
        <p14:creationId xmlns:p14="http://schemas.microsoft.com/office/powerpoint/2010/main" val="304015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文版式1">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0873DE6B-C1B6-4A8E-81EC-BCE1E05FA0C4}"/>
              </a:ext>
            </a:extLst>
          </p:cNvPr>
          <p:cNvSpPr>
            <a:spLocks noGrp="1"/>
          </p:cNvSpPr>
          <p:nvPr>
            <p:ph type="pic" sz="quarter" idx="11"/>
          </p:nvPr>
        </p:nvSpPr>
        <p:spPr>
          <a:xfrm>
            <a:off x="693535" y="1797874"/>
            <a:ext cx="2703401" cy="2019300"/>
          </a:xfrm>
          <a:custGeom>
            <a:avLst/>
            <a:gdLst>
              <a:gd name="connsiteX0" fmla="*/ 0 w 2703401"/>
              <a:gd name="connsiteY0" fmla="*/ 0 h 2019300"/>
              <a:gd name="connsiteX1" fmla="*/ 2703401 w 2703401"/>
              <a:gd name="connsiteY1" fmla="*/ 0 h 2019300"/>
              <a:gd name="connsiteX2" fmla="*/ 2703401 w 2703401"/>
              <a:gd name="connsiteY2" fmla="*/ 2019300 h 2019300"/>
              <a:gd name="connsiteX3" fmla="*/ 0 w 2703401"/>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703401" h="2019300">
                <a:moveTo>
                  <a:pt x="0" y="0"/>
                </a:moveTo>
                <a:lnTo>
                  <a:pt x="2703401" y="0"/>
                </a:lnTo>
                <a:lnTo>
                  <a:pt x="2703401" y="2019300"/>
                </a:lnTo>
                <a:lnTo>
                  <a:pt x="0" y="2019300"/>
                </a:ln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3" name="图片占位符 12">
            <a:extLst>
              <a:ext uri="{FF2B5EF4-FFF2-40B4-BE49-F238E27FC236}">
                <a16:creationId xmlns:a16="http://schemas.microsoft.com/office/drawing/2014/main" id="{9E88FB8D-788B-421E-8EEB-BDCA2706B95A}"/>
              </a:ext>
            </a:extLst>
          </p:cNvPr>
          <p:cNvSpPr>
            <a:spLocks noGrp="1"/>
          </p:cNvSpPr>
          <p:nvPr>
            <p:ph type="pic" sz="quarter" idx="12"/>
          </p:nvPr>
        </p:nvSpPr>
        <p:spPr>
          <a:xfrm>
            <a:off x="3394187" y="3812350"/>
            <a:ext cx="2703401" cy="2019300"/>
          </a:xfrm>
          <a:custGeom>
            <a:avLst/>
            <a:gdLst>
              <a:gd name="connsiteX0" fmla="*/ 0 w 2703401"/>
              <a:gd name="connsiteY0" fmla="*/ 0 h 2019300"/>
              <a:gd name="connsiteX1" fmla="*/ 2703401 w 2703401"/>
              <a:gd name="connsiteY1" fmla="*/ 0 h 2019300"/>
              <a:gd name="connsiteX2" fmla="*/ 2703401 w 2703401"/>
              <a:gd name="connsiteY2" fmla="*/ 2019300 h 2019300"/>
              <a:gd name="connsiteX3" fmla="*/ 0 w 2703401"/>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703401" h="2019300">
                <a:moveTo>
                  <a:pt x="0" y="0"/>
                </a:moveTo>
                <a:lnTo>
                  <a:pt x="2703401" y="0"/>
                </a:lnTo>
                <a:lnTo>
                  <a:pt x="2703401" y="2019300"/>
                </a:lnTo>
                <a:lnTo>
                  <a:pt x="0" y="2019300"/>
                </a:ln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5" name="图片占位符 14">
            <a:extLst>
              <a:ext uri="{FF2B5EF4-FFF2-40B4-BE49-F238E27FC236}">
                <a16:creationId xmlns:a16="http://schemas.microsoft.com/office/drawing/2014/main" id="{81A274B5-2A0E-42E8-8231-95B6015C592F}"/>
              </a:ext>
            </a:extLst>
          </p:cNvPr>
          <p:cNvSpPr>
            <a:spLocks noGrp="1"/>
          </p:cNvSpPr>
          <p:nvPr>
            <p:ph type="pic" sz="quarter" idx="13"/>
          </p:nvPr>
        </p:nvSpPr>
        <p:spPr>
          <a:xfrm>
            <a:off x="6096000" y="1797874"/>
            <a:ext cx="2703401" cy="2019300"/>
          </a:xfrm>
          <a:custGeom>
            <a:avLst/>
            <a:gdLst>
              <a:gd name="connsiteX0" fmla="*/ 0 w 2703401"/>
              <a:gd name="connsiteY0" fmla="*/ 0 h 2019300"/>
              <a:gd name="connsiteX1" fmla="*/ 2703401 w 2703401"/>
              <a:gd name="connsiteY1" fmla="*/ 0 h 2019300"/>
              <a:gd name="connsiteX2" fmla="*/ 2703401 w 2703401"/>
              <a:gd name="connsiteY2" fmla="*/ 2019300 h 2019300"/>
              <a:gd name="connsiteX3" fmla="*/ 0 w 2703401"/>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703401" h="2019300">
                <a:moveTo>
                  <a:pt x="0" y="0"/>
                </a:moveTo>
                <a:lnTo>
                  <a:pt x="2703401" y="0"/>
                </a:lnTo>
                <a:lnTo>
                  <a:pt x="2703401" y="2019300"/>
                </a:lnTo>
                <a:lnTo>
                  <a:pt x="0" y="2019300"/>
                </a:ln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sp>
        <p:nvSpPr>
          <p:cNvPr id="16" name="图片占位符 15">
            <a:extLst>
              <a:ext uri="{FF2B5EF4-FFF2-40B4-BE49-F238E27FC236}">
                <a16:creationId xmlns:a16="http://schemas.microsoft.com/office/drawing/2014/main" id="{1A7C644C-37FE-472B-931F-011A71C888DE}"/>
              </a:ext>
            </a:extLst>
          </p:cNvPr>
          <p:cNvSpPr>
            <a:spLocks noGrp="1"/>
          </p:cNvSpPr>
          <p:nvPr>
            <p:ph type="pic" sz="quarter" idx="14"/>
          </p:nvPr>
        </p:nvSpPr>
        <p:spPr>
          <a:xfrm>
            <a:off x="8798241" y="3812350"/>
            <a:ext cx="2703401" cy="2019300"/>
          </a:xfrm>
          <a:custGeom>
            <a:avLst/>
            <a:gdLst>
              <a:gd name="connsiteX0" fmla="*/ 0 w 2703401"/>
              <a:gd name="connsiteY0" fmla="*/ 0 h 2019300"/>
              <a:gd name="connsiteX1" fmla="*/ 2703401 w 2703401"/>
              <a:gd name="connsiteY1" fmla="*/ 0 h 2019300"/>
              <a:gd name="connsiteX2" fmla="*/ 2703401 w 2703401"/>
              <a:gd name="connsiteY2" fmla="*/ 2019300 h 2019300"/>
              <a:gd name="connsiteX3" fmla="*/ 0 w 2703401"/>
              <a:gd name="connsiteY3" fmla="*/ 2019300 h 2019300"/>
            </a:gdLst>
            <a:ahLst/>
            <a:cxnLst>
              <a:cxn ang="0">
                <a:pos x="connsiteX0" y="connsiteY0"/>
              </a:cxn>
              <a:cxn ang="0">
                <a:pos x="connsiteX1" y="connsiteY1"/>
              </a:cxn>
              <a:cxn ang="0">
                <a:pos x="connsiteX2" y="connsiteY2"/>
              </a:cxn>
              <a:cxn ang="0">
                <a:pos x="connsiteX3" y="connsiteY3"/>
              </a:cxn>
            </a:cxnLst>
            <a:rect l="l" t="t" r="r" b="b"/>
            <a:pathLst>
              <a:path w="2703401" h="2019300">
                <a:moveTo>
                  <a:pt x="0" y="0"/>
                </a:moveTo>
                <a:lnTo>
                  <a:pt x="2703401" y="0"/>
                </a:lnTo>
                <a:lnTo>
                  <a:pt x="2703401" y="2019300"/>
                </a:lnTo>
                <a:lnTo>
                  <a:pt x="0" y="2019300"/>
                </a:lnTo>
                <a:close/>
              </a:path>
            </a:pathLst>
          </a:custGeom>
          <a:noFill/>
          <a:ln>
            <a:solidFill>
              <a:schemeClr val="accent1"/>
            </a:solidFill>
          </a:ln>
          <a:effectLst>
            <a:outerShdw blurRad="355600" sx="95000" sy="9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400">
                <a:solidFill>
                  <a:schemeClr val="lt1"/>
                </a:solidFill>
              </a:defRPr>
            </a:lvl1pPr>
          </a:lstStyle>
          <a:p>
            <a:pPr marL="0" lvl="0" algn="ctr"/>
            <a:endParaRPr lang="zh-CN" altLang="en-US"/>
          </a:p>
        </p:txBody>
      </p:sp>
      <p:cxnSp>
        <p:nvCxnSpPr>
          <p:cNvPr id="6" name="直接连接符 5">
            <a:extLst>
              <a:ext uri="{FF2B5EF4-FFF2-40B4-BE49-F238E27FC236}">
                <a16:creationId xmlns:a16="http://schemas.microsoft.com/office/drawing/2014/main" id="{2EDC8336-33DB-43E9-90C7-87C7386B1F23}"/>
              </a:ext>
            </a:extLst>
          </p:cNvPr>
          <p:cNvCxnSpPr/>
          <p:nvPr userDrawn="1"/>
        </p:nvCxnSpPr>
        <p:spPr>
          <a:xfrm>
            <a:off x="228600" y="1052203"/>
            <a:ext cx="11963400" cy="0"/>
          </a:xfrm>
          <a:prstGeom prst="line">
            <a:avLst/>
          </a:prstGeom>
          <a:ln w="12700">
            <a:solidFill>
              <a:schemeClr val="tx2">
                <a:alpha val="31000"/>
              </a:schemeClr>
            </a:solidFill>
          </a:ln>
        </p:spPr>
        <p:style>
          <a:lnRef idx="1">
            <a:schemeClr val="accent1"/>
          </a:lnRef>
          <a:fillRef idx="0">
            <a:schemeClr val="accent1"/>
          </a:fillRef>
          <a:effectRef idx="0">
            <a:schemeClr val="accent1"/>
          </a:effectRef>
          <a:fontRef idx="minor">
            <a:schemeClr val="tx1"/>
          </a:fontRef>
        </p:style>
      </p:cxnSp>
      <p:sp>
        <p:nvSpPr>
          <p:cNvPr id="7" name="任意多边形: 形状 6">
            <a:extLst>
              <a:ext uri="{FF2B5EF4-FFF2-40B4-BE49-F238E27FC236}">
                <a16:creationId xmlns:a16="http://schemas.microsoft.com/office/drawing/2014/main" id="{AEB76F48-7528-449C-B5E6-36B2BA02E49A}"/>
              </a:ext>
            </a:extLst>
          </p:cNvPr>
          <p:cNvSpPr/>
          <p:nvPr userDrawn="1"/>
        </p:nvSpPr>
        <p:spPr>
          <a:xfrm>
            <a:off x="0" y="241300"/>
            <a:ext cx="457200" cy="825500"/>
          </a:xfrm>
          <a:custGeom>
            <a:avLst/>
            <a:gdLst>
              <a:gd name="connsiteX0" fmla="*/ 0 w 457200"/>
              <a:gd name="connsiteY0" fmla="*/ 0 h 825500"/>
              <a:gd name="connsiteX1" fmla="*/ 319614 w 457200"/>
              <a:gd name="connsiteY1" fmla="*/ 0 h 825500"/>
              <a:gd name="connsiteX2" fmla="*/ 457200 w 457200"/>
              <a:gd name="connsiteY2" fmla="*/ 137586 h 825500"/>
              <a:gd name="connsiteX3" fmla="*/ 457200 w 457200"/>
              <a:gd name="connsiteY3" fmla="*/ 687914 h 825500"/>
              <a:gd name="connsiteX4" fmla="*/ 319614 w 457200"/>
              <a:gd name="connsiteY4" fmla="*/ 825500 h 825500"/>
              <a:gd name="connsiteX5" fmla="*/ 0 w 457200"/>
              <a:gd name="connsiteY5" fmla="*/ 825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825500">
                <a:moveTo>
                  <a:pt x="0" y="0"/>
                </a:moveTo>
                <a:lnTo>
                  <a:pt x="319614" y="0"/>
                </a:lnTo>
                <a:cubicBezTo>
                  <a:pt x="395601" y="0"/>
                  <a:pt x="457200" y="61599"/>
                  <a:pt x="457200" y="137586"/>
                </a:cubicBezTo>
                <a:lnTo>
                  <a:pt x="457200" y="687914"/>
                </a:lnTo>
                <a:cubicBezTo>
                  <a:pt x="457200" y="763901"/>
                  <a:pt x="395601" y="825500"/>
                  <a:pt x="319614" y="825500"/>
                </a:cubicBezTo>
                <a:lnTo>
                  <a:pt x="0" y="8255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E4C8459E-2424-4FC6-A4BD-E186A447A60E}"/>
              </a:ext>
            </a:extLst>
          </p:cNvPr>
          <p:cNvSpPr/>
          <p:nvPr userDrawn="1"/>
        </p:nvSpPr>
        <p:spPr>
          <a:xfrm>
            <a:off x="-4763" y="370284"/>
            <a:ext cx="319088" cy="567532"/>
          </a:xfrm>
          <a:custGeom>
            <a:avLst/>
            <a:gdLst>
              <a:gd name="connsiteX0" fmla="*/ 0 w 319088"/>
              <a:gd name="connsiteY0" fmla="*/ 0 h 567532"/>
              <a:gd name="connsiteX1" fmla="*/ 287204 w 319088"/>
              <a:gd name="connsiteY1" fmla="*/ 0 h 567532"/>
              <a:gd name="connsiteX2" fmla="*/ 319088 w 319088"/>
              <a:gd name="connsiteY2" fmla="*/ 31884 h 567532"/>
              <a:gd name="connsiteX3" fmla="*/ 319088 w 319088"/>
              <a:gd name="connsiteY3" fmla="*/ 535648 h 567532"/>
              <a:gd name="connsiteX4" fmla="*/ 287204 w 319088"/>
              <a:gd name="connsiteY4" fmla="*/ 567532 h 567532"/>
              <a:gd name="connsiteX5" fmla="*/ 0 w 319088"/>
              <a:gd name="connsiteY5" fmla="*/ 567532 h 56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088" h="567532">
                <a:moveTo>
                  <a:pt x="0" y="0"/>
                </a:moveTo>
                <a:lnTo>
                  <a:pt x="287204" y="0"/>
                </a:lnTo>
                <a:cubicBezTo>
                  <a:pt x="304813" y="0"/>
                  <a:pt x="319088" y="14275"/>
                  <a:pt x="319088" y="31884"/>
                </a:cubicBezTo>
                <a:lnTo>
                  <a:pt x="319088" y="535648"/>
                </a:lnTo>
                <a:cubicBezTo>
                  <a:pt x="319088" y="553257"/>
                  <a:pt x="304813" y="567532"/>
                  <a:pt x="287204" y="567532"/>
                </a:cubicBezTo>
                <a:lnTo>
                  <a:pt x="0" y="5675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32D6D6CD-80E6-46AE-B716-641B6DFB2E7D}"/>
              </a:ext>
            </a:extLst>
          </p:cNvPr>
          <p:cNvSpPr/>
          <p:nvPr userDrawn="1"/>
        </p:nvSpPr>
        <p:spPr>
          <a:xfrm>
            <a:off x="228600" y="524843"/>
            <a:ext cx="309563" cy="258415"/>
          </a:xfrm>
          <a:prstGeom prst="roundRect">
            <a:avLst/>
          </a:prstGeom>
          <a:ln>
            <a:noFill/>
          </a:ln>
          <a:effectLst>
            <a:outerShdw blurRad="76200" sx="107000" sy="107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5EE33151-DCF9-4FDD-8919-F438C4296501}"/>
              </a:ext>
            </a:extLst>
          </p:cNvPr>
          <p:cNvSpPr/>
          <p:nvPr userDrawn="1"/>
        </p:nvSpPr>
        <p:spPr>
          <a:xfrm>
            <a:off x="304800" y="598392"/>
            <a:ext cx="157163" cy="111316"/>
          </a:xfrm>
          <a:prstGeom prst="roundRect">
            <a:avLst>
              <a:gd name="adj" fmla="val 103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占位符 16">
            <a:extLst>
              <a:ext uri="{FF2B5EF4-FFF2-40B4-BE49-F238E27FC236}">
                <a16:creationId xmlns:a16="http://schemas.microsoft.com/office/drawing/2014/main" id="{0EDAD7E8-FA33-4154-8FBA-E357336B9CCF}"/>
              </a:ext>
            </a:extLst>
          </p:cNvPr>
          <p:cNvSpPr>
            <a:spLocks noGrp="1"/>
          </p:cNvSpPr>
          <p:nvPr>
            <p:ph type="body" sz="quarter" idx="10" hasCustomPrompt="1"/>
          </p:nvPr>
        </p:nvSpPr>
        <p:spPr>
          <a:xfrm>
            <a:off x="614363" y="361663"/>
            <a:ext cx="10880951" cy="584775"/>
          </a:xfr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363632"/>
                </a:solidFill>
                <a:effectLst/>
                <a:uLnTx/>
                <a:uFillTx/>
                <a:latin typeface="+mn-lt"/>
                <a:ea typeface="+mn-ea"/>
                <a:cs typeface="+mn-cs"/>
              </a:rPr>
              <a:t>请输入你的标题</a:t>
            </a:r>
          </a:p>
        </p:txBody>
      </p:sp>
    </p:spTree>
    <p:extLst>
      <p:ext uri="{BB962C8B-B14F-4D97-AF65-F5344CB8AC3E}">
        <p14:creationId xmlns:p14="http://schemas.microsoft.com/office/powerpoint/2010/main" val="54005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封底页">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9B4CB5E-D7DE-4996-8545-FE77F91DE0B6}"/>
              </a:ext>
            </a:extLst>
          </p:cNvPr>
          <p:cNvPicPr>
            <a:picLocks noChangeAspect="1"/>
          </p:cNvPicPr>
          <p:nvPr userDrawn="1"/>
        </p:nvPicPr>
        <p:blipFill rotWithShape="1">
          <a:blip r:embed="rId2">
            <a:alphaModFix amt="75000"/>
          </a:blip>
          <a:srcRect r="10928"/>
          <a:stretch/>
        </p:blipFill>
        <p:spPr>
          <a:xfrm flipH="1" flipV="1">
            <a:off x="-636" y="0"/>
            <a:ext cx="12193272" cy="6858330"/>
          </a:xfrm>
          <a:prstGeom prst="rect">
            <a:avLst/>
          </a:prstGeom>
        </p:spPr>
      </p:pic>
      <p:sp>
        <p:nvSpPr>
          <p:cNvPr id="9" name="矩形: 圆角 8">
            <a:extLst>
              <a:ext uri="{FF2B5EF4-FFF2-40B4-BE49-F238E27FC236}">
                <a16:creationId xmlns:a16="http://schemas.microsoft.com/office/drawing/2014/main" id="{8B92AB5E-C2EF-433C-A20C-39248E3DE96C}"/>
              </a:ext>
            </a:extLst>
          </p:cNvPr>
          <p:cNvSpPr/>
          <p:nvPr/>
        </p:nvSpPr>
        <p:spPr>
          <a:xfrm>
            <a:off x="4619311" y="4862823"/>
            <a:ext cx="2953378" cy="48884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8D43818F-DDF7-409E-9B33-03BA22B980A7}"/>
              </a:ext>
            </a:extLst>
          </p:cNvPr>
          <p:cNvSpPr/>
          <p:nvPr userDrawn="1"/>
        </p:nvSpPr>
        <p:spPr>
          <a:xfrm>
            <a:off x="0" y="6497709"/>
            <a:ext cx="12192000" cy="360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AAB6DC44-5EC0-49A1-B7B6-9B53912F2919}"/>
              </a:ext>
            </a:extLst>
          </p:cNvPr>
          <p:cNvSpPr/>
          <p:nvPr userDrawn="1"/>
        </p:nvSpPr>
        <p:spPr>
          <a:xfrm>
            <a:off x="0" y="640627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56729D83-25C5-43C5-8C57-06B135A08D47}"/>
              </a:ext>
            </a:extLst>
          </p:cNvPr>
          <p:cNvGrpSpPr/>
          <p:nvPr userDrawn="1"/>
        </p:nvGrpSpPr>
        <p:grpSpPr>
          <a:xfrm>
            <a:off x="7416613" y="2279553"/>
            <a:ext cx="381484" cy="338920"/>
            <a:chOff x="5386625" y="1332586"/>
            <a:chExt cx="568410" cy="504991"/>
          </a:xfrm>
        </p:grpSpPr>
        <p:sp>
          <p:nvSpPr>
            <p:cNvPr id="17" name="椭圆 16">
              <a:extLst>
                <a:ext uri="{FF2B5EF4-FFF2-40B4-BE49-F238E27FC236}">
                  <a16:creationId xmlns:a16="http://schemas.microsoft.com/office/drawing/2014/main" id="{D506ED0C-AF2F-4640-A3EB-8412CCB780BF}"/>
                </a:ext>
              </a:extLst>
            </p:cNvPr>
            <p:cNvSpPr/>
            <p:nvPr/>
          </p:nvSpPr>
          <p:spPr>
            <a:xfrm>
              <a:off x="5474571" y="1378857"/>
              <a:ext cx="480464" cy="458720"/>
            </a:xfrm>
            <a:prstGeom prst="ellipse">
              <a:avLst/>
            </a:prstGeom>
            <a:gradFill flip="none" rotWithShape="1">
              <a:gsLst>
                <a:gs pos="67000">
                  <a:schemeClr val="accent1"/>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107FFA28-86BD-4C4E-96A1-F09671DF50B7}"/>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a:extLst>
              <a:ext uri="{FF2B5EF4-FFF2-40B4-BE49-F238E27FC236}">
                <a16:creationId xmlns:a16="http://schemas.microsoft.com/office/drawing/2014/main" id="{C8C98529-ACE5-404C-B11B-58FB9E9C937D}"/>
              </a:ext>
            </a:extLst>
          </p:cNvPr>
          <p:cNvGrpSpPr/>
          <p:nvPr userDrawn="1"/>
        </p:nvGrpSpPr>
        <p:grpSpPr>
          <a:xfrm>
            <a:off x="1857845" y="579765"/>
            <a:ext cx="1724118" cy="1548708"/>
            <a:chOff x="5361651" y="1304562"/>
            <a:chExt cx="593384" cy="533015"/>
          </a:xfrm>
        </p:grpSpPr>
        <p:sp>
          <p:nvSpPr>
            <p:cNvPr id="20" name="椭圆 19">
              <a:extLst>
                <a:ext uri="{FF2B5EF4-FFF2-40B4-BE49-F238E27FC236}">
                  <a16:creationId xmlns:a16="http://schemas.microsoft.com/office/drawing/2014/main" id="{B0202DB1-96B6-4495-9983-3CA9434B4ECE}"/>
                </a:ext>
              </a:extLst>
            </p:cNvPr>
            <p:cNvSpPr/>
            <p:nvPr/>
          </p:nvSpPr>
          <p:spPr>
            <a:xfrm>
              <a:off x="5474571" y="1378857"/>
              <a:ext cx="480464" cy="458720"/>
            </a:xfrm>
            <a:prstGeom prst="ellipse">
              <a:avLst/>
            </a:prstGeom>
            <a:gradFill flip="none" rotWithShape="1">
              <a:gsLst>
                <a:gs pos="56000">
                  <a:schemeClr val="accent1"/>
                </a:gs>
                <a:gs pos="74000">
                  <a:schemeClr val="accent1">
                    <a:alpha val="85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C6764C10-CC24-4A9D-81C1-82778EABBE66}"/>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a:extLst>
              <a:ext uri="{FF2B5EF4-FFF2-40B4-BE49-F238E27FC236}">
                <a16:creationId xmlns:a16="http://schemas.microsoft.com/office/drawing/2014/main" id="{8F576955-6033-4DD2-ACC2-B05763006237}"/>
              </a:ext>
            </a:extLst>
          </p:cNvPr>
          <p:cNvGrpSpPr/>
          <p:nvPr userDrawn="1"/>
        </p:nvGrpSpPr>
        <p:grpSpPr>
          <a:xfrm>
            <a:off x="7843211" y="3562952"/>
            <a:ext cx="1069606" cy="943136"/>
            <a:chOff x="5345632" y="1300230"/>
            <a:chExt cx="609403" cy="537347"/>
          </a:xfrm>
        </p:grpSpPr>
        <p:sp>
          <p:nvSpPr>
            <p:cNvPr id="23" name="椭圆 22">
              <a:extLst>
                <a:ext uri="{FF2B5EF4-FFF2-40B4-BE49-F238E27FC236}">
                  <a16:creationId xmlns:a16="http://schemas.microsoft.com/office/drawing/2014/main" id="{03F5F365-5DED-4C27-AA7D-FCDB0EC0F013}"/>
                </a:ext>
              </a:extLst>
            </p:cNvPr>
            <p:cNvSpPr/>
            <p:nvPr/>
          </p:nvSpPr>
          <p:spPr>
            <a:xfrm>
              <a:off x="5474571" y="1378857"/>
              <a:ext cx="480464" cy="458720"/>
            </a:xfrm>
            <a:prstGeom prst="ellipse">
              <a:avLst/>
            </a:prstGeom>
            <a:gradFill flip="none" rotWithShape="1">
              <a:gsLst>
                <a:gs pos="59000">
                  <a:schemeClr val="accent1">
                    <a:alpha val="7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A7DE96D8-F2B7-45E8-993F-4B330006C92C}"/>
                </a:ext>
              </a:extLst>
            </p:cNvPr>
            <p:cNvSpPr/>
            <p:nvPr/>
          </p:nvSpPr>
          <p:spPr>
            <a:xfrm flipH="1">
              <a:off x="5345632" y="1300230"/>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a:extLst>
              <a:ext uri="{FF2B5EF4-FFF2-40B4-BE49-F238E27FC236}">
                <a16:creationId xmlns:a16="http://schemas.microsoft.com/office/drawing/2014/main" id="{7E864344-8F66-422D-AB8A-D4671A85DDCD}"/>
              </a:ext>
            </a:extLst>
          </p:cNvPr>
          <p:cNvGrpSpPr/>
          <p:nvPr userDrawn="1"/>
        </p:nvGrpSpPr>
        <p:grpSpPr>
          <a:xfrm>
            <a:off x="2149452" y="4303929"/>
            <a:ext cx="472332" cy="419632"/>
            <a:chOff x="5386625" y="1332586"/>
            <a:chExt cx="568410" cy="504991"/>
          </a:xfrm>
        </p:grpSpPr>
        <p:sp>
          <p:nvSpPr>
            <p:cNvPr id="26" name="椭圆 25">
              <a:extLst>
                <a:ext uri="{FF2B5EF4-FFF2-40B4-BE49-F238E27FC236}">
                  <a16:creationId xmlns:a16="http://schemas.microsoft.com/office/drawing/2014/main" id="{E5DB489B-4993-44D3-96BC-9EA6D7B62381}"/>
                </a:ext>
              </a:extLst>
            </p:cNvPr>
            <p:cNvSpPr/>
            <p:nvPr/>
          </p:nvSpPr>
          <p:spPr>
            <a:xfrm>
              <a:off x="5474571" y="1378857"/>
              <a:ext cx="480464" cy="458720"/>
            </a:xfrm>
            <a:prstGeom prst="ellipse">
              <a:avLst/>
            </a:prstGeom>
            <a:gradFill flip="none" rotWithShape="1">
              <a:gsLst>
                <a:gs pos="67000">
                  <a:schemeClr val="accent1">
                    <a:alpha val="84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3300789C-EC93-4BA8-A147-03DD6E5F09A2}"/>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a:extLst>
              <a:ext uri="{FF2B5EF4-FFF2-40B4-BE49-F238E27FC236}">
                <a16:creationId xmlns:a16="http://schemas.microsoft.com/office/drawing/2014/main" id="{705E2508-6BF6-4561-A375-EC85C49613A6}"/>
              </a:ext>
            </a:extLst>
          </p:cNvPr>
          <p:cNvGrpSpPr/>
          <p:nvPr userDrawn="1"/>
        </p:nvGrpSpPr>
        <p:grpSpPr>
          <a:xfrm>
            <a:off x="8184427" y="1117736"/>
            <a:ext cx="613484" cy="545034"/>
            <a:chOff x="5386625" y="1332586"/>
            <a:chExt cx="568410" cy="504991"/>
          </a:xfrm>
        </p:grpSpPr>
        <p:sp>
          <p:nvSpPr>
            <p:cNvPr id="29" name="椭圆 28">
              <a:extLst>
                <a:ext uri="{FF2B5EF4-FFF2-40B4-BE49-F238E27FC236}">
                  <a16:creationId xmlns:a16="http://schemas.microsoft.com/office/drawing/2014/main" id="{A1974574-11F8-40BA-93A9-63B918CD39E3}"/>
                </a:ext>
              </a:extLst>
            </p:cNvPr>
            <p:cNvSpPr/>
            <p:nvPr/>
          </p:nvSpPr>
          <p:spPr>
            <a:xfrm>
              <a:off x="5474571" y="1378857"/>
              <a:ext cx="480464" cy="458720"/>
            </a:xfrm>
            <a:prstGeom prst="ellipse">
              <a:avLst/>
            </a:prstGeom>
            <a:gradFill flip="none" rotWithShape="1">
              <a:gsLst>
                <a:gs pos="67000">
                  <a:schemeClr val="accent1">
                    <a:alpha val="8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9634B6F5-CAD5-436C-8229-E46ADBDCF599}"/>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a:extLst>
              <a:ext uri="{FF2B5EF4-FFF2-40B4-BE49-F238E27FC236}">
                <a16:creationId xmlns:a16="http://schemas.microsoft.com/office/drawing/2014/main" id="{905322AB-DCBB-4076-938A-8F1A9664ACA4}"/>
              </a:ext>
            </a:extLst>
          </p:cNvPr>
          <p:cNvGrpSpPr/>
          <p:nvPr userDrawn="1"/>
        </p:nvGrpSpPr>
        <p:grpSpPr>
          <a:xfrm>
            <a:off x="6214441" y="1123212"/>
            <a:ext cx="246180" cy="224838"/>
            <a:chOff x="5386625" y="1332586"/>
            <a:chExt cx="568410" cy="504991"/>
          </a:xfrm>
        </p:grpSpPr>
        <p:sp>
          <p:nvSpPr>
            <p:cNvPr id="32" name="椭圆 31">
              <a:extLst>
                <a:ext uri="{FF2B5EF4-FFF2-40B4-BE49-F238E27FC236}">
                  <a16:creationId xmlns:a16="http://schemas.microsoft.com/office/drawing/2014/main" id="{B6D4DA78-8AF2-450D-AF11-B6CF32DE5160}"/>
                </a:ext>
              </a:extLst>
            </p:cNvPr>
            <p:cNvSpPr/>
            <p:nvPr/>
          </p:nvSpPr>
          <p:spPr>
            <a:xfrm>
              <a:off x="5474571" y="1378857"/>
              <a:ext cx="480464" cy="458720"/>
            </a:xfrm>
            <a:prstGeom prst="ellipse">
              <a:avLst/>
            </a:prstGeom>
            <a:gradFill flip="none" rotWithShape="1">
              <a:gsLst>
                <a:gs pos="67000">
                  <a:schemeClr val="accent1">
                    <a:alpha val="32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4AB57077-C34C-4CD8-A6CB-6A3D626CE691}"/>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a:extLst>
              <a:ext uri="{FF2B5EF4-FFF2-40B4-BE49-F238E27FC236}">
                <a16:creationId xmlns:a16="http://schemas.microsoft.com/office/drawing/2014/main" id="{4791B74B-84B2-4D70-895C-74F638364B97}"/>
              </a:ext>
            </a:extLst>
          </p:cNvPr>
          <p:cNvGrpSpPr/>
          <p:nvPr userDrawn="1"/>
        </p:nvGrpSpPr>
        <p:grpSpPr>
          <a:xfrm>
            <a:off x="5505374" y="2904725"/>
            <a:ext cx="139670" cy="124086"/>
            <a:chOff x="5386625" y="1332586"/>
            <a:chExt cx="568410" cy="504991"/>
          </a:xfrm>
        </p:grpSpPr>
        <p:sp>
          <p:nvSpPr>
            <p:cNvPr id="35" name="椭圆 34">
              <a:extLst>
                <a:ext uri="{FF2B5EF4-FFF2-40B4-BE49-F238E27FC236}">
                  <a16:creationId xmlns:a16="http://schemas.microsoft.com/office/drawing/2014/main" id="{C6D7F0A2-301D-4BA2-8127-4D5BF5C5591D}"/>
                </a:ext>
              </a:extLst>
            </p:cNvPr>
            <p:cNvSpPr/>
            <p:nvPr/>
          </p:nvSpPr>
          <p:spPr>
            <a:xfrm>
              <a:off x="5474571" y="1378857"/>
              <a:ext cx="480464" cy="458720"/>
            </a:xfrm>
            <a:prstGeom prst="ellipse">
              <a:avLst/>
            </a:prstGeom>
            <a:gradFill flip="none" rotWithShape="1">
              <a:gsLst>
                <a:gs pos="67000">
                  <a:schemeClr val="accent1">
                    <a:alpha val="51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a:extLst>
                <a:ext uri="{FF2B5EF4-FFF2-40B4-BE49-F238E27FC236}">
                  <a16:creationId xmlns:a16="http://schemas.microsoft.com/office/drawing/2014/main" id="{CF9A763E-A365-450A-B0A8-1918A69B8CBC}"/>
                </a:ext>
              </a:extLst>
            </p:cNvPr>
            <p:cNvSpPr/>
            <p:nvPr/>
          </p:nvSpPr>
          <p:spPr>
            <a:xfrm flipH="1">
              <a:off x="5386625" y="1332586"/>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a16="http://schemas.microsoft.com/office/drawing/2014/main" id="{A5FA206B-B479-4272-B1CF-C1C3C8C09BAF}"/>
              </a:ext>
            </a:extLst>
          </p:cNvPr>
          <p:cNvGrpSpPr/>
          <p:nvPr userDrawn="1"/>
        </p:nvGrpSpPr>
        <p:grpSpPr>
          <a:xfrm>
            <a:off x="9306975" y="4076011"/>
            <a:ext cx="1820358" cy="1635156"/>
            <a:chOff x="5361651" y="1304562"/>
            <a:chExt cx="593384" cy="533015"/>
          </a:xfrm>
        </p:grpSpPr>
        <p:sp>
          <p:nvSpPr>
            <p:cNvPr id="38" name="椭圆 37">
              <a:extLst>
                <a:ext uri="{FF2B5EF4-FFF2-40B4-BE49-F238E27FC236}">
                  <a16:creationId xmlns:a16="http://schemas.microsoft.com/office/drawing/2014/main" id="{94054521-3CD1-4C4D-B075-39E245BBFEE5}"/>
                </a:ext>
              </a:extLst>
            </p:cNvPr>
            <p:cNvSpPr/>
            <p:nvPr/>
          </p:nvSpPr>
          <p:spPr>
            <a:xfrm>
              <a:off x="5474571" y="1378857"/>
              <a:ext cx="480464" cy="458720"/>
            </a:xfrm>
            <a:prstGeom prst="ellipse">
              <a:avLst/>
            </a:prstGeom>
            <a:gradFill flip="none" rotWithShape="1">
              <a:gsLst>
                <a:gs pos="56000">
                  <a:schemeClr val="accent1">
                    <a:alpha val="20000"/>
                  </a:schemeClr>
                </a:gs>
                <a:gs pos="74000">
                  <a:schemeClr val="accent1">
                    <a:alpha val="10000"/>
                  </a:schemeClr>
                </a:gs>
                <a:gs pos="100000">
                  <a:schemeClr val="accent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D396A124-D28E-4690-8625-43F679760D35}"/>
                </a:ext>
              </a:extLst>
            </p:cNvPr>
            <p:cNvSpPr/>
            <p:nvPr/>
          </p:nvSpPr>
          <p:spPr>
            <a:xfrm flipH="1">
              <a:off x="5361651" y="1304562"/>
              <a:ext cx="464900" cy="426364"/>
            </a:xfrm>
            <a:prstGeom prst="ellipse">
              <a:avLst/>
            </a:prstGeom>
            <a:gradFill flip="none" rotWithShape="1">
              <a:gsLst>
                <a:gs pos="0">
                  <a:schemeClr val="bg1">
                    <a:alpha val="56000"/>
                  </a:schemeClr>
                </a:gs>
                <a:gs pos="100000">
                  <a:schemeClr val="bg1">
                    <a:alpha val="0"/>
                  </a:schemeClr>
                </a:gs>
              </a:gsLst>
              <a:path path="shape">
                <a:fillToRect l="50000" t="50000" r="50000" b="50000"/>
              </a:path>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占位符 42">
            <a:extLst>
              <a:ext uri="{FF2B5EF4-FFF2-40B4-BE49-F238E27FC236}">
                <a16:creationId xmlns:a16="http://schemas.microsoft.com/office/drawing/2014/main" id="{40C038F9-E41A-4B77-9C84-23A4B8FBED37}"/>
              </a:ext>
            </a:extLst>
          </p:cNvPr>
          <p:cNvSpPr>
            <a:spLocks noGrp="1"/>
          </p:cNvSpPr>
          <p:nvPr>
            <p:ph type="body" sz="quarter" idx="12" hasCustomPrompt="1"/>
          </p:nvPr>
        </p:nvSpPr>
        <p:spPr>
          <a:xfrm>
            <a:off x="4680951" y="4927697"/>
            <a:ext cx="2830098" cy="369332"/>
          </a:xfrm>
        </p:spPr>
        <p:txBody>
          <a:bodyPr wrap="square">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af-ZA" altLang="zh-CN" sz="1800" b="1" i="0" u="none" strike="noStrike" kern="1200" cap="none" spc="0" normalizeH="0" baseline="0" noProof="0">
                <a:ln>
                  <a:noFill/>
                </a:ln>
                <a:solidFill>
                  <a:schemeClr val="bg1"/>
                </a:solidFill>
                <a:effectLst/>
                <a:uLnTx/>
                <a:uFillTx/>
                <a:latin typeface="Arial"/>
                <a:ea typeface="微软雅黑"/>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uLnTx/>
                <a:uFillTx/>
                <a:latin typeface="+mn-lt"/>
                <a:ea typeface="+mn-ea"/>
                <a:cs typeface="+mn-cs"/>
              </a:rPr>
              <a:t>汇报人</a:t>
            </a:r>
            <a:r>
              <a:rPr kumimoji="0" lang="zh-CN" altLang="en-US" sz="1800" b="1" i="0" u="none" strike="noStrike" kern="1200" cap="none" spc="0" normalizeH="0" baseline="0" noProof="0">
                <a:ln>
                  <a:noFill/>
                </a:ln>
                <a:solidFill>
                  <a:prstClr val="white"/>
                </a:solidFill>
                <a:effectLst/>
                <a:uLnTx/>
                <a:uFillTx/>
                <a:latin typeface="+mn-lt"/>
                <a:ea typeface="+mn-ea"/>
                <a:cs typeface="+mn-cs"/>
              </a:rPr>
              <a:t>：</a:t>
            </a:r>
            <a:r>
              <a:rPr kumimoji="0" lang="af-ZA" altLang="zh-CN" sz="1800" b="1" i="0" u="none" strike="noStrike" kern="1200" cap="none" spc="0" normalizeH="0" baseline="0" noProof="0">
                <a:ln>
                  <a:noFill/>
                </a:ln>
                <a:solidFill>
                  <a:prstClr val="white"/>
                </a:solidFill>
                <a:effectLst/>
                <a:uLnTx/>
                <a:uFillTx/>
                <a:latin typeface="+mn-lt"/>
                <a:ea typeface="+mn-ea"/>
                <a:cs typeface="+mn-cs"/>
              </a:rPr>
              <a:t>OfficePLUS</a:t>
            </a:r>
            <a:endParaRPr kumimoji="0" lang="af-ZA" altLang="zh-CN" sz="1800" b="1" i="0" u="none" strike="noStrike" kern="1200" cap="none" spc="0" normalizeH="0" baseline="0" noProof="0" dirty="0">
              <a:ln>
                <a:noFill/>
              </a:ln>
              <a:solidFill>
                <a:prstClr val="white"/>
              </a:solidFill>
              <a:effectLst/>
              <a:uLnTx/>
              <a:uFillTx/>
              <a:latin typeface="+mn-lt"/>
              <a:ea typeface="+mn-ea"/>
              <a:cs typeface="+mn-cs"/>
            </a:endParaRPr>
          </a:p>
        </p:txBody>
      </p:sp>
      <p:cxnSp>
        <p:nvCxnSpPr>
          <p:cNvPr id="13" name="直接连接符 12">
            <a:extLst>
              <a:ext uri="{FF2B5EF4-FFF2-40B4-BE49-F238E27FC236}">
                <a16:creationId xmlns:a16="http://schemas.microsoft.com/office/drawing/2014/main" id="{BC0BEFC1-122D-4DF4-84E8-0FAC48040134}"/>
              </a:ext>
            </a:extLst>
          </p:cNvPr>
          <p:cNvCxnSpPr>
            <a:cxnSpLocks/>
          </p:cNvCxnSpPr>
          <p:nvPr userDrawn="1"/>
        </p:nvCxnSpPr>
        <p:spPr>
          <a:xfrm>
            <a:off x="3269931" y="3051414"/>
            <a:ext cx="5652139" cy="0"/>
          </a:xfrm>
          <a:prstGeom prst="line">
            <a:avLst/>
          </a:prstGeom>
          <a:ln>
            <a:gradFill flip="none" rotWithShape="1">
              <a:gsLst>
                <a:gs pos="0">
                  <a:srgbClr val="363632">
                    <a:alpha val="0"/>
                  </a:srgbClr>
                </a:gs>
                <a:gs pos="50000">
                  <a:srgbClr val="363632"/>
                </a:gs>
                <a:gs pos="100000">
                  <a:srgbClr val="363632">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8" name="文本占位符 7">
            <a:extLst>
              <a:ext uri="{FF2B5EF4-FFF2-40B4-BE49-F238E27FC236}">
                <a16:creationId xmlns:a16="http://schemas.microsoft.com/office/drawing/2014/main" id="{F45BB200-FDED-4C48-AAF0-2C5D812FCA89}"/>
              </a:ext>
            </a:extLst>
          </p:cNvPr>
          <p:cNvSpPr>
            <a:spLocks noGrp="1"/>
          </p:cNvSpPr>
          <p:nvPr>
            <p:ph type="body" sz="quarter" idx="13" hasCustomPrompt="1"/>
          </p:nvPr>
        </p:nvSpPr>
        <p:spPr>
          <a:xfrm>
            <a:off x="3819525" y="1581289"/>
            <a:ext cx="4552950" cy="1446550"/>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lang="zh-CN" altLang="en-US" sz="8800" b="1" kern="1200" noProof="0">
                <a:solidFill>
                  <a:schemeClr val="accent2"/>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800" b="1" i="0" u="none" strike="noStrike" kern="1200" cap="none" spc="0" normalizeH="0" baseline="0" noProof="0">
                <a:ln>
                  <a:noFill/>
                </a:ln>
                <a:solidFill>
                  <a:srgbClr val="363632"/>
                </a:solidFill>
                <a:effectLst/>
                <a:uLnTx/>
                <a:uFillTx/>
                <a:latin typeface="+mn-lt"/>
                <a:ea typeface="+mn-ea"/>
                <a:cs typeface="+mn-cs"/>
              </a:rPr>
              <a:t>谢谢</a:t>
            </a:r>
          </a:p>
        </p:txBody>
      </p:sp>
      <p:sp>
        <p:nvSpPr>
          <p:cNvPr id="44" name="文本占位符 43">
            <a:extLst>
              <a:ext uri="{FF2B5EF4-FFF2-40B4-BE49-F238E27FC236}">
                <a16:creationId xmlns:a16="http://schemas.microsoft.com/office/drawing/2014/main" id="{5D09408B-D9ED-4A72-92D7-1A4F5B86EA81}"/>
              </a:ext>
            </a:extLst>
          </p:cNvPr>
          <p:cNvSpPr>
            <a:spLocks noGrp="1"/>
          </p:cNvSpPr>
          <p:nvPr>
            <p:ph type="body" sz="quarter" idx="14" hasCustomPrompt="1"/>
          </p:nvPr>
        </p:nvSpPr>
        <p:spPr>
          <a:xfrm>
            <a:off x="3819525" y="3081177"/>
            <a:ext cx="4552950" cy="923330"/>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lang="zh-CN" altLang="en-US" sz="5400" b="1" kern="1200" noProof="0">
                <a:solidFill>
                  <a:schemeClr val="accent2"/>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f-ZA" altLang="zh-CN" sz="5400" b="1" i="0" u="none" strike="noStrike" kern="1200" cap="none" spc="0" normalizeH="0" baseline="0" noProof="0">
                <a:ln>
                  <a:noFill/>
                </a:ln>
                <a:solidFill>
                  <a:srgbClr val="363632"/>
                </a:solidFill>
                <a:effectLst/>
                <a:uLnTx/>
                <a:uFillTx/>
                <a:latin typeface="+mn-lt"/>
                <a:ea typeface="+mn-ea"/>
                <a:cs typeface="+mn-cs"/>
              </a:rPr>
              <a:t>Thank you</a:t>
            </a:r>
            <a:endParaRPr kumimoji="0" lang="zh-CN" altLang="en-US" sz="5400" b="1" i="0" u="none" strike="noStrike" kern="1200" cap="none" spc="0" normalizeH="0" baseline="0" noProof="0">
              <a:ln>
                <a:noFill/>
              </a:ln>
              <a:solidFill>
                <a:srgbClr val="363632"/>
              </a:solidFill>
              <a:effectLst/>
              <a:uLnTx/>
              <a:uFillTx/>
              <a:latin typeface="+mn-lt"/>
              <a:ea typeface="+mn-ea"/>
              <a:cs typeface="+mn-cs"/>
            </a:endParaRPr>
          </a:p>
        </p:txBody>
      </p:sp>
    </p:spTree>
    <p:extLst>
      <p:ext uri="{BB962C8B-B14F-4D97-AF65-F5344CB8AC3E}">
        <p14:creationId xmlns:p14="http://schemas.microsoft.com/office/powerpoint/2010/main" val="272885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0" name="标题 1"/>
          <p:cNvSpPr>
            <a:spLocks noGrp="1"/>
          </p:cNvSpPr>
          <p:nvPr>
            <p:ph type="title" hasCustomPrompt="1"/>
          </p:nvPr>
        </p:nvSpPr>
        <p:spPr>
          <a:xfrm>
            <a:off x="669924" y="3013849"/>
            <a:ext cx="7643973" cy="656792"/>
          </a:xfrm>
        </p:spPr>
        <p:txBody>
          <a:bodyPr anchor="ctr">
            <a:normAutofit/>
          </a:bodyPr>
          <a:lstStyle>
            <a:lvl1pPr algn="l">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p:ph type="body" idx="1" hasCustomPrompt="1"/>
          </p:nvPr>
        </p:nvSpPr>
        <p:spPr>
          <a:xfrm>
            <a:off x="669924" y="3884152"/>
            <a:ext cx="7643973" cy="1015623"/>
          </a:xfrm>
        </p:spPr>
        <p:txBody>
          <a:bodyPr anchor="t">
            <a:normAutofit/>
          </a:bodyPr>
          <a:lstStyle>
            <a:lvl1pPr marL="0" indent="0" algn="l">
              <a:buNone/>
              <a:defRPr sz="11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ltLang="zh-CN" dirty="0"/>
              <a:t>Edit Master text styles</a:t>
            </a:r>
          </a:p>
        </p:txBody>
      </p:sp>
      <p:grpSp>
        <p:nvGrpSpPr>
          <p:cNvPr id="7" name="组合 6"/>
          <p:cNvGrpSpPr/>
          <p:nvPr userDrawn="1"/>
        </p:nvGrpSpPr>
        <p:grpSpPr>
          <a:xfrm>
            <a:off x="8610599" y="1269454"/>
            <a:ext cx="2765725" cy="2507942"/>
            <a:chOff x="254283" y="1886754"/>
            <a:chExt cx="5836681" cy="5292666"/>
          </a:xfrm>
        </p:grpSpPr>
        <p:grpSp>
          <p:nvGrpSpPr>
            <p:cNvPr id="8" name="组合 7"/>
            <p:cNvGrpSpPr/>
            <p:nvPr/>
          </p:nvGrpSpPr>
          <p:grpSpPr>
            <a:xfrm flipH="1">
              <a:off x="773576" y="2329256"/>
              <a:ext cx="4930983" cy="4850164"/>
              <a:chOff x="4" y="1009025"/>
              <a:chExt cx="5518411" cy="5427964"/>
            </a:xfrm>
          </p:grpSpPr>
          <p:sp>
            <p:nvSpPr>
              <p:cNvPr id="26" name="AutoShape 3"/>
              <p:cNvSpPr>
                <a:spLocks noChangeAspect="1" noChangeArrowheads="1" noTextEdit="1"/>
              </p:cNvSpPr>
              <p:nvPr/>
            </p:nvSpPr>
            <p:spPr bwMode="auto">
              <a:xfrm>
                <a:off x="1958" y="1012624"/>
                <a:ext cx="5467604" cy="5104014"/>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 name="Freeform 6"/>
              <p:cNvSpPr>
                <a:spLocks/>
              </p:cNvSpPr>
              <p:nvPr/>
            </p:nvSpPr>
            <p:spPr bwMode="auto">
              <a:xfrm>
                <a:off x="1315122" y="3048111"/>
                <a:ext cx="2688858" cy="3388878"/>
              </a:xfrm>
              <a:custGeom>
                <a:avLst/>
                <a:gdLst/>
                <a:ahLst/>
                <a:cxnLst>
                  <a:cxn ang="0">
                    <a:pos x="534" y="1813"/>
                  </a:cxn>
                  <a:cxn ang="0">
                    <a:pos x="439" y="1553"/>
                  </a:cxn>
                  <a:cxn ang="0">
                    <a:pos x="148" y="1532"/>
                  </a:cxn>
                  <a:cxn ang="0">
                    <a:pos x="135" y="1370"/>
                  </a:cxn>
                  <a:cxn ang="0">
                    <a:pos x="109" y="1290"/>
                  </a:cxn>
                  <a:cxn ang="0">
                    <a:pos x="109" y="1154"/>
                  </a:cxn>
                  <a:cxn ang="0">
                    <a:pos x="5" y="1059"/>
                  </a:cxn>
                  <a:cxn ang="0">
                    <a:pos x="136" y="870"/>
                  </a:cxn>
                  <a:cxn ang="0">
                    <a:pos x="343" y="190"/>
                  </a:cxn>
                  <a:cxn ang="0">
                    <a:pos x="1150" y="116"/>
                  </a:cxn>
                  <a:cxn ang="0">
                    <a:pos x="1461" y="453"/>
                  </a:cxn>
                  <a:cxn ang="0">
                    <a:pos x="1451" y="937"/>
                  </a:cxn>
                  <a:cxn ang="0">
                    <a:pos x="1173" y="1321"/>
                  </a:cxn>
                  <a:cxn ang="0">
                    <a:pos x="1301" y="1807"/>
                  </a:cxn>
                  <a:cxn ang="0">
                    <a:pos x="534" y="1813"/>
                  </a:cxn>
                </a:cxnLst>
                <a:rect l="0" t="0" r="r" b="b"/>
                <a:pathLst>
                  <a:path w="1522" h="1813">
                    <a:moveTo>
                      <a:pt x="534" y="1813"/>
                    </a:moveTo>
                    <a:cubicBezTo>
                      <a:pt x="534" y="1813"/>
                      <a:pt x="464" y="1592"/>
                      <a:pt x="439" y="1553"/>
                    </a:cubicBezTo>
                    <a:cubicBezTo>
                      <a:pt x="413" y="1514"/>
                      <a:pt x="212" y="1576"/>
                      <a:pt x="148" y="1532"/>
                    </a:cubicBezTo>
                    <a:cubicBezTo>
                      <a:pt x="83" y="1489"/>
                      <a:pt x="135" y="1370"/>
                      <a:pt x="135" y="1370"/>
                    </a:cubicBezTo>
                    <a:cubicBezTo>
                      <a:pt x="135" y="1370"/>
                      <a:pt x="32" y="1362"/>
                      <a:pt x="109" y="1290"/>
                    </a:cubicBezTo>
                    <a:cubicBezTo>
                      <a:pt x="32" y="1272"/>
                      <a:pt x="117" y="1182"/>
                      <a:pt x="109" y="1154"/>
                    </a:cubicBezTo>
                    <a:cubicBezTo>
                      <a:pt x="47" y="1144"/>
                      <a:pt x="0" y="1100"/>
                      <a:pt x="5" y="1059"/>
                    </a:cubicBezTo>
                    <a:cubicBezTo>
                      <a:pt x="11" y="1018"/>
                      <a:pt x="154" y="906"/>
                      <a:pt x="136" y="870"/>
                    </a:cubicBezTo>
                    <a:cubicBezTo>
                      <a:pt x="118" y="834"/>
                      <a:pt x="8" y="466"/>
                      <a:pt x="343" y="190"/>
                    </a:cubicBezTo>
                    <a:cubicBezTo>
                      <a:pt x="553" y="18"/>
                      <a:pt x="897" y="0"/>
                      <a:pt x="1150" y="116"/>
                    </a:cubicBezTo>
                    <a:cubicBezTo>
                      <a:pt x="1301" y="185"/>
                      <a:pt x="1415" y="320"/>
                      <a:pt x="1461" y="453"/>
                    </a:cubicBezTo>
                    <a:cubicBezTo>
                      <a:pt x="1517" y="612"/>
                      <a:pt x="1522" y="801"/>
                      <a:pt x="1451" y="937"/>
                    </a:cubicBezTo>
                    <a:cubicBezTo>
                      <a:pt x="1363" y="1106"/>
                      <a:pt x="1187" y="1215"/>
                      <a:pt x="1173" y="1321"/>
                    </a:cubicBezTo>
                    <a:cubicBezTo>
                      <a:pt x="1147" y="1514"/>
                      <a:pt x="1301" y="1807"/>
                      <a:pt x="1301" y="1807"/>
                    </a:cubicBezTo>
                    <a:lnTo>
                      <a:pt x="534" y="181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 name="Freeform 7"/>
              <p:cNvSpPr>
                <a:spLocks/>
              </p:cNvSpPr>
              <p:nvPr/>
            </p:nvSpPr>
            <p:spPr bwMode="auto">
              <a:xfrm>
                <a:off x="1793878" y="3336066"/>
                <a:ext cx="541289" cy="604707"/>
              </a:xfrm>
              <a:custGeom>
                <a:avLst/>
                <a:gdLst/>
                <a:ahLst/>
                <a:cxnLst>
                  <a:cxn ang="0">
                    <a:pos x="18" y="225"/>
                  </a:cxn>
                  <a:cxn ang="0">
                    <a:pos x="0" y="371"/>
                  </a:cxn>
                  <a:cxn ang="0">
                    <a:pos x="169" y="371"/>
                  </a:cxn>
                  <a:cxn ang="0">
                    <a:pos x="260" y="196"/>
                  </a:cxn>
                  <a:cxn ang="0">
                    <a:pos x="164" y="138"/>
                  </a:cxn>
                  <a:cxn ang="0">
                    <a:pos x="306" y="136"/>
                  </a:cxn>
                  <a:cxn ang="0">
                    <a:pos x="306" y="0"/>
                  </a:cxn>
                  <a:cxn ang="0">
                    <a:pos x="108" y="104"/>
                  </a:cxn>
                  <a:cxn ang="0">
                    <a:pos x="43" y="165"/>
                  </a:cxn>
                  <a:cxn ang="0">
                    <a:pos x="196" y="225"/>
                  </a:cxn>
                  <a:cxn ang="0">
                    <a:pos x="18" y="225"/>
                  </a:cxn>
                </a:cxnLst>
                <a:rect l="0" t="0" r="r" b="b"/>
                <a:pathLst>
                  <a:path w="306" h="371">
                    <a:moveTo>
                      <a:pt x="18" y="225"/>
                    </a:moveTo>
                    <a:cubicBezTo>
                      <a:pt x="9" y="225"/>
                      <a:pt x="0" y="371"/>
                      <a:pt x="0" y="371"/>
                    </a:cubicBezTo>
                    <a:cubicBezTo>
                      <a:pt x="169" y="371"/>
                      <a:pt x="169" y="371"/>
                      <a:pt x="169" y="371"/>
                    </a:cubicBezTo>
                    <a:cubicBezTo>
                      <a:pt x="260" y="196"/>
                      <a:pt x="260" y="196"/>
                      <a:pt x="260" y="196"/>
                    </a:cubicBezTo>
                    <a:cubicBezTo>
                      <a:pt x="164" y="138"/>
                      <a:pt x="164" y="138"/>
                      <a:pt x="164" y="138"/>
                    </a:cubicBezTo>
                    <a:cubicBezTo>
                      <a:pt x="306" y="136"/>
                      <a:pt x="306" y="136"/>
                      <a:pt x="306" y="136"/>
                    </a:cubicBezTo>
                    <a:cubicBezTo>
                      <a:pt x="306" y="0"/>
                      <a:pt x="306" y="0"/>
                      <a:pt x="306" y="0"/>
                    </a:cubicBezTo>
                    <a:cubicBezTo>
                      <a:pt x="233" y="23"/>
                      <a:pt x="165" y="57"/>
                      <a:pt x="108" y="104"/>
                    </a:cubicBezTo>
                    <a:cubicBezTo>
                      <a:pt x="84" y="124"/>
                      <a:pt x="63" y="144"/>
                      <a:pt x="43" y="165"/>
                    </a:cubicBezTo>
                    <a:cubicBezTo>
                      <a:pt x="196" y="225"/>
                      <a:pt x="196" y="225"/>
                      <a:pt x="196" y="225"/>
                    </a:cubicBezTo>
                    <a:cubicBezTo>
                      <a:pt x="196" y="225"/>
                      <a:pt x="26" y="225"/>
                      <a:pt x="18" y="22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 name="Freeform 8"/>
              <p:cNvSpPr>
                <a:spLocks/>
              </p:cNvSpPr>
              <p:nvPr/>
            </p:nvSpPr>
            <p:spPr bwMode="auto">
              <a:xfrm>
                <a:off x="1801695" y="3998364"/>
                <a:ext cx="504161" cy="248362"/>
              </a:xfrm>
              <a:custGeom>
                <a:avLst/>
                <a:gdLst/>
                <a:ahLst/>
                <a:cxnLst>
                  <a:cxn ang="0">
                    <a:pos x="112" y="0"/>
                  </a:cxn>
                  <a:cxn ang="0">
                    <a:pos x="0" y="0"/>
                  </a:cxn>
                  <a:cxn ang="0">
                    <a:pos x="164" y="138"/>
                  </a:cxn>
                  <a:cxn ang="0">
                    <a:pos x="258" y="101"/>
                  </a:cxn>
                  <a:cxn ang="0">
                    <a:pos x="112" y="0"/>
                  </a:cxn>
                </a:cxnLst>
                <a:rect l="0" t="0" r="r" b="b"/>
                <a:pathLst>
                  <a:path w="258" h="138">
                    <a:moveTo>
                      <a:pt x="112" y="0"/>
                    </a:moveTo>
                    <a:lnTo>
                      <a:pt x="0" y="0"/>
                    </a:lnTo>
                    <a:lnTo>
                      <a:pt x="164" y="138"/>
                    </a:lnTo>
                    <a:lnTo>
                      <a:pt x="258" y="101"/>
                    </a:lnTo>
                    <a:lnTo>
                      <a:pt x="112"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 name="Freeform 9"/>
              <p:cNvSpPr>
                <a:spLocks/>
              </p:cNvSpPr>
              <p:nvPr/>
            </p:nvSpPr>
            <p:spPr bwMode="auto">
              <a:xfrm>
                <a:off x="2214012" y="3798595"/>
                <a:ext cx="1645362" cy="721689"/>
              </a:xfrm>
              <a:custGeom>
                <a:avLst/>
                <a:gdLst/>
                <a:ahLst/>
                <a:cxnLst>
                  <a:cxn ang="0">
                    <a:pos x="923" y="194"/>
                  </a:cxn>
                  <a:cxn ang="0">
                    <a:pos x="733" y="201"/>
                  </a:cxn>
                  <a:cxn ang="0">
                    <a:pos x="719" y="248"/>
                  </a:cxn>
                  <a:cxn ang="0">
                    <a:pos x="786" y="280"/>
                  </a:cxn>
                  <a:cxn ang="0">
                    <a:pos x="689" y="268"/>
                  </a:cxn>
                  <a:cxn ang="0">
                    <a:pos x="724" y="178"/>
                  </a:cxn>
                  <a:cxn ang="0">
                    <a:pos x="919" y="164"/>
                  </a:cxn>
                  <a:cxn ang="0">
                    <a:pos x="891" y="59"/>
                  </a:cxn>
                  <a:cxn ang="0">
                    <a:pos x="866" y="0"/>
                  </a:cxn>
                  <a:cxn ang="0">
                    <a:pos x="684" y="134"/>
                  </a:cxn>
                  <a:cxn ang="0">
                    <a:pos x="529" y="87"/>
                  </a:cxn>
                  <a:cxn ang="0">
                    <a:pos x="374" y="177"/>
                  </a:cxn>
                  <a:cxn ang="0">
                    <a:pos x="198" y="172"/>
                  </a:cxn>
                  <a:cxn ang="0">
                    <a:pos x="190" y="251"/>
                  </a:cxn>
                  <a:cxn ang="0">
                    <a:pos x="307" y="296"/>
                  </a:cxn>
                  <a:cxn ang="0">
                    <a:pos x="295" y="341"/>
                  </a:cxn>
                  <a:cxn ang="0">
                    <a:pos x="204" y="312"/>
                  </a:cxn>
                  <a:cxn ang="0">
                    <a:pos x="58" y="251"/>
                  </a:cxn>
                  <a:cxn ang="0">
                    <a:pos x="0" y="283"/>
                  </a:cxn>
                  <a:cxn ang="0">
                    <a:pos x="0" y="382"/>
                  </a:cxn>
                  <a:cxn ang="0">
                    <a:pos x="90" y="443"/>
                  </a:cxn>
                  <a:cxn ang="0">
                    <a:pos x="371" y="443"/>
                  </a:cxn>
                  <a:cxn ang="0">
                    <a:pos x="423" y="327"/>
                  </a:cxn>
                  <a:cxn ang="0">
                    <a:pos x="364" y="252"/>
                  </a:cxn>
                  <a:cxn ang="0">
                    <a:pos x="532" y="259"/>
                  </a:cxn>
                  <a:cxn ang="0">
                    <a:pos x="457" y="331"/>
                  </a:cxn>
                  <a:cxn ang="0">
                    <a:pos x="543" y="334"/>
                  </a:cxn>
                  <a:cxn ang="0">
                    <a:pos x="654" y="291"/>
                  </a:cxn>
                  <a:cxn ang="0">
                    <a:pos x="733" y="359"/>
                  </a:cxn>
                  <a:cxn ang="0">
                    <a:pos x="925" y="356"/>
                  </a:cxn>
                  <a:cxn ang="0">
                    <a:pos x="923" y="194"/>
                  </a:cxn>
                </a:cxnLst>
                <a:rect l="0" t="0" r="r" b="b"/>
                <a:pathLst>
                  <a:path w="932" h="443">
                    <a:moveTo>
                      <a:pt x="923" y="194"/>
                    </a:moveTo>
                    <a:cubicBezTo>
                      <a:pt x="733" y="201"/>
                      <a:pt x="733" y="201"/>
                      <a:pt x="733" y="201"/>
                    </a:cubicBezTo>
                    <a:cubicBezTo>
                      <a:pt x="719" y="248"/>
                      <a:pt x="719" y="248"/>
                      <a:pt x="719" y="248"/>
                    </a:cubicBezTo>
                    <a:cubicBezTo>
                      <a:pt x="786" y="280"/>
                      <a:pt x="786" y="280"/>
                      <a:pt x="786" y="280"/>
                    </a:cubicBezTo>
                    <a:cubicBezTo>
                      <a:pt x="689" y="268"/>
                      <a:pt x="689" y="268"/>
                      <a:pt x="689" y="268"/>
                    </a:cubicBezTo>
                    <a:cubicBezTo>
                      <a:pt x="724" y="178"/>
                      <a:pt x="724" y="178"/>
                      <a:pt x="724" y="178"/>
                    </a:cubicBezTo>
                    <a:cubicBezTo>
                      <a:pt x="919" y="164"/>
                      <a:pt x="919" y="164"/>
                      <a:pt x="919" y="164"/>
                    </a:cubicBezTo>
                    <a:cubicBezTo>
                      <a:pt x="912" y="128"/>
                      <a:pt x="903" y="93"/>
                      <a:pt x="891" y="59"/>
                    </a:cubicBezTo>
                    <a:cubicBezTo>
                      <a:pt x="884" y="40"/>
                      <a:pt x="876" y="20"/>
                      <a:pt x="866" y="0"/>
                    </a:cubicBezTo>
                    <a:cubicBezTo>
                      <a:pt x="684" y="134"/>
                      <a:pt x="684" y="134"/>
                      <a:pt x="684" y="134"/>
                    </a:cubicBezTo>
                    <a:cubicBezTo>
                      <a:pt x="529" y="87"/>
                      <a:pt x="529" y="87"/>
                      <a:pt x="529" y="87"/>
                    </a:cubicBezTo>
                    <a:cubicBezTo>
                      <a:pt x="374" y="177"/>
                      <a:pt x="374" y="177"/>
                      <a:pt x="374" y="177"/>
                    </a:cubicBezTo>
                    <a:cubicBezTo>
                      <a:pt x="198" y="172"/>
                      <a:pt x="198" y="172"/>
                      <a:pt x="198" y="172"/>
                    </a:cubicBezTo>
                    <a:cubicBezTo>
                      <a:pt x="190" y="251"/>
                      <a:pt x="190" y="251"/>
                      <a:pt x="190" y="251"/>
                    </a:cubicBezTo>
                    <a:cubicBezTo>
                      <a:pt x="307" y="296"/>
                      <a:pt x="307" y="296"/>
                      <a:pt x="307" y="296"/>
                    </a:cubicBezTo>
                    <a:cubicBezTo>
                      <a:pt x="295" y="341"/>
                      <a:pt x="295" y="341"/>
                      <a:pt x="295" y="341"/>
                    </a:cubicBezTo>
                    <a:cubicBezTo>
                      <a:pt x="204" y="312"/>
                      <a:pt x="204" y="312"/>
                      <a:pt x="204" y="312"/>
                    </a:cubicBezTo>
                    <a:cubicBezTo>
                      <a:pt x="58" y="251"/>
                      <a:pt x="58" y="251"/>
                      <a:pt x="58" y="251"/>
                    </a:cubicBezTo>
                    <a:cubicBezTo>
                      <a:pt x="0" y="283"/>
                      <a:pt x="0" y="283"/>
                      <a:pt x="0" y="283"/>
                    </a:cubicBezTo>
                    <a:cubicBezTo>
                      <a:pt x="0" y="382"/>
                      <a:pt x="0" y="382"/>
                      <a:pt x="0" y="382"/>
                    </a:cubicBezTo>
                    <a:cubicBezTo>
                      <a:pt x="90" y="443"/>
                      <a:pt x="90" y="443"/>
                      <a:pt x="90" y="443"/>
                    </a:cubicBezTo>
                    <a:cubicBezTo>
                      <a:pt x="371" y="443"/>
                      <a:pt x="371" y="443"/>
                      <a:pt x="371" y="443"/>
                    </a:cubicBezTo>
                    <a:cubicBezTo>
                      <a:pt x="423" y="327"/>
                      <a:pt x="423" y="327"/>
                      <a:pt x="423" y="327"/>
                    </a:cubicBezTo>
                    <a:cubicBezTo>
                      <a:pt x="364" y="252"/>
                      <a:pt x="364" y="252"/>
                      <a:pt x="364" y="252"/>
                    </a:cubicBezTo>
                    <a:cubicBezTo>
                      <a:pt x="532" y="259"/>
                      <a:pt x="532" y="259"/>
                      <a:pt x="532" y="259"/>
                    </a:cubicBezTo>
                    <a:cubicBezTo>
                      <a:pt x="457" y="331"/>
                      <a:pt x="457" y="331"/>
                      <a:pt x="457" y="331"/>
                    </a:cubicBezTo>
                    <a:cubicBezTo>
                      <a:pt x="543" y="334"/>
                      <a:pt x="543" y="334"/>
                      <a:pt x="543" y="334"/>
                    </a:cubicBezTo>
                    <a:cubicBezTo>
                      <a:pt x="654" y="291"/>
                      <a:pt x="654" y="291"/>
                      <a:pt x="654" y="291"/>
                    </a:cubicBezTo>
                    <a:cubicBezTo>
                      <a:pt x="733" y="359"/>
                      <a:pt x="733" y="359"/>
                      <a:pt x="733" y="359"/>
                    </a:cubicBezTo>
                    <a:cubicBezTo>
                      <a:pt x="925" y="356"/>
                      <a:pt x="925" y="356"/>
                      <a:pt x="925" y="356"/>
                    </a:cubicBezTo>
                    <a:cubicBezTo>
                      <a:pt x="932" y="304"/>
                      <a:pt x="931" y="248"/>
                      <a:pt x="923" y="19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 name="Freeform 10"/>
              <p:cNvSpPr>
                <a:spLocks/>
              </p:cNvSpPr>
              <p:nvPr/>
            </p:nvSpPr>
            <p:spPr bwMode="auto">
              <a:xfrm>
                <a:off x="2718173" y="4563477"/>
                <a:ext cx="433813" cy="311352"/>
              </a:xfrm>
              <a:custGeom>
                <a:avLst/>
                <a:gdLst/>
                <a:ahLst/>
                <a:cxnLst>
                  <a:cxn ang="0">
                    <a:pos x="0" y="26"/>
                  </a:cxn>
                  <a:cxn ang="0">
                    <a:pos x="158" y="191"/>
                  </a:cxn>
                  <a:cxn ang="0">
                    <a:pos x="246" y="150"/>
                  </a:cxn>
                  <a:cxn ang="0">
                    <a:pos x="111" y="0"/>
                  </a:cxn>
                  <a:cxn ang="0">
                    <a:pos x="0" y="26"/>
                  </a:cxn>
                </a:cxnLst>
                <a:rect l="0" t="0" r="r" b="b"/>
                <a:pathLst>
                  <a:path w="246" h="191">
                    <a:moveTo>
                      <a:pt x="0" y="26"/>
                    </a:moveTo>
                    <a:cubicBezTo>
                      <a:pt x="158" y="191"/>
                      <a:pt x="158" y="191"/>
                      <a:pt x="158" y="191"/>
                    </a:cubicBezTo>
                    <a:cubicBezTo>
                      <a:pt x="246" y="150"/>
                      <a:pt x="246" y="150"/>
                      <a:pt x="246" y="150"/>
                    </a:cubicBezTo>
                    <a:cubicBezTo>
                      <a:pt x="111" y="0"/>
                      <a:pt x="111" y="0"/>
                      <a:pt x="111" y="0"/>
                    </a:cubicBezTo>
                    <a:cubicBezTo>
                      <a:pt x="111" y="0"/>
                      <a:pt x="20" y="26"/>
                      <a:pt x="0"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2" name="Freeform 11"/>
              <p:cNvSpPr>
                <a:spLocks/>
              </p:cNvSpPr>
              <p:nvPr/>
            </p:nvSpPr>
            <p:spPr bwMode="auto">
              <a:xfrm>
                <a:off x="2952667" y="4388904"/>
                <a:ext cx="504161" cy="257360"/>
              </a:xfrm>
              <a:custGeom>
                <a:avLst/>
                <a:gdLst/>
                <a:ahLst/>
                <a:cxnLst>
                  <a:cxn ang="0">
                    <a:pos x="0" y="72"/>
                  </a:cxn>
                  <a:cxn ang="0">
                    <a:pos x="80" y="143"/>
                  </a:cxn>
                  <a:cxn ang="0">
                    <a:pos x="258" y="103"/>
                  </a:cxn>
                  <a:cxn ang="0">
                    <a:pos x="258" y="0"/>
                  </a:cxn>
                  <a:cxn ang="0">
                    <a:pos x="28" y="0"/>
                  </a:cxn>
                  <a:cxn ang="0">
                    <a:pos x="0" y="72"/>
                  </a:cxn>
                </a:cxnLst>
                <a:rect l="0" t="0" r="r" b="b"/>
                <a:pathLst>
                  <a:path w="258" h="143">
                    <a:moveTo>
                      <a:pt x="0" y="72"/>
                    </a:moveTo>
                    <a:lnTo>
                      <a:pt x="80" y="143"/>
                    </a:lnTo>
                    <a:lnTo>
                      <a:pt x="258" y="103"/>
                    </a:lnTo>
                    <a:lnTo>
                      <a:pt x="258" y="0"/>
                    </a:lnTo>
                    <a:lnTo>
                      <a:pt x="28" y="0"/>
                    </a:lnTo>
                    <a:lnTo>
                      <a:pt x="0" y="7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3" name="Freeform 12"/>
              <p:cNvSpPr>
                <a:spLocks/>
              </p:cNvSpPr>
              <p:nvPr/>
            </p:nvSpPr>
            <p:spPr bwMode="auto">
              <a:xfrm>
                <a:off x="2845190" y="3318069"/>
                <a:ext cx="449446" cy="572312"/>
              </a:xfrm>
              <a:custGeom>
                <a:avLst/>
                <a:gdLst/>
                <a:ahLst/>
                <a:cxnLst>
                  <a:cxn ang="0">
                    <a:pos x="128" y="202"/>
                  </a:cxn>
                  <a:cxn ang="0">
                    <a:pos x="121" y="333"/>
                  </a:cxn>
                  <a:cxn ang="0">
                    <a:pos x="171" y="352"/>
                  </a:cxn>
                  <a:cxn ang="0">
                    <a:pos x="247" y="238"/>
                  </a:cxn>
                  <a:cxn ang="0">
                    <a:pos x="254" y="50"/>
                  </a:cxn>
                  <a:cxn ang="0">
                    <a:pos x="249" y="48"/>
                  </a:cxn>
                  <a:cxn ang="0">
                    <a:pos x="107" y="0"/>
                  </a:cxn>
                  <a:cxn ang="0">
                    <a:pos x="0" y="162"/>
                  </a:cxn>
                  <a:cxn ang="0">
                    <a:pos x="128" y="202"/>
                  </a:cxn>
                </a:cxnLst>
                <a:rect l="0" t="0" r="r" b="b"/>
                <a:pathLst>
                  <a:path w="254" h="352">
                    <a:moveTo>
                      <a:pt x="128" y="202"/>
                    </a:moveTo>
                    <a:cubicBezTo>
                      <a:pt x="121" y="333"/>
                      <a:pt x="121" y="333"/>
                      <a:pt x="121" y="333"/>
                    </a:cubicBezTo>
                    <a:cubicBezTo>
                      <a:pt x="171" y="352"/>
                      <a:pt x="171" y="352"/>
                      <a:pt x="171" y="352"/>
                    </a:cubicBezTo>
                    <a:cubicBezTo>
                      <a:pt x="247" y="238"/>
                      <a:pt x="247" y="238"/>
                      <a:pt x="247" y="238"/>
                    </a:cubicBezTo>
                    <a:cubicBezTo>
                      <a:pt x="254" y="50"/>
                      <a:pt x="254" y="50"/>
                      <a:pt x="254" y="50"/>
                    </a:cubicBezTo>
                    <a:cubicBezTo>
                      <a:pt x="252" y="49"/>
                      <a:pt x="251" y="48"/>
                      <a:pt x="249" y="48"/>
                    </a:cubicBezTo>
                    <a:cubicBezTo>
                      <a:pt x="204" y="27"/>
                      <a:pt x="156" y="11"/>
                      <a:pt x="107" y="0"/>
                    </a:cubicBezTo>
                    <a:cubicBezTo>
                      <a:pt x="0" y="162"/>
                      <a:pt x="0" y="162"/>
                      <a:pt x="0" y="162"/>
                    </a:cubicBezTo>
                    <a:lnTo>
                      <a:pt x="128" y="20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4" name="Freeform 13"/>
              <p:cNvSpPr>
                <a:spLocks/>
              </p:cNvSpPr>
              <p:nvPr/>
            </p:nvSpPr>
            <p:spPr bwMode="auto">
              <a:xfrm>
                <a:off x="3296590" y="3472845"/>
                <a:ext cx="396685" cy="442732"/>
              </a:xfrm>
              <a:custGeom>
                <a:avLst/>
                <a:gdLst/>
                <a:ahLst/>
                <a:cxnLst>
                  <a:cxn ang="0">
                    <a:pos x="47" y="133"/>
                  </a:cxn>
                  <a:cxn ang="0">
                    <a:pos x="0" y="193"/>
                  </a:cxn>
                  <a:cxn ang="0">
                    <a:pos x="0" y="272"/>
                  </a:cxn>
                  <a:cxn ang="0">
                    <a:pos x="82" y="272"/>
                  </a:cxn>
                  <a:cxn ang="0">
                    <a:pos x="225" y="152"/>
                  </a:cxn>
                  <a:cxn ang="0">
                    <a:pos x="77" y="0"/>
                  </a:cxn>
                  <a:cxn ang="0">
                    <a:pos x="41" y="33"/>
                  </a:cxn>
                  <a:cxn ang="0">
                    <a:pos x="47" y="133"/>
                  </a:cxn>
                </a:cxnLst>
                <a:rect l="0" t="0" r="r" b="b"/>
                <a:pathLst>
                  <a:path w="225" h="272">
                    <a:moveTo>
                      <a:pt x="47" y="133"/>
                    </a:moveTo>
                    <a:cubicBezTo>
                      <a:pt x="0" y="193"/>
                      <a:pt x="0" y="193"/>
                      <a:pt x="0" y="193"/>
                    </a:cubicBezTo>
                    <a:cubicBezTo>
                      <a:pt x="0" y="272"/>
                      <a:pt x="0" y="272"/>
                      <a:pt x="0" y="272"/>
                    </a:cubicBezTo>
                    <a:cubicBezTo>
                      <a:pt x="82" y="272"/>
                      <a:pt x="82" y="272"/>
                      <a:pt x="82" y="272"/>
                    </a:cubicBezTo>
                    <a:cubicBezTo>
                      <a:pt x="225" y="152"/>
                      <a:pt x="225" y="152"/>
                      <a:pt x="225" y="152"/>
                    </a:cubicBezTo>
                    <a:cubicBezTo>
                      <a:pt x="187" y="95"/>
                      <a:pt x="137" y="42"/>
                      <a:pt x="77" y="0"/>
                    </a:cubicBezTo>
                    <a:cubicBezTo>
                      <a:pt x="41" y="33"/>
                      <a:pt x="41" y="33"/>
                      <a:pt x="41" y="33"/>
                    </a:cubicBezTo>
                    <a:lnTo>
                      <a:pt x="47" y="133"/>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5" name="Freeform 14"/>
              <p:cNvSpPr>
                <a:spLocks/>
              </p:cNvSpPr>
              <p:nvPr/>
            </p:nvSpPr>
            <p:spPr bwMode="auto">
              <a:xfrm>
                <a:off x="2122169" y="3280275"/>
                <a:ext cx="859809" cy="860267"/>
              </a:xfrm>
              <a:custGeom>
                <a:avLst/>
                <a:gdLst/>
                <a:ahLst/>
                <a:cxnLst>
                  <a:cxn ang="0">
                    <a:pos x="321" y="283"/>
                  </a:cxn>
                  <a:cxn ang="0">
                    <a:pos x="276" y="304"/>
                  </a:cxn>
                  <a:cxn ang="0">
                    <a:pos x="124" y="252"/>
                  </a:cxn>
                  <a:cxn ang="0">
                    <a:pos x="97" y="304"/>
                  </a:cxn>
                  <a:cxn ang="0">
                    <a:pos x="136" y="333"/>
                  </a:cxn>
                  <a:cxn ang="0">
                    <a:pos x="124" y="377"/>
                  </a:cxn>
                  <a:cxn ang="0">
                    <a:pos x="51" y="352"/>
                  </a:cxn>
                  <a:cxn ang="0">
                    <a:pos x="0" y="442"/>
                  </a:cxn>
                  <a:cxn ang="0">
                    <a:pos x="120" y="529"/>
                  </a:cxn>
                  <a:cxn ang="0">
                    <a:pos x="208" y="494"/>
                  </a:cxn>
                  <a:cxn ang="0">
                    <a:pos x="242" y="391"/>
                  </a:cxn>
                  <a:cxn ang="0">
                    <a:pos x="276" y="406"/>
                  </a:cxn>
                  <a:cxn ang="0">
                    <a:pos x="276" y="438"/>
                  </a:cxn>
                  <a:cxn ang="0">
                    <a:pos x="457" y="426"/>
                  </a:cxn>
                  <a:cxn ang="0">
                    <a:pos x="486" y="345"/>
                  </a:cxn>
                  <a:cxn ang="0">
                    <a:pos x="486" y="254"/>
                  </a:cxn>
                  <a:cxn ang="0">
                    <a:pos x="346" y="210"/>
                  </a:cxn>
                  <a:cxn ang="0">
                    <a:pos x="393" y="144"/>
                  </a:cxn>
                  <a:cxn ang="0">
                    <a:pos x="450" y="54"/>
                  </a:cxn>
                  <a:cxn ang="0">
                    <a:pos x="392" y="5"/>
                  </a:cxn>
                  <a:cxn ang="0">
                    <a:pos x="172" y="21"/>
                  </a:cxn>
                  <a:cxn ang="0">
                    <a:pos x="170" y="193"/>
                  </a:cxn>
                  <a:cxn ang="0">
                    <a:pos x="321" y="283"/>
                  </a:cxn>
                </a:cxnLst>
                <a:rect l="0" t="0" r="r" b="b"/>
                <a:pathLst>
                  <a:path w="486" h="529">
                    <a:moveTo>
                      <a:pt x="321" y="283"/>
                    </a:moveTo>
                    <a:cubicBezTo>
                      <a:pt x="276" y="304"/>
                      <a:pt x="276" y="304"/>
                      <a:pt x="276" y="304"/>
                    </a:cubicBezTo>
                    <a:cubicBezTo>
                      <a:pt x="124" y="252"/>
                      <a:pt x="124" y="252"/>
                      <a:pt x="124" y="252"/>
                    </a:cubicBezTo>
                    <a:cubicBezTo>
                      <a:pt x="97" y="304"/>
                      <a:pt x="97" y="304"/>
                      <a:pt x="97" y="304"/>
                    </a:cubicBezTo>
                    <a:cubicBezTo>
                      <a:pt x="136" y="333"/>
                      <a:pt x="136" y="333"/>
                      <a:pt x="136" y="333"/>
                    </a:cubicBezTo>
                    <a:cubicBezTo>
                      <a:pt x="124" y="377"/>
                      <a:pt x="124" y="377"/>
                      <a:pt x="124" y="377"/>
                    </a:cubicBezTo>
                    <a:cubicBezTo>
                      <a:pt x="51" y="352"/>
                      <a:pt x="51" y="352"/>
                      <a:pt x="51" y="352"/>
                    </a:cubicBezTo>
                    <a:cubicBezTo>
                      <a:pt x="0" y="442"/>
                      <a:pt x="0" y="442"/>
                      <a:pt x="0" y="442"/>
                    </a:cubicBezTo>
                    <a:cubicBezTo>
                      <a:pt x="120" y="529"/>
                      <a:pt x="120" y="529"/>
                      <a:pt x="120" y="529"/>
                    </a:cubicBezTo>
                    <a:cubicBezTo>
                      <a:pt x="208" y="494"/>
                      <a:pt x="208" y="494"/>
                      <a:pt x="208" y="494"/>
                    </a:cubicBezTo>
                    <a:cubicBezTo>
                      <a:pt x="242" y="391"/>
                      <a:pt x="242" y="391"/>
                      <a:pt x="242" y="391"/>
                    </a:cubicBezTo>
                    <a:cubicBezTo>
                      <a:pt x="276" y="406"/>
                      <a:pt x="276" y="406"/>
                      <a:pt x="276" y="406"/>
                    </a:cubicBezTo>
                    <a:cubicBezTo>
                      <a:pt x="276" y="438"/>
                      <a:pt x="276" y="438"/>
                      <a:pt x="276" y="438"/>
                    </a:cubicBezTo>
                    <a:cubicBezTo>
                      <a:pt x="457" y="426"/>
                      <a:pt x="457" y="426"/>
                      <a:pt x="457" y="426"/>
                    </a:cubicBezTo>
                    <a:cubicBezTo>
                      <a:pt x="486" y="345"/>
                      <a:pt x="486" y="345"/>
                      <a:pt x="486" y="345"/>
                    </a:cubicBezTo>
                    <a:cubicBezTo>
                      <a:pt x="486" y="254"/>
                      <a:pt x="486" y="254"/>
                      <a:pt x="486" y="254"/>
                    </a:cubicBezTo>
                    <a:cubicBezTo>
                      <a:pt x="346" y="210"/>
                      <a:pt x="346" y="210"/>
                      <a:pt x="346" y="210"/>
                    </a:cubicBezTo>
                    <a:cubicBezTo>
                      <a:pt x="393" y="144"/>
                      <a:pt x="393" y="144"/>
                      <a:pt x="393" y="144"/>
                    </a:cubicBezTo>
                    <a:cubicBezTo>
                      <a:pt x="450" y="54"/>
                      <a:pt x="450" y="54"/>
                      <a:pt x="450" y="54"/>
                    </a:cubicBezTo>
                    <a:cubicBezTo>
                      <a:pt x="392" y="5"/>
                      <a:pt x="392" y="5"/>
                      <a:pt x="392" y="5"/>
                    </a:cubicBezTo>
                    <a:cubicBezTo>
                      <a:pt x="318" y="0"/>
                      <a:pt x="243" y="6"/>
                      <a:pt x="172" y="21"/>
                    </a:cubicBezTo>
                    <a:cubicBezTo>
                      <a:pt x="170" y="193"/>
                      <a:pt x="170" y="193"/>
                      <a:pt x="170" y="193"/>
                    </a:cubicBezTo>
                    <a:lnTo>
                      <a:pt x="321" y="283"/>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6" name="Oval 15"/>
              <p:cNvSpPr>
                <a:spLocks noChangeArrowheads="1"/>
              </p:cNvSpPr>
              <p:nvPr/>
            </p:nvSpPr>
            <p:spPr bwMode="auto">
              <a:xfrm>
                <a:off x="3556487" y="1845896"/>
                <a:ext cx="621407" cy="570512"/>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7" name="Oval 16"/>
              <p:cNvSpPr>
                <a:spLocks noChangeArrowheads="1"/>
              </p:cNvSpPr>
              <p:nvPr/>
            </p:nvSpPr>
            <p:spPr bwMode="auto">
              <a:xfrm>
                <a:off x="1733301" y="2635974"/>
                <a:ext cx="539335" cy="49852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8" name="Oval 17"/>
              <p:cNvSpPr>
                <a:spLocks noChangeArrowheads="1"/>
              </p:cNvSpPr>
              <p:nvPr/>
            </p:nvSpPr>
            <p:spPr bwMode="auto">
              <a:xfrm>
                <a:off x="3007382" y="1014424"/>
                <a:ext cx="361511" cy="334748"/>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9" name="Oval 18"/>
              <p:cNvSpPr>
                <a:spLocks noChangeArrowheads="1"/>
              </p:cNvSpPr>
              <p:nvPr/>
            </p:nvSpPr>
            <p:spPr bwMode="auto">
              <a:xfrm>
                <a:off x="1025913" y="5169983"/>
                <a:ext cx="326337" cy="298754"/>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0" name="Oval 19"/>
              <p:cNvSpPr>
                <a:spLocks noChangeArrowheads="1"/>
              </p:cNvSpPr>
              <p:nvPr/>
            </p:nvSpPr>
            <p:spPr bwMode="auto">
              <a:xfrm>
                <a:off x="3009336" y="2533390"/>
                <a:ext cx="617499" cy="570512"/>
              </a:xfrm>
              <a:prstGeom prst="ellipse">
                <a:avLst/>
              </a:pr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1" name="Oval 20"/>
              <p:cNvSpPr>
                <a:spLocks noChangeArrowheads="1"/>
              </p:cNvSpPr>
              <p:nvPr/>
            </p:nvSpPr>
            <p:spPr bwMode="auto">
              <a:xfrm>
                <a:off x="3986392" y="4457293"/>
                <a:ext cx="347832" cy="322150"/>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2" name="Oval 21"/>
              <p:cNvSpPr>
                <a:spLocks noChangeArrowheads="1"/>
              </p:cNvSpPr>
              <p:nvPr/>
            </p:nvSpPr>
            <p:spPr bwMode="auto">
              <a:xfrm>
                <a:off x="2401607" y="1167401"/>
                <a:ext cx="482666" cy="444531"/>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3" name="Oval 22"/>
              <p:cNvSpPr>
                <a:spLocks noChangeArrowheads="1"/>
              </p:cNvSpPr>
              <p:nvPr/>
            </p:nvSpPr>
            <p:spPr bwMode="auto">
              <a:xfrm>
                <a:off x="1358112" y="1775707"/>
                <a:ext cx="431859" cy="395939"/>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4" name="Oval 23"/>
              <p:cNvSpPr>
                <a:spLocks noChangeArrowheads="1"/>
              </p:cNvSpPr>
              <p:nvPr/>
            </p:nvSpPr>
            <p:spPr bwMode="auto">
              <a:xfrm>
                <a:off x="3568212" y="5357155"/>
                <a:ext cx="480711" cy="444531"/>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5" name="Oval 25"/>
              <p:cNvSpPr>
                <a:spLocks noChangeArrowheads="1"/>
              </p:cNvSpPr>
              <p:nvPr/>
            </p:nvSpPr>
            <p:spPr bwMode="auto">
              <a:xfrm>
                <a:off x="148516" y="4045157"/>
                <a:ext cx="500253" cy="458929"/>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6" name="Oval 26"/>
              <p:cNvSpPr>
                <a:spLocks noChangeArrowheads="1"/>
              </p:cNvSpPr>
              <p:nvPr/>
            </p:nvSpPr>
            <p:spPr bwMode="auto">
              <a:xfrm>
                <a:off x="4146629" y="4995410"/>
                <a:ext cx="482666" cy="444531"/>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7" name="Oval 27"/>
              <p:cNvSpPr>
                <a:spLocks noChangeArrowheads="1"/>
              </p:cNvSpPr>
              <p:nvPr/>
            </p:nvSpPr>
            <p:spPr bwMode="auto">
              <a:xfrm>
                <a:off x="269671" y="2187843"/>
                <a:ext cx="384960" cy="35454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8" name="Oval 28"/>
              <p:cNvSpPr>
                <a:spLocks noChangeArrowheads="1"/>
              </p:cNvSpPr>
              <p:nvPr/>
            </p:nvSpPr>
            <p:spPr bwMode="auto">
              <a:xfrm>
                <a:off x="4" y="2680967"/>
                <a:ext cx="601866" cy="556114"/>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49" name="Oval 29"/>
              <p:cNvSpPr>
                <a:spLocks noChangeArrowheads="1"/>
              </p:cNvSpPr>
              <p:nvPr/>
            </p:nvSpPr>
            <p:spPr bwMode="auto">
              <a:xfrm>
                <a:off x="4285371" y="2272430"/>
                <a:ext cx="480711" cy="442732"/>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0" name="Oval 30"/>
              <p:cNvSpPr>
                <a:spLocks noChangeArrowheads="1"/>
              </p:cNvSpPr>
              <p:nvPr/>
            </p:nvSpPr>
            <p:spPr bwMode="auto">
              <a:xfrm>
                <a:off x="4330315" y="2880736"/>
                <a:ext cx="361511" cy="334748"/>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1" name="Freeform 31"/>
              <p:cNvSpPr>
                <a:spLocks/>
              </p:cNvSpPr>
              <p:nvPr/>
            </p:nvSpPr>
            <p:spPr bwMode="auto">
              <a:xfrm>
                <a:off x="599916" y="1604733"/>
                <a:ext cx="549105" cy="507522"/>
              </a:xfrm>
              <a:custGeom>
                <a:avLst/>
                <a:gdLst/>
                <a:ahLst/>
                <a:cxnLst>
                  <a:cxn ang="0">
                    <a:pos x="276" y="221"/>
                  </a:cxn>
                  <a:cxn ang="0">
                    <a:pos x="92" y="277"/>
                  </a:cxn>
                  <a:cxn ang="0">
                    <a:pos x="36" y="92"/>
                  </a:cxn>
                  <a:cxn ang="0">
                    <a:pos x="220" y="36"/>
                  </a:cxn>
                  <a:cxn ang="0">
                    <a:pos x="276" y="221"/>
                  </a:cxn>
                </a:cxnLst>
                <a:rect l="0" t="0" r="r" b="b"/>
                <a:pathLst>
                  <a:path w="312" h="312">
                    <a:moveTo>
                      <a:pt x="276" y="221"/>
                    </a:moveTo>
                    <a:cubicBezTo>
                      <a:pt x="241" y="287"/>
                      <a:pt x="158" y="312"/>
                      <a:pt x="92" y="277"/>
                    </a:cubicBezTo>
                    <a:cubicBezTo>
                      <a:pt x="25" y="241"/>
                      <a:pt x="0" y="159"/>
                      <a:pt x="36" y="92"/>
                    </a:cubicBezTo>
                    <a:cubicBezTo>
                      <a:pt x="71" y="26"/>
                      <a:pt x="154" y="0"/>
                      <a:pt x="220" y="36"/>
                    </a:cubicBezTo>
                    <a:cubicBezTo>
                      <a:pt x="287" y="71"/>
                      <a:pt x="312" y="154"/>
                      <a:pt x="276" y="221"/>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2" name="Freeform 32"/>
              <p:cNvSpPr>
                <a:spLocks/>
              </p:cNvSpPr>
              <p:nvPr/>
            </p:nvSpPr>
            <p:spPr bwMode="auto">
              <a:xfrm>
                <a:off x="379102" y="4478890"/>
                <a:ext cx="789461" cy="723488"/>
              </a:xfrm>
              <a:custGeom>
                <a:avLst/>
                <a:gdLst/>
                <a:ahLst/>
                <a:cxnLst>
                  <a:cxn ang="0">
                    <a:pos x="395" y="314"/>
                  </a:cxn>
                  <a:cxn ang="0">
                    <a:pos x="131" y="394"/>
                  </a:cxn>
                  <a:cxn ang="0">
                    <a:pos x="51" y="131"/>
                  </a:cxn>
                  <a:cxn ang="0">
                    <a:pos x="315" y="50"/>
                  </a:cxn>
                  <a:cxn ang="0">
                    <a:pos x="395" y="314"/>
                  </a:cxn>
                </a:cxnLst>
                <a:rect l="0" t="0" r="r" b="b"/>
                <a:pathLst>
                  <a:path w="446" h="445">
                    <a:moveTo>
                      <a:pt x="395" y="314"/>
                    </a:moveTo>
                    <a:cubicBezTo>
                      <a:pt x="344" y="409"/>
                      <a:pt x="226" y="445"/>
                      <a:pt x="131" y="394"/>
                    </a:cubicBezTo>
                    <a:cubicBezTo>
                      <a:pt x="36" y="344"/>
                      <a:pt x="0" y="226"/>
                      <a:pt x="51" y="131"/>
                    </a:cubicBezTo>
                    <a:cubicBezTo>
                      <a:pt x="102" y="36"/>
                      <a:pt x="220" y="0"/>
                      <a:pt x="315" y="50"/>
                    </a:cubicBezTo>
                    <a:cubicBezTo>
                      <a:pt x="410" y="101"/>
                      <a:pt x="446" y="219"/>
                      <a:pt x="395" y="314"/>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3" name="Freeform 33"/>
              <p:cNvSpPr>
                <a:spLocks/>
              </p:cNvSpPr>
              <p:nvPr/>
            </p:nvSpPr>
            <p:spPr bwMode="auto">
              <a:xfrm>
                <a:off x="4730908" y="3170492"/>
                <a:ext cx="787507" cy="725288"/>
              </a:xfrm>
              <a:custGeom>
                <a:avLst/>
                <a:gdLst/>
                <a:ahLst/>
                <a:cxnLst>
                  <a:cxn ang="0">
                    <a:pos x="395" y="315"/>
                  </a:cxn>
                  <a:cxn ang="0">
                    <a:pos x="131" y="395"/>
                  </a:cxn>
                  <a:cxn ang="0">
                    <a:pos x="51" y="131"/>
                  </a:cxn>
                  <a:cxn ang="0">
                    <a:pos x="315" y="51"/>
                  </a:cxn>
                  <a:cxn ang="0">
                    <a:pos x="395" y="315"/>
                  </a:cxn>
                </a:cxnLst>
                <a:rect l="0" t="0" r="r" b="b"/>
                <a:pathLst>
                  <a:path w="446" h="446">
                    <a:moveTo>
                      <a:pt x="395" y="315"/>
                    </a:moveTo>
                    <a:cubicBezTo>
                      <a:pt x="344" y="410"/>
                      <a:pt x="226" y="446"/>
                      <a:pt x="131" y="395"/>
                    </a:cubicBezTo>
                    <a:cubicBezTo>
                      <a:pt x="36" y="344"/>
                      <a:pt x="0" y="226"/>
                      <a:pt x="51" y="131"/>
                    </a:cubicBezTo>
                    <a:cubicBezTo>
                      <a:pt x="102" y="36"/>
                      <a:pt x="220" y="0"/>
                      <a:pt x="315" y="51"/>
                    </a:cubicBezTo>
                    <a:cubicBezTo>
                      <a:pt x="410" y="102"/>
                      <a:pt x="446" y="220"/>
                      <a:pt x="395" y="315"/>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4" name="Freeform 34"/>
              <p:cNvSpPr>
                <a:spLocks/>
              </p:cNvSpPr>
              <p:nvPr/>
            </p:nvSpPr>
            <p:spPr bwMode="auto">
              <a:xfrm>
                <a:off x="3982483" y="3489043"/>
                <a:ext cx="785553" cy="723488"/>
              </a:xfrm>
              <a:custGeom>
                <a:avLst/>
                <a:gdLst/>
                <a:ahLst/>
                <a:cxnLst>
                  <a:cxn ang="0">
                    <a:pos x="394" y="315"/>
                  </a:cxn>
                  <a:cxn ang="0">
                    <a:pos x="130" y="395"/>
                  </a:cxn>
                  <a:cxn ang="0">
                    <a:pos x="50" y="131"/>
                  </a:cxn>
                  <a:cxn ang="0">
                    <a:pos x="314" y="51"/>
                  </a:cxn>
                  <a:cxn ang="0">
                    <a:pos x="394" y="315"/>
                  </a:cxn>
                </a:cxnLst>
                <a:rect l="0" t="0" r="r" b="b"/>
                <a:pathLst>
                  <a:path w="445" h="445">
                    <a:moveTo>
                      <a:pt x="394" y="315"/>
                    </a:moveTo>
                    <a:cubicBezTo>
                      <a:pt x="343" y="410"/>
                      <a:pt x="225" y="445"/>
                      <a:pt x="130" y="395"/>
                    </a:cubicBezTo>
                    <a:cubicBezTo>
                      <a:pt x="35" y="344"/>
                      <a:pt x="0" y="226"/>
                      <a:pt x="50" y="131"/>
                    </a:cubicBezTo>
                    <a:cubicBezTo>
                      <a:pt x="101" y="36"/>
                      <a:pt x="219" y="0"/>
                      <a:pt x="314" y="51"/>
                    </a:cubicBezTo>
                    <a:cubicBezTo>
                      <a:pt x="409" y="102"/>
                      <a:pt x="445" y="220"/>
                      <a:pt x="394" y="315"/>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5" name="Freeform 35"/>
              <p:cNvSpPr>
                <a:spLocks/>
              </p:cNvSpPr>
              <p:nvPr/>
            </p:nvSpPr>
            <p:spPr bwMode="auto">
              <a:xfrm>
                <a:off x="136792" y="3377460"/>
                <a:ext cx="586233" cy="539917"/>
              </a:xfrm>
              <a:custGeom>
                <a:avLst/>
                <a:gdLst/>
                <a:ahLst/>
                <a:cxnLst>
                  <a:cxn ang="0">
                    <a:pos x="294" y="235"/>
                  </a:cxn>
                  <a:cxn ang="0">
                    <a:pos x="97" y="295"/>
                  </a:cxn>
                  <a:cxn ang="0">
                    <a:pos x="37" y="97"/>
                  </a:cxn>
                  <a:cxn ang="0">
                    <a:pos x="235" y="38"/>
                  </a:cxn>
                  <a:cxn ang="0">
                    <a:pos x="294" y="235"/>
                  </a:cxn>
                </a:cxnLst>
                <a:rect l="0" t="0" r="r" b="b"/>
                <a:pathLst>
                  <a:path w="332" h="332">
                    <a:moveTo>
                      <a:pt x="294" y="235"/>
                    </a:moveTo>
                    <a:cubicBezTo>
                      <a:pt x="257" y="306"/>
                      <a:pt x="168" y="332"/>
                      <a:pt x="97" y="295"/>
                    </a:cubicBezTo>
                    <a:cubicBezTo>
                      <a:pt x="26" y="257"/>
                      <a:pt x="0" y="168"/>
                      <a:pt x="37" y="97"/>
                    </a:cubicBezTo>
                    <a:cubicBezTo>
                      <a:pt x="75" y="26"/>
                      <a:pt x="164" y="0"/>
                      <a:pt x="235" y="38"/>
                    </a:cubicBezTo>
                    <a:cubicBezTo>
                      <a:pt x="306" y="76"/>
                      <a:pt x="332" y="164"/>
                      <a:pt x="294" y="235"/>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6" name="Freeform 36"/>
              <p:cNvSpPr>
                <a:spLocks/>
              </p:cNvSpPr>
              <p:nvPr/>
            </p:nvSpPr>
            <p:spPr bwMode="auto">
              <a:xfrm>
                <a:off x="1891584" y="1872892"/>
                <a:ext cx="601866" cy="552515"/>
              </a:xfrm>
              <a:custGeom>
                <a:avLst/>
                <a:gdLst/>
                <a:ahLst/>
                <a:cxnLst>
                  <a:cxn ang="0">
                    <a:pos x="302" y="240"/>
                  </a:cxn>
                  <a:cxn ang="0">
                    <a:pos x="100" y="301"/>
                  </a:cxn>
                  <a:cxn ang="0">
                    <a:pos x="39" y="100"/>
                  </a:cxn>
                  <a:cxn ang="0">
                    <a:pos x="241" y="38"/>
                  </a:cxn>
                  <a:cxn ang="0">
                    <a:pos x="302" y="240"/>
                  </a:cxn>
                </a:cxnLst>
                <a:rect l="0" t="0" r="r" b="b"/>
                <a:pathLst>
                  <a:path w="341" h="340">
                    <a:moveTo>
                      <a:pt x="302" y="240"/>
                    </a:moveTo>
                    <a:cubicBezTo>
                      <a:pt x="263" y="313"/>
                      <a:pt x="173" y="340"/>
                      <a:pt x="100" y="301"/>
                    </a:cubicBezTo>
                    <a:cubicBezTo>
                      <a:pt x="27" y="263"/>
                      <a:pt x="0" y="172"/>
                      <a:pt x="39" y="100"/>
                    </a:cubicBezTo>
                    <a:cubicBezTo>
                      <a:pt x="78" y="27"/>
                      <a:pt x="168" y="0"/>
                      <a:pt x="241" y="38"/>
                    </a:cubicBezTo>
                    <a:cubicBezTo>
                      <a:pt x="313" y="77"/>
                      <a:pt x="341" y="168"/>
                      <a:pt x="302" y="240"/>
                    </a:cubicBezTo>
                    <a:close/>
                  </a:path>
                </a:pathLst>
              </a:custGeom>
              <a:solidFill>
                <a:schemeClr val="tx2"/>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7" name="Freeform 37"/>
              <p:cNvSpPr>
                <a:spLocks/>
              </p:cNvSpPr>
              <p:nvPr/>
            </p:nvSpPr>
            <p:spPr bwMode="auto">
              <a:xfrm>
                <a:off x="2395745" y="2583782"/>
                <a:ext cx="486574" cy="448131"/>
              </a:xfrm>
              <a:custGeom>
                <a:avLst/>
                <a:gdLst/>
                <a:ahLst/>
                <a:cxnLst>
                  <a:cxn ang="0">
                    <a:pos x="245" y="195"/>
                  </a:cxn>
                  <a:cxn ang="0">
                    <a:pos x="81" y="245"/>
                  </a:cxn>
                  <a:cxn ang="0">
                    <a:pos x="31" y="81"/>
                  </a:cxn>
                  <a:cxn ang="0">
                    <a:pos x="195" y="31"/>
                  </a:cxn>
                  <a:cxn ang="0">
                    <a:pos x="245" y="195"/>
                  </a:cxn>
                </a:cxnLst>
                <a:rect l="0" t="0" r="r" b="b"/>
                <a:pathLst>
                  <a:path w="276" h="276">
                    <a:moveTo>
                      <a:pt x="245" y="195"/>
                    </a:moveTo>
                    <a:cubicBezTo>
                      <a:pt x="213" y="254"/>
                      <a:pt x="140" y="276"/>
                      <a:pt x="81" y="245"/>
                    </a:cubicBezTo>
                    <a:cubicBezTo>
                      <a:pt x="22" y="213"/>
                      <a:pt x="0" y="140"/>
                      <a:pt x="31" y="81"/>
                    </a:cubicBezTo>
                    <a:cubicBezTo>
                      <a:pt x="63" y="22"/>
                      <a:pt x="136" y="0"/>
                      <a:pt x="195" y="31"/>
                    </a:cubicBezTo>
                    <a:cubicBezTo>
                      <a:pt x="254" y="63"/>
                      <a:pt x="276" y="136"/>
                      <a:pt x="245" y="195"/>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8" name="Freeform 38"/>
              <p:cNvSpPr>
                <a:spLocks/>
              </p:cNvSpPr>
              <p:nvPr/>
            </p:nvSpPr>
            <p:spPr bwMode="auto">
              <a:xfrm>
                <a:off x="2647825" y="1646127"/>
                <a:ext cx="678077" cy="622704"/>
              </a:xfrm>
              <a:custGeom>
                <a:avLst/>
                <a:gdLst/>
                <a:ahLst/>
                <a:cxnLst>
                  <a:cxn ang="0">
                    <a:pos x="340" y="271"/>
                  </a:cxn>
                  <a:cxn ang="0">
                    <a:pos x="113" y="340"/>
                  </a:cxn>
                  <a:cxn ang="0">
                    <a:pos x="44" y="113"/>
                  </a:cxn>
                  <a:cxn ang="0">
                    <a:pos x="271" y="44"/>
                  </a:cxn>
                  <a:cxn ang="0">
                    <a:pos x="340" y="271"/>
                  </a:cxn>
                </a:cxnLst>
                <a:rect l="0" t="0" r="r" b="b"/>
                <a:pathLst>
                  <a:path w="384" h="383">
                    <a:moveTo>
                      <a:pt x="340" y="271"/>
                    </a:moveTo>
                    <a:cubicBezTo>
                      <a:pt x="296" y="352"/>
                      <a:pt x="195" y="383"/>
                      <a:pt x="113" y="340"/>
                    </a:cubicBezTo>
                    <a:cubicBezTo>
                      <a:pt x="31" y="296"/>
                      <a:pt x="0" y="194"/>
                      <a:pt x="44" y="113"/>
                    </a:cubicBezTo>
                    <a:cubicBezTo>
                      <a:pt x="87" y="31"/>
                      <a:pt x="189" y="0"/>
                      <a:pt x="271" y="44"/>
                    </a:cubicBezTo>
                    <a:cubicBezTo>
                      <a:pt x="353" y="87"/>
                      <a:pt x="384" y="189"/>
                      <a:pt x="340" y="271"/>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59" name="Freeform 39"/>
              <p:cNvSpPr>
                <a:spLocks/>
              </p:cNvSpPr>
              <p:nvPr/>
            </p:nvSpPr>
            <p:spPr bwMode="auto">
              <a:xfrm>
                <a:off x="830501" y="3184890"/>
                <a:ext cx="680031" cy="624504"/>
              </a:xfrm>
              <a:custGeom>
                <a:avLst/>
                <a:gdLst/>
                <a:ahLst/>
                <a:cxnLst>
                  <a:cxn ang="0">
                    <a:pos x="341" y="272"/>
                  </a:cxn>
                  <a:cxn ang="0">
                    <a:pos x="113" y="341"/>
                  </a:cxn>
                  <a:cxn ang="0">
                    <a:pos x="44" y="113"/>
                  </a:cxn>
                  <a:cxn ang="0">
                    <a:pos x="272" y="44"/>
                  </a:cxn>
                  <a:cxn ang="0">
                    <a:pos x="341" y="272"/>
                  </a:cxn>
                </a:cxnLst>
                <a:rect l="0" t="0" r="r" b="b"/>
                <a:pathLst>
                  <a:path w="385" h="385">
                    <a:moveTo>
                      <a:pt x="341" y="272"/>
                    </a:moveTo>
                    <a:cubicBezTo>
                      <a:pt x="297" y="354"/>
                      <a:pt x="195" y="385"/>
                      <a:pt x="113" y="341"/>
                    </a:cubicBezTo>
                    <a:cubicBezTo>
                      <a:pt x="31" y="297"/>
                      <a:pt x="0" y="195"/>
                      <a:pt x="44" y="113"/>
                    </a:cubicBezTo>
                    <a:cubicBezTo>
                      <a:pt x="88" y="31"/>
                      <a:pt x="190" y="0"/>
                      <a:pt x="272" y="44"/>
                    </a:cubicBezTo>
                    <a:cubicBezTo>
                      <a:pt x="354" y="87"/>
                      <a:pt x="385" y="190"/>
                      <a:pt x="341" y="27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0" name="Freeform 40"/>
              <p:cNvSpPr>
                <a:spLocks/>
              </p:cNvSpPr>
              <p:nvPr/>
            </p:nvSpPr>
            <p:spPr bwMode="auto">
              <a:xfrm>
                <a:off x="750383" y="2342619"/>
                <a:ext cx="717159" cy="662298"/>
              </a:xfrm>
              <a:custGeom>
                <a:avLst/>
                <a:gdLst/>
                <a:ahLst/>
                <a:cxnLst>
                  <a:cxn ang="0">
                    <a:pos x="360" y="287"/>
                  </a:cxn>
                  <a:cxn ang="0">
                    <a:pos x="119" y="361"/>
                  </a:cxn>
                  <a:cxn ang="0">
                    <a:pos x="46" y="120"/>
                  </a:cxn>
                  <a:cxn ang="0">
                    <a:pos x="287" y="47"/>
                  </a:cxn>
                  <a:cxn ang="0">
                    <a:pos x="360" y="287"/>
                  </a:cxn>
                </a:cxnLst>
                <a:rect l="0" t="0" r="r" b="b"/>
                <a:pathLst>
                  <a:path w="406" h="407">
                    <a:moveTo>
                      <a:pt x="360" y="287"/>
                    </a:moveTo>
                    <a:cubicBezTo>
                      <a:pt x="314" y="374"/>
                      <a:pt x="206" y="407"/>
                      <a:pt x="119" y="361"/>
                    </a:cubicBezTo>
                    <a:cubicBezTo>
                      <a:pt x="32" y="314"/>
                      <a:pt x="0" y="206"/>
                      <a:pt x="46" y="120"/>
                    </a:cubicBezTo>
                    <a:cubicBezTo>
                      <a:pt x="92" y="33"/>
                      <a:pt x="200" y="0"/>
                      <a:pt x="287" y="47"/>
                    </a:cubicBezTo>
                    <a:cubicBezTo>
                      <a:pt x="374" y="93"/>
                      <a:pt x="406" y="201"/>
                      <a:pt x="360" y="287"/>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1" name="Freeform 41"/>
              <p:cNvSpPr>
                <a:spLocks/>
              </p:cNvSpPr>
              <p:nvPr/>
            </p:nvSpPr>
            <p:spPr bwMode="auto">
              <a:xfrm>
                <a:off x="1596513" y="1009025"/>
                <a:ext cx="654627" cy="602907"/>
              </a:xfrm>
              <a:custGeom>
                <a:avLst/>
                <a:gdLst/>
                <a:ahLst/>
                <a:cxnLst>
                  <a:cxn ang="0">
                    <a:pos x="307" y="299"/>
                  </a:cxn>
                  <a:cxn ang="0">
                    <a:pos x="71" y="307"/>
                  </a:cxn>
                  <a:cxn ang="0">
                    <a:pos x="63" y="71"/>
                  </a:cxn>
                  <a:cxn ang="0">
                    <a:pos x="299" y="63"/>
                  </a:cxn>
                  <a:cxn ang="0">
                    <a:pos x="307" y="299"/>
                  </a:cxn>
                </a:cxnLst>
                <a:rect l="0" t="0" r="r" b="b"/>
                <a:pathLst>
                  <a:path w="370" h="370">
                    <a:moveTo>
                      <a:pt x="307" y="299"/>
                    </a:moveTo>
                    <a:cubicBezTo>
                      <a:pt x="244" y="366"/>
                      <a:pt x="138" y="370"/>
                      <a:pt x="71" y="307"/>
                    </a:cubicBezTo>
                    <a:cubicBezTo>
                      <a:pt x="4" y="244"/>
                      <a:pt x="0" y="138"/>
                      <a:pt x="63" y="71"/>
                    </a:cubicBezTo>
                    <a:cubicBezTo>
                      <a:pt x="126" y="4"/>
                      <a:pt x="232" y="0"/>
                      <a:pt x="299" y="63"/>
                    </a:cubicBezTo>
                    <a:cubicBezTo>
                      <a:pt x="366" y="126"/>
                      <a:pt x="370" y="231"/>
                      <a:pt x="307" y="299"/>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2" name="Freeform 42"/>
              <p:cNvSpPr>
                <a:spLocks/>
              </p:cNvSpPr>
              <p:nvPr/>
            </p:nvSpPr>
            <p:spPr bwMode="auto">
              <a:xfrm>
                <a:off x="4719183" y="2500995"/>
                <a:ext cx="672214" cy="617305"/>
              </a:xfrm>
              <a:custGeom>
                <a:avLst/>
                <a:gdLst/>
                <a:ahLst/>
                <a:cxnLst>
                  <a:cxn ang="0">
                    <a:pos x="337" y="268"/>
                  </a:cxn>
                  <a:cxn ang="0">
                    <a:pos x="112" y="337"/>
                  </a:cxn>
                  <a:cxn ang="0">
                    <a:pos x="43" y="111"/>
                  </a:cxn>
                  <a:cxn ang="0">
                    <a:pos x="269" y="43"/>
                  </a:cxn>
                  <a:cxn ang="0">
                    <a:pos x="337" y="268"/>
                  </a:cxn>
                </a:cxnLst>
                <a:rect l="0" t="0" r="r" b="b"/>
                <a:pathLst>
                  <a:path w="381" h="380">
                    <a:moveTo>
                      <a:pt x="337" y="268"/>
                    </a:moveTo>
                    <a:cubicBezTo>
                      <a:pt x="294" y="350"/>
                      <a:pt x="193" y="380"/>
                      <a:pt x="112" y="337"/>
                    </a:cubicBezTo>
                    <a:cubicBezTo>
                      <a:pt x="31" y="294"/>
                      <a:pt x="0" y="193"/>
                      <a:pt x="43" y="111"/>
                    </a:cubicBezTo>
                    <a:cubicBezTo>
                      <a:pt x="87" y="30"/>
                      <a:pt x="188" y="0"/>
                      <a:pt x="269" y="43"/>
                    </a:cubicBezTo>
                    <a:cubicBezTo>
                      <a:pt x="350" y="86"/>
                      <a:pt x="381" y="187"/>
                      <a:pt x="337" y="268"/>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3" name="Freeform 43"/>
              <p:cNvSpPr>
                <a:spLocks/>
              </p:cNvSpPr>
              <p:nvPr/>
            </p:nvSpPr>
            <p:spPr bwMode="auto">
              <a:xfrm>
                <a:off x="4560900" y="4199933"/>
                <a:ext cx="670260" cy="620904"/>
              </a:xfrm>
              <a:custGeom>
                <a:avLst/>
                <a:gdLst/>
                <a:ahLst/>
                <a:cxnLst>
                  <a:cxn ang="0">
                    <a:pos x="337" y="269"/>
                  </a:cxn>
                  <a:cxn ang="0">
                    <a:pos x="112" y="338"/>
                  </a:cxn>
                  <a:cxn ang="0">
                    <a:pos x="43" y="112"/>
                  </a:cxn>
                  <a:cxn ang="0">
                    <a:pos x="269" y="44"/>
                  </a:cxn>
                  <a:cxn ang="0">
                    <a:pos x="337" y="269"/>
                  </a:cxn>
                </a:cxnLst>
                <a:rect l="0" t="0" r="r" b="b"/>
                <a:pathLst>
                  <a:path w="380" h="381">
                    <a:moveTo>
                      <a:pt x="337" y="269"/>
                    </a:moveTo>
                    <a:cubicBezTo>
                      <a:pt x="294" y="350"/>
                      <a:pt x="193" y="381"/>
                      <a:pt x="112" y="338"/>
                    </a:cubicBezTo>
                    <a:cubicBezTo>
                      <a:pt x="30" y="294"/>
                      <a:pt x="0" y="193"/>
                      <a:pt x="43" y="112"/>
                    </a:cubicBezTo>
                    <a:cubicBezTo>
                      <a:pt x="86" y="31"/>
                      <a:pt x="187" y="0"/>
                      <a:pt x="269" y="44"/>
                    </a:cubicBezTo>
                    <a:cubicBezTo>
                      <a:pt x="350" y="87"/>
                      <a:pt x="380" y="188"/>
                      <a:pt x="337" y="269"/>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4" name="Freeform 44"/>
              <p:cNvSpPr>
                <a:spLocks/>
              </p:cNvSpPr>
              <p:nvPr/>
            </p:nvSpPr>
            <p:spPr bwMode="auto">
              <a:xfrm>
                <a:off x="3599477" y="2877137"/>
                <a:ext cx="672214" cy="617305"/>
              </a:xfrm>
              <a:custGeom>
                <a:avLst/>
                <a:gdLst/>
                <a:ahLst/>
                <a:cxnLst>
                  <a:cxn ang="0">
                    <a:pos x="338" y="268"/>
                  </a:cxn>
                  <a:cxn ang="0">
                    <a:pos x="112" y="337"/>
                  </a:cxn>
                  <a:cxn ang="0">
                    <a:pos x="44" y="111"/>
                  </a:cxn>
                  <a:cxn ang="0">
                    <a:pos x="269" y="43"/>
                  </a:cxn>
                  <a:cxn ang="0">
                    <a:pos x="338" y="268"/>
                  </a:cxn>
                </a:cxnLst>
                <a:rect l="0" t="0" r="r" b="b"/>
                <a:pathLst>
                  <a:path w="381" h="380">
                    <a:moveTo>
                      <a:pt x="338" y="268"/>
                    </a:moveTo>
                    <a:cubicBezTo>
                      <a:pt x="294" y="350"/>
                      <a:pt x="193" y="380"/>
                      <a:pt x="112" y="337"/>
                    </a:cubicBezTo>
                    <a:cubicBezTo>
                      <a:pt x="31" y="294"/>
                      <a:pt x="0" y="193"/>
                      <a:pt x="44" y="111"/>
                    </a:cubicBezTo>
                    <a:cubicBezTo>
                      <a:pt x="87" y="30"/>
                      <a:pt x="188" y="0"/>
                      <a:pt x="269" y="43"/>
                    </a:cubicBezTo>
                    <a:cubicBezTo>
                      <a:pt x="350" y="86"/>
                      <a:pt x="381" y="187"/>
                      <a:pt x="338" y="268"/>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5" name="Freeform 45"/>
              <p:cNvSpPr>
                <a:spLocks/>
              </p:cNvSpPr>
              <p:nvPr/>
            </p:nvSpPr>
            <p:spPr bwMode="auto">
              <a:xfrm>
                <a:off x="4105592" y="1530945"/>
                <a:ext cx="566692" cy="521920"/>
              </a:xfrm>
              <a:custGeom>
                <a:avLst/>
                <a:gdLst/>
                <a:ahLst/>
                <a:cxnLst>
                  <a:cxn ang="0">
                    <a:pos x="284" y="226"/>
                  </a:cxn>
                  <a:cxn ang="0">
                    <a:pos x="94" y="283"/>
                  </a:cxn>
                  <a:cxn ang="0">
                    <a:pos x="37" y="94"/>
                  </a:cxn>
                  <a:cxn ang="0">
                    <a:pos x="226" y="36"/>
                  </a:cxn>
                  <a:cxn ang="0">
                    <a:pos x="284" y="226"/>
                  </a:cxn>
                </a:cxnLst>
                <a:rect l="0" t="0" r="r" b="b"/>
                <a:pathLst>
                  <a:path w="320" h="320">
                    <a:moveTo>
                      <a:pt x="284" y="226"/>
                    </a:moveTo>
                    <a:cubicBezTo>
                      <a:pt x="247" y="294"/>
                      <a:pt x="162" y="320"/>
                      <a:pt x="94" y="283"/>
                    </a:cubicBezTo>
                    <a:cubicBezTo>
                      <a:pt x="26" y="247"/>
                      <a:pt x="0" y="162"/>
                      <a:pt x="37" y="94"/>
                    </a:cubicBezTo>
                    <a:cubicBezTo>
                      <a:pt x="73" y="25"/>
                      <a:pt x="158" y="0"/>
                      <a:pt x="226" y="36"/>
                    </a:cubicBezTo>
                    <a:cubicBezTo>
                      <a:pt x="295" y="73"/>
                      <a:pt x="320" y="157"/>
                      <a:pt x="284" y="226"/>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6" name="Freeform 46"/>
              <p:cNvSpPr>
                <a:spLocks/>
              </p:cNvSpPr>
              <p:nvPr/>
            </p:nvSpPr>
            <p:spPr bwMode="auto">
              <a:xfrm>
                <a:off x="3364984" y="1162001"/>
                <a:ext cx="672214" cy="619105"/>
              </a:xfrm>
              <a:custGeom>
                <a:avLst/>
                <a:gdLst/>
                <a:ahLst/>
                <a:cxnLst>
                  <a:cxn ang="0">
                    <a:pos x="338" y="269"/>
                  </a:cxn>
                  <a:cxn ang="0">
                    <a:pos x="112" y="337"/>
                  </a:cxn>
                  <a:cxn ang="0">
                    <a:pos x="44" y="112"/>
                  </a:cxn>
                  <a:cxn ang="0">
                    <a:pos x="269" y="43"/>
                  </a:cxn>
                  <a:cxn ang="0">
                    <a:pos x="338" y="269"/>
                  </a:cxn>
                </a:cxnLst>
                <a:rect l="0" t="0" r="r" b="b"/>
                <a:pathLst>
                  <a:path w="381" h="381">
                    <a:moveTo>
                      <a:pt x="338" y="269"/>
                    </a:moveTo>
                    <a:cubicBezTo>
                      <a:pt x="294" y="350"/>
                      <a:pt x="193" y="381"/>
                      <a:pt x="112" y="337"/>
                    </a:cubicBezTo>
                    <a:cubicBezTo>
                      <a:pt x="31" y="294"/>
                      <a:pt x="0" y="193"/>
                      <a:pt x="44" y="112"/>
                    </a:cubicBezTo>
                    <a:cubicBezTo>
                      <a:pt x="87" y="31"/>
                      <a:pt x="188" y="0"/>
                      <a:pt x="269" y="43"/>
                    </a:cubicBezTo>
                    <a:cubicBezTo>
                      <a:pt x="350" y="87"/>
                      <a:pt x="381" y="188"/>
                      <a:pt x="338" y="269"/>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7" name="Freeform 47"/>
              <p:cNvSpPr>
                <a:spLocks/>
              </p:cNvSpPr>
              <p:nvPr/>
            </p:nvSpPr>
            <p:spPr bwMode="auto">
              <a:xfrm>
                <a:off x="3681550" y="1953879"/>
                <a:ext cx="173916" cy="277157"/>
              </a:xfrm>
              <a:custGeom>
                <a:avLst/>
                <a:gdLst/>
                <a:ahLst/>
                <a:cxnLst>
                  <a:cxn ang="0">
                    <a:pos x="99" y="100"/>
                  </a:cxn>
                  <a:cxn ang="0">
                    <a:pos x="99" y="0"/>
                  </a:cxn>
                  <a:cxn ang="0">
                    <a:pos x="99" y="0"/>
                  </a:cxn>
                  <a:cxn ang="0">
                    <a:pos x="0" y="100"/>
                  </a:cxn>
                  <a:cxn ang="0">
                    <a:pos x="29" y="170"/>
                  </a:cxn>
                  <a:cxn ang="0">
                    <a:pos x="99" y="100"/>
                  </a:cxn>
                </a:cxnLst>
                <a:rect l="0" t="0" r="r" b="b"/>
                <a:pathLst>
                  <a:path w="99" h="170">
                    <a:moveTo>
                      <a:pt x="99" y="100"/>
                    </a:moveTo>
                    <a:cubicBezTo>
                      <a:pt x="99" y="0"/>
                      <a:pt x="99" y="0"/>
                      <a:pt x="99" y="0"/>
                    </a:cubicBezTo>
                    <a:cubicBezTo>
                      <a:pt x="99" y="0"/>
                      <a:pt x="99" y="0"/>
                      <a:pt x="99" y="0"/>
                    </a:cubicBezTo>
                    <a:cubicBezTo>
                      <a:pt x="44" y="0"/>
                      <a:pt x="0" y="45"/>
                      <a:pt x="0" y="100"/>
                    </a:cubicBezTo>
                    <a:cubicBezTo>
                      <a:pt x="0" y="127"/>
                      <a:pt x="11" y="152"/>
                      <a:pt x="29" y="170"/>
                    </a:cubicBezTo>
                    <a:cubicBezTo>
                      <a:pt x="99" y="100"/>
                      <a:pt x="99" y="100"/>
                      <a:pt x="99" y="100"/>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8" name="Freeform 48"/>
              <p:cNvSpPr>
                <a:spLocks/>
              </p:cNvSpPr>
              <p:nvPr/>
            </p:nvSpPr>
            <p:spPr bwMode="auto">
              <a:xfrm>
                <a:off x="3746036" y="2135651"/>
                <a:ext cx="298979" cy="160175"/>
              </a:xfrm>
              <a:custGeom>
                <a:avLst/>
                <a:gdLst/>
                <a:ahLst/>
                <a:cxnLst>
                  <a:cxn ang="0">
                    <a:pos x="0" y="70"/>
                  </a:cxn>
                  <a:cxn ang="0">
                    <a:pos x="70" y="99"/>
                  </a:cxn>
                  <a:cxn ang="0">
                    <a:pos x="169" y="0"/>
                  </a:cxn>
                  <a:cxn ang="0">
                    <a:pos x="70" y="0"/>
                  </a:cxn>
                  <a:cxn ang="0">
                    <a:pos x="0" y="70"/>
                  </a:cxn>
                </a:cxnLst>
                <a:rect l="0" t="0" r="r" b="b"/>
                <a:pathLst>
                  <a:path w="169" h="99">
                    <a:moveTo>
                      <a:pt x="0" y="70"/>
                    </a:moveTo>
                    <a:cubicBezTo>
                      <a:pt x="18" y="88"/>
                      <a:pt x="43" y="99"/>
                      <a:pt x="70" y="99"/>
                    </a:cubicBezTo>
                    <a:cubicBezTo>
                      <a:pt x="125" y="99"/>
                      <a:pt x="169" y="55"/>
                      <a:pt x="169" y="0"/>
                    </a:cubicBezTo>
                    <a:cubicBezTo>
                      <a:pt x="70" y="0"/>
                      <a:pt x="70" y="0"/>
                      <a:pt x="70" y="0"/>
                    </a:cubicBezTo>
                    <a:lnTo>
                      <a:pt x="0" y="7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69" name="Freeform 49"/>
              <p:cNvSpPr>
                <a:spLocks/>
              </p:cNvSpPr>
              <p:nvPr/>
            </p:nvSpPr>
            <p:spPr bwMode="auto">
              <a:xfrm>
                <a:off x="3878915" y="1953879"/>
                <a:ext cx="173916" cy="163775"/>
              </a:xfrm>
              <a:custGeom>
                <a:avLst/>
                <a:gdLst/>
                <a:ahLst/>
                <a:cxnLst>
                  <a:cxn ang="0">
                    <a:pos x="0" y="0"/>
                  </a:cxn>
                  <a:cxn ang="0">
                    <a:pos x="0" y="100"/>
                  </a:cxn>
                  <a:cxn ang="0">
                    <a:pos x="99" y="100"/>
                  </a:cxn>
                  <a:cxn ang="0">
                    <a:pos x="99" y="100"/>
                  </a:cxn>
                  <a:cxn ang="0">
                    <a:pos x="0" y="0"/>
                  </a:cxn>
                </a:cxnLst>
                <a:rect l="0" t="0" r="r" b="b"/>
                <a:pathLst>
                  <a:path w="99" h="100">
                    <a:moveTo>
                      <a:pt x="0" y="0"/>
                    </a:moveTo>
                    <a:cubicBezTo>
                      <a:pt x="0" y="100"/>
                      <a:pt x="0" y="100"/>
                      <a:pt x="0" y="100"/>
                    </a:cubicBezTo>
                    <a:cubicBezTo>
                      <a:pt x="99" y="100"/>
                      <a:pt x="99" y="100"/>
                      <a:pt x="99" y="100"/>
                    </a:cubicBezTo>
                    <a:cubicBezTo>
                      <a:pt x="99" y="100"/>
                      <a:pt x="99" y="100"/>
                      <a:pt x="99" y="100"/>
                    </a:cubicBezTo>
                    <a:cubicBezTo>
                      <a:pt x="99" y="45"/>
                      <a:pt x="55" y="1"/>
                      <a:pt x="0" y="0"/>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0" name="Freeform 50"/>
              <p:cNvSpPr>
                <a:spLocks noEditPoints="1"/>
              </p:cNvSpPr>
              <p:nvPr/>
            </p:nvSpPr>
            <p:spPr bwMode="auto">
              <a:xfrm>
                <a:off x="4121225" y="4576075"/>
                <a:ext cx="91843" cy="84587"/>
              </a:xfrm>
              <a:custGeom>
                <a:avLst/>
                <a:gdLst/>
                <a:ahLst/>
                <a:cxnLst>
                  <a:cxn ang="0">
                    <a:pos x="26" y="0"/>
                  </a:cxn>
                  <a:cxn ang="0">
                    <a:pos x="0" y="26"/>
                  </a:cxn>
                  <a:cxn ang="0">
                    <a:pos x="26" y="52"/>
                  </a:cxn>
                  <a:cxn ang="0">
                    <a:pos x="52" y="26"/>
                  </a:cxn>
                  <a:cxn ang="0">
                    <a:pos x="26" y="0"/>
                  </a:cxn>
                  <a:cxn ang="0">
                    <a:pos x="26" y="45"/>
                  </a:cxn>
                  <a:cxn ang="0">
                    <a:pos x="7" y="26"/>
                  </a:cxn>
                  <a:cxn ang="0">
                    <a:pos x="26" y="7"/>
                  </a:cxn>
                  <a:cxn ang="0">
                    <a:pos x="45" y="26"/>
                  </a:cxn>
                  <a:cxn ang="0">
                    <a:pos x="26" y="45"/>
                  </a:cxn>
                </a:cxnLst>
                <a:rect l="0" t="0" r="r" b="b"/>
                <a:pathLst>
                  <a:path w="52" h="52">
                    <a:moveTo>
                      <a:pt x="26" y="0"/>
                    </a:moveTo>
                    <a:cubicBezTo>
                      <a:pt x="12" y="0"/>
                      <a:pt x="0" y="12"/>
                      <a:pt x="0" y="26"/>
                    </a:cubicBezTo>
                    <a:cubicBezTo>
                      <a:pt x="0" y="40"/>
                      <a:pt x="12" y="52"/>
                      <a:pt x="26" y="52"/>
                    </a:cubicBezTo>
                    <a:cubicBezTo>
                      <a:pt x="41" y="52"/>
                      <a:pt x="52" y="40"/>
                      <a:pt x="52" y="26"/>
                    </a:cubicBezTo>
                    <a:cubicBezTo>
                      <a:pt x="52" y="12"/>
                      <a:pt x="41" y="0"/>
                      <a:pt x="26" y="0"/>
                    </a:cubicBezTo>
                    <a:close/>
                    <a:moveTo>
                      <a:pt x="26" y="45"/>
                    </a:moveTo>
                    <a:cubicBezTo>
                      <a:pt x="16" y="45"/>
                      <a:pt x="7" y="37"/>
                      <a:pt x="7" y="26"/>
                    </a:cubicBezTo>
                    <a:cubicBezTo>
                      <a:pt x="7" y="16"/>
                      <a:pt x="16" y="7"/>
                      <a:pt x="26" y="7"/>
                    </a:cubicBezTo>
                    <a:cubicBezTo>
                      <a:pt x="37" y="7"/>
                      <a:pt x="45" y="16"/>
                      <a:pt x="45" y="26"/>
                    </a:cubicBezTo>
                    <a:cubicBezTo>
                      <a:pt x="45" y="37"/>
                      <a:pt x="37" y="45"/>
                      <a:pt x="26" y="45"/>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1" name="Freeform 51"/>
              <p:cNvSpPr>
                <a:spLocks noEditPoints="1"/>
              </p:cNvSpPr>
              <p:nvPr/>
            </p:nvSpPr>
            <p:spPr bwMode="auto">
              <a:xfrm>
                <a:off x="4056740" y="4518484"/>
                <a:ext cx="214952" cy="197969"/>
              </a:xfrm>
              <a:custGeom>
                <a:avLst/>
                <a:gdLst/>
                <a:ahLst/>
                <a:cxnLst>
                  <a:cxn ang="0">
                    <a:pos x="61" y="0"/>
                  </a:cxn>
                  <a:cxn ang="0">
                    <a:pos x="0" y="61"/>
                  </a:cxn>
                  <a:cxn ang="0">
                    <a:pos x="61" y="122"/>
                  </a:cxn>
                  <a:cxn ang="0">
                    <a:pos x="122" y="61"/>
                  </a:cxn>
                  <a:cxn ang="0">
                    <a:pos x="61" y="0"/>
                  </a:cxn>
                  <a:cxn ang="0">
                    <a:pos x="62" y="91"/>
                  </a:cxn>
                  <a:cxn ang="0">
                    <a:pos x="33" y="62"/>
                  </a:cxn>
                  <a:cxn ang="0">
                    <a:pos x="62" y="33"/>
                  </a:cxn>
                  <a:cxn ang="0">
                    <a:pos x="91" y="62"/>
                  </a:cxn>
                  <a:cxn ang="0">
                    <a:pos x="62" y="91"/>
                  </a:cxn>
                </a:cxnLst>
                <a:rect l="0" t="0" r="r" b="b"/>
                <a:pathLst>
                  <a:path w="122" h="122">
                    <a:moveTo>
                      <a:pt x="61" y="0"/>
                    </a:moveTo>
                    <a:cubicBezTo>
                      <a:pt x="28" y="0"/>
                      <a:pt x="0" y="27"/>
                      <a:pt x="0" y="61"/>
                    </a:cubicBezTo>
                    <a:cubicBezTo>
                      <a:pt x="0" y="95"/>
                      <a:pt x="28" y="122"/>
                      <a:pt x="61" y="122"/>
                    </a:cubicBezTo>
                    <a:cubicBezTo>
                      <a:pt x="95" y="122"/>
                      <a:pt x="122" y="95"/>
                      <a:pt x="122" y="61"/>
                    </a:cubicBezTo>
                    <a:cubicBezTo>
                      <a:pt x="122" y="27"/>
                      <a:pt x="95" y="0"/>
                      <a:pt x="61" y="0"/>
                    </a:cubicBezTo>
                    <a:close/>
                    <a:moveTo>
                      <a:pt x="62" y="91"/>
                    </a:moveTo>
                    <a:cubicBezTo>
                      <a:pt x="46" y="91"/>
                      <a:pt x="33" y="78"/>
                      <a:pt x="33" y="62"/>
                    </a:cubicBezTo>
                    <a:cubicBezTo>
                      <a:pt x="33" y="46"/>
                      <a:pt x="46" y="33"/>
                      <a:pt x="62" y="33"/>
                    </a:cubicBezTo>
                    <a:cubicBezTo>
                      <a:pt x="78" y="33"/>
                      <a:pt x="91" y="46"/>
                      <a:pt x="91" y="62"/>
                    </a:cubicBezTo>
                    <a:cubicBezTo>
                      <a:pt x="91" y="78"/>
                      <a:pt x="78" y="91"/>
                      <a:pt x="62" y="9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2" name="Freeform 52"/>
              <p:cNvSpPr>
                <a:spLocks/>
              </p:cNvSpPr>
              <p:nvPr/>
            </p:nvSpPr>
            <p:spPr bwMode="auto">
              <a:xfrm>
                <a:off x="2569661" y="1395965"/>
                <a:ext cx="9771" cy="7199"/>
              </a:xfrm>
              <a:custGeom>
                <a:avLst/>
                <a:gdLst/>
                <a:ahLst/>
                <a:cxnLst>
                  <a:cxn ang="0">
                    <a:pos x="0" y="0"/>
                  </a:cxn>
                  <a:cxn ang="0">
                    <a:pos x="0" y="4"/>
                  </a:cxn>
                  <a:cxn ang="0">
                    <a:pos x="5" y="4"/>
                  </a:cxn>
                  <a:cxn ang="0">
                    <a:pos x="5" y="2"/>
                  </a:cxn>
                  <a:cxn ang="0">
                    <a:pos x="5" y="0"/>
                  </a:cxn>
                  <a:cxn ang="0">
                    <a:pos x="0" y="0"/>
                  </a:cxn>
                </a:cxnLst>
                <a:rect l="0" t="0" r="r" b="b"/>
                <a:pathLst>
                  <a:path w="5" h="4">
                    <a:moveTo>
                      <a:pt x="0" y="0"/>
                    </a:moveTo>
                    <a:cubicBezTo>
                      <a:pt x="0" y="4"/>
                      <a:pt x="0" y="4"/>
                      <a:pt x="0" y="4"/>
                    </a:cubicBezTo>
                    <a:cubicBezTo>
                      <a:pt x="5" y="4"/>
                      <a:pt x="5" y="4"/>
                      <a:pt x="5" y="4"/>
                    </a:cubicBezTo>
                    <a:cubicBezTo>
                      <a:pt x="5" y="3"/>
                      <a:pt x="5" y="3"/>
                      <a:pt x="5" y="2"/>
                    </a:cubicBezTo>
                    <a:cubicBezTo>
                      <a:pt x="5" y="1"/>
                      <a:pt x="5" y="0"/>
                      <a:pt x="5" y="0"/>
                    </a:cubicBez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3" name="Freeform 53"/>
              <p:cNvSpPr>
                <a:spLocks/>
              </p:cNvSpPr>
              <p:nvPr/>
            </p:nvSpPr>
            <p:spPr bwMode="auto">
              <a:xfrm>
                <a:off x="2643917" y="1327576"/>
                <a:ext cx="9771" cy="8999"/>
              </a:xfrm>
              <a:custGeom>
                <a:avLst/>
                <a:gdLst/>
                <a:ahLst/>
                <a:cxnLst>
                  <a:cxn ang="0">
                    <a:pos x="5" y="5"/>
                  </a:cxn>
                  <a:cxn ang="0">
                    <a:pos x="5" y="0"/>
                  </a:cxn>
                  <a:cxn ang="0">
                    <a:pos x="0" y="0"/>
                  </a:cxn>
                  <a:cxn ang="0">
                    <a:pos x="0" y="5"/>
                  </a:cxn>
                  <a:cxn ang="0">
                    <a:pos x="2" y="5"/>
                  </a:cxn>
                  <a:cxn ang="0">
                    <a:pos x="5" y="5"/>
                  </a:cxn>
                </a:cxnLst>
                <a:rect l="0" t="0" r="r" b="b"/>
                <a:pathLst>
                  <a:path w="5" h="5">
                    <a:moveTo>
                      <a:pt x="5" y="5"/>
                    </a:moveTo>
                    <a:cubicBezTo>
                      <a:pt x="5" y="0"/>
                      <a:pt x="5" y="0"/>
                      <a:pt x="5" y="0"/>
                    </a:cubicBezTo>
                    <a:cubicBezTo>
                      <a:pt x="0" y="0"/>
                      <a:pt x="0" y="0"/>
                      <a:pt x="0" y="0"/>
                    </a:cubicBezTo>
                    <a:cubicBezTo>
                      <a:pt x="0" y="5"/>
                      <a:pt x="0" y="5"/>
                      <a:pt x="0" y="5"/>
                    </a:cubicBezTo>
                    <a:cubicBezTo>
                      <a:pt x="1" y="5"/>
                      <a:pt x="2" y="5"/>
                      <a:pt x="2" y="5"/>
                    </a:cubicBezTo>
                    <a:cubicBezTo>
                      <a:pt x="3" y="5"/>
                      <a:pt x="4" y="5"/>
                      <a:pt x="5" y="5"/>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4" name="Freeform 54"/>
              <p:cNvSpPr>
                <a:spLocks/>
              </p:cNvSpPr>
              <p:nvPr/>
            </p:nvSpPr>
            <p:spPr bwMode="auto">
              <a:xfrm>
                <a:off x="2716219" y="1395965"/>
                <a:ext cx="11725" cy="7199"/>
              </a:xfrm>
              <a:custGeom>
                <a:avLst/>
                <a:gdLst/>
                <a:ahLst/>
                <a:cxnLst>
                  <a:cxn ang="0">
                    <a:pos x="6" y="4"/>
                  </a:cxn>
                  <a:cxn ang="0">
                    <a:pos x="6" y="0"/>
                  </a:cxn>
                  <a:cxn ang="0">
                    <a:pos x="0" y="0"/>
                  </a:cxn>
                  <a:cxn ang="0">
                    <a:pos x="0" y="2"/>
                  </a:cxn>
                  <a:cxn ang="0">
                    <a:pos x="0" y="4"/>
                  </a:cxn>
                  <a:cxn ang="0">
                    <a:pos x="6" y="4"/>
                  </a:cxn>
                </a:cxnLst>
                <a:rect l="0" t="0" r="r" b="b"/>
                <a:pathLst>
                  <a:path w="6" h="4">
                    <a:moveTo>
                      <a:pt x="6" y="4"/>
                    </a:moveTo>
                    <a:cubicBezTo>
                      <a:pt x="6" y="0"/>
                      <a:pt x="6" y="0"/>
                      <a:pt x="6" y="0"/>
                    </a:cubicBezTo>
                    <a:cubicBezTo>
                      <a:pt x="0" y="0"/>
                      <a:pt x="0" y="0"/>
                      <a:pt x="0" y="0"/>
                    </a:cubicBezTo>
                    <a:cubicBezTo>
                      <a:pt x="0" y="0"/>
                      <a:pt x="0" y="1"/>
                      <a:pt x="0" y="2"/>
                    </a:cubicBezTo>
                    <a:cubicBezTo>
                      <a:pt x="0" y="3"/>
                      <a:pt x="0" y="3"/>
                      <a:pt x="0" y="4"/>
                    </a:cubicBezTo>
                    <a:lnTo>
                      <a:pt x="6" y="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5" name="Freeform 55"/>
              <p:cNvSpPr>
                <a:spLocks/>
              </p:cNvSpPr>
              <p:nvPr/>
            </p:nvSpPr>
            <p:spPr bwMode="auto">
              <a:xfrm>
                <a:off x="2643917" y="1462555"/>
                <a:ext cx="9771" cy="8999"/>
              </a:xfrm>
              <a:custGeom>
                <a:avLst/>
                <a:gdLst/>
                <a:ahLst/>
                <a:cxnLst>
                  <a:cxn ang="0">
                    <a:pos x="5" y="0"/>
                  </a:cxn>
                  <a:cxn ang="0">
                    <a:pos x="2" y="0"/>
                  </a:cxn>
                  <a:cxn ang="0">
                    <a:pos x="0" y="0"/>
                  </a:cxn>
                  <a:cxn ang="0">
                    <a:pos x="0" y="5"/>
                  </a:cxn>
                  <a:cxn ang="0">
                    <a:pos x="5" y="5"/>
                  </a:cxn>
                  <a:cxn ang="0">
                    <a:pos x="5" y="0"/>
                  </a:cxn>
                </a:cxnLst>
                <a:rect l="0" t="0" r="r" b="b"/>
                <a:pathLst>
                  <a:path w="5" h="5">
                    <a:moveTo>
                      <a:pt x="5" y="0"/>
                    </a:moveTo>
                    <a:cubicBezTo>
                      <a:pt x="4" y="0"/>
                      <a:pt x="3" y="0"/>
                      <a:pt x="2" y="0"/>
                    </a:cubicBezTo>
                    <a:cubicBezTo>
                      <a:pt x="2" y="0"/>
                      <a:pt x="1" y="0"/>
                      <a:pt x="0" y="0"/>
                    </a:cubicBezTo>
                    <a:cubicBezTo>
                      <a:pt x="0" y="5"/>
                      <a:pt x="0" y="5"/>
                      <a:pt x="0" y="5"/>
                    </a:cubicBezTo>
                    <a:cubicBezTo>
                      <a:pt x="5" y="5"/>
                      <a:pt x="5" y="5"/>
                      <a:pt x="5" y="5"/>
                    </a:cubicBezTo>
                    <a:lnTo>
                      <a:pt x="5"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6" name="Freeform 56"/>
              <p:cNvSpPr>
                <a:spLocks/>
              </p:cNvSpPr>
              <p:nvPr/>
            </p:nvSpPr>
            <p:spPr bwMode="auto">
              <a:xfrm>
                <a:off x="2645871" y="1341974"/>
                <a:ext cx="44945" cy="61191"/>
              </a:xfrm>
              <a:custGeom>
                <a:avLst/>
                <a:gdLst/>
                <a:ahLst/>
                <a:cxnLst>
                  <a:cxn ang="0">
                    <a:pos x="3" y="0"/>
                  </a:cxn>
                  <a:cxn ang="0">
                    <a:pos x="0" y="0"/>
                  </a:cxn>
                  <a:cxn ang="0">
                    <a:pos x="0" y="34"/>
                  </a:cxn>
                  <a:cxn ang="0">
                    <a:pos x="23" y="34"/>
                  </a:cxn>
                  <a:cxn ang="0">
                    <a:pos x="23" y="30"/>
                  </a:cxn>
                  <a:cxn ang="0">
                    <a:pos x="3" y="30"/>
                  </a:cxn>
                  <a:cxn ang="0">
                    <a:pos x="3" y="0"/>
                  </a:cxn>
                </a:cxnLst>
                <a:rect l="0" t="0" r="r" b="b"/>
                <a:pathLst>
                  <a:path w="23" h="34">
                    <a:moveTo>
                      <a:pt x="3" y="0"/>
                    </a:moveTo>
                    <a:lnTo>
                      <a:pt x="0" y="0"/>
                    </a:lnTo>
                    <a:lnTo>
                      <a:pt x="0" y="34"/>
                    </a:lnTo>
                    <a:lnTo>
                      <a:pt x="23" y="34"/>
                    </a:lnTo>
                    <a:lnTo>
                      <a:pt x="23" y="30"/>
                    </a:lnTo>
                    <a:lnTo>
                      <a:pt x="3" y="30"/>
                    </a:lnTo>
                    <a:lnTo>
                      <a:pt x="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7" name="Freeform 57"/>
              <p:cNvSpPr>
                <a:spLocks/>
              </p:cNvSpPr>
              <p:nvPr/>
            </p:nvSpPr>
            <p:spPr bwMode="auto">
              <a:xfrm>
                <a:off x="2675183" y="1259186"/>
                <a:ext cx="111384" cy="98985"/>
              </a:xfrm>
              <a:custGeom>
                <a:avLst/>
                <a:gdLst/>
                <a:ahLst/>
                <a:cxnLst>
                  <a:cxn ang="0">
                    <a:pos x="30" y="0"/>
                  </a:cxn>
                  <a:cxn ang="0">
                    <a:pos x="0" y="20"/>
                  </a:cxn>
                  <a:cxn ang="0">
                    <a:pos x="47" y="60"/>
                  </a:cxn>
                  <a:cxn ang="0">
                    <a:pos x="63" y="32"/>
                  </a:cxn>
                  <a:cxn ang="0">
                    <a:pos x="30" y="0"/>
                  </a:cxn>
                </a:cxnLst>
                <a:rect l="0" t="0" r="r" b="b"/>
                <a:pathLst>
                  <a:path w="63" h="60">
                    <a:moveTo>
                      <a:pt x="30" y="0"/>
                    </a:moveTo>
                    <a:cubicBezTo>
                      <a:pt x="16" y="0"/>
                      <a:pt x="5" y="8"/>
                      <a:pt x="0" y="20"/>
                    </a:cubicBezTo>
                    <a:cubicBezTo>
                      <a:pt x="21" y="24"/>
                      <a:pt x="39" y="40"/>
                      <a:pt x="47" y="60"/>
                    </a:cubicBezTo>
                    <a:cubicBezTo>
                      <a:pt x="56" y="54"/>
                      <a:pt x="63" y="44"/>
                      <a:pt x="63" y="32"/>
                    </a:cubicBezTo>
                    <a:cubicBezTo>
                      <a:pt x="63" y="14"/>
                      <a:pt x="48" y="0"/>
                      <a:pt x="30" y="0"/>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8" name="Freeform 58"/>
              <p:cNvSpPr>
                <a:spLocks/>
              </p:cNvSpPr>
              <p:nvPr/>
            </p:nvSpPr>
            <p:spPr bwMode="auto">
              <a:xfrm>
                <a:off x="2509083" y="1259186"/>
                <a:ext cx="111384" cy="98985"/>
              </a:xfrm>
              <a:custGeom>
                <a:avLst/>
                <a:gdLst/>
                <a:ahLst/>
                <a:cxnLst>
                  <a:cxn ang="0">
                    <a:pos x="63" y="20"/>
                  </a:cxn>
                  <a:cxn ang="0">
                    <a:pos x="33" y="0"/>
                  </a:cxn>
                  <a:cxn ang="0">
                    <a:pos x="0" y="32"/>
                  </a:cxn>
                  <a:cxn ang="0">
                    <a:pos x="15" y="60"/>
                  </a:cxn>
                  <a:cxn ang="0">
                    <a:pos x="63" y="20"/>
                  </a:cxn>
                </a:cxnLst>
                <a:rect l="0" t="0" r="r" b="b"/>
                <a:pathLst>
                  <a:path w="63" h="60">
                    <a:moveTo>
                      <a:pt x="63" y="20"/>
                    </a:moveTo>
                    <a:cubicBezTo>
                      <a:pt x="58" y="8"/>
                      <a:pt x="46" y="0"/>
                      <a:pt x="33" y="0"/>
                    </a:cubicBezTo>
                    <a:cubicBezTo>
                      <a:pt x="15" y="0"/>
                      <a:pt x="0" y="14"/>
                      <a:pt x="0" y="32"/>
                    </a:cubicBezTo>
                    <a:cubicBezTo>
                      <a:pt x="0" y="44"/>
                      <a:pt x="6" y="54"/>
                      <a:pt x="15" y="60"/>
                    </a:cubicBezTo>
                    <a:cubicBezTo>
                      <a:pt x="23" y="40"/>
                      <a:pt x="41" y="24"/>
                      <a:pt x="63" y="20"/>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79" name="Freeform 59"/>
              <p:cNvSpPr>
                <a:spLocks noEditPoints="1"/>
              </p:cNvSpPr>
              <p:nvPr/>
            </p:nvSpPr>
            <p:spPr bwMode="auto">
              <a:xfrm>
                <a:off x="2534487" y="1293381"/>
                <a:ext cx="228631" cy="226765"/>
              </a:xfrm>
              <a:custGeom>
                <a:avLst/>
                <a:gdLst/>
                <a:ahLst/>
                <a:cxnLst>
                  <a:cxn ang="0">
                    <a:pos x="129" y="65"/>
                  </a:cxn>
                  <a:cxn ang="0">
                    <a:pos x="64" y="0"/>
                  </a:cxn>
                  <a:cxn ang="0">
                    <a:pos x="0" y="65"/>
                  </a:cxn>
                  <a:cxn ang="0">
                    <a:pos x="26" y="117"/>
                  </a:cxn>
                  <a:cxn ang="0">
                    <a:pos x="16" y="139"/>
                  </a:cxn>
                  <a:cxn ang="0">
                    <a:pos x="25" y="139"/>
                  </a:cxn>
                  <a:cxn ang="0">
                    <a:pos x="33" y="121"/>
                  </a:cxn>
                  <a:cxn ang="0">
                    <a:pos x="64" y="129"/>
                  </a:cxn>
                  <a:cxn ang="0">
                    <a:pos x="94" y="122"/>
                  </a:cxn>
                  <a:cxn ang="0">
                    <a:pos x="101" y="139"/>
                  </a:cxn>
                  <a:cxn ang="0">
                    <a:pos x="111" y="139"/>
                  </a:cxn>
                  <a:cxn ang="0">
                    <a:pos x="101" y="118"/>
                  </a:cxn>
                  <a:cxn ang="0">
                    <a:pos x="129" y="65"/>
                  </a:cxn>
                  <a:cxn ang="0">
                    <a:pos x="17" y="65"/>
                  </a:cxn>
                  <a:cxn ang="0">
                    <a:pos x="64" y="18"/>
                  </a:cxn>
                  <a:cxn ang="0">
                    <a:pos x="106" y="42"/>
                  </a:cxn>
                  <a:cxn ang="0">
                    <a:pos x="111" y="64"/>
                  </a:cxn>
                  <a:cxn ang="0">
                    <a:pos x="63" y="112"/>
                  </a:cxn>
                  <a:cxn ang="0">
                    <a:pos x="50" y="110"/>
                  </a:cxn>
                  <a:cxn ang="0">
                    <a:pos x="17" y="65"/>
                  </a:cxn>
                </a:cxnLst>
                <a:rect l="0" t="0" r="r" b="b"/>
                <a:pathLst>
                  <a:path w="129" h="139">
                    <a:moveTo>
                      <a:pt x="129" y="65"/>
                    </a:moveTo>
                    <a:cubicBezTo>
                      <a:pt x="129" y="29"/>
                      <a:pt x="100" y="0"/>
                      <a:pt x="64" y="0"/>
                    </a:cubicBezTo>
                    <a:cubicBezTo>
                      <a:pt x="29" y="0"/>
                      <a:pt x="0" y="29"/>
                      <a:pt x="0" y="65"/>
                    </a:cubicBezTo>
                    <a:cubicBezTo>
                      <a:pt x="0" y="86"/>
                      <a:pt x="10" y="105"/>
                      <a:pt x="26" y="117"/>
                    </a:cubicBezTo>
                    <a:cubicBezTo>
                      <a:pt x="16" y="139"/>
                      <a:pt x="16" y="139"/>
                      <a:pt x="16" y="139"/>
                    </a:cubicBezTo>
                    <a:cubicBezTo>
                      <a:pt x="25" y="139"/>
                      <a:pt x="25" y="139"/>
                      <a:pt x="25" y="139"/>
                    </a:cubicBezTo>
                    <a:cubicBezTo>
                      <a:pt x="33" y="121"/>
                      <a:pt x="33" y="121"/>
                      <a:pt x="33" y="121"/>
                    </a:cubicBezTo>
                    <a:cubicBezTo>
                      <a:pt x="42" y="126"/>
                      <a:pt x="53" y="129"/>
                      <a:pt x="64" y="129"/>
                    </a:cubicBezTo>
                    <a:cubicBezTo>
                      <a:pt x="75" y="129"/>
                      <a:pt x="85" y="127"/>
                      <a:pt x="94" y="122"/>
                    </a:cubicBezTo>
                    <a:cubicBezTo>
                      <a:pt x="101" y="139"/>
                      <a:pt x="101" y="139"/>
                      <a:pt x="101" y="139"/>
                    </a:cubicBezTo>
                    <a:cubicBezTo>
                      <a:pt x="111" y="139"/>
                      <a:pt x="111" y="139"/>
                      <a:pt x="111" y="139"/>
                    </a:cubicBezTo>
                    <a:cubicBezTo>
                      <a:pt x="101" y="118"/>
                      <a:pt x="101" y="118"/>
                      <a:pt x="101" y="118"/>
                    </a:cubicBezTo>
                    <a:cubicBezTo>
                      <a:pt x="118" y="106"/>
                      <a:pt x="129" y="87"/>
                      <a:pt x="129" y="65"/>
                    </a:cubicBezTo>
                    <a:close/>
                    <a:moveTo>
                      <a:pt x="17" y="65"/>
                    </a:moveTo>
                    <a:cubicBezTo>
                      <a:pt x="17" y="39"/>
                      <a:pt x="38" y="18"/>
                      <a:pt x="64" y="18"/>
                    </a:cubicBezTo>
                    <a:cubicBezTo>
                      <a:pt x="82" y="18"/>
                      <a:pt x="98" y="28"/>
                      <a:pt x="106" y="42"/>
                    </a:cubicBezTo>
                    <a:cubicBezTo>
                      <a:pt x="109" y="49"/>
                      <a:pt x="111" y="56"/>
                      <a:pt x="111" y="64"/>
                    </a:cubicBezTo>
                    <a:cubicBezTo>
                      <a:pt x="111" y="90"/>
                      <a:pt x="89" y="112"/>
                      <a:pt x="63" y="112"/>
                    </a:cubicBezTo>
                    <a:cubicBezTo>
                      <a:pt x="59" y="112"/>
                      <a:pt x="54" y="111"/>
                      <a:pt x="50" y="110"/>
                    </a:cubicBezTo>
                    <a:cubicBezTo>
                      <a:pt x="31" y="104"/>
                      <a:pt x="17" y="86"/>
                      <a:pt x="17" y="65"/>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0" name="Freeform 60"/>
              <p:cNvSpPr>
                <a:spLocks noEditPoints="1"/>
              </p:cNvSpPr>
              <p:nvPr/>
            </p:nvSpPr>
            <p:spPr bwMode="auto">
              <a:xfrm>
                <a:off x="4383076" y="2351618"/>
                <a:ext cx="283346" cy="260960"/>
              </a:xfrm>
              <a:custGeom>
                <a:avLst/>
                <a:gdLst/>
                <a:ahLst/>
                <a:cxnLst>
                  <a:cxn ang="0">
                    <a:pos x="131" y="70"/>
                  </a:cxn>
                  <a:cxn ang="0">
                    <a:pos x="120" y="59"/>
                  </a:cxn>
                  <a:cxn ang="0">
                    <a:pos x="145" y="32"/>
                  </a:cxn>
                  <a:cxn ang="0">
                    <a:pos x="111" y="0"/>
                  </a:cxn>
                  <a:cxn ang="0">
                    <a:pos x="86" y="26"/>
                  </a:cxn>
                  <a:cxn ang="0">
                    <a:pos x="73" y="12"/>
                  </a:cxn>
                  <a:cxn ang="0">
                    <a:pos x="57" y="29"/>
                  </a:cxn>
                  <a:cxn ang="0">
                    <a:pos x="70" y="41"/>
                  </a:cxn>
                  <a:cxn ang="0">
                    <a:pos x="18" y="94"/>
                  </a:cxn>
                  <a:cxn ang="0">
                    <a:pos x="17" y="110"/>
                  </a:cxn>
                  <a:cxn ang="0">
                    <a:pos x="0" y="125"/>
                  </a:cxn>
                  <a:cxn ang="0">
                    <a:pos x="20" y="145"/>
                  </a:cxn>
                  <a:cxn ang="0">
                    <a:pos x="36" y="130"/>
                  </a:cxn>
                  <a:cxn ang="0">
                    <a:pos x="52" y="127"/>
                  </a:cxn>
                  <a:cxn ang="0">
                    <a:pos x="104" y="75"/>
                  </a:cxn>
                  <a:cxn ang="0">
                    <a:pos x="116" y="87"/>
                  </a:cxn>
                  <a:cxn ang="0">
                    <a:pos x="131" y="70"/>
                  </a:cxn>
                  <a:cxn ang="0">
                    <a:pos x="49" y="122"/>
                  </a:cxn>
                  <a:cxn ang="0">
                    <a:pos x="33" y="124"/>
                  </a:cxn>
                  <a:cxn ang="0">
                    <a:pos x="20" y="136"/>
                  </a:cxn>
                  <a:cxn ang="0">
                    <a:pos x="10" y="125"/>
                  </a:cxn>
                  <a:cxn ang="0">
                    <a:pos x="22" y="113"/>
                  </a:cxn>
                  <a:cxn ang="0">
                    <a:pos x="24" y="97"/>
                  </a:cxn>
                  <a:cxn ang="0">
                    <a:pos x="74" y="46"/>
                  </a:cxn>
                  <a:cxn ang="0">
                    <a:pos x="100" y="70"/>
                  </a:cxn>
                  <a:cxn ang="0">
                    <a:pos x="49" y="122"/>
                  </a:cxn>
                </a:cxnLst>
                <a:rect l="0" t="0" r="r" b="b"/>
                <a:pathLst>
                  <a:path w="145" h="145">
                    <a:moveTo>
                      <a:pt x="131" y="70"/>
                    </a:moveTo>
                    <a:lnTo>
                      <a:pt x="120" y="59"/>
                    </a:lnTo>
                    <a:lnTo>
                      <a:pt x="145" y="32"/>
                    </a:lnTo>
                    <a:lnTo>
                      <a:pt x="111" y="0"/>
                    </a:lnTo>
                    <a:lnTo>
                      <a:pt x="86" y="26"/>
                    </a:lnTo>
                    <a:lnTo>
                      <a:pt x="73" y="12"/>
                    </a:lnTo>
                    <a:lnTo>
                      <a:pt x="57" y="29"/>
                    </a:lnTo>
                    <a:lnTo>
                      <a:pt x="70" y="41"/>
                    </a:lnTo>
                    <a:lnTo>
                      <a:pt x="18" y="94"/>
                    </a:lnTo>
                    <a:lnTo>
                      <a:pt x="17" y="110"/>
                    </a:lnTo>
                    <a:lnTo>
                      <a:pt x="0" y="125"/>
                    </a:lnTo>
                    <a:lnTo>
                      <a:pt x="20" y="145"/>
                    </a:lnTo>
                    <a:lnTo>
                      <a:pt x="36" y="130"/>
                    </a:lnTo>
                    <a:lnTo>
                      <a:pt x="52" y="127"/>
                    </a:lnTo>
                    <a:lnTo>
                      <a:pt x="104" y="75"/>
                    </a:lnTo>
                    <a:lnTo>
                      <a:pt x="116" y="87"/>
                    </a:lnTo>
                    <a:lnTo>
                      <a:pt x="131" y="70"/>
                    </a:lnTo>
                    <a:close/>
                    <a:moveTo>
                      <a:pt x="49" y="122"/>
                    </a:moveTo>
                    <a:lnTo>
                      <a:pt x="33" y="124"/>
                    </a:lnTo>
                    <a:lnTo>
                      <a:pt x="20" y="136"/>
                    </a:lnTo>
                    <a:lnTo>
                      <a:pt x="10" y="125"/>
                    </a:lnTo>
                    <a:lnTo>
                      <a:pt x="22" y="113"/>
                    </a:lnTo>
                    <a:lnTo>
                      <a:pt x="24" y="97"/>
                    </a:lnTo>
                    <a:lnTo>
                      <a:pt x="74" y="46"/>
                    </a:lnTo>
                    <a:lnTo>
                      <a:pt x="100" y="70"/>
                    </a:lnTo>
                    <a:lnTo>
                      <a:pt x="49" y="12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1" name="Freeform 61"/>
              <p:cNvSpPr>
                <a:spLocks/>
              </p:cNvSpPr>
              <p:nvPr/>
            </p:nvSpPr>
            <p:spPr bwMode="auto">
              <a:xfrm>
                <a:off x="4963447" y="3321668"/>
                <a:ext cx="336107" cy="350946"/>
              </a:xfrm>
              <a:custGeom>
                <a:avLst/>
                <a:gdLst/>
                <a:ahLst/>
                <a:cxnLst>
                  <a:cxn ang="0">
                    <a:pos x="130" y="135"/>
                  </a:cxn>
                  <a:cxn ang="0">
                    <a:pos x="128" y="87"/>
                  </a:cxn>
                  <a:cxn ang="0">
                    <a:pos x="145" y="50"/>
                  </a:cxn>
                  <a:cxn ang="0">
                    <a:pos x="96" y="0"/>
                  </a:cxn>
                  <a:cxn ang="0">
                    <a:pos x="46" y="50"/>
                  </a:cxn>
                  <a:cxn ang="0">
                    <a:pos x="66" y="90"/>
                  </a:cxn>
                  <a:cxn ang="0">
                    <a:pos x="60" y="133"/>
                  </a:cxn>
                  <a:cxn ang="0">
                    <a:pos x="18" y="187"/>
                  </a:cxn>
                  <a:cxn ang="0">
                    <a:pos x="0" y="187"/>
                  </a:cxn>
                  <a:cxn ang="0">
                    <a:pos x="0" y="215"/>
                  </a:cxn>
                  <a:cxn ang="0">
                    <a:pos x="191" y="215"/>
                  </a:cxn>
                  <a:cxn ang="0">
                    <a:pos x="191" y="187"/>
                  </a:cxn>
                  <a:cxn ang="0">
                    <a:pos x="173" y="187"/>
                  </a:cxn>
                  <a:cxn ang="0">
                    <a:pos x="130" y="135"/>
                  </a:cxn>
                </a:cxnLst>
                <a:rect l="0" t="0" r="r" b="b"/>
                <a:pathLst>
                  <a:path w="191" h="215">
                    <a:moveTo>
                      <a:pt x="130" y="135"/>
                    </a:moveTo>
                    <a:cubicBezTo>
                      <a:pt x="125" y="120"/>
                      <a:pt x="126" y="100"/>
                      <a:pt x="128" y="87"/>
                    </a:cubicBezTo>
                    <a:cubicBezTo>
                      <a:pt x="139" y="78"/>
                      <a:pt x="145" y="65"/>
                      <a:pt x="145" y="50"/>
                    </a:cubicBezTo>
                    <a:cubicBezTo>
                      <a:pt x="145" y="22"/>
                      <a:pt x="123" y="0"/>
                      <a:pt x="96" y="0"/>
                    </a:cubicBezTo>
                    <a:cubicBezTo>
                      <a:pt x="68" y="0"/>
                      <a:pt x="46" y="22"/>
                      <a:pt x="46" y="50"/>
                    </a:cubicBezTo>
                    <a:cubicBezTo>
                      <a:pt x="46" y="66"/>
                      <a:pt x="54" y="81"/>
                      <a:pt x="66" y="90"/>
                    </a:cubicBezTo>
                    <a:cubicBezTo>
                      <a:pt x="67" y="102"/>
                      <a:pt x="66" y="118"/>
                      <a:pt x="60" y="133"/>
                    </a:cubicBezTo>
                    <a:cubicBezTo>
                      <a:pt x="51" y="158"/>
                      <a:pt x="24" y="182"/>
                      <a:pt x="18" y="187"/>
                    </a:cubicBezTo>
                    <a:cubicBezTo>
                      <a:pt x="0" y="187"/>
                      <a:pt x="0" y="187"/>
                      <a:pt x="0" y="187"/>
                    </a:cubicBezTo>
                    <a:cubicBezTo>
                      <a:pt x="0" y="215"/>
                      <a:pt x="0" y="215"/>
                      <a:pt x="0" y="215"/>
                    </a:cubicBezTo>
                    <a:cubicBezTo>
                      <a:pt x="191" y="215"/>
                      <a:pt x="191" y="215"/>
                      <a:pt x="191" y="215"/>
                    </a:cubicBezTo>
                    <a:cubicBezTo>
                      <a:pt x="191" y="187"/>
                      <a:pt x="191" y="187"/>
                      <a:pt x="191" y="187"/>
                    </a:cubicBezTo>
                    <a:cubicBezTo>
                      <a:pt x="173" y="187"/>
                      <a:pt x="173" y="187"/>
                      <a:pt x="173" y="187"/>
                    </a:cubicBezTo>
                    <a:cubicBezTo>
                      <a:pt x="167" y="182"/>
                      <a:pt x="137" y="156"/>
                      <a:pt x="130" y="135"/>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2" name="Freeform 62"/>
              <p:cNvSpPr>
                <a:spLocks noEditPoints="1"/>
              </p:cNvSpPr>
              <p:nvPr/>
            </p:nvSpPr>
            <p:spPr bwMode="auto">
              <a:xfrm>
                <a:off x="1774337" y="1179999"/>
                <a:ext cx="138742" cy="125981"/>
              </a:xfrm>
              <a:custGeom>
                <a:avLst/>
                <a:gdLst/>
                <a:ahLst/>
                <a:cxnLst>
                  <a:cxn ang="0">
                    <a:pos x="0" y="70"/>
                  </a:cxn>
                  <a:cxn ang="0">
                    <a:pos x="71" y="70"/>
                  </a:cxn>
                  <a:cxn ang="0">
                    <a:pos x="71" y="0"/>
                  </a:cxn>
                  <a:cxn ang="0">
                    <a:pos x="0" y="0"/>
                  </a:cxn>
                  <a:cxn ang="0">
                    <a:pos x="0" y="70"/>
                  </a:cxn>
                  <a:cxn ang="0">
                    <a:pos x="20" y="32"/>
                  </a:cxn>
                  <a:cxn ang="0">
                    <a:pos x="32" y="32"/>
                  </a:cxn>
                  <a:cxn ang="0">
                    <a:pos x="32" y="19"/>
                  </a:cxn>
                  <a:cxn ang="0">
                    <a:pos x="39" y="19"/>
                  </a:cxn>
                  <a:cxn ang="0">
                    <a:pos x="39" y="32"/>
                  </a:cxn>
                  <a:cxn ang="0">
                    <a:pos x="51" y="32"/>
                  </a:cxn>
                  <a:cxn ang="0">
                    <a:pos x="51" y="39"/>
                  </a:cxn>
                  <a:cxn ang="0">
                    <a:pos x="39" y="39"/>
                  </a:cxn>
                  <a:cxn ang="0">
                    <a:pos x="39" y="51"/>
                  </a:cxn>
                  <a:cxn ang="0">
                    <a:pos x="32" y="51"/>
                  </a:cxn>
                  <a:cxn ang="0">
                    <a:pos x="32" y="39"/>
                  </a:cxn>
                  <a:cxn ang="0">
                    <a:pos x="20" y="39"/>
                  </a:cxn>
                  <a:cxn ang="0">
                    <a:pos x="20" y="32"/>
                  </a:cxn>
                </a:cxnLst>
                <a:rect l="0" t="0" r="r" b="b"/>
                <a:pathLst>
                  <a:path w="71" h="70">
                    <a:moveTo>
                      <a:pt x="0" y="70"/>
                    </a:moveTo>
                    <a:lnTo>
                      <a:pt x="71" y="70"/>
                    </a:lnTo>
                    <a:lnTo>
                      <a:pt x="71" y="0"/>
                    </a:lnTo>
                    <a:lnTo>
                      <a:pt x="0" y="0"/>
                    </a:lnTo>
                    <a:lnTo>
                      <a:pt x="0" y="70"/>
                    </a:lnTo>
                    <a:close/>
                    <a:moveTo>
                      <a:pt x="20" y="32"/>
                    </a:moveTo>
                    <a:lnTo>
                      <a:pt x="32" y="32"/>
                    </a:lnTo>
                    <a:lnTo>
                      <a:pt x="32" y="19"/>
                    </a:lnTo>
                    <a:lnTo>
                      <a:pt x="39" y="19"/>
                    </a:lnTo>
                    <a:lnTo>
                      <a:pt x="39" y="32"/>
                    </a:lnTo>
                    <a:lnTo>
                      <a:pt x="51" y="32"/>
                    </a:lnTo>
                    <a:lnTo>
                      <a:pt x="51" y="39"/>
                    </a:lnTo>
                    <a:lnTo>
                      <a:pt x="39" y="39"/>
                    </a:lnTo>
                    <a:lnTo>
                      <a:pt x="39" y="51"/>
                    </a:lnTo>
                    <a:lnTo>
                      <a:pt x="32" y="51"/>
                    </a:lnTo>
                    <a:lnTo>
                      <a:pt x="32" y="39"/>
                    </a:lnTo>
                    <a:lnTo>
                      <a:pt x="20" y="39"/>
                    </a:lnTo>
                    <a:lnTo>
                      <a:pt x="20"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3" name="Freeform 63"/>
              <p:cNvSpPr>
                <a:spLocks noEditPoints="1"/>
              </p:cNvSpPr>
              <p:nvPr/>
            </p:nvSpPr>
            <p:spPr bwMode="auto">
              <a:xfrm>
                <a:off x="1774337" y="1320377"/>
                <a:ext cx="138742" cy="124181"/>
              </a:xfrm>
              <a:custGeom>
                <a:avLst/>
                <a:gdLst/>
                <a:ahLst/>
                <a:cxnLst>
                  <a:cxn ang="0">
                    <a:pos x="0" y="69"/>
                  </a:cxn>
                  <a:cxn ang="0">
                    <a:pos x="71" y="69"/>
                  </a:cxn>
                  <a:cxn ang="0">
                    <a:pos x="71" y="0"/>
                  </a:cxn>
                  <a:cxn ang="0">
                    <a:pos x="0" y="0"/>
                  </a:cxn>
                  <a:cxn ang="0">
                    <a:pos x="0" y="69"/>
                  </a:cxn>
                  <a:cxn ang="0">
                    <a:pos x="20" y="31"/>
                  </a:cxn>
                  <a:cxn ang="0">
                    <a:pos x="51" y="31"/>
                  </a:cxn>
                  <a:cxn ang="0">
                    <a:pos x="51" y="38"/>
                  </a:cxn>
                  <a:cxn ang="0">
                    <a:pos x="20" y="38"/>
                  </a:cxn>
                  <a:cxn ang="0">
                    <a:pos x="20" y="31"/>
                  </a:cxn>
                </a:cxnLst>
                <a:rect l="0" t="0" r="r" b="b"/>
                <a:pathLst>
                  <a:path w="71" h="69">
                    <a:moveTo>
                      <a:pt x="0" y="69"/>
                    </a:moveTo>
                    <a:lnTo>
                      <a:pt x="71" y="69"/>
                    </a:lnTo>
                    <a:lnTo>
                      <a:pt x="71" y="0"/>
                    </a:lnTo>
                    <a:lnTo>
                      <a:pt x="0" y="0"/>
                    </a:lnTo>
                    <a:lnTo>
                      <a:pt x="0" y="69"/>
                    </a:lnTo>
                    <a:close/>
                    <a:moveTo>
                      <a:pt x="20" y="31"/>
                    </a:moveTo>
                    <a:lnTo>
                      <a:pt x="51" y="31"/>
                    </a:lnTo>
                    <a:lnTo>
                      <a:pt x="51" y="38"/>
                    </a:lnTo>
                    <a:lnTo>
                      <a:pt x="20" y="38"/>
                    </a:lnTo>
                    <a:lnTo>
                      <a:pt x="20" y="3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4" name="Freeform 64"/>
              <p:cNvSpPr>
                <a:spLocks noEditPoints="1"/>
              </p:cNvSpPr>
              <p:nvPr/>
            </p:nvSpPr>
            <p:spPr bwMode="auto">
              <a:xfrm>
                <a:off x="1934574" y="1179999"/>
                <a:ext cx="136788" cy="125981"/>
              </a:xfrm>
              <a:custGeom>
                <a:avLst/>
                <a:gdLst/>
                <a:ahLst/>
                <a:cxnLst>
                  <a:cxn ang="0">
                    <a:pos x="0" y="0"/>
                  </a:cxn>
                  <a:cxn ang="0">
                    <a:pos x="0" y="70"/>
                  </a:cxn>
                  <a:cxn ang="0">
                    <a:pos x="70" y="70"/>
                  </a:cxn>
                  <a:cxn ang="0">
                    <a:pos x="70" y="0"/>
                  </a:cxn>
                  <a:cxn ang="0">
                    <a:pos x="0" y="0"/>
                  </a:cxn>
                  <a:cxn ang="0">
                    <a:pos x="51" y="43"/>
                  </a:cxn>
                  <a:cxn ang="0">
                    <a:pos x="46" y="49"/>
                  </a:cxn>
                  <a:cxn ang="0">
                    <a:pos x="38" y="40"/>
                  </a:cxn>
                  <a:cxn ang="0">
                    <a:pos x="29" y="49"/>
                  </a:cxn>
                  <a:cxn ang="0">
                    <a:pos x="24" y="43"/>
                  </a:cxn>
                  <a:cxn ang="0">
                    <a:pos x="32" y="35"/>
                  </a:cxn>
                  <a:cxn ang="0">
                    <a:pos x="24" y="26"/>
                  </a:cxn>
                  <a:cxn ang="0">
                    <a:pos x="29" y="22"/>
                  </a:cxn>
                  <a:cxn ang="0">
                    <a:pos x="38" y="30"/>
                  </a:cxn>
                  <a:cxn ang="0">
                    <a:pos x="46" y="22"/>
                  </a:cxn>
                  <a:cxn ang="0">
                    <a:pos x="51" y="26"/>
                  </a:cxn>
                  <a:cxn ang="0">
                    <a:pos x="42" y="35"/>
                  </a:cxn>
                  <a:cxn ang="0">
                    <a:pos x="51" y="43"/>
                  </a:cxn>
                </a:cxnLst>
                <a:rect l="0" t="0" r="r" b="b"/>
                <a:pathLst>
                  <a:path w="70" h="70">
                    <a:moveTo>
                      <a:pt x="0" y="0"/>
                    </a:moveTo>
                    <a:lnTo>
                      <a:pt x="0" y="70"/>
                    </a:lnTo>
                    <a:lnTo>
                      <a:pt x="70" y="70"/>
                    </a:lnTo>
                    <a:lnTo>
                      <a:pt x="70" y="0"/>
                    </a:lnTo>
                    <a:lnTo>
                      <a:pt x="0" y="0"/>
                    </a:lnTo>
                    <a:close/>
                    <a:moveTo>
                      <a:pt x="51" y="43"/>
                    </a:moveTo>
                    <a:lnTo>
                      <a:pt x="46" y="49"/>
                    </a:lnTo>
                    <a:lnTo>
                      <a:pt x="38" y="40"/>
                    </a:lnTo>
                    <a:lnTo>
                      <a:pt x="29" y="49"/>
                    </a:lnTo>
                    <a:lnTo>
                      <a:pt x="24" y="43"/>
                    </a:lnTo>
                    <a:lnTo>
                      <a:pt x="32" y="35"/>
                    </a:lnTo>
                    <a:lnTo>
                      <a:pt x="24" y="26"/>
                    </a:lnTo>
                    <a:lnTo>
                      <a:pt x="29" y="22"/>
                    </a:lnTo>
                    <a:lnTo>
                      <a:pt x="38" y="30"/>
                    </a:lnTo>
                    <a:lnTo>
                      <a:pt x="46" y="22"/>
                    </a:lnTo>
                    <a:lnTo>
                      <a:pt x="51" y="26"/>
                    </a:lnTo>
                    <a:lnTo>
                      <a:pt x="42" y="35"/>
                    </a:lnTo>
                    <a:lnTo>
                      <a:pt x="51" y="43"/>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5" name="Freeform 65"/>
              <p:cNvSpPr>
                <a:spLocks noEditPoints="1"/>
              </p:cNvSpPr>
              <p:nvPr/>
            </p:nvSpPr>
            <p:spPr bwMode="auto">
              <a:xfrm>
                <a:off x="1934574" y="1320377"/>
                <a:ext cx="136788" cy="124181"/>
              </a:xfrm>
              <a:custGeom>
                <a:avLst/>
                <a:gdLst/>
                <a:ahLst/>
                <a:cxnLst>
                  <a:cxn ang="0">
                    <a:pos x="0" y="77"/>
                  </a:cxn>
                  <a:cxn ang="0">
                    <a:pos x="78" y="77"/>
                  </a:cxn>
                  <a:cxn ang="0">
                    <a:pos x="78" y="0"/>
                  </a:cxn>
                  <a:cxn ang="0">
                    <a:pos x="0" y="0"/>
                  </a:cxn>
                  <a:cxn ang="0">
                    <a:pos x="0" y="77"/>
                  </a:cxn>
                  <a:cxn ang="0">
                    <a:pos x="47" y="56"/>
                  </a:cxn>
                  <a:cxn ang="0">
                    <a:pos x="46" y="58"/>
                  </a:cxn>
                  <a:cxn ang="0">
                    <a:pos x="44" y="60"/>
                  </a:cxn>
                  <a:cxn ang="0">
                    <a:pos x="41" y="60"/>
                  </a:cxn>
                  <a:cxn ang="0">
                    <a:pos x="39" y="60"/>
                  </a:cxn>
                  <a:cxn ang="0">
                    <a:pos x="37" y="58"/>
                  </a:cxn>
                  <a:cxn ang="0">
                    <a:pos x="35" y="56"/>
                  </a:cxn>
                  <a:cxn ang="0">
                    <a:pos x="35" y="54"/>
                  </a:cxn>
                  <a:cxn ang="0">
                    <a:pos x="35" y="51"/>
                  </a:cxn>
                  <a:cxn ang="0">
                    <a:pos x="37" y="49"/>
                  </a:cxn>
                  <a:cxn ang="0">
                    <a:pos x="39" y="48"/>
                  </a:cxn>
                  <a:cxn ang="0">
                    <a:pos x="41" y="47"/>
                  </a:cxn>
                  <a:cxn ang="0">
                    <a:pos x="44" y="48"/>
                  </a:cxn>
                  <a:cxn ang="0">
                    <a:pos x="46" y="49"/>
                  </a:cxn>
                  <a:cxn ang="0">
                    <a:pos x="47" y="51"/>
                  </a:cxn>
                  <a:cxn ang="0">
                    <a:pos x="47" y="54"/>
                  </a:cxn>
                  <a:cxn ang="0">
                    <a:pos x="47" y="56"/>
                  </a:cxn>
                  <a:cxn ang="0">
                    <a:pos x="35" y="20"/>
                  </a:cxn>
                  <a:cxn ang="0">
                    <a:pos x="37" y="18"/>
                  </a:cxn>
                  <a:cxn ang="0">
                    <a:pos x="39" y="17"/>
                  </a:cxn>
                  <a:cxn ang="0">
                    <a:pos x="41" y="16"/>
                  </a:cxn>
                  <a:cxn ang="0">
                    <a:pos x="44" y="17"/>
                  </a:cxn>
                  <a:cxn ang="0">
                    <a:pos x="46" y="18"/>
                  </a:cxn>
                  <a:cxn ang="0">
                    <a:pos x="47" y="20"/>
                  </a:cxn>
                  <a:cxn ang="0">
                    <a:pos x="47" y="23"/>
                  </a:cxn>
                  <a:cxn ang="0">
                    <a:pos x="47" y="25"/>
                  </a:cxn>
                  <a:cxn ang="0">
                    <a:pos x="46" y="27"/>
                  </a:cxn>
                  <a:cxn ang="0">
                    <a:pos x="44" y="29"/>
                  </a:cxn>
                  <a:cxn ang="0">
                    <a:pos x="41" y="29"/>
                  </a:cxn>
                  <a:cxn ang="0">
                    <a:pos x="39" y="29"/>
                  </a:cxn>
                  <a:cxn ang="0">
                    <a:pos x="37" y="27"/>
                  </a:cxn>
                  <a:cxn ang="0">
                    <a:pos x="35" y="25"/>
                  </a:cxn>
                  <a:cxn ang="0">
                    <a:pos x="35" y="23"/>
                  </a:cxn>
                  <a:cxn ang="0">
                    <a:pos x="35" y="20"/>
                  </a:cxn>
                  <a:cxn ang="0">
                    <a:pos x="24" y="34"/>
                  </a:cxn>
                  <a:cxn ang="0">
                    <a:pos x="59" y="34"/>
                  </a:cxn>
                  <a:cxn ang="0">
                    <a:pos x="59" y="43"/>
                  </a:cxn>
                  <a:cxn ang="0">
                    <a:pos x="24" y="43"/>
                  </a:cxn>
                  <a:cxn ang="0">
                    <a:pos x="24" y="34"/>
                  </a:cxn>
                </a:cxnLst>
                <a:rect l="0" t="0" r="r" b="b"/>
                <a:pathLst>
                  <a:path w="78" h="77">
                    <a:moveTo>
                      <a:pt x="0" y="77"/>
                    </a:moveTo>
                    <a:cubicBezTo>
                      <a:pt x="78" y="77"/>
                      <a:pt x="78" y="77"/>
                      <a:pt x="78" y="77"/>
                    </a:cubicBezTo>
                    <a:cubicBezTo>
                      <a:pt x="78" y="0"/>
                      <a:pt x="78" y="0"/>
                      <a:pt x="78" y="0"/>
                    </a:cubicBezTo>
                    <a:cubicBezTo>
                      <a:pt x="0" y="0"/>
                      <a:pt x="0" y="0"/>
                      <a:pt x="0" y="0"/>
                    </a:cubicBezTo>
                    <a:lnTo>
                      <a:pt x="0" y="77"/>
                    </a:lnTo>
                    <a:close/>
                    <a:moveTo>
                      <a:pt x="47" y="56"/>
                    </a:moveTo>
                    <a:cubicBezTo>
                      <a:pt x="47" y="57"/>
                      <a:pt x="46" y="58"/>
                      <a:pt x="46" y="58"/>
                    </a:cubicBezTo>
                    <a:cubicBezTo>
                      <a:pt x="45" y="59"/>
                      <a:pt x="44" y="59"/>
                      <a:pt x="44" y="60"/>
                    </a:cubicBezTo>
                    <a:cubicBezTo>
                      <a:pt x="43" y="60"/>
                      <a:pt x="42" y="60"/>
                      <a:pt x="41" y="60"/>
                    </a:cubicBezTo>
                    <a:cubicBezTo>
                      <a:pt x="40" y="60"/>
                      <a:pt x="39" y="60"/>
                      <a:pt x="39" y="60"/>
                    </a:cubicBezTo>
                    <a:cubicBezTo>
                      <a:pt x="38" y="59"/>
                      <a:pt x="37" y="59"/>
                      <a:pt x="37" y="58"/>
                    </a:cubicBezTo>
                    <a:cubicBezTo>
                      <a:pt x="36" y="58"/>
                      <a:pt x="35" y="57"/>
                      <a:pt x="35" y="56"/>
                    </a:cubicBezTo>
                    <a:cubicBezTo>
                      <a:pt x="35" y="56"/>
                      <a:pt x="35" y="55"/>
                      <a:pt x="35" y="54"/>
                    </a:cubicBezTo>
                    <a:cubicBezTo>
                      <a:pt x="35" y="53"/>
                      <a:pt x="35" y="52"/>
                      <a:pt x="35" y="51"/>
                    </a:cubicBezTo>
                    <a:cubicBezTo>
                      <a:pt x="35" y="51"/>
                      <a:pt x="36" y="50"/>
                      <a:pt x="37" y="49"/>
                    </a:cubicBezTo>
                    <a:cubicBezTo>
                      <a:pt x="37" y="49"/>
                      <a:pt x="38" y="48"/>
                      <a:pt x="39" y="48"/>
                    </a:cubicBezTo>
                    <a:cubicBezTo>
                      <a:pt x="39" y="48"/>
                      <a:pt x="40" y="47"/>
                      <a:pt x="41" y="47"/>
                    </a:cubicBezTo>
                    <a:cubicBezTo>
                      <a:pt x="42" y="47"/>
                      <a:pt x="43" y="48"/>
                      <a:pt x="44" y="48"/>
                    </a:cubicBezTo>
                    <a:cubicBezTo>
                      <a:pt x="44" y="48"/>
                      <a:pt x="45" y="49"/>
                      <a:pt x="46" y="49"/>
                    </a:cubicBezTo>
                    <a:cubicBezTo>
                      <a:pt x="46" y="50"/>
                      <a:pt x="47" y="51"/>
                      <a:pt x="47" y="51"/>
                    </a:cubicBezTo>
                    <a:cubicBezTo>
                      <a:pt x="47" y="52"/>
                      <a:pt x="47" y="53"/>
                      <a:pt x="47" y="54"/>
                    </a:cubicBezTo>
                    <a:cubicBezTo>
                      <a:pt x="47" y="55"/>
                      <a:pt x="47" y="56"/>
                      <a:pt x="47" y="56"/>
                    </a:cubicBezTo>
                    <a:close/>
                    <a:moveTo>
                      <a:pt x="35" y="20"/>
                    </a:moveTo>
                    <a:cubicBezTo>
                      <a:pt x="35" y="19"/>
                      <a:pt x="36" y="19"/>
                      <a:pt x="37" y="18"/>
                    </a:cubicBezTo>
                    <a:cubicBezTo>
                      <a:pt x="37" y="18"/>
                      <a:pt x="38" y="17"/>
                      <a:pt x="39" y="17"/>
                    </a:cubicBezTo>
                    <a:cubicBezTo>
                      <a:pt x="39" y="16"/>
                      <a:pt x="40" y="16"/>
                      <a:pt x="41" y="16"/>
                    </a:cubicBezTo>
                    <a:cubicBezTo>
                      <a:pt x="42" y="16"/>
                      <a:pt x="43" y="16"/>
                      <a:pt x="44" y="17"/>
                    </a:cubicBezTo>
                    <a:cubicBezTo>
                      <a:pt x="44" y="17"/>
                      <a:pt x="45" y="18"/>
                      <a:pt x="46" y="18"/>
                    </a:cubicBezTo>
                    <a:cubicBezTo>
                      <a:pt x="46" y="19"/>
                      <a:pt x="47" y="19"/>
                      <a:pt x="47" y="20"/>
                    </a:cubicBezTo>
                    <a:cubicBezTo>
                      <a:pt x="47" y="21"/>
                      <a:pt x="47" y="22"/>
                      <a:pt x="47" y="23"/>
                    </a:cubicBezTo>
                    <a:cubicBezTo>
                      <a:pt x="47" y="24"/>
                      <a:pt x="47" y="25"/>
                      <a:pt x="47" y="25"/>
                    </a:cubicBezTo>
                    <a:cubicBezTo>
                      <a:pt x="47" y="26"/>
                      <a:pt x="46" y="27"/>
                      <a:pt x="46" y="27"/>
                    </a:cubicBezTo>
                    <a:cubicBezTo>
                      <a:pt x="45" y="28"/>
                      <a:pt x="44" y="28"/>
                      <a:pt x="44" y="29"/>
                    </a:cubicBezTo>
                    <a:cubicBezTo>
                      <a:pt x="43" y="29"/>
                      <a:pt x="42" y="29"/>
                      <a:pt x="41" y="29"/>
                    </a:cubicBezTo>
                    <a:cubicBezTo>
                      <a:pt x="40" y="29"/>
                      <a:pt x="39" y="29"/>
                      <a:pt x="39" y="29"/>
                    </a:cubicBezTo>
                    <a:cubicBezTo>
                      <a:pt x="38" y="28"/>
                      <a:pt x="37" y="28"/>
                      <a:pt x="37" y="27"/>
                    </a:cubicBezTo>
                    <a:cubicBezTo>
                      <a:pt x="36" y="27"/>
                      <a:pt x="35" y="26"/>
                      <a:pt x="35" y="25"/>
                    </a:cubicBezTo>
                    <a:cubicBezTo>
                      <a:pt x="35" y="25"/>
                      <a:pt x="35" y="24"/>
                      <a:pt x="35" y="23"/>
                    </a:cubicBezTo>
                    <a:cubicBezTo>
                      <a:pt x="35" y="22"/>
                      <a:pt x="35" y="21"/>
                      <a:pt x="35" y="20"/>
                    </a:cubicBezTo>
                    <a:close/>
                    <a:moveTo>
                      <a:pt x="24" y="34"/>
                    </a:moveTo>
                    <a:cubicBezTo>
                      <a:pt x="59" y="34"/>
                      <a:pt x="59" y="34"/>
                      <a:pt x="59" y="34"/>
                    </a:cubicBezTo>
                    <a:cubicBezTo>
                      <a:pt x="59" y="43"/>
                      <a:pt x="59" y="43"/>
                      <a:pt x="59" y="43"/>
                    </a:cubicBezTo>
                    <a:cubicBezTo>
                      <a:pt x="24" y="43"/>
                      <a:pt x="24" y="43"/>
                      <a:pt x="24" y="43"/>
                    </a:cubicBezTo>
                    <a:lnTo>
                      <a:pt x="24" y="3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6" name="Freeform 66"/>
              <p:cNvSpPr>
                <a:spLocks/>
              </p:cNvSpPr>
              <p:nvPr/>
            </p:nvSpPr>
            <p:spPr bwMode="auto">
              <a:xfrm>
                <a:off x="293121" y="3478244"/>
                <a:ext cx="275530" cy="302353"/>
              </a:xfrm>
              <a:custGeom>
                <a:avLst/>
                <a:gdLst/>
                <a:ahLst/>
                <a:cxnLst>
                  <a:cxn ang="0">
                    <a:pos x="10" y="133"/>
                  </a:cxn>
                  <a:cxn ang="0">
                    <a:pos x="26" y="140"/>
                  </a:cxn>
                  <a:cxn ang="0">
                    <a:pos x="48" y="118"/>
                  </a:cxn>
                  <a:cxn ang="0">
                    <a:pos x="26" y="96"/>
                  </a:cxn>
                  <a:cxn ang="0">
                    <a:pos x="10" y="103"/>
                  </a:cxn>
                  <a:cxn ang="0">
                    <a:pos x="1" y="103"/>
                  </a:cxn>
                  <a:cxn ang="0">
                    <a:pos x="1" y="52"/>
                  </a:cxn>
                  <a:cxn ang="0">
                    <a:pos x="64" y="52"/>
                  </a:cxn>
                  <a:cxn ang="0">
                    <a:pos x="64" y="44"/>
                  </a:cxn>
                  <a:cxn ang="0">
                    <a:pos x="56" y="25"/>
                  </a:cxn>
                  <a:cxn ang="0">
                    <a:pos x="82" y="0"/>
                  </a:cxn>
                  <a:cxn ang="0">
                    <a:pos x="107" y="26"/>
                  </a:cxn>
                  <a:cxn ang="0">
                    <a:pos x="100" y="44"/>
                  </a:cxn>
                  <a:cxn ang="0">
                    <a:pos x="99" y="52"/>
                  </a:cxn>
                  <a:cxn ang="0">
                    <a:pos x="156" y="52"/>
                  </a:cxn>
                  <a:cxn ang="0">
                    <a:pos x="156" y="103"/>
                  </a:cxn>
                  <a:cxn ang="0">
                    <a:pos x="148" y="103"/>
                  </a:cxn>
                  <a:cxn ang="0">
                    <a:pos x="133" y="96"/>
                  </a:cxn>
                  <a:cxn ang="0">
                    <a:pos x="111" y="118"/>
                  </a:cxn>
                  <a:cxn ang="0">
                    <a:pos x="133" y="140"/>
                  </a:cxn>
                  <a:cxn ang="0">
                    <a:pos x="148" y="134"/>
                  </a:cxn>
                  <a:cxn ang="0">
                    <a:pos x="156" y="134"/>
                  </a:cxn>
                  <a:cxn ang="0">
                    <a:pos x="156" y="186"/>
                  </a:cxn>
                  <a:cxn ang="0">
                    <a:pos x="96" y="186"/>
                  </a:cxn>
                  <a:cxn ang="0">
                    <a:pos x="96" y="180"/>
                  </a:cxn>
                  <a:cxn ang="0">
                    <a:pos x="103" y="165"/>
                  </a:cxn>
                  <a:cxn ang="0">
                    <a:pos x="81" y="143"/>
                  </a:cxn>
                  <a:cxn ang="0">
                    <a:pos x="59" y="165"/>
                  </a:cxn>
                  <a:cxn ang="0">
                    <a:pos x="66" y="180"/>
                  </a:cxn>
                  <a:cxn ang="0">
                    <a:pos x="66" y="186"/>
                  </a:cxn>
                  <a:cxn ang="0">
                    <a:pos x="0" y="186"/>
                  </a:cxn>
                  <a:cxn ang="0">
                    <a:pos x="1" y="133"/>
                  </a:cxn>
                  <a:cxn ang="0">
                    <a:pos x="10" y="133"/>
                  </a:cxn>
                </a:cxnLst>
                <a:rect l="0" t="0" r="r" b="b"/>
                <a:pathLst>
                  <a:path w="156" h="186">
                    <a:moveTo>
                      <a:pt x="10" y="133"/>
                    </a:moveTo>
                    <a:cubicBezTo>
                      <a:pt x="14" y="137"/>
                      <a:pt x="20" y="140"/>
                      <a:pt x="26" y="140"/>
                    </a:cubicBezTo>
                    <a:cubicBezTo>
                      <a:pt x="38" y="140"/>
                      <a:pt x="48" y="130"/>
                      <a:pt x="48" y="118"/>
                    </a:cubicBezTo>
                    <a:cubicBezTo>
                      <a:pt x="48" y="106"/>
                      <a:pt x="38" y="96"/>
                      <a:pt x="26" y="96"/>
                    </a:cubicBezTo>
                    <a:cubicBezTo>
                      <a:pt x="20" y="96"/>
                      <a:pt x="14" y="99"/>
                      <a:pt x="10" y="103"/>
                    </a:cubicBezTo>
                    <a:cubicBezTo>
                      <a:pt x="1" y="103"/>
                      <a:pt x="1" y="103"/>
                      <a:pt x="1" y="103"/>
                    </a:cubicBezTo>
                    <a:cubicBezTo>
                      <a:pt x="1" y="52"/>
                      <a:pt x="1" y="52"/>
                      <a:pt x="1" y="52"/>
                    </a:cubicBezTo>
                    <a:cubicBezTo>
                      <a:pt x="64" y="52"/>
                      <a:pt x="64" y="52"/>
                      <a:pt x="64" y="52"/>
                    </a:cubicBezTo>
                    <a:cubicBezTo>
                      <a:pt x="64" y="44"/>
                      <a:pt x="64" y="44"/>
                      <a:pt x="64" y="44"/>
                    </a:cubicBezTo>
                    <a:cubicBezTo>
                      <a:pt x="59" y="39"/>
                      <a:pt x="56" y="33"/>
                      <a:pt x="56" y="25"/>
                    </a:cubicBezTo>
                    <a:cubicBezTo>
                      <a:pt x="56" y="11"/>
                      <a:pt x="68" y="0"/>
                      <a:pt x="82" y="0"/>
                    </a:cubicBezTo>
                    <a:cubicBezTo>
                      <a:pt x="96" y="0"/>
                      <a:pt x="107" y="11"/>
                      <a:pt x="107" y="26"/>
                    </a:cubicBezTo>
                    <a:cubicBezTo>
                      <a:pt x="107" y="33"/>
                      <a:pt x="104" y="39"/>
                      <a:pt x="100" y="44"/>
                    </a:cubicBezTo>
                    <a:cubicBezTo>
                      <a:pt x="99" y="52"/>
                      <a:pt x="99" y="52"/>
                      <a:pt x="99" y="52"/>
                    </a:cubicBezTo>
                    <a:cubicBezTo>
                      <a:pt x="156" y="52"/>
                      <a:pt x="156" y="52"/>
                      <a:pt x="156" y="52"/>
                    </a:cubicBezTo>
                    <a:cubicBezTo>
                      <a:pt x="156" y="103"/>
                      <a:pt x="156" y="103"/>
                      <a:pt x="156" y="103"/>
                    </a:cubicBezTo>
                    <a:cubicBezTo>
                      <a:pt x="148" y="103"/>
                      <a:pt x="148" y="103"/>
                      <a:pt x="148" y="103"/>
                    </a:cubicBezTo>
                    <a:cubicBezTo>
                      <a:pt x="144" y="99"/>
                      <a:pt x="139" y="96"/>
                      <a:pt x="133" y="96"/>
                    </a:cubicBezTo>
                    <a:cubicBezTo>
                      <a:pt x="121" y="96"/>
                      <a:pt x="111" y="106"/>
                      <a:pt x="111" y="118"/>
                    </a:cubicBezTo>
                    <a:cubicBezTo>
                      <a:pt x="111" y="130"/>
                      <a:pt x="120" y="140"/>
                      <a:pt x="133" y="140"/>
                    </a:cubicBezTo>
                    <a:cubicBezTo>
                      <a:pt x="139" y="140"/>
                      <a:pt x="144" y="138"/>
                      <a:pt x="148" y="134"/>
                    </a:cubicBezTo>
                    <a:cubicBezTo>
                      <a:pt x="156" y="134"/>
                      <a:pt x="156" y="134"/>
                      <a:pt x="156" y="134"/>
                    </a:cubicBezTo>
                    <a:cubicBezTo>
                      <a:pt x="156" y="186"/>
                      <a:pt x="156" y="186"/>
                      <a:pt x="156" y="186"/>
                    </a:cubicBezTo>
                    <a:cubicBezTo>
                      <a:pt x="96" y="186"/>
                      <a:pt x="96" y="186"/>
                      <a:pt x="96" y="186"/>
                    </a:cubicBezTo>
                    <a:cubicBezTo>
                      <a:pt x="96" y="180"/>
                      <a:pt x="96" y="180"/>
                      <a:pt x="96" y="180"/>
                    </a:cubicBezTo>
                    <a:cubicBezTo>
                      <a:pt x="100" y="176"/>
                      <a:pt x="103" y="171"/>
                      <a:pt x="103" y="165"/>
                    </a:cubicBezTo>
                    <a:cubicBezTo>
                      <a:pt x="103" y="153"/>
                      <a:pt x="93" y="143"/>
                      <a:pt x="81" y="143"/>
                    </a:cubicBezTo>
                    <a:cubicBezTo>
                      <a:pt x="69" y="143"/>
                      <a:pt x="59" y="152"/>
                      <a:pt x="59" y="165"/>
                    </a:cubicBezTo>
                    <a:cubicBezTo>
                      <a:pt x="59" y="171"/>
                      <a:pt x="62" y="176"/>
                      <a:pt x="66" y="180"/>
                    </a:cubicBezTo>
                    <a:cubicBezTo>
                      <a:pt x="66" y="186"/>
                      <a:pt x="66" y="186"/>
                      <a:pt x="66" y="186"/>
                    </a:cubicBezTo>
                    <a:cubicBezTo>
                      <a:pt x="0" y="186"/>
                      <a:pt x="0" y="186"/>
                      <a:pt x="0" y="186"/>
                    </a:cubicBezTo>
                    <a:cubicBezTo>
                      <a:pt x="1" y="133"/>
                      <a:pt x="1" y="133"/>
                      <a:pt x="1" y="133"/>
                    </a:cubicBezTo>
                    <a:lnTo>
                      <a:pt x="10" y="133"/>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7" name="Rectangle 67"/>
              <p:cNvSpPr>
                <a:spLocks noChangeArrowheads="1"/>
              </p:cNvSpPr>
              <p:nvPr/>
            </p:nvSpPr>
            <p:spPr bwMode="auto">
              <a:xfrm>
                <a:off x="3275095" y="2958124"/>
                <a:ext cx="89889" cy="6479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8" name="Freeform 68"/>
              <p:cNvSpPr>
                <a:spLocks/>
              </p:cNvSpPr>
              <p:nvPr/>
            </p:nvSpPr>
            <p:spPr bwMode="auto">
              <a:xfrm>
                <a:off x="3228196" y="2608978"/>
                <a:ext cx="183686" cy="332949"/>
              </a:xfrm>
              <a:custGeom>
                <a:avLst/>
                <a:gdLst/>
                <a:ahLst/>
                <a:cxnLst>
                  <a:cxn ang="0">
                    <a:pos x="104" y="124"/>
                  </a:cxn>
                  <a:cxn ang="0">
                    <a:pos x="92" y="87"/>
                  </a:cxn>
                  <a:cxn ang="0">
                    <a:pos x="66" y="17"/>
                  </a:cxn>
                  <a:cxn ang="0">
                    <a:pos x="71" y="9"/>
                  </a:cxn>
                  <a:cxn ang="0">
                    <a:pos x="62" y="0"/>
                  </a:cxn>
                  <a:cxn ang="0">
                    <a:pos x="56" y="3"/>
                  </a:cxn>
                  <a:cxn ang="0">
                    <a:pos x="56" y="99"/>
                  </a:cxn>
                  <a:cxn ang="0">
                    <a:pos x="66" y="113"/>
                  </a:cxn>
                  <a:cxn ang="0">
                    <a:pos x="52" y="127"/>
                  </a:cxn>
                  <a:cxn ang="0">
                    <a:pos x="38" y="113"/>
                  </a:cxn>
                  <a:cxn ang="0">
                    <a:pos x="48" y="99"/>
                  </a:cxn>
                  <a:cxn ang="0">
                    <a:pos x="48" y="3"/>
                  </a:cxn>
                  <a:cxn ang="0">
                    <a:pos x="42" y="0"/>
                  </a:cxn>
                  <a:cxn ang="0">
                    <a:pos x="33" y="9"/>
                  </a:cxn>
                  <a:cxn ang="0">
                    <a:pos x="38" y="17"/>
                  </a:cxn>
                  <a:cxn ang="0">
                    <a:pos x="9" y="90"/>
                  </a:cxn>
                  <a:cxn ang="0">
                    <a:pos x="0" y="124"/>
                  </a:cxn>
                  <a:cxn ang="0">
                    <a:pos x="16" y="167"/>
                  </a:cxn>
                  <a:cxn ang="0">
                    <a:pos x="12" y="205"/>
                  </a:cxn>
                  <a:cxn ang="0">
                    <a:pos x="91" y="205"/>
                  </a:cxn>
                  <a:cxn ang="0">
                    <a:pos x="87" y="167"/>
                  </a:cxn>
                  <a:cxn ang="0">
                    <a:pos x="104" y="124"/>
                  </a:cxn>
                </a:cxnLst>
                <a:rect l="0" t="0" r="r" b="b"/>
                <a:pathLst>
                  <a:path w="104" h="205">
                    <a:moveTo>
                      <a:pt x="104" y="124"/>
                    </a:moveTo>
                    <a:cubicBezTo>
                      <a:pt x="104" y="110"/>
                      <a:pt x="100" y="97"/>
                      <a:pt x="92" y="87"/>
                    </a:cubicBezTo>
                    <a:cubicBezTo>
                      <a:pt x="85" y="74"/>
                      <a:pt x="72" y="55"/>
                      <a:pt x="66" y="17"/>
                    </a:cubicBezTo>
                    <a:cubicBezTo>
                      <a:pt x="69" y="15"/>
                      <a:pt x="71" y="13"/>
                      <a:pt x="71" y="9"/>
                    </a:cubicBezTo>
                    <a:cubicBezTo>
                      <a:pt x="71" y="4"/>
                      <a:pt x="67" y="0"/>
                      <a:pt x="62" y="0"/>
                    </a:cubicBezTo>
                    <a:cubicBezTo>
                      <a:pt x="60" y="0"/>
                      <a:pt x="58" y="2"/>
                      <a:pt x="56" y="3"/>
                    </a:cubicBezTo>
                    <a:cubicBezTo>
                      <a:pt x="56" y="99"/>
                      <a:pt x="56" y="99"/>
                      <a:pt x="56" y="99"/>
                    </a:cubicBezTo>
                    <a:cubicBezTo>
                      <a:pt x="62" y="101"/>
                      <a:pt x="66" y="106"/>
                      <a:pt x="66" y="113"/>
                    </a:cubicBezTo>
                    <a:cubicBezTo>
                      <a:pt x="66" y="120"/>
                      <a:pt x="59" y="127"/>
                      <a:pt x="52" y="127"/>
                    </a:cubicBezTo>
                    <a:cubicBezTo>
                      <a:pt x="44" y="127"/>
                      <a:pt x="38" y="120"/>
                      <a:pt x="38" y="113"/>
                    </a:cubicBezTo>
                    <a:cubicBezTo>
                      <a:pt x="38" y="106"/>
                      <a:pt x="42" y="101"/>
                      <a:pt x="48" y="99"/>
                    </a:cubicBezTo>
                    <a:cubicBezTo>
                      <a:pt x="48" y="3"/>
                      <a:pt x="48" y="3"/>
                      <a:pt x="48" y="3"/>
                    </a:cubicBezTo>
                    <a:cubicBezTo>
                      <a:pt x="47" y="2"/>
                      <a:pt x="44" y="0"/>
                      <a:pt x="42" y="0"/>
                    </a:cubicBezTo>
                    <a:cubicBezTo>
                      <a:pt x="37" y="0"/>
                      <a:pt x="33" y="4"/>
                      <a:pt x="33" y="9"/>
                    </a:cubicBezTo>
                    <a:cubicBezTo>
                      <a:pt x="33" y="12"/>
                      <a:pt x="35" y="15"/>
                      <a:pt x="38" y="17"/>
                    </a:cubicBezTo>
                    <a:cubicBezTo>
                      <a:pt x="31" y="59"/>
                      <a:pt x="16" y="77"/>
                      <a:pt x="9" y="90"/>
                    </a:cubicBezTo>
                    <a:cubicBezTo>
                      <a:pt x="3" y="100"/>
                      <a:pt x="0" y="111"/>
                      <a:pt x="0" y="124"/>
                    </a:cubicBezTo>
                    <a:cubicBezTo>
                      <a:pt x="0" y="141"/>
                      <a:pt x="6" y="156"/>
                      <a:pt x="16" y="167"/>
                    </a:cubicBezTo>
                    <a:cubicBezTo>
                      <a:pt x="12" y="205"/>
                      <a:pt x="12" y="205"/>
                      <a:pt x="12" y="205"/>
                    </a:cubicBezTo>
                    <a:cubicBezTo>
                      <a:pt x="91" y="205"/>
                      <a:pt x="91" y="205"/>
                      <a:pt x="91" y="205"/>
                    </a:cubicBezTo>
                    <a:cubicBezTo>
                      <a:pt x="87" y="167"/>
                      <a:pt x="87" y="167"/>
                      <a:pt x="87" y="167"/>
                    </a:cubicBezTo>
                    <a:cubicBezTo>
                      <a:pt x="98" y="156"/>
                      <a:pt x="104" y="141"/>
                      <a:pt x="104" y="1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89" name="Freeform 69"/>
              <p:cNvSpPr>
                <a:spLocks noEditPoints="1"/>
              </p:cNvSpPr>
              <p:nvPr/>
            </p:nvSpPr>
            <p:spPr bwMode="auto">
              <a:xfrm>
                <a:off x="3722586" y="1476953"/>
                <a:ext cx="144604" cy="133179"/>
              </a:xfrm>
              <a:custGeom>
                <a:avLst/>
                <a:gdLst/>
                <a:ahLst/>
                <a:cxnLst>
                  <a:cxn ang="0">
                    <a:pos x="41" y="0"/>
                  </a:cxn>
                  <a:cxn ang="0">
                    <a:pos x="0" y="41"/>
                  </a:cxn>
                  <a:cxn ang="0">
                    <a:pos x="41" y="82"/>
                  </a:cxn>
                  <a:cxn ang="0">
                    <a:pos x="82" y="41"/>
                  </a:cxn>
                  <a:cxn ang="0">
                    <a:pos x="41" y="0"/>
                  </a:cxn>
                  <a:cxn ang="0">
                    <a:pos x="41" y="61"/>
                  </a:cxn>
                  <a:cxn ang="0">
                    <a:pos x="22" y="41"/>
                  </a:cxn>
                  <a:cxn ang="0">
                    <a:pos x="41" y="21"/>
                  </a:cxn>
                  <a:cxn ang="0">
                    <a:pos x="61" y="41"/>
                  </a:cxn>
                  <a:cxn ang="0">
                    <a:pos x="41" y="61"/>
                  </a:cxn>
                </a:cxnLst>
                <a:rect l="0" t="0" r="r" b="b"/>
                <a:pathLst>
                  <a:path w="82" h="82">
                    <a:moveTo>
                      <a:pt x="41" y="0"/>
                    </a:moveTo>
                    <a:cubicBezTo>
                      <a:pt x="19" y="0"/>
                      <a:pt x="0" y="18"/>
                      <a:pt x="0" y="41"/>
                    </a:cubicBezTo>
                    <a:cubicBezTo>
                      <a:pt x="0" y="64"/>
                      <a:pt x="19" y="82"/>
                      <a:pt x="41" y="82"/>
                    </a:cubicBezTo>
                    <a:cubicBezTo>
                      <a:pt x="64" y="82"/>
                      <a:pt x="82" y="64"/>
                      <a:pt x="82" y="41"/>
                    </a:cubicBezTo>
                    <a:cubicBezTo>
                      <a:pt x="82" y="18"/>
                      <a:pt x="64" y="0"/>
                      <a:pt x="41" y="0"/>
                    </a:cubicBezTo>
                    <a:close/>
                    <a:moveTo>
                      <a:pt x="41" y="61"/>
                    </a:moveTo>
                    <a:cubicBezTo>
                      <a:pt x="30" y="61"/>
                      <a:pt x="22" y="52"/>
                      <a:pt x="22" y="41"/>
                    </a:cubicBezTo>
                    <a:cubicBezTo>
                      <a:pt x="22" y="30"/>
                      <a:pt x="30" y="21"/>
                      <a:pt x="41" y="21"/>
                    </a:cubicBezTo>
                    <a:cubicBezTo>
                      <a:pt x="52" y="21"/>
                      <a:pt x="61" y="30"/>
                      <a:pt x="61" y="41"/>
                    </a:cubicBezTo>
                    <a:cubicBezTo>
                      <a:pt x="61" y="52"/>
                      <a:pt x="52" y="61"/>
                      <a:pt x="41" y="6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0" name="Freeform 70"/>
              <p:cNvSpPr>
                <a:spLocks noEditPoints="1"/>
              </p:cNvSpPr>
              <p:nvPr/>
            </p:nvSpPr>
            <p:spPr bwMode="auto">
              <a:xfrm>
                <a:off x="3558441" y="1476953"/>
                <a:ext cx="144604" cy="133179"/>
              </a:xfrm>
              <a:custGeom>
                <a:avLst/>
                <a:gdLst/>
                <a:ahLst/>
                <a:cxnLst>
                  <a:cxn ang="0">
                    <a:pos x="41" y="0"/>
                  </a:cxn>
                  <a:cxn ang="0">
                    <a:pos x="0" y="41"/>
                  </a:cxn>
                  <a:cxn ang="0">
                    <a:pos x="41" y="82"/>
                  </a:cxn>
                  <a:cxn ang="0">
                    <a:pos x="82" y="41"/>
                  </a:cxn>
                  <a:cxn ang="0">
                    <a:pos x="41" y="0"/>
                  </a:cxn>
                  <a:cxn ang="0">
                    <a:pos x="41" y="61"/>
                  </a:cxn>
                  <a:cxn ang="0">
                    <a:pos x="21" y="41"/>
                  </a:cxn>
                  <a:cxn ang="0">
                    <a:pos x="41" y="21"/>
                  </a:cxn>
                  <a:cxn ang="0">
                    <a:pos x="61" y="41"/>
                  </a:cxn>
                  <a:cxn ang="0">
                    <a:pos x="41" y="61"/>
                  </a:cxn>
                </a:cxnLst>
                <a:rect l="0" t="0" r="r" b="b"/>
                <a:pathLst>
                  <a:path w="82" h="82">
                    <a:moveTo>
                      <a:pt x="41" y="0"/>
                    </a:moveTo>
                    <a:cubicBezTo>
                      <a:pt x="18" y="0"/>
                      <a:pt x="0" y="18"/>
                      <a:pt x="0" y="41"/>
                    </a:cubicBezTo>
                    <a:cubicBezTo>
                      <a:pt x="0" y="64"/>
                      <a:pt x="18" y="82"/>
                      <a:pt x="41" y="82"/>
                    </a:cubicBezTo>
                    <a:cubicBezTo>
                      <a:pt x="63" y="82"/>
                      <a:pt x="82" y="64"/>
                      <a:pt x="82" y="41"/>
                    </a:cubicBezTo>
                    <a:cubicBezTo>
                      <a:pt x="82" y="18"/>
                      <a:pt x="63" y="0"/>
                      <a:pt x="41" y="0"/>
                    </a:cubicBezTo>
                    <a:close/>
                    <a:moveTo>
                      <a:pt x="41" y="61"/>
                    </a:moveTo>
                    <a:cubicBezTo>
                      <a:pt x="30" y="61"/>
                      <a:pt x="21" y="52"/>
                      <a:pt x="21" y="41"/>
                    </a:cubicBezTo>
                    <a:cubicBezTo>
                      <a:pt x="21" y="30"/>
                      <a:pt x="30" y="21"/>
                      <a:pt x="41" y="21"/>
                    </a:cubicBezTo>
                    <a:cubicBezTo>
                      <a:pt x="52" y="21"/>
                      <a:pt x="61" y="30"/>
                      <a:pt x="61" y="41"/>
                    </a:cubicBezTo>
                    <a:cubicBezTo>
                      <a:pt x="61" y="52"/>
                      <a:pt x="52" y="61"/>
                      <a:pt x="41" y="6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1" name="Freeform 71"/>
              <p:cNvSpPr>
                <a:spLocks noEditPoints="1"/>
              </p:cNvSpPr>
              <p:nvPr/>
            </p:nvSpPr>
            <p:spPr bwMode="auto">
              <a:xfrm>
                <a:off x="3581890" y="1304179"/>
                <a:ext cx="271622" cy="197969"/>
              </a:xfrm>
              <a:custGeom>
                <a:avLst/>
                <a:gdLst/>
                <a:ahLst/>
                <a:cxnLst>
                  <a:cxn ang="0">
                    <a:pos x="154" y="0"/>
                  </a:cxn>
                  <a:cxn ang="0">
                    <a:pos x="75" y="74"/>
                  </a:cxn>
                  <a:cxn ang="0">
                    <a:pos x="75" y="73"/>
                  </a:cxn>
                  <a:cxn ang="0">
                    <a:pos x="0" y="1"/>
                  </a:cxn>
                  <a:cxn ang="0">
                    <a:pos x="0" y="49"/>
                  </a:cxn>
                  <a:cxn ang="0">
                    <a:pos x="75" y="122"/>
                  </a:cxn>
                  <a:cxn ang="0">
                    <a:pos x="150" y="49"/>
                  </a:cxn>
                  <a:cxn ang="0">
                    <a:pos x="154" y="0"/>
                  </a:cxn>
                  <a:cxn ang="0">
                    <a:pos x="76" y="104"/>
                  </a:cxn>
                  <a:cxn ang="0">
                    <a:pos x="66" y="94"/>
                  </a:cxn>
                  <a:cxn ang="0">
                    <a:pos x="76" y="83"/>
                  </a:cxn>
                  <a:cxn ang="0">
                    <a:pos x="87" y="94"/>
                  </a:cxn>
                  <a:cxn ang="0">
                    <a:pos x="76" y="104"/>
                  </a:cxn>
                </a:cxnLst>
                <a:rect l="0" t="0" r="r" b="b"/>
                <a:pathLst>
                  <a:path w="154" h="122">
                    <a:moveTo>
                      <a:pt x="154" y="0"/>
                    </a:moveTo>
                    <a:cubicBezTo>
                      <a:pt x="75" y="74"/>
                      <a:pt x="75" y="74"/>
                      <a:pt x="75" y="74"/>
                    </a:cubicBezTo>
                    <a:cubicBezTo>
                      <a:pt x="75" y="73"/>
                      <a:pt x="75" y="73"/>
                      <a:pt x="75" y="73"/>
                    </a:cubicBezTo>
                    <a:cubicBezTo>
                      <a:pt x="0" y="1"/>
                      <a:pt x="0" y="1"/>
                      <a:pt x="0" y="1"/>
                    </a:cubicBezTo>
                    <a:cubicBezTo>
                      <a:pt x="0" y="49"/>
                      <a:pt x="0" y="49"/>
                      <a:pt x="0" y="49"/>
                    </a:cubicBezTo>
                    <a:cubicBezTo>
                      <a:pt x="75" y="122"/>
                      <a:pt x="75" y="122"/>
                      <a:pt x="75" y="122"/>
                    </a:cubicBezTo>
                    <a:cubicBezTo>
                      <a:pt x="150" y="49"/>
                      <a:pt x="150" y="49"/>
                      <a:pt x="150" y="49"/>
                    </a:cubicBezTo>
                    <a:lnTo>
                      <a:pt x="154" y="0"/>
                    </a:lnTo>
                    <a:close/>
                    <a:moveTo>
                      <a:pt x="76" y="104"/>
                    </a:moveTo>
                    <a:cubicBezTo>
                      <a:pt x="70" y="104"/>
                      <a:pt x="66" y="99"/>
                      <a:pt x="66" y="94"/>
                    </a:cubicBezTo>
                    <a:cubicBezTo>
                      <a:pt x="66" y="88"/>
                      <a:pt x="70" y="83"/>
                      <a:pt x="76" y="83"/>
                    </a:cubicBezTo>
                    <a:cubicBezTo>
                      <a:pt x="82" y="83"/>
                      <a:pt x="87" y="88"/>
                      <a:pt x="87" y="94"/>
                    </a:cubicBezTo>
                    <a:cubicBezTo>
                      <a:pt x="87" y="99"/>
                      <a:pt x="82" y="104"/>
                      <a:pt x="76" y="10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2" name="Freeform 72"/>
              <p:cNvSpPr>
                <a:spLocks noEditPoints="1"/>
              </p:cNvSpPr>
              <p:nvPr/>
            </p:nvSpPr>
            <p:spPr bwMode="auto">
              <a:xfrm>
                <a:off x="269671" y="4140542"/>
                <a:ext cx="257943" cy="257360"/>
              </a:xfrm>
              <a:custGeom>
                <a:avLst/>
                <a:gdLst/>
                <a:ahLst/>
                <a:cxnLst>
                  <a:cxn ang="0">
                    <a:pos x="109" y="98"/>
                  </a:cxn>
                  <a:cxn ang="0">
                    <a:pos x="115" y="93"/>
                  </a:cxn>
                  <a:cxn ang="0">
                    <a:pos x="107" y="84"/>
                  </a:cxn>
                  <a:cxn ang="0">
                    <a:pos x="114" y="57"/>
                  </a:cxn>
                  <a:cxn ang="0">
                    <a:pos x="57" y="0"/>
                  </a:cxn>
                  <a:cxn ang="0">
                    <a:pos x="0" y="57"/>
                  </a:cxn>
                  <a:cxn ang="0">
                    <a:pos x="57" y="113"/>
                  </a:cxn>
                  <a:cxn ang="0">
                    <a:pos x="76" y="110"/>
                  </a:cxn>
                  <a:cxn ang="0">
                    <a:pos x="84" y="119"/>
                  </a:cxn>
                  <a:cxn ang="0">
                    <a:pos x="91" y="113"/>
                  </a:cxn>
                  <a:cxn ang="0">
                    <a:pos x="129" y="158"/>
                  </a:cxn>
                  <a:cxn ang="0">
                    <a:pos x="147" y="143"/>
                  </a:cxn>
                  <a:cxn ang="0">
                    <a:pos x="109" y="98"/>
                  </a:cxn>
                  <a:cxn ang="0">
                    <a:pos x="24" y="57"/>
                  </a:cxn>
                  <a:cxn ang="0">
                    <a:pos x="57" y="24"/>
                  </a:cxn>
                  <a:cxn ang="0">
                    <a:pos x="90" y="57"/>
                  </a:cxn>
                  <a:cxn ang="0">
                    <a:pos x="57" y="90"/>
                  </a:cxn>
                  <a:cxn ang="0">
                    <a:pos x="24" y="57"/>
                  </a:cxn>
                </a:cxnLst>
                <a:rect l="0" t="0" r="r" b="b"/>
                <a:pathLst>
                  <a:path w="147" h="158">
                    <a:moveTo>
                      <a:pt x="109" y="98"/>
                    </a:moveTo>
                    <a:cubicBezTo>
                      <a:pt x="115" y="93"/>
                      <a:pt x="115" y="93"/>
                      <a:pt x="115" y="93"/>
                    </a:cubicBezTo>
                    <a:cubicBezTo>
                      <a:pt x="107" y="84"/>
                      <a:pt x="107" y="84"/>
                      <a:pt x="107" y="84"/>
                    </a:cubicBezTo>
                    <a:cubicBezTo>
                      <a:pt x="111" y="76"/>
                      <a:pt x="114" y="67"/>
                      <a:pt x="114" y="57"/>
                    </a:cubicBezTo>
                    <a:cubicBezTo>
                      <a:pt x="114" y="26"/>
                      <a:pt x="88" y="0"/>
                      <a:pt x="57" y="0"/>
                    </a:cubicBezTo>
                    <a:cubicBezTo>
                      <a:pt x="26" y="0"/>
                      <a:pt x="0" y="26"/>
                      <a:pt x="0" y="57"/>
                    </a:cubicBezTo>
                    <a:cubicBezTo>
                      <a:pt x="0" y="88"/>
                      <a:pt x="26" y="113"/>
                      <a:pt x="57" y="113"/>
                    </a:cubicBezTo>
                    <a:cubicBezTo>
                      <a:pt x="64" y="113"/>
                      <a:pt x="70" y="112"/>
                      <a:pt x="76" y="110"/>
                    </a:cubicBezTo>
                    <a:cubicBezTo>
                      <a:pt x="84" y="119"/>
                      <a:pt x="84" y="119"/>
                      <a:pt x="84" y="119"/>
                    </a:cubicBezTo>
                    <a:cubicBezTo>
                      <a:pt x="91" y="113"/>
                      <a:pt x="91" y="113"/>
                      <a:pt x="91" y="113"/>
                    </a:cubicBezTo>
                    <a:cubicBezTo>
                      <a:pt x="129" y="158"/>
                      <a:pt x="129" y="158"/>
                      <a:pt x="129" y="158"/>
                    </a:cubicBezTo>
                    <a:cubicBezTo>
                      <a:pt x="147" y="143"/>
                      <a:pt x="147" y="143"/>
                      <a:pt x="147" y="143"/>
                    </a:cubicBezTo>
                    <a:lnTo>
                      <a:pt x="109" y="98"/>
                    </a:lnTo>
                    <a:close/>
                    <a:moveTo>
                      <a:pt x="24" y="57"/>
                    </a:moveTo>
                    <a:cubicBezTo>
                      <a:pt x="24" y="39"/>
                      <a:pt x="39" y="24"/>
                      <a:pt x="57" y="24"/>
                    </a:cubicBezTo>
                    <a:cubicBezTo>
                      <a:pt x="75" y="24"/>
                      <a:pt x="90" y="39"/>
                      <a:pt x="90" y="57"/>
                    </a:cubicBezTo>
                    <a:cubicBezTo>
                      <a:pt x="90" y="75"/>
                      <a:pt x="75" y="90"/>
                      <a:pt x="57" y="90"/>
                    </a:cubicBezTo>
                    <a:cubicBezTo>
                      <a:pt x="39" y="90"/>
                      <a:pt x="24" y="75"/>
                      <a:pt x="24" y="5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3" name="Freeform 73"/>
              <p:cNvSpPr>
                <a:spLocks/>
              </p:cNvSpPr>
              <p:nvPr/>
            </p:nvSpPr>
            <p:spPr bwMode="auto">
              <a:xfrm>
                <a:off x="162195" y="2835743"/>
                <a:ext cx="269667" cy="246562"/>
              </a:xfrm>
              <a:custGeom>
                <a:avLst/>
                <a:gdLst/>
                <a:ahLst/>
                <a:cxnLst>
                  <a:cxn ang="0">
                    <a:pos x="69" y="95"/>
                  </a:cxn>
                  <a:cxn ang="0">
                    <a:pos x="112" y="137"/>
                  </a:cxn>
                  <a:cxn ang="0">
                    <a:pos x="138" y="112"/>
                  </a:cxn>
                  <a:cxn ang="0">
                    <a:pos x="95" y="69"/>
                  </a:cxn>
                  <a:cxn ang="0">
                    <a:pos x="138" y="25"/>
                  </a:cxn>
                  <a:cxn ang="0">
                    <a:pos x="112" y="0"/>
                  </a:cxn>
                  <a:cxn ang="0">
                    <a:pos x="69" y="44"/>
                  </a:cxn>
                  <a:cxn ang="0">
                    <a:pos x="26" y="0"/>
                  </a:cxn>
                  <a:cxn ang="0">
                    <a:pos x="0" y="25"/>
                  </a:cxn>
                  <a:cxn ang="0">
                    <a:pos x="44" y="69"/>
                  </a:cxn>
                  <a:cxn ang="0">
                    <a:pos x="0" y="112"/>
                  </a:cxn>
                  <a:cxn ang="0">
                    <a:pos x="26" y="137"/>
                  </a:cxn>
                  <a:cxn ang="0">
                    <a:pos x="69" y="95"/>
                  </a:cxn>
                </a:cxnLst>
                <a:rect l="0" t="0" r="r" b="b"/>
                <a:pathLst>
                  <a:path w="138" h="137">
                    <a:moveTo>
                      <a:pt x="69" y="95"/>
                    </a:moveTo>
                    <a:lnTo>
                      <a:pt x="112" y="137"/>
                    </a:lnTo>
                    <a:lnTo>
                      <a:pt x="138" y="112"/>
                    </a:lnTo>
                    <a:lnTo>
                      <a:pt x="95" y="69"/>
                    </a:lnTo>
                    <a:lnTo>
                      <a:pt x="138" y="25"/>
                    </a:lnTo>
                    <a:lnTo>
                      <a:pt x="112" y="0"/>
                    </a:lnTo>
                    <a:lnTo>
                      <a:pt x="69" y="44"/>
                    </a:lnTo>
                    <a:lnTo>
                      <a:pt x="26" y="0"/>
                    </a:lnTo>
                    <a:lnTo>
                      <a:pt x="0" y="25"/>
                    </a:lnTo>
                    <a:lnTo>
                      <a:pt x="44" y="69"/>
                    </a:lnTo>
                    <a:lnTo>
                      <a:pt x="0" y="112"/>
                    </a:lnTo>
                    <a:lnTo>
                      <a:pt x="26" y="137"/>
                    </a:lnTo>
                    <a:lnTo>
                      <a:pt x="69" y="95"/>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4" name="Rectangle 74"/>
              <p:cNvSpPr>
                <a:spLocks noChangeArrowheads="1"/>
              </p:cNvSpPr>
              <p:nvPr/>
            </p:nvSpPr>
            <p:spPr bwMode="auto">
              <a:xfrm>
                <a:off x="1000509" y="4093749"/>
                <a:ext cx="261851" cy="28796"/>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5" name="Freeform 75"/>
              <p:cNvSpPr>
                <a:spLocks/>
              </p:cNvSpPr>
              <p:nvPr/>
            </p:nvSpPr>
            <p:spPr bwMode="auto">
              <a:xfrm>
                <a:off x="1037637" y="3971368"/>
                <a:ext cx="56669" cy="100784"/>
              </a:xfrm>
              <a:custGeom>
                <a:avLst/>
                <a:gdLst/>
                <a:ahLst/>
                <a:cxnLst>
                  <a:cxn ang="0">
                    <a:pos x="14" y="62"/>
                  </a:cxn>
                  <a:cxn ang="0">
                    <a:pos x="33" y="62"/>
                  </a:cxn>
                  <a:cxn ang="0">
                    <a:pos x="33" y="0"/>
                  </a:cxn>
                  <a:cxn ang="0">
                    <a:pos x="18" y="0"/>
                  </a:cxn>
                  <a:cxn ang="0">
                    <a:pos x="16" y="6"/>
                  </a:cxn>
                  <a:cxn ang="0">
                    <a:pos x="12" y="10"/>
                  </a:cxn>
                  <a:cxn ang="0">
                    <a:pos x="6" y="12"/>
                  </a:cxn>
                  <a:cxn ang="0">
                    <a:pos x="0" y="13"/>
                  </a:cxn>
                  <a:cxn ang="0">
                    <a:pos x="0" y="26"/>
                  </a:cxn>
                  <a:cxn ang="0">
                    <a:pos x="14" y="26"/>
                  </a:cxn>
                  <a:cxn ang="0">
                    <a:pos x="14" y="62"/>
                  </a:cxn>
                </a:cxnLst>
                <a:rect l="0" t="0" r="r" b="b"/>
                <a:pathLst>
                  <a:path w="33" h="62">
                    <a:moveTo>
                      <a:pt x="14" y="62"/>
                    </a:moveTo>
                    <a:cubicBezTo>
                      <a:pt x="33" y="62"/>
                      <a:pt x="33" y="62"/>
                      <a:pt x="33" y="62"/>
                    </a:cubicBezTo>
                    <a:cubicBezTo>
                      <a:pt x="33" y="0"/>
                      <a:pt x="33" y="0"/>
                      <a:pt x="33" y="0"/>
                    </a:cubicBezTo>
                    <a:cubicBezTo>
                      <a:pt x="18" y="0"/>
                      <a:pt x="18" y="0"/>
                      <a:pt x="18" y="0"/>
                    </a:cubicBezTo>
                    <a:cubicBezTo>
                      <a:pt x="18" y="2"/>
                      <a:pt x="17" y="4"/>
                      <a:pt x="16" y="6"/>
                    </a:cubicBezTo>
                    <a:cubicBezTo>
                      <a:pt x="15" y="8"/>
                      <a:pt x="14" y="9"/>
                      <a:pt x="12" y="10"/>
                    </a:cubicBezTo>
                    <a:cubicBezTo>
                      <a:pt x="10" y="11"/>
                      <a:pt x="8" y="12"/>
                      <a:pt x="6" y="12"/>
                    </a:cubicBezTo>
                    <a:cubicBezTo>
                      <a:pt x="4" y="13"/>
                      <a:pt x="2" y="13"/>
                      <a:pt x="0" y="13"/>
                    </a:cubicBezTo>
                    <a:cubicBezTo>
                      <a:pt x="0" y="26"/>
                      <a:pt x="0" y="26"/>
                      <a:pt x="0" y="26"/>
                    </a:cubicBezTo>
                    <a:cubicBezTo>
                      <a:pt x="14" y="26"/>
                      <a:pt x="14" y="26"/>
                      <a:pt x="14" y="26"/>
                    </a:cubicBezTo>
                    <a:lnTo>
                      <a:pt x="14" y="6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6" name="Freeform 76"/>
              <p:cNvSpPr>
                <a:spLocks/>
              </p:cNvSpPr>
              <p:nvPr/>
            </p:nvSpPr>
            <p:spPr bwMode="auto">
              <a:xfrm>
                <a:off x="1129480" y="3969569"/>
                <a:ext cx="93797" cy="102584"/>
              </a:xfrm>
              <a:custGeom>
                <a:avLst/>
                <a:gdLst/>
                <a:ahLst/>
                <a:cxnLst>
                  <a:cxn ang="0">
                    <a:pos x="54" y="47"/>
                  </a:cxn>
                  <a:cxn ang="0">
                    <a:pos x="26" y="47"/>
                  </a:cxn>
                  <a:cxn ang="0">
                    <a:pos x="26" y="47"/>
                  </a:cxn>
                  <a:cxn ang="0">
                    <a:pos x="35" y="42"/>
                  </a:cxn>
                  <a:cxn ang="0">
                    <a:pos x="44" y="37"/>
                  </a:cxn>
                  <a:cxn ang="0">
                    <a:pos x="50" y="29"/>
                  </a:cxn>
                  <a:cxn ang="0">
                    <a:pos x="53" y="19"/>
                  </a:cxn>
                  <a:cxn ang="0">
                    <a:pos x="51" y="11"/>
                  </a:cxn>
                  <a:cxn ang="0">
                    <a:pos x="46" y="5"/>
                  </a:cxn>
                  <a:cxn ang="0">
                    <a:pos x="38" y="1"/>
                  </a:cxn>
                  <a:cxn ang="0">
                    <a:pos x="28" y="0"/>
                  </a:cxn>
                  <a:cxn ang="0">
                    <a:pos x="16" y="2"/>
                  </a:cxn>
                  <a:cxn ang="0">
                    <a:pos x="8" y="7"/>
                  </a:cxn>
                  <a:cxn ang="0">
                    <a:pos x="3" y="15"/>
                  </a:cxn>
                  <a:cxn ang="0">
                    <a:pos x="1" y="27"/>
                  </a:cxn>
                  <a:cxn ang="0">
                    <a:pos x="18" y="27"/>
                  </a:cxn>
                  <a:cxn ang="0">
                    <a:pos x="20" y="17"/>
                  </a:cxn>
                  <a:cxn ang="0">
                    <a:pos x="27" y="14"/>
                  </a:cxn>
                  <a:cxn ang="0">
                    <a:pos x="33" y="16"/>
                  </a:cxn>
                  <a:cxn ang="0">
                    <a:pos x="35" y="22"/>
                  </a:cxn>
                  <a:cxn ang="0">
                    <a:pos x="34" y="25"/>
                  </a:cxn>
                  <a:cxn ang="0">
                    <a:pos x="32" y="27"/>
                  </a:cxn>
                  <a:cxn ang="0">
                    <a:pos x="29" y="29"/>
                  </a:cxn>
                  <a:cxn ang="0">
                    <a:pos x="26" y="31"/>
                  </a:cxn>
                  <a:cxn ang="0">
                    <a:pos x="20" y="34"/>
                  </a:cxn>
                  <a:cxn ang="0">
                    <a:pos x="14" y="38"/>
                  </a:cxn>
                  <a:cxn ang="0">
                    <a:pos x="9" y="42"/>
                  </a:cxn>
                  <a:cxn ang="0">
                    <a:pos x="4" y="47"/>
                  </a:cxn>
                  <a:cxn ang="0">
                    <a:pos x="1" y="54"/>
                  </a:cxn>
                  <a:cxn ang="0">
                    <a:pos x="0" y="63"/>
                  </a:cxn>
                  <a:cxn ang="0">
                    <a:pos x="54" y="63"/>
                  </a:cxn>
                  <a:cxn ang="0">
                    <a:pos x="54" y="47"/>
                  </a:cxn>
                </a:cxnLst>
                <a:rect l="0" t="0" r="r" b="b"/>
                <a:pathLst>
                  <a:path w="54" h="63">
                    <a:moveTo>
                      <a:pt x="54" y="47"/>
                    </a:moveTo>
                    <a:cubicBezTo>
                      <a:pt x="26" y="47"/>
                      <a:pt x="26" y="47"/>
                      <a:pt x="26" y="47"/>
                    </a:cubicBezTo>
                    <a:cubicBezTo>
                      <a:pt x="26" y="47"/>
                      <a:pt x="26" y="47"/>
                      <a:pt x="26" y="47"/>
                    </a:cubicBezTo>
                    <a:cubicBezTo>
                      <a:pt x="29" y="46"/>
                      <a:pt x="32" y="44"/>
                      <a:pt x="35" y="42"/>
                    </a:cubicBezTo>
                    <a:cubicBezTo>
                      <a:pt x="38" y="41"/>
                      <a:pt x="41" y="39"/>
                      <a:pt x="44" y="37"/>
                    </a:cubicBezTo>
                    <a:cubicBezTo>
                      <a:pt x="46" y="35"/>
                      <a:pt x="48" y="32"/>
                      <a:pt x="50" y="29"/>
                    </a:cubicBezTo>
                    <a:cubicBezTo>
                      <a:pt x="52" y="27"/>
                      <a:pt x="53" y="23"/>
                      <a:pt x="53" y="19"/>
                    </a:cubicBezTo>
                    <a:cubicBezTo>
                      <a:pt x="53" y="16"/>
                      <a:pt x="52" y="13"/>
                      <a:pt x="51" y="11"/>
                    </a:cubicBezTo>
                    <a:cubicBezTo>
                      <a:pt x="50" y="8"/>
                      <a:pt x="48" y="6"/>
                      <a:pt x="46" y="5"/>
                    </a:cubicBezTo>
                    <a:cubicBezTo>
                      <a:pt x="44" y="3"/>
                      <a:pt x="41" y="2"/>
                      <a:pt x="38" y="1"/>
                    </a:cubicBezTo>
                    <a:cubicBezTo>
                      <a:pt x="35" y="0"/>
                      <a:pt x="31" y="0"/>
                      <a:pt x="28" y="0"/>
                    </a:cubicBezTo>
                    <a:cubicBezTo>
                      <a:pt x="23" y="0"/>
                      <a:pt x="20" y="0"/>
                      <a:pt x="16" y="2"/>
                    </a:cubicBezTo>
                    <a:cubicBezTo>
                      <a:pt x="13" y="3"/>
                      <a:pt x="10" y="5"/>
                      <a:pt x="8" y="7"/>
                    </a:cubicBezTo>
                    <a:cubicBezTo>
                      <a:pt x="5" y="9"/>
                      <a:pt x="4" y="12"/>
                      <a:pt x="3" y="15"/>
                    </a:cubicBezTo>
                    <a:cubicBezTo>
                      <a:pt x="1" y="19"/>
                      <a:pt x="1" y="22"/>
                      <a:pt x="1" y="27"/>
                    </a:cubicBezTo>
                    <a:cubicBezTo>
                      <a:pt x="18" y="27"/>
                      <a:pt x="18" y="27"/>
                      <a:pt x="18" y="27"/>
                    </a:cubicBezTo>
                    <a:cubicBezTo>
                      <a:pt x="18" y="23"/>
                      <a:pt x="19" y="20"/>
                      <a:pt x="20" y="17"/>
                    </a:cubicBezTo>
                    <a:cubicBezTo>
                      <a:pt x="21" y="15"/>
                      <a:pt x="24" y="14"/>
                      <a:pt x="27" y="14"/>
                    </a:cubicBezTo>
                    <a:cubicBezTo>
                      <a:pt x="29" y="14"/>
                      <a:pt x="31" y="15"/>
                      <a:pt x="33" y="16"/>
                    </a:cubicBezTo>
                    <a:cubicBezTo>
                      <a:pt x="34" y="17"/>
                      <a:pt x="35" y="19"/>
                      <a:pt x="35" y="22"/>
                    </a:cubicBezTo>
                    <a:cubicBezTo>
                      <a:pt x="35" y="23"/>
                      <a:pt x="35" y="24"/>
                      <a:pt x="34" y="25"/>
                    </a:cubicBezTo>
                    <a:cubicBezTo>
                      <a:pt x="33" y="25"/>
                      <a:pt x="33" y="26"/>
                      <a:pt x="32" y="27"/>
                    </a:cubicBezTo>
                    <a:cubicBezTo>
                      <a:pt x="31" y="28"/>
                      <a:pt x="30" y="28"/>
                      <a:pt x="29" y="29"/>
                    </a:cubicBezTo>
                    <a:cubicBezTo>
                      <a:pt x="28" y="30"/>
                      <a:pt x="27" y="30"/>
                      <a:pt x="26" y="31"/>
                    </a:cubicBezTo>
                    <a:cubicBezTo>
                      <a:pt x="24" y="32"/>
                      <a:pt x="22" y="33"/>
                      <a:pt x="20" y="34"/>
                    </a:cubicBezTo>
                    <a:cubicBezTo>
                      <a:pt x="18" y="35"/>
                      <a:pt x="16" y="37"/>
                      <a:pt x="14" y="38"/>
                    </a:cubicBezTo>
                    <a:cubicBezTo>
                      <a:pt x="12" y="39"/>
                      <a:pt x="11" y="41"/>
                      <a:pt x="9" y="42"/>
                    </a:cubicBezTo>
                    <a:cubicBezTo>
                      <a:pt x="7" y="44"/>
                      <a:pt x="6" y="45"/>
                      <a:pt x="4" y="47"/>
                    </a:cubicBezTo>
                    <a:cubicBezTo>
                      <a:pt x="3" y="49"/>
                      <a:pt x="2" y="52"/>
                      <a:pt x="1" y="54"/>
                    </a:cubicBezTo>
                    <a:cubicBezTo>
                      <a:pt x="0" y="57"/>
                      <a:pt x="0" y="60"/>
                      <a:pt x="0" y="63"/>
                    </a:cubicBezTo>
                    <a:cubicBezTo>
                      <a:pt x="54" y="63"/>
                      <a:pt x="54" y="63"/>
                      <a:pt x="54" y="63"/>
                    </a:cubicBezTo>
                    <a:lnTo>
                      <a:pt x="54" y="4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7" name="Freeform 77"/>
              <p:cNvSpPr>
                <a:spLocks noEditPoints="1"/>
              </p:cNvSpPr>
              <p:nvPr/>
            </p:nvSpPr>
            <p:spPr bwMode="auto">
              <a:xfrm>
                <a:off x="1076719" y="4144142"/>
                <a:ext cx="91843" cy="102584"/>
              </a:xfrm>
              <a:custGeom>
                <a:avLst/>
                <a:gdLst/>
                <a:ahLst/>
                <a:cxnLst>
                  <a:cxn ang="0">
                    <a:pos x="46" y="26"/>
                  </a:cxn>
                  <a:cxn ang="0">
                    <a:pos x="39" y="22"/>
                  </a:cxn>
                  <a:cxn ang="0">
                    <a:pos x="31" y="20"/>
                  </a:cxn>
                  <a:cxn ang="0">
                    <a:pos x="23" y="21"/>
                  </a:cxn>
                  <a:cxn ang="0">
                    <a:pos x="17" y="25"/>
                  </a:cxn>
                  <a:cxn ang="0">
                    <a:pos x="18" y="21"/>
                  </a:cxn>
                  <a:cxn ang="0">
                    <a:pos x="20" y="17"/>
                  </a:cxn>
                  <a:cxn ang="0">
                    <a:pos x="23" y="14"/>
                  </a:cxn>
                  <a:cxn ang="0">
                    <a:pos x="28" y="13"/>
                  </a:cxn>
                  <a:cxn ang="0">
                    <a:pos x="32" y="14"/>
                  </a:cxn>
                  <a:cxn ang="0">
                    <a:pos x="35" y="17"/>
                  </a:cxn>
                  <a:cxn ang="0">
                    <a:pos x="51" y="17"/>
                  </a:cxn>
                  <a:cxn ang="0">
                    <a:pos x="44" y="4"/>
                  </a:cxn>
                  <a:cxn ang="0">
                    <a:pos x="28" y="0"/>
                  </a:cxn>
                  <a:cxn ang="0">
                    <a:pos x="16" y="2"/>
                  </a:cxn>
                  <a:cxn ang="0">
                    <a:pos x="7" y="9"/>
                  </a:cxn>
                  <a:cxn ang="0">
                    <a:pos x="2" y="20"/>
                  </a:cxn>
                  <a:cxn ang="0">
                    <a:pos x="0" y="34"/>
                  </a:cxn>
                  <a:cxn ang="0">
                    <a:pos x="1" y="45"/>
                  </a:cxn>
                  <a:cxn ang="0">
                    <a:pos x="6" y="54"/>
                  </a:cxn>
                  <a:cxn ang="0">
                    <a:pos x="14" y="61"/>
                  </a:cxn>
                  <a:cxn ang="0">
                    <a:pos x="26" y="63"/>
                  </a:cxn>
                  <a:cxn ang="0">
                    <a:pos x="37" y="62"/>
                  </a:cxn>
                  <a:cxn ang="0">
                    <a:pos x="45" y="57"/>
                  </a:cxn>
                  <a:cxn ang="0">
                    <a:pos x="50" y="50"/>
                  </a:cxn>
                  <a:cxn ang="0">
                    <a:pos x="52" y="40"/>
                  </a:cxn>
                  <a:cxn ang="0">
                    <a:pos x="50" y="32"/>
                  </a:cxn>
                  <a:cxn ang="0">
                    <a:pos x="46" y="26"/>
                  </a:cxn>
                  <a:cxn ang="0">
                    <a:pos x="33" y="47"/>
                  </a:cxn>
                  <a:cxn ang="0">
                    <a:pos x="26" y="49"/>
                  </a:cxn>
                  <a:cxn ang="0">
                    <a:pos x="20" y="47"/>
                  </a:cxn>
                  <a:cxn ang="0">
                    <a:pos x="18" y="40"/>
                  </a:cxn>
                  <a:cxn ang="0">
                    <a:pos x="20" y="35"/>
                  </a:cxn>
                  <a:cxn ang="0">
                    <a:pos x="26" y="32"/>
                  </a:cxn>
                  <a:cxn ang="0">
                    <a:pos x="33" y="35"/>
                  </a:cxn>
                  <a:cxn ang="0">
                    <a:pos x="36" y="40"/>
                  </a:cxn>
                  <a:cxn ang="0">
                    <a:pos x="33" y="47"/>
                  </a:cxn>
                </a:cxnLst>
                <a:rect l="0" t="0" r="r" b="b"/>
                <a:pathLst>
                  <a:path w="52" h="63">
                    <a:moveTo>
                      <a:pt x="46" y="26"/>
                    </a:moveTo>
                    <a:cubicBezTo>
                      <a:pt x="44" y="24"/>
                      <a:pt x="42" y="23"/>
                      <a:pt x="39" y="22"/>
                    </a:cubicBezTo>
                    <a:cubicBezTo>
                      <a:pt x="37" y="21"/>
                      <a:pt x="34" y="20"/>
                      <a:pt x="31" y="20"/>
                    </a:cubicBezTo>
                    <a:cubicBezTo>
                      <a:pt x="28" y="20"/>
                      <a:pt x="26" y="21"/>
                      <a:pt x="23" y="21"/>
                    </a:cubicBezTo>
                    <a:cubicBezTo>
                      <a:pt x="21" y="22"/>
                      <a:pt x="19" y="23"/>
                      <a:pt x="17" y="25"/>
                    </a:cubicBezTo>
                    <a:cubicBezTo>
                      <a:pt x="17" y="24"/>
                      <a:pt x="17" y="22"/>
                      <a:pt x="18" y="21"/>
                    </a:cubicBezTo>
                    <a:cubicBezTo>
                      <a:pt x="18" y="19"/>
                      <a:pt x="19" y="18"/>
                      <a:pt x="20" y="17"/>
                    </a:cubicBezTo>
                    <a:cubicBezTo>
                      <a:pt x="21" y="15"/>
                      <a:pt x="22" y="14"/>
                      <a:pt x="23" y="14"/>
                    </a:cubicBezTo>
                    <a:cubicBezTo>
                      <a:pt x="24" y="13"/>
                      <a:pt x="26" y="13"/>
                      <a:pt x="28" y="13"/>
                    </a:cubicBezTo>
                    <a:cubicBezTo>
                      <a:pt x="30" y="13"/>
                      <a:pt x="31" y="13"/>
                      <a:pt x="32" y="14"/>
                    </a:cubicBezTo>
                    <a:cubicBezTo>
                      <a:pt x="34" y="15"/>
                      <a:pt x="35" y="16"/>
                      <a:pt x="35" y="17"/>
                    </a:cubicBezTo>
                    <a:cubicBezTo>
                      <a:pt x="51" y="17"/>
                      <a:pt x="51" y="17"/>
                      <a:pt x="51" y="17"/>
                    </a:cubicBezTo>
                    <a:cubicBezTo>
                      <a:pt x="50" y="11"/>
                      <a:pt x="48" y="6"/>
                      <a:pt x="44" y="4"/>
                    </a:cubicBezTo>
                    <a:cubicBezTo>
                      <a:pt x="40" y="1"/>
                      <a:pt x="35" y="0"/>
                      <a:pt x="28" y="0"/>
                    </a:cubicBezTo>
                    <a:cubicBezTo>
                      <a:pt x="23" y="0"/>
                      <a:pt x="19" y="1"/>
                      <a:pt x="16" y="2"/>
                    </a:cubicBezTo>
                    <a:cubicBezTo>
                      <a:pt x="12" y="4"/>
                      <a:pt x="9" y="6"/>
                      <a:pt x="7" y="9"/>
                    </a:cubicBezTo>
                    <a:cubicBezTo>
                      <a:pt x="5" y="12"/>
                      <a:pt x="3" y="16"/>
                      <a:pt x="2" y="20"/>
                    </a:cubicBezTo>
                    <a:cubicBezTo>
                      <a:pt x="1" y="24"/>
                      <a:pt x="0" y="29"/>
                      <a:pt x="0" y="34"/>
                    </a:cubicBezTo>
                    <a:cubicBezTo>
                      <a:pt x="0" y="37"/>
                      <a:pt x="0" y="41"/>
                      <a:pt x="1" y="45"/>
                    </a:cubicBezTo>
                    <a:cubicBezTo>
                      <a:pt x="2" y="48"/>
                      <a:pt x="4" y="51"/>
                      <a:pt x="6" y="54"/>
                    </a:cubicBezTo>
                    <a:cubicBezTo>
                      <a:pt x="8" y="57"/>
                      <a:pt x="11" y="59"/>
                      <a:pt x="14" y="61"/>
                    </a:cubicBezTo>
                    <a:cubicBezTo>
                      <a:pt x="18" y="62"/>
                      <a:pt x="22" y="63"/>
                      <a:pt x="26" y="63"/>
                    </a:cubicBezTo>
                    <a:cubicBezTo>
                      <a:pt x="30" y="63"/>
                      <a:pt x="34" y="63"/>
                      <a:pt x="37" y="62"/>
                    </a:cubicBezTo>
                    <a:cubicBezTo>
                      <a:pt x="40" y="61"/>
                      <a:pt x="42" y="59"/>
                      <a:pt x="45" y="57"/>
                    </a:cubicBezTo>
                    <a:cubicBezTo>
                      <a:pt x="47" y="55"/>
                      <a:pt x="49" y="53"/>
                      <a:pt x="50" y="50"/>
                    </a:cubicBezTo>
                    <a:cubicBezTo>
                      <a:pt x="51" y="47"/>
                      <a:pt x="52" y="44"/>
                      <a:pt x="52" y="40"/>
                    </a:cubicBezTo>
                    <a:cubicBezTo>
                      <a:pt x="52" y="37"/>
                      <a:pt x="51" y="34"/>
                      <a:pt x="50" y="32"/>
                    </a:cubicBezTo>
                    <a:cubicBezTo>
                      <a:pt x="49" y="30"/>
                      <a:pt x="48" y="28"/>
                      <a:pt x="46" y="26"/>
                    </a:cubicBezTo>
                    <a:close/>
                    <a:moveTo>
                      <a:pt x="33" y="47"/>
                    </a:moveTo>
                    <a:cubicBezTo>
                      <a:pt x="31" y="48"/>
                      <a:pt x="29" y="49"/>
                      <a:pt x="26" y="49"/>
                    </a:cubicBezTo>
                    <a:cubicBezTo>
                      <a:pt x="24" y="49"/>
                      <a:pt x="22" y="48"/>
                      <a:pt x="20" y="47"/>
                    </a:cubicBezTo>
                    <a:cubicBezTo>
                      <a:pt x="19" y="45"/>
                      <a:pt x="18" y="43"/>
                      <a:pt x="18" y="40"/>
                    </a:cubicBezTo>
                    <a:cubicBezTo>
                      <a:pt x="18" y="38"/>
                      <a:pt x="19" y="36"/>
                      <a:pt x="20" y="35"/>
                    </a:cubicBezTo>
                    <a:cubicBezTo>
                      <a:pt x="22" y="33"/>
                      <a:pt x="24" y="32"/>
                      <a:pt x="26" y="32"/>
                    </a:cubicBezTo>
                    <a:cubicBezTo>
                      <a:pt x="29" y="32"/>
                      <a:pt x="31" y="33"/>
                      <a:pt x="33" y="35"/>
                    </a:cubicBezTo>
                    <a:cubicBezTo>
                      <a:pt x="35" y="36"/>
                      <a:pt x="36" y="38"/>
                      <a:pt x="36" y="40"/>
                    </a:cubicBezTo>
                    <a:cubicBezTo>
                      <a:pt x="36" y="43"/>
                      <a:pt x="35" y="45"/>
                      <a:pt x="33" y="4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8" name="Freeform 78"/>
              <p:cNvSpPr>
                <a:spLocks noEditPoints="1"/>
              </p:cNvSpPr>
              <p:nvPr/>
            </p:nvSpPr>
            <p:spPr bwMode="auto">
              <a:xfrm>
                <a:off x="3828109" y="3015716"/>
                <a:ext cx="230585" cy="322150"/>
              </a:xfrm>
              <a:custGeom>
                <a:avLst/>
                <a:gdLst/>
                <a:ahLst/>
                <a:cxnLst>
                  <a:cxn ang="0">
                    <a:pos x="0" y="0"/>
                  </a:cxn>
                  <a:cxn ang="0">
                    <a:pos x="0" y="198"/>
                  </a:cxn>
                  <a:cxn ang="0">
                    <a:pos x="131" y="198"/>
                  </a:cxn>
                  <a:cxn ang="0">
                    <a:pos x="131" y="0"/>
                  </a:cxn>
                  <a:cxn ang="0">
                    <a:pos x="0" y="0"/>
                  </a:cxn>
                  <a:cxn ang="0">
                    <a:pos x="68" y="188"/>
                  </a:cxn>
                  <a:cxn ang="0">
                    <a:pos x="62" y="182"/>
                  </a:cxn>
                  <a:cxn ang="0">
                    <a:pos x="68" y="175"/>
                  </a:cxn>
                  <a:cxn ang="0">
                    <a:pos x="75" y="182"/>
                  </a:cxn>
                  <a:cxn ang="0">
                    <a:pos x="68" y="188"/>
                  </a:cxn>
                  <a:cxn ang="0">
                    <a:pos x="112" y="165"/>
                  </a:cxn>
                  <a:cxn ang="0">
                    <a:pos x="19" y="165"/>
                  </a:cxn>
                  <a:cxn ang="0">
                    <a:pos x="19" y="19"/>
                  </a:cxn>
                  <a:cxn ang="0">
                    <a:pos x="112" y="19"/>
                  </a:cxn>
                  <a:cxn ang="0">
                    <a:pos x="112" y="165"/>
                  </a:cxn>
                </a:cxnLst>
                <a:rect l="0" t="0" r="r" b="b"/>
                <a:pathLst>
                  <a:path w="131" h="198">
                    <a:moveTo>
                      <a:pt x="0" y="0"/>
                    </a:moveTo>
                    <a:cubicBezTo>
                      <a:pt x="0" y="198"/>
                      <a:pt x="0" y="198"/>
                      <a:pt x="0" y="198"/>
                    </a:cubicBezTo>
                    <a:cubicBezTo>
                      <a:pt x="131" y="198"/>
                      <a:pt x="131" y="198"/>
                      <a:pt x="131" y="198"/>
                    </a:cubicBezTo>
                    <a:cubicBezTo>
                      <a:pt x="131" y="0"/>
                      <a:pt x="131" y="0"/>
                      <a:pt x="131" y="0"/>
                    </a:cubicBezTo>
                    <a:lnTo>
                      <a:pt x="0" y="0"/>
                    </a:lnTo>
                    <a:close/>
                    <a:moveTo>
                      <a:pt x="68" y="188"/>
                    </a:moveTo>
                    <a:cubicBezTo>
                      <a:pt x="65" y="188"/>
                      <a:pt x="62" y="185"/>
                      <a:pt x="62" y="182"/>
                    </a:cubicBezTo>
                    <a:cubicBezTo>
                      <a:pt x="62" y="178"/>
                      <a:pt x="65" y="175"/>
                      <a:pt x="68" y="175"/>
                    </a:cubicBezTo>
                    <a:cubicBezTo>
                      <a:pt x="72" y="175"/>
                      <a:pt x="75" y="178"/>
                      <a:pt x="75" y="182"/>
                    </a:cubicBezTo>
                    <a:cubicBezTo>
                      <a:pt x="75" y="185"/>
                      <a:pt x="72" y="188"/>
                      <a:pt x="68" y="188"/>
                    </a:cubicBezTo>
                    <a:close/>
                    <a:moveTo>
                      <a:pt x="112" y="165"/>
                    </a:moveTo>
                    <a:cubicBezTo>
                      <a:pt x="19" y="165"/>
                      <a:pt x="19" y="165"/>
                      <a:pt x="19" y="165"/>
                    </a:cubicBezTo>
                    <a:cubicBezTo>
                      <a:pt x="19" y="19"/>
                      <a:pt x="19" y="19"/>
                      <a:pt x="19" y="19"/>
                    </a:cubicBezTo>
                    <a:cubicBezTo>
                      <a:pt x="112" y="19"/>
                      <a:pt x="112" y="19"/>
                      <a:pt x="112" y="19"/>
                    </a:cubicBezTo>
                    <a:lnTo>
                      <a:pt x="112" y="165"/>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99" name="Freeform 79"/>
              <p:cNvSpPr>
                <a:spLocks noEditPoints="1"/>
              </p:cNvSpPr>
              <p:nvPr/>
            </p:nvSpPr>
            <p:spPr bwMode="auto">
              <a:xfrm>
                <a:off x="578421" y="4707455"/>
                <a:ext cx="404501" cy="268159"/>
              </a:xfrm>
              <a:custGeom>
                <a:avLst/>
                <a:gdLst/>
                <a:ahLst/>
                <a:cxnLst>
                  <a:cxn ang="0">
                    <a:pos x="207" y="132"/>
                  </a:cxn>
                  <a:cxn ang="0">
                    <a:pos x="207" y="0"/>
                  </a:cxn>
                  <a:cxn ang="0">
                    <a:pos x="0" y="0"/>
                  </a:cxn>
                  <a:cxn ang="0">
                    <a:pos x="0" y="132"/>
                  </a:cxn>
                  <a:cxn ang="0">
                    <a:pos x="85" y="132"/>
                  </a:cxn>
                  <a:cxn ang="0">
                    <a:pos x="85" y="141"/>
                  </a:cxn>
                  <a:cxn ang="0">
                    <a:pos x="40" y="141"/>
                  </a:cxn>
                  <a:cxn ang="0">
                    <a:pos x="40" y="149"/>
                  </a:cxn>
                  <a:cxn ang="0">
                    <a:pos x="163" y="149"/>
                  </a:cxn>
                  <a:cxn ang="0">
                    <a:pos x="163" y="141"/>
                  </a:cxn>
                  <a:cxn ang="0">
                    <a:pos x="121" y="141"/>
                  </a:cxn>
                  <a:cxn ang="0">
                    <a:pos x="121" y="132"/>
                  </a:cxn>
                  <a:cxn ang="0">
                    <a:pos x="207" y="132"/>
                  </a:cxn>
                  <a:cxn ang="0">
                    <a:pos x="15" y="15"/>
                  </a:cxn>
                  <a:cxn ang="0">
                    <a:pos x="191" y="15"/>
                  </a:cxn>
                  <a:cxn ang="0">
                    <a:pos x="191" y="113"/>
                  </a:cxn>
                  <a:cxn ang="0">
                    <a:pos x="15" y="113"/>
                  </a:cxn>
                  <a:cxn ang="0">
                    <a:pos x="15" y="15"/>
                  </a:cxn>
                </a:cxnLst>
                <a:rect l="0" t="0" r="r" b="b"/>
                <a:pathLst>
                  <a:path w="207" h="149">
                    <a:moveTo>
                      <a:pt x="207" y="132"/>
                    </a:moveTo>
                    <a:lnTo>
                      <a:pt x="207" y="0"/>
                    </a:lnTo>
                    <a:lnTo>
                      <a:pt x="0" y="0"/>
                    </a:lnTo>
                    <a:lnTo>
                      <a:pt x="0" y="132"/>
                    </a:lnTo>
                    <a:lnTo>
                      <a:pt x="85" y="132"/>
                    </a:lnTo>
                    <a:lnTo>
                      <a:pt x="85" y="141"/>
                    </a:lnTo>
                    <a:lnTo>
                      <a:pt x="40" y="141"/>
                    </a:lnTo>
                    <a:lnTo>
                      <a:pt x="40" y="149"/>
                    </a:lnTo>
                    <a:lnTo>
                      <a:pt x="163" y="149"/>
                    </a:lnTo>
                    <a:lnTo>
                      <a:pt x="163" y="141"/>
                    </a:lnTo>
                    <a:lnTo>
                      <a:pt x="121" y="141"/>
                    </a:lnTo>
                    <a:lnTo>
                      <a:pt x="121" y="132"/>
                    </a:lnTo>
                    <a:lnTo>
                      <a:pt x="207" y="132"/>
                    </a:lnTo>
                    <a:close/>
                    <a:moveTo>
                      <a:pt x="15" y="15"/>
                    </a:moveTo>
                    <a:lnTo>
                      <a:pt x="191" y="15"/>
                    </a:lnTo>
                    <a:lnTo>
                      <a:pt x="191" y="113"/>
                    </a:lnTo>
                    <a:lnTo>
                      <a:pt x="15" y="113"/>
                    </a:lnTo>
                    <a:lnTo>
                      <a:pt x="15" y="15"/>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0" name="Freeform 80"/>
              <p:cNvSpPr>
                <a:spLocks noEditPoints="1"/>
              </p:cNvSpPr>
              <p:nvPr/>
            </p:nvSpPr>
            <p:spPr bwMode="auto">
              <a:xfrm>
                <a:off x="2778751" y="2040266"/>
                <a:ext cx="425996" cy="32395"/>
              </a:xfrm>
              <a:custGeom>
                <a:avLst/>
                <a:gdLst/>
                <a:ahLst/>
                <a:cxnLst>
                  <a:cxn ang="0">
                    <a:pos x="194" y="0"/>
                  </a:cxn>
                  <a:cxn ang="0">
                    <a:pos x="112" y="0"/>
                  </a:cxn>
                  <a:cxn ang="0">
                    <a:pos x="107" y="0"/>
                  </a:cxn>
                  <a:cxn ang="0">
                    <a:pos x="24" y="0"/>
                  </a:cxn>
                  <a:cxn ang="0">
                    <a:pos x="0" y="1"/>
                  </a:cxn>
                  <a:cxn ang="0">
                    <a:pos x="0" y="18"/>
                  </a:cxn>
                  <a:cxn ang="0">
                    <a:pos x="218" y="18"/>
                  </a:cxn>
                  <a:cxn ang="0">
                    <a:pos x="218" y="1"/>
                  </a:cxn>
                  <a:cxn ang="0">
                    <a:pos x="194" y="0"/>
                  </a:cxn>
                  <a:cxn ang="0">
                    <a:pos x="23" y="11"/>
                  </a:cxn>
                  <a:cxn ang="0">
                    <a:pos x="11" y="11"/>
                  </a:cxn>
                  <a:cxn ang="0">
                    <a:pos x="11" y="7"/>
                  </a:cxn>
                  <a:cxn ang="0">
                    <a:pos x="23" y="7"/>
                  </a:cxn>
                  <a:cxn ang="0">
                    <a:pos x="23" y="11"/>
                  </a:cxn>
                  <a:cxn ang="0">
                    <a:pos x="133" y="11"/>
                  </a:cxn>
                  <a:cxn ang="0">
                    <a:pos x="83" y="11"/>
                  </a:cxn>
                  <a:cxn ang="0">
                    <a:pos x="83" y="7"/>
                  </a:cxn>
                  <a:cxn ang="0">
                    <a:pos x="133" y="7"/>
                  </a:cxn>
                  <a:cxn ang="0">
                    <a:pos x="133" y="11"/>
                  </a:cxn>
                </a:cxnLst>
                <a:rect l="0" t="0" r="r" b="b"/>
                <a:pathLst>
                  <a:path w="218" h="18">
                    <a:moveTo>
                      <a:pt x="194" y="0"/>
                    </a:moveTo>
                    <a:lnTo>
                      <a:pt x="112" y="0"/>
                    </a:lnTo>
                    <a:lnTo>
                      <a:pt x="107" y="0"/>
                    </a:lnTo>
                    <a:lnTo>
                      <a:pt x="24" y="0"/>
                    </a:lnTo>
                    <a:lnTo>
                      <a:pt x="0" y="1"/>
                    </a:lnTo>
                    <a:lnTo>
                      <a:pt x="0" y="18"/>
                    </a:lnTo>
                    <a:lnTo>
                      <a:pt x="218" y="18"/>
                    </a:lnTo>
                    <a:lnTo>
                      <a:pt x="218" y="1"/>
                    </a:lnTo>
                    <a:lnTo>
                      <a:pt x="194" y="0"/>
                    </a:lnTo>
                    <a:close/>
                    <a:moveTo>
                      <a:pt x="23" y="11"/>
                    </a:moveTo>
                    <a:lnTo>
                      <a:pt x="11" y="11"/>
                    </a:lnTo>
                    <a:lnTo>
                      <a:pt x="11" y="7"/>
                    </a:lnTo>
                    <a:lnTo>
                      <a:pt x="23" y="7"/>
                    </a:lnTo>
                    <a:lnTo>
                      <a:pt x="23" y="11"/>
                    </a:lnTo>
                    <a:close/>
                    <a:moveTo>
                      <a:pt x="133" y="11"/>
                    </a:moveTo>
                    <a:lnTo>
                      <a:pt x="83" y="11"/>
                    </a:lnTo>
                    <a:lnTo>
                      <a:pt x="83" y="7"/>
                    </a:lnTo>
                    <a:lnTo>
                      <a:pt x="133" y="7"/>
                    </a:lnTo>
                    <a:lnTo>
                      <a:pt x="133"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1" name="Freeform 81"/>
              <p:cNvSpPr>
                <a:spLocks noEditPoints="1"/>
              </p:cNvSpPr>
              <p:nvPr/>
            </p:nvSpPr>
            <p:spPr bwMode="auto">
              <a:xfrm>
                <a:off x="2825649" y="1829698"/>
                <a:ext cx="332199" cy="201569"/>
              </a:xfrm>
              <a:custGeom>
                <a:avLst/>
                <a:gdLst/>
                <a:ahLst/>
                <a:cxnLst>
                  <a:cxn ang="0">
                    <a:pos x="170" y="0"/>
                  </a:cxn>
                  <a:cxn ang="0">
                    <a:pos x="0" y="0"/>
                  </a:cxn>
                  <a:cxn ang="0">
                    <a:pos x="0" y="112"/>
                  </a:cxn>
                  <a:cxn ang="0">
                    <a:pos x="170" y="112"/>
                  </a:cxn>
                  <a:cxn ang="0">
                    <a:pos x="170" y="0"/>
                  </a:cxn>
                  <a:cxn ang="0">
                    <a:pos x="8" y="34"/>
                  </a:cxn>
                  <a:cxn ang="0">
                    <a:pos x="5" y="34"/>
                  </a:cxn>
                  <a:cxn ang="0">
                    <a:pos x="5" y="22"/>
                  </a:cxn>
                  <a:cxn ang="0">
                    <a:pos x="8" y="22"/>
                  </a:cxn>
                  <a:cxn ang="0">
                    <a:pos x="8" y="34"/>
                  </a:cxn>
                  <a:cxn ang="0">
                    <a:pos x="157" y="99"/>
                  </a:cxn>
                  <a:cxn ang="0">
                    <a:pos x="13" y="99"/>
                  </a:cxn>
                  <a:cxn ang="0">
                    <a:pos x="13" y="12"/>
                  </a:cxn>
                  <a:cxn ang="0">
                    <a:pos x="157" y="12"/>
                  </a:cxn>
                  <a:cxn ang="0">
                    <a:pos x="157" y="99"/>
                  </a:cxn>
                  <a:cxn ang="0">
                    <a:pos x="166" y="34"/>
                  </a:cxn>
                  <a:cxn ang="0">
                    <a:pos x="163" y="34"/>
                  </a:cxn>
                  <a:cxn ang="0">
                    <a:pos x="163" y="22"/>
                  </a:cxn>
                  <a:cxn ang="0">
                    <a:pos x="166" y="22"/>
                  </a:cxn>
                  <a:cxn ang="0">
                    <a:pos x="166" y="34"/>
                  </a:cxn>
                </a:cxnLst>
                <a:rect l="0" t="0" r="r" b="b"/>
                <a:pathLst>
                  <a:path w="170" h="112">
                    <a:moveTo>
                      <a:pt x="170" y="0"/>
                    </a:moveTo>
                    <a:lnTo>
                      <a:pt x="0" y="0"/>
                    </a:lnTo>
                    <a:lnTo>
                      <a:pt x="0" y="112"/>
                    </a:lnTo>
                    <a:lnTo>
                      <a:pt x="170" y="112"/>
                    </a:lnTo>
                    <a:lnTo>
                      <a:pt x="170" y="0"/>
                    </a:lnTo>
                    <a:close/>
                    <a:moveTo>
                      <a:pt x="8" y="34"/>
                    </a:moveTo>
                    <a:lnTo>
                      <a:pt x="5" y="34"/>
                    </a:lnTo>
                    <a:lnTo>
                      <a:pt x="5" y="22"/>
                    </a:lnTo>
                    <a:lnTo>
                      <a:pt x="8" y="22"/>
                    </a:lnTo>
                    <a:lnTo>
                      <a:pt x="8" y="34"/>
                    </a:lnTo>
                    <a:close/>
                    <a:moveTo>
                      <a:pt x="157" y="99"/>
                    </a:moveTo>
                    <a:lnTo>
                      <a:pt x="13" y="99"/>
                    </a:lnTo>
                    <a:lnTo>
                      <a:pt x="13" y="12"/>
                    </a:lnTo>
                    <a:lnTo>
                      <a:pt x="157" y="12"/>
                    </a:lnTo>
                    <a:lnTo>
                      <a:pt x="157" y="99"/>
                    </a:lnTo>
                    <a:close/>
                    <a:moveTo>
                      <a:pt x="166" y="34"/>
                    </a:moveTo>
                    <a:lnTo>
                      <a:pt x="163" y="34"/>
                    </a:lnTo>
                    <a:lnTo>
                      <a:pt x="163" y="22"/>
                    </a:lnTo>
                    <a:lnTo>
                      <a:pt x="166" y="22"/>
                    </a:lnTo>
                    <a:lnTo>
                      <a:pt x="166" y="3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2" name="Freeform 82"/>
              <p:cNvSpPr>
                <a:spLocks/>
              </p:cNvSpPr>
              <p:nvPr/>
            </p:nvSpPr>
            <p:spPr bwMode="auto">
              <a:xfrm>
                <a:off x="3200839" y="1203395"/>
                <a:ext cx="91843" cy="73789"/>
              </a:xfrm>
              <a:custGeom>
                <a:avLst/>
                <a:gdLst/>
                <a:ahLst/>
                <a:cxnLst>
                  <a:cxn ang="0">
                    <a:pos x="11" y="0"/>
                  </a:cxn>
                  <a:cxn ang="0">
                    <a:pos x="0" y="23"/>
                  </a:cxn>
                  <a:cxn ang="0">
                    <a:pos x="11" y="41"/>
                  </a:cxn>
                  <a:cxn ang="0">
                    <a:pos x="11" y="33"/>
                  </a:cxn>
                  <a:cxn ang="0">
                    <a:pos x="32" y="33"/>
                  </a:cxn>
                  <a:cxn ang="0">
                    <a:pos x="47" y="9"/>
                  </a:cxn>
                  <a:cxn ang="0">
                    <a:pos x="11" y="9"/>
                  </a:cxn>
                  <a:cxn ang="0">
                    <a:pos x="11" y="0"/>
                  </a:cxn>
                </a:cxnLst>
                <a:rect l="0" t="0" r="r" b="b"/>
                <a:pathLst>
                  <a:path w="47" h="41">
                    <a:moveTo>
                      <a:pt x="11" y="0"/>
                    </a:moveTo>
                    <a:lnTo>
                      <a:pt x="0" y="23"/>
                    </a:lnTo>
                    <a:lnTo>
                      <a:pt x="11" y="41"/>
                    </a:lnTo>
                    <a:lnTo>
                      <a:pt x="11" y="33"/>
                    </a:lnTo>
                    <a:lnTo>
                      <a:pt x="32" y="33"/>
                    </a:lnTo>
                    <a:lnTo>
                      <a:pt x="47" y="9"/>
                    </a:lnTo>
                    <a:lnTo>
                      <a:pt x="11" y="9"/>
                    </a:lnTo>
                    <a:lnTo>
                      <a:pt x="11"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3" name="Freeform 83"/>
              <p:cNvSpPr>
                <a:spLocks noEditPoints="1"/>
              </p:cNvSpPr>
              <p:nvPr/>
            </p:nvSpPr>
            <p:spPr bwMode="auto">
              <a:xfrm>
                <a:off x="3112904" y="1217793"/>
                <a:ext cx="97706" cy="57591"/>
              </a:xfrm>
              <a:custGeom>
                <a:avLst/>
                <a:gdLst/>
                <a:ahLst/>
                <a:cxnLst>
                  <a:cxn ang="0">
                    <a:pos x="54" y="0"/>
                  </a:cxn>
                  <a:cxn ang="0">
                    <a:pos x="10" y="0"/>
                  </a:cxn>
                  <a:cxn ang="0">
                    <a:pos x="10" y="0"/>
                  </a:cxn>
                  <a:cxn ang="0">
                    <a:pos x="0" y="18"/>
                  </a:cxn>
                  <a:cxn ang="0">
                    <a:pos x="9" y="35"/>
                  </a:cxn>
                  <a:cxn ang="0">
                    <a:pos x="20" y="36"/>
                  </a:cxn>
                  <a:cxn ang="0">
                    <a:pos x="20" y="36"/>
                  </a:cxn>
                  <a:cxn ang="0">
                    <a:pos x="50" y="35"/>
                  </a:cxn>
                  <a:cxn ang="0">
                    <a:pos x="55" y="35"/>
                  </a:cxn>
                  <a:cxn ang="0">
                    <a:pos x="45" y="16"/>
                  </a:cxn>
                  <a:cxn ang="0">
                    <a:pos x="54" y="0"/>
                  </a:cxn>
                  <a:cxn ang="0">
                    <a:pos x="45" y="29"/>
                  </a:cxn>
                  <a:cxn ang="0">
                    <a:pos x="20" y="30"/>
                  </a:cxn>
                  <a:cxn ang="0">
                    <a:pos x="12" y="29"/>
                  </a:cxn>
                  <a:cxn ang="0">
                    <a:pos x="11" y="29"/>
                  </a:cxn>
                  <a:cxn ang="0">
                    <a:pos x="6" y="18"/>
                  </a:cxn>
                  <a:cxn ang="0">
                    <a:pos x="10" y="6"/>
                  </a:cxn>
                  <a:cxn ang="0">
                    <a:pos x="44" y="6"/>
                  </a:cxn>
                  <a:cxn ang="0">
                    <a:pos x="38" y="16"/>
                  </a:cxn>
                  <a:cxn ang="0">
                    <a:pos x="45" y="29"/>
                  </a:cxn>
                </a:cxnLst>
                <a:rect l="0" t="0" r="r" b="b"/>
                <a:pathLst>
                  <a:path w="55" h="36">
                    <a:moveTo>
                      <a:pt x="54" y="0"/>
                    </a:moveTo>
                    <a:cubicBezTo>
                      <a:pt x="10" y="0"/>
                      <a:pt x="10" y="0"/>
                      <a:pt x="10" y="0"/>
                    </a:cubicBezTo>
                    <a:cubicBezTo>
                      <a:pt x="10" y="0"/>
                      <a:pt x="10" y="0"/>
                      <a:pt x="10" y="0"/>
                    </a:cubicBezTo>
                    <a:cubicBezTo>
                      <a:pt x="9" y="0"/>
                      <a:pt x="0" y="2"/>
                      <a:pt x="0" y="18"/>
                    </a:cubicBezTo>
                    <a:cubicBezTo>
                      <a:pt x="0" y="26"/>
                      <a:pt x="3" y="32"/>
                      <a:pt x="9" y="35"/>
                    </a:cubicBezTo>
                    <a:cubicBezTo>
                      <a:pt x="10" y="36"/>
                      <a:pt x="13" y="36"/>
                      <a:pt x="20" y="36"/>
                    </a:cubicBezTo>
                    <a:cubicBezTo>
                      <a:pt x="20" y="36"/>
                      <a:pt x="20" y="36"/>
                      <a:pt x="20" y="36"/>
                    </a:cubicBezTo>
                    <a:cubicBezTo>
                      <a:pt x="31" y="36"/>
                      <a:pt x="50" y="35"/>
                      <a:pt x="50" y="35"/>
                    </a:cubicBezTo>
                    <a:cubicBezTo>
                      <a:pt x="55" y="35"/>
                      <a:pt x="55" y="35"/>
                      <a:pt x="55" y="35"/>
                    </a:cubicBezTo>
                    <a:cubicBezTo>
                      <a:pt x="45" y="16"/>
                      <a:pt x="45" y="16"/>
                      <a:pt x="45" y="16"/>
                    </a:cubicBezTo>
                    <a:lnTo>
                      <a:pt x="54" y="0"/>
                    </a:lnTo>
                    <a:close/>
                    <a:moveTo>
                      <a:pt x="45" y="29"/>
                    </a:moveTo>
                    <a:cubicBezTo>
                      <a:pt x="39" y="29"/>
                      <a:pt x="28" y="30"/>
                      <a:pt x="20" y="30"/>
                    </a:cubicBezTo>
                    <a:cubicBezTo>
                      <a:pt x="15" y="30"/>
                      <a:pt x="13" y="30"/>
                      <a:pt x="12" y="29"/>
                    </a:cubicBezTo>
                    <a:cubicBezTo>
                      <a:pt x="12" y="29"/>
                      <a:pt x="12" y="29"/>
                      <a:pt x="11" y="29"/>
                    </a:cubicBezTo>
                    <a:cubicBezTo>
                      <a:pt x="10" y="29"/>
                      <a:pt x="6" y="27"/>
                      <a:pt x="6" y="18"/>
                    </a:cubicBezTo>
                    <a:cubicBezTo>
                      <a:pt x="6" y="8"/>
                      <a:pt x="10" y="6"/>
                      <a:pt x="10" y="6"/>
                    </a:cubicBezTo>
                    <a:cubicBezTo>
                      <a:pt x="44" y="6"/>
                      <a:pt x="44" y="6"/>
                      <a:pt x="44" y="6"/>
                    </a:cubicBezTo>
                    <a:cubicBezTo>
                      <a:pt x="38" y="16"/>
                      <a:pt x="38" y="16"/>
                      <a:pt x="38" y="16"/>
                    </a:cubicBezTo>
                    <a:lnTo>
                      <a:pt x="4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4" name="Freeform 84"/>
              <p:cNvSpPr>
                <a:spLocks/>
              </p:cNvSpPr>
              <p:nvPr/>
            </p:nvSpPr>
            <p:spPr bwMode="auto">
              <a:xfrm>
                <a:off x="3081638" y="1151203"/>
                <a:ext cx="78164" cy="86387"/>
              </a:xfrm>
              <a:custGeom>
                <a:avLst/>
                <a:gdLst/>
                <a:ahLst/>
                <a:cxnLst>
                  <a:cxn ang="0">
                    <a:pos x="40" y="22"/>
                  </a:cxn>
                  <a:cxn ang="0">
                    <a:pos x="25" y="0"/>
                  </a:cxn>
                  <a:cxn ang="0">
                    <a:pos x="5" y="0"/>
                  </a:cxn>
                  <a:cxn ang="0">
                    <a:pos x="11" y="4"/>
                  </a:cxn>
                  <a:cxn ang="0">
                    <a:pos x="0" y="22"/>
                  </a:cxn>
                  <a:cxn ang="0">
                    <a:pos x="14" y="48"/>
                  </a:cxn>
                  <a:cxn ang="0">
                    <a:pos x="32" y="17"/>
                  </a:cxn>
                  <a:cxn ang="0">
                    <a:pos x="40" y="22"/>
                  </a:cxn>
                </a:cxnLst>
                <a:rect l="0" t="0" r="r" b="b"/>
                <a:pathLst>
                  <a:path w="40" h="48">
                    <a:moveTo>
                      <a:pt x="40" y="22"/>
                    </a:moveTo>
                    <a:lnTo>
                      <a:pt x="25" y="0"/>
                    </a:lnTo>
                    <a:lnTo>
                      <a:pt x="5" y="0"/>
                    </a:lnTo>
                    <a:lnTo>
                      <a:pt x="11" y="4"/>
                    </a:lnTo>
                    <a:lnTo>
                      <a:pt x="0" y="22"/>
                    </a:lnTo>
                    <a:lnTo>
                      <a:pt x="14" y="48"/>
                    </a:lnTo>
                    <a:lnTo>
                      <a:pt x="32" y="17"/>
                    </a:lnTo>
                    <a:lnTo>
                      <a:pt x="40" y="2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5" name="Freeform 85"/>
              <p:cNvSpPr>
                <a:spLocks noEditPoints="1"/>
              </p:cNvSpPr>
              <p:nvPr/>
            </p:nvSpPr>
            <p:spPr bwMode="auto">
              <a:xfrm>
                <a:off x="3097271" y="1075615"/>
                <a:ext cx="101614" cy="97185"/>
              </a:xfrm>
              <a:custGeom>
                <a:avLst/>
                <a:gdLst/>
                <a:ahLst/>
                <a:cxnLst>
                  <a:cxn ang="0">
                    <a:pos x="31" y="59"/>
                  </a:cxn>
                  <a:cxn ang="0">
                    <a:pos x="53" y="21"/>
                  </a:cxn>
                  <a:cxn ang="0">
                    <a:pos x="54" y="21"/>
                  </a:cxn>
                  <a:cxn ang="0">
                    <a:pos x="43" y="3"/>
                  </a:cxn>
                  <a:cxn ang="0">
                    <a:pos x="32" y="0"/>
                  </a:cxn>
                  <a:cxn ang="0">
                    <a:pos x="24" y="2"/>
                  </a:cxn>
                  <a:cxn ang="0">
                    <a:pos x="2" y="38"/>
                  </a:cxn>
                  <a:cxn ang="0">
                    <a:pos x="0" y="42"/>
                  </a:cxn>
                  <a:cxn ang="0">
                    <a:pos x="22" y="43"/>
                  </a:cxn>
                  <a:cxn ang="0">
                    <a:pos x="31" y="59"/>
                  </a:cxn>
                  <a:cxn ang="0">
                    <a:pos x="27" y="8"/>
                  </a:cxn>
                  <a:cxn ang="0">
                    <a:pos x="28" y="7"/>
                  </a:cxn>
                  <a:cxn ang="0">
                    <a:pos x="32" y="6"/>
                  </a:cxn>
                  <a:cxn ang="0">
                    <a:pos x="40" y="8"/>
                  </a:cxn>
                  <a:cxn ang="0">
                    <a:pos x="48" y="18"/>
                  </a:cxn>
                  <a:cxn ang="0">
                    <a:pos x="31" y="47"/>
                  </a:cxn>
                  <a:cxn ang="0">
                    <a:pos x="25" y="37"/>
                  </a:cxn>
                  <a:cxn ang="0">
                    <a:pos x="10" y="36"/>
                  </a:cxn>
                  <a:cxn ang="0">
                    <a:pos x="27" y="8"/>
                  </a:cxn>
                </a:cxnLst>
                <a:rect l="0" t="0" r="r" b="b"/>
                <a:pathLst>
                  <a:path w="57" h="59">
                    <a:moveTo>
                      <a:pt x="31" y="59"/>
                    </a:moveTo>
                    <a:cubicBezTo>
                      <a:pt x="53" y="21"/>
                      <a:pt x="53" y="21"/>
                      <a:pt x="53" y="21"/>
                    </a:cubicBezTo>
                    <a:cubicBezTo>
                      <a:pt x="54" y="21"/>
                      <a:pt x="54" y="21"/>
                      <a:pt x="54" y="21"/>
                    </a:cubicBezTo>
                    <a:cubicBezTo>
                      <a:pt x="54" y="20"/>
                      <a:pt x="57" y="11"/>
                      <a:pt x="43" y="3"/>
                    </a:cubicBezTo>
                    <a:cubicBezTo>
                      <a:pt x="39" y="1"/>
                      <a:pt x="36" y="0"/>
                      <a:pt x="32" y="0"/>
                    </a:cubicBezTo>
                    <a:cubicBezTo>
                      <a:pt x="28" y="0"/>
                      <a:pt x="25" y="1"/>
                      <a:pt x="24" y="2"/>
                    </a:cubicBezTo>
                    <a:cubicBezTo>
                      <a:pt x="22" y="3"/>
                      <a:pt x="19" y="9"/>
                      <a:pt x="2" y="38"/>
                    </a:cubicBezTo>
                    <a:cubicBezTo>
                      <a:pt x="0" y="42"/>
                      <a:pt x="0" y="42"/>
                      <a:pt x="0" y="42"/>
                    </a:cubicBezTo>
                    <a:cubicBezTo>
                      <a:pt x="22" y="43"/>
                      <a:pt x="22" y="43"/>
                      <a:pt x="22" y="43"/>
                    </a:cubicBezTo>
                    <a:lnTo>
                      <a:pt x="31" y="59"/>
                    </a:lnTo>
                    <a:close/>
                    <a:moveTo>
                      <a:pt x="27" y="8"/>
                    </a:moveTo>
                    <a:cubicBezTo>
                      <a:pt x="27" y="8"/>
                      <a:pt x="27" y="7"/>
                      <a:pt x="28" y="7"/>
                    </a:cubicBezTo>
                    <a:cubicBezTo>
                      <a:pt x="28" y="7"/>
                      <a:pt x="30" y="6"/>
                      <a:pt x="32" y="6"/>
                    </a:cubicBezTo>
                    <a:cubicBezTo>
                      <a:pt x="34" y="6"/>
                      <a:pt x="37" y="6"/>
                      <a:pt x="40" y="8"/>
                    </a:cubicBezTo>
                    <a:cubicBezTo>
                      <a:pt x="49" y="13"/>
                      <a:pt x="48" y="18"/>
                      <a:pt x="48" y="18"/>
                    </a:cubicBezTo>
                    <a:cubicBezTo>
                      <a:pt x="31" y="47"/>
                      <a:pt x="31" y="47"/>
                      <a:pt x="31" y="47"/>
                    </a:cubicBezTo>
                    <a:cubicBezTo>
                      <a:pt x="25" y="37"/>
                      <a:pt x="25" y="37"/>
                      <a:pt x="25" y="37"/>
                    </a:cubicBezTo>
                    <a:cubicBezTo>
                      <a:pt x="10" y="36"/>
                      <a:pt x="10" y="36"/>
                      <a:pt x="10" y="36"/>
                    </a:cubicBezTo>
                    <a:cubicBezTo>
                      <a:pt x="17" y="25"/>
                      <a:pt x="25" y="11"/>
                      <a:pt x="27" y="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6" name="Freeform 86"/>
              <p:cNvSpPr>
                <a:spLocks/>
              </p:cNvSpPr>
              <p:nvPr/>
            </p:nvSpPr>
            <p:spPr bwMode="auto">
              <a:xfrm>
                <a:off x="3185206" y="1077414"/>
                <a:ext cx="89889" cy="64790"/>
              </a:xfrm>
              <a:custGeom>
                <a:avLst/>
                <a:gdLst/>
                <a:ahLst/>
                <a:cxnLst>
                  <a:cxn ang="0">
                    <a:pos x="10" y="36"/>
                  </a:cxn>
                  <a:cxn ang="0">
                    <a:pos x="36" y="34"/>
                  </a:cxn>
                  <a:cxn ang="0">
                    <a:pos x="46" y="16"/>
                  </a:cxn>
                  <a:cxn ang="0">
                    <a:pos x="39" y="19"/>
                  </a:cxn>
                  <a:cxn ang="0">
                    <a:pos x="28" y="0"/>
                  </a:cxn>
                  <a:cxn ang="0">
                    <a:pos x="0" y="1"/>
                  </a:cxn>
                  <a:cxn ang="0">
                    <a:pos x="18" y="32"/>
                  </a:cxn>
                  <a:cxn ang="0">
                    <a:pos x="10" y="36"/>
                  </a:cxn>
                </a:cxnLst>
                <a:rect l="0" t="0" r="r" b="b"/>
                <a:pathLst>
                  <a:path w="46" h="36">
                    <a:moveTo>
                      <a:pt x="10" y="36"/>
                    </a:moveTo>
                    <a:lnTo>
                      <a:pt x="36" y="34"/>
                    </a:lnTo>
                    <a:lnTo>
                      <a:pt x="46" y="16"/>
                    </a:lnTo>
                    <a:lnTo>
                      <a:pt x="39" y="19"/>
                    </a:lnTo>
                    <a:lnTo>
                      <a:pt x="28" y="0"/>
                    </a:lnTo>
                    <a:lnTo>
                      <a:pt x="0" y="1"/>
                    </a:lnTo>
                    <a:lnTo>
                      <a:pt x="18" y="32"/>
                    </a:lnTo>
                    <a:lnTo>
                      <a:pt x="10" y="3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7" name="Freeform 87"/>
              <p:cNvSpPr>
                <a:spLocks noEditPoints="1"/>
              </p:cNvSpPr>
              <p:nvPr/>
            </p:nvSpPr>
            <p:spPr bwMode="auto">
              <a:xfrm>
                <a:off x="3224288" y="1115209"/>
                <a:ext cx="95751" cy="97185"/>
              </a:xfrm>
              <a:custGeom>
                <a:avLst/>
                <a:gdLst/>
                <a:ahLst/>
                <a:cxnLst>
                  <a:cxn ang="0">
                    <a:pos x="53" y="40"/>
                  </a:cxn>
                  <a:cxn ang="0">
                    <a:pos x="32" y="4"/>
                  </a:cxn>
                  <a:cxn ang="0">
                    <a:pos x="29" y="0"/>
                  </a:cxn>
                  <a:cxn ang="0">
                    <a:pos x="19" y="18"/>
                  </a:cxn>
                  <a:cxn ang="0">
                    <a:pos x="0" y="19"/>
                  </a:cxn>
                  <a:cxn ang="0">
                    <a:pos x="22" y="56"/>
                  </a:cxn>
                  <a:cxn ang="0">
                    <a:pos x="22" y="57"/>
                  </a:cxn>
                  <a:cxn ang="0">
                    <a:pos x="31" y="60"/>
                  </a:cxn>
                  <a:cxn ang="0">
                    <a:pos x="43" y="56"/>
                  </a:cxn>
                  <a:cxn ang="0">
                    <a:pos x="53" y="40"/>
                  </a:cxn>
                  <a:cxn ang="0">
                    <a:pos x="40" y="51"/>
                  </a:cxn>
                  <a:cxn ang="0">
                    <a:pos x="31" y="54"/>
                  </a:cxn>
                  <a:cxn ang="0">
                    <a:pos x="27" y="53"/>
                  </a:cxn>
                  <a:cxn ang="0">
                    <a:pos x="10" y="25"/>
                  </a:cxn>
                  <a:cxn ang="0">
                    <a:pos x="22" y="24"/>
                  </a:cxn>
                  <a:cxn ang="0">
                    <a:pos x="30" y="11"/>
                  </a:cxn>
                  <a:cxn ang="0">
                    <a:pos x="47" y="40"/>
                  </a:cxn>
                  <a:cxn ang="0">
                    <a:pos x="47" y="41"/>
                  </a:cxn>
                  <a:cxn ang="0">
                    <a:pos x="40" y="51"/>
                  </a:cxn>
                </a:cxnLst>
                <a:rect l="0" t="0" r="r" b="b"/>
                <a:pathLst>
                  <a:path w="54" h="60">
                    <a:moveTo>
                      <a:pt x="53" y="40"/>
                    </a:moveTo>
                    <a:cubicBezTo>
                      <a:pt x="53" y="38"/>
                      <a:pt x="51" y="34"/>
                      <a:pt x="32" y="4"/>
                    </a:cubicBezTo>
                    <a:cubicBezTo>
                      <a:pt x="29" y="0"/>
                      <a:pt x="29" y="0"/>
                      <a:pt x="29" y="0"/>
                    </a:cubicBezTo>
                    <a:cubicBezTo>
                      <a:pt x="19" y="18"/>
                      <a:pt x="19" y="18"/>
                      <a:pt x="19" y="18"/>
                    </a:cubicBezTo>
                    <a:cubicBezTo>
                      <a:pt x="0" y="19"/>
                      <a:pt x="0" y="19"/>
                      <a:pt x="0" y="19"/>
                    </a:cubicBezTo>
                    <a:cubicBezTo>
                      <a:pt x="22" y="56"/>
                      <a:pt x="22" y="56"/>
                      <a:pt x="22" y="56"/>
                    </a:cubicBezTo>
                    <a:cubicBezTo>
                      <a:pt x="22" y="57"/>
                      <a:pt x="22" y="57"/>
                      <a:pt x="22" y="57"/>
                    </a:cubicBezTo>
                    <a:cubicBezTo>
                      <a:pt x="23" y="57"/>
                      <a:pt x="25" y="60"/>
                      <a:pt x="31" y="60"/>
                    </a:cubicBezTo>
                    <a:cubicBezTo>
                      <a:pt x="34" y="60"/>
                      <a:pt x="38" y="59"/>
                      <a:pt x="43" y="56"/>
                    </a:cubicBezTo>
                    <a:cubicBezTo>
                      <a:pt x="50" y="52"/>
                      <a:pt x="54" y="46"/>
                      <a:pt x="53" y="40"/>
                    </a:cubicBezTo>
                    <a:close/>
                    <a:moveTo>
                      <a:pt x="40" y="51"/>
                    </a:moveTo>
                    <a:cubicBezTo>
                      <a:pt x="36" y="53"/>
                      <a:pt x="33" y="54"/>
                      <a:pt x="31" y="54"/>
                    </a:cubicBezTo>
                    <a:cubicBezTo>
                      <a:pt x="29" y="54"/>
                      <a:pt x="27" y="53"/>
                      <a:pt x="27" y="53"/>
                    </a:cubicBezTo>
                    <a:cubicBezTo>
                      <a:pt x="10" y="25"/>
                      <a:pt x="10" y="25"/>
                      <a:pt x="10" y="25"/>
                    </a:cubicBezTo>
                    <a:cubicBezTo>
                      <a:pt x="22" y="24"/>
                      <a:pt x="22" y="24"/>
                      <a:pt x="22" y="24"/>
                    </a:cubicBezTo>
                    <a:cubicBezTo>
                      <a:pt x="30" y="11"/>
                      <a:pt x="30" y="11"/>
                      <a:pt x="30" y="11"/>
                    </a:cubicBezTo>
                    <a:cubicBezTo>
                      <a:pt x="37" y="23"/>
                      <a:pt x="45" y="37"/>
                      <a:pt x="47" y="40"/>
                    </a:cubicBezTo>
                    <a:cubicBezTo>
                      <a:pt x="47" y="40"/>
                      <a:pt x="47" y="40"/>
                      <a:pt x="47" y="41"/>
                    </a:cubicBezTo>
                    <a:cubicBezTo>
                      <a:pt x="47" y="42"/>
                      <a:pt x="48" y="46"/>
                      <a:pt x="40" y="5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8" name="Freeform 88"/>
              <p:cNvSpPr>
                <a:spLocks noEditPoints="1"/>
              </p:cNvSpPr>
              <p:nvPr/>
            </p:nvSpPr>
            <p:spPr bwMode="auto">
              <a:xfrm>
                <a:off x="965335" y="3487243"/>
                <a:ext cx="400593" cy="106184"/>
              </a:xfrm>
              <a:custGeom>
                <a:avLst/>
                <a:gdLst/>
                <a:ahLst/>
                <a:cxnLst>
                  <a:cxn ang="0">
                    <a:pos x="113" y="0"/>
                  </a:cxn>
                  <a:cxn ang="0">
                    <a:pos x="113" y="17"/>
                  </a:cxn>
                  <a:cxn ang="0">
                    <a:pos x="92" y="17"/>
                  </a:cxn>
                  <a:cxn ang="0">
                    <a:pos x="92" y="0"/>
                  </a:cxn>
                  <a:cxn ang="0">
                    <a:pos x="0" y="0"/>
                  </a:cxn>
                  <a:cxn ang="0">
                    <a:pos x="0" y="59"/>
                  </a:cxn>
                  <a:cxn ang="0">
                    <a:pos x="92" y="59"/>
                  </a:cxn>
                  <a:cxn ang="0">
                    <a:pos x="92" y="42"/>
                  </a:cxn>
                  <a:cxn ang="0">
                    <a:pos x="113" y="42"/>
                  </a:cxn>
                  <a:cxn ang="0">
                    <a:pos x="113" y="59"/>
                  </a:cxn>
                  <a:cxn ang="0">
                    <a:pos x="205" y="59"/>
                  </a:cxn>
                  <a:cxn ang="0">
                    <a:pos x="205" y="0"/>
                  </a:cxn>
                  <a:cxn ang="0">
                    <a:pos x="113" y="0"/>
                  </a:cxn>
                  <a:cxn ang="0">
                    <a:pos x="83" y="50"/>
                  </a:cxn>
                  <a:cxn ang="0">
                    <a:pos x="10" y="50"/>
                  </a:cxn>
                  <a:cxn ang="0">
                    <a:pos x="10" y="10"/>
                  </a:cxn>
                  <a:cxn ang="0">
                    <a:pos x="83" y="10"/>
                  </a:cxn>
                  <a:cxn ang="0">
                    <a:pos x="83" y="50"/>
                  </a:cxn>
                  <a:cxn ang="0">
                    <a:pos x="196" y="50"/>
                  </a:cxn>
                  <a:cxn ang="0">
                    <a:pos x="123" y="50"/>
                  </a:cxn>
                  <a:cxn ang="0">
                    <a:pos x="123" y="10"/>
                  </a:cxn>
                  <a:cxn ang="0">
                    <a:pos x="196" y="10"/>
                  </a:cxn>
                  <a:cxn ang="0">
                    <a:pos x="196" y="50"/>
                  </a:cxn>
                </a:cxnLst>
                <a:rect l="0" t="0" r="r" b="b"/>
                <a:pathLst>
                  <a:path w="205" h="59">
                    <a:moveTo>
                      <a:pt x="113" y="0"/>
                    </a:moveTo>
                    <a:lnTo>
                      <a:pt x="113" y="17"/>
                    </a:lnTo>
                    <a:lnTo>
                      <a:pt x="92" y="17"/>
                    </a:lnTo>
                    <a:lnTo>
                      <a:pt x="92" y="0"/>
                    </a:lnTo>
                    <a:lnTo>
                      <a:pt x="0" y="0"/>
                    </a:lnTo>
                    <a:lnTo>
                      <a:pt x="0" y="59"/>
                    </a:lnTo>
                    <a:lnTo>
                      <a:pt x="92" y="59"/>
                    </a:lnTo>
                    <a:lnTo>
                      <a:pt x="92" y="42"/>
                    </a:lnTo>
                    <a:lnTo>
                      <a:pt x="113" y="42"/>
                    </a:lnTo>
                    <a:lnTo>
                      <a:pt x="113" y="59"/>
                    </a:lnTo>
                    <a:lnTo>
                      <a:pt x="205" y="59"/>
                    </a:lnTo>
                    <a:lnTo>
                      <a:pt x="205" y="0"/>
                    </a:lnTo>
                    <a:lnTo>
                      <a:pt x="113" y="0"/>
                    </a:lnTo>
                    <a:close/>
                    <a:moveTo>
                      <a:pt x="83" y="50"/>
                    </a:moveTo>
                    <a:lnTo>
                      <a:pt x="10" y="50"/>
                    </a:lnTo>
                    <a:lnTo>
                      <a:pt x="10" y="10"/>
                    </a:lnTo>
                    <a:lnTo>
                      <a:pt x="83" y="10"/>
                    </a:lnTo>
                    <a:lnTo>
                      <a:pt x="83" y="50"/>
                    </a:lnTo>
                    <a:close/>
                    <a:moveTo>
                      <a:pt x="196" y="50"/>
                    </a:moveTo>
                    <a:lnTo>
                      <a:pt x="123" y="50"/>
                    </a:lnTo>
                    <a:lnTo>
                      <a:pt x="123" y="10"/>
                    </a:lnTo>
                    <a:lnTo>
                      <a:pt x="196" y="10"/>
                    </a:lnTo>
                    <a:lnTo>
                      <a:pt x="196" y="5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09" name="Freeform 89"/>
              <p:cNvSpPr>
                <a:spLocks/>
              </p:cNvSpPr>
              <p:nvPr/>
            </p:nvSpPr>
            <p:spPr bwMode="auto">
              <a:xfrm>
                <a:off x="965335" y="3368461"/>
                <a:ext cx="91843" cy="111583"/>
              </a:xfrm>
              <a:custGeom>
                <a:avLst/>
                <a:gdLst/>
                <a:ahLst/>
                <a:cxnLst>
                  <a:cxn ang="0">
                    <a:pos x="24" y="21"/>
                  </a:cxn>
                  <a:cxn ang="0">
                    <a:pos x="42" y="29"/>
                  </a:cxn>
                  <a:cxn ang="0">
                    <a:pos x="47" y="20"/>
                  </a:cxn>
                  <a:cxn ang="0">
                    <a:pos x="14" y="0"/>
                  </a:cxn>
                  <a:cxn ang="0">
                    <a:pos x="0" y="62"/>
                  </a:cxn>
                  <a:cxn ang="0">
                    <a:pos x="24" y="62"/>
                  </a:cxn>
                  <a:cxn ang="0">
                    <a:pos x="24" y="21"/>
                  </a:cxn>
                </a:cxnLst>
                <a:rect l="0" t="0" r="r" b="b"/>
                <a:pathLst>
                  <a:path w="47" h="62">
                    <a:moveTo>
                      <a:pt x="24" y="21"/>
                    </a:moveTo>
                    <a:lnTo>
                      <a:pt x="42" y="29"/>
                    </a:lnTo>
                    <a:lnTo>
                      <a:pt x="47" y="20"/>
                    </a:lnTo>
                    <a:lnTo>
                      <a:pt x="14" y="0"/>
                    </a:lnTo>
                    <a:lnTo>
                      <a:pt x="0" y="62"/>
                    </a:lnTo>
                    <a:lnTo>
                      <a:pt x="24" y="62"/>
                    </a:lnTo>
                    <a:lnTo>
                      <a:pt x="24" y="2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0" name="Freeform 90"/>
              <p:cNvSpPr>
                <a:spLocks/>
              </p:cNvSpPr>
              <p:nvPr/>
            </p:nvSpPr>
            <p:spPr bwMode="auto">
              <a:xfrm>
                <a:off x="1276039" y="3366661"/>
                <a:ext cx="87935" cy="109783"/>
              </a:xfrm>
              <a:custGeom>
                <a:avLst/>
                <a:gdLst/>
                <a:ahLst/>
                <a:cxnLst>
                  <a:cxn ang="0">
                    <a:pos x="21" y="21"/>
                  </a:cxn>
                  <a:cxn ang="0">
                    <a:pos x="21" y="61"/>
                  </a:cxn>
                  <a:cxn ang="0">
                    <a:pos x="45" y="61"/>
                  </a:cxn>
                  <a:cxn ang="0">
                    <a:pos x="31" y="0"/>
                  </a:cxn>
                  <a:cxn ang="0">
                    <a:pos x="0" y="20"/>
                  </a:cxn>
                  <a:cxn ang="0">
                    <a:pos x="3" y="28"/>
                  </a:cxn>
                  <a:cxn ang="0">
                    <a:pos x="21" y="21"/>
                  </a:cxn>
                </a:cxnLst>
                <a:rect l="0" t="0" r="r" b="b"/>
                <a:pathLst>
                  <a:path w="45" h="61">
                    <a:moveTo>
                      <a:pt x="21" y="21"/>
                    </a:moveTo>
                    <a:lnTo>
                      <a:pt x="21" y="61"/>
                    </a:lnTo>
                    <a:lnTo>
                      <a:pt x="45" y="61"/>
                    </a:lnTo>
                    <a:lnTo>
                      <a:pt x="31" y="0"/>
                    </a:lnTo>
                    <a:lnTo>
                      <a:pt x="0" y="20"/>
                    </a:lnTo>
                    <a:lnTo>
                      <a:pt x="3" y="28"/>
                    </a:lnTo>
                    <a:lnTo>
                      <a:pt x="21" y="2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1" name="Freeform 91"/>
              <p:cNvSpPr>
                <a:spLocks noEditPoints="1"/>
              </p:cNvSpPr>
              <p:nvPr/>
            </p:nvSpPr>
            <p:spPr bwMode="auto">
              <a:xfrm>
                <a:off x="4855971" y="2646772"/>
                <a:ext cx="406455" cy="323950"/>
              </a:xfrm>
              <a:custGeom>
                <a:avLst/>
                <a:gdLst/>
                <a:ahLst/>
                <a:cxnLst>
                  <a:cxn ang="0">
                    <a:pos x="181" y="100"/>
                  </a:cxn>
                  <a:cxn ang="0">
                    <a:pos x="142" y="92"/>
                  </a:cxn>
                  <a:cxn ang="0">
                    <a:pos x="162" y="52"/>
                  </a:cxn>
                  <a:cxn ang="0">
                    <a:pos x="192" y="19"/>
                  </a:cxn>
                  <a:cxn ang="0">
                    <a:pos x="148" y="39"/>
                  </a:cxn>
                  <a:cxn ang="0">
                    <a:pos x="130" y="79"/>
                  </a:cxn>
                  <a:cxn ang="0">
                    <a:pos x="99" y="47"/>
                  </a:cxn>
                  <a:cxn ang="0">
                    <a:pos x="76" y="5"/>
                  </a:cxn>
                  <a:cxn ang="0">
                    <a:pos x="91" y="51"/>
                  </a:cxn>
                  <a:cxn ang="0">
                    <a:pos x="96" y="95"/>
                  </a:cxn>
                  <a:cxn ang="0">
                    <a:pos x="49" y="82"/>
                  </a:cxn>
                  <a:cxn ang="0">
                    <a:pos x="5" y="102"/>
                  </a:cxn>
                  <a:cxn ang="0">
                    <a:pos x="50" y="100"/>
                  </a:cxn>
                  <a:cxn ang="0">
                    <a:pos x="97" y="113"/>
                  </a:cxn>
                  <a:cxn ang="0">
                    <a:pos x="74" y="148"/>
                  </a:cxn>
                  <a:cxn ang="0">
                    <a:pos x="42" y="180"/>
                  </a:cxn>
                  <a:cxn ang="0">
                    <a:pos x="85" y="160"/>
                  </a:cxn>
                  <a:cxn ang="0">
                    <a:pos x="105" y="123"/>
                  </a:cxn>
                  <a:cxn ang="0">
                    <a:pos x="138" y="151"/>
                  </a:cxn>
                  <a:cxn ang="0">
                    <a:pos x="161" y="193"/>
                  </a:cxn>
                  <a:cxn ang="0">
                    <a:pos x="145" y="148"/>
                  </a:cxn>
                  <a:cxn ang="0">
                    <a:pos x="144" y="106"/>
                  </a:cxn>
                  <a:cxn ang="0">
                    <a:pos x="182" y="118"/>
                  </a:cxn>
                  <a:cxn ang="0">
                    <a:pos x="226" y="98"/>
                  </a:cxn>
                  <a:cxn ang="0">
                    <a:pos x="163" y="15"/>
                  </a:cxn>
                  <a:cxn ang="0">
                    <a:pos x="177" y="44"/>
                  </a:cxn>
                  <a:cxn ang="0">
                    <a:pos x="163" y="15"/>
                  </a:cxn>
                  <a:cxn ang="0">
                    <a:pos x="13" y="99"/>
                  </a:cxn>
                  <a:cxn ang="0">
                    <a:pos x="42" y="85"/>
                  </a:cxn>
                  <a:cxn ang="0">
                    <a:pos x="70" y="184"/>
                  </a:cxn>
                  <a:cxn ang="0">
                    <a:pos x="57" y="156"/>
                  </a:cxn>
                  <a:cxn ang="0">
                    <a:pos x="70" y="184"/>
                  </a:cxn>
                  <a:cxn ang="0">
                    <a:pos x="79" y="13"/>
                  </a:cxn>
                  <a:cxn ang="0">
                    <a:pos x="93" y="41"/>
                  </a:cxn>
                  <a:cxn ang="0">
                    <a:pos x="166" y="164"/>
                  </a:cxn>
                  <a:cxn ang="0">
                    <a:pos x="137" y="178"/>
                  </a:cxn>
                  <a:cxn ang="0">
                    <a:pos x="166" y="164"/>
                  </a:cxn>
                  <a:cxn ang="0">
                    <a:pos x="189" y="114"/>
                  </a:cxn>
                  <a:cxn ang="0">
                    <a:pos x="218" y="101"/>
                  </a:cxn>
                </a:cxnLst>
                <a:rect l="0" t="0" r="r" b="b"/>
                <a:pathLst>
                  <a:path w="231" h="199">
                    <a:moveTo>
                      <a:pt x="194" y="86"/>
                    </a:moveTo>
                    <a:cubicBezTo>
                      <a:pt x="188" y="89"/>
                      <a:pt x="183" y="94"/>
                      <a:pt x="181" y="100"/>
                    </a:cubicBezTo>
                    <a:cubicBezTo>
                      <a:pt x="144" y="97"/>
                      <a:pt x="144" y="97"/>
                      <a:pt x="144" y="97"/>
                    </a:cubicBezTo>
                    <a:cubicBezTo>
                      <a:pt x="144" y="96"/>
                      <a:pt x="143" y="94"/>
                      <a:pt x="142" y="92"/>
                    </a:cubicBezTo>
                    <a:cubicBezTo>
                      <a:pt x="141" y="89"/>
                      <a:pt x="139" y="86"/>
                      <a:pt x="136" y="84"/>
                    </a:cubicBezTo>
                    <a:cubicBezTo>
                      <a:pt x="162" y="52"/>
                      <a:pt x="162" y="52"/>
                      <a:pt x="162" y="52"/>
                    </a:cubicBezTo>
                    <a:cubicBezTo>
                      <a:pt x="168" y="54"/>
                      <a:pt x="174" y="54"/>
                      <a:pt x="180" y="51"/>
                    </a:cubicBezTo>
                    <a:cubicBezTo>
                      <a:pt x="192" y="46"/>
                      <a:pt x="197" y="31"/>
                      <a:pt x="192" y="19"/>
                    </a:cubicBezTo>
                    <a:cubicBezTo>
                      <a:pt x="186" y="7"/>
                      <a:pt x="172" y="2"/>
                      <a:pt x="160" y="8"/>
                    </a:cubicBezTo>
                    <a:cubicBezTo>
                      <a:pt x="148" y="13"/>
                      <a:pt x="143" y="27"/>
                      <a:pt x="148" y="39"/>
                    </a:cubicBezTo>
                    <a:cubicBezTo>
                      <a:pt x="150" y="43"/>
                      <a:pt x="152" y="46"/>
                      <a:pt x="155" y="48"/>
                    </a:cubicBezTo>
                    <a:cubicBezTo>
                      <a:pt x="130" y="79"/>
                      <a:pt x="130" y="79"/>
                      <a:pt x="130" y="79"/>
                    </a:cubicBezTo>
                    <a:cubicBezTo>
                      <a:pt x="124" y="77"/>
                      <a:pt x="119" y="77"/>
                      <a:pt x="113" y="78"/>
                    </a:cubicBezTo>
                    <a:cubicBezTo>
                      <a:pt x="99" y="47"/>
                      <a:pt x="99" y="47"/>
                      <a:pt x="99" y="47"/>
                    </a:cubicBezTo>
                    <a:cubicBezTo>
                      <a:pt x="109" y="41"/>
                      <a:pt x="113" y="28"/>
                      <a:pt x="108" y="17"/>
                    </a:cubicBezTo>
                    <a:cubicBezTo>
                      <a:pt x="102" y="5"/>
                      <a:pt x="88" y="0"/>
                      <a:pt x="76" y="5"/>
                    </a:cubicBezTo>
                    <a:cubicBezTo>
                      <a:pt x="64" y="11"/>
                      <a:pt x="59" y="25"/>
                      <a:pt x="64" y="37"/>
                    </a:cubicBezTo>
                    <a:cubicBezTo>
                      <a:pt x="69" y="48"/>
                      <a:pt x="80" y="53"/>
                      <a:pt x="91" y="51"/>
                    </a:cubicBezTo>
                    <a:cubicBezTo>
                      <a:pt x="105" y="82"/>
                      <a:pt x="105" y="82"/>
                      <a:pt x="105" y="82"/>
                    </a:cubicBezTo>
                    <a:cubicBezTo>
                      <a:pt x="101" y="85"/>
                      <a:pt x="97" y="89"/>
                      <a:pt x="96" y="95"/>
                    </a:cubicBezTo>
                    <a:cubicBezTo>
                      <a:pt x="51" y="92"/>
                      <a:pt x="51" y="92"/>
                      <a:pt x="51" y="92"/>
                    </a:cubicBezTo>
                    <a:cubicBezTo>
                      <a:pt x="51" y="89"/>
                      <a:pt x="51" y="85"/>
                      <a:pt x="49" y="82"/>
                    </a:cubicBezTo>
                    <a:cubicBezTo>
                      <a:pt x="44" y="70"/>
                      <a:pt x="29" y="65"/>
                      <a:pt x="17" y="70"/>
                    </a:cubicBezTo>
                    <a:cubicBezTo>
                      <a:pt x="5" y="76"/>
                      <a:pt x="0" y="90"/>
                      <a:pt x="5" y="102"/>
                    </a:cubicBezTo>
                    <a:cubicBezTo>
                      <a:pt x="11" y="114"/>
                      <a:pt x="25" y="119"/>
                      <a:pt x="37" y="114"/>
                    </a:cubicBezTo>
                    <a:cubicBezTo>
                      <a:pt x="44" y="111"/>
                      <a:pt x="48" y="106"/>
                      <a:pt x="50" y="100"/>
                    </a:cubicBezTo>
                    <a:cubicBezTo>
                      <a:pt x="94" y="103"/>
                      <a:pt x="94" y="103"/>
                      <a:pt x="94" y="103"/>
                    </a:cubicBezTo>
                    <a:cubicBezTo>
                      <a:pt x="95" y="106"/>
                      <a:pt x="95" y="110"/>
                      <a:pt x="97" y="113"/>
                    </a:cubicBezTo>
                    <a:cubicBezTo>
                      <a:pt x="97" y="114"/>
                      <a:pt x="98" y="116"/>
                      <a:pt x="99" y="117"/>
                    </a:cubicBezTo>
                    <a:cubicBezTo>
                      <a:pt x="74" y="148"/>
                      <a:pt x="74" y="148"/>
                      <a:pt x="74" y="148"/>
                    </a:cubicBezTo>
                    <a:cubicBezTo>
                      <a:pt x="68" y="145"/>
                      <a:pt x="60" y="145"/>
                      <a:pt x="53" y="148"/>
                    </a:cubicBezTo>
                    <a:cubicBezTo>
                      <a:pt x="41" y="154"/>
                      <a:pt x="36" y="168"/>
                      <a:pt x="42" y="180"/>
                    </a:cubicBezTo>
                    <a:cubicBezTo>
                      <a:pt x="47" y="192"/>
                      <a:pt x="61" y="197"/>
                      <a:pt x="73" y="192"/>
                    </a:cubicBezTo>
                    <a:cubicBezTo>
                      <a:pt x="86" y="186"/>
                      <a:pt x="91" y="172"/>
                      <a:pt x="85" y="160"/>
                    </a:cubicBezTo>
                    <a:cubicBezTo>
                      <a:pt x="84" y="157"/>
                      <a:pt x="83" y="155"/>
                      <a:pt x="81" y="153"/>
                    </a:cubicBezTo>
                    <a:cubicBezTo>
                      <a:pt x="105" y="123"/>
                      <a:pt x="105" y="123"/>
                      <a:pt x="105" y="123"/>
                    </a:cubicBezTo>
                    <a:cubicBezTo>
                      <a:pt x="111" y="127"/>
                      <a:pt x="119" y="128"/>
                      <a:pt x="126" y="126"/>
                    </a:cubicBezTo>
                    <a:cubicBezTo>
                      <a:pt x="138" y="151"/>
                      <a:pt x="138" y="151"/>
                      <a:pt x="138" y="151"/>
                    </a:cubicBezTo>
                    <a:cubicBezTo>
                      <a:pt x="128" y="158"/>
                      <a:pt x="124" y="170"/>
                      <a:pt x="129" y="181"/>
                    </a:cubicBezTo>
                    <a:cubicBezTo>
                      <a:pt x="135" y="193"/>
                      <a:pt x="149" y="199"/>
                      <a:pt x="161" y="193"/>
                    </a:cubicBezTo>
                    <a:cubicBezTo>
                      <a:pt x="173" y="187"/>
                      <a:pt x="179" y="173"/>
                      <a:pt x="173" y="161"/>
                    </a:cubicBezTo>
                    <a:cubicBezTo>
                      <a:pt x="168" y="150"/>
                      <a:pt x="156" y="145"/>
                      <a:pt x="145" y="148"/>
                    </a:cubicBezTo>
                    <a:cubicBezTo>
                      <a:pt x="134" y="123"/>
                      <a:pt x="134" y="123"/>
                      <a:pt x="134" y="123"/>
                    </a:cubicBezTo>
                    <a:cubicBezTo>
                      <a:pt x="139" y="119"/>
                      <a:pt x="143" y="113"/>
                      <a:pt x="144" y="106"/>
                    </a:cubicBezTo>
                    <a:cubicBezTo>
                      <a:pt x="180" y="108"/>
                      <a:pt x="180" y="108"/>
                      <a:pt x="180" y="108"/>
                    </a:cubicBezTo>
                    <a:cubicBezTo>
                      <a:pt x="180" y="111"/>
                      <a:pt x="180" y="115"/>
                      <a:pt x="182" y="118"/>
                    </a:cubicBezTo>
                    <a:cubicBezTo>
                      <a:pt x="188" y="130"/>
                      <a:pt x="202" y="135"/>
                      <a:pt x="214" y="130"/>
                    </a:cubicBezTo>
                    <a:cubicBezTo>
                      <a:pt x="226" y="124"/>
                      <a:pt x="231" y="110"/>
                      <a:pt x="226" y="98"/>
                    </a:cubicBezTo>
                    <a:cubicBezTo>
                      <a:pt x="220" y="86"/>
                      <a:pt x="206" y="80"/>
                      <a:pt x="194" y="86"/>
                    </a:cubicBezTo>
                    <a:close/>
                    <a:moveTo>
                      <a:pt x="163" y="15"/>
                    </a:moveTo>
                    <a:cubicBezTo>
                      <a:pt x="171" y="11"/>
                      <a:pt x="181" y="15"/>
                      <a:pt x="184" y="23"/>
                    </a:cubicBezTo>
                    <a:cubicBezTo>
                      <a:pt x="188" y="31"/>
                      <a:pt x="185" y="40"/>
                      <a:pt x="177" y="44"/>
                    </a:cubicBezTo>
                    <a:cubicBezTo>
                      <a:pt x="169" y="47"/>
                      <a:pt x="159" y="44"/>
                      <a:pt x="156" y="36"/>
                    </a:cubicBezTo>
                    <a:cubicBezTo>
                      <a:pt x="152" y="28"/>
                      <a:pt x="156" y="19"/>
                      <a:pt x="163" y="15"/>
                    </a:cubicBezTo>
                    <a:close/>
                    <a:moveTo>
                      <a:pt x="34" y="106"/>
                    </a:moveTo>
                    <a:cubicBezTo>
                      <a:pt x="26" y="110"/>
                      <a:pt x="17" y="107"/>
                      <a:pt x="13" y="99"/>
                    </a:cubicBezTo>
                    <a:cubicBezTo>
                      <a:pt x="9" y="91"/>
                      <a:pt x="13" y="81"/>
                      <a:pt x="21" y="78"/>
                    </a:cubicBezTo>
                    <a:cubicBezTo>
                      <a:pt x="29" y="74"/>
                      <a:pt x="38" y="77"/>
                      <a:pt x="42" y="85"/>
                    </a:cubicBezTo>
                    <a:cubicBezTo>
                      <a:pt x="45" y="93"/>
                      <a:pt x="42" y="103"/>
                      <a:pt x="34" y="106"/>
                    </a:cubicBezTo>
                    <a:close/>
                    <a:moveTo>
                      <a:pt x="70" y="184"/>
                    </a:moveTo>
                    <a:cubicBezTo>
                      <a:pt x="62" y="188"/>
                      <a:pt x="53" y="184"/>
                      <a:pt x="49" y="176"/>
                    </a:cubicBezTo>
                    <a:cubicBezTo>
                      <a:pt x="45" y="169"/>
                      <a:pt x="49" y="159"/>
                      <a:pt x="57" y="156"/>
                    </a:cubicBezTo>
                    <a:cubicBezTo>
                      <a:pt x="65" y="152"/>
                      <a:pt x="74" y="155"/>
                      <a:pt x="78" y="163"/>
                    </a:cubicBezTo>
                    <a:cubicBezTo>
                      <a:pt x="81" y="171"/>
                      <a:pt x="78" y="181"/>
                      <a:pt x="70" y="184"/>
                    </a:cubicBezTo>
                    <a:close/>
                    <a:moveTo>
                      <a:pt x="72" y="34"/>
                    </a:moveTo>
                    <a:cubicBezTo>
                      <a:pt x="68" y="26"/>
                      <a:pt x="71" y="16"/>
                      <a:pt x="79" y="13"/>
                    </a:cubicBezTo>
                    <a:cubicBezTo>
                      <a:pt x="87" y="9"/>
                      <a:pt x="97" y="13"/>
                      <a:pt x="100" y="20"/>
                    </a:cubicBezTo>
                    <a:cubicBezTo>
                      <a:pt x="104" y="28"/>
                      <a:pt x="100" y="38"/>
                      <a:pt x="93" y="41"/>
                    </a:cubicBezTo>
                    <a:cubicBezTo>
                      <a:pt x="85" y="45"/>
                      <a:pt x="75" y="42"/>
                      <a:pt x="72" y="34"/>
                    </a:cubicBezTo>
                    <a:close/>
                    <a:moveTo>
                      <a:pt x="166" y="164"/>
                    </a:moveTo>
                    <a:cubicBezTo>
                      <a:pt x="169" y="172"/>
                      <a:pt x="166" y="182"/>
                      <a:pt x="158" y="185"/>
                    </a:cubicBezTo>
                    <a:cubicBezTo>
                      <a:pt x="150" y="189"/>
                      <a:pt x="141" y="186"/>
                      <a:pt x="137" y="178"/>
                    </a:cubicBezTo>
                    <a:cubicBezTo>
                      <a:pt x="133" y="170"/>
                      <a:pt x="137" y="160"/>
                      <a:pt x="145" y="157"/>
                    </a:cubicBezTo>
                    <a:cubicBezTo>
                      <a:pt x="153" y="153"/>
                      <a:pt x="162" y="157"/>
                      <a:pt x="166" y="164"/>
                    </a:cubicBezTo>
                    <a:close/>
                    <a:moveTo>
                      <a:pt x="210" y="122"/>
                    </a:moveTo>
                    <a:cubicBezTo>
                      <a:pt x="203" y="126"/>
                      <a:pt x="193" y="122"/>
                      <a:pt x="189" y="114"/>
                    </a:cubicBezTo>
                    <a:cubicBezTo>
                      <a:pt x="186" y="107"/>
                      <a:pt x="189" y="97"/>
                      <a:pt x="197" y="94"/>
                    </a:cubicBezTo>
                    <a:cubicBezTo>
                      <a:pt x="205" y="90"/>
                      <a:pt x="214" y="93"/>
                      <a:pt x="218" y="101"/>
                    </a:cubicBezTo>
                    <a:cubicBezTo>
                      <a:pt x="222" y="109"/>
                      <a:pt x="218" y="118"/>
                      <a:pt x="210" y="1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2" name="Freeform 92"/>
              <p:cNvSpPr>
                <a:spLocks noEditPoints="1"/>
              </p:cNvSpPr>
              <p:nvPr/>
            </p:nvSpPr>
            <p:spPr bwMode="auto">
              <a:xfrm>
                <a:off x="4236518" y="3640219"/>
                <a:ext cx="289209" cy="293355"/>
              </a:xfrm>
              <a:custGeom>
                <a:avLst/>
                <a:gdLst/>
                <a:ahLst/>
                <a:cxnLst>
                  <a:cxn ang="0">
                    <a:pos x="120" y="143"/>
                  </a:cxn>
                  <a:cxn ang="0">
                    <a:pos x="120" y="181"/>
                  </a:cxn>
                  <a:cxn ang="0">
                    <a:pos x="163" y="181"/>
                  </a:cxn>
                  <a:cxn ang="0">
                    <a:pos x="163" y="146"/>
                  </a:cxn>
                  <a:cxn ang="0">
                    <a:pos x="163" y="143"/>
                  </a:cxn>
                  <a:cxn ang="0">
                    <a:pos x="163" y="69"/>
                  </a:cxn>
                  <a:cxn ang="0">
                    <a:pos x="82" y="0"/>
                  </a:cxn>
                  <a:cxn ang="0">
                    <a:pos x="0" y="69"/>
                  </a:cxn>
                  <a:cxn ang="0">
                    <a:pos x="0" y="143"/>
                  </a:cxn>
                  <a:cxn ang="0">
                    <a:pos x="0" y="146"/>
                  </a:cxn>
                  <a:cxn ang="0">
                    <a:pos x="0" y="181"/>
                  </a:cxn>
                  <a:cxn ang="0">
                    <a:pos x="44" y="181"/>
                  </a:cxn>
                  <a:cxn ang="0">
                    <a:pos x="44" y="146"/>
                  </a:cxn>
                  <a:cxn ang="0">
                    <a:pos x="44" y="146"/>
                  </a:cxn>
                  <a:cxn ang="0">
                    <a:pos x="44" y="69"/>
                  </a:cxn>
                  <a:cxn ang="0">
                    <a:pos x="82" y="43"/>
                  </a:cxn>
                  <a:cxn ang="0">
                    <a:pos x="120" y="69"/>
                  </a:cxn>
                  <a:cxn ang="0">
                    <a:pos x="120" y="143"/>
                  </a:cxn>
                  <a:cxn ang="0">
                    <a:pos x="36" y="174"/>
                  </a:cxn>
                  <a:cxn ang="0">
                    <a:pos x="8" y="174"/>
                  </a:cxn>
                  <a:cxn ang="0">
                    <a:pos x="8" y="151"/>
                  </a:cxn>
                  <a:cxn ang="0">
                    <a:pos x="36" y="151"/>
                  </a:cxn>
                  <a:cxn ang="0">
                    <a:pos x="36" y="174"/>
                  </a:cxn>
                  <a:cxn ang="0">
                    <a:pos x="127" y="151"/>
                  </a:cxn>
                  <a:cxn ang="0">
                    <a:pos x="156" y="151"/>
                  </a:cxn>
                  <a:cxn ang="0">
                    <a:pos x="156" y="174"/>
                  </a:cxn>
                  <a:cxn ang="0">
                    <a:pos x="127" y="174"/>
                  </a:cxn>
                  <a:cxn ang="0">
                    <a:pos x="127" y="151"/>
                  </a:cxn>
                </a:cxnLst>
                <a:rect l="0" t="0" r="r" b="b"/>
                <a:pathLst>
                  <a:path w="163" h="181">
                    <a:moveTo>
                      <a:pt x="120" y="143"/>
                    </a:moveTo>
                    <a:cubicBezTo>
                      <a:pt x="120" y="181"/>
                      <a:pt x="120" y="181"/>
                      <a:pt x="120" y="181"/>
                    </a:cubicBezTo>
                    <a:cubicBezTo>
                      <a:pt x="163" y="181"/>
                      <a:pt x="163" y="181"/>
                      <a:pt x="163" y="181"/>
                    </a:cubicBezTo>
                    <a:cubicBezTo>
                      <a:pt x="163" y="146"/>
                      <a:pt x="163" y="146"/>
                      <a:pt x="163" y="146"/>
                    </a:cubicBezTo>
                    <a:cubicBezTo>
                      <a:pt x="163" y="143"/>
                      <a:pt x="163" y="143"/>
                      <a:pt x="163" y="143"/>
                    </a:cubicBezTo>
                    <a:cubicBezTo>
                      <a:pt x="163" y="69"/>
                      <a:pt x="163" y="69"/>
                      <a:pt x="163" y="69"/>
                    </a:cubicBezTo>
                    <a:cubicBezTo>
                      <a:pt x="163" y="41"/>
                      <a:pt x="142" y="0"/>
                      <a:pt x="82" y="0"/>
                    </a:cubicBezTo>
                    <a:cubicBezTo>
                      <a:pt x="20" y="0"/>
                      <a:pt x="0" y="47"/>
                      <a:pt x="0" y="69"/>
                    </a:cubicBezTo>
                    <a:cubicBezTo>
                      <a:pt x="0" y="143"/>
                      <a:pt x="0" y="143"/>
                      <a:pt x="0" y="143"/>
                    </a:cubicBezTo>
                    <a:cubicBezTo>
                      <a:pt x="0" y="146"/>
                      <a:pt x="0" y="146"/>
                      <a:pt x="0" y="146"/>
                    </a:cubicBezTo>
                    <a:cubicBezTo>
                      <a:pt x="0" y="181"/>
                      <a:pt x="0" y="181"/>
                      <a:pt x="0" y="181"/>
                    </a:cubicBezTo>
                    <a:cubicBezTo>
                      <a:pt x="44" y="181"/>
                      <a:pt x="44" y="181"/>
                      <a:pt x="44" y="181"/>
                    </a:cubicBezTo>
                    <a:cubicBezTo>
                      <a:pt x="44" y="146"/>
                      <a:pt x="44" y="146"/>
                      <a:pt x="44" y="146"/>
                    </a:cubicBezTo>
                    <a:cubicBezTo>
                      <a:pt x="44" y="146"/>
                      <a:pt x="44" y="146"/>
                      <a:pt x="44" y="146"/>
                    </a:cubicBezTo>
                    <a:cubicBezTo>
                      <a:pt x="44" y="69"/>
                      <a:pt x="44" y="69"/>
                      <a:pt x="44" y="69"/>
                    </a:cubicBezTo>
                    <a:cubicBezTo>
                      <a:pt x="44" y="69"/>
                      <a:pt x="45" y="43"/>
                      <a:pt x="82" y="43"/>
                    </a:cubicBezTo>
                    <a:cubicBezTo>
                      <a:pt x="120" y="43"/>
                      <a:pt x="120" y="68"/>
                      <a:pt x="120" y="69"/>
                    </a:cubicBezTo>
                    <a:cubicBezTo>
                      <a:pt x="120" y="143"/>
                      <a:pt x="120" y="143"/>
                      <a:pt x="120" y="143"/>
                    </a:cubicBezTo>
                    <a:close/>
                    <a:moveTo>
                      <a:pt x="36" y="174"/>
                    </a:moveTo>
                    <a:cubicBezTo>
                      <a:pt x="8" y="174"/>
                      <a:pt x="8" y="174"/>
                      <a:pt x="8" y="174"/>
                    </a:cubicBezTo>
                    <a:cubicBezTo>
                      <a:pt x="8" y="151"/>
                      <a:pt x="8" y="151"/>
                      <a:pt x="8" y="151"/>
                    </a:cubicBezTo>
                    <a:cubicBezTo>
                      <a:pt x="36" y="151"/>
                      <a:pt x="36" y="151"/>
                      <a:pt x="36" y="151"/>
                    </a:cubicBezTo>
                    <a:lnTo>
                      <a:pt x="36" y="174"/>
                    </a:lnTo>
                    <a:close/>
                    <a:moveTo>
                      <a:pt x="127" y="151"/>
                    </a:moveTo>
                    <a:cubicBezTo>
                      <a:pt x="156" y="151"/>
                      <a:pt x="156" y="151"/>
                      <a:pt x="156" y="151"/>
                    </a:cubicBezTo>
                    <a:cubicBezTo>
                      <a:pt x="156" y="174"/>
                      <a:pt x="156" y="174"/>
                      <a:pt x="156" y="174"/>
                    </a:cubicBezTo>
                    <a:cubicBezTo>
                      <a:pt x="127" y="174"/>
                      <a:pt x="127" y="174"/>
                      <a:pt x="127" y="174"/>
                    </a:cubicBezTo>
                    <a:lnTo>
                      <a:pt x="127" y="15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3" name="Freeform 93"/>
              <p:cNvSpPr>
                <a:spLocks/>
              </p:cNvSpPr>
              <p:nvPr/>
            </p:nvSpPr>
            <p:spPr bwMode="auto">
              <a:xfrm>
                <a:off x="4238472" y="3951571"/>
                <a:ext cx="74256" cy="68389"/>
              </a:xfrm>
              <a:custGeom>
                <a:avLst/>
                <a:gdLst/>
                <a:ahLst/>
                <a:cxnLst>
                  <a:cxn ang="0">
                    <a:pos x="24" y="0"/>
                  </a:cxn>
                  <a:cxn ang="0">
                    <a:pos x="15" y="0"/>
                  </a:cxn>
                  <a:cxn ang="0">
                    <a:pos x="15" y="15"/>
                  </a:cxn>
                  <a:cxn ang="0">
                    <a:pos x="0" y="15"/>
                  </a:cxn>
                  <a:cxn ang="0">
                    <a:pos x="0" y="23"/>
                  </a:cxn>
                  <a:cxn ang="0">
                    <a:pos x="15" y="23"/>
                  </a:cxn>
                  <a:cxn ang="0">
                    <a:pos x="15" y="38"/>
                  </a:cxn>
                  <a:cxn ang="0">
                    <a:pos x="24" y="38"/>
                  </a:cxn>
                  <a:cxn ang="0">
                    <a:pos x="24" y="23"/>
                  </a:cxn>
                  <a:cxn ang="0">
                    <a:pos x="38" y="23"/>
                  </a:cxn>
                  <a:cxn ang="0">
                    <a:pos x="38" y="15"/>
                  </a:cxn>
                  <a:cxn ang="0">
                    <a:pos x="24" y="15"/>
                  </a:cxn>
                  <a:cxn ang="0">
                    <a:pos x="24" y="0"/>
                  </a:cxn>
                </a:cxnLst>
                <a:rect l="0" t="0" r="r" b="b"/>
                <a:pathLst>
                  <a:path w="38" h="38">
                    <a:moveTo>
                      <a:pt x="24" y="0"/>
                    </a:moveTo>
                    <a:lnTo>
                      <a:pt x="15" y="0"/>
                    </a:lnTo>
                    <a:lnTo>
                      <a:pt x="15" y="15"/>
                    </a:lnTo>
                    <a:lnTo>
                      <a:pt x="0" y="15"/>
                    </a:lnTo>
                    <a:lnTo>
                      <a:pt x="0" y="23"/>
                    </a:lnTo>
                    <a:lnTo>
                      <a:pt x="15" y="23"/>
                    </a:lnTo>
                    <a:lnTo>
                      <a:pt x="15" y="38"/>
                    </a:lnTo>
                    <a:lnTo>
                      <a:pt x="24" y="38"/>
                    </a:lnTo>
                    <a:lnTo>
                      <a:pt x="24" y="23"/>
                    </a:lnTo>
                    <a:lnTo>
                      <a:pt x="38" y="23"/>
                    </a:lnTo>
                    <a:lnTo>
                      <a:pt x="38" y="15"/>
                    </a:lnTo>
                    <a:lnTo>
                      <a:pt x="24" y="15"/>
                    </a:lnTo>
                    <a:lnTo>
                      <a:pt x="2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4" name="Rectangle 94"/>
              <p:cNvSpPr>
                <a:spLocks noChangeArrowheads="1"/>
              </p:cNvSpPr>
              <p:nvPr/>
            </p:nvSpPr>
            <p:spPr bwMode="auto">
              <a:xfrm>
                <a:off x="4449516" y="3978567"/>
                <a:ext cx="76210" cy="14398"/>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5" name="Freeform 95"/>
              <p:cNvSpPr>
                <a:spLocks/>
              </p:cNvSpPr>
              <p:nvPr/>
            </p:nvSpPr>
            <p:spPr bwMode="auto">
              <a:xfrm>
                <a:off x="1872043" y="2871738"/>
                <a:ext cx="263805" cy="107983"/>
              </a:xfrm>
              <a:custGeom>
                <a:avLst/>
                <a:gdLst/>
                <a:ahLst/>
                <a:cxnLst>
                  <a:cxn ang="0">
                    <a:pos x="75" y="26"/>
                  </a:cxn>
                  <a:cxn ang="0">
                    <a:pos x="0" y="0"/>
                  </a:cxn>
                  <a:cxn ang="0">
                    <a:pos x="0" y="49"/>
                  </a:cxn>
                  <a:cxn ang="0">
                    <a:pos x="75" y="66"/>
                  </a:cxn>
                  <a:cxn ang="0">
                    <a:pos x="149" y="45"/>
                  </a:cxn>
                  <a:cxn ang="0">
                    <a:pos x="149" y="0"/>
                  </a:cxn>
                  <a:cxn ang="0">
                    <a:pos x="75" y="26"/>
                  </a:cxn>
                </a:cxnLst>
                <a:rect l="0" t="0" r="r" b="b"/>
                <a:pathLst>
                  <a:path w="149" h="66">
                    <a:moveTo>
                      <a:pt x="75" y="26"/>
                    </a:moveTo>
                    <a:cubicBezTo>
                      <a:pt x="0" y="0"/>
                      <a:pt x="0" y="0"/>
                      <a:pt x="0" y="0"/>
                    </a:cubicBezTo>
                    <a:cubicBezTo>
                      <a:pt x="0" y="49"/>
                      <a:pt x="0" y="49"/>
                      <a:pt x="0" y="49"/>
                    </a:cubicBezTo>
                    <a:cubicBezTo>
                      <a:pt x="0" y="49"/>
                      <a:pt x="35" y="66"/>
                      <a:pt x="75" y="66"/>
                    </a:cubicBezTo>
                    <a:cubicBezTo>
                      <a:pt x="116" y="66"/>
                      <a:pt x="149" y="45"/>
                      <a:pt x="149" y="45"/>
                    </a:cubicBezTo>
                    <a:cubicBezTo>
                      <a:pt x="149" y="0"/>
                      <a:pt x="149" y="0"/>
                      <a:pt x="149" y="0"/>
                    </a:cubicBezTo>
                    <a:lnTo>
                      <a:pt x="75" y="2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6" name="Freeform 96"/>
              <p:cNvSpPr>
                <a:spLocks/>
              </p:cNvSpPr>
              <p:nvPr/>
            </p:nvSpPr>
            <p:spPr bwMode="auto">
              <a:xfrm>
                <a:off x="1809511" y="2760155"/>
                <a:ext cx="390822" cy="199769"/>
              </a:xfrm>
              <a:custGeom>
                <a:avLst/>
                <a:gdLst/>
                <a:ahLst/>
                <a:cxnLst>
                  <a:cxn ang="0">
                    <a:pos x="188" y="45"/>
                  </a:cxn>
                  <a:cxn ang="0">
                    <a:pos x="200" y="40"/>
                  </a:cxn>
                  <a:cxn ang="0">
                    <a:pos x="100" y="0"/>
                  </a:cxn>
                  <a:cxn ang="0">
                    <a:pos x="0" y="40"/>
                  </a:cxn>
                  <a:cxn ang="0">
                    <a:pos x="100" y="77"/>
                  </a:cxn>
                  <a:cxn ang="0">
                    <a:pos x="179" y="48"/>
                  </a:cxn>
                  <a:cxn ang="0">
                    <a:pos x="179" y="90"/>
                  </a:cxn>
                  <a:cxn ang="0">
                    <a:pos x="175" y="90"/>
                  </a:cxn>
                  <a:cxn ang="0">
                    <a:pos x="175" y="111"/>
                  </a:cxn>
                  <a:cxn ang="0">
                    <a:pos x="191" y="111"/>
                  </a:cxn>
                  <a:cxn ang="0">
                    <a:pos x="191" y="90"/>
                  </a:cxn>
                  <a:cxn ang="0">
                    <a:pos x="188" y="90"/>
                  </a:cxn>
                  <a:cxn ang="0">
                    <a:pos x="188" y="45"/>
                  </a:cxn>
                </a:cxnLst>
                <a:rect l="0" t="0" r="r" b="b"/>
                <a:pathLst>
                  <a:path w="200" h="111">
                    <a:moveTo>
                      <a:pt x="188" y="45"/>
                    </a:moveTo>
                    <a:lnTo>
                      <a:pt x="200" y="40"/>
                    </a:lnTo>
                    <a:lnTo>
                      <a:pt x="100" y="0"/>
                    </a:lnTo>
                    <a:lnTo>
                      <a:pt x="0" y="40"/>
                    </a:lnTo>
                    <a:lnTo>
                      <a:pt x="100" y="77"/>
                    </a:lnTo>
                    <a:lnTo>
                      <a:pt x="179" y="48"/>
                    </a:lnTo>
                    <a:lnTo>
                      <a:pt x="179" y="90"/>
                    </a:lnTo>
                    <a:lnTo>
                      <a:pt x="175" y="90"/>
                    </a:lnTo>
                    <a:lnTo>
                      <a:pt x="175" y="111"/>
                    </a:lnTo>
                    <a:lnTo>
                      <a:pt x="191" y="111"/>
                    </a:lnTo>
                    <a:lnTo>
                      <a:pt x="191" y="90"/>
                    </a:lnTo>
                    <a:lnTo>
                      <a:pt x="188" y="90"/>
                    </a:lnTo>
                    <a:lnTo>
                      <a:pt x="188" y="45"/>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7" name="Freeform 97"/>
              <p:cNvSpPr>
                <a:spLocks/>
              </p:cNvSpPr>
              <p:nvPr/>
            </p:nvSpPr>
            <p:spPr bwMode="auto">
              <a:xfrm>
                <a:off x="4457332" y="1665924"/>
                <a:ext cx="42990" cy="259160"/>
              </a:xfrm>
              <a:custGeom>
                <a:avLst/>
                <a:gdLst/>
                <a:ahLst/>
                <a:cxnLst>
                  <a:cxn ang="0">
                    <a:pos x="16" y="0"/>
                  </a:cxn>
                  <a:cxn ang="0">
                    <a:pos x="0" y="0"/>
                  </a:cxn>
                  <a:cxn ang="0">
                    <a:pos x="0" y="159"/>
                  </a:cxn>
                  <a:cxn ang="0">
                    <a:pos x="16" y="159"/>
                  </a:cxn>
                  <a:cxn ang="0">
                    <a:pos x="24" y="151"/>
                  </a:cxn>
                  <a:cxn ang="0">
                    <a:pos x="24" y="8"/>
                  </a:cxn>
                  <a:cxn ang="0">
                    <a:pos x="16" y="0"/>
                  </a:cxn>
                </a:cxnLst>
                <a:rect l="0" t="0" r="r" b="b"/>
                <a:pathLst>
                  <a:path w="24" h="159">
                    <a:moveTo>
                      <a:pt x="16" y="0"/>
                    </a:moveTo>
                    <a:cubicBezTo>
                      <a:pt x="0" y="0"/>
                      <a:pt x="0" y="0"/>
                      <a:pt x="0" y="0"/>
                    </a:cubicBezTo>
                    <a:cubicBezTo>
                      <a:pt x="0" y="159"/>
                      <a:pt x="0" y="159"/>
                      <a:pt x="0" y="159"/>
                    </a:cubicBezTo>
                    <a:cubicBezTo>
                      <a:pt x="16" y="159"/>
                      <a:pt x="16" y="159"/>
                      <a:pt x="16" y="159"/>
                    </a:cubicBezTo>
                    <a:cubicBezTo>
                      <a:pt x="21" y="159"/>
                      <a:pt x="24" y="156"/>
                      <a:pt x="24" y="151"/>
                    </a:cubicBezTo>
                    <a:cubicBezTo>
                      <a:pt x="24" y="8"/>
                      <a:pt x="24" y="8"/>
                      <a:pt x="24" y="8"/>
                    </a:cubicBezTo>
                    <a:cubicBezTo>
                      <a:pt x="24" y="4"/>
                      <a:pt x="21" y="0"/>
                      <a:pt x="16" y="0"/>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8" name="Freeform 98"/>
              <p:cNvSpPr>
                <a:spLocks/>
              </p:cNvSpPr>
              <p:nvPr/>
            </p:nvSpPr>
            <p:spPr bwMode="auto">
              <a:xfrm>
                <a:off x="4289279" y="1665924"/>
                <a:ext cx="144604" cy="275358"/>
              </a:xfrm>
              <a:custGeom>
                <a:avLst/>
                <a:gdLst/>
                <a:ahLst/>
                <a:cxnLst>
                  <a:cxn ang="0">
                    <a:pos x="74" y="0"/>
                  </a:cxn>
                  <a:cxn ang="0">
                    <a:pos x="0" y="0"/>
                  </a:cxn>
                  <a:cxn ang="0">
                    <a:pos x="0" y="144"/>
                  </a:cxn>
                  <a:cxn ang="0">
                    <a:pos x="8" y="144"/>
                  </a:cxn>
                  <a:cxn ang="0">
                    <a:pos x="8" y="153"/>
                  </a:cxn>
                  <a:cxn ang="0">
                    <a:pos x="17" y="149"/>
                  </a:cxn>
                  <a:cxn ang="0">
                    <a:pos x="26" y="153"/>
                  </a:cxn>
                  <a:cxn ang="0">
                    <a:pos x="26" y="144"/>
                  </a:cxn>
                  <a:cxn ang="0">
                    <a:pos x="74" y="144"/>
                  </a:cxn>
                  <a:cxn ang="0">
                    <a:pos x="74" y="0"/>
                  </a:cxn>
                </a:cxnLst>
                <a:rect l="0" t="0" r="r" b="b"/>
                <a:pathLst>
                  <a:path w="74" h="153">
                    <a:moveTo>
                      <a:pt x="74" y="0"/>
                    </a:moveTo>
                    <a:lnTo>
                      <a:pt x="0" y="0"/>
                    </a:lnTo>
                    <a:lnTo>
                      <a:pt x="0" y="144"/>
                    </a:lnTo>
                    <a:lnTo>
                      <a:pt x="8" y="144"/>
                    </a:lnTo>
                    <a:lnTo>
                      <a:pt x="8" y="153"/>
                    </a:lnTo>
                    <a:lnTo>
                      <a:pt x="17" y="149"/>
                    </a:lnTo>
                    <a:lnTo>
                      <a:pt x="26" y="153"/>
                    </a:lnTo>
                    <a:lnTo>
                      <a:pt x="26" y="144"/>
                    </a:lnTo>
                    <a:lnTo>
                      <a:pt x="74" y="144"/>
                    </a:lnTo>
                    <a:lnTo>
                      <a:pt x="7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19" name="Freeform 99"/>
              <p:cNvSpPr>
                <a:spLocks noEditPoints="1"/>
              </p:cNvSpPr>
              <p:nvPr/>
            </p:nvSpPr>
            <p:spPr bwMode="auto">
              <a:xfrm>
                <a:off x="783603" y="1737913"/>
                <a:ext cx="257943" cy="248362"/>
              </a:xfrm>
              <a:custGeom>
                <a:avLst/>
                <a:gdLst/>
                <a:ahLst/>
                <a:cxnLst>
                  <a:cxn ang="0">
                    <a:pos x="141" y="61"/>
                  </a:cxn>
                  <a:cxn ang="0">
                    <a:pos x="123" y="61"/>
                  </a:cxn>
                  <a:cxn ang="0">
                    <a:pos x="124" y="79"/>
                  </a:cxn>
                  <a:cxn ang="0">
                    <a:pos x="129" y="82"/>
                  </a:cxn>
                  <a:cxn ang="0">
                    <a:pos x="72" y="117"/>
                  </a:cxn>
                  <a:cxn ang="0">
                    <a:pos x="72" y="114"/>
                  </a:cxn>
                  <a:cxn ang="0">
                    <a:pos x="116" y="58"/>
                  </a:cxn>
                  <a:cxn ang="0">
                    <a:pos x="58" y="0"/>
                  </a:cxn>
                  <a:cxn ang="0">
                    <a:pos x="0" y="58"/>
                  </a:cxn>
                  <a:cxn ang="0">
                    <a:pos x="48" y="114"/>
                  </a:cxn>
                  <a:cxn ang="0">
                    <a:pos x="48" y="125"/>
                  </a:cxn>
                  <a:cxn ang="0">
                    <a:pos x="29" y="125"/>
                  </a:cxn>
                  <a:cxn ang="0">
                    <a:pos x="29" y="133"/>
                  </a:cxn>
                  <a:cxn ang="0">
                    <a:pos x="12" y="133"/>
                  </a:cxn>
                  <a:cxn ang="0">
                    <a:pos x="12" y="153"/>
                  </a:cxn>
                  <a:cxn ang="0">
                    <a:pos x="102" y="153"/>
                  </a:cxn>
                  <a:cxn ang="0">
                    <a:pos x="102" y="133"/>
                  </a:cxn>
                  <a:cxn ang="0">
                    <a:pos x="90" y="133"/>
                  </a:cxn>
                  <a:cxn ang="0">
                    <a:pos x="90" y="125"/>
                  </a:cxn>
                  <a:cxn ang="0">
                    <a:pos x="72" y="125"/>
                  </a:cxn>
                  <a:cxn ang="0">
                    <a:pos x="72" y="124"/>
                  </a:cxn>
                  <a:cxn ang="0">
                    <a:pos x="135" y="82"/>
                  </a:cxn>
                  <a:cxn ang="0">
                    <a:pos x="142" y="79"/>
                  </a:cxn>
                  <a:cxn ang="0">
                    <a:pos x="141" y="61"/>
                  </a:cxn>
                  <a:cxn ang="0">
                    <a:pos x="43" y="58"/>
                  </a:cxn>
                  <a:cxn ang="0">
                    <a:pos x="59" y="42"/>
                  </a:cxn>
                  <a:cxn ang="0">
                    <a:pos x="75" y="58"/>
                  </a:cxn>
                  <a:cxn ang="0">
                    <a:pos x="59" y="74"/>
                  </a:cxn>
                  <a:cxn ang="0">
                    <a:pos x="43" y="58"/>
                  </a:cxn>
                </a:cxnLst>
                <a:rect l="0" t="0" r="r" b="b"/>
                <a:pathLst>
                  <a:path w="146" h="153">
                    <a:moveTo>
                      <a:pt x="141" y="61"/>
                    </a:moveTo>
                    <a:cubicBezTo>
                      <a:pt x="136" y="56"/>
                      <a:pt x="128" y="56"/>
                      <a:pt x="123" y="61"/>
                    </a:cubicBezTo>
                    <a:cubicBezTo>
                      <a:pt x="119" y="66"/>
                      <a:pt x="119" y="74"/>
                      <a:pt x="124" y="79"/>
                    </a:cubicBezTo>
                    <a:cubicBezTo>
                      <a:pt x="125" y="80"/>
                      <a:pt x="127" y="81"/>
                      <a:pt x="129" y="82"/>
                    </a:cubicBezTo>
                    <a:cubicBezTo>
                      <a:pt x="126" y="94"/>
                      <a:pt x="114" y="111"/>
                      <a:pt x="72" y="117"/>
                    </a:cubicBezTo>
                    <a:cubicBezTo>
                      <a:pt x="72" y="114"/>
                      <a:pt x="72" y="114"/>
                      <a:pt x="72" y="114"/>
                    </a:cubicBezTo>
                    <a:cubicBezTo>
                      <a:pt x="98" y="107"/>
                      <a:pt x="116" y="85"/>
                      <a:pt x="116" y="58"/>
                    </a:cubicBezTo>
                    <a:cubicBezTo>
                      <a:pt x="116" y="26"/>
                      <a:pt x="90" y="0"/>
                      <a:pt x="58" y="0"/>
                    </a:cubicBezTo>
                    <a:cubicBezTo>
                      <a:pt x="26" y="0"/>
                      <a:pt x="0" y="26"/>
                      <a:pt x="0" y="58"/>
                    </a:cubicBezTo>
                    <a:cubicBezTo>
                      <a:pt x="0" y="86"/>
                      <a:pt x="21" y="110"/>
                      <a:pt x="48" y="114"/>
                    </a:cubicBezTo>
                    <a:cubicBezTo>
                      <a:pt x="48" y="125"/>
                      <a:pt x="48" y="125"/>
                      <a:pt x="48" y="125"/>
                    </a:cubicBezTo>
                    <a:cubicBezTo>
                      <a:pt x="29" y="125"/>
                      <a:pt x="29" y="125"/>
                      <a:pt x="29" y="125"/>
                    </a:cubicBezTo>
                    <a:cubicBezTo>
                      <a:pt x="29" y="133"/>
                      <a:pt x="29" y="133"/>
                      <a:pt x="29" y="133"/>
                    </a:cubicBezTo>
                    <a:cubicBezTo>
                      <a:pt x="12" y="133"/>
                      <a:pt x="12" y="133"/>
                      <a:pt x="12" y="133"/>
                    </a:cubicBezTo>
                    <a:cubicBezTo>
                      <a:pt x="12" y="153"/>
                      <a:pt x="12" y="153"/>
                      <a:pt x="12" y="153"/>
                    </a:cubicBezTo>
                    <a:cubicBezTo>
                      <a:pt x="102" y="153"/>
                      <a:pt x="102" y="153"/>
                      <a:pt x="102" y="153"/>
                    </a:cubicBezTo>
                    <a:cubicBezTo>
                      <a:pt x="102" y="133"/>
                      <a:pt x="102" y="133"/>
                      <a:pt x="102" y="133"/>
                    </a:cubicBezTo>
                    <a:cubicBezTo>
                      <a:pt x="90" y="133"/>
                      <a:pt x="90" y="133"/>
                      <a:pt x="90" y="133"/>
                    </a:cubicBezTo>
                    <a:cubicBezTo>
                      <a:pt x="90" y="125"/>
                      <a:pt x="90" y="125"/>
                      <a:pt x="90" y="125"/>
                    </a:cubicBezTo>
                    <a:cubicBezTo>
                      <a:pt x="72" y="125"/>
                      <a:pt x="72" y="125"/>
                      <a:pt x="72" y="125"/>
                    </a:cubicBezTo>
                    <a:cubicBezTo>
                      <a:pt x="72" y="124"/>
                      <a:pt x="72" y="124"/>
                      <a:pt x="72" y="124"/>
                    </a:cubicBezTo>
                    <a:cubicBezTo>
                      <a:pt x="120" y="117"/>
                      <a:pt x="132" y="96"/>
                      <a:pt x="135" y="82"/>
                    </a:cubicBezTo>
                    <a:cubicBezTo>
                      <a:pt x="137" y="82"/>
                      <a:pt x="140" y="81"/>
                      <a:pt x="142" y="79"/>
                    </a:cubicBezTo>
                    <a:cubicBezTo>
                      <a:pt x="146" y="74"/>
                      <a:pt x="146" y="66"/>
                      <a:pt x="141" y="61"/>
                    </a:cubicBezTo>
                    <a:close/>
                    <a:moveTo>
                      <a:pt x="43" y="58"/>
                    </a:moveTo>
                    <a:cubicBezTo>
                      <a:pt x="43" y="49"/>
                      <a:pt x="51" y="42"/>
                      <a:pt x="59" y="42"/>
                    </a:cubicBezTo>
                    <a:cubicBezTo>
                      <a:pt x="68" y="42"/>
                      <a:pt x="75" y="49"/>
                      <a:pt x="75" y="58"/>
                    </a:cubicBezTo>
                    <a:cubicBezTo>
                      <a:pt x="75" y="66"/>
                      <a:pt x="68" y="74"/>
                      <a:pt x="59" y="74"/>
                    </a:cubicBezTo>
                    <a:cubicBezTo>
                      <a:pt x="51" y="74"/>
                      <a:pt x="43" y="66"/>
                      <a:pt x="43" y="5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0" name="Freeform 100"/>
              <p:cNvSpPr>
                <a:spLocks noEditPoints="1"/>
              </p:cNvSpPr>
              <p:nvPr/>
            </p:nvSpPr>
            <p:spPr bwMode="auto">
              <a:xfrm>
                <a:off x="959473" y="2466800"/>
                <a:ext cx="300933" cy="379741"/>
              </a:xfrm>
              <a:custGeom>
                <a:avLst/>
                <a:gdLst/>
                <a:ahLst/>
                <a:cxnLst>
                  <a:cxn ang="0">
                    <a:pos x="153" y="50"/>
                  </a:cxn>
                  <a:cxn ang="0">
                    <a:pos x="102" y="0"/>
                  </a:cxn>
                  <a:cxn ang="0">
                    <a:pos x="91" y="5"/>
                  </a:cxn>
                  <a:cxn ang="0">
                    <a:pos x="84" y="188"/>
                  </a:cxn>
                  <a:cxn ang="0">
                    <a:pos x="60" y="211"/>
                  </a:cxn>
                  <a:cxn ang="0">
                    <a:pos x="43" y="220"/>
                  </a:cxn>
                  <a:cxn ang="0">
                    <a:pos x="140" y="233"/>
                  </a:cxn>
                  <a:cxn ang="0">
                    <a:pos x="124" y="220"/>
                  </a:cxn>
                  <a:cxn ang="0">
                    <a:pos x="102" y="211"/>
                  </a:cxn>
                  <a:cxn ang="0">
                    <a:pos x="153" y="142"/>
                  </a:cxn>
                  <a:cxn ang="0">
                    <a:pos x="170" y="96"/>
                  </a:cxn>
                  <a:cxn ang="0">
                    <a:pos x="164" y="95"/>
                  </a:cxn>
                  <a:cxn ang="0">
                    <a:pos x="136" y="66"/>
                  </a:cxn>
                  <a:cxn ang="0">
                    <a:pos x="164" y="95"/>
                  </a:cxn>
                  <a:cxn ang="0">
                    <a:pos x="134" y="60"/>
                  </a:cxn>
                  <a:cxn ang="0">
                    <a:pos x="148" y="53"/>
                  </a:cxn>
                  <a:cxn ang="0">
                    <a:pos x="64" y="68"/>
                  </a:cxn>
                  <a:cxn ang="0">
                    <a:pos x="94" y="95"/>
                  </a:cxn>
                  <a:cxn ang="0">
                    <a:pos x="94" y="101"/>
                  </a:cxn>
                  <a:cxn ang="0">
                    <a:pos x="64" y="124"/>
                  </a:cxn>
                  <a:cxn ang="0">
                    <a:pos x="94" y="101"/>
                  </a:cxn>
                  <a:cxn ang="0">
                    <a:pos x="47" y="53"/>
                  </a:cxn>
                  <a:cxn ang="0">
                    <a:pos x="61" y="60"/>
                  </a:cxn>
                  <a:cxn ang="0">
                    <a:pos x="55" y="95"/>
                  </a:cxn>
                  <a:cxn ang="0">
                    <a:pos x="43" y="58"/>
                  </a:cxn>
                  <a:cxn ang="0">
                    <a:pos x="55" y="101"/>
                  </a:cxn>
                  <a:cxn ang="0">
                    <a:pos x="43" y="134"/>
                  </a:cxn>
                  <a:cxn ang="0">
                    <a:pos x="55" y="101"/>
                  </a:cxn>
                  <a:cxn ang="0">
                    <a:pos x="77" y="159"/>
                  </a:cxn>
                  <a:cxn ang="0">
                    <a:pos x="61" y="132"/>
                  </a:cxn>
                  <a:cxn ang="0">
                    <a:pos x="94" y="126"/>
                  </a:cxn>
                  <a:cxn ang="0">
                    <a:pos x="66" y="130"/>
                  </a:cxn>
                  <a:cxn ang="0">
                    <a:pos x="66" y="62"/>
                  </a:cxn>
                  <a:cxn ang="0">
                    <a:pos x="94" y="66"/>
                  </a:cxn>
                  <a:cxn ang="0">
                    <a:pos x="134" y="101"/>
                  </a:cxn>
                  <a:cxn ang="0">
                    <a:pos x="100" y="120"/>
                  </a:cxn>
                  <a:cxn ang="0">
                    <a:pos x="100" y="95"/>
                  </a:cxn>
                  <a:cxn ang="0">
                    <a:pos x="131" y="67"/>
                  </a:cxn>
                  <a:cxn ang="0">
                    <a:pos x="100" y="95"/>
                  </a:cxn>
                  <a:cxn ang="0">
                    <a:pos x="100" y="66"/>
                  </a:cxn>
                  <a:cxn ang="0">
                    <a:pos x="129" y="62"/>
                  </a:cxn>
                  <a:cxn ang="0">
                    <a:pos x="91" y="17"/>
                  </a:cxn>
                  <a:cxn ang="0">
                    <a:pos x="42" y="50"/>
                  </a:cxn>
                  <a:cxn ang="0">
                    <a:pos x="25" y="96"/>
                  </a:cxn>
                  <a:cxn ang="0">
                    <a:pos x="42" y="142"/>
                  </a:cxn>
                  <a:cxn ang="0">
                    <a:pos x="93" y="176"/>
                  </a:cxn>
                  <a:cxn ang="0">
                    <a:pos x="12" y="97"/>
                  </a:cxn>
                  <a:cxn ang="0">
                    <a:pos x="100" y="126"/>
                  </a:cxn>
                  <a:cxn ang="0">
                    <a:pos x="100" y="162"/>
                  </a:cxn>
                  <a:cxn ang="0">
                    <a:pos x="134" y="132"/>
                  </a:cxn>
                  <a:cxn ang="0">
                    <a:pos x="118" y="159"/>
                  </a:cxn>
                  <a:cxn ang="0">
                    <a:pos x="136" y="126"/>
                  </a:cxn>
                  <a:cxn ang="0">
                    <a:pos x="163" y="101"/>
                  </a:cxn>
                </a:cxnLst>
                <a:rect l="0" t="0" r="r" b="b"/>
                <a:pathLst>
                  <a:path w="170" h="233">
                    <a:moveTo>
                      <a:pt x="156" y="54"/>
                    </a:moveTo>
                    <a:cubicBezTo>
                      <a:pt x="155" y="53"/>
                      <a:pt x="154" y="51"/>
                      <a:pt x="153" y="50"/>
                    </a:cubicBezTo>
                    <a:cubicBezTo>
                      <a:pt x="141" y="35"/>
                      <a:pt x="123" y="25"/>
                      <a:pt x="102" y="24"/>
                    </a:cubicBezTo>
                    <a:cubicBezTo>
                      <a:pt x="102" y="0"/>
                      <a:pt x="102" y="0"/>
                      <a:pt x="102" y="0"/>
                    </a:cubicBezTo>
                    <a:cubicBezTo>
                      <a:pt x="91" y="0"/>
                      <a:pt x="91" y="0"/>
                      <a:pt x="91" y="0"/>
                    </a:cubicBezTo>
                    <a:cubicBezTo>
                      <a:pt x="91" y="5"/>
                      <a:pt x="91" y="5"/>
                      <a:pt x="91" y="5"/>
                    </a:cubicBezTo>
                    <a:cubicBezTo>
                      <a:pt x="41" y="6"/>
                      <a:pt x="0" y="46"/>
                      <a:pt x="0" y="97"/>
                    </a:cubicBezTo>
                    <a:cubicBezTo>
                      <a:pt x="0" y="144"/>
                      <a:pt x="37" y="184"/>
                      <a:pt x="84" y="188"/>
                    </a:cubicBezTo>
                    <a:cubicBezTo>
                      <a:pt x="84" y="211"/>
                      <a:pt x="84" y="211"/>
                      <a:pt x="84" y="211"/>
                    </a:cubicBezTo>
                    <a:cubicBezTo>
                      <a:pt x="60" y="211"/>
                      <a:pt x="60" y="211"/>
                      <a:pt x="60" y="211"/>
                    </a:cubicBezTo>
                    <a:cubicBezTo>
                      <a:pt x="60" y="220"/>
                      <a:pt x="60" y="220"/>
                      <a:pt x="60" y="220"/>
                    </a:cubicBezTo>
                    <a:cubicBezTo>
                      <a:pt x="43" y="220"/>
                      <a:pt x="43" y="220"/>
                      <a:pt x="43" y="220"/>
                    </a:cubicBezTo>
                    <a:cubicBezTo>
                      <a:pt x="43" y="233"/>
                      <a:pt x="43" y="233"/>
                      <a:pt x="43" y="233"/>
                    </a:cubicBezTo>
                    <a:cubicBezTo>
                      <a:pt x="140" y="233"/>
                      <a:pt x="140" y="233"/>
                      <a:pt x="140" y="233"/>
                    </a:cubicBezTo>
                    <a:cubicBezTo>
                      <a:pt x="140" y="220"/>
                      <a:pt x="140" y="220"/>
                      <a:pt x="140" y="220"/>
                    </a:cubicBezTo>
                    <a:cubicBezTo>
                      <a:pt x="124" y="220"/>
                      <a:pt x="124" y="220"/>
                      <a:pt x="124" y="220"/>
                    </a:cubicBezTo>
                    <a:cubicBezTo>
                      <a:pt x="124" y="211"/>
                      <a:pt x="124" y="211"/>
                      <a:pt x="124" y="211"/>
                    </a:cubicBezTo>
                    <a:cubicBezTo>
                      <a:pt x="102" y="211"/>
                      <a:pt x="102" y="211"/>
                      <a:pt x="102" y="211"/>
                    </a:cubicBezTo>
                    <a:cubicBezTo>
                      <a:pt x="102" y="168"/>
                      <a:pt x="102" y="168"/>
                      <a:pt x="102" y="168"/>
                    </a:cubicBezTo>
                    <a:cubicBezTo>
                      <a:pt x="123" y="166"/>
                      <a:pt x="141" y="157"/>
                      <a:pt x="153" y="142"/>
                    </a:cubicBezTo>
                    <a:cubicBezTo>
                      <a:pt x="154" y="141"/>
                      <a:pt x="155" y="139"/>
                      <a:pt x="156" y="138"/>
                    </a:cubicBezTo>
                    <a:cubicBezTo>
                      <a:pt x="165" y="126"/>
                      <a:pt x="170" y="111"/>
                      <a:pt x="170" y="96"/>
                    </a:cubicBezTo>
                    <a:cubicBezTo>
                      <a:pt x="170" y="80"/>
                      <a:pt x="165" y="66"/>
                      <a:pt x="156" y="54"/>
                    </a:cubicBezTo>
                    <a:close/>
                    <a:moveTo>
                      <a:pt x="164" y="95"/>
                    </a:moveTo>
                    <a:cubicBezTo>
                      <a:pt x="140" y="95"/>
                      <a:pt x="140" y="95"/>
                      <a:pt x="140" y="95"/>
                    </a:cubicBezTo>
                    <a:cubicBezTo>
                      <a:pt x="140" y="85"/>
                      <a:pt x="139" y="75"/>
                      <a:pt x="136" y="66"/>
                    </a:cubicBezTo>
                    <a:cubicBezTo>
                      <a:pt x="142" y="63"/>
                      <a:pt x="147" y="61"/>
                      <a:pt x="152" y="58"/>
                    </a:cubicBezTo>
                    <a:cubicBezTo>
                      <a:pt x="159" y="68"/>
                      <a:pt x="164" y="81"/>
                      <a:pt x="164" y="95"/>
                    </a:cubicBezTo>
                    <a:close/>
                    <a:moveTo>
                      <a:pt x="148" y="53"/>
                    </a:moveTo>
                    <a:cubicBezTo>
                      <a:pt x="144" y="56"/>
                      <a:pt x="140" y="58"/>
                      <a:pt x="134" y="60"/>
                    </a:cubicBezTo>
                    <a:cubicBezTo>
                      <a:pt x="131" y="49"/>
                      <a:pt x="125" y="39"/>
                      <a:pt x="118" y="33"/>
                    </a:cubicBezTo>
                    <a:cubicBezTo>
                      <a:pt x="130" y="37"/>
                      <a:pt x="140" y="44"/>
                      <a:pt x="148" y="53"/>
                    </a:cubicBezTo>
                    <a:close/>
                    <a:moveTo>
                      <a:pt x="61" y="95"/>
                    </a:moveTo>
                    <a:cubicBezTo>
                      <a:pt x="61" y="85"/>
                      <a:pt x="62" y="76"/>
                      <a:pt x="64" y="68"/>
                    </a:cubicBezTo>
                    <a:cubicBezTo>
                      <a:pt x="74" y="70"/>
                      <a:pt x="84" y="72"/>
                      <a:pt x="94" y="72"/>
                    </a:cubicBezTo>
                    <a:cubicBezTo>
                      <a:pt x="94" y="95"/>
                      <a:pt x="94" y="95"/>
                      <a:pt x="94" y="95"/>
                    </a:cubicBezTo>
                    <a:lnTo>
                      <a:pt x="61" y="95"/>
                    </a:lnTo>
                    <a:close/>
                    <a:moveTo>
                      <a:pt x="94" y="101"/>
                    </a:moveTo>
                    <a:cubicBezTo>
                      <a:pt x="94" y="120"/>
                      <a:pt x="94" y="120"/>
                      <a:pt x="94" y="120"/>
                    </a:cubicBezTo>
                    <a:cubicBezTo>
                      <a:pt x="84" y="120"/>
                      <a:pt x="74" y="121"/>
                      <a:pt x="64" y="124"/>
                    </a:cubicBezTo>
                    <a:cubicBezTo>
                      <a:pt x="63" y="117"/>
                      <a:pt x="61" y="109"/>
                      <a:pt x="61" y="101"/>
                    </a:cubicBezTo>
                    <a:lnTo>
                      <a:pt x="94" y="101"/>
                    </a:lnTo>
                    <a:close/>
                    <a:moveTo>
                      <a:pt x="61" y="60"/>
                    </a:moveTo>
                    <a:cubicBezTo>
                      <a:pt x="55" y="58"/>
                      <a:pt x="51" y="56"/>
                      <a:pt x="47" y="53"/>
                    </a:cubicBezTo>
                    <a:cubicBezTo>
                      <a:pt x="55" y="44"/>
                      <a:pt x="65" y="37"/>
                      <a:pt x="77" y="33"/>
                    </a:cubicBezTo>
                    <a:cubicBezTo>
                      <a:pt x="70" y="39"/>
                      <a:pt x="64" y="49"/>
                      <a:pt x="61" y="60"/>
                    </a:cubicBezTo>
                    <a:close/>
                    <a:moveTo>
                      <a:pt x="59" y="66"/>
                    </a:moveTo>
                    <a:cubicBezTo>
                      <a:pt x="56" y="75"/>
                      <a:pt x="55" y="85"/>
                      <a:pt x="55" y="95"/>
                    </a:cubicBezTo>
                    <a:cubicBezTo>
                      <a:pt x="31" y="95"/>
                      <a:pt x="31" y="95"/>
                      <a:pt x="31" y="95"/>
                    </a:cubicBezTo>
                    <a:cubicBezTo>
                      <a:pt x="31" y="81"/>
                      <a:pt x="36" y="68"/>
                      <a:pt x="43" y="58"/>
                    </a:cubicBezTo>
                    <a:cubicBezTo>
                      <a:pt x="48" y="61"/>
                      <a:pt x="53" y="63"/>
                      <a:pt x="59" y="66"/>
                    </a:cubicBezTo>
                    <a:close/>
                    <a:moveTo>
                      <a:pt x="55" y="101"/>
                    </a:moveTo>
                    <a:cubicBezTo>
                      <a:pt x="55" y="110"/>
                      <a:pt x="57" y="118"/>
                      <a:pt x="59" y="126"/>
                    </a:cubicBezTo>
                    <a:cubicBezTo>
                      <a:pt x="53" y="128"/>
                      <a:pt x="48" y="131"/>
                      <a:pt x="43" y="134"/>
                    </a:cubicBezTo>
                    <a:cubicBezTo>
                      <a:pt x="37" y="125"/>
                      <a:pt x="32" y="113"/>
                      <a:pt x="31" y="101"/>
                    </a:cubicBezTo>
                    <a:lnTo>
                      <a:pt x="55" y="101"/>
                    </a:lnTo>
                    <a:close/>
                    <a:moveTo>
                      <a:pt x="61" y="132"/>
                    </a:moveTo>
                    <a:cubicBezTo>
                      <a:pt x="64" y="143"/>
                      <a:pt x="70" y="152"/>
                      <a:pt x="77" y="159"/>
                    </a:cubicBezTo>
                    <a:cubicBezTo>
                      <a:pt x="65" y="155"/>
                      <a:pt x="55" y="148"/>
                      <a:pt x="47" y="139"/>
                    </a:cubicBezTo>
                    <a:cubicBezTo>
                      <a:pt x="51" y="136"/>
                      <a:pt x="55" y="134"/>
                      <a:pt x="61" y="132"/>
                    </a:cubicBezTo>
                    <a:close/>
                    <a:moveTo>
                      <a:pt x="66" y="130"/>
                    </a:moveTo>
                    <a:cubicBezTo>
                      <a:pt x="75" y="127"/>
                      <a:pt x="84" y="126"/>
                      <a:pt x="94" y="126"/>
                    </a:cubicBezTo>
                    <a:cubicBezTo>
                      <a:pt x="94" y="162"/>
                      <a:pt x="94" y="162"/>
                      <a:pt x="94" y="162"/>
                    </a:cubicBezTo>
                    <a:cubicBezTo>
                      <a:pt x="82" y="160"/>
                      <a:pt x="72" y="148"/>
                      <a:pt x="66" y="130"/>
                    </a:cubicBezTo>
                    <a:close/>
                    <a:moveTo>
                      <a:pt x="94" y="66"/>
                    </a:moveTo>
                    <a:cubicBezTo>
                      <a:pt x="84" y="66"/>
                      <a:pt x="75" y="64"/>
                      <a:pt x="66" y="62"/>
                    </a:cubicBezTo>
                    <a:cubicBezTo>
                      <a:pt x="72" y="44"/>
                      <a:pt x="82" y="32"/>
                      <a:pt x="94" y="30"/>
                    </a:cubicBezTo>
                    <a:lnTo>
                      <a:pt x="94" y="66"/>
                    </a:lnTo>
                    <a:close/>
                    <a:moveTo>
                      <a:pt x="100" y="101"/>
                    </a:moveTo>
                    <a:cubicBezTo>
                      <a:pt x="134" y="101"/>
                      <a:pt x="134" y="101"/>
                      <a:pt x="134" y="101"/>
                    </a:cubicBezTo>
                    <a:cubicBezTo>
                      <a:pt x="134" y="109"/>
                      <a:pt x="132" y="117"/>
                      <a:pt x="131" y="124"/>
                    </a:cubicBezTo>
                    <a:cubicBezTo>
                      <a:pt x="121" y="122"/>
                      <a:pt x="111" y="120"/>
                      <a:pt x="100" y="120"/>
                    </a:cubicBezTo>
                    <a:lnTo>
                      <a:pt x="100" y="101"/>
                    </a:lnTo>
                    <a:close/>
                    <a:moveTo>
                      <a:pt x="100" y="95"/>
                    </a:moveTo>
                    <a:cubicBezTo>
                      <a:pt x="100" y="72"/>
                      <a:pt x="100" y="72"/>
                      <a:pt x="100" y="72"/>
                    </a:cubicBezTo>
                    <a:cubicBezTo>
                      <a:pt x="111" y="72"/>
                      <a:pt x="121" y="70"/>
                      <a:pt x="131" y="67"/>
                    </a:cubicBezTo>
                    <a:cubicBezTo>
                      <a:pt x="133" y="76"/>
                      <a:pt x="134" y="85"/>
                      <a:pt x="134" y="95"/>
                    </a:cubicBezTo>
                    <a:lnTo>
                      <a:pt x="100" y="95"/>
                    </a:lnTo>
                    <a:close/>
                    <a:moveTo>
                      <a:pt x="129" y="62"/>
                    </a:moveTo>
                    <a:cubicBezTo>
                      <a:pt x="120" y="64"/>
                      <a:pt x="111" y="66"/>
                      <a:pt x="100" y="66"/>
                    </a:cubicBezTo>
                    <a:cubicBezTo>
                      <a:pt x="100" y="30"/>
                      <a:pt x="100" y="30"/>
                      <a:pt x="100" y="30"/>
                    </a:cubicBezTo>
                    <a:cubicBezTo>
                      <a:pt x="113" y="31"/>
                      <a:pt x="123" y="44"/>
                      <a:pt x="129" y="62"/>
                    </a:cubicBezTo>
                    <a:close/>
                    <a:moveTo>
                      <a:pt x="12" y="97"/>
                    </a:moveTo>
                    <a:cubicBezTo>
                      <a:pt x="12" y="53"/>
                      <a:pt x="47" y="17"/>
                      <a:pt x="91" y="17"/>
                    </a:cubicBezTo>
                    <a:cubicBezTo>
                      <a:pt x="91" y="24"/>
                      <a:pt x="91" y="24"/>
                      <a:pt x="91" y="24"/>
                    </a:cubicBezTo>
                    <a:cubicBezTo>
                      <a:pt x="71" y="26"/>
                      <a:pt x="54" y="35"/>
                      <a:pt x="42" y="50"/>
                    </a:cubicBezTo>
                    <a:cubicBezTo>
                      <a:pt x="41" y="51"/>
                      <a:pt x="39" y="53"/>
                      <a:pt x="38" y="54"/>
                    </a:cubicBezTo>
                    <a:cubicBezTo>
                      <a:pt x="30" y="66"/>
                      <a:pt x="25" y="80"/>
                      <a:pt x="25" y="96"/>
                    </a:cubicBezTo>
                    <a:cubicBezTo>
                      <a:pt x="25" y="111"/>
                      <a:pt x="30" y="126"/>
                      <a:pt x="38" y="138"/>
                    </a:cubicBezTo>
                    <a:cubicBezTo>
                      <a:pt x="39" y="139"/>
                      <a:pt x="41" y="141"/>
                      <a:pt x="42" y="142"/>
                    </a:cubicBezTo>
                    <a:cubicBezTo>
                      <a:pt x="54" y="157"/>
                      <a:pt x="72" y="167"/>
                      <a:pt x="93" y="168"/>
                    </a:cubicBezTo>
                    <a:cubicBezTo>
                      <a:pt x="93" y="176"/>
                      <a:pt x="93" y="176"/>
                      <a:pt x="93" y="176"/>
                    </a:cubicBezTo>
                    <a:cubicBezTo>
                      <a:pt x="93" y="177"/>
                      <a:pt x="92" y="177"/>
                      <a:pt x="92" y="177"/>
                    </a:cubicBezTo>
                    <a:cubicBezTo>
                      <a:pt x="48" y="177"/>
                      <a:pt x="12" y="141"/>
                      <a:pt x="12" y="97"/>
                    </a:cubicBezTo>
                    <a:close/>
                    <a:moveTo>
                      <a:pt x="100" y="162"/>
                    </a:moveTo>
                    <a:cubicBezTo>
                      <a:pt x="100" y="126"/>
                      <a:pt x="100" y="126"/>
                      <a:pt x="100" y="126"/>
                    </a:cubicBezTo>
                    <a:cubicBezTo>
                      <a:pt x="111" y="126"/>
                      <a:pt x="120" y="127"/>
                      <a:pt x="129" y="130"/>
                    </a:cubicBezTo>
                    <a:cubicBezTo>
                      <a:pt x="123" y="148"/>
                      <a:pt x="113" y="160"/>
                      <a:pt x="100" y="162"/>
                    </a:cubicBezTo>
                    <a:close/>
                    <a:moveTo>
                      <a:pt x="118" y="159"/>
                    </a:moveTo>
                    <a:cubicBezTo>
                      <a:pt x="125" y="152"/>
                      <a:pt x="131" y="143"/>
                      <a:pt x="134" y="132"/>
                    </a:cubicBezTo>
                    <a:cubicBezTo>
                      <a:pt x="140" y="134"/>
                      <a:pt x="144" y="136"/>
                      <a:pt x="148" y="139"/>
                    </a:cubicBezTo>
                    <a:cubicBezTo>
                      <a:pt x="140" y="148"/>
                      <a:pt x="130" y="155"/>
                      <a:pt x="118" y="159"/>
                    </a:cubicBezTo>
                    <a:close/>
                    <a:moveTo>
                      <a:pt x="152" y="134"/>
                    </a:moveTo>
                    <a:cubicBezTo>
                      <a:pt x="147" y="131"/>
                      <a:pt x="142" y="128"/>
                      <a:pt x="136" y="126"/>
                    </a:cubicBezTo>
                    <a:cubicBezTo>
                      <a:pt x="138" y="118"/>
                      <a:pt x="140" y="110"/>
                      <a:pt x="140" y="101"/>
                    </a:cubicBezTo>
                    <a:cubicBezTo>
                      <a:pt x="163" y="101"/>
                      <a:pt x="163" y="101"/>
                      <a:pt x="163" y="101"/>
                    </a:cubicBezTo>
                    <a:cubicBezTo>
                      <a:pt x="163" y="113"/>
                      <a:pt x="158" y="125"/>
                      <a:pt x="152" y="13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1" name="Freeform 101"/>
              <p:cNvSpPr>
                <a:spLocks noEditPoints="1"/>
              </p:cNvSpPr>
              <p:nvPr/>
            </p:nvSpPr>
            <p:spPr bwMode="auto">
              <a:xfrm>
                <a:off x="2104582" y="2015070"/>
                <a:ext cx="187595" cy="282556"/>
              </a:xfrm>
              <a:custGeom>
                <a:avLst/>
                <a:gdLst/>
                <a:ahLst/>
                <a:cxnLst>
                  <a:cxn ang="0">
                    <a:pos x="0" y="157"/>
                  </a:cxn>
                  <a:cxn ang="0">
                    <a:pos x="96" y="0"/>
                  </a:cxn>
                  <a:cxn ang="0">
                    <a:pos x="36" y="9"/>
                  </a:cxn>
                  <a:cxn ang="0">
                    <a:pos x="61" y="11"/>
                  </a:cxn>
                  <a:cxn ang="0">
                    <a:pos x="36" y="9"/>
                  </a:cxn>
                  <a:cxn ang="0">
                    <a:pos x="14" y="137"/>
                  </a:cxn>
                  <a:cxn ang="0">
                    <a:pos x="33" y="127"/>
                  </a:cxn>
                  <a:cxn ang="0">
                    <a:pos x="33" y="122"/>
                  </a:cxn>
                  <a:cxn ang="0">
                    <a:pos x="14" y="112"/>
                  </a:cxn>
                  <a:cxn ang="0">
                    <a:pos x="33" y="122"/>
                  </a:cxn>
                  <a:cxn ang="0">
                    <a:pos x="14" y="106"/>
                  </a:cxn>
                  <a:cxn ang="0">
                    <a:pos x="33" y="96"/>
                  </a:cxn>
                  <a:cxn ang="0">
                    <a:pos x="33" y="90"/>
                  </a:cxn>
                  <a:cxn ang="0">
                    <a:pos x="14" y="80"/>
                  </a:cxn>
                  <a:cxn ang="0">
                    <a:pos x="33" y="90"/>
                  </a:cxn>
                  <a:cxn ang="0">
                    <a:pos x="36" y="151"/>
                  </a:cxn>
                  <a:cxn ang="0">
                    <a:pos x="61" y="148"/>
                  </a:cxn>
                  <a:cxn ang="0">
                    <a:pos x="57" y="96"/>
                  </a:cxn>
                  <a:cxn ang="0">
                    <a:pos x="39" y="106"/>
                  </a:cxn>
                  <a:cxn ang="0">
                    <a:pos x="57" y="96"/>
                  </a:cxn>
                  <a:cxn ang="0">
                    <a:pos x="39" y="80"/>
                  </a:cxn>
                  <a:cxn ang="0">
                    <a:pos x="57" y="90"/>
                  </a:cxn>
                  <a:cxn ang="0">
                    <a:pos x="57" y="112"/>
                  </a:cxn>
                  <a:cxn ang="0">
                    <a:pos x="39" y="122"/>
                  </a:cxn>
                  <a:cxn ang="0">
                    <a:pos x="57" y="112"/>
                  </a:cxn>
                  <a:cxn ang="0">
                    <a:pos x="57" y="137"/>
                  </a:cxn>
                  <a:cxn ang="0">
                    <a:pos x="39" y="127"/>
                  </a:cxn>
                  <a:cxn ang="0">
                    <a:pos x="83" y="137"/>
                  </a:cxn>
                  <a:cxn ang="0">
                    <a:pos x="64" y="127"/>
                  </a:cxn>
                  <a:cxn ang="0">
                    <a:pos x="83" y="137"/>
                  </a:cxn>
                  <a:cxn ang="0">
                    <a:pos x="64" y="122"/>
                  </a:cxn>
                  <a:cxn ang="0">
                    <a:pos x="83" y="112"/>
                  </a:cxn>
                  <a:cxn ang="0">
                    <a:pos x="83" y="106"/>
                  </a:cxn>
                  <a:cxn ang="0">
                    <a:pos x="64" y="96"/>
                  </a:cxn>
                  <a:cxn ang="0">
                    <a:pos x="83" y="106"/>
                  </a:cxn>
                  <a:cxn ang="0">
                    <a:pos x="64" y="90"/>
                  </a:cxn>
                  <a:cxn ang="0">
                    <a:pos x="83" y="80"/>
                  </a:cxn>
                  <a:cxn ang="0">
                    <a:pos x="83" y="74"/>
                  </a:cxn>
                  <a:cxn ang="0">
                    <a:pos x="14" y="17"/>
                  </a:cxn>
                  <a:cxn ang="0">
                    <a:pos x="83" y="74"/>
                  </a:cxn>
                </a:cxnLst>
                <a:rect l="0" t="0" r="r" b="b"/>
                <a:pathLst>
                  <a:path w="96" h="157">
                    <a:moveTo>
                      <a:pt x="0" y="0"/>
                    </a:moveTo>
                    <a:lnTo>
                      <a:pt x="0" y="157"/>
                    </a:lnTo>
                    <a:lnTo>
                      <a:pt x="96" y="157"/>
                    </a:lnTo>
                    <a:lnTo>
                      <a:pt x="96" y="0"/>
                    </a:lnTo>
                    <a:lnTo>
                      <a:pt x="0" y="0"/>
                    </a:lnTo>
                    <a:close/>
                    <a:moveTo>
                      <a:pt x="36" y="9"/>
                    </a:moveTo>
                    <a:lnTo>
                      <a:pt x="61" y="9"/>
                    </a:lnTo>
                    <a:lnTo>
                      <a:pt x="61" y="11"/>
                    </a:lnTo>
                    <a:lnTo>
                      <a:pt x="36" y="11"/>
                    </a:lnTo>
                    <a:lnTo>
                      <a:pt x="36" y="9"/>
                    </a:lnTo>
                    <a:close/>
                    <a:moveTo>
                      <a:pt x="33" y="137"/>
                    </a:moveTo>
                    <a:lnTo>
                      <a:pt x="14" y="137"/>
                    </a:lnTo>
                    <a:lnTo>
                      <a:pt x="14" y="127"/>
                    </a:lnTo>
                    <a:lnTo>
                      <a:pt x="33" y="127"/>
                    </a:lnTo>
                    <a:lnTo>
                      <a:pt x="33" y="137"/>
                    </a:lnTo>
                    <a:close/>
                    <a:moveTo>
                      <a:pt x="33" y="122"/>
                    </a:moveTo>
                    <a:lnTo>
                      <a:pt x="14" y="122"/>
                    </a:lnTo>
                    <a:lnTo>
                      <a:pt x="14" y="112"/>
                    </a:lnTo>
                    <a:lnTo>
                      <a:pt x="33" y="112"/>
                    </a:lnTo>
                    <a:lnTo>
                      <a:pt x="33" y="122"/>
                    </a:lnTo>
                    <a:close/>
                    <a:moveTo>
                      <a:pt x="33" y="106"/>
                    </a:moveTo>
                    <a:lnTo>
                      <a:pt x="14" y="106"/>
                    </a:lnTo>
                    <a:lnTo>
                      <a:pt x="14" y="96"/>
                    </a:lnTo>
                    <a:lnTo>
                      <a:pt x="33" y="96"/>
                    </a:lnTo>
                    <a:lnTo>
                      <a:pt x="33" y="106"/>
                    </a:lnTo>
                    <a:close/>
                    <a:moveTo>
                      <a:pt x="33" y="90"/>
                    </a:moveTo>
                    <a:lnTo>
                      <a:pt x="14" y="90"/>
                    </a:lnTo>
                    <a:lnTo>
                      <a:pt x="14" y="80"/>
                    </a:lnTo>
                    <a:lnTo>
                      <a:pt x="33" y="80"/>
                    </a:lnTo>
                    <a:lnTo>
                      <a:pt x="33" y="90"/>
                    </a:lnTo>
                    <a:close/>
                    <a:moveTo>
                      <a:pt x="61" y="151"/>
                    </a:moveTo>
                    <a:lnTo>
                      <a:pt x="36" y="151"/>
                    </a:lnTo>
                    <a:lnTo>
                      <a:pt x="36" y="148"/>
                    </a:lnTo>
                    <a:lnTo>
                      <a:pt x="61" y="148"/>
                    </a:lnTo>
                    <a:lnTo>
                      <a:pt x="61" y="151"/>
                    </a:lnTo>
                    <a:close/>
                    <a:moveTo>
                      <a:pt x="57" y="96"/>
                    </a:moveTo>
                    <a:lnTo>
                      <a:pt x="57" y="106"/>
                    </a:lnTo>
                    <a:lnTo>
                      <a:pt x="39" y="106"/>
                    </a:lnTo>
                    <a:lnTo>
                      <a:pt x="39" y="96"/>
                    </a:lnTo>
                    <a:lnTo>
                      <a:pt x="57" y="96"/>
                    </a:lnTo>
                    <a:close/>
                    <a:moveTo>
                      <a:pt x="39" y="90"/>
                    </a:moveTo>
                    <a:lnTo>
                      <a:pt x="39" y="80"/>
                    </a:lnTo>
                    <a:lnTo>
                      <a:pt x="57" y="80"/>
                    </a:lnTo>
                    <a:lnTo>
                      <a:pt x="57" y="90"/>
                    </a:lnTo>
                    <a:lnTo>
                      <a:pt x="39" y="90"/>
                    </a:lnTo>
                    <a:close/>
                    <a:moveTo>
                      <a:pt x="57" y="112"/>
                    </a:moveTo>
                    <a:lnTo>
                      <a:pt x="57" y="122"/>
                    </a:lnTo>
                    <a:lnTo>
                      <a:pt x="39" y="122"/>
                    </a:lnTo>
                    <a:lnTo>
                      <a:pt x="39" y="112"/>
                    </a:lnTo>
                    <a:lnTo>
                      <a:pt x="57" y="112"/>
                    </a:lnTo>
                    <a:close/>
                    <a:moveTo>
                      <a:pt x="57" y="127"/>
                    </a:moveTo>
                    <a:lnTo>
                      <a:pt x="57" y="137"/>
                    </a:lnTo>
                    <a:lnTo>
                      <a:pt x="39" y="137"/>
                    </a:lnTo>
                    <a:lnTo>
                      <a:pt x="39" y="127"/>
                    </a:lnTo>
                    <a:lnTo>
                      <a:pt x="57" y="127"/>
                    </a:lnTo>
                    <a:close/>
                    <a:moveTo>
                      <a:pt x="83" y="137"/>
                    </a:moveTo>
                    <a:lnTo>
                      <a:pt x="64" y="137"/>
                    </a:lnTo>
                    <a:lnTo>
                      <a:pt x="64" y="127"/>
                    </a:lnTo>
                    <a:lnTo>
                      <a:pt x="83" y="127"/>
                    </a:lnTo>
                    <a:lnTo>
                      <a:pt x="83" y="137"/>
                    </a:lnTo>
                    <a:close/>
                    <a:moveTo>
                      <a:pt x="83" y="122"/>
                    </a:moveTo>
                    <a:lnTo>
                      <a:pt x="64" y="122"/>
                    </a:lnTo>
                    <a:lnTo>
                      <a:pt x="64" y="112"/>
                    </a:lnTo>
                    <a:lnTo>
                      <a:pt x="83" y="112"/>
                    </a:lnTo>
                    <a:lnTo>
                      <a:pt x="83" y="122"/>
                    </a:lnTo>
                    <a:close/>
                    <a:moveTo>
                      <a:pt x="83" y="106"/>
                    </a:moveTo>
                    <a:lnTo>
                      <a:pt x="64" y="106"/>
                    </a:lnTo>
                    <a:lnTo>
                      <a:pt x="64" y="96"/>
                    </a:lnTo>
                    <a:lnTo>
                      <a:pt x="83" y="96"/>
                    </a:lnTo>
                    <a:lnTo>
                      <a:pt x="83" y="106"/>
                    </a:lnTo>
                    <a:close/>
                    <a:moveTo>
                      <a:pt x="83" y="90"/>
                    </a:moveTo>
                    <a:lnTo>
                      <a:pt x="64" y="90"/>
                    </a:lnTo>
                    <a:lnTo>
                      <a:pt x="64" y="80"/>
                    </a:lnTo>
                    <a:lnTo>
                      <a:pt x="83" y="80"/>
                    </a:lnTo>
                    <a:lnTo>
                      <a:pt x="83" y="90"/>
                    </a:lnTo>
                    <a:close/>
                    <a:moveTo>
                      <a:pt x="83" y="74"/>
                    </a:moveTo>
                    <a:lnTo>
                      <a:pt x="14" y="74"/>
                    </a:lnTo>
                    <a:lnTo>
                      <a:pt x="14" y="17"/>
                    </a:lnTo>
                    <a:lnTo>
                      <a:pt x="83" y="17"/>
                    </a:lnTo>
                    <a:lnTo>
                      <a:pt x="83" y="7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2" name="Freeform 102"/>
              <p:cNvSpPr>
                <a:spLocks/>
              </p:cNvSpPr>
              <p:nvPr/>
            </p:nvSpPr>
            <p:spPr bwMode="auto">
              <a:xfrm>
                <a:off x="2546211" y="2702564"/>
                <a:ext cx="214952" cy="197969"/>
              </a:xfrm>
              <a:custGeom>
                <a:avLst/>
                <a:gdLst/>
                <a:ahLst/>
                <a:cxnLst>
                  <a:cxn ang="0">
                    <a:pos x="0" y="21"/>
                  </a:cxn>
                  <a:cxn ang="0">
                    <a:pos x="90" y="110"/>
                  </a:cxn>
                  <a:cxn ang="0">
                    <a:pos x="110" y="90"/>
                  </a:cxn>
                  <a:cxn ang="0">
                    <a:pos x="20" y="0"/>
                  </a:cxn>
                  <a:cxn ang="0">
                    <a:pos x="0" y="21"/>
                  </a:cxn>
                </a:cxnLst>
                <a:rect l="0" t="0" r="r" b="b"/>
                <a:pathLst>
                  <a:path w="110" h="110">
                    <a:moveTo>
                      <a:pt x="0" y="21"/>
                    </a:moveTo>
                    <a:lnTo>
                      <a:pt x="90" y="110"/>
                    </a:lnTo>
                    <a:lnTo>
                      <a:pt x="110" y="90"/>
                    </a:lnTo>
                    <a:lnTo>
                      <a:pt x="20" y="0"/>
                    </a:lnTo>
                    <a:lnTo>
                      <a:pt x="0" y="2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3" name="Oval 103"/>
              <p:cNvSpPr>
                <a:spLocks noChangeArrowheads="1"/>
              </p:cNvSpPr>
              <p:nvPr/>
            </p:nvSpPr>
            <p:spPr bwMode="auto">
              <a:xfrm>
                <a:off x="2673229" y="2697165"/>
                <a:ext cx="87935" cy="80988"/>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4" name="Oval 104"/>
              <p:cNvSpPr>
                <a:spLocks noChangeArrowheads="1"/>
              </p:cNvSpPr>
              <p:nvPr/>
            </p:nvSpPr>
            <p:spPr bwMode="auto">
              <a:xfrm>
                <a:off x="2536441" y="2821346"/>
                <a:ext cx="85981" cy="80988"/>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5" name="Freeform 105"/>
              <p:cNvSpPr>
                <a:spLocks noEditPoints="1"/>
              </p:cNvSpPr>
              <p:nvPr/>
            </p:nvSpPr>
            <p:spPr bwMode="auto">
              <a:xfrm>
                <a:off x="4388939" y="2932928"/>
                <a:ext cx="246218" cy="203369"/>
              </a:xfrm>
              <a:custGeom>
                <a:avLst/>
                <a:gdLst/>
                <a:ahLst/>
                <a:cxnLst>
                  <a:cxn ang="0">
                    <a:pos x="108" y="21"/>
                  </a:cxn>
                  <a:cxn ang="0">
                    <a:pos x="72" y="30"/>
                  </a:cxn>
                  <a:cxn ang="0">
                    <a:pos x="73" y="17"/>
                  </a:cxn>
                  <a:cxn ang="0">
                    <a:pos x="84" y="7"/>
                  </a:cxn>
                  <a:cxn ang="0">
                    <a:pos x="84" y="0"/>
                  </a:cxn>
                  <a:cxn ang="0">
                    <a:pos x="66" y="16"/>
                  </a:cxn>
                  <a:cxn ang="0">
                    <a:pos x="66" y="29"/>
                  </a:cxn>
                  <a:cxn ang="0">
                    <a:pos x="35" y="21"/>
                  </a:cxn>
                  <a:cxn ang="0">
                    <a:pos x="0" y="60"/>
                  </a:cxn>
                  <a:cxn ang="0">
                    <a:pos x="49" y="119"/>
                  </a:cxn>
                  <a:cxn ang="0">
                    <a:pos x="61" y="118"/>
                  </a:cxn>
                  <a:cxn ang="0">
                    <a:pos x="60" y="120"/>
                  </a:cxn>
                  <a:cxn ang="0">
                    <a:pos x="64" y="118"/>
                  </a:cxn>
                  <a:cxn ang="0">
                    <a:pos x="66" y="125"/>
                  </a:cxn>
                  <a:cxn ang="0">
                    <a:pos x="68" y="119"/>
                  </a:cxn>
                  <a:cxn ang="0">
                    <a:pos x="72" y="123"/>
                  </a:cxn>
                  <a:cxn ang="0">
                    <a:pos x="72" y="119"/>
                  </a:cxn>
                  <a:cxn ang="0">
                    <a:pos x="77" y="121"/>
                  </a:cxn>
                  <a:cxn ang="0">
                    <a:pos x="76" y="117"/>
                  </a:cxn>
                  <a:cxn ang="0">
                    <a:pos x="90" y="119"/>
                  </a:cxn>
                  <a:cxn ang="0">
                    <a:pos x="138" y="66"/>
                  </a:cxn>
                  <a:cxn ang="0">
                    <a:pos x="108" y="21"/>
                  </a:cxn>
                  <a:cxn ang="0">
                    <a:pos x="29" y="89"/>
                  </a:cxn>
                  <a:cxn ang="0">
                    <a:pos x="24" y="64"/>
                  </a:cxn>
                  <a:cxn ang="0">
                    <a:pos x="35" y="86"/>
                  </a:cxn>
                  <a:cxn ang="0">
                    <a:pos x="50" y="101"/>
                  </a:cxn>
                  <a:cxn ang="0">
                    <a:pos x="29" y="89"/>
                  </a:cxn>
                </a:cxnLst>
                <a:rect l="0" t="0" r="r" b="b"/>
                <a:pathLst>
                  <a:path w="139" h="125">
                    <a:moveTo>
                      <a:pt x="108" y="21"/>
                    </a:moveTo>
                    <a:cubicBezTo>
                      <a:pt x="91" y="19"/>
                      <a:pt x="78" y="26"/>
                      <a:pt x="72" y="30"/>
                    </a:cubicBezTo>
                    <a:cubicBezTo>
                      <a:pt x="72" y="25"/>
                      <a:pt x="73" y="20"/>
                      <a:pt x="73" y="17"/>
                    </a:cubicBezTo>
                    <a:cubicBezTo>
                      <a:pt x="73" y="12"/>
                      <a:pt x="80" y="10"/>
                      <a:pt x="84" y="7"/>
                    </a:cubicBezTo>
                    <a:cubicBezTo>
                      <a:pt x="86" y="5"/>
                      <a:pt x="84" y="0"/>
                      <a:pt x="84" y="0"/>
                    </a:cubicBezTo>
                    <a:cubicBezTo>
                      <a:pt x="84" y="0"/>
                      <a:pt x="65" y="8"/>
                      <a:pt x="66" y="16"/>
                    </a:cubicBezTo>
                    <a:cubicBezTo>
                      <a:pt x="66" y="19"/>
                      <a:pt x="66" y="25"/>
                      <a:pt x="66" y="29"/>
                    </a:cubicBezTo>
                    <a:cubicBezTo>
                      <a:pt x="61" y="26"/>
                      <a:pt x="50" y="20"/>
                      <a:pt x="35" y="21"/>
                    </a:cubicBezTo>
                    <a:cubicBezTo>
                      <a:pt x="14" y="22"/>
                      <a:pt x="0" y="37"/>
                      <a:pt x="0" y="60"/>
                    </a:cubicBezTo>
                    <a:cubicBezTo>
                      <a:pt x="1" y="92"/>
                      <a:pt x="29" y="119"/>
                      <a:pt x="49" y="119"/>
                    </a:cubicBezTo>
                    <a:cubicBezTo>
                      <a:pt x="54" y="119"/>
                      <a:pt x="58" y="119"/>
                      <a:pt x="61" y="118"/>
                    </a:cubicBezTo>
                    <a:cubicBezTo>
                      <a:pt x="60" y="120"/>
                      <a:pt x="60" y="120"/>
                      <a:pt x="60" y="120"/>
                    </a:cubicBezTo>
                    <a:cubicBezTo>
                      <a:pt x="64" y="118"/>
                      <a:pt x="64" y="118"/>
                      <a:pt x="64" y="118"/>
                    </a:cubicBezTo>
                    <a:cubicBezTo>
                      <a:pt x="66" y="125"/>
                      <a:pt x="66" y="125"/>
                      <a:pt x="66" y="125"/>
                    </a:cubicBezTo>
                    <a:cubicBezTo>
                      <a:pt x="68" y="119"/>
                      <a:pt x="68" y="119"/>
                      <a:pt x="68" y="119"/>
                    </a:cubicBezTo>
                    <a:cubicBezTo>
                      <a:pt x="72" y="123"/>
                      <a:pt x="72" y="123"/>
                      <a:pt x="72" y="123"/>
                    </a:cubicBezTo>
                    <a:cubicBezTo>
                      <a:pt x="72" y="119"/>
                      <a:pt x="72" y="119"/>
                      <a:pt x="72" y="119"/>
                    </a:cubicBezTo>
                    <a:cubicBezTo>
                      <a:pt x="77" y="121"/>
                      <a:pt x="77" y="121"/>
                      <a:pt x="77" y="121"/>
                    </a:cubicBezTo>
                    <a:cubicBezTo>
                      <a:pt x="76" y="117"/>
                      <a:pt x="76" y="117"/>
                      <a:pt x="76" y="117"/>
                    </a:cubicBezTo>
                    <a:cubicBezTo>
                      <a:pt x="79" y="118"/>
                      <a:pt x="83" y="119"/>
                      <a:pt x="90" y="119"/>
                    </a:cubicBezTo>
                    <a:cubicBezTo>
                      <a:pt x="110" y="119"/>
                      <a:pt x="138" y="98"/>
                      <a:pt x="138" y="66"/>
                    </a:cubicBezTo>
                    <a:cubicBezTo>
                      <a:pt x="139" y="43"/>
                      <a:pt x="129" y="25"/>
                      <a:pt x="108" y="21"/>
                    </a:cubicBezTo>
                    <a:close/>
                    <a:moveTo>
                      <a:pt x="29" y="89"/>
                    </a:moveTo>
                    <a:cubicBezTo>
                      <a:pt x="21" y="79"/>
                      <a:pt x="24" y="64"/>
                      <a:pt x="24" y="64"/>
                    </a:cubicBezTo>
                    <a:cubicBezTo>
                      <a:pt x="24" y="64"/>
                      <a:pt x="29" y="77"/>
                      <a:pt x="35" y="86"/>
                    </a:cubicBezTo>
                    <a:cubicBezTo>
                      <a:pt x="40" y="94"/>
                      <a:pt x="50" y="101"/>
                      <a:pt x="50" y="101"/>
                    </a:cubicBezTo>
                    <a:cubicBezTo>
                      <a:pt x="50" y="101"/>
                      <a:pt x="37" y="99"/>
                      <a:pt x="29" y="8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6" name="Rectangle 106"/>
              <p:cNvSpPr>
                <a:spLocks noChangeArrowheads="1"/>
              </p:cNvSpPr>
              <p:nvPr/>
            </p:nvSpPr>
            <p:spPr bwMode="auto">
              <a:xfrm>
                <a:off x="4754357" y="4430298"/>
                <a:ext cx="308750" cy="6479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7" name="Rectangle 107"/>
              <p:cNvSpPr>
                <a:spLocks noChangeArrowheads="1"/>
              </p:cNvSpPr>
              <p:nvPr/>
            </p:nvSpPr>
            <p:spPr bwMode="auto">
              <a:xfrm>
                <a:off x="4754357" y="4554478"/>
                <a:ext cx="308750" cy="6479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8" name="Freeform 108"/>
              <p:cNvSpPr>
                <a:spLocks/>
              </p:cNvSpPr>
              <p:nvPr/>
            </p:nvSpPr>
            <p:spPr bwMode="auto">
              <a:xfrm>
                <a:off x="3697183" y="5636112"/>
                <a:ext cx="250126" cy="32395"/>
              </a:xfrm>
              <a:custGeom>
                <a:avLst/>
                <a:gdLst/>
                <a:ahLst/>
                <a:cxnLst>
                  <a:cxn ang="0">
                    <a:pos x="123" y="5"/>
                  </a:cxn>
                  <a:cxn ang="0">
                    <a:pos x="118" y="5"/>
                  </a:cxn>
                  <a:cxn ang="0">
                    <a:pos x="118" y="0"/>
                  </a:cxn>
                  <a:cxn ang="0">
                    <a:pos x="10" y="0"/>
                  </a:cxn>
                  <a:cxn ang="0">
                    <a:pos x="10" y="5"/>
                  </a:cxn>
                  <a:cxn ang="0">
                    <a:pos x="4" y="5"/>
                  </a:cxn>
                  <a:cxn ang="0">
                    <a:pos x="4" y="9"/>
                  </a:cxn>
                  <a:cxn ang="0">
                    <a:pos x="0" y="9"/>
                  </a:cxn>
                  <a:cxn ang="0">
                    <a:pos x="0" y="18"/>
                  </a:cxn>
                  <a:cxn ang="0">
                    <a:pos x="128" y="18"/>
                  </a:cxn>
                  <a:cxn ang="0">
                    <a:pos x="128" y="9"/>
                  </a:cxn>
                  <a:cxn ang="0">
                    <a:pos x="123" y="9"/>
                  </a:cxn>
                  <a:cxn ang="0">
                    <a:pos x="123" y="5"/>
                  </a:cxn>
                </a:cxnLst>
                <a:rect l="0" t="0" r="r" b="b"/>
                <a:pathLst>
                  <a:path w="128" h="18">
                    <a:moveTo>
                      <a:pt x="123" y="5"/>
                    </a:moveTo>
                    <a:lnTo>
                      <a:pt x="118" y="5"/>
                    </a:lnTo>
                    <a:lnTo>
                      <a:pt x="118" y="0"/>
                    </a:lnTo>
                    <a:lnTo>
                      <a:pt x="10" y="0"/>
                    </a:lnTo>
                    <a:lnTo>
                      <a:pt x="10" y="5"/>
                    </a:lnTo>
                    <a:lnTo>
                      <a:pt x="4" y="5"/>
                    </a:lnTo>
                    <a:lnTo>
                      <a:pt x="4" y="9"/>
                    </a:lnTo>
                    <a:lnTo>
                      <a:pt x="0" y="9"/>
                    </a:lnTo>
                    <a:lnTo>
                      <a:pt x="0" y="18"/>
                    </a:lnTo>
                    <a:lnTo>
                      <a:pt x="128" y="18"/>
                    </a:lnTo>
                    <a:lnTo>
                      <a:pt x="128" y="9"/>
                    </a:lnTo>
                    <a:lnTo>
                      <a:pt x="123" y="9"/>
                    </a:lnTo>
                    <a:lnTo>
                      <a:pt x="123" y="5"/>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29" name="Freeform 109"/>
              <p:cNvSpPr>
                <a:spLocks/>
              </p:cNvSpPr>
              <p:nvPr/>
            </p:nvSpPr>
            <p:spPr bwMode="auto">
              <a:xfrm>
                <a:off x="3701091" y="5508331"/>
                <a:ext cx="236447" cy="125981"/>
              </a:xfrm>
              <a:custGeom>
                <a:avLst/>
                <a:gdLst/>
                <a:ahLst/>
                <a:cxnLst>
                  <a:cxn ang="0">
                    <a:pos x="110" y="70"/>
                  </a:cxn>
                  <a:cxn ang="0">
                    <a:pos x="110" y="8"/>
                  </a:cxn>
                  <a:cxn ang="0">
                    <a:pos x="121" y="8"/>
                  </a:cxn>
                  <a:cxn ang="0">
                    <a:pos x="121" y="0"/>
                  </a:cxn>
                  <a:cxn ang="0">
                    <a:pos x="0" y="0"/>
                  </a:cxn>
                  <a:cxn ang="0">
                    <a:pos x="0" y="8"/>
                  </a:cxn>
                  <a:cxn ang="0">
                    <a:pos x="12" y="8"/>
                  </a:cxn>
                  <a:cxn ang="0">
                    <a:pos x="12" y="70"/>
                  </a:cxn>
                  <a:cxn ang="0">
                    <a:pos x="24" y="70"/>
                  </a:cxn>
                  <a:cxn ang="0">
                    <a:pos x="24" y="8"/>
                  </a:cxn>
                  <a:cxn ang="0">
                    <a:pos x="39" y="8"/>
                  </a:cxn>
                  <a:cxn ang="0">
                    <a:pos x="39" y="70"/>
                  </a:cxn>
                  <a:cxn ang="0">
                    <a:pos x="51" y="70"/>
                  </a:cxn>
                  <a:cxn ang="0">
                    <a:pos x="51" y="8"/>
                  </a:cxn>
                  <a:cxn ang="0">
                    <a:pos x="71" y="8"/>
                  </a:cxn>
                  <a:cxn ang="0">
                    <a:pos x="71" y="70"/>
                  </a:cxn>
                  <a:cxn ang="0">
                    <a:pos x="83" y="70"/>
                  </a:cxn>
                  <a:cxn ang="0">
                    <a:pos x="83" y="8"/>
                  </a:cxn>
                  <a:cxn ang="0">
                    <a:pos x="98" y="8"/>
                  </a:cxn>
                  <a:cxn ang="0">
                    <a:pos x="98" y="70"/>
                  </a:cxn>
                  <a:cxn ang="0">
                    <a:pos x="110" y="70"/>
                  </a:cxn>
                </a:cxnLst>
                <a:rect l="0" t="0" r="r" b="b"/>
                <a:pathLst>
                  <a:path w="121" h="70">
                    <a:moveTo>
                      <a:pt x="110" y="70"/>
                    </a:moveTo>
                    <a:lnTo>
                      <a:pt x="110" y="8"/>
                    </a:lnTo>
                    <a:lnTo>
                      <a:pt x="121" y="8"/>
                    </a:lnTo>
                    <a:lnTo>
                      <a:pt x="121" y="0"/>
                    </a:lnTo>
                    <a:lnTo>
                      <a:pt x="0" y="0"/>
                    </a:lnTo>
                    <a:lnTo>
                      <a:pt x="0" y="8"/>
                    </a:lnTo>
                    <a:lnTo>
                      <a:pt x="12" y="8"/>
                    </a:lnTo>
                    <a:lnTo>
                      <a:pt x="12" y="70"/>
                    </a:lnTo>
                    <a:lnTo>
                      <a:pt x="24" y="70"/>
                    </a:lnTo>
                    <a:lnTo>
                      <a:pt x="24" y="8"/>
                    </a:lnTo>
                    <a:lnTo>
                      <a:pt x="39" y="8"/>
                    </a:lnTo>
                    <a:lnTo>
                      <a:pt x="39" y="70"/>
                    </a:lnTo>
                    <a:lnTo>
                      <a:pt x="51" y="70"/>
                    </a:lnTo>
                    <a:lnTo>
                      <a:pt x="51" y="8"/>
                    </a:lnTo>
                    <a:lnTo>
                      <a:pt x="71" y="8"/>
                    </a:lnTo>
                    <a:lnTo>
                      <a:pt x="71" y="70"/>
                    </a:lnTo>
                    <a:lnTo>
                      <a:pt x="83" y="70"/>
                    </a:lnTo>
                    <a:lnTo>
                      <a:pt x="83" y="8"/>
                    </a:lnTo>
                    <a:lnTo>
                      <a:pt x="98" y="8"/>
                    </a:lnTo>
                    <a:lnTo>
                      <a:pt x="98" y="70"/>
                    </a:lnTo>
                    <a:lnTo>
                      <a:pt x="110" y="7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0" name="Freeform 110"/>
              <p:cNvSpPr>
                <a:spLocks/>
              </p:cNvSpPr>
              <p:nvPr/>
            </p:nvSpPr>
            <p:spPr bwMode="auto">
              <a:xfrm>
                <a:off x="3689367" y="5432743"/>
                <a:ext cx="261851" cy="68389"/>
              </a:xfrm>
              <a:custGeom>
                <a:avLst/>
                <a:gdLst/>
                <a:ahLst/>
                <a:cxnLst>
                  <a:cxn ang="0">
                    <a:pos x="68" y="0"/>
                  </a:cxn>
                  <a:cxn ang="0">
                    <a:pos x="0" y="38"/>
                  </a:cxn>
                  <a:cxn ang="0">
                    <a:pos x="134" y="38"/>
                  </a:cxn>
                  <a:cxn ang="0">
                    <a:pos x="68" y="0"/>
                  </a:cxn>
                </a:cxnLst>
                <a:rect l="0" t="0" r="r" b="b"/>
                <a:pathLst>
                  <a:path w="134" h="38">
                    <a:moveTo>
                      <a:pt x="68" y="0"/>
                    </a:moveTo>
                    <a:lnTo>
                      <a:pt x="0" y="38"/>
                    </a:lnTo>
                    <a:lnTo>
                      <a:pt x="134" y="38"/>
                    </a:lnTo>
                    <a:lnTo>
                      <a:pt x="68"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1" name="Freeform 111"/>
              <p:cNvSpPr>
                <a:spLocks/>
              </p:cNvSpPr>
              <p:nvPr/>
            </p:nvSpPr>
            <p:spPr bwMode="auto">
              <a:xfrm>
                <a:off x="357606" y="2249034"/>
                <a:ext cx="220815" cy="219566"/>
              </a:xfrm>
              <a:custGeom>
                <a:avLst/>
                <a:gdLst/>
                <a:ahLst/>
                <a:cxnLst>
                  <a:cxn ang="0">
                    <a:pos x="26" y="122"/>
                  </a:cxn>
                  <a:cxn ang="0">
                    <a:pos x="0" y="95"/>
                  </a:cxn>
                  <a:cxn ang="0">
                    <a:pos x="66" y="30"/>
                  </a:cxn>
                  <a:cxn ang="0">
                    <a:pos x="83" y="48"/>
                  </a:cxn>
                  <a:cxn ang="0">
                    <a:pos x="40" y="89"/>
                  </a:cxn>
                  <a:cxn ang="0">
                    <a:pos x="36" y="84"/>
                  </a:cxn>
                  <a:cxn ang="0">
                    <a:pos x="73" y="48"/>
                  </a:cxn>
                  <a:cxn ang="0">
                    <a:pos x="66" y="40"/>
                  </a:cxn>
                  <a:cxn ang="0">
                    <a:pos x="10" y="95"/>
                  </a:cxn>
                  <a:cxn ang="0">
                    <a:pos x="26" y="112"/>
                  </a:cxn>
                  <a:cxn ang="0">
                    <a:pos x="103" y="37"/>
                  </a:cxn>
                  <a:cxn ang="0">
                    <a:pos x="76" y="10"/>
                  </a:cxn>
                  <a:cxn ang="0">
                    <a:pos x="31" y="53"/>
                  </a:cxn>
                  <a:cxn ang="0">
                    <a:pos x="27" y="49"/>
                  </a:cxn>
                  <a:cxn ang="0">
                    <a:pos x="77" y="0"/>
                  </a:cxn>
                  <a:cxn ang="0">
                    <a:pos x="113" y="37"/>
                  </a:cxn>
                  <a:cxn ang="0">
                    <a:pos x="26" y="122"/>
                  </a:cxn>
                </a:cxnLst>
                <a:rect l="0" t="0" r="r" b="b"/>
                <a:pathLst>
                  <a:path w="113" h="122">
                    <a:moveTo>
                      <a:pt x="26" y="122"/>
                    </a:moveTo>
                    <a:lnTo>
                      <a:pt x="0" y="95"/>
                    </a:lnTo>
                    <a:lnTo>
                      <a:pt x="66" y="30"/>
                    </a:lnTo>
                    <a:lnTo>
                      <a:pt x="83" y="48"/>
                    </a:lnTo>
                    <a:lnTo>
                      <a:pt x="40" y="89"/>
                    </a:lnTo>
                    <a:lnTo>
                      <a:pt x="36" y="84"/>
                    </a:lnTo>
                    <a:lnTo>
                      <a:pt x="73" y="48"/>
                    </a:lnTo>
                    <a:lnTo>
                      <a:pt x="66" y="40"/>
                    </a:lnTo>
                    <a:lnTo>
                      <a:pt x="10" y="95"/>
                    </a:lnTo>
                    <a:lnTo>
                      <a:pt x="26" y="112"/>
                    </a:lnTo>
                    <a:lnTo>
                      <a:pt x="103" y="37"/>
                    </a:lnTo>
                    <a:lnTo>
                      <a:pt x="76" y="10"/>
                    </a:lnTo>
                    <a:lnTo>
                      <a:pt x="31" y="53"/>
                    </a:lnTo>
                    <a:lnTo>
                      <a:pt x="27" y="49"/>
                    </a:lnTo>
                    <a:lnTo>
                      <a:pt x="77" y="0"/>
                    </a:lnTo>
                    <a:lnTo>
                      <a:pt x="113" y="37"/>
                    </a:lnTo>
                    <a:lnTo>
                      <a:pt x="26" y="12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2" name="Freeform 112"/>
              <p:cNvSpPr>
                <a:spLocks noEditPoints="1"/>
              </p:cNvSpPr>
              <p:nvPr/>
            </p:nvSpPr>
            <p:spPr bwMode="auto">
              <a:xfrm>
                <a:off x="1444092" y="1970077"/>
                <a:ext cx="93797" cy="86387"/>
              </a:xfrm>
              <a:custGeom>
                <a:avLst/>
                <a:gdLst/>
                <a:ahLst/>
                <a:cxnLst>
                  <a:cxn ang="0">
                    <a:pos x="17" y="0"/>
                  </a:cxn>
                  <a:cxn ang="0">
                    <a:pos x="0" y="48"/>
                  </a:cxn>
                  <a:cxn ang="0">
                    <a:pos x="14" y="48"/>
                  </a:cxn>
                  <a:cxn ang="0">
                    <a:pos x="16" y="41"/>
                  </a:cxn>
                  <a:cxn ang="0">
                    <a:pos x="31" y="41"/>
                  </a:cxn>
                  <a:cxn ang="0">
                    <a:pos x="33" y="48"/>
                  </a:cxn>
                  <a:cxn ang="0">
                    <a:pos x="48" y="48"/>
                  </a:cxn>
                  <a:cxn ang="0">
                    <a:pos x="31" y="0"/>
                  </a:cxn>
                  <a:cxn ang="0">
                    <a:pos x="17" y="0"/>
                  </a:cxn>
                  <a:cxn ang="0">
                    <a:pos x="19" y="31"/>
                  </a:cxn>
                  <a:cxn ang="0">
                    <a:pos x="24" y="17"/>
                  </a:cxn>
                  <a:cxn ang="0">
                    <a:pos x="24" y="17"/>
                  </a:cxn>
                  <a:cxn ang="0">
                    <a:pos x="28" y="31"/>
                  </a:cxn>
                  <a:cxn ang="0">
                    <a:pos x="19" y="31"/>
                  </a:cxn>
                </a:cxnLst>
                <a:rect l="0" t="0" r="r" b="b"/>
                <a:pathLst>
                  <a:path w="48" h="48">
                    <a:moveTo>
                      <a:pt x="17" y="0"/>
                    </a:moveTo>
                    <a:lnTo>
                      <a:pt x="0" y="48"/>
                    </a:lnTo>
                    <a:lnTo>
                      <a:pt x="14" y="48"/>
                    </a:lnTo>
                    <a:lnTo>
                      <a:pt x="16" y="41"/>
                    </a:lnTo>
                    <a:lnTo>
                      <a:pt x="31" y="41"/>
                    </a:lnTo>
                    <a:lnTo>
                      <a:pt x="33" y="48"/>
                    </a:lnTo>
                    <a:lnTo>
                      <a:pt x="48" y="48"/>
                    </a:lnTo>
                    <a:lnTo>
                      <a:pt x="31" y="0"/>
                    </a:lnTo>
                    <a:lnTo>
                      <a:pt x="17" y="0"/>
                    </a:lnTo>
                    <a:close/>
                    <a:moveTo>
                      <a:pt x="19" y="31"/>
                    </a:moveTo>
                    <a:lnTo>
                      <a:pt x="24" y="17"/>
                    </a:lnTo>
                    <a:lnTo>
                      <a:pt x="24" y="17"/>
                    </a:lnTo>
                    <a:lnTo>
                      <a:pt x="28" y="31"/>
                    </a:lnTo>
                    <a:lnTo>
                      <a:pt x="19" y="3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3" name="Freeform 113"/>
              <p:cNvSpPr>
                <a:spLocks noEditPoints="1"/>
              </p:cNvSpPr>
              <p:nvPr/>
            </p:nvSpPr>
            <p:spPr bwMode="auto">
              <a:xfrm>
                <a:off x="1543752" y="1858494"/>
                <a:ext cx="84027" cy="86387"/>
              </a:xfrm>
              <a:custGeom>
                <a:avLst/>
                <a:gdLst/>
                <a:ahLst/>
                <a:cxnLst>
                  <a:cxn ang="0">
                    <a:pos x="45" y="28"/>
                  </a:cxn>
                  <a:cxn ang="0">
                    <a:pos x="42" y="25"/>
                  </a:cxn>
                  <a:cxn ang="0">
                    <a:pos x="38" y="24"/>
                  </a:cxn>
                  <a:cxn ang="0">
                    <a:pos x="43" y="20"/>
                  </a:cxn>
                  <a:cxn ang="0">
                    <a:pos x="45" y="13"/>
                  </a:cxn>
                  <a:cxn ang="0">
                    <a:pos x="44" y="9"/>
                  </a:cxn>
                  <a:cxn ang="0">
                    <a:pos x="42" y="5"/>
                  </a:cxn>
                  <a:cxn ang="0">
                    <a:pos x="37" y="2"/>
                  </a:cxn>
                  <a:cxn ang="0">
                    <a:pos x="28" y="0"/>
                  </a:cxn>
                  <a:cxn ang="0">
                    <a:pos x="0" y="0"/>
                  </a:cxn>
                  <a:cxn ang="0">
                    <a:pos x="0" y="53"/>
                  </a:cxn>
                  <a:cxn ang="0">
                    <a:pos x="29" y="53"/>
                  </a:cxn>
                  <a:cxn ang="0">
                    <a:pos x="36" y="52"/>
                  </a:cxn>
                  <a:cxn ang="0">
                    <a:pos x="42" y="49"/>
                  </a:cxn>
                  <a:cxn ang="0">
                    <a:pos x="46" y="44"/>
                  </a:cxn>
                  <a:cxn ang="0">
                    <a:pos x="48" y="37"/>
                  </a:cxn>
                  <a:cxn ang="0">
                    <a:pos x="47" y="32"/>
                  </a:cxn>
                  <a:cxn ang="0">
                    <a:pos x="45" y="28"/>
                  </a:cxn>
                  <a:cxn ang="0">
                    <a:pos x="16" y="13"/>
                  </a:cxn>
                  <a:cxn ang="0">
                    <a:pos x="24" y="13"/>
                  </a:cxn>
                  <a:cxn ang="0">
                    <a:pos x="28" y="14"/>
                  </a:cxn>
                  <a:cxn ang="0">
                    <a:pos x="30" y="16"/>
                  </a:cxn>
                  <a:cxn ang="0">
                    <a:pos x="28" y="20"/>
                  </a:cxn>
                  <a:cxn ang="0">
                    <a:pos x="24" y="21"/>
                  </a:cxn>
                  <a:cxn ang="0">
                    <a:pos x="16" y="21"/>
                  </a:cxn>
                  <a:cxn ang="0">
                    <a:pos x="16" y="13"/>
                  </a:cxn>
                  <a:cxn ang="0">
                    <a:pos x="31" y="38"/>
                  </a:cxn>
                  <a:cxn ang="0">
                    <a:pos x="29" y="39"/>
                  </a:cxn>
                  <a:cxn ang="0">
                    <a:pos x="27" y="40"/>
                  </a:cxn>
                  <a:cxn ang="0">
                    <a:pos x="25" y="40"/>
                  </a:cxn>
                  <a:cxn ang="0">
                    <a:pos x="16" y="40"/>
                  </a:cxn>
                  <a:cxn ang="0">
                    <a:pos x="16" y="30"/>
                  </a:cxn>
                  <a:cxn ang="0">
                    <a:pos x="26" y="30"/>
                  </a:cxn>
                  <a:cxn ang="0">
                    <a:pos x="31" y="35"/>
                  </a:cxn>
                  <a:cxn ang="0">
                    <a:pos x="31" y="38"/>
                  </a:cxn>
                </a:cxnLst>
                <a:rect l="0" t="0" r="r" b="b"/>
                <a:pathLst>
                  <a:path w="48" h="53">
                    <a:moveTo>
                      <a:pt x="45" y="28"/>
                    </a:moveTo>
                    <a:cubicBezTo>
                      <a:pt x="44" y="27"/>
                      <a:pt x="43" y="26"/>
                      <a:pt x="42" y="25"/>
                    </a:cubicBezTo>
                    <a:cubicBezTo>
                      <a:pt x="41" y="25"/>
                      <a:pt x="40" y="24"/>
                      <a:pt x="38" y="24"/>
                    </a:cubicBezTo>
                    <a:cubicBezTo>
                      <a:pt x="40" y="23"/>
                      <a:pt x="42" y="21"/>
                      <a:pt x="43" y="20"/>
                    </a:cubicBezTo>
                    <a:cubicBezTo>
                      <a:pt x="44" y="18"/>
                      <a:pt x="45" y="16"/>
                      <a:pt x="45" y="13"/>
                    </a:cubicBezTo>
                    <a:cubicBezTo>
                      <a:pt x="45" y="12"/>
                      <a:pt x="45" y="11"/>
                      <a:pt x="44" y="9"/>
                    </a:cubicBezTo>
                    <a:cubicBezTo>
                      <a:pt x="44" y="8"/>
                      <a:pt x="43" y="6"/>
                      <a:pt x="42" y="5"/>
                    </a:cubicBezTo>
                    <a:cubicBezTo>
                      <a:pt x="40" y="4"/>
                      <a:pt x="39" y="2"/>
                      <a:pt x="37" y="2"/>
                    </a:cubicBezTo>
                    <a:cubicBezTo>
                      <a:pt x="34" y="1"/>
                      <a:pt x="32" y="0"/>
                      <a:pt x="28" y="0"/>
                    </a:cubicBezTo>
                    <a:cubicBezTo>
                      <a:pt x="0" y="0"/>
                      <a:pt x="0" y="0"/>
                      <a:pt x="0" y="0"/>
                    </a:cubicBezTo>
                    <a:cubicBezTo>
                      <a:pt x="0" y="53"/>
                      <a:pt x="0" y="53"/>
                      <a:pt x="0" y="53"/>
                    </a:cubicBezTo>
                    <a:cubicBezTo>
                      <a:pt x="29" y="53"/>
                      <a:pt x="29" y="53"/>
                      <a:pt x="29" y="53"/>
                    </a:cubicBezTo>
                    <a:cubicBezTo>
                      <a:pt x="31" y="53"/>
                      <a:pt x="34" y="52"/>
                      <a:pt x="36" y="52"/>
                    </a:cubicBezTo>
                    <a:cubicBezTo>
                      <a:pt x="38" y="51"/>
                      <a:pt x="40" y="50"/>
                      <a:pt x="42" y="49"/>
                    </a:cubicBezTo>
                    <a:cubicBezTo>
                      <a:pt x="44" y="47"/>
                      <a:pt x="45" y="46"/>
                      <a:pt x="46" y="44"/>
                    </a:cubicBezTo>
                    <a:cubicBezTo>
                      <a:pt x="47" y="42"/>
                      <a:pt x="48" y="39"/>
                      <a:pt x="48" y="37"/>
                    </a:cubicBezTo>
                    <a:cubicBezTo>
                      <a:pt x="48" y="35"/>
                      <a:pt x="47" y="33"/>
                      <a:pt x="47" y="32"/>
                    </a:cubicBezTo>
                    <a:cubicBezTo>
                      <a:pt x="46" y="30"/>
                      <a:pt x="46" y="29"/>
                      <a:pt x="45" y="28"/>
                    </a:cubicBezTo>
                    <a:close/>
                    <a:moveTo>
                      <a:pt x="16" y="13"/>
                    </a:moveTo>
                    <a:cubicBezTo>
                      <a:pt x="24" y="13"/>
                      <a:pt x="24" y="13"/>
                      <a:pt x="24" y="13"/>
                    </a:cubicBezTo>
                    <a:cubicBezTo>
                      <a:pt x="26" y="13"/>
                      <a:pt x="27" y="13"/>
                      <a:pt x="28" y="14"/>
                    </a:cubicBezTo>
                    <a:cubicBezTo>
                      <a:pt x="29" y="14"/>
                      <a:pt x="30" y="15"/>
                      <a:pt x="30" y="16"/>
                    </a:cubicBezTo>
                    <a:cubicBezTo>
                      <a:pt x="30" y="18"/>
                      <a:pt x="29" y="19"/>
                      <a:pt x="28" y="20"/>
                    </a:cubicBezTo>
                    <a:cubicBezTo>
                      <a:pt x="27" y="20"/>
                      <a:pt x="26" y="21"/>
                      <a:pt x="24" y="21"/>
                    </a:cubicBezTo>
                    <a:cubicBezTo>
                      <a:pt x="16" y="21"/>
                      <a:pt x="16" y="21"/>
                      <a:pt x="16" y="21"/>
                    </a:cubicBezTo>
                    <a:lnTo>
                      <a:pt x="16" y="13"/>
                    </a:lnTo>
                    <a:close/>
                    <a:moveTo>
                      <a:pt x="31" y="38"/>
                    </a:moveTo>
                    <a:cubicBezTo>
                      <a:pt x="31" y="38"/>
                      <a:pt x="30" y="39"/>
                      <a:pt x="29" y="39"/>
                    </a:cubicBezTo>
                    <a:cubicBezTo>
                      <a:pt x="29" y="40"/>
                      <a:pt x="28" y="40"/>
                      <a:pt x="27" y="40"/>
                    </a:cubicBezTo>
                    <a:cubicBezTo>
                      <a:pt x="27" y="40"/>
                      <a:pt x="26" y="40"/>
                      <a:pt x="25" y="40"/>
                    </a:cubicBezTo>
                    <a:cubicBezTo>
                      <a:pt x="16" y="40"/>
                      <a:pt x="16" y="40"/>
                      <a:pt x="16" y="40"/>
                    </a:cubicBezTo>
                    <a:cubicBezTo>
                      <a:pt x="16" y="30"/>
                      <a:pt x="16" y="30"/>
                      <a:pt x="16" y="30"/>
                    </a:cubicBezTo>
                    <a:cubicBezTo>
                      <a:pt x="26" y="30"/>
                      <a:pt x="26" y="30"/>
                      <a:pt x="26" y="30"/>
                    </a:cubicBezTo>
                    <a:cubicBezTo>
                      <a:pt x="30" y="30"/>
                      <a:pt x="31" y="32"/>
                      <a:pt x="31" y="35"/>
                    </a:cubicBezTo>
                    <a:cubicBezTo>
                      <a:pt x="31" y="36"/>
                      <a:pt x="31" y="37"/>
                      <a:pt x="31" y="3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4" name="Freeform 114"/>
              <p:cNvSpPr>
                <a:spLocks/>
              </p:cNvSpPr>
              <p:nvPr/>
            </p:nvSpPr>
            <p:spPr bwMode="auto">
              <a:xfrm>
                <a:off x="1645366" y="1946680"/>
                <a:ext cx="89889" cy="88186"/>
              </a:xfrm>
              <a:custGeom>
                <a:avLst/>
                <a:gdLst/>
                <a:ahLst/>
                <a:cxnLst>
                  <a:cxn ang="0">
                    <a:pos x="34" y="33"/>
                  </a:cxn>
                  <a:cxn ang="0">
                    <a:pos x="33" y="36"/>
                  </a:cxn>
                  <a:cxn ang="0">
                    <a:pos x="32" y="39"/>
                  </a:cxn>
                  <a:cxn ang="0">
                    <a:pos x="29" y="41"/>
                  </a:cxn>
                  <a:cxn ang="0">
                    <a:pos x="26" y="41"/>
                  </a:cxn>
                  <a:cxn ang="0">
                    <a:pos x="21" y="40"/>
                  </a:cxn>
                  <a:cxn ang="0">
                    <a:pos x="18" y="37"/>
                  </a:cxn>
                  <a:cxn ang="0">
                    <a:pos x="16" y="32"/>
                  </a:cxn>
                  <a:cxn ang="0">
                    <a:pos x="16" y="27"/>
                  </a:cxn>
                  <a:cxn ang="0">
                    <a:pos x="16" y="22"/>
                  </a:cxn>
                  <a:cxn ang="0">
                    <a:pos x="18" y="17"/>
                  </a:cxn>
                  <a:cxn ang="0">
                    <a:pos x="21" y="14"/>
                  </a:cxn>
                  <a:cxn ang="0">
                    <a:pos x="26" y="13"/>
                  </a:cxn>
                  <a:cxn ang="0">
                    <a:pos x="30" y="14"/>
                  </a:cxn>
                  <a:cxn ang="0">
                    <a:pos x="32" y="16"/>
                  </a:cxn>
                  <a:cxn ang="0">
                    <a:pos x="34" y="18"/>
                  </a:cxn>
                  <a:cxn ang="0">
                    <a:pos x="34" y="20"/>
                  </a:cxn>
                  <a:cxn ang="0">
                    <a:pos x="50" y="20"/>
                  </a:cxn>
                  <a:cxn ang="0">
                    <a:pos x="43" y="5"/>
                  </a:cxn>
                  <a:cxn ang="0">
                    <a:pos x="26" y="0"/>
                  </a:cxn>
                  <a:cxn ang="0">
                    <a:pos x="15" y="2"/>
                  </a:cxn>
                  <a:cxn ang="0">
                    <a:pos x="7" y="7"/>
                  </a:cxn>
                  <a:cxn ang="0">
                    <a:pos x="1" y="16"/>
                  </a:cxn>
                  <a:cxn ang="0">
                    <a:pos x="0" y="27"/>
                  </a:cxn>
                  <a:cxn ang="0">
                    <a:pos x="1" y="38"/>
                  </a:cxn>
                  <a:cxn ang="0">
                    <a:pos x="6" y="46"/>
                  </a:cxn>
                  <a:cxn ang="0">
                    <a:pos x="15" y="52"/>
                  </a:cxn>
                  <a:cxn ang="0">
                    <a:pos x="26" y="54"/>
                  </a:cxn>
                  <a:cxn ang="0">
                    <a:pos x="36" y="52"/>
                  </a:cxn>
                  <a:cxn ang="0">
                    <a:pos x="44" y="47"/>
                  </a:cxn>
                  <a:cxn ang="0">
                    <a:pos x="48" y="40"/>
                  </a:cxn>
                  <a:cxn ang="0">
                    <a:pos x="50" y="33"/>
                  </a:cxn>
                  <a:cxn ang="0">
                    <a:pos x="34" y="33"/>
                  </a:cxn>
                </a:cxnLst>
                <a:rect l="0" t="0" r="r" b="b"/>
                <a:pathLst>
                  <a:path w="50" h="54">
                    <a:moveTo>
                      <a:pt x="34" y="33"/>
                    </a:moveTo>
                    <a:cubicBezTo>
                      <a:pt x="34" y="34"/>
                      <a:pt x="34" y="35"/>
                      <a:pt x="33" y="36"/>
                    </a:cubicBezTo>
                    <a:cubicBezTo>
                      <a:pt x="33" y="37"/>
                      <a:pt x="32" y="38"/>
                      <a:pt x="32" y="39"/>
                    </a:cubicBezTo>
                    <a:cubicBezTo>
                      <a:pt x="31" y="40"/>
                      <a:pt x="30" y="40"/>
                      <a:pt x="29" y="41"/>
                    </a:cubicBezTo>
                    <a:cubicBezTo>
                      <a:pt x="28" y="41"/>
                      <a:pt x="27" y="41"/>
                      <a:pt x="26" y="41"/>
                    </a:cubicBezTo>
                    <a:cubicBezTo>
                      <a:pt x="24" y="41"/>
                      <a:pt x="22" y="41"/>
                      <a:pt x="21" y="40"/>
                    </a:cubicBezTo>
                    <a:cubicBezTo>
                      <a:pt x="20" y="39"/>
                      <a:pt x="19" y="38"/>
                      <a:pt x="18" y="37"/>
                    </a:cubicBezTo>
                    <a:cubicBezTo>
                      <a:pt x="17" y="35"/>
                      <a:pt x="17" y="34"/>
                      <a:pt x="16" y="32"/>
                    </a:cubicBezTo>
                    <a:cubicBezTo>
                      <a:pt x="16" y="30"/>
                      <a:pt x="16" y="29"/>
                      <a:pt x="16" y="27"/>
                    </a:cubicBezTo>
                    <a:cubicBezTo>
                      <a:pt x="16" y="25"/>
                      <a:pt x="16" y="23"/>
                      <a:pt x="16" y="22"/>
                    </a:cubicBezTo>
                    <a:cubicBezTo>
                      <a:pt x="17" y="20"/>
                      <a:pt x="17" y="18"/>
                      <a:pt x="18" y="17"/>
                    </a:cubicBezTo>
                    <a:cubicBezTo>
                      <a:pt x="19" y="16"/>
                      <a:pt x="20" y="15"/>
                      <a:pt x="21" y="14"/>
                    </a:cubicBezTo>
                    <a:cubicBezTo>
                      <a:pt x="22" y="13"/>
                      <a:pt x="24" y="13"/>
                      <a:pt x="26" y="13"/>
                    </a:cubicBezTo>
                    <a:cubicBezTo>
                      <a:pt x="27" y="13"/>
                      <a:pt x="29" y="13"/>
                      <a:pt x="30" y="14"/>
                    </a:cubicBezTo>
                    <a:cubicBezTo>
                      <a:pt x="31" y="14"/>
                      <a:pt x="32" y="15"/>
                      <a:pt x="32" y="16"/>
                    </a:cubicBezTo>
                    <a:cubicBezTo>
                      <a:pt x="33" y="17"/>
                      <a:pt x="33" y="17"/>
                      <a:pt x="34" y="18"/>
                    </a:cubicBezTo>
                    <a:cubicBezTo>
                      <a:pt x="34" y="19"/>
                      <a:pt x="34" y="20"/>
                      <a:pt x="34" y="20"/>
                    </a:cubicBezTo>
                    <a:cubicBezTo>
                      <a:pt x="50" y="20"/>
                      <a:pt x="50" y="20"/>
                      <a:pt x="50" y="20"/>
                    </a:cubicBezTo>
                    <a:cubicBezTo>
                      <a:pt x="49" y="14"/>
                      <a:pt x="47" y="9"/>
                      <a:pt x="43" y="5"/>
                    </a:cubicBezTo>
                    <a:cubicBezTo>
                      <a:pt x="39" y="1"/>
                      <a:pt x="33" y="0"/>
                      <a:pt x="26" y="0"/>
                    </a:cubicBezTo>
                    <a:cubicBezTo>
                      <a:pt x="22" y="0"/>
                      <a:pt x="18" y="0"/>
                      <a:pt x="15" y="2"/>
                    </a:cubicBezTo>
                    <a:cubicBezTo>
                      <a:pt x="12" y="3"/>
                      <a:pt x="9" y="5"/>
                      <a:pt x="7" y="7"/>
                    </a:cubicBezTo>
                    <a:cubicBezTo>
                      <a:pt x="4" y="9"/>
                      <a:pt x="3" y="12"/>
                      <a:pt x="1" y="16"/>
                    </a:cubicBezTo>
                    <a:cubicBezTo>
                      <a:pt x="0" y="19"/>
                      <a:pt x="0" y="23"/>
                      <a:pt x="0" y="27"/>
                    </a:cubicBezTo>
                    <a:cubicBezTo>
                      <a:pt x="0" y="31"/>
                      <a:pt x="0" y="34"/>
                      <a:pt x="1" y="38"/>
                    </a:cubicBezTo>
                    <a:cubicBezTo>
                      <a:pt x="2" y="41"/>
                      <a:pt x="4" y="44"/>
                      <a:pt x="6" y="46"/>
                    </a:cubicBezTo>
                    <a:cubicBezTo>
                      <a:pt x="9" y="49"/>
                      <a:pt x="11" y="51"/>
                      <a:pt x="15" y="52"/>
                    </a:cubicBezTo>
                    <a:cubicBezTo>
                      <a:pt x="18" y="54"/>
                      <a:pt x="22" y="54"/>
                      <a:pt x="26" y="54"/>
                    </a:cubicBezTo>
                    <a:cubicBezTo>
                      <a:pt x="30" y="54"/>
                      <a:pt x="33" y="54"/>
                      <a:pt x="36" y="52"/>
                    </a:cubicBezTo>
                    <a:cubicBezTo>
                      <a:pt x="39" y="51"/>
                      <a:pt x="42" y="49"/>
                      <a:pt x="44" y="47"/>
                    </a:cubicBezTo>
                    <a:cubicBezTo>
                      <a:pt x="46" y="45"/>
                      <a:pt x="47" y="43"/>
                      <a:pt x="48" y="40"/>
                    </a:cubicBezTo>
                    <a:cubicBezTo>
                      <a:pt x="49" y="38"/>
                      <a:pt x="50" y="35"/>
                      <a:pt x="50" y="33"/>
                    </a:cubicBezTo>
                    <a:lnTo>
                      <a:pt x="34" y="33"/>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5" name="Freeform 115"/>
              <p:cNvSpPr>
                <a:spLocks noEditPoints="1"/>
              </p:cNvSpPr>
              <p:nvPr/>
            </p:nvSpPr>
            <p:spPr bwMode="auto">
              <a:xfrm>
                <a:off x="4240426" y="5063800"/>
                <a:ext cx="306796" cy="284356"/>
              </a:xfrm>
              <a:custGeom>
                <a:avLst/>
                <a:gdLst/>
                <a:ahLst/>
                <a:cxnLst>
                  <a:cxn ang="0">
                    <a:pos x="142" y="33"/>
                  </a:cxn>
                  <a:cxn ang="0">
                    <a:pos x="54" y="23"/>
                  </a:cxn>
                  <a:cxn ang="0">
                    <a:pos x="0" y="87"/>
                  </a:cxn>
                  <a:cxn ang="0">
                    <a:pos x="52" y="150"/>
                  </a:cxn>
                  <a:cxn ang="0">
                    <a:pos x="143" y="144"/>
                  </a:cxn>
                  <a:cxn ang="0">
                    <a:pos x="115" y="148"/>
                  </a:cxn>
                  <a:cxn ang="0">
                    <a:pos x="123" y="133"/>
                  </a:cxn>
                  <a:cxn ang="0">
                    <a:pos x="77" y="137"/>
                  </a:cxn>
                  <a:cxn ang="0">
                    <a:pos x="51" y="133"/>
                  </a:cxn>
                  <a:cxn ang="0">
                    <a:pos x="80" y="38"/>
                  </a:cxn>
                  <a:cxn ang="0">
                    <a:pos x="123" y="42"/>
                  </a:cxn>
                  <a:cxn ang="0">
                    <a:pos x="116" y="28"/>
                  </a:cxn>
                  <a:cxn ang="0">
                    <a:pos x="130" y="99"/>
                  </a:cxn>
                  <a:cxn ang="0">
                    <a:pos x="87" y="131"/>
                  </a:cxn>
                  <a:cxn ang="0">
                    <a:pos x="44" y="102"/>
                  </a:cxn>
                  <a:cxn ang="0">
                    <a:pos x="58" y="59"/>
                  </a:cxn>
                  <a:cxn ang="0">
                    <a:pos x="101" y="45"/>
                  </a:cxn>
                  <a:cxn ang="0">
                    <a:pos x="130" y="87"/>
                  </a:cxn>
                  <a:cxn ang="0">
                    <a:pos x="125" y="49"/>
                  </a:cxn>
                  <a:cxn ang="0">
                    <a:pos x="90" y="37"/>
                  </a:cxn>
                  <a:cxn ang="0">
                    <a:pos x="89" y="37"/>
                  </a:cxn>
                  <a:cxn ang="0">
                    <a:pos x="56" y="56"/>
                  </a:cxn>
                  <a:cxn ang="0">
                    <a:pos x="69" y="45"/>
                  </a:cxn>
                  <a:cxn ang="0">
                    <a:pos x="26" y="59"/>
                  </a:cxn>
                  <a:cxn ang="0">
                    <a:pos x="37" y="87"/>
                  </a:cxn>
                  <a:cxn ang="0">
                    <a:pos x="36" y="89"/>
                  </a:cxn>
                  <a:cxn ang="0">
                    <a:pos x="41" y="123"/>
                  </a:cxn>
                  <a:cxn ang="0">
                    <a:pos x="37" y="97"/>
                  </a:cxn>
                  <a:cxn ang="0">
                    <a:pos x="66" y="129"/>
                  </a:cxn>
                  <a:cxn ang="0">
                    <a:pos x="84" y="137"/>
                  </a:cxn>
                  <a:cxn ang="0">
                    <a:pos x="86" y="138"/>
                  </a:cxn>
                  <a:cxn ang="0">
                    <a:pos x="118" y="118"/>
                  </a:cxn>
                  <a:cxn ang="0">
                    <a:pos x="105" y="130"/>
                  </a:cxn>
                  <a:cxn ang="0">
                    <a:pos x="146" y="105"/>
                  </a:cxn>
                  <a:cxn ang="0">
                    <a:pos x="137" y="95"/>
                  </a:cxn>
                  <a:cxn ang="0">
                    <a:pos x="137" y="84"/>
                  </a:cxn>
                  <a:cxn ang="0">
                    <a:pos x="137" y="77"/>
                  </a:cxn>
                  <a:cxn ang="0">
                    <a:pos x="144" y="70"/>
                  </a:cxn>
                  <a:cxn ang="0">
                    <a:pos x="139" y="35"/>
                  </a:cxn>
                  <a:cxn ang="0">
                    <a:pos x="124" y="28"/>
                  </a:cxn>
                  <a:cxn ang="0">
                    <a:pos x="114" y="25"/>
                  </a:cxn>
                  <a:cxn ang="0">
                    <a:pos x="87" y="7"/>
                  </a:cxn>
                  <a:cxn ang="0">
                    <a:pos x="44" y="44"/>
                  </a:cxn>
                  <a:cxn ang="0">
                    <a:pos x="7" y="87"/>
                  </a:cxn>
                  <a:cxn ang="0">
                    <a:pos x="25" y="115"/>
                  </a:cxn>
                  <a:cxn ang="0">
                    <a:pos x="28" y="124"/>
                  </a:cxn>
                  <a:cxn ang="0">
                    <a:pos x="35" y="140"/>
                  </a:cxn>
                  <a:cxn ang="0">
                    <a:pos x="86" y="142"/>
                  </a:cxn>
                  <a:cxn ang="0">
                    <a:pos x="141" y="141"/>
                  </a:cxn>
                  <a:cxn ang="0">
                    <a:pos x="148" y="123"/>
                  </a:cxn>
                  <a:cxn ang="0">
                    <a:pos x="149" y="104"/>
                  </a:cxn>
                  <a:cxn ang="0">
                    <a:pos x="150" y="60"/>
                  </a:cxn>
                </a:cxnLst>
                <a:rect l="0" t="0" r="r" b="b"/>
                <a:pathLst>
                  <a:path w="174" h="174">
                    <a:moveTo>
                      <a:pt x="174" y="87"/>
                    </a:moveTo>
                    <a:cubicBezTo>
                      <a:pt x="174" y="74"/>
                      <a:pt x="165" y="62"/>
                      <a:pt x="150" y="53"/>
                    </a:cubicBezTo>
                    <a:cubicBezTo>
                      <a:pt x="149" y="45"/>
                      <a:pt x="147" y="38"/>
                      <a:pt x="142" y="33"/>
                    </a:cubicBezTo>
                    <a:cubicBezTo>
                      <a:pt x="137" y="28"/>
                      <a:pt x="130" y="25"/>
                      <a:pt x="122" y="25"/>
                    </a:cubicBezTo>
                    <a:cubicBezTo>
                      <a:pt x="113" y="10"/>
                      <a:pt x="100" y="0"/>
                      <a:pt x="87" y="0"/>
                    </a:cubicBezTo>
                    <a:cubicBezTo>
                      <a:pt x="74" y="0"/>
                      <a:pt x="62" y="9"/>
                      <a:pt x="54" y="23"/>
                    </a:cubicBezTo>
                    <a:cubicBezTo>
                      <a:pt x="44" y="23"/>
                      <a:pt x="36" y="26"/>
                      <a:pt x="31" y="31"/>
                    </a:cubicBezTo>
                    <a:cubicBezTo>
                      <a:pt x="25" y="37"/>
                      <a:pt x="23" y="45"/>
                      <a:pt x="23" y="54"/>
                    </a:cubicBezTo>
                    <a:cubicBezTo>
                      <a:pt x="9" y="63"/>
                      <a:pt x="0" y="75"/>
                      <a:pt x="0" y="87"/>
                    </a:cubicBezTo>
                    <a:cubicBezTo>
                      <a:pt x="0" y="101"/>
                      <a:pt x="9" y="113"/>
                      <a:pt x="24" y="122"/>
                    </a:cubicBezTo>
                    <a:cubicBezTo>
                      <a:pt x="25" y="130"/>
                      <a:pt x="27" y="137"/>
                      <a:pt x="32" y="142"/>
                    </a:cubicBezTo>
                    <a:cubicBezTo>
                      <a:pt x="37" y="147"/>
                      <a:pt x="44" y="150"/>
                      <a:pt x="52" y="150"/>
                    </a:cubicBezTo>
                    <a:cubicBezTo>
                      <a:pt x="61" y="165"/>
                      <a:pt x="74" y="174"/>
                      <a:pt x="87" y="174"/>
                    </a:cubicBezTo>
                    <a:cubicBezTo>
                      <a:pt x="100" y="174"/>
                      <a:pt x="112" y="166"/>
                      <a:pt x="120" y="152"/>
                    </a:cubicBezTo>
                    <a:cubicBezTo>
                      <a:pt x="130" y="152"/>
                      <a:pt x="138" y="149"/>
                      <a:pt x="143" y="144"/>
                    </a:cubicBezTo>
                    <a:cubicBezTo>
                      <a:pt x="149" y="138"/>
                      <a:pt x="152" y="130"/>
                      <a:pt x="152" y="121"/>
                    </a:cubicBezTo>
                    <a:cubicBezTo>
                      <a:pt x="166" y="112"/>
                      <a:pt x="174" y="100"/>
                      <a:pt x="174" y="87"/>
                    </a:cubicBezTo>
                    <a:close/>
                    <a:moveTo>
                      <a:pt x="115" y="148"/>
                    </a:moveTo>
                    <a:cubicBezTo>
                      <a:pt x="107" y="148"/>
                      <a:pt x="98" y="145"/>
                      <a:pt x="89" y="140"/>
                    </a:cubicBezTo>
                    <a:cubicBezTo>
                      <a:pt x="91" y="139"/>
                      <a:pt x="93" y="138"/>
                      <a:pt x="94" y="137"/>
                    </a:cubicBezTo>
                    <a:cubicBezTo>
                      <a:pt x="104" y="137"/>
                      <a:pt x="114" y="135"/>
                      <a:pt x="123" y="133"/>
                    </a:cubicBezTo>
                    <a:cubicBezTo>
                      <a:pt x="121" y="139"/>
                      <a:pt x="118" y="144"/>
                      <a:pt x="115" y="148"/>
                    </a:cubicBezTo>
                    <a:close/>
                    <a:moveTo>
                      <a:pt x="51" y="133"/>
                    </a:moveTo>
                    <a:cubicBezTo>
                      <a:pt x="59" y="135"/>
                      <a:pt x="68" y="136"/>
                      <a:pt x="77" y="137"/>
                    </a:cubicBezTo>
                    <a:cubicBezTo>
                      <a:pt x="79" y="138"/>
                      <a:pt x="80" y="139"/>
                      <a:pt x="82" y="140"/>
                    </a:cubicBezTo>
                    <a:cubicBezTo>
                      <a:pt x="74" y="144"/>
                      <a:pt x="65" y="146"/>
                      <a:pt x="58" y="147"/>
                    </a:cubicBezTo>
                    <a:cubicBezTo>
                      <a:pt x="55" y="143"/>
                      <a:pt x="53" y="138"/>
                      <a:pt x="51" y="133"/>
                    </a:cubicBezTo>
                    <a:close/>
                    <a:moveTo>
                      <a:pt x="59" y="26"/>
                    </a:moveTo>
                    <a:cubicBezTo>
                      <a:pt x="67" y="27"/>
                      <a:pt x="76" y="30"/>
                      <a:pt x="85" y="35"/>
                    </a:cubicBezTo>
                    <a:cubicBezTo>
                      <a:pt x="83" y="36"/>
                      <a:pt x="82" y="37"/>
                      <a:pt x="80" y="38"/>
                    </a:cubicBezTo>
                    <a:cubicBezTo>
                      <a:pt x="70" y="38"/>
                      <a:pt x="60" y="40"/>
                      <a:pt x="51" y="42"/>
                    </a:cubicBezTo>
                    <a:cubicBezTo>
                      <a:pt x="54" y="36"/>
                      <a:pt x="56" y="31"/>
                      <a:pt x="59" y="26"/>
                    </a:cubicBezTo>
                    <a:close/>
                    <a:moveTo>
                      <a:pt x="123" y="42"/>
                    </a:moveTo>
                    <a:cubicBezTo>
                      <a:pt x="115" y="40"/>
                      <a:pt x="106" y="38"/>
                      <a:pt x="97" y="38"/>
                    </a:cubicBezTo>
                    <a:cubicBezTo>
                      <a:pt x="95" y="37"/>
                      <a:pt x="94" y="36"/>
                      <a:pt x="92" y="35"/>
                    </a:cubicBezTo>
                    <a:cubicBezTo>
                      <a:pt x="100" y="31"/>
                      <a:pt x="109" y="29"/>
                      <a:pt x="116" y="28"/>
                    </a:cubicBezTo>
                    <a:cubicBezTo>
                      <a:pt x="119" y="32"/>
                      <a:pt x="121" y="37"/>
                      <a:pt x="123" y="42"/>
                    </a:cubicBezTo>
                    <a:close/>
                    <a:moveTo>
                      <a:pt x="130" y="87"/>
                    </a:moveTo>
                    <a:cubicBezTo>
                      <a:pt x="130" y="91"/>
                      <a:pt x="130" y="95"/>
                      <a:pt x="130" y="99"/>
                    </a:cubicBezTo>
                    <a:cubicBezTo>
                      <a:pt x="126" y="105"/>
                      <a:pt x="121" y="111"/>
                      <a:pt x="116" y="116"/>
                    </a:cubicBezTo>
                    <a:cubicBezTo>
                      <a:pt x="110" y="121"/>
                      <a:pt x="105" y="126"/>
                      <a:pt x="99" y="130"/>
                    </a:cubicBezTo>
                    <a:cubicBezTo>
                      <a:pt x="95" y="131"/>
                      <a:pt x="91" y="131"/>
                      <a:pt x="87" y="131"/>
                    </a:cubicBezTo>
                    <a:cubicBezTo>
                      <a:pt x="82" y="131"/>
                      <a:pt x="77" y="130"/>
                      <a:pt x="73" y="130"/>
                    </a:cubicBezTo>
                    <a:cubicBezTo>
                      <a:pt x="68" y="126"/>
                      <a:pt x="62" y="122"/>
                      <a:pt x="58" y="117"/>
                    </a:cubicBezTo>
                    <a:cubicBezTo>
                      <a:pt x="53" y="112"/>
                      <a:pt x="48" y="107"/>
                      <a:pt x="44" y="102"/>
                    </a:cubicBezTo>
                    <a:cubicBezTo>
                      <a:pt x="44" y="97"/>
                      <a:pt x="44" y="92"/>
                      <a:pt x="44" y="87"/>
                    </a:cubicBezTo>
                    <a:cubicBezTo>
                      <a:pt x="44" y="83"/>
                      <a:pt x="44" y="79"/>
                      <a:pt x="44" y="76"/>
                    </a:cubicBezTo>
                    <a:cubicBezTo>
                      <a:pt x="48" y="70"/>
                      <a:pt x="53" y="64"/>
                      <a:pt x="58" y="59"/>
                    </a:cubicBezTo>
                    <a:cubicBezTo>
                      <a:pt x="64" y="53"/>
                      <a:pt x="70" y="49"/>
                      <a:pt x="75" y="45"/>
                    </a:cubicBezTo>
                    <a:cubicBezTo>
                      <a:pt x="79" y="44"/>
                      <a:pt x="83" y="44"/>
                      <a:pt x="87" y="44"/>
                    </a:cubicBezTo>
                    <a:cubicBezTo>
                      <a:pt x="92" y="44"/>
                      <a:pt x="97" y="44"/>
                      <a:pt x="101" y="45"/>
                    </a:cubicBezTo>
                    <a:cubicBezTo>
                      <a:pt x="107" y="49"/>
                      <a:pt x="112" y="53"/>
                      <a:pt x="117" y="58"/>
                    </a:cubicBezTo>
                    <a:cubicBezTo>
                      <a:pt x="121" y="63"/>
                      <a:pt x="126" y="68"/>
                      <a:pt x="130" y="73"/>
                    </a:cubicBezTo>
                    <a:cubicBezTo>
                      <a:pt x="130" y="78"/>
                      <a:pt x="130" y="83"/>
                      <a:pt x="130" y="87"/>
                    </a:cubicBezTo>
                    <a:close/>
                    <a:moveTo>
                      <a:pt x="119" y="56"/>
                    </a:moveTo>
                    <a:cubicBezTo>
                      <a:pt x="115" y="52"/>
                      <a:pt x="112" y="49"/>
                      <a:pt x="108" y="46"/>
                    </a:cubicBezTo>
                    <a:cubicBezTo>
                      <a:pt x="114" y="46"/>
                      <a:pt x="120" y="48"/>
                      <a:pt x="125" y="49"/>
                    </a:cubicBezTo>
                    <a:cubicBezTo>
                      <a:pt x="127" y="55"/>
                      <a:pt x="128" y="61"/>
                      <a:pt x="129" y="67"/>
                    </a:cubicBezTo>
                    <a:cubicBezTo>
                      <a:pt x="126" y="63"/>
                      <a:pt x="122" y="59"/>
                      <a:pt x="119" y="56"/>
                    </a:cubicBezTo>
                    <a:close/>
                    <a:moveTo>
                      <a:pt x="90" y="37"/>
                    </a:moveTo>
                    <a:cubicBezTo>
                      <a:pt x="89" y="37"/>
                      <a:pt x="88" y="37"/>
                      <a:pt x="87" y="37"/>
                    </a:cubicBezTo>
                    <a:cubicBezTo>
                      <a:pt x="87" y="37"/>
                      <a:pt x="87" y="37"/>
                      <a:pt x="87" y="37"/>
                    </a:cubicBezTo>
                    <a:cubicBezTo>
                      <a:pt x="87" y="37"/>
                      <a:pt x="88" y="37"/>
                      <a:pt x="89" y="37"/>
                    </a:cubicBezTo>
                    <a:cubicBezTo>
                      <a:pt x="89" y="37"/>
                      <a:pt x="90" y="37"/>
                      <a:pt x="90" y="37"/>
                    </a:cubicBezTo>
                    <a:close/>
                    <a:moveTo>
                      <a:pt x="69" y="45"/>
                    </a:moveTo>
                    <a:cubicBezTo>
                      <a:pt x="65" y="49"/>
                      <a:pt x="60" y="52"/>
                      <a:pt x="56" y="56"/>
                    </a:cubicBezTo>
                    <a:cubicBezTo>
                      <a:pt x="52" y="61"/>
                      <a:pt x="48" y="65"/>
                      <a:pt x="45" y="69"/>
                    </a:cubicBezTo>
                    <a:cubicBezTo>
                      <a:pt x="46" y="62"/>
                      <a:pt x="47" y="55"/>
                      <a:pt x="49" y="49"/>
                    </a:cubicBezTo>
                    <a:cubicBezTo>
                      <a:pt x="55" y="47"/>
                      <a:pt x="62" y="46"/>
                      <a:pt x="69" y="45"/>
                    </a:cubicBezTo>
                    <a:close/>
                    <a:moveTo>
                      <a:pt x="37" y="80"/>
                    </a:moveTo>
                    <a:cubicBezTo>
                      <a:pt x="36" y="82"/>
                      <a:pt x="35" y="84"/>
                      <a:pt x="34" y="85"/>
                    </a:cubicBezTo>
                    <a:cubicBezTo>
                      <a:pt x="30" y="76"/>
                      <a:pt x="27" y="67"/>
                      <a:pt x="26" y="59"/>
                    </a:cubicBezTo>
                    <a:cubicBezTo>
                      <a:pt x="30" y="56"/>
                      <a:pt x="36" y="54"/>
                      <a:pt x="41" y="52"/>
                    </a:cubicBezTo>
                    <a:cubicBezTo>
                      <a:pt x="39" y="61"/>
                      <a:pt x="38" y="70"/>
                      <a:pt x="37" y="80"/>
                    </a:cubicBezTo>
                    <a:close/>
                    <a:moveTo>
                      <a:pt x="37" y="87"/>
                    </a:moveTo>
                    <a:cubicBezTo>
                      <a:pt x="37" y="87"/>
                      <a:pt x="37" y="87"/>
                      <a:pt x="37" y="87"/>
                    </a:cubicBezTo>
                    <a:cubicBezTo>
                      <a:pt x="37" y="88"/>
                      <a:pt x="37" y="89"/>
                      <a:pt x="37" y="91"/>
                    </a:cubicBezTo>
                    <a:cubicBezTo>
                      <a:pt x="37" y="90"/>
                      <a:pt x="36" y="89"/>
                      <a:pt x="36" y="89"/>
                    </a:cubicBezTo>
                    <a:cubicBezTo>
                      <a:pt x="36" y="88"/>
                      <a:pt x="37" y="88"/>
                      <a:pt x="37" y="87"/>
                    </a:cubicBezTo>
                    <a:close/>
                    <a:moveTo>
                      <a:pt x="37" y="97"/>
                    </a:moveTo>
                    <a:cubicBezTo>
                      <a:pt x="38" y="106"/>
                      <a:pt x="39" y="115"/>
                      <a:pt x="41" y="123"/>
                    </a:cubicBezTo>
                    <a:cubicBezTo>
                      <a:pt x="36" y="121"/>
                      <a:pt x="32" y="119"/>
                      <a:pt x="28" y="117"/>
                    </a:cubicBezTo>
                    <a:cubicBezTo>
                      <a:pt x="28" y="109"/>
                      <a:pt x="30" y="101"/>
                      <a:pt x="34" y="92"/>
                    </a:cubicBezTo>
                    <a:cubicBezTo>
                      <a:pt x="35" y="94"/>
                      <a:pt x="36" y="96"/>
                      <a:pt x="37" y="97"/>
                    </a:cubicBezTo>
                    <a:close/>
                    <a:moveTo>
                      <a:pt x="45" y="108"/>
                    </a:moveTo>
                    <a:cubicBezTo>
                      <a:pt x="48" y="112"/>
                      <a:pt x="52" y="116"/>
                      <a:pt x="55" y="119"/>
                    </a:cubicBezTo>
                    <a:cubicBezTo>
                      <a:pt x="59" y="123"/>
                      <a:pt x="63" y="126"/>
                      <a:pt x="66" y="129"/>
                    </a:cubicBezTo>
                    <a:cubicBezTo>
                      <a:pt x="60" y="128"/>
                      <a:pt x="54" y="127"/>
                      <a:pt x="49" y="126"/>
                    </a:cubicBezTo>
                    <a:cubicBezTo>
                      <a:pt x="47" y="120"/>
                      <a:pt x="46" y="114"/>
                      <a:pt x="45" y="108"/>
                    </a:cubicBezTo>
                    <a:close/>
                    <a:moveTo>
                      <a:pt x="84" y="137"/>
                    </a:moveTo>
                    <a:cubicBezTo>
                      <a:pt x="85" y="137"/>
                      <a:pt x="86" y="137"/>
                      <a:pt x="87" y="137"/>
                    </a:cubicBezTo>
                    <a:cubicBezTo>
                      <a:pt x="87" y="137"/>
                      <a:pt x="87" y="137"/>
                      <a:pt x="87" y="137"/>
                    </a:cubicBezTo>
                    <a:cubicBezTo>
                      <a:pt x="87" y="138"/>
                      <a:pt x="86" y="138"/>
                      <a:pt x="86" y="138"/>
                    </a:cubicBezTo>
                    <a:cubicBezTo>
                      <a:pt x="85" y="138"/>
                      <a:pt x="84" y="138"/>
                      <a:pt x="84" y="137"/>
                    </a:cubicBezTo>
                    <a:close/>
                    <a:moveTo>
                      <a:pt x="105" y="130"/>
                    </a:moveTo>
                    <a:cubicBezTo>
                      <a:pt x="110" y="126"/>
                      <a:pt x="114" y="122"/>
                      <a:pt x="118" y="118"/>
                    </a:cubicBezTo>
                    <a:cubicBezTo>
                      <a:pt x="122" y="114"/>
                      <a:pt x="126" y="110"/>
                      <a:pt x="129" y="105"/>
                    </a:cubicBezTo>
                    <a:cubicBezTo>
                      <a:pt x="128" y="113"/>
                      <a:pt x="127" y="119"/>
                      <a:pt x="125" y="126"/>
                    </a:cubicBezTo>
                    <a:cubicBezTo>
                      <a:pt x="119" y="127"/>
                      <a:pt x="112" y="129"/>
                      <a:pt x="105" y="130"/>
                    </a:cubicBezTo>
                    <a:close/>
                    <a:moveTo>
                      <a:pt x="137" y="95"/>
                    </a:moveTo>
                    <a:cubicBezTo>
                      <a:pt x="138" y="93"/>
                      <a:pt x="139" y="91"/>
                      <a:pt x="140" y="90"/>
                    </a:cubicBezTo>
                    <a:cubicBezTo>
                      <a:pt x="142" y="95"/>
                      <a:pt x="145" y="100"/>
                      <a:pt x="146" y="105"/>
                    </a:cubicBezTo>
                    <a:cubicBezTo>
                      <a:pt x="147" y="109"/>
                      <a:pt x="148" y="112"/>
                      <a:pt x="148" y="116"/>
                    </a:cubicBezTo>
                    <a:cubicBezTo>
                      <a:pt x="144" y="118"/>
                      <a:pt x="138" y="121"/>
                      <a:pt x="133" y="123"/>
                    </a:cubicBezTo>
                    <a:cubicBezTo>
                      <a:pt x="135" y="114"/>
                      <a:pt x="136" y="105"/>
                      <a:pt x="137" y="95"/>
                    </a:cubicBezTo>
                    <a:close/>
                    <a:moveTo>
                      <a:pt x="137" y="88"/>
                    </a:moveTo>
                    <a:cubicBezTo>
                      <a:pt x="137" y="88"/>
                      <a:pt x="137" y="87"/>
                      <a:pt x="137" y="87"/>
                    </a:cubicBezTo>
                    <a:cubicBezTo>
                      <a:pt x="137" y="86"/>
                      <a:pt x="137" y="85"/>
                      <a:pt x="137" y="84"/>
                    </a:cubicBezTo>
                    <a:cubicBezTo>
                      <a:pt x="137" y="85"/>
                      <a:pt x="138" y="85"/>
                      <a:pt x="138" y="86"/>
                    </a:cubicBezTo>
                    <a:cubicBezTo>
                      <a:pt x="138" y="87"/>
                      <a:pt x="137" y="87"/>
                      <a:pt x="137" y="88"/>
                    </a:cubicBezTo>
                    <a:close/>
                    <a:moveTo>
                      <a:pt x="137" y="77"/>
                    </a:moveTo>
                    <a:cubicBezTo>
                      <a:pt x="136" y="68"/>
                      <a:pt x="135" y="60"/>
                      <a:pt x="133" y="52"/>
                    </a:cubicBezTo>
                    <a:cubicBezTo>
                      <a:pt x="138" y="54"/>
                      <a:pt x="142" y="56"/>
                      <a:pt x="146" y="58"/>
                    </a:cubicBezTo>
                    <a:cubicBezTo>
                      <a:pt x="146" y="62"/>
                      <a:pt x="145" y="66"/>
                      <a:pt x="144" y="70"/>
                    </a:cubicBezTo>
                    <a:cubicBezTo>
                      <a:pt x="143" y="74"/>
                      <a:pt x="142" y="78"/>
                      <a:pt x="140" y="82"/>
                    </a:cubicBezTo>
                    <a:cubicBezTo>
                      <a:pt x="139" y="81"/>
                      <a:pt x="138" y="79"/>
                      <a:pt x="137" y="77"/>
                    </a:cubicBezTo>
                    <a:close/>
                    <a:moveTo>
                      <a:pt x="139" y="35"/>
                    </a:moveTo>
                    <a:cubicBezTo>
                      <a:pt x="143" y="39"/>
                      <a:pt x="146" y="44"/>
                      <a:pt x="146" y="51"/>
                    </a:cubicBezTo>
                    <a:cubicBezTo>
                      <a:pt x="141" y="48"/>
                      <a:pt x="136" y="46"/>
                      <a:pt x="130" y="44"/>
                    </a:cubicBezTo>
                    <a:cubicBezTo>
                      <a:pt x="128" y="38"/>
                      <a:pt x="126" y="33"/>
                      <a:pt x="124" y="28"/>
                    </a:cubicBezTo>
                    <a:cubicBezTo>
                      <a:pt x="130" y="29"/>
                      <a:pt x="135" y="31"/>
                      <a:pt x="139" y="35"/>
                    </a:cubicBezTo>
                    <a:close/>
                    <a:moveTo>
                      <a:pt x="87" y="7"/>
                    </a:moveTo>
                    <a:cubicBezTo>
                      <a:pt x="97" y="7"/>
                      <a:pt x="107" y="14"/>
                      <a:pt x="114" y="25"/>
                    </a:cubicBezTo>
                    <a:cubicBezTo>
                      <a:pt x="106" y="26"/>
                      <a:pt x="97" y="28"/>
                      <a:pt x="89" y="33"/>
                    </a:cubicBezTo>
                    <a:cubicBezTo>
                      <a:pt x="79" y="28"/>
                      <a:pt x="70" y="24"/>
                      <a:pt x="61" y="23"/>
                    </a:cubicBezTo>
                    <a:cubicBezTo>
                      <a:pt x="68" y="13"/>
                      <a:pt x="77" y="7"/>
                      <a:pt x="87" y="7"/>
                    </a:cubicBezTo>
                    <a:close/>
                    <a:moveTo>
                      <a:pt x="33" y="34"/>
                    </a:moveTo>
                    <a:cubicBezTo>
                      <a:pt x="38" y="29"/>
                      <a:pt x="44" y="27"/>
                      <a:pt x="52" y="26"/>
                    </a:cubicBezTo>
                    <a:cubicBezTo>
                      <a:pt x="49" y="31"/>
                      <a:pt x="46" y="38"/>
                      <a:pt x="44" y="44"/>
                    </a:cubicBezTo>
                    <a:cubicBezTo>
                      <a:pt x="37" y="46"/>
                      <a:pt x="31" y="49"/>
                      <a:pt x="26" y="52"/>
                    </a:cubicBezTo>
                    <a:cubicBezTo>
                      <a:pt x="26" y="45"/>
                      <a:pt x="29" y="38"/>
                      <a:pt x="33" y="34"/>
                    </a:cubicBezTo>
                    <a:close/>
                    <a:moveTo>
                      <a:pt x="7" y="87"/>
                    </a:moveTo>
                    <a:cubicBezTo>
                      <a:pt x="7" y="78"/>
                      <a:pt x="13" y="68"/>
                      <a:pt x="23" y="61"/>
                    </a:cubicBezTo>
                    <a:cubicBezTo>
                      <a:pt x="24" y="70"/>
                      <a:pt x="27" y="79"/>
                      <a:pt x="33" y="89"/>
                    </a:cubicBezTo>
                    <a:cubicBezTo>
                      <a:pt x="28" y="98"/>
                      <a:pt x="25" y="107"/>
                      <a:pt x="25" y="115"/>
                    </a:cubicBezTo>
                    <a:cubicBezTo>
                      <a:pt x="13" y="107"/>
                      <a:pt x="7" y="98"/>
                      <a:pt x="7" y="87"/>
                    </a:cubicBezTo>
                    <a:close/>
                    <a:moveTo>
                      <a:pt x="35" y="140"/>
                    </a:moveTo>
                    <a:cubicBezTo>
                      <a:pt x="31" y="136"/>
                      <a:pt x="28" y="130"/>
                      <a:pt x="28" y="124"/>
                    </a:cubicBezTo>
                    <a:cubicBezTo>
                      <a:pt x="33" y="127"/>
                      <a:pt x="38" y="129"/>
                      <a:pt x="44" y="131"/>
                    </a:cubicBezTo>
                    <a:cubicBezTo>
                      <a:pt x="46" y="136"/>
                      <a:pt x="48" y="142"/>
                      <a:pt x="50" y="147"/>
                    </a:cubicBezTo>
                    <a:cubicBezTo>
                      <a:pt x="44" y="146"/>
                      <a:pt x="39" y="144"/>
                      <a:pt x="35" y="140"/>
                    </a:cubicBezTo>
                    <a:close/>
                    <a:moveTo>
                      <a:pt x="87" y="168"/>
                    </a:moveTo>
                    <a:cubicBezTo>
                      <a:pt x="77" y="168"/>
                      <a:pt x="67" y="161"/>
                      <a:pt x="60" y="150"/>
                    </a:cubicBezTo>
                    <a:cubicBezTo>
                      <a:pt x="68" y="149"/>
                      <a:pt x="77" y="146"/>
                      <a:pt x="86" y="142"/>
                    </a:cubicBezTo>
                    <a:cubicBezTo>
                      <a:pt x="95" y="147"/>
                      <a:pt x="104" y="150"/>
                      <a:pt x="113" y="152"/>
                    </a:cubicBezTo>
                    <a:cubicBezTo>
                      <a:pt x="106" y="162"/>
                      <a:pt x="97" y="168"/>
                      <a:pt x="87" y="168"/>
                    </a:cubicBezTo>
                    <a:close/>
                    <a:moveTo>
                      <a:pt x="141" y="141"/>
                    </a:moveTo>
                    <a:cubicBezTo>
                      <a:pt x="136" y="146"/>
                      <a:pt x="130" y="148"/>
                      <a:pt x="122" y="149"/>
                    </a:cubicBezTo>
                    <a:cubicBezTo>
                      <a:pt x="126" y="143"/>
                      <a:pt x="128" y="137"/>
                      <a:pt x="130" y="131"/>
                    </a:cubicBezTo>
                    <a:cubicBezTo>
                      <a:pt x="137" y="129"/>
                      <a:pt x="143" y="126"/>
                      <a:pt x="148" y="123"/>
                    </a:cubicBezTo>
                    <a:cubicBezTo>
                      <a:pt x="148" y="130"/>
                      <a:pt x="145" y="137"/>
                      <a:pt x="141" y="141"/>
                    </a:cubicBezTo>
                    <a:close/>
                    <a:moveTo>
                      <a:pt x="151" y="114"/>
                    </a:moveTo>
                    <a:cubicBezTo>
                      <a:pt x="151" y="110"/>
                      <a:pt x="150" y="107"/>
                      <a:pt x="149" y="104"/>
                    </a:cubicBezTo>
                    <a:cubicBezTo>
                      <a:pt x="147" y="98"/>
                      <a:pt x="145" y="92"/>
                      <a:pt x="142" y="86"/>
                    </a:cubicBezTo>
                    <a:cubicBezTo>
                      <a:pt x="144" y="81"/>
                      <a:pt x="146" y="76"/>
                      <a:pt x="147" y="71"/>
                    </a:cubicBezTo>
                    <a:cubicBezTo>
                      <a:pt x="149" y="67"/>
                      <a:pt x="149" y="64"/>
                      <a:pt x="150" y="60"/>
                    </a:cubicBezTo>
                    <a:cubicBezTo>
                      <a:pt x="161" y="68"/>
                      <a:pt x="167" y="77"/>
                      <a:pt x="167" y="87"/>
                    </a:cubicBezTo>
                    <a:cubicBezTo>
                      <a:pt x="167" y="97"/>
                      <a:pt x="161" y="106"/>
                      <a:pt x="151" y="11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6" name="Oval 116"/>
              <p:cNvSpPr>
                <a:spLocks noChangeArrowheads="1"/>
              </p:cNvSpPr>
              <p:nvPr/>
            </p:nvSpPr>
            <p:spPr bwMode="auto">
              <a:xfrm>
                <a:off x="4371352" y="5182582"/>
                <a:ext cx="50807" cy="4679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7" name="Freeform 117"/>
              <p:cNvSpPr>
                <a:spLocks/>
              </p:cNvSpPr>
              <p:nvPr/>
            </p:nvSpPr>
            <p:spPr bwMode="auto">
              <a:xfrm>
                <a:off x="1266268" y="5276167"/>
                <a:ext cx="1954" cy="180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8" name="Freeform 118"/>
              <p:cNvSpPr>
                <a:spLocks/>
              </p:cNvSpPr>
              <p:nvPr/>
            </p:nvSpPr>
            <p:spPr bwMode="auto">
              <a:xfrm>
                <a:off x="1102123" y="5274367"/>
                <a:ext cx="175870" cy="124181"/>
              </a:xfrm>
              <a:custGeom>
                <a:avLst/>
                <a:gdLst/>
                <a:ahLst/>
                <a:cxnLst>
                  <a:cxn ang="0">
                    <a:pos x="46" y="69"/>
                  </a:cxn>
                  <a:cxn ang="0">
                    <a:pos x="38" y="74"/>
                  </a:cxn>
                  <a:cxn ang="0">
                    <a:pos x="30" y="71"/>
                  </a:cxn>
                  <a:cxn ang="0">
                    <a:pos x="2" y="49"/>
                  </a:cxn>
                  <a:cxn ang="0">
                    <a:pos x="0" y="48"/>
                  </a:cxn>
                  <a:cxn ang="0">
                    <a:pos x="5" y="55"/>
                  </a:cxn>
                  <a:cxn ang="0">
                    <a:pos x="30" y="74"/>
                  </a:cxn>
                  <a:cxn ang="0">
                    <a:pos x="39" y="77"/>
                  </a:cxn>
                  <a:cxn ang="0">
                    <a:pos x="49" y="72"/>
                  </a:cxn>
                  <a:cxn ang="0">
                    <a:pos x="97" y="9"/>
                  </a:cxn>
                  <a:cxn ang="0">
                    <a:pos x="100" y="0"/>
                  </a:cxn>
                  <a:cxn ang="0">
                    <a:pos x="46" y="69"/>
                  </a:cxn>
                </a:cxnLst>
                <a:rect l="0" t="0" r="r" b="b"/>
                <a:pathLst>
                  <a:path w="100" h="77">
                    <a:moveTo>
                      <a:pt x="46" y="69"/>
                    </a:moveTo>
                    <a:cubicBezTo>
                      <a:pt x="44" y="72"/>
                      <a:pt x="41" y="74"/>
                      <a:pt x="38" y="74"/>
                    </a:cubicBezTo>
                    <a:cubicBezTo>
                      <a:pt x="35" y="74"/>
                      <a:pt x="32" y="73"/>
                      <a:pt x="30" y="71"/>
                    </a:cubicBezTo>
                    <a:cubicBezTo>
                      <a:pt x="2" y="49"/>
                      <a:pt x="2" y="49"/>
                      <a:pt x="2" y="49"/>
                    </a:cubicBezTo>
                    <a:cubicBezTo>
                      <a:pt x="1" y="49"/>
                      <a:pt x="1" y="48"/>
                      <a:pt x="0" y="48"/>
                    </a:cubicBezTo>
                    <a:cubicBezTo>
                      <a:pt x="1" y="50"/>
                      <a:pt x="3" y="53"/>
                      <a:pt x="5" y="55"/>
                    </a:cubicBezTo>
                    <a:cubicBezTo>
                      <a:pt x="30" y="74"/>
                      <a:pt x="30" y="74"/>
                      <a:pt x="30" y="74"/>
                    </a:cubicBezTo>
                    <a:cubicBezTo>
                      <a:pt x="33" y="76"/>
                      <a:pt x="36" y="77"/>
                      <a:pt x="39" y="77"/>
                    </a:cubicBezTo>
                    <a:cubicBezTo>
                      <a:pt x="43" y="77"/>
                      <a:pt x="46" y="75"/>
                      <a:pt x="49" y="72"/>
                    </a:cubicBezTo>
                    <a:cubicBezTo>
                      <a:pt x="97" y="9"/>
                      <a:pt x="97" y="9"/>
                      <a:pt x="97" y="9"/>
                    </a:cubicBezTo>
                    <a:cubicBezTo>
                      <a:pt x="99" y="7"/>
                      <a:pt x="100" y="3"/>
                      <a:pt x="100" y="0"/>
                    </a:cubicBezTo>
                    <a:lnTo>
                      <a:pt x="46" y="6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39" name="Freeform 119"/>
              <p:cNvSpPr>
                <a:spLocks noEditPoints="1"/>
              </p:cNvSpPr>
              <p:nvPr/>
            </p:nvSpPr>
            <p:spPr bwMode="auto">
              <a:xfrm>
                <a:off x="1098215" y="5213177"/>
                <a:ext cx="179778" cy="179972"/>
              </a:xfrm>
              <a:custGeom>
                <a:avLst/>
                <a:gdLst/>
                <a:ahLst/>
                <a:cxnLst>
                  <a:cxn ang="0">
                    <a:pos x="4" y="85"/>
                  </a:cxn>
                  <a:cxn ang="0">
                    <a:pos x="33" y="107"/>
                  </a:cxn>
                  <a:cxn ang="0">
                    <a:pos x="40" y="110"/>
                  </a:cxn>
                  <a:cxn ang="0">
                    <a:pos x="48" y="106"/>
                  </a:cxn>
                  <a:cxn ang="0">
                    <a:pos x="102" y="36"/>
                  </a:cxn>
                  <a:cxn ang="0">
                    <a:pos x="102" y="35"/>
                  </a:cxn>
                  <a:cxn ang="0">
                    <a:pos x="96" y="22"/>
                  </a:cxn>
                  <a:cxn ang="0">
                    <a:pos x="70" y="3"/>
                  </a:cxn>
                  <a:cxn ang="0">
                    <a:pos x="62" y="0"/>
                  </a:cxn>
                  <a:cxn ang="0">
                    <a:pos x="54" y="2"/>
                  </a:cxn>
                  <a:cxn ang="0">
                    <a:pos x="2" y="71"/>
                  </a:cxn>
                  <a:cxn ang="0">
                    <a:pos x="1" y="71"/>
                  </a:cxn>
                  <a:cxn ang="0">
                    <a:pos x="1" y="79"/>
                  </a:cxn>
                  <a:cxn ang="0">
                    <a:pos x="1" y="82"/>
                  </a:cxn>
                  <a:cxn ang="0">
                    <a:pos x="4" y="85"/>
                  </a:cxn>
                  <a:cxn ang="0">
                    <a:pos x="53" y="9"/>
                  </a:cxn>
                  <a:cxn ang="0">
                    <a:pos x="63" y="4"/>
                  </a:cxn>
                  <a:cxn ang="0">
                    <a:pos x="71" y="7"/>
                  </a:cxn>
                  <a:cxn ang="0">
                    <a:pos x="92" y="22"/>
                  </a:cxn>
                  <a:cxn ang="0">
                    <a:pos x="98" y="31"/>
                  </a:cxn>
                  <a:cxn ang="0">
                    <a:pos x="97" y="36"/>
                  </a:cxn>
                  <a:cxn ang="0">
                    <a:pos x="97" y="36"/>
                  </a:cxn>
                  <a:cxn ang="0">
                    <a:pos x="97" y="36"/>
                  </a:cxn>
                  <a:cxn ang="0">
                    <a:pos x="96" y="37"/>
                  </a:cxn>
                  <a:cxn ang="0">
                    <a:pos x="94" y="40"/>
                  </a:cxn>
                  <a:cxn ang="0">
                    <a:pos x="94" y="40"/>
                  </a:cxn>
                  <a:cxn ang="0">
                    <a:pos x="95" y="38"/>
                  </a:cxn>
                  <a:cxn ang="0">
                    <a:pos x="95" y="39"/>
                  </a:cxn>
                  <a:cxn ang="0">
                    <a:pos x="94" y="40"/>
                  </a:cxn>
                  <a:cxn ang="0">
                    <a:pos x="76" y="64"/>
                  </a:cxn>
                  <a:cxn ang="0">
                    <a:pos x="73" y="62"/>
                  </a:cxn>
                  <a:cxn ang="0">
                    <a:pos x="73" y="62"/>
                  </a:cxn>
                  <a:cxn ang="0">
                    <a:pos x="41" y="37"/>
                  </a:cxn>
                  <a:cxn ang="0">
                    <a:pos x="35" y="33"/>
                  </a:cxn>
                  <a:cxn ang="0">
                    <a:pos x="53" y="9"/>
                  </a:cxn>
                </a:cxnLst>
                <a:rect l="0" t="0" r="r" b="b"/>
                <a:pathLst>
                  <a:path w="102" h="110">
                    <a:moveTo>
                      <a:pt x="4" y="85"/>
                    </a:moveTo>
                    <a:cubicBezTo>
                      <a:pt x="33" y="107"/>
                      <a:pt x="33" y="107"/>
                      <a:pt x="33" y="107"/>
                    </a:cubicBezTo>
                    <a:cubicBezTo>
                      <a:pt x="35" y="109"/>
                      <a:pt x="37" y="110"/>
                      <a:pt x="40" y="110"/>
                    </a:cubicBezTo>
                    <a:cubicBezTo>
                      <a:pt x="43" y="110"/>
                      <a:pt x="46" y="108"/>
                      <a:pt x="48" y="106"/>
                    </a:cubicBezTo>
                    <a:cubicBezTo>
                      <a:pt x="102" y="36"/>
                      <a:pt x="102" y="36"/>
                      <a:pt x="102" y="36"/>
                    </a:cubicBezTo>
                    <a:cubicBezTo>
                      <a:pt x="102" y="35"/>
                      <a:pt x="102" y="35"/>
                      <a:pt x="102" y="35"/>
                    </a:cubicBezTo>
                    <a:cubicBezTo>
                      <a:pt x="101" y="31"/>
                      <a:pt x="100" y="25"/>
                      <a:pt x="96" y="22"/>
                    </a:cubicBezTo>
                    <a:cubicBezTo>
                      <a:pt x="70" y="3"/>
                      <a:pt x="70" y="3"/>
                      <a:pt x="70" y="3"/>
                    </a:cubicBezTo>
                    <a:cubicBezTo>
                      <a:pt x="68" y="1"/>
                      <a:pt x="65" y="0"/>
                      <a:pt x="62" y="0"/>
                    </a:cubicBezTo>
                    <a:cubicBezTo>
                      <a:pt x="58" y="0"/>
                      <a:pt x="56" y="1"/>
                      <a:pt x="54" y="2"/>
                    </a:cubicBezTo>
                    <a:cubicBezTo>
                      <a:pt x="2" y="71"/>
                      <a:pt x="2" y="71"/>
                      <a:pt x="2" y="71"/>
                    </a:cubicBezTo>
                    <a:cubicBezTo>
                      <a:pt x="2" y="71"/>
                      <a:pt x="2" y="71"/>
                      <a:pt x="1" y="71"/>
                    </a:cubicBezTo>
                    <a:cubicBezTo>
                      <a:pt x="1" y="73"/>
                      <a:pt x="0" y="75"/>
                      <a:pt x="1" y="79"/>
                    </a:cubicBezTo>
                    <a:cubicBezTo>
                      <a:pt x="1" y="81"/>
                      <a:pt x="1" y="81"/>
                      <a:pt x="1" y="82"/>
                    </a:cubicBezTo>
                    <a:cubicBezTo>
                      <a:pt x="2" y="83"/>
                      <a:pt x="3" y="84"/>
                      <a:pt x="4" y="85"/>
                    </a:cubicBezTo>
                    <a:close/>
                    <a:moveTo>
                      <a:pt x="53" y="9"/>
                    </a:moveTo>
                    <a:cubicBezTo>
                      <a:pt x="55" y="6"/>
                      <a:pt x="59" y="4"/>
                      <a:pt x="63" y="4"/>
                    </a:cubicBezTo>
                    <a:cubicBezTo>
                      <a:pt x="66" y="4"/>
                      <a:pt x="69" y="5"/>
                      <a:pt x="71" y="7"/>
                    </a:cubicBezTo>
                    <a:cubicBezTo>
                      <a:pt x="92" y="22"/>
                      <a:pt x="92" y="22"/>
                      <a:pt x="92" y="22"/>
                    </a:cubicBezTo>
                    <a:cubicBezTo>
                      <a:pt x="96" y="25"/>
                      <a:pt x="98" y="28"/>
                      <a:pt x="98" y="31"/>
                    </a:cubicBezTo>
                    <a:cubicBezTo>
                      <a:pt x="98" y="33"/>
                      <a:pt x="97" y="35"/>
                      <a:pt x="97" y="36"/>
                    </a:cubicBezTo>
                    <a:cubicBezTo>
                      <a:pt x="97" y="36"/>
                      <a:pt x="97" y="36"/>
                      <a:pt x="97" y="36"/>
                    </a:cubicBezTo>
                    <a:cubicBezTo>
                      <a:pt x="97" y="36"/>
                      <a:pt x="97" y="36"/>
                      <a:pt x="97" y="36"/>
                    </a:cubicBezTo>
                    <a:cubicBezTo>
                      <a:pt x="96" y="37"/>
                      <a:pt x="96" y="37"/>
                      <a:pt x="96" y="37"/>
                    </a:cubicBezTo>
                    <a:cubicBezTo>
                      <a:pt x="94" y="40"/>
                      <a:pt x="94" y="40"/>
                      <a:pt x="94" y="40"/>
                    </a:cubicBezTo>
                    <a:cubicBezTo>
                      <a:pt x="94" y="40"/>
                      <a:pt x="94" y="40"/>
                      <a:pt x="94" y="40"/>
                    </a:cubicBezTo>
                    <a:cubicBezTo>
                      <a:pt x="95" y="40"/>
                      <a:pt x="95" y="39"/>
                      <a:pt x="95" y="38"/>
                    </a:cubicBezTo>
                    <a:cubicBezTo>
                      <a:pt x="95" y="38"/>
                      <a:pt x="95" y="39"/>
                      <a:pt x="95" y="39"/>
                    </a:cubicBezTo>
                    <a:cubicBezTo>
                      <a:pt x="94" y="40"/>
                      <a:pt x="94" y="40"/>
                      <a:pt x="94" y="40"/>
                    </a:cubicBezTo>
                    <a:cubicBezTo>
                      <a:pt x="76" y="64"/>
                      <a:pt x="76" y="64"/>
                      <a:pt x="76" y="64"/>
                    </a:cubicBezTo>
                    <a:cubicBezTo>
                      <a:pt x="73" y="62"/>
                      <a:pt x="73" y="62"/>
                      <a:pt x="73" y="62"/>
                    </a:cubicBezTo>
                    <a:cubicBezTo>
                      <a:pt x="73" y="62"/>
                      <a:pt x="73" y="62"/>
                      <a:pt x="73" y="62"/>
                    </a:cubicBezTo>
                    <a:cubicBezTo>
                      <a:pt x="41" y="37"/>
                      <a:pt x="41" y="37"/>
                      <a:pt x="41" y="37"/>
                    </a:cubicBezTo>
                    <a:cubicBezTo>
                      <a:pt x="35" y="33"/>
                      <a:pt x="35" y="33"/>
                      <a:pt x="35" y="33"/>
                    </a:cubicBezTo>
                    <a:lnTo>
                      <a:pt x="53"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0" name="Freeform 120"/>
              <p:cNvSpPr>
                <a:spLocks noEditPoints="1"/>
              </p:cNvSpPr>
              <p:nvPr/>
            </p:nvSpPr>
            <p:spPr bwMode="auto">
              <a:xfrm>
                <a:off x="4570671" y="3273076"/>
                <a:ext cx="125063" cy="253761"/>
              </a:xfrm>
              <a:custGeom>
                <a:avLst/>
                <a:gdLst/>
                <a:ahLst/>
                <a:cxnLst>
                  <a:cxn ang="0">
                    <a:pos x="54" y="75"/>
                  </a:cxn>
                  <a:cxn ang="0">
                    <a:pos x="53" y="57"/>
                  </a:cxn>
                  <a:cxn ang="0">
                    <a:pos x="42" y="25"/>
                  </a:cxn>
                  <a:cxn ang="0">
                    <a:pos x="29" y="0"/>
                  </a:cxn>
                  <a:cxn ang="0">
                    <a:pos x="18" y="25"/>
                  </a:cxn>
                  <a:cxn ang="0">
                    <a:pos x="21" y="57"/>
                  </a:cxn>
                  <a:cxn ang="0">
                    <a:pos x="0" y="73"/>
                  </a:cxn>
                  <a:cxn ang="0">
                    <a:pos x="14" y="89"/>
                  </a:cxn>
                  <a:cxn ang="0">
                    <a:pos x="4" y="148"/>
                  </a:cxn>
                  <a:cxn ang="0">
                    <a:pos x="5" y="153"/>
                  </a:cxn>
                  <a:cxn ang="0">
                    <a:pos x="6" y="156"/>
                  </a:cxn>
                  <a:cxn ang="0">
                    <a:pos x="10" y="154"/>
                  </a:cxn>
                  <a:cxn ang="0">
                    <a:pos x="15" y="150"/>
                  </a:cxn>
                  <a:cxn ang="0">
                    <a:pos x="36" y="91"/>
                  </a:cxn>
                  <a:cxn ang="0">
                    <a:pos x="56" y="150"/>
                  </a:cxn>
                  <a:cxn ang="0">
                    <a:pos x="61" y="154"/>
                  </a:cxn>
                  <a:cxn ang="0">
                    <a:pos x="65" y="156"/>
                  </a:cxn>
                  <a:cxn ang="0">
                    <a:pos x="66" y="154"/>
                  </a:cxn>
                  <a:cxn ang="0">
                    <a:pos x="67" y="148"/>
                  </a:cxn>
                  <a:cxn ang="0">
                    <a:pos x="57" y="89"/>
                  </a:cxn>
                  <a:cxn ang="0">
                    <a:pos x="71" y="73"/>
                  </a:cxn>
                  <a:cxn ang="0">
                    <a:pos x="49" y="29"/>
                  </a:cxn>
                  <a:cxn ang="0">
                    <a:pos x="49" y="53"/>
                  </a:cxn>
                  <a:cxn ang="0">
                    <a:pos x="33" y="53"/>
                  </a:cxn>
                  <a:cxn ang="0">
                    <a:pos x="21" y="53"/>
                  </a:cxn>
                  <a:cxn ang="0">
                    <a:pos x="12" y="146"/>
                  </a:cxn>
                  <a:cxn ang="0">
                    <a:pos x="17" y="90"/>
                  </a:cxn>
                  <a:cxn ang="0">
                    <a:pos x="12" y="146"/>
                  </a:cxn>
                  <a:cxn ang="0">
                    <a:pos x="20" y="76"/>
                  </a:cxn>
                  <a:cxn ang="0">
                    <a:pos x="33" y="57"/>
                  </a:cxn>
                  <a:cxn ang="0">
                    <a:pos x="36" y="77"/>
                  </a:cxn>
                  <a:cxn ang="0">
                    <a:pos x="35" y="63"/>
                  </a:cxn>
                  <a:cxn ang="0">
                    <a:pos x="36" y="77"/>
                  </a:cxn>
                  <a:cxn ang="0">
                    <a:pos x="46" y="57"/>
                  </a:cxn>
                  <a:cxn ang="0">
                    <a:pos x="42" y="77"/>
                  </a:cxn>
                  <a:cxn ang="0">
                    <a:pos x="66" y="144"/>
                  </a:cxn>
                  <a:cxn ang="0">
                    <a:pos x="46" y="90"/>
                  </a:cxn>
                  <a:cxn ang="0">
                    <a:pos x="66" y="144"/>
                  </a:cxn>
                </a:cxnLst>
                <a:rect l="0" t="0" r="r" b="b"/>
                <a:pathLst>
                  <a:path w="71" h="156">
                    <a:moveTo>
                      <a:pt x="71" y="73"/>
                    </a:moveTo>
                    <a:cubicBezTo>
                      <a:pt x="71" y="73"/>
                      <a:pt x="63" y="74"/>
                      <a:pt x="54" y="75"/>
                    </a:cubicBezTo>
                    <a:cubicBezTo>
                      <a:pt x="50" y="57"/>
                      <a:pt x="50" y="57"/>
                      <a:pt x="50" y="57"/>
                    </a:cubicBezTo>
                    <a:cubicBezTo>
                      <a:pt x="53" y="57"/>
                      <a:pt x="53" y="57"/>
                      <a:pt x="53" y="57"/>
                    </a:cubicBezTo>
                    <a:cubicBezTo>
                      <a:pt x="53" y="25"/>
                      <a:pt x="53" y="25"/>
                      <a:pt x="53" y="25"/>
                    </a:cubicBezTo>
                    <a:cubicBezTo>
                      <a:pt x="42" y="25"/>
                      <a:pt x="42" y="25"/>
                      <a:pt x="42" y="25"/>
                    </a:cubicBezTo>
                    <a:cubicBezTo>
                      <a:pt x="42" y="0"/>
                      <a:pt x="42" y="0"/>
                      <a:pt x="42" y="0"/>
                    </a:cubicBezTo>
                    <a:cubicBezTo>
                      <a:pt x="29" y="0"/>
                      <a:pt x="29" y="0"/>
                      <a:pt x="29" y="0"/>
                    </a:cubicBezTo>
                    <a:cubicBezTo>
                      <a:pt x="29" y="25"/>
                      <a:pt x="29" y="25"/>
                      <a:pt x="29" y="25"/>
                    </a:cubicBezTo>
                    <a:cubicBezTo>
                      <a:pt x="18" y="25"/>
                      <a:pt x="18" y="25"/>
                      <a:pt x="18" y="25"/>
                    </a:cubicBezTo>
                    <a:cubicBezTo>
                      <a:pt x="18" y="57"/>
                      <a:pt x="18" y="57"/>
                      <a:pt x="18" y="57"/>
                    </a:cubicBezTo>
                    <a:cubicBezTo>
                      <a:pt x="21" y="57"/>
                      <a:pt x="21" y="57"/>
                      <a:pt x="21" y="57"/>
                    </a:cubicBezTo>
                    <a:cubicBezTo>
                      <a:pt x="17" y="75"/>
                      <a:pt x="17" y="75"/>
                      <a:pt x="17" y="75"/>
                    </a:cubicBezTo>
                    <a:cubicBezTo>
                      <a:pt x="8" y="74"/>
                      <a:pt x="0" y="73"/>
                      <a:pt x="0" y="73"/>
                    </a:cubicBezTo>
                    <a:cubicBezTo>
                      <a:pt x="0" y="87"/>
                      <a:pt x="0" y="87"/>
                      <a:pt x="0" y="87"/>
                    </a:cubicBezTo>
                    <a:cubicBezTo>
                      <a:pt x="0" y="87"/>
                      <a:pt x="6" y="88"/>
                      <a:pt x="14" y="89"/>
                    </a:cubicBezTo>
                    <a:cubicBezTo>
                      <a:pt x="0" y="147"/>
                      <a:pt x="0" y="147"/>
                      <a:pt x="0" y="147"/>
                    </a:cubicBezTo>
                    <a:cubicBezTo>
                      <a:pt x="4" y="148"/>
                      <a:pt x="4" y="148"/>
                      <a:pt x="4" y="148"/>
                    </a:cubicBezTo>
                    <a:cubicBezTo>
                      <a:pt x="3" y="153"/>
                      <a:pt x="3" y="153"/>
                      <a:pt x="3" y="153"/>
                    </a:cubicBezTo>
                    <a:cubicBezTo>
                      <a:pt x="5" y="153"/>
                      <a:pt x="5" y="153"/>
                      <a:pt x="5" y="153"/>
                    </a:cubicBezTo>
                    <a:cubicBezTo>
                      <a:pt x="5" y="155"/>
                      <a:pt x="5" y="155"/>
                      <a:pt x="5" y="155"/>
                    </a:cubicBezTo>
                    <a:cubicBezTo>
                      <a:pt x="6" y="156"/>
                      <a:pt x="6" y="156"/>
                      <a:pt x="6" y="156"/>
                    </a:cubicBezTo>
                    <a:cubicBezTo>
                      <a:pt x="7" y="153"/>
                      <a:pt x="7" y="153"/>
                      <a:pt x="7" y="153"/>
                    </a:cubicBezTo>
                    <a:cubicBezTo>
                      <a:pt x="10" y="154"/>
                      <a:pt x="10" y="154"/>
                      <a:pt x="10" y="154"/>
                    </a:cubicBezTo>
                    <a:cubicBezTo>
                      <a:pt x="11" y="149"/>
                      <a:pt x="11" y="149"/>
                      <a:pt x="11" y="149"/>
                    </a:cubicBezTo>
                    <a:cubicBezTo>
                      <a:pt x="15" y="150"/>
                      <a:pt x="15" y="150"/>
                      <a:pt x="15" y="150"/>
                    </a:cubicBezTo>
                    <a:cubicBezTo>
                      <a:pt x="29" y="91"/>
                      <a:pt x="29" y="91"/>
                      <a:pt x="29" y="91"/>
                    </a:cubicBezTo>
                    <a:cubicBezTo>
                      <a:pt x="31" y="91"/>
                      <a:pt x="33" y="91"/>
                      <a:pt x="36" y="91"/>
                    </a:cubicBezTo>
                    <a:cubicBezTo>
                      <a:pt x="38" y="91"/>
                      <a:pt x="40" y="91"/>
                      <a:pt x="42" y="91"/>
                    </a:cubicBezTo>
                    <a:cubicBezTo>
                      <a:pt x="56" y="150"/>
                      <a:pt x="56" y="150"/>
                      <a:pt x="56" y="150"/>
                    </a:cubicBezTo>
                    <a:cubicBezTo>
                      <a:pt x="60" y="149"/>
                      <a:pt x="60" y="149"/>
                      <a:pt x="60" y="149"/>
                    </a:cubicBezTo>
                    <a:cubicBezTo>
                      <a:pt x="61" y="154"/>
                      <a:pt x="61" y="154"/>
                      <a:pt x="61" y="154"/>
                    </a:cubicBezTo>
                    <a:cubicBezTo>
                      <a:pt x="64" y="154"/>
                      <a:pt x="64" y="154"/>
                      <a:pt x="64" y="154"/>
                    </a:cubicBezTo>
                    <a:cubicBezTo>
                      <a:pt x="65" y="156"/>
                      <a:pt x="65" y="156"/>
                      <a:pt x="65" y="156"/>
                    </a:cubicBezTo>
                    <a:cubicBezTo>
                      <a:pt x="66" y="156"/>
                      <a:pt x="66" y="156"/>
                      <a:pt x="66" y="156"/>
                    </a:cubicBezTo>
                    <a:cubicBezTo>
                      <a:pt x="66" y="154"/>
                      <a:pt x="66" y="154"/>
                      <a:pt x="66" y="154"/>
                    </a:cubicBezTo>
                    <a:cubicBezTo>
                      <a:pt x="68" y="153"/>
                      <a:pt x="68" y="153"/>
                      <a:pt x="68" y="153"/>
                    </a:cubicBezTo>
                    <a:cubicBezTo>
                      <a:pt x="67" y="148"/>
                      <a:pt x="67" y="148"/>
                      <a:pt x="67" y="148"/>
                    </a:cubicBezTo>
                    <a:cubicBezTo>
                      <a:pt x="71" y="147"/>
                      <a:pt x="71" y="147"/>
                      <a:pt x="71" y="147"/>
                    </a:cubicBezTo>
                    <a:cubicBezTo>
                      <a:pt x="57" y="89"/>
                      <a:pt x="57" y="89"/>
                      <a:pt x="57" y="89"/>
                    </a:cubicBezTo>
                    <a:cubicBezTo>
                      <a:pt x="65" y="88"/>
                      <a:pt x="71" y="87"/>
                      <a:pt x="71" y="87"/>
                    </a:cubicBezTo>
                    <a:lnTo>
                      <a:pt x="71" y="73"/>
                    </a:lnTo>
                    <a:close/>
                    <a:moveTo>
                      <a:pt x="21" y="29"/>
                    </a:moveTo>
                    <a:cubicBezTo>
                      <a:pt x="49" y="29"/>
                      <a:pt x="49" y="29"/>
                      <a:pt x="49" y="29"/>
                    </a:cubicBezTo>
                    <a:cubicBezTo>
                      <a:pt x="49" y="53"/>
                      <a:pt x="49" y="53"/>
                      <a:pt x="49" y="53"/>
                    </a:cubicBezTo>
                    <a:cubicBezTo>
                      <a:pt x="49" y="53"/>
                      <a:pt x="49" y="53"/>
                      <a:pt x="49" y="53"/>
                    </a:cubicBezTo>
                    <a:cubicBezTo>
                      <a:pt x="38" y="53"/>
                      <a:pt x="38" y="53"/>
                      <a:pt x="38" y="53"/>
                    </a:cubicBezTo>
                    <a:cubicBezTo>
                      <a:pt x="33" y="53"/>
                      <a:pt x="33" y="53"/>
                      <a:pt x="33" y="53"/>
                    </a:cubicBezTo>
                    <a:cubicBezTo>
                      <a:pt x="22" y="53"/>
                      <a:pt x="22" y="53"/>
                      <a:pt x="22" y="53"/>
                    </a:cubicBezTo>
                    <a:cubicBezTo>
                      <a:pt x="21" y="53"/>
                      <a:pt x="21" y="53"/>
                      <a:pt x="21" y="53"/>
                    </a:cubicBezTo>
                    <a:lnTo>
                      <a:pt x="21" y="29"/>
                    </a:lnTo>
                    <a:close/>
                    <a:moveTo>
                      <a:pt x="12" y="146"/>
                    </a:moveTo>
                    <a:cubicBezTo>
                      <a:pt x="5" y="144"/>
                      <a:pt x="5" y="144"/>
                      <a:pt x="5" y="144"/>
                    </a:cubicBezTo>
                    <a:cubicBezTo>
                      <a:pt x="17" y="90"/>
                      <a:pt x="17" y="90"/>
                      <a:pt x="17" y="90"/>
                    </a:cubicBezTo>
                    <a:cubicBezTo>
                      <a:pt x="20" y="90"/>
                      <a:pt x="22" y="90"/>
                      <a:pt x="25" y="90"/>
                    </a:cubicBezTo>
                    <a:lnTo>
                      <a:pt x="12" y="146"/>
                    </a:lnTo>
                    <a:close/>
                    <a:moveTo>
                      <a:pt x="28" y="77"/>
                    </a:moveTo>
                    <a:cubicBezTo>
                      <a:pt x="26" y="76"/>
                      <a:pt x="23" y="76"/>
                      <a:pt x="20" y="76"/>
                    </a:cubicBezTo>
                    <a:cubicBezTo>
                      <a:pt x="25" y="57"/>
                      <a:pt x="25" y="57"/>
                      <a:pt x="25" y="57"/>
                    </a:cubicBezTo>
                    <a:cubicBezTo>
                      <a:pt x="33" y="57"/>
                      <a:pt x="33" y="57"/>
                      <a:pt x="33" y="57"/>
                    </a:cubicBezTo>
                    <a:lnTo>
                      <a:pt x="28" y="77"/>
                    </a:lnTo>
                    <a:close/>
                    <a:moveTo>
                      <a:pt x="36" y="77"/>
                    </a:moveTo>
                    <a:cubicBezTo>
                      <a:pt x="34" y="77"/>
                      <a:pt x="33" y="77"/>
                      <a:pt x="32" y="77"/>
                    </a:cubicBezTo>
                    <a:cubicBezTo>
                      <a:pt x="35" y="63"/>
                      <a:pt x="35" y="63"/>
                      <a:pt x="35" y="63"/>
                    </a:cubicBezTo>
                    <a:cubicBezTo>
                      <a:pt x="39" y="77"/>
                      <a:pt x="39" y="77"/>
                      <a:pt x="39" y="77"/>
                    </a:cubicBezTo>
                    <a:cubicBezTo>
                      <a:pt x="38" y="77"/>
                      <a:pt x="37" y="77"/>
                      <a:pt x="36" y="77"/>
                    </a:cubicBezTo>
                    <a:close/>
                    <a:moveTo>
                      <a:pt x="38" y="57"/>
                    </a:moveTo>
                    <a:cubicBezTo>
                      <a:pt x="46" y="57"/>
                      <a:pt x="46" y="57"/>
                      <a:pt x="46" y="57"/>
                    </a:cubicBezTo>
                    <a:cubicBezTo>
                      <a:pt x="50" y="76"/>
                      <a:pt x="50" y="76"/>
                      <a:pt x="50" y="76"/>
                    </a:cubicBezTo>
                    <a:cubicBezTo>
                      <a:pt x="48" y="76"/>
                      <a:pt x="45" y="76"/>
                      <a:pt x="42" y="77"/>
                    </a:cubicBezTo>
                    <a:lnTo>
                      <a:pt x="38" y="57"/>
                    </a:lnTo>
                    <a:close/>
                    <a:moveTo>
                      <a:pt x="66" y="144"/>
                    </a:moveTo>
                    <a:cubicBezTo>
                      <a:pt x="59" y="146"/>
                      <a:pt x="59" y="146"/>
                      <a:pt x="59" y="146"/>
                    </a:cubicBezTo>
                    <a:cubicBezTo>
                      <a:pt x="46" y="90"/>
                      <a:pt x="46" y="90"/>
                      <a:pt x="46" y="90"/>
                    </a:cubicBezTo>
                    <a:cubicBezTo>
                      <a:pt x="48" y="90"/>
                      <a:pt x="51" y="90"/>
                      <a:pt x="54" y="90"/>
                    </a:cubicBezTo>
                    <a:lnTo>
                      <a:pt x="66" y="144"/>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1" name="Freeform 121"/>
              <p:cNvSpPr>
                <a:spLocks noEditPoints="1"/>
              </p:cNvSpPr>
              <p:nvPr/>
            </p:nvSpPr>
            <p:spPr bwMode="auto">
              <a:xfrm>
                <a:off x="2983932" y="1377968"/>
                <a:ext cx="283346" cy="286156"/>
              </a:xfrm>
              <a:custGeom>
                <a:avLst/>
                <a:gdLst/>
                <a:ahLst/>
                <a:cxnLst>
                  <a:cxn ang="0">
                    <a:pos x="145" y="131"/>
                  </a:cxn>
                  <a:cxn ang="0">
                    <a:pos x="34" y="0"/>
                  </a:cxn>
                  <a:cxn ang="0">
                    <a:pos x="0" y="28"/>
                  </a:cxn>
                  <a:cxn ang="0">
                    <a:pos x="112" y="159"/>
                  </a:cxn>
                  <a:cxn ang="0">
                    <a:pos x="145" y="131"/>
                  </a:cxn>
                  <a:cxn ang="0">
                    <a:pos x="103" y="138"/>
                  </a:cxn>
                  <a:cxn ang="0">
                    <a:pos x="100" y="133"/>
                  </a:cxn>
                  <a:cxn ang="0">
                    <a:pos x="106" y="128"/>
                  </a:cxn>
                  <a:cxn ang="0">
                    <a:pos x="103" y="123"/>
                  </a:cxn>
                  <a:cxn ang="0">
                    <a:pos x="96" y="129"/>
                  </a:cxn>
                  <a:cxn ang="0">
                    <a:pos x="91" y="122"/>
                  </a:cxn>
                  <a:cxn ang="0">
                    <a:pos x="101" y="114"/>
                  </a:cxn>
                  <a:cxn ang="0">
                    <a:pos x="97" y="110"/>
                  </a:cxn>
                  <a:cxn ang="0">
                    <a:pos x="87" y="119"/>
                  </a:cxn>
                  <a:cxn ang="0">
                    <a:pos x="84" y="114"/>
                  </a:cxn>
                  <a:cxn ang="0">
                    <a:pos x="90" y="109"/>
                  </a:cxn>
                  <a:cxn ang="0">
                    <a:pos x="86" y="104"/>
                  </a:cxn>
                  <a:cxn ang="0">
                    <a:pos x="80" y="110"/>
                  </a:cxn>
                  <a:cxn ang="0">
                    <a:pos x="75" y="104"/>
                  </a:cxn>
                  <a:cxn ang="0">
                    <a:pos x="86" y="94"/>
                  </a:cxn>
                  <a:cxn ang="0">
                    <a:pos x="83" y="90"/>
                  </a:cxn>
                  <a:cxn ang="0">
                    <a:pos x="71" y="100"/>
                  </a:cxn>
                  <a:cxn ang="0">
                    <a:pos x="67" y="95"/>
                  </a:cxn>
                  <a:cxn ang="0">
                    <a:pos x="75" y="89"/>
                  </a:cxn>
                  <a:cxn ang="0">
                    <a:pos x="72" y="84"/>
                  </a:cxn>
                  <a:cxn ang="0">
                    <a:pos x="64" y="91"/>
                  </a:cxn>
                  <a:cxn ang="0">
                    <a:pos x="58" y="85"/>
                  </a:cxn>
                  <a:cxn ang="0">
                    <a:pos x="70" y="75"/>
                  </a:cxn>
                  <a:cxn ang="0">
                    <a:pos x="66" y="71"/>
                  </a:cxn>
                  <a:cxn ang="0">
                    <a:pos x="55" y="81"/>
                  </a:cxn>
                  <a:cxn ang="0">
                    <a:pos x="51" y="76"/>
                  </a:cxn>
                  <a:cxn ang="0">
                    <a:pos x="59" y="70"/>
                  </a:cxn>
                  <a:cxn ang="0">
                    <a:pos x="56" y="65"/>
                  </a:cxn>
                  <a:cxn ang="0">
                    <a:pos x="47" y="72"/>
                  </a:cxn>
                  <a:cxn ang="0">
                    <a:pos x="43" y="66"/>
                  </a:cxn>
                  <a:cxn ang="0">
                    <a:pos x="54" y="57"/>
                  </a:cxn>
                  <a:cxn ang="0">
                    <a:pos x="51" y="53"/>
                  </a:cxn>
                  <a:cxn ang="0">
                    <a:pos x="39" y="63"/>
                  </a:cxn>
                  <a:cxn ang="0">
                    <a:pos x="36" y="58"/>
                  </a:cxn>
                  <a:cxn ang="0">
                    <a:pos x="43" y="51"/>
                  </a:cxn>
                  <a:cxn ang="0">
                    <a:pos x="39" y="47"/>
                  </a:cxn>
                  <a:cxn ang="0">
                    <a:pos x="32" y="54"/>
                  </a:cxn>
                  <a:cxn ang="0">
                    <a:pos x="27" y="47"/>
                  </a:cxn>
                  <a:cxn ang="0">
                    <a:pos x="38" y="38"/>
                  </a:cxn>
                  <a:cxn ang="0">
                    <a:pos x="35" y="34"/>
                  </a:cxn>
                  <a:cxn ang="0">
                    <a:pos x="23" y="44"/>
                  </a:cxn>
                  <a:cxn ang="0">
                    <a:pos x="19" y="39"/>
                  </a:cxn>
                  <a:cxn ang="0">
                    <a:pos x="28" y="32"/>
                  </a:cxn>
                  <a:cxn ang="0">
                    <a:pos x="24" y="28"/>
                  </a:cxn>
                  <a:cxn ang="0">
                    <a:pos x="16" y="35"/>
                  </a:cxn>
                  <a:cxn ang="0">
                    <a:pos x="11" y="29"/>
                  </a:cxn>
                  <a:cxn ang="0">
                    <a:pos x="33" y="11"/>
                  </a:cxn>
                  <a:cxn ang="0">
                    <a:pos x="134" y="130"/>
                  </a:cxn>
                  <a:cxn ang="0">
                    <a:pos x="113" y="149"/>
                  </a:cxn>
                  <a:cxn ang="0">
                    <a:pos x="107" y="141"/>
                  </a:cxn>
                  <a:cxn ang="0">
                    <a:pos x="117" y="133"/>
                  </a:cxn>
                  <a:cxn ang="0">
                    <a:pos x="113" y="129"/>
                  </a:cxn>
                  <a:cxn ang="0">
                    <a:pos x="103" y="138"/>
                  </a:cxn>
                </a:cxnLst>
                <a:rect l="0" t="0" r="r" b="b"/>
                <a:pathLst>
                  <a:path w="145" h="159">
                    <a:moveTo>
                      <a:pt x="145" y="131"/>
                    </a:moveTo>
                    <a:lnTo>
                      <a:pt x="34" y="0"/>
                    </a:lnTo>
                    <a:lnTo>
                      <a:pt x="0" y="28"/>
                    </a:lnTo>
                    <a:lnTo>
                      <a:pt x="112" y="159"/>
                    </a:lnTo>
                    <a:lnTo>
                      <a:pt x="145" y="131"/>
                    </a:lnTo>
                    <a:close/>
                    <a:moveTo>
                      <a:pt x="103" y="138"/>
                    </a:moveTo>
                    <a:lnTo>
                      <a:pt x="100" y="133"/>
                    </a:lnTo>
                    <a:lnTo>
                      <a:pt x="106" y="128"/>
                    </a:lnTo>
                    <a:lnTo>
                      <a:pt x="103" y="123"/>
                    </a:lnTo>
                    <a:lnTo>
                      <a:pt x="96" y="129"/>
                    </a:lnTo>
                    <a:lnTo>
                      <a:pt x="91" y="122"/>
                    </a:lnTo>
                    <a:lnTo>
                      <a:pt x="101" y="114"/>
                    </a:lnTo>
                    <a:lnTo>
                      <a:pt x="97" y="110"/>
                    </a:lnTo>
                    <a:lnTo>
                      <a:pt x="87" y="119"/>
                    </a:lnTo>
                    <a:lnTo>
                      <a:pt x="84" y="114"/>
                    </a:lnTo>
                    <a:lnTo>
                      <a:pt x="90" y="109"/>
                    </a:lnTo>
                    <a:lnTo>
                      <a:pt x="86" y="104"/>
                    </a:lnTo>
                    <a:lnTo>
                      <a:pt x="80" y="110"/>
                    </a:lnTo>
                    <a:lnTo>
                      <a:pt x="75" y="104"/>
                    </a:lnTo>
                    <a:lnTo>
                      <a:pt x="86" y="94"/>
                    </a:lnTo>
                    <a:lnTo>
                      <a:pt x="83" y="90"/>
                    </a:lnTo>
                    <a:lnTo>
                      <a:pt x="71" y="100"/>
                    </a:lnTo>
                    <a:lnTo>
                      <a:pt x="67" y="95"/>
                    </a:lnTo>
                    <a:lnTo>
                      <a:pt x="75" y="89"/>
                    </a:lnTo>
                    <a:lnTo>
                      <a:pt x="72" y="84"/>
                    </a:lnTo>
                    <a:lnTo>
                      <a:pt x="64" y="91"/>
                    </a:lnTo>
                    <a:lnTo>
                      <a:pt x="58" y="85"/>
                    </a:lnTo>
                    <a:lnTo>
                      <a:pt x="70" y="75"/>
                    </a:lnTo>
                    <a:lnTo>
                      <a:pt x="66" y="71"/>
                    </a:lnTo>
                    <a:lnTo>
                      <a:pt x="55" y="81"/>
                    </a:lnTo>
                    <a:lnTo>
                      <a:pt x="51" y="76"/>
                    </a:lnTo>
                    <a:lnTo>
                      <a:pt x="59" y="70"/>
                    </a:lnTo>
                    <a:lnTo>
                      <a:pt x="56" y="65"/>
                    </a:lnTo>
                    <a:lnTo>
                      <a:pt x="47" y="72"/>
                    </a:lnTo>
                    <a:lnTo>
                      <a:pt x="43" y="66"/>
                    </a:lnTo>
                    <a:lnTo>
                      <a:pt x="54" y="57"/>
                    </a:lnTo>
                    <a:lnTo>
                      <a:pt x="51" y="53"/>
                    </a:lnTo>
                    <a:lnTo>
                      <a:pt x="39" y="63"/>
                    </a:lnTo>
                    <a:lnTo>
                      <a:pt x="36" y="58"/>
                    </a:lnTo>
                    <a:lnTo>
                      <a:pt x="43" y="51"/>
                    </a:lnTo>
                    <a:lnTo>
                      <a:pt x="39" y="47"/>
                    </a:lnTo>
                    <a:lnTo>
                      <a:pt x="32" y="54"/>
                    </a:lnTo>
                    <a:lnTo>
                      <a:pt x="27" y="47"/>
                    </a:lnTo>
                    <a:lnTo>
                      <a:pt x="38" y="38"/>
                    </a:lnTo>
                    <a:lnTo>
                      <a:pt x="35" y="34"/>
                    </a:lnTo>
                    <a:lnTo>
                      <a:pt x="23" y="44"/>
                    </a:lnTo>
                    <a:lnTo>
                      <a:pt x="19" y="39"/>
                    </a:lnTo>
                    <a:lnTo>
                      <a:pt x="28" y="32"/>
                    </a:lnTo>
                    <a:lnTo>
                      <a:pt x="24" y="28"/>
                    </a:lnTo>
                    <a:lnTo>
                      <a:pt x="16" y="35"/>
                    </a:lnTo>
                    <a:lnTo>
                      <a:pt x="11" y="29"/>
                    </a:lnTo>
                    <a:lnTo>
                      <a:pt x="33" y="11"/>
                    </a:lnTo>
                    <a:lnTo>
                      <a:pt x="134" y="130"/>
                    </a:lnTo>
                    <a:lnTo>
                      <a:pt x="113" y="149"/>
                    </a:lnTo>
                    <a:lnTo>
                      <a:pt x="107" y="141"/>
                    </a:lnTo>
                    <a:lnTo>
                      <a:pt x="117" y="133"/>
                    </a:lnTo>
                    <a:lnTo>
                      <a:pt x="113" y="129"/>
                    </a:lnTo>
                    <a:lnTo>
                      <a:pt x="103" y="138"/>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2" name="Freeform 122"/>
              <p:cNvSpPr>
                <a:spLocks noEditPoints="1"/>
              </p:cNvSpPr>
              <p:nvPr/>
            </p:nvSpPr>
            <p:spPr bwMode="auto">
              <a:xfrm>
                <a:off x="1246727" y="4412300"/>
                <a:ext cx="150467" cy="309552"/>
              </a:xfrm>
              <a:custGeom>
                <a:avLst/>
                <a:gdLst/>
                <a:ahLst/>
                <a:cxnLst>
                  <a:cxn ang="0">
                    <a:pos x="1" y="14"/>
                  </a:cxn>
                  <a:cxn ang="0">
                    <a:pos x="1" y="19"/>
                  </a:cxn>
                  <a:cxn ang="0">
                    <a:pos x="77" y="84"/>
                  </a:cxn>
                  <a:cxn ang="0">
                    <a:pos x="10" y="158"/>
                  </a:cxn>
                  <a:cxn ang="0">
                    <a:pos x="15" y="150"/>
                  </a:cxn>
                  <a:cxn ang="0">
                    <a:pos x="10" y="147"/>
                  </a:cxn>
                  <a:cxn ang="0">
                    <a:pos x="17" y="143"/>
                  </a:cxn>
                  <a:cxn ang="0">
                    <a:pos x="10" y="140"/>
                  </a:cxn>
                  <a:cxn ang="0">
                    <a:pos x="15" y="137"/>
                  </a:cxn>
                  <a:cxn ang="0">
                    <a:pos x="10" y="135"/>
                  </a:cxn>
                  <a:cxn ang="0">
                    <a:pos x="17" y="130"/>
                  </a:cxn>
                  <a:cxn ang="0">
                    <a:pos x="9" y="127"/>
                  </a:cxn>
                  <a:cxn ang="0">
                    <a:pos x="15" y="125"/>
                  </a:cxn>
                  <a:cxn ang="0">
                    <a:pos x="9" y="122"/>
                  </a:cxn>
                  <a:cxn ang="0">
                    <a:pos x="16" y="118"/>
                  </a:cxn>
                  <a:cxn ang="0">
                    <a:pos x="9" y="116"/>
                  </a:cxn>
                  <a:cxn ang="0">
                    <a:pos x="14" y="113"/>
                  </a:cxn>
                  <a:cxn ang="0">
                    <a:pos x="9" y="110"/>
                  </a:cxn>
                  <a:cxn ang="0">
                    <a:pos x="16" y="106"/>
                  </a:cxn>
                  <a:cxn ang="0">
                    <a:pos x="8" y="103"/>
                  </a:cxn>
                  <a:cxn ang="0">
                    <a:pos x="14" y="100"/>
                  </a:cxn>
                  <a:cxn ang="0">
                    <a:pos x="8" y="97"/>
                  </a:cxn>
                  <a:cxn ang="0">
                    <a:pos x="8" y="94"/>
                  </a:cxn>
                  <a:cxn ang="0">
                    <a:pos x="14" y="92"/>
                  </a:cxn>
                  <a:cxn ang="0">
                    <a:pos x="8" y="89"/>
                  </a:cxn>
                  <a:cxn ang="0">
                    <a:pos x="11" y="86"/>
                  </a:cxn>
                  <a:cxn ang="0">
                    <a:pos x="7" y="83"/>
                  </a:cxn>
                  <a:cxn ang="0">
                    <a:pos x="14" y="79"/>
                  </a:cxn>
                  <a:cxn ang="0">
                    <a:pos x="7" y="77"/>
                  </a:cxn>
                  <a:cxn ang="0">
                    <a:pos x="11" y="74"/>
                  </a:cxn>
                  <a:cxn ang="0">
                    <a:pos x="7" y="71"/>
                  </a:cxn>
                  <a:cxn ang="0">
                    <a:pos x="14" y="67"/>
                  </a:cxn>
                  <a:cxn ang="0">
                    <a:pos x="7" y="64"/>
                  </a:cxn>
                  <a:cxn ang="0">
                    <a:pos x="11" y="61"/>
                  </a:cxn>
                  <a:cxn ang="0">
                    <a:pos x="7" y="59"/>
                  </a:cxn>
                  <a:cxn ang="0">
                    <a:pos x="13" y="54"/>
                  </a:cxn>
                  <a:cxn ang="0">
                    <a:pos x="7" y="52"/>
                  </a:cxn>
                  <a:cxn ang="0">
                    <a:pos x="11" y="49"/>
                  </a:cxn>
                  <a:cxn ang="0">
                    <a:pos x="7" y="46"/>
                  </a:cxn>
                  <a:cxn ang="0">
                    <a:pos x="13" y="42"/>
                  </a:cxn>
                  <a:cxn ang="0">
                    <a:pos x="7" y="40"/>
                  </a:cxn>
                  <a:cxn ang="0">
                    <a:pos x="10" y="37"/>
                  </a:cxn>
                  <a:cxn ang="0">
                    <a:pos x="7" y="34"/>
                  </a:cxn>
                  <a:cxn ang="0">
                    <a:pos x="13" y="30"/>
                  </a:cxn>
                  <a:cxn ang="0">
                    <a:pos x="6" y="27"/>
                  </a:cxn>
                  <a:cxn ang="0">
                    <a:pos x="10" y="24"/>
                  </a:cxn>
                  <a:cxn ang="0">
                    <a:pos x="6" y="22"/>
                  </a:cxn>
                  <a:cxn ang="0">
                    <a:pos x="71" y="84"/>
                  </a:cxn>
                </a:cxnLst>
                <a:rect l="0" t="0" r="r" b="b"/>
                <a:pathLst>
                  <a:path w="77" h="172">
                    <a:moveTo>
                      <a:pt x="0" y="0"/>
                    </a:moveTo>
                    <a:lnTo>
                      <a:pt x="1" y="14"/>
                    </a:lnTo>
                    <a:lnTo>
                      <a:pt x="1" y="14"/>
                    </a:lnTo>
                    <a:lnTo>
                      <a:pt x="1" y="19"/>
                    </a:lnTo>
                    <a:lnTo>
                      <a:pt x="6" y="172"/>
                    </a:lnTo>
                    <a:lnTo>
                      <a:pt x="77" y="84"/>
                    </a:lnTo>
                    <a:lnTo>
                      <a:pt x="0" y="0"/>
                    </a:lnTo>
                    <a:close/>
                    <a:moveTo>
                      <a:pt x="10" y="158"/>
                    </a:moveTo>
                    <a:lnTo>
                      <a:pt x="10" y="150"/>
                    </a:lnTo>
                    <a:lnTo>
                      <a:pt x="15" y="150"/>
                    </a:lnTo>
                    <a:lnTo>
                      <a:pt x="15" y="146"/>
                    </a:lnTo>
                    <a:lnTo>
                      <a:pt x="10" y="147"/>
                    </a:lnTo>
                    <a:lnTo>
                      <a:pt x="10" y="143"/>
                    </a:lnTo>
                    <a:lnTo>
                      <a:pt x="17" y="143"/>
                    </a:lnTo>
                    <a:lnTo>
                      <a:pt x="17" y="140"/>
                    </a:lnTo>
                    <a:lnTo>
                      <a:pt x="10" y="140"/>
                    </a:lnTo>
                    <a:lnTo>
                      <a:pt x="10" y="137"/>
                    </a:lnTo>
                    <a:lnTo>
                      <a:pt x="15" y="137"/>
                    </a:lnTo>
                    <a:lnTo>
                      <a:pt x="15" y="135"/>
                    </a:lnTo>
                    <a:lnTo>
                      <a:pt x="10" y="135"/>
                    </a:lnTo>
                    <a:lnTo>
                      <a:pt x="9" y="131"/>
                    </a:lnTo>
                    <a:lnTo>
                      <a:pt x="17" y="130"/>
                    </a:lnTo>
                    <a:lnTo>
                      <a:pt x="16" y="127"/>
                    </a:lnTo>
                    <a:lnTo>
                      <a:pt x="9" y="127"/>
                    </a:lnTo>
                    <a:lnTo>
                      <a:pt x="9" y="125"/>
                    </a:lnTo>
                    <a:lnTo>
                      <a:pt x="15" y="125"/>
                    </a:lnTo>
                    <a:lnTo>
                      <a:pt x="15" y="122"/>
                    </a:lnTo>
                    <a:lnTo>
                      <a:pt x="9" y="122"/>
                    </a:lnTo>
                    <a:lnTo>
                      <a:pt x="9" y="118"/>
                    </a:lnTo>
                    <a:lnTo>
                      <a:pt x="16" y="118"/>
                    </a:lnTo>
                    <a:lnTo>
                      <a:pt x="16" y="116"/>
                    </a:lnTo>
                    <a:lnTo>
                      <a:pt x="9" y="116"/>
                    </a:lnTo>
                    <a:lnTo>
                      <a:pt x="9" y="113"/>
                    </a:lnTo>
                    <a:lnTo>
                      <a:pt x="14" y="113"/>
                    </a:lnTo>
                    <a:lnTo>
                      <a:pt x="14" y="110"/>
                    </a:lnTo>
                    <a:lnTo>
                      <a:pt x="9" y="110"/>
                    </a:lnTo>
                    <a:lnTo>
                      <a:pt x="8" y="106"/>
                    </a:lnTo>
                    <a:lnTo>
                      <a:pt x="16" y="106"/>
                    </a:lnTo>
                    <a:lnTo>
                      <a:pt x="16" y="103"/>
                    </a:lnTo>
                    <a:lnTo>
                      <a:pt x="8" y="103"/>
                    </a:lnTo>
                    <a:lnTo>
                      <a:pt x="8" y="100"/>
                    </a:lnTo>
                    <a:lnTo>
                      <a:pt x="14" y="100"/>
                    </a:lnTo>
                    <a:lnTo>
                      <a:pt x="14" y="97"/>
                    </a:lnTo>
                    <a:lnTo>
                      <a:pt x="8" y="97"/>
                    </a:lnTo>
                    <a:lnTo>
                      <a:pt x="8" y="94"/>
                    </a:lnTo>
                    <a:lnTo>
                      <a:pt x="8" y="94"/>
                    </a:lnTo>
                    <a:lnTo>
                      <a:pt x="8" y="92"/>
                    </a:lnTo>
                    <a:lnTo>
                      <a:pt x="14" y="92"/>
                    </a:lnTo>
                    <a:lnTo>
                      <a:pt x="14" y="89"/>
                    </a:lnTo>
                    <a:lnTo>
                      <a:pt x="8" y="89"/>
                    </a:lnTo>
                    <a:lnTo>
                      <a:pt x="7" y="86"/>
                    </a:lnTo>
                    <a:lnTo>
                      <a:pt x="11" y="86"/>
                    </a:lnTo>
                    <a:lnTo>
                      <a:pt x="11" y="83"/>
                    </a:lnTo>
                    <a:lnTo>
                      <a:pt x="7" y="83"/>
                    </a:lnTo>
                    <a:lnTo>
                      <a:pt x="7" y="79"/>
                    </a:lnTo>
                    <a:lnTo>
                      <a:pt x="14" y="79"/>
                    </a:lnTo>
                    <a:lnTo>
                      <a:pt x="14" y="77"/>
                    </a:lnTo>
                    <a:lnTo>
                      <a:pt x="7" y="77"/>
                    </a:lnTo>
                    <a:lnTo>
                      <a:pt x="7" y="74"/>
                    </a:lnTo>
                    <a:lnTo>
                      <a:pt x="11" y="74"/>
                    </a:lnTo>
                    <a:lnTo>
                      <a:pt x="11" y="71"/>
                    </a:lnTo>
                    <a:lnTo>
                      <a:pt x="7" y="71"/>
                    </a:lnTo>
                    <a:lnTo>
                      <a:pt x="7" y="67"/>
                    </a:lnTo>
                    <a:lnTo>
                      <a:pt x="14" y="67"/>
                    </a:lnTo>
                    <a:lnTo>
                      <a:pt x="14" y="64"/>
                    </a:lnTo>
                    <a:lnTo>
                      <a:pt x="7" y="64"/>
                    </a:lnTo>
                    <a:lnTo>
                      <a:pt x="7" y="61"/>
                    </a:lnTo>
                    <a:lnTo>
                      <a:pt x="11" y="61"/>
                    </a:lnTo>
                    <a:lnTo>
                      <a:pt x="11" y="59"/>
                    </a:lnTo>
                    <a:lnTo>
                      <a:pt x="7" y="59"/>
                    </a:lnTo>
                    <a:lnTo>
                      <a:pt x="7" y="55"/>
                    </a:lnTo>
                    <a:lnTo>
                      <a:pt x="13" y="54"/>
                    </a:lnTo>
                    <a:lnTo>
                      <a:pt x="13" y="51"/>
                    </a:lnTo>
                    <a:lnTo>
                      <a:pt x="7" y="52"/>
                    </a:lnTo>
                    <a:lnTo>
                      <a:pt x="7" y="49"/>
                    </a:lnTo>
                    <a:lnTo>
                      <a:pt x="11" y="49"/>
                    </a:lnTo>
                    <a:lnTo>
                      <a:pt x="11" y="46"/>
                    </a:lnTo>
                    <a:lnTo>
                      <a:pt x="7" y="46"/>
                    </a:lnTo>
                    <a:lnTo>
                      <a:pt x="7" y="42"/>
                    </a:lnTo>
                    <a:lnTo>
                      <a:pt x="13" y="42"/>
                    </a:lnTo>
                    <a:lnTo>
                      <a:pt x="13" y="40"/>
                    </a:lnTo>
                    <a:lnTo>
                      <a:pt x="7" y="40"/>
                    </a:lnTo>
                    <a:lnTo>
                      <a:pt x="7" y="37"/>
                    </a:lnTo>
                    <a:lnTo>
                      <a:pt x="10" y="37"/>
                    </a:lnTo>
                    <a:lnTo>
                      <a:pt x="10" y="34"/>
                    </a:lnTo>
                    <a:lnTo>
                      <a:pt x="7" y="34"/>
                    </a:lnTo>
                    <a:lnTo>
                      <a:pt x="6" y="30"/>
                    </a:lnTo>
                    <a:lnTo>
                      <a:pt x="13" y="30"/>
                    </a:lnTo>
                    <a:lnTo>
                      <a:pt x="12" y="27"/>
                    </a:lnTo>
                    <a:lnTo>
                      <a:pt x="6" y="27"/>
                    </a:lnTo>
                    <a:lnTo>
                      <a:pt x="6" y="24"/>
                    </a:lnTo>
                    <a:lnTo>
                      <a:pt x="10" y="24"/>
                    </a:lnTo>
                    <a:lnTo>
                      <a:pt x="10" y="22"/>
                    </a:lnTo>
                    <a:lnTo>
                      <a:pt x="6" y="22"/>
                    </a:lnTo>
                    <a:lnTo>
                      <a:pt x="6" y="13"/>
                    </a:lnTo>
                    <a:lnTo>
                      <a:pt x="71" y="84"/>
                    </a:lnTo>
                    <a:lnTo>
                      <a:pt x="10" y="158"/>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3" name="Freeform 123"/>
              <p:cNvSpPr>
                <a:spLocks noEditPoints="1"/>
              </p:cNvSpPr>
              <p:nvPr/>
            </p:nvSpPr>
            <p:spPr bwMode="auto">
              <a:xfrm>
                <a:off x="1283855" y="4502286"/>
                <a:ext cx="64486" cy="131380"/>
              </a:xfrm>
              <a:custGeom>
                <a:avLst/>
                <a:gdLst/>
                <a:ahLst/>
                <a:cxnLst>
                  <a:cxn ang="0">
                    <a:pos x="33" y="36"/>
                  </a:cxn>
                  <a:cxn ang="0">
                    <a:pos x="0" y="0"/>
                  </a:cxn>
                  <a:cxn ang="0">
                    <a:pos x="3" y="73"/>
                  </a:cxn>
                  <a:cxn ang="0">
                    <a:pos x="33" y="36"/>
                  </a:cxn>
                  <a:cxn ang="0">
                    <a:pos x="7" y="59"/>
                  </a:cxn>
                  <a:cxn ang="0">
                    <a:pos x="6" y="13"/>
                  </a:cxn>
                  <a:cxn ang="0">
                    <a:pos x="26" y="36"/>
                  </a:cxn>
                  <a:cxn ang="0">
                    <a:pos x="7" y="59"/>
                  </a:cxn>
                </a:cxnLst>
                <a:rect l="0" t="0" r="r" b="b"/>
                <a:pathLst>
                  <a:path w="33" h="73">
                    <a:moveTo>
                      <a:pt x="33" y="36"/>
                    </a:moveTo>
                    <a:lnTo>
                      <a:pt x="0" y="0"/>
                    </a:lnTo>
                    <a:lnTo>
                      <a:pt x="3" y="73"/>
                    </a:lnTo>
                    <a:lnTo>
                      <a:pt x="33" y="36"/>
                    </a:lnTo>
                    <a:close/>
                    <a:moveTo>
                      <a:pt x="7" y="59"/>
                    </a:moveTo>
                    <a:lnTo>
                      <a:pt x="6" y="13"/>
                    </a:lnTo>
                    <a:lnTo>
                      <a:pt x="26" y="36"/>
                    </a:lnTo>
                    <a:lnTo>
                      <a:pt x="7" y="59"/>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4" name="Freeform 124"/>
              <p:cNvSpPr>
                <a:spLocks/>
              </p:cNvSpPr>
              <p:nvPr/>
            </p:nvSpPr>
            <p:spPr bwMode="auto">
              <a:xfrm>
                <a:off x="572559" y="2616177"/>
                <a:ext cx="113338" cy="102584"/>
              </a:xfrm>
              <a:custGeom>
                <a:avLst/>
                <a:gdLst/>
                <a:ahLst/>
                <a:cxnLst>
                  <a:cxn ang="0">
                    <a:pos x="22" y="57"/>
                  </a:cxn>
                  <a:cxn ang="0">
                    <a:pos x="35" y="57"/>
                  </a:cxn>
                  <a:cxn ang="0">
                    <a:pos x="35" y="35"/>
                  </a:cxn>
                  <a:cxn ang="0">
                    <a:pos x="58" y="35"/>
                  </a:cxn>
                  <a:cxn ang="0">
                    <a:pos x="58" y="22"/>
                  </a:cxn>
                  <a:cxn ang="0">
                    <a:pos x="35" y="22"/>
                  </a:cxn>
                  <a:cxn ang="0">
                    <a:pos x="35" y="0"/>
                  </a:cxn>
                  <a:cxn ang="0">
                    <a:pos x="22" y="0"/>
                  </a:cxn>
                  <a:cxn ang="0">
                    <a:pos x="22" y="22"/>
                  </a:cxn>
                  <a:cxn ang="0">
                    <a:pos x="0" y="22"/>
                  </a:cxn>
                  <a:cxn ang="0">
                    <a:pos x="0" y="35"/>
                  </a:cxn>
                  <a:cxn ang="0">
                    <a:pos x="22" y="35"/>
                  </a:cxn>
                  <a:cxn ang="0">
                    <a:pos x="22" y="57"/>
                  </a:cxn>
                </a:cxnLst>
                <a:rect l="0" t="0" r="r" b="b"/>
                <a:pathLst>
                  <a:path w="58" h="57">
                    <a:moveTo>
                      <a:pt x="22" y="57"/>
                    </a:moveTo>
                    <a:lnTo>
                      <a:pt x="35" y="57"/>
                    </a:lnTo>
                    <a:lnTo>
                      <a:pt x="35" y="35"/>
                    </a:lnTo>
                    <a:lnTo>
                      <a:pt x="58" y="35"/>
                    </a:lnTo>
                    <a:lnTo>
                      <a:pt x="58" y="22"/>
                    </a:lnTo>
                    <a:lnTo>
                      <a:pt x="35" y="22"/>
                    </a:lnTo>
                    <a:lnTo>
                      <a:pt x="35" y="0"/>
                    </a:lnTo>
                    <a:lnTo>
                      <a:pt x="22" y="0"/>
                    </a:lnTo>
                    <a:lnTo>
                      <a:pt x="22" y="22"/>
                    </a:lnTo>
                    <a:lnTo>
                      <a:pt x="0" y="22"/>
                    </a:lnTo>
                    <a:lnTo>
                      <a:pt x="0" y="35"/>
                    </a:lnTo>
                    <a:lnTo>
                      <a:pt x="22" y="35"/>
                    </a:lnTo>
                    <a:lnTo>
                      <a:pt x="22" y="57"/>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5" name="Freeform 125"/>
              <p:cNvSpPr>
                <a:spLocks/>
              </p:cNvSpPr>
              <p:nvPr/>
            </p:nvSpPr>
            <p:spPr bwMode="auto">
              <a:xfrm>
                <a:off x="1557431" y="2407409"/>
                <a:ext cx="347832" cy="196170"/>
              </a:xfrm>
              <a:custGeom>
                <a:avLst/>
                <a:gdLst/>
                <a:ahLst/>
                <a:cxnLst>
                  <a:cxn ang="0">
                    <a:pos x="86" y="0"/>
                  </a:cxn>
                  <a:cxn ang="0">
                    <a:pos x="40" y="78"/>
                  </a:cxn>
                  <a:cxn ang="0">
                    <a:pos x="26" y="51"/>
                  </a:cxn>
                  <a:cxn ang="0">
                    <a:pos x="0" y="51"/>
                  </a:cxn>
                  <a:cxn ang="0">
                    <a:pos x="0" y="66"/>
                  </a:cxn>
                  <a:cxn ang="0">
                    <a:pos x="17" y="66"/>
                  </a:cxn>
                  <a:cxn ang="0">
                    <a:pos x="38" y="109"/>
                  </a:cxn>
                  <a:cxn ang="0">
                    <a:pos x="95" y="15"/>
                  </a:cxn>
                  <a:cxn ang="0">
                    <a:pos x="163" y="15"/>
                  </a:cxn>
                  <a:cxn ang="0">
                    <a:pos x="163" y="26"/>
                  </a:cxn>
                  <a:cxn ang="0">
                    <a:pos x="178" y="26"/>
                  </a:cxn>
                  <a:cxn ang="0">
                    <a:pos x="178" y="0"/>
                  </a:cxn>
                  <a:cxn ang="0">
                    <a:pos x="86" y="0"/>
                  </a:cxn>
                </a:cxnLst>
                <a:rect l="0" t="0" r="r" b="b"/>
                <a:pathLst>
                  <a:path w="178" h="109">
                    <a:moveTo>
                      <a:pt x="86" y="0"/>
                    </a:moveTo>
                    <a:lnTo>
                      <a:pt x="40" y="78"/>
                    </a:lnTo>
                    <a:lnTo>
                      <a:pt x="26" y="51"/>
                    </a:lnTo>
                    <a:lnTo>
                      <a:pt x="0" y="51"/>
                    </a:lnTo>
                    <a:lnTo>
                      <a:pt x="0" y="66"/>
                    </a:lnTo>
                    <a:lnTo>
                      <a:pt x="17" y="66"/>
                    </a:lnTo>
                    <a:lnTo>
                      <a:pt x="38" y="109"/>
                    </a:lnTo>
                    <a:lnTo>
                      <a:pt x="95" y="15"/>
                    </a:lnTo>
                    <a:lnTo>
                      <a:pt x="163" y="15"/>
                    </a:lnTo>
                    <a:lnTo>
                      <a:pt x="163" y="26"/>
                    </a:lnTo>
                    <a:lnTo>
                      <a:pt x="178" y="26"/>
                    </a:lnTo>
                    <a:lnTo>
                      <a:pt x="178" y="0"/>
                    </a:lnTo>
                    <a:lnTo>
                      <a:pt x="86"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6" name="Freeform 126"/>
              <p:cNvSpPr>
                <a:spLocks noEditPoints="1"/>
              </p:cNvSpPr>
              <p:nvPr/>
            </p:nvSpPr>
            <p:spPr bwMode="auto">
              <a:xfrm>
                <a:off x="4400663" y="4243126"/>
                <a:ext cx="173916" cy="203369"/>
              </a:xfrm>
              <a:custGeom>
                <a:avLst/>
                <a:gdLst/>
                <a:ahLst/>
                <a:cxnLst>
                  <a:cxn ang="0">
                    <a:pos x="0" y="49"/>
                  </a:cxn>
                  <a:cxn ang="0">
                    <a:pos x="98" y="49"/>
                  </a:cxn>
                  <a:cxn ang="0">
                    <a:pos x="98" y="77"/>
                  </a:cxn>
                  <a:cxn ang="0">
                    <a:pos x="0" y="77"/>
                  </a:cxn>
                  <a:cxn ang="0">
                    <a:pos x="0" y="49"/>
                  </a:cxn>
                  <a:cxn ang="0">
                    <a:pos x="47" y="37"/>
                  </a:cxn>
                  <a:cxn ang="0">
                    <a:pos x="40" y="35"/>
                  </a:cxn>
                  <a:cxn ang="0">
                    <a:pos x="35" y="32"/>
                  </a:cxn>
                  <a:cxn ang="0">
                    <a:pos x="31" y="26"/>
                  </a:cxn>
                  <a:cxn ang="0">
                    <a:pos x="29" y="19"/>
                  </a:cxn>
                  <a:cxn ang="0">
                    <a:pos x="31" y="12"/>
                  </a:cxn>
                  <a:cxn ang="0">
                    <a:pos x="35" y="6"/>
                  </a:cxn>
                  <a:cxn ang="0">
                    <a:pos x="40" y="2"/>
                  </a:cxn>
                  <a:cxn ang="0">
                    <a:pos x="47" y="0"/>
                  </a:cxn>
                  <a:cxn ang="0">
                    <a:pos x="54" y="2"/>
                  </a:cxn>
                  <a:cxn ang="0">
                    <a:pos x="60" y="6"/>
                  </a:cxn>
                  <a:cxn ang="0">
                    <a:pos x="64" y="12"/>
                  </a:cxn>
                  <a:cxn ang="0">
                    <a:pos x="66" y="19"/>
                  </a:cxn>
                  <a:cxn ang="0">
                    <a:pos x="64" y="26"/>
                  </a:cxn>
                  <a:cxn ang="0">
                    <a:pos x="60" y="32"/>
                  </a:cxn>
                  <a:cxn ang="0">
                    <a:pos x="54" y="35"/>
                  </a:cxn>
                  <a:cxn ang="0">
                    <a:pos x="47" y="37"/>
                  </a:cxn>
                  <a:cxn ang="0">
                    <a:pos x="47" y="88"/>
                  </a:cxn>
                  <a:cxn ang="0">
                    <a:pos x="54" y="90"/>
                  </a:cxn>
                  <a:cxn ang="0">
                    <a:pos x="60" y="94"/>
                  </a:cxn>
                  <a:cxn ang="0">
                    <a:pos x="64" y="99"/>
                  </a:cxn>
                  <a:cxn ang="0">
                    <a:pos x="66" y="106"/>
                  </a:cxn>
                  <a:cxn ang="0">
                    <a:pos x="64" y="113"/>
                  </a:cxn>
                  <a:cxn ang="0">
                    <a:pos x="60" y="119"/>
                  </a:cxn>
                  <a:cxn ang="0">
                    <a:pos x="54" y="123"/>
                  </a:cxn>
                  <a:cxn ang="0">
                    <a:pos x="47" y="125"/>
                  </a:cxn>
                  <a:cxn ang="0">
                    <a:pos x="40" y="123"/>
                  </a:cxn>
                  <a:cxn ang="0">
                    <a:pos x="35" y="119"/>
                  </a:cxn>
                  <a:cxn ang="0">
                    <a:pos x="31" y="113"/>
                  </a:cxn>
                  <a:cxn ang="0">
                    <a:pos x="29" y="106"/>
                  </a:cxn>
                  <a:cxn ang="0">
                    <a:pos x="31" y="99"/>
                  </a:cxn>
                  <a:cxn ang="0">
                    <a:pos x="35" y="94"/>
                  </a:cxn>
                  <a:cxn ang="0">
                    <a:pos x="40" y="90"/>
                  </a:cxn>
                  <a:cxn ang="0">
                    <a:pos x="47" y="88"/>
                  </a:cxn>
                </a:cxnLst>
                <a:rect l="0" t="0" r="r" b="b"/>
                <a:pathLst>
                  <a:path w="98" h="125">
                    <a:moveTo>
                      <a:pt x="0" y="49"/>
                    </a:moveTo>
                    <a:cubicBezTo>
                      <a:pt x="98" y="49"/>
                      <a:pt x="98" y="49"/>
                      <a:pt x="98" y="49"/>
                    </a:cubicBezTo>
                    <a:cubicBezTo>
                      <a:pt x="98" y="77"/>
                      <a:pt x="98" y="77"/>
                      <a:pt x="98" y="77"/>
                    </a:cubicBezTo>
                    <a:cubicBezTo>
                      <a:pt x="0" y="77"/>
                      <a:pt x="0" y="77"/>
                      <a:pt x="0" y="77"/>
                    </a:cubicBezTo>
                    <a:lnTo>
                      <a:pt x="0" y="49"/>
                    </a:lnTo>
                    <a:close/>
                    <a:moveTo>
                      <a:pt x="47" y="37"/>
                    </a:moveTo>
                    <a:cubicBezTo>
                      <a:pt x="45" y="37"/>
                      <a:pt x="43" y="36"/>
                      <a:pt x="40" y="35"/>
                    </a:cubicBezTo>
                    <a:cubicBezTo>
                      <a:pt x="38" y="34"/>
                      <a:pt x="36" y="33"/>
                      <a:pt x="35" y="32"/>
                    </a:cubicBezTo>
                    <a:cubicBezTo>
                      <a:pt x="33" y="30"/>
                      <a:pt x="32" y="28"/>
                      <a:pt x="31" y="26"/>
                    </a:cubicBezTo>
                    <a:cubicBezTo>
                      <a:pt x="30" y="24"/>
                      <a:pt x="29" y="21"/>
                      <a:pt x="29" y="19"/>
                    </a:cubicBezTo>
                    <a:cubicBezTo>
                      <a:pt x="29" y="16"/>
                      <a:pt x="30" y="14"/>
                      <a:pt x="31" y="12"/>
                    </a:cubicBezTo>
                    <a:cubicBezTo>
                      <a:pt x="32" y="9"/>
                      <a:pt x="33" y="7"/>
                      <a:pt x="35" y="6"/>
                    </a:cubicBezTo>
                    <a:cubicBezTo>
                      <a:pt x="36" y="4"/>
                      <a:pt x="38" y="3"/>
                      <a:pt x="40" y="2"/>
                    </a:cubicBezTo>
                    <a:cubicBezTo>
                      <a:pt x="43" y="1"/>
                      <a:pt x="45" y="0"/>
                      <a:pt x="47" y="0"/>
                    </a:cubicBezTo>
                    <a:cubicBezTo>
                      <a:pt x="50" y="0"/>
                      <a:pt x="52" y="1"/>
                      <a:pt x="54" y="2"/>
                    </a:cubicBezTo>
                    <a:cubicBezTo>
                      <a:pt x="57" y="3"/>
                      <a:pt x="59" y="4"/>
                      <a:pt x="60" y="6"/>
                    </a:cubicBezTo>
                    <a:cubicBezTo>
                      <a:pt x="62" y="7"/>
                      <a:pt x="63" y="9"/>
                      <a:pt x="64" y="12"/>
                    </a:cubicBezTo>
                    <a:cubicBezTo>
                      <a:pt x="65" y="14"/>
                      <a:pt x="66" y="16"/>
                      <a:pt x="66" y="19"/>
                    </a:cubicBezTo>
                    <a:cubicBezTo>
                      <a:pt x="66" y="21"/>
                      <a:pt x="65" y="24"/>
                      <a:pt x="64" y="26"/>
                    </a:cubicBezTo>
                    <a:cubicBezTo>
                      <a:pt x="63" y="28"/>
                      <a:pt x="62" y="30"/>
                      <a:pt x="60" y="32"/>
                    </a:cubicBezTo>
                    <a:cubicBezTo>
                      <a:pt x="59" y="33"/>
                      <a:pt x="57" y="34"/>
                      <a:pt x="54" y="35"/>
                    </a:cubicBezTo>
                    <a:cubicBezTo>
                      <a:pt x="52" y="36"/>
                      <a:pt x="50" y="37"/>
                      <a:pt x="47" y="37"/>
                    </a:cubicBezTo>
                    <a:close/>
                    <a:moveTo>
                      <a:pt x="47" y="88"/>
                    </a:moveTo>
                    <a:cubicBezTo>
                      <a:pt x="50" y="88"/>
                      <a:pt x="52" y="89"/>
                      <a:pt x="54" y="90"/>
                    </a:cubicBezTo>
                    <a:cubicBezTo>
                      <a:pt x="57" y="91"/>
                      <a:pt x="59" y="92"/>
                      <a:pt x="60" y="94"/>
                    </a:cubicBezTo>
                    <a:cubicBezTo>
                      <a:pt x="62" y="95"/>
                      <a:pt x="63" y="97"/>
                      <a:pt x="64" y="99"/>
                    </a:cubicBezTo>
                    <a:cubicBezTo>
                      <a:pt x="65" y="101"/>
                      <a:pt x="66" y="104"/>
                      <a:pt x="66" y="106"/>
                    </a:cubicBezTo>
                    <a:cubicBezTo>
                      <a:pt x="66" y="109"/>
                      <a:pt x="65" y="111"/>
                      <a:pt x="64" y="113"/>
                    </a:cubicBezTo>
                    <a:cubicBezTo>
                      <a:pt x="63" y="116"/>
                      <a:pt x="62" y="118"/>
                      <a:pt x="60" y="119"/>
                    </a:cubicBezTo>
                    <a:cubicBezTo>
                      <a:pt x="59" y="121"/>
                      <a:pt x="57" y="122"/>
                      <a:pt x="54" y="123"/>
                    </a:cubicBezTo>
                    <a:cubicBezTo>
                      <a:pt x="52" y="124"/>
                      <a:pt x="50" y="125"/>
                      <a:pt x="47" y="125"/>
                    </a:cubicBezTo>
                    <a:cubicBezTo>
                      <a:pt x="45" y="125"/>
                      <a:pt x="43" y="124"/>
                      <a:pt x="40" y="123"/>
                    </a:cubicBezTo>
                    <a:cubicBezTo>
                      <a:pt x="38" y="122"/>
                      <a:pt x="36" y="121"/>
                      <a:pt x="35" y="119"/>
                    </a:cubicBezTo>
                    <a:cubicBezTo>
                      <a:pt x="33" y="118"/>
                      <a:pt x="32" y="116"/>
                      <a:pt x="31" y="113"/>
                    </a:cubicBezTo>
                    <a:cubicBezTo>
                      <a:pt x="30" y="111"/>
                      <a:pt x="29" y="109"/>
                      <a:pt x="29" y="106"/>
                    </a:cubicBezTo>
                    <a:cubicBezTo>
                      <a:pt x="29" y="104"/>
                      <a:pt x="30" y="101"/>
                      <a:pt x="31" y="99"/>
                    </a:cubicBezTo>
                    <a:cubicBezTo>
                      <a:pt x="32" y="97"/>
                      <a:pt x="33" y="95"/>
                      <a:pt x="35" y="94"/>
                    </a:cubicBezTo>
                    <a:cubicBezTo>
                      <a:pt x="36" y="92"/>
                      <a:pt x="38" y="91"/>
                      <a:pt x="40" y="90"/>
                    </a:cubicBezTo>
                    <a:cubicBezTo>
                      <a:pt x="43" y="89"/>
                      <a:pt x="45" y="88"/>
                      <a:pt x="47" y="8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7" name="Freeform 127"/>
              <p:cNvSpPr>
                <a:spLocks noEditPoints="1"/>
              </p:cNvSpPr>
              <p:nvPr/>
            </p:nvSpPr>
            <p:spPr bwMode="auto">
              <a:xfrm>
                <a:off x="1195920" y="1437359"/>
                <a:ext cx="322428" cy="257360"/>
              </a:xfrm>
              <a:custGeom>
                <a:avLst/>
                <a:gdLst/>
                <a:ahLst/>
                <a:cxnLst>
                  <a:cxn ang="0">
                    <a:pos x="0" y="68"/>
                  </a:cxn>
                  <a:cxn ang="0">
                    <a:pos x="44" y="158"/>
                  </a:cxn>
                  <a:cxn ang="0">
                    <a:pos x="183" y="90"/>
                  </a:cxn>
                  <a:cxn ang="0">
                    <a:pos x="139" y="0"/>
                  </a:cxn>
                  <a:cxn ang="0">
                    <a:pos x="0" y="68"/>
                  </a:cxn>
                  <a:cxn ang="0">
                    <a:pos x="32" y="121"/>
                  </a:cxn>
                  <a:cxn ang="0">
                    <a:pos x="22" y="101"/>
                  </a:cxn>
                  <a:cxn ang="0">
                    <a:pos x="30" y="97"/>
                  </a:cxn>
                  <a:cxn ang="0">
                    <a:pos x="40" y="117"/>
                  </a:cxn>
                  <a:cxn ang="0">
                    <a:pos x="32" y="121"/>
                  </a:cxn>
                  <a:cxn ang="0">
                    <a:pos x="43" y="143"/>
                  </a:cxn>
                  <a:cxn ang="0">
                    <a:pos x="33" y="123"/>
                  </a:cxn>
                  <a:cxn ang="0">
                    <a:pos x="41" y="119"/>
                  </a:cxn>
                  <a:cxn ang="0">
                    <a:pos x="51" y="139"/>
                  </a:cxn>
                  <a:cxn ang="0">
                    <a:pos x="43" y="143"/>
                  </a:cxn>
                  <a:cxn ang="0">
                    <a:pos x="148" y="37"/>
                  </a:cxn>
                  <a:cxn ang="0">
                    <a:pos x="159" y="60"/>
                  </a:cxn>
                  <a:cxn ang="0">
                    <a:pos x="157" y="61"/>
                  </a:cxn>
                  <a:cxn ang="0">
                    <a:pos x="146" y="38"/>
                  </a:cxn>
                  <a:cxn ang="0">
                    <a:pos x="148" y="37"/>
                  </a:cxn>
                  <a:cxn ang="0">
                    <a:pos x="130" y="20"/>
                  </a:cxn>
                  <a:cxn ang="0">
                    <a:pos x="161" y="85"/>
                  </a:cxn>
                  <a:cxn ang="0">
                    <a:pos x="54" y="137"/>
                  </a:cxn>
                  <a:cxn ang="0">
                    <a:pos x="23" y="73"/>
                  </a:cxn>
                  <a:cxn ang="0">
                    <a:pos x="130" y="20"/>
                  </a:cxn>
                  <a:cxn ang="0">
                    <a:pos x="19" y="74"/>
                  </a:cxn>
                  <a:cxn ang="0">
                    <a:pos x="29" y="94"/>
                  </a:cxn>
                  <a:cxn ang="0">
                    <a:pos x="21" y="98"/>
                  </a:cxn>
                  <a:cxn ang="0">
                    <a:pos x="11" y="78"/>
                  </a:cxn>
                  <a:cxn ang="0">
                    <a:pos x="19" y="74"/>
                  </a:cxn>
                </a:cxnLst>
                <a:rect l="0" t="0" r="r" b="b"/>
                <a:pathLst>
                  <a:path w="183" h="158">
                    <a:moveTo>
                      <a:pt x="0" y="68"/>
                    </a:moveTo>
                    <a:cubicBezTo>
                      <a:pt x="44" y="158"/>
                      <a:pt x="44" y="158"/>
                      <a:pt x="44" y="158"/>
                    </a:cubicBezTo>
                    <a:cubicBezTo>
                      <a:pt x="183" y="90"/>
                      <a:pt x="183" y="90"/>
                      <a:pt x="183" y="90"/>
                    </a:cubicBezTo>
                    <a:cubicBezTo>
                      <a:pt x="139" y="0"/>
                      <a:pt x="139" y="0"/>
                      <a:pt x="139" y="0"/>
                    </a:cubicBezTo>
                    <a:lnTo>
                      <a:pt x="0" y="68"/>
                    </a:lnTo>
                    <a:close/>
                    <a:moveTo>
                      <a:pt x="32" y="121"/>
                    </a:moveTo>
                    <a:cubicBezTo>
                      <a:pt x="22" y="101"/>
                      <a:pt x="22" y="101"/>
                      <a:pt x="22" y="101"/>
                    </a:cubicBezTo>
                    <a:cubicBezTo>
                      <a:pt x="30" y="97"/>
                      <a:pt x="30" y="97"/>
                      <a:pt x="30" y="97"/>
                    </a:cubicBezTo>
                    <a:cubicBezTo>
                      <a:pt x="40" y="117"/>
                      <a:pt x="40" y="117"/>
                      <a:pt x="40" y="117"/>
                    </a:cubicBezTo>
                    <a:lnTo>
                      <a:pt x="32" y="121"/>
                    </a:lnTo>
                    <a:close/>
                    <a:moveTo>
                      <a:pt x="43" y="143"/>
                    </a:moveTo>
                    <a:cubicBezTo>
                      <a:pt x="33" y="123"/>
                      <a:pt x="33" y="123"/>
                      <a:pt x="33" y="123"/>
                    </a:cubicBezTo>
                    <a:cubicBezTo>
                      <a:pt x="41" y="119"/>
                      <a:pt x="41" y="119"/>
                      <a:pt x="41" y="119"/>
                    </a:cubicBezTo>
                    <a:cubicBezTo>
                      <a:pt x="51" y="139"/>
                      <a:pt x="51" y="139"/>
                      <a:pt x="51" y="139"/>
                    </a:cubicBezTo>
                    <a:lnTo>
                      <a:pt x="43" y="143"/>
                    </a:lnTo>
                    <a:close/>
                    <a:moveTo>
                      <a:pt x="148" y="37"/>
                    </a:moveTo>
                    <a:cubicBezTo>
                      <a:pt x="159" y="60"/>
                      <a:pt x="159" y="60"/>
                      <a:pt x="159" y="60"/>
                    </a:cubicBezTo>
                    <a:cubicBezTo>
                      <a:pt x="157" y="61"/>
                      <a:pt x="157" y="61"/>
                      <a:pt x="157" y="61"/>
                    </a:cubicBezTo>
                    <a:cubicBezTo>
                      <a:pt x="146" y="38"/>
                      <a:pt x="146" y="38"/>
                      <a:pt x="146" y="38"/>
                    </a:cubicBezTo>
                    <a:lnTo>
                      <a:pt x="148" y="37"/>
                    </a:lnTo>
                    <a:close/>
                    <a:moveTo>
                      <a:pt x="130" y="20"/>
                    </a:moveTo>
                    <a:cubicBezTo>
                      <a:pt x="161" y="85"/>
                      <a:pt x="161" y="85"/>
                      <a:pt x="161" y="85"/>
                    </a:cubicBezTo>
                    <a:cubicBezTo>
                      <a:pt x="54" y="137"/>
                      <a:pt x="54" y="137"/>
                      <a:pt x="54" y="137"/>
                    </a:cubicBezTo>
                    <a:cubicBezTo>
                      <a:pt x="44" y="116"/>
                      <a:pt x="28" y="83"/>
                      <a:pt x="23" y="73"/>
                    </a:cubicBezTo>
                    <a:lnTo>
                      <a:pt x="130" y="20"/>
                    </a:lnTo>
                    <a:close/>
                    <a:moveTo>
                      <a:pt x="19" y="74"/>
                    </a:moveTo>
                    <a:cubicBezTo>
                      <a:pt x="29" y="94"/>
                      <a:pt x="29" y="94"/>
                      <a:pt x="29" y="94"/>
                    </a:cubicBezTo>
                    <a:cubicBezTo>
                      <a:pt x="21" y="98"/>
                      <a:pt x="21" y="98"/>
                      <a:pt x="21" y="98"/>
                    </a:cubicBezTo>
                    <a:cubicBezTo>
                      <a:pt x="11" y="78"/>
                      <a:pt x="11" y="78"/>
                      <a:pt x="11" y="78"/>
                    </a:cubicBezTo>
                    <a:lnTo>
                      <a:pt x="19" y="74"/>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8" name="Freeform 128"/>
              <p:cNvSpPr>
                <a:spLocks/>
              </p:cNvSpPr>
              <p:nvPr/>
            </p:nvSpPr>
            <p:spPr bwMode="auto">
              <a:xfrm>
                <a:off x="1285809" y="1604733"/>
                <a:ext cx="250126" cy="122381"/>
              </a:xfrm>
              <a:custGeom>
                <a:avLst/>
                <a:gdLst/>
                <a:ahLst/>
                <a:cxnLst>
                  <a:cxn ang="0">
                    <a:pos x="125" y="0"/>
                  </a:cxn>
                  <a:cxn ang="0">
                    <a:pos x="0" y="61"/>
                  </a:cxn>
                  <a:cxn ang="0">
                    <a:pos x="3" y="68"/>
                  </a:cxn>
                  <a:cxn ang="0">
                    <a:pos x="128" y="6"/>
                  </a:cxn>
                  <a:cxn ang="0">
                    <a:pos x="125" y="0"/>
                  </a:cxn>
                </a:cxnLst>
                <a:rect l="0" t="0" r="r" b="b"/>
                <a:pathLst>
                  <a:path w="128" h="68">
                    <a:moveTo>
                      <a:pt x="125" y="0"/>
                    </a:moveTo>
                    <a:lnTo>
                      <a:pt x="0" y="61"/>
                    </a:lnTo>
                    <a:lnTo>
                      <a:pt x="3" y="68"/>
                    </a:lnTo>
                    <a:lnTo>
                      <a:pt x="128" y="6"/>
                    </a:lnTo>
                    <a:lnTo>
                      <a:pt x="125"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49" name="Freeform 129"/>
              <p:cNvSpPr>
                <a:spLocks noEditPoints="1"/>
              </p:cNvSpPr>
              <p:nvPr/>
            </p:nvSpPr>
            <p:spPr bwMode="auto">
              <a:xfrm>
                <a:off x="2470001" y="2252633"/>
                <a:ext cx="257943" cy="273558"/>
              </a:xfrm>
              <a:custGeom>
                <a:avLst/>
                <a:gdLst/>
                <a:ahLst/>
                <a:cxnLst>
                  <a:cxn ang="0">
                    <a:pos x="41" y="89"/>
                  </a:cxn>
                  <a:cxn ang="0">
                    <a:pos x="0" y="115"/>
                  </a:cxn>
                  <a:cxn ang="0">
                    <a:pos x="41" y="152"/>
                  </a:cxn>
                  <a:cxn ang="0">
                    <a:pos x="94" y="155"/>
                  </a:cxn>
                  <a:cxn ang="0">
                    <a:pos x="133" y="169"/>
                  </a:cxn>
                  <a:cxn ang="0">
                    <a:pos x="145" y="155"/>
                  </a:cxn>
                  <a:cxn ang="0">
                    <a:pos x="41" y="0"/>
                  </a:cxn>
                  <a:cxn ang="0">
                    <a:pos x="33" y="127"/>
                  </a:cxn>
                  <a:cxn ang="0">
                    <a:pos x="41" y="122"/>
                  </a:cxn>
                  <a:cxn ang="0">
                    <a:pos x="7" y="154"/>
                  </a:cxn>
                  <a:cxn ang="0">
                    <a:pos x="12" y="112"/>
                  </a:cxn>
                  <a:cxn ang="0">
                    <a:pos x="14" y="111"/>
                  </a:cxn>
                  <a:cxn ang="0">
                    <a:pos x="77" y="101"/>
                  </a:cxn>
                  <a:cxn ang="0">
                    <a:pos x="46" y="111"/>
                  </a:cxn>
                  <a:cxn ang="0">
                    <a:pos x="56" y="129"/>
                  </a:cxn>
                  <a:cxn ang="0">
                    <a:pos x="79" y="111"/>
                  </a:cxn>
                  <a:cxn ang="0">
                    <a:pos x="81" y="99"/>
                  </a:cxn>
                  <a:cxn ang="0">
                    <a:pos x="56" y="91"/>
                  </a:cxn>
                  <a:cxn ang="0">
                    <a:pos x="130" y="15"/>
                  </a:cxn>
                  <a:cxn ang="0">
                    <a:pos x="123" y="113"/>
                  </a:cxn>
                  <a:cxn ang="0">
                    <a:pos x="111" y="90"/>
                  </a:cxn>
                  <a:cxn ang="0">
                    <a:pos x="103" y="63"/>
                  </a:cxn>
                  <a:cxn ang="0">
                    <a:pos x="96" y="90"/>
                  </a:cxn>
                  <a:cxn ang="0">
                    <a:pos x="83" y="111"/>
                  </a:cxn>
                  <a:cxn ang="0">
                    <a:pos x="79" y="129"/>
                  </a:cxn>
                  <a:cxn ang="0">
                    <a:pos x="103" y="69"/>
                  </a:cxn>
                  <a:cxn ang="0">
                    <a:pos x="96" y="81"/>
                  </a:cxn>
                  <a:cxn ang="0">
                    <a:pos x="92" y="77"/>
                  </a:cxn>
                  <a:cxn ang="0">
                    <a:pos x="115" y="77"/>
                  </a:cxn>
                  <a:cxn ang="0">
                    <a:pos x="110" y="82"/>
                  </a:cxn>
                  <a:cxn ang="0">
                    <a:pos x="103" y="69"/>
                  </a:cxn>
                  <a:cxn ang="0">
                    <a:pos x="104" y="165"/>
                  </a:cxn>
                  <a:cxn ang="0">
                    <a:pos x="79" y="122"/>
                  </a:cxn>
                  <a:cxn ang="0">
                    <a:pos x="93" y="128"/>
                  </a:cxn>
                  <a:cxn ang="0">
                    <a:pos x="98" y="129"/>
                  </a:cxn>
                  <a:cxn ang="0">
                    <a:pos x="100" y="79"/>
                  </a:cxn>
                  <a:cxn ang="0">
                    <a:pos x="108" y="112"/>
                  </a:cxn>
                  <a:cxn ang="0">
                    <a:pos x="122" y="117"/>
                  </a:cxn>
                  <a:cxn ang="0">
                    <a:pos x="137" y="124"/>
                  </a:cxn>
                </a:cxnLst>
                <a:rect l="0" t="0" r="r" b="b"/>
                <a:pathLst>
                  <a:path w="145" h="169">
                    <a:moveTo>
                      <a:pt x="41" y="0"/>
                    </a:moveTo>
                    <a:cubicBezTo>
                      <a:pt x="41" y="89"/>
                      <a:pt x="41" y="89"/>
                      <a:pt x="41" y="89"/>
                    </a:cubicBezTo>
                    <a:cubicBezTo>
                      <a:pt x="12" y="108"/>
                      <a:pt x="12" y="108"/>
                      <a:pt x="12" y="108"/>
                    </a:cubicBezTo>
                    <a:cubicBezTo>
                      <a:pt x="0" y="115"/>
                      <a:pt x="0" y="115"/>
                      <a:pt x="0" y="115"/>
                    </a:cubicBezTo>
                    <a:cubicBezTo>
                      <a:pt x="3" y="158"/>
                      <a:pt x="3" y="158"/>
                      <a:pt x="3" y="158"/>
                    </a:cubicBezTo>
                    <a:cubicBezTo>
                      <a:pt x="41" y="152"/>
                      <a:pt x="41" y="152"/>
                      <a:pt x="41" y="152"/>
                    </a:cubicBezTo>
                    <a:cubicBezTo>
                      <a:pt x="41" y="155"/>
                      <a:pt x="41" y="155"/>
                      <a:pt x="41" y="155"/>
                    </a:cubicBezTo>
                    <a:cubicBezTo>
                      <a:pt x="94" y="155"/>
                      <a:pt x="94" y="155"/>
                      <a:pt x="94" y="155"/>
                    </a:cubicBezTo>
                    <a:cubicBezTo>
                      <a:pt x="101" y="169"/>
                      <a:pt x="101" y="169"/>
                      <a:pt x="101" y="169"/>
                    </a:cubicBezTo>
                    <a:cubicBezTo>
                      <a:pt x="133" y="169"/>
                      <a:pt x="133" y="169"/>
                      <a:pt x="133" y="169"/>
                    </a:cubicBezTo>
                    <a:cubicBezTo>
                      <a:pt x="136" y="155"/>
                      <a:pt x="136" y="155"/>
                      <a:pt x="136" y="155"/>
                    </a:cubicBezTo>
                    <a:cubicBezTo>
                      <a:pt x="145" y="155"/>
                      <a:pt x="145" y="155"/>
                      <a:pt x="145" y="155"/>
                    </a:cubicBezTo>
                    <a:cubicBezTo>
                      <a:pt x="145" y="0"/>
                      <a:pt x="145" y="0"/>
                      <a:pt x="145" y="0"/>
                    </a:cubicBezTo>
                    <a:lnTo>
                      <a:pt x="41" y="0"/>
                    </a:lnTo>
                    <a:close/>
                    <a:moveTo>
                      <a:pt x="44" y="111"/>
                    </a:moveTo>
                    <a:cubicBezTo>
                      <a:pt x="33" y="127"/>
                      <a:pt x="33" y="127"/>
                      <a:pt x="33" y="127"/>
                    </a:cubicBezTo>
                    <a:cubicBezTo>
                      <a:pt x="36" y="130"/>
                      <a:pt x="36" y="130"/>
                      <a:pt x="36" y="130"/>
                    </a:cubicBezTo>
                    <a:cubicBezTo>
                      <a:pt x="41" y="122"/>
                      <a:pt x="41" y="122"/>
                      <a:pt x="41" y="122"/>
                    </a:cubicBezTo>
                    <a:cubicBezTo>
                      <a:pt x="41" y="148"/>
                      <a:pt x="41" y="148"/>
                      <a:pt x="41" y="148"/>
                    </a:cubicBezTo>
                    <a:cubicBezTo>
                      <a:pt x="7" y="154"/>
                      <a:pt x="7" y="154"/>
                      <a:pt x="7" y="154"/>
                    </a:cubicBezTo>
                    <a:cubicBezTo>
                      <a:pt x="4" y="117"/>
                      <a:pt x="4" y="117"/>
                      <a:pt x="4" y="117"/>
                    </a:cubicBezTo>
                    <a:cubicBezTo>
                      <a:pt x="12" y="112"/>
                      <a:pt x="12" y="112"/>
                      <a:pt x="12" y="112"/>
                    </a:cubicBezTo>
                    <a:cubicBezTo>
                      <a:pt x="12" y="112"/>
                      <a:pt x="12" y="112"/>
                      <a:pt x="12" y="112"/>
                    </a:cubicBezTo>
                    <a:cubicBezTo>
                      <a:pt x="14" y="111"/>
                      <a:pt x="14" y="111"/>
                      <a:pt x="14" y="111"/>
                    </a:cubicBezTo>
                    <a:cubicBezTo>
                      <a:pt x="45" y="92"/>
                      <a:pt x="45" y="92"/>
                      <a:pt x="45" y="92"/>
                    </a:cubicBezTo>
                    <a:cubicBezTo>
                      <a:pt x="77" y="101"/>
                      <a:pt x="77" y="101"/>
                      <a:pt x="77" y="101"/>
                    </a:cubicBezTo>
                    <a:cubicBezTo>
                      <a:pt x="77" y="107"/>
                      <a:pt x="77" y="107"/>
                      <a:pt x="77" y="107"/>
                    </a:cubicBezTo>
                    <a:cubicBezTo>
                      <a:pt x="46" y="111"/>
                      <a:pt x="46" y="111"/>
                      <a:pt x="46" y="111"/>
                    </a:cubicBezTo>
                    <a:cubicBezTo>
                      <a:pt x="45" y="111"/>
                      <a:pt x="44" y="111"/>
                      <a:pt x="44" y="111"/>
                    </a:cubicBezTo>
                    <a:close/>
                    <a:moveTo>
                      <a:pt x="56" y="129"/>
                    </a:moveTo>
                    <a:cubicBezTo>
                      <a:pt x="56" y="113"/>
                      <a:pt x="56" y="113"/>
                      <a:pt x="56" y="113"/>
                    </a:cubicBezTo>
                    <a:cubicBezTo>
                      <a:pt x="79" y="111"/>
                      <a:pt x="79" y="111"/>
                      <a:pt x="79" y="111"/>
                    </a:cubicBezTo>
                    <a:cubicBezTo>
                      <a:pt x="80" y="111"/>
                      <a:pt x="80" y="110"/>
                      <a:pt x="81" y="109"/>
                    </a:cubicBezTo>
                    <a:cubicBezTo>
                      <a:pt x="81" y="99"/>
                      <a:pt x="81" y="99"/>
                      <a:pt x="81" y="99"/>
                    </a:cubicBezTo>
                    <a:cubicBezTo>
                      <a:pt x="81" y="98"/>
                      <a:pt x="80" y="97"/>
                      <a:pt x="79" y="97"/>
                    </a:cubicBezTo>
                    <a:cubicBezTo>
                      <a:pt x="56" y="91"/>
                      <a:pt x="56" y="91"/>
                      <a:pt x="56" y="91"/>
                    </a:cubicBezTo>
                    <a:cubicBezTo>
                      <a:pt x="56" y="15"/>
                      <a:pt x="56" y="15"/>
                      <a:pt x="56" y="15"/>
                    </a:cubicBezTo>
                    <a:cubicBezTo>
                      <a:pt x="130" y="15"/>
                      <a:pt x="130" y="15"/>
                      <a:pt x="130" y="15"/>
                    </a:cubicBezTo>
                    <a:cubicBezTo>
                      <a:pt x="130" y="115"/>
                      <a:pt x="130" y="115"/>
                      <a:pt x="130" y="115"/>
                    </a:cubicBezTo>
                    <a:cubicBezTo>
                      <a:pt x="123" y="113"/>
                      <a:pt x="123" y="113"/>
                      <a:pt x="123" y="113"/>
                    </a:cubicBezTo>
                    <a:cubicBezTo>
                      <a:pt x="112" y="112"/>
                      <a:pt x="112" y="112"/>
                      <a:pt x="112" y="112"/>
                    </a:cubicBezTo>
                    <a:cubicBezTo>
                      <a:pt x="111" y="90"/>
                      <a:pt x="111" y="90"/>
                      <a:pt x="111" y="90"/>
                    </a:cubicBezTo>
                    <a:cubicBezTo>
                      <a:pt x="115" y="87"/>
                      <a:pt x="118" y="83"/>
                      <a:pt x="118" y="77"/>
                    </a:cubicBezTo>
                    <a:cubicBezTo>
                      <a:pt x="118" y="69"/>
                      <a:pt x="111" y="63"/>
                      <a:pt x="103" y="63"/>
                    </a:cubicBezTo>
                    <a:cubicBezTo>
                      <a:pt x="95" y="63"/>
                      <a:pt x="89" y="69"/>
                      <a:pt x="89" y="77"/>
                    </a:cubicBezTo>
                    <a:cubicBezTo>
                      <a:pt x="89" y="83"/>
                      <a:pt x="92" y="87"/>
                      <a:pt x="96" y="90"/>
                    </a:cubicBezTo>
                    <a:cubicBezTo>
                      <a:pt x="96" y="125"/>
                      <a:pt x="96" y="125"/>
                      <a:pt x="96" y="125"/>
                    </a:cubicBezTo>
                    <a:cubicBezTo>
                      <a:pt x="83" y="111"/>
                      <a:pt x="83" y="111"/>
                      <a:pt x="83" y="111"/>
                    </a:cubicBezTo>
                    <a:cubicBezTo>
                      <a:pt x="75" y="122"/>
                      <a:pt x="75" y="122"/>
                      <a:pt x="75" y="122"/>
                    </a:cubicBezTo>
                    <a:cubicBezTo>
                      <a:pt x="79" y="129"/>
                      <a:pt x="79" y="129"/>
                      <a:pt x="79" y="129"/>
                    </a:cubicBezTo>
                    <a:lnTo>
                      <a:pt x="56" y="129"/>
                    </a:lnTo>
                    <a:close/>
                    <a:moveTo>
                      <a:pt x="103" y="69"/>
                    </a:moveTo>
                    <a:cubicBezTo>
                      <a:pt x="99" y="69"/>
                      <a:pt x="95" y="73"/>
                      <a:pt x="95" y="77"/>
                    </a:cubicBezTo>
                    <a:cubicBezTo>
                      <a:pt x="95" y="79"/>
                      <a:pt x="95" y="80"/>
                      <a:pt x="96" y="81"/>
                    </a:cubicBezTo>
                    <a:cubicBezTo>
                      <a:pt x="96" y="86"/>
                      <a:pt x="96" y="86"/>
                      <a:pt x="96" y="86"/>
                    </a:cubicBezTo>
                    <a:cubicBezTo>
                      <a:pt x="93" y="84"/>
                      <a:pt x="92" y="81"/>
                      <a:pt x="92" y="77"/>
                    </a:cubicBezTo>
                    <a:cubicBezTo>
                      <a:pt x="92" y="71"/>
                      <a:pt x="97" y="66"/>
                      <a:pt x="103" y="66"/>
                    </a:cubicBezTo>
                    <a:cubicBezTo>
                      <a:pt x="110" y="66"/>
                      <a:pt x="115" y="71"/>
                      <a:pt x="115" y="77"/>
                    </a:cubicBezTo>
                    <a:cubicBezTo>
                      <a:pt x="115" y="81"/>
                      <a:pt x="113" y="84"/>
                      <a:pt x="110" y="86"/>
                    </a:cubicBezTo>
                    <a:cubicBezTo>
                      <a:pt x="110" y="82"/>
                      <a:pt x="110" y="82"/>
                      <a:pt x="110" y="82"/>
                    </a:cubicBezTo>
                    <a:cubicBezTo>
                      <a:pt x="111" y="81"/>
                      <a:pt x="111" y="79"/>
                      <a:pt x="111" y="77"/>
                    </a:cubicBezTo>
                    <a:cubicBezTo>
                      <a:pt x="111" y="73"/>
                      <a:pt x="108" y="69"/>
                      <a:pt x="103" y="69"/>
                    </a:cubicBezTo>
                    <a:close/>
                    <a:moveTo>
                      <a:pt x="130" y="165"/>
                    </a:moveTo>
                    <a:cubicBezTo>
                      <a:pt x="104" y="165"/>
                      <a:pt x="104" y="165"/>
                      <a:pt x="104" y="165"/>
                    </a:cubicBezTo>
                    <a:cubicBezTo>
                      <a:pt x="90" y="139"/>
                      <a:pt x="90" y="139"/>
                      <a:pt x="90" y="139"/>
                    </a:cubicBezTo>
                    <a:cubicBezTo>
                      <a:pt x="79" y="122"/>
                      <a:pt x="79" y="122"/>
                      <a:pt x="79" y="122"/>
                    </a:cubicBezTo>
                    <a:cubicBezTo>
                      <a:pt x="83" y="117"/>
                      <a:pt x="83" y="117"/>
                      <a:pt x="83" y="117"/>
                    </a:cubicBezTo>
                    <a:cubicBezTo>
                      <a:pt x="93" y="128"/>
                      <a:pt x="93" y="128"/>
                      <a:pt x="93" y="128"/>
                    </a:cubicBezTo>
                    <a:cubicBezTo>
                      <a:pt x="94" y="129"/>
                      <a:pt x="95" y="129"/>
                      <a:pt x="96" y="129"/>
                    </a:cubicBezTo>
                    <a:cubicBezTo>
                      <a:pt x="97" y="129"/>
                      <a:pt x="97" y="129"/>
                      <a:pt x="98" y="129"/>
                    </a:cubicBezTo>
                    <a:cubicBezTo>
                      <a:pt x="99" y="128"/>
                      <a:pt x="100" y="127"/>
                      <a:pt x="100" y="125"/>
                    </a:cubicBezTo>
                    <a:cubicBezTo>
                      <a:pt x="100" y="79"/>
                      <a:pt x="100" y="79"/>
                      <a:pt x="100" y="79"/>
                    </a:cubicBezTo>
                    <a:cubicBezTo>
                      <a:pt x="106" y="79"/>
                      <a:pt x="106" y="79"/>
                      <a:pt x="106" y="79"/>
                    </a:cubicBezTo>
                    <a:cubicBezTo>
                      <a:pt x="108" y="112"/>
                      <a:pt x="108" y="112"/>
                      <a:pt x="108" y="112"/>
                    </a:cubicBezTo>
                    <a:cubicBezTo>
                      <a:pt x="108" y="114"/>
                      <a:pt x="110" y="116"/>
                      <a:pt x="112" y="116"/>
                    </a:cubicBezTo>
                    <a:cubicBezTo>
                      <a:pt x="122" y="117"/>
                      <a:pt x="122" y="117"/>
                      <a:pt x="122" y="117"/>
                    </a:cubicBezTo>
                    <a:cubicBezTo>
                      <a:pt x="132" y="120"/>
                      <a:pt x="132" y="120"/>
                      <a:pt x="132" y="120"/>
                    </a:cubicBezTo>
                    <a:cubicBezTo>
                      <a:pt x="137" y="124"/>
                      <a:pt x="137" y="124"/>
                      <a:pt x="137" y="124"/>
                    </a:cubicBezTo>
                    <a:lnTo>
                      <a:pt x="130" y="165"/>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0" name="Freeform 130"/>
              <p:cNvSpPr>
                <a:spLocks noEditPoints="1"/>
              </p:cNvSpPr>
              <p:nvPr/>
            </p:nvSpPr>
            <p:spPr bwMode="auto">
              <a:xfrm>
                <a:off x="1424551" y="3004917"/>
                <a:ext cx="381052" cy="359945"/>
              </a:xfrm>
              <a:custGeom>
                <a:avLst/>
                <a:gdLst/>
                <a:ahLst/>
                <a:cxnLst>
                  <a:cxn ang="0">
                    <a:pos x="90" y="0"/>
                  </a:cxn>
                  <a:cxn ang="0">
                    <a:pos x="19" y="63"/>
                  </a:cxn>
                  <a:cxn ang="0">
                    <a:pos x="7" y="74"/>
                  </a:cxn>
                  <a:cxn ang="0">
                    <a:pos x="0" y="80"/>
                  </a:cxn>
                  <a:cxn ang="0">
                    <a:pos x="126" y="221"/>
                  </a:cxn>
                  <a:cxn ang="0">
                    <a:pos x="134" y="215"/>
                  </a:cxn>
                  <a:cxn ang="0">
                    <a:pos x="146" y="204"/>
                  </a:cxn>
                  <a:cxn ang="0">
                    <a:pos x="216" y="141"/>
                  </a:cxn>
                  <a:cxn ang="0">
                    <a:pos x="90" y="0"/>
                  </a:cxn>
                  <a:cxn ang="0">
                    <a:pos x="67" y="147"/>
                  </a:cxn>
                  <a:cxn ang="0">
                    <a:pos x="68" y="137"/>
                  </a:cxn>
                  <a:cxn ang="0">
                    <a:pos x="78" y="137"/>
                  </a:cxn>
                  <a:cxn ang="0">
                    <a:pos x="78" y="148"/>
                  </a:cxn>
                  <a:cxn ang="0">
                    <a:pos x="67" y="147"/>
                  </a:cxn>
                  <a:cxn ang="0">
                    <a:pos x="140" y="198"/>
                  </a:cxn>
                  <a:cxn ang="0">
                    <a:pos x="25" y="69"/>
                  </a:cxn>
                  <a:cxn ang="0">
                    <a:pos x="89" y="11"/>
                  </a:cxn>
                  <a:cxn ang="0">
                    <a:pos x="204" y="140"/>
                  </a:cxn>
                  <a:cxn ang="0">
                    <a:pos x="140" y="198"/>
                  </a:cxn>
                </a:cxnLst>
                <a:rect l="0" t="0" r="r" b="b"/>
                <a:pathLst>
                  <a:path w="216" h="221">
                    <a:moveTo>
                      <a:pt x="90" y="0"/>
                    </a:moveTo>
                    <a:cubicBezTo>
                      <a:pt x="19" y="63"/>
                      <a:pt x="19" y="63"/>
                      <a:pt x="19" y="63"/>
                    </a:cubicBezTo>
                    <a:cubicBezTo>
                      <a:pt x="7" y="74"/>
                      <a:pt x="7" y="74"/>
                      <a:pt x="7" y="74"/>
                    </a:cubicBezTo>
                    <a:cubicBezTo>
                      <a:pt x="0" y="80"/>
                      <a:pt x="0" y="80"/>
                      <a:pt x="0" y="80"/>
                    </a:cubicBezTo>
                    <a:cubicBezTo>
                      <a:pt x="126" y="221"/>
                      <a:pt x="126" y="221"/>
                      <a:pt x="126" y="221"/>
                    </a:cubicBezTo>
                    <a:cubicBezTo>
                      <a:pt x="134" y="215"/>
                      <a:pt x="134" y="215"/>
                      <a:pt x="134" y="215"/>
                    </a:cubicBezTo>
                    <a:cubicBezTo>
                      <a:pt x="146" y="204"/>
                      <a:pt x="146" y="204"/>
                      <a:pt x="146" y="204"/>
                    </a:cubicBezTo>
                    <a:cubicBezTo>
                      <a:pt x="216" y="141"/>
                      <a:pt x="216" y="141"/>
                      <a:pt x="216" y="141"/>
                    </a:cubicBezTo>
                    <a:lnTo>
                      <a:pt x="90" y="0"/>
                    </a:lnTo>
                    <a:close/>
                    <a:moveTo>
                      <a:pt x="67" y="147"/>
                    </a:moveTo>
                    <a:cubicBezTo>
                      <a:pt x="65" y="144"/>
                      <a:pt x="65" y="139"/>
                      <a:pt x="68" y="137"/>
                    </a:cubicBezTo>
                    <a:cubicBezTo>
                      <a:pt x="71" y="134"/>
                      <a:pt x="76" y="134"/>
                      <a:pt x="78" y="137"/>
                    </a:cubicBezTo>
                    <a:cubicBezTo>
                      <a:pt x="81" y="140"/>
                      <a:pt x="81" y="145"/>
                      <a:pt x="78" y="148"/>
                    </a:cubicBezTo>
                    <a:cubicBezTo>
                      <a:pt x="75" y="150"/>
                      <a:pt x="70" y="150"/>
                      <a:pt x="67" y="147"/>
                    </a:cubicBezTo>
                    <a:close/>
                    <a:moveTo>
                      <a:pt x="140" y="198"/>
                    </a:moveTo>
                    <a:cubicBezTo>
                      <a:pt x="25" y="69"/>
                      <a:pt x="25" y="69"/>
                      <a:pt x="25" y="69"/>
                    </a:cubicBezTo>
                    <a:cubicBezTo>
                      <a:pt x="89" y="11"/>
                      <a:pt x="89" y="11"/>
                      <a:pt x="89" y="11"/>
                    </a:cubicBezTo>
                    <a:cubicBezTo>
                      <a:pt x="204" y="140"/>
                      <a:pt x="204" y="140"/>
                      <a:pt x="204" y="140"/>
                    </a:cubicBezTo>
                    <a:lnTo>
                      <a:pt x="140" y="198"/>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1" name="Freeform 131"/>
              <p:cNvSpPr>
                <a:spLocks noEditPoints="1"/>
              </p:cNvSpPr>
              <p:nvPr/>
            </p:nvSpPr>
            <p:spPr bwMode="auto">
              <a:xfrm>
                <a:off x="4418250" y="4781243"/>
                <a:ext cx="302887" cy="172773"/>
              </a:xfrm>
              <a:custGeom>
                <a:avLst/>
                <a:gdLst/>
                <a:ahLst/>
                <a:cxnLst>
                  <a:cxn ang="0">
                    <a:pos x="171" y="34"/>
                  </a:cxn>
                  <a:cxn ang="0">
                    <a:pos x="148" y="26"/>
                  </a:cxn>
                  <a:cxn ang="0">
                    <a:pos x="128" y="3"/>
                  </a:cxn>
                  <a:cxn ang="0">
                    <a:pos x="109" y="14"/>
                  </a:cxn>
                  <a:cxn ang="0">
                    <a:pos x="77" y="24"/>
                  </a:cxn>
                  <a:cxn ang="0">
                    <a:pos x="57" y="2"/>
                  </a:cxn>
                  <a:cxn ang="0">
                    <a:pos x="37" y="13"/>
                  </a:cxn>
                  <a:cxn ang="0">
                    <a:pos x="8" y="21"/>
                  </a:cxn>
                  <a:cxn ang="0">
                    <a:pos x="11" y="61"/>
                  </a:cxn>
                  <a:cxn ang="0">
                    <a:pos x="10" y="84"/>
                  </a:cxn>
                  <a:cxn ang="0">
                    <a:pos x="38" y="92"/>
                  </a:cxn>
                  <a:cxn ang="0">
                    <a:pos x="51" y="105"/>
                  </a:cxn>
                  <a:cxn ang="0">
                    <a:pos x="78" y="83"/>
                  </a:cxn>
                  <a:cxn ang="0">
                    <a:pos x="94" y="84"/>
                  </a:cxn>
                  <a:cxn ang="0">
                    <a:pos x="116" y="105"/>
                  </a:cxn>
                  <a:cxn ang="0">
                    <a:pos x="135" y="92"/>
                  </a:cxn>
                  <a:cxn ang="0">
                    <a:pos x="158" y="87"/>
                  </a:cxn>
                  <a:cxn ang="0">
                    <a:pos x="158" y="28"/>
                  </a:cxn>
                  <a:cxn ang="0">
                    <a:pos x="164" y="34"/>
                  </a:cxn>
                  <a:cxn ang="0">
                    <a:pos x="158" y="43"/>
                  </a:cxn>
                  <a:cxn ang="0">
                    <a:pos x="158" y="28"/>
                  </a:cxn>
                  <a:cxn ang="0">
                    <a:pos x="124" y="9"/>
                  </a:cxn>
                  <a:cxn ang="0">
                    <a:pos x="119" y="19"/>
                  </a:cxn>
                  <a:cxn ang="0">
                    <a:pos x="87" y="27"/>
                  </a:cxn>
                  <a:cxn ang="0">
                    <a:pos x="86" y="39"/>
                  </a:cxn>
                  <a:cxn ang="0">
                    <a:pos x="86" y="39"/>
                  </a:cxn>
                  <a:cxn ang="0">
                    <a:pos x="45" y="10"/>
                  </a:cxn>
                  <a:cxn ang="0">
                    <a:pos x="56" y="12"/>
                  </a:cxn>
                  <a:cxn ang="0">
                    <a:pos x="45" y="10"/>
                  </a:cxn>
                  <a:cxn ang="0">
                    <a:pos x="15" y="26"/>
                  </a:cxn>
                  <a:cxn ang="0">
                    <a:pos x="18" y="37"/>
                  </a:cxn>
                  <a:cxn ang="0">
                    <a:pos x="10" y="74"/>
                  </a:cxn>
                  <a:cxn ang="0">
                    <a:pos x="19" y="68"/>
                  </a:cxn>
                  <a:cxn ang="0">
                    <a:pos x="56" y="95"/>
                  </a:cxn>
                  <a:cxn ang="0">
                    <a:pos x="46" y="89"/>
                  </a:cxn>
                  <a:cxn ang="0">
                    <a:pos x="56" y="95"/>
                  </a:cxn>
                  <a:cxn ang="0">
                    <a:pos x="41" y="85"/>
                  </a:cxn>
                  <a:cxn ang="0">
                    <a:pos x="18" y="60"/>
                  </a:cxn>
                  <a:cxn ang="0">
                    <a:pos x="28" y="36"/>
                  </a:cxn>
                  <a:cxn ang="0">
                    <a:pos x="44" y="24"/>
                  </a:cxn>
                  <a:cxn ang="0">
                    <a:pos x="74" y="31"/>
                  </a:cxn>
                  <a:cxn ang="0">
                    <a:pos x="83" y="61"/>
                  </a:cxn>
                  <a:cxn ang="0">
                    <a:pos x="61" y="84"/>
                  </a:cxn>
                  <a:cxn ang="0">
                    <a:pos x="87" y="83"/>
                  </a:cxn>
                  <a:cxn ang="0">
                    <a:pos x="87" y="67"/>
                  </a:cxn>
                  <a:cxn ang="0">
                    <a:pos x="128" y="96"/>
                  </a:cxn>
                  <a:cxn ang="0">
                    <a:pos x="117" y="90"/>
                  </a:cxn>
                  <a:cxn ang="0">
                    <a:pos x="128" y="96"/>
                  </a:cxn>
                  <a:cxn ang="0">
                    <a:pos x="112" y="86"/>
                  </a:cxn>
                  <a:cxn ang="0">
                    <a:pos x="92" y="62"/>
                  </a:cxn>
                  <a:cxn ang="0">
                    <a:pos x="98" y="28"/>
                  </a:cxn>
                  <a:cxn ang="0">
                    <a:pos x="121" y="27"/>
                  </a:cxn>
                  <a:cxn ang="0">
                    <a:pos x="145" y="34"/>
                  </a:cxn>
                  <a:cxn ang="0">
                    <a:pos x="145" y="74"/>
                  </a:cxn>
                  <a:cxn ang="0">
                    <a:pos x="129" y="82"/>
                  </a:cxn>
                  <a:cxn ang="0">
                    <a:pos x="158" y="80"/>
                  </a:cxn>
                  <a:cxn ang="0">
                    <a:pos x="158" y="68"/>
                  </a:cxn>
                </a:cxnLst>
                <a:rect l="0" t="0" r="r" b="b"/>
                <a:pathLst>
                  <a:path w="171" h="106">
                    <a:moveTo>
                      <a:pt x="164" y="63"/>
                    </a:moveTo>
                    <a:cubicBezTo>
                      <a:pt x="163" y="45"/>
                      <a:pt x="163" y="45"/>
                      <a:pt x="163" y="45"/>
                    </a:cubicBezTo>
                    <a:cubicBezTo>
                      <a:pt x="168" y="43"/>
                      <a:pt x="171" y="39"/>
                      <a:pt x="171" y="34"/>
                    </a:cubicBezTo>
                    <a:cubicBezTo>
                      <a:pt x="171" y="31"/>
                      <a:pt x="169" y="27"/>
                      <a:pt x="167" y="25"/>
                    </a:cubicBezTo>
                    <a:cubicBezTo>
                      <a:pt x="165" y="22"/>
                      <a:pt x="161" y="21"/>
                      <a:pt x="158" y="21"/>
                    </a:cubicBezTo>
                    <a:cubicBezTo>
                      <a:pt x="154" y="21"/>
                      <a:pt x="150" y="23"/>
                      <a:pt x="148" y="26"/>
                    </a:cubicBezTo>
                    <a:cubicBezTo>
                      <a:pt x="134" y="17"/>
                      <a:pt x="134" y="17"/>
                      <a:pt x="134" y="17"/>
                    </a:cubicBezTo>
                    <a:cubicBezTo>
                      <a:pt x="134" y="15"/>
                      <a:pt x="135" y="13"/>
                      <a:pt x="134" y="11"/>
                    </a:cubicBezTo>
                    <a:cubicBezTo>
                      <a:pt x="133" y="8"/>
                      <a:pt x="131" y="5"/>
                      <a:pt x="128" y="3"/>
                    </a:cubicBezTo>
                    <a:cubicBezTo>
                      <a:pt x="126" y="2"/>
                      <a:pt x="124" y="1"/>
                      <a:pt x="122" y="1"/>
                    </a:cubicBezTo>
                    <a:cubicBezTo>
                      <a:pt x="117" y="1"/>
                      <a:pt x="113" y="4"/>
                      <a:pt x="110" y="8"/>
                    </a:cubicBezTo>
                    <a:cubicBezTo>
                      <a:pt x="109" y="10"/>
                      <a:pt x="109" y="12"/>
                      <a:pt x="109" y="14"/>
                    </a:cubicBezTo>
                    <a:cubicBezTo>
                      <a:pt x="94" y="22"/>
                      <a:pt x="94" y="22"/>
                      <a:pt x="94" y="22"/>
                    </a:cubicBezTo>
                    <a:cubicBezTo>
                      <a:pt x="92" y="21"/>
                      <a:pt x="89" y="20"/>
                      <a:pt x="86" y="20"/>
                    </a:cubicBezTo>
                    <a:cubicBezTo>
                      <a:pt x="83" y="20"/>
                      <a:pt x="79" y="22"/>
                      <a:pt x="77" y="24"/>
                    </a:cubicBezTo>
                    <a:cubicBezTo>
                      <a:pt x="63" y="16"/>
                      <a:pt x="63" y="16"/>
                      <a:pt x="63" y="16"/>
                    </a:cubicBezTo>
                    <a:cubicBezTo>
                      <a:pt x="63" y="14"/>
                      <a:pt x="63" y="12"/>
                      <a:pt x="63" y="10"/>
                    </a:cubicBezTo>
                    <a:cubicBezTo>
                      <a:pt x="62" y="7"/>
                      <a:pt x="60" y="4"/>
                      <a:pt x="57" y="2"/>
                    </a:cubicBezTo>
                    <a:cubicBezTo>
                      <a:pt x="55" y="1"/>
                      <a:pt x="52" y="0"/>
                      <a:pt x="50" y="0"/>
                    </a:cubicBezTo>
                    <a:cubicBezTo>
                      <a:pt x="46" y="0"/>
                      <a:pt x="41" y="3"/>
                      <a:pt x="39" y="7"/>
                    </a:cubicBezTo>
                    <a:cubicBezTo>
                      <a:pt x="38" y="9"/>
                      <a:pt x="37" y="11"/>
                      <a:pt x="37" y="13"/>
                    </a:cubicBezTo>
                    <a:cubicBezTo>
                      <a:pt x="22" y="22"/>
                      <a:pt x="22" y="22"/>
                      <a:pt x="22" y="22"/>
                    </a:cubicBezTo>
                    <a:cubicBezTo>
                      <a:pt x="20" y="20"/>
                      <a:pt x="18" y="19"/>
                      <a:pt x="15" y="19"/>
                    </a:cubicBezTo>
                    <a:cubicBezTo>
                      <a:pt x="13" y="19"/>
                      <a:pt x="10" y="20"/>
                      <a:pt x="8" y="21"/>
                    </a:cubicBezTo>
                    <a:cubicBezTo>
                      <a:pt x="2" y="25"/>
                      <a:pt x="0" y="33"/>
                      <a:pt x="4" y="39"/>
                    </a:cubicBezTo>
                    <a:cubicBezTo>
                      <a:pt x="6" y="42"/>
                      <a:pt x="8" y="44"/>
                      <a:pt x="11" y="45"/>
                    </a:cubicBezTo>
                    <a:cubicBezTo>
                      <a:pt x="11" y="61"/>
                      <a:pt x="11" y="61"/>
                      <a:pt x="11" y="61"/>
                    </a:cubicBezTo>
                    <a:cubicBezTo>
                      <a:pt x="9" y="62"/>
                      <a:pt x="6" y="64"/>
                      <a:pt x="5" y="66"/>
                    </a:cubicBezTo>
                    <a:cubicBezTo>
                      <a:pt x="3" y="69"/>
                      <a:pt x="3" y="73"/>
                      <a:pt x="4" y="76"/>
                    </a:cubicBezTo>
                    <a:cubicBezTo>
                      <a:pt x="4" y="80"/>
                      <a:pt x="7" y="82"/>
                      <a:pt x="10" y="84"/>
                    </a:cubicBezTo>
                    <a:cubicBezTo>
                      <a:pt x="11" y="85"/>
                      <a:pt x="14" y="86"/>
                      <a:pt x="16" y="86"/>
                    </a:cubicBezTo>
                    <a:cubicBezTo>
                      <a:pt x="19" y="86"/>
                      <a:pt x="21" y="85"/>
                      <a:pt x="24" y="83"/>
                    </a:cubicBezTo>
                    <a:cubicBezTo>
                      <a:pt x="38" y="92"/>
                      <a:pt x="38" y="92"/>
                      <a:pt x="38" y="92"/>
                    </a:cubicBezTo>
                    <a:cubicBezTo>
                      <a:pt x="38" y="93"/>
                      <a:pt x="38" y="94"/>
                      <a:pt x="39" y="96"/>
                    </a:cubicBezTo>
                    <a:cubicBezTo>
                      <a:pt x="40" y="99"/>
                      <a:pt x="42" y="102"/>
                      <a:pt x="45" y="104"/>
                    </a:cubicBezTo>
                    <a:cubicBezTo>
                      <a:pt x="47" y="105"/>
                      <a:pt x="49" y="105"/>
                      <a:pt x="51" y="105"/>
                    </a:cubicBezTo>
                    <a:cubicBezTo>
                      <a:pt x="56" y="105"/>
                      <a:pt x="60" y="103"/>
                      <a:pt x="62" y="99"/>
                    </a:cubicBezTo>
                    <a:cubicBezTo>
                      <a:pt x="64" y="96"/>
                      <a:pt x="64" y="93"/>
                      <a:pt x="64" y="91"/>
                    </a:cubicBezTo>
                    <a:cubicBezTo>
                      <a:pt x="78" y="83"/>
                      <a:pt x="78" y="83"/>
                      <a:pt x="78" y="83"/>
                    </a:cubicBezTo>
                    <a:cubicBezTo>
                      <a:pt x="80" y="85"/>
                      <a:pt x="83" y="86"/>
                      <a:pt x="86" y="86"/>
                    </a:cubicBezTo>
                    <a:cubicBezTo>
                      <a:pt x="87" y="86"/>
                      <a:pt x="87" y="86"/>
                      <a:pt x="87" y="86"/>
                    </a:cubicBezTo>
                    <a:cubicBezTo>
                      <a:pt x="89" y="86"/>
                      <a:pt x="92" y="85"/>
                      <a:pt x="94" y="84"/>
                    </a:cubicBezTo>
                    <a:cubicBezTo>
                      <a:pt x="110" y="93"/>
                      <a:pt x="110" y="93"/>
                      <a:pt x="110" y="93"/>
                    </a:cubicBezTo>
                    <a:cubicBezTo>
                      <a:pt x="110" y="94"/>
                      <a:pt x="110" y="95"/>
                      <a:pt x="110" y="97"/>
                    </a:cubicBezTo>
                    <a:cubicBezTo>
                      <a:pt x="111" y="100"/>
                      <a:pt x="113" y="103"/>
                      <a:pt x="116" y="105"/>
                    </a:cubicBezTo>
                    <a:cubicBezTo>
                      <a:pt x="118" y="106"/>
                      <a:pt x="120" y="106"/>
                      <a:pt x="122" y="106"/>
                    </a:cubicBezTo>
                    <a:cubicBezTo>
                      <a:pt x="127" y="106"/>
                      <a:pt x="131" y="104"/>
                      <a:pt x="134" y="100"/>
                    </a:cubicBezTo>
                    <a:cubicBezTo>
                      <a:pt x="135" y="97"/>
                      <a:pt x="136" y="94"/>
                      <a:pt x="135" y="92"/>
                    </a:cubicBezTo>
                    <a:cubicBezTo>
                      <a:pt x="149" y="84"/>
                      <a:pt x="149" y="84"/>
                      <a:pt x="149" y="84"/>
                    </a:cubicBezTo>
                    <a:cubicBezTo>
                      <a:pt x="152" y="86"/>
                      <a:pt x="155" y="87"/>
                      <a:pt x="158" y="87"/>
                    </a:cubicBezTo>
                    <a:cubicBezTo>
                      <a:pt x="158" y="87"/>
                      <a:pt x="158" y="87"/>
                      <a:pt x="158" y="87"/>
                    </a:cubicBezTo>
                    <a:cubicBezTo>
                      <a:pt x="165" y="87"/>
                      <a:pt x="171" y="81"/>
                      <a:pt x="171" y="74"/>
                    </a:cubicBezTo>
                    <a:cubicBezTo>
                      <a:pt x="171" y="69"/>
                      <a:pt x="168" y="65"/>
                      <a:pt x="164" y="63"/>
                    </a:cubicBezTo>
                    <a:close/>
                    <a:moveTo>
                      <a:pt x="158" y="28"/>
                    </a:moveTo>
                    <a:cubicBezTo>
                      <a:pt x="158" y="28"/>
                      <a:pt x="158" y="28"/>
                      <a:pt x="158" y="28"/>
                    </a:cubicBezTo>
                    <a:cubicBezTo>
                      <a:pt x="159" y="28"/>
                      <a:pt x="161" y="29"/>
                      <a:pt x="162" y="30"/>
                    </a:cubicBezTo>
                    <a:cubicBezTo>
                      <a:pt x="163" y="31"/>
                      <a:pt x="164" y="32"/>
                      <a:pt x="164" y="34"/>
                    </a:cubicBezTo>
                    <a:cubicBezTo>
                      <a:pt x="164" y="37"/>
                      <a:pt x="161" y="40"/>
                      <a:pt x="158" y="40"/>
                    </a:cubicBezTo>
                    <a:cubicBezTo>
                      <a:pt x="158" y="43"/>
                      <a:pt x="158" y="43"/>
                      <a:pt x="158" y="43"/>
                    </a:cubicBezTo>
                    <a:cubicBezTo>
                      <a:pt x="158" y="43"/>
                      <a:pt x="158" y="43"/>
                      <a:pt x="158" y="43"/>
                    </a:cubicBezTo>
                    <a:cubicBezTo>
                      <a:pt x="158" y="40"/>
                      <a:pt x="158" y="40"/>
                      <a:pt x="158" y="40"/>
                    </a:cubicBezTo>
                    <a:cubicBezTo>
                      <a:pt x="154" y="40"/>
                      <a:pt x="152" y="37"/>
                      <a:pt x="152" y="34"/>
                    </a:cubicBezTo>
                    <a:cubicBezTo>
                      <a:pt x="152" y="31"/>
                      <a:pt x="155" y="28"/>
                      <a:pt x="158" y="28"/>
                    </a:cubicBezTo>
                    <a:close/>
                    <a:moveTo>
                      <a:pt x="116" y="11"/>
                    </a:moveTo>
                    <a:cubicBezTo>
                      <a:pt x="117" y="9"/>
                      <a:pt x="119" y="8"/>
                      <a:pt x="122" y="8"/>
                    </a:cubicBezTo>
                    <a:cubicBezTo>
                      <a:pt x="123" y="8"/>
                      <a:pt x="124" y="9"/>
                      <a:pt x="124" y="9"/>
                    </a:cubicBezTo>
                    <a:cubicBezTo>
                      <a:pt x="126" y="10"/>
                      <a:pt x="127" y="11"/>
                      <a:pt x="127" y="13"/>
                    </a:cubicBezTo>
                    <a:cubicBezTo>
                      <a:pt x="128" y="14"/>
                      <a:pt x="127" y="16"/>
                      <a:pt x="127" y="17"/>
                    </a:cubicBezTo>
                    <a:cubicBezTo>
                      <a:pt x="125" y="20"/>
                      <a:pt x="121" y="21"/>
                      <a:pt x="119" y="19"/>
                    </a:cubicBezTo>
                    <a:cubicBezTo>
                      <a:pt x="116" y="18"/>
                      <a:pt x="115" y="14"/>
                      <a:pt x="116" y="11"/>
                    </a:cubicBezTo>
                    <a:close/>
                    <a:moveTo>
                      <a:pt x="87" y="27"/>
                    </a:moveTo>
                    <a:cubicBezTo>
                      <a:pt x="87" y="27"/>
                      <a:pt x="87" y="27"/>
                      <a:pt x="87" y="27"/>
                    </a:cubicBezTo>
                    <a:cubicBezTo>
                      <a:pt x="88" y="27"/>
                      <a:pt x="90" y="28"/>
                      <a:pt x="91" y="29"/>
                    </a:cubicBezTo>
                    <a:cubicBezTo>
                      <a:pt x="92" y="30"/>
                      <a:pt x="92" y="31"/>
                      <a:pt x="92" y="33"/>
                    </a:cubicBezTo>
                    <a:cubicBezTo>
                      <a:pt x="92" y="36"/>
                      <a:pt x="90" y="39"/>
                      <a:pt x="86" y="39"/>
                    </a:cubicBezTo>
                    <a:cubicBezTo>
                      <a:pt x="86" y="42"/>
                      <a:pt x="86" y="42"/>
                      <a:pt x="86" y="42"/>
                    </a:cubicBezTo>
                    <a:cubicBezTo>
                      <a:pt x="86" y="42"/>
                      <a:pt x="86" y="42"/>
                      <a:pt x="86" y="42"/>
                    </a:cubicBezTo>
                    <a:cubicBezTo>
                      <a:pt x="86" y="39"/>
                      <a:pt x="86" y="39"/>
                      <a:pt x="86" y="39"/>
                    </a:cubicBezTo>
                    <a:cubicBezTo>
                      <a:pt x="83" y="39"/>
                      <a:pt x="80" y="36"/>
                      <a:pt x="81" y="33"/>
                    </a:cubicBezTo>
                    <a:cubicBezTo>
                      <a:pt x="81" y="30"/>
                      <a:pt x="83" y="27"/>
                      <a:pt x="87" y="27"/>
                    </a:cubicBezTo>
                    <a:close/>
                    <a:moveTo>
                      <a:pt x="45" y="10"/>
                    </a:moveTo>
                    <a:cubicBezTo>
                      <a:pt x="46" y="8"/>
                      <a:pt x="48" y="7"/>
                      <a:pt x="50" y="7"/>
                    </a:cubicBezTo>
                    <a:cubicBezTo>
                      <a:pt x="51" y="7"/>
                      <a:pt x="52" y="8"/>
                      <a:pt x="53" y="8"/>
                    </a:cubicBezTo>
                    <a:cubicBezTo>
                      <a:pt x="55" y="9"/>
                      <a:pt x="56" y="10"/>
                      <a:pt x="56" y="12"/>
                    </a:cubicBezTo>
                    <a:cubicBezTo>
                      <a:pt x="56" y="13"/>
                      <a:pt x="56" y="15"/>
                      <a:pt x="55" y="16"/>
                    </a:cubicBezTo>
                    <a:cubicBezTo>
                      <a:pt x="54" y="19"/>
                      <a:pt x="50" y="20"/>
                      <a:pt x="47" y="18"/>
                    </a:cubicBezTo>
                    <a:cubicBezTo>
                      <a:pt x="44" y="17"/>
                      <a:pt x="43" y="13"/>
                      <a:pt x="45" y="10"/>
                    </a:cubicBezTo>
                    <a:close/>
                    <a:moveTo>
                      <a:pt x="10" y="35"/>
                    </a:moveTo>
                    <a:cubicBezTo>
                      <a:pt x="8" y="33"/>
                      <a:pt x="9" y="29"/>
                      <a:pt x="12" y="27"/>
                    </a:cubicBezTo>
                    <a:cubicBezTo>
                      <a:pt x="13" y="27"/>
                      <a:pt x="14" y="26"/>
                      <a:pt x="15" y="26"/>
                    </a:cubicBezTo>
                    <a:cubicBezTo>
                      <a:pt x="17" y="26"/>
                      <a:pt x="19" y="28"/>
                      <a:pt x="20" y="29"/>
                    </a:cubicBezTo>
                    <a:cubicBezTo>
                      <a:pt x="21" y="31"/>
                      <a:pt x="21" y="32"/>
                      <a:pt x="21" y="34"/>
                    </a:cubicBezTo>
                    <a:cubicBezTo>
                      <a:pt x="20" y="35"/>
                      <a:pt x="19" y="37"/>
                      <a:pt x="18" y="37"/>
                    </a:cubicBezTo>
                    <a:cubicBezTo>
                      <a:pt x="15" y="39"/>
                      <a:pt x="12" y="38"/>
                      <a:pt x="10" y="35"/>
                    </a:cubicBezTo>
                    <a:close/>
                    <a:moveTo>
                      <a:pt x="13" y="78"/>
                    </a:moveTo>
                    <a:cubicBezTo>
                      <a:pt x="12" y="77"/>
                      <a:pt x="11" y="76"/>
                      <a:pt x="10" y="74"/>
                    </a:cubicBezTo>
                    <a:cubicBezTo>
                      <a:pt x="10" y="73"/>
                      <a:pt x="10" y="71"/>
                      <a:pt x="11" y="70"/>
                    </a:cubicBezTo>
                    <a:cubicBezTo>
                      <a:pt x="12" y="68"/>
                      <a:pt x="14" y="67"/>
                      <a:pt x="16" y="67"/>
                    </a:cubicBezTo>
                    <a:cubicBezTo>
                      <a:pt x="17" y="67"/>
                      <a:pt x="18" y="67"/>
                      <a:pt x="19" y="68"/>
                    </a:cubicBezTo>
                    <a:cubicBezTo>
                      <a:pt x="22" y="69"/>
                      <a:pt x="23" y="73"/>
                      <a:pt x="21" y="76"/>
                    </a:cubicBezTo>
                    <a:cubicBezTo>
                      <a:pt x="20" y="79"/>
                      <a:pt x="16" y="80"/>
                      <a:pt x="13" y="78"/>
                    </a:cubicBezTo>
                    <a:close/>
                    <a:moveTo>
                      <a:pt x="56" y="95"/>
                    </a:moveTo>
                    <a:cubicBezTo>
                      <a:pt x="55" y="98"/>
                      <a:pt x="51" y="99"/>
                      <a:pt x="48" y="97"/>
                    </a:cubicBezTo>
                    <a:cubicBezTo>
                      <a:pt x="47" y="97"/>
                      <a:pt x="46" y="95"/>
                      <a:pt x="45" y="94"/>
                    </a:cubicBezTo>
                    <a:cubicBezTo>
                      <a:pt x="45" y="92"/>
                      <a:pt x="45" y="91"/>
                      <a:pt x="46" y="89"/>
                    </a:cubicBezTo>
                    <a:cubicBezTo>
                      <a:pt x="47" y="88"/>
                      <a:pt x="49" y="86"/>
                      <a:pt x="51" y="86"/>
                    </a:cubicBezTo>
                    <a:cubicBezTo>
                      <a:pt x="52" y="86"/>
                      <a:pt x="53" y="87"/>
                      <a:pt x="54" y="87"/>
                    </a:cubicBezTo>
                    <a:cubicBezTo>
                      <a:pt x="57" y="89"/>
                      <a:pt x="58" y="92"/>
                      <a:pt x="56" y="95"/>
                    </a:cubicBezTo>
                    <a:close/>
                    <a:moveTo>
                      <a:pt x="58" y="81"/>
                    </a:moveTo>
                    <a:cubicBezTo>
                      <a:pt x="56" y="80"/>
                      <a:pt x="53" y="79"/>
                      <a:pt x="51" y="79"/>
                    </a:cubicBezTo>
                    <a:cubicBezTo>
                      <a:pt x="47" y="79"/>
                      <a:pt x="43" y="82"/>
                      <a:pt x="41" y="85"/>
                    </a:cubicBezTo>
                    <a:cubicBezTo>
                      <a:pt x="28" y="78"/>
                      <a:pt x="28" y="78"/>
                      <a:pt x="28" y="78"/>
                    </a:cubicBezTo>
                    <a:cubicBezTo>
                      <a:pt x="30" y="72"/>
                      <a:pt x="28" y="65"/>
                      <a:pt x="22" y="62"/>
                    </a:cubicBezTo>
                    <a:cubicBezTo>
                      <a:pt x="21" y="61"/>
                      <a:pt x="20" y="60"/>
                      <a:pt x="18" y="60"/>
                    </a:cubicBezTo>
                    <a:cubicBezTo>
                      <a:pt x="18" y="45"/>
                      <a:pt x="18" y="45"/>
                      <a:pt x="18" y="45"/>
                    </a:cubicBezTo>
                    <a:cubicBezTo>
                      <a:pt x="19" y="45"/>
                      <a:pt x="21" y="44"/>
                      <a:pt x="22" y="43"/>
                    </a:cubicBezTo>
                    <a:cubicBezTo>
                      <a:pt x="25" y="42"/>
                      <a:pt x="27" y="39"/>
                      <a:pt x="28" y="36"/>
                    </a:cubicBezTo>
                    <a:cubicBezTo>
                      <a:pt x="28" y="33"/>
                      <a:pt x="28" y="30"/>
                      <a:pt x="27" y="27"/>
                    </a:cubicBezTo>
                    <a:cubicBezTo>
                      <a:pt x="39" y="20"/>
                      <a:pt x="39" y="20"/>
                      <a:pt x="39" y="20"/>
                    </a:cubicBezTo>
                    <a:cubicBezTo>
                      <a:pt x="40" y="22"/>
                      <a:pt x="42" y="23"/>
                      <a:pt x="44" y="24"/>
                    </a:cubicBezTo>
                    <a:cubicBezTo>
                      <a:pt x="46" y="26"/>
                      <a:pt x="48" y="26"/>
                      <a:pt x="50" y="26"/>
                    </a:cubicBezTo>
                    <a:cubicBezTo>
                      <a:pt x="54" y="26"/>
                      <a:pt x="57" y="25"/>
                      <a:pt x="59" y="22"/>
                    </a:cubicBezTo>
                    <a:cubicBezTo>
                      <a:pt x="74" y="31"/>
                      <a:pt x="74" y="31"/>
                      <a:pt x="74" y="31"/>
                    </a:cubicBezTo>
                    <a:cubicBezTo>
                      <a:pt x="74" y="31"/>
                      <a:pt x="74" y="32"/>
                      <a:pt x="74" y="33"/>
                    </a:cubicBezTo>
                    <a:cubicBezTo>
                      <a:pt x="73" y="38"/>
                      <a:pt x="77" y="43"/>
                      <a:pt x="82" y="45"/>
                    </a:cubicBezTo>
                    <a:cubicBezTo>
                      <a:pt x="83" y="61"/>
                      <a:pt x="83" y="61"/>
                      <a:pt x="83" y="61"/>
                    </a:cubicBezTo>
                    <a:cubicBezTo>
                      <a:pt x="78" y="63"/>
                      <a:pt x="74" y="67"/>
                      <a:pt x="74" y="73"/>
                    </a:cubicBezTo>
                    <a:cubicBezTo>
                      <a:pt x="74" y="74"/>
                      <a:pt x="74" y="76"/>
                      <a:pt x="74" y="77"/>
                    </a:cubicBezTo>
                    <a:cubicBezTo>
                      <a:pt x="61" y="84"/>
                      <a:pt x="61" y="84"/>
                      <a:pt x="61" y="84"/>
                    </a:cubicBezTo>
                    <a:cubicBezTo>
                      <a:pt x="60" y="83"/>
                      <a:pt x="59" y="82"/>
                      <a:pt x="58" y="81"/>
                    </a:cubicBezTo>
                    <a:close/>
                    <a:moveTo>
                      <a:pt x="87" y="79"/>
                    </a:moveTo>
                    <a:cubicBezTo>
                      <a:pt x="87" y="83"/>
                      <a:pt x="87" y="83"/>
                      <a:pt x="87" y="83"/>
                    </a:cubicBezTo>
                    <a:cubicBezTo>
                      <a:pt x="86" y="79"/>
                      <a:pt x="86" y="79"/>
                      <a:pt x="86" y="79"/>
                    </a:cubicBezTo>
                    <a:cubicBezTo>
                      <a:pt x="83" y="79"/>
                      <a:pt x="81" y="76"/>
                      <a:pt x="81" y="73"/>
                    </a:cubicBezTo>
                    <a:cubicBezTo>
                      <a:pt x="81" y="70"/>
                      <a:pt x="83" y="67"/>
                      <a:pt x="87" y="67"/>
                    </a:cubicBezTo>
                    <a:cubicBezTo>
                      <a:pt x="90" y="67"/>
                      <a:pt x="93" y="70"/>
                      <a:pt x="93" y="73"/>
                    </a:cubicBezTo>
                    <a:cubicBezTo>
                      <a:pt x="92" y="76"/>
                      <a:pt x="90" y="79"/>
                      <a:pt x="87" y="79"/>
                    </a:cubicBezTo>
                    <a:close/>
                    <a:moveTo>
                      <a:pt x="128" y="96"/>
                    </a:moveTo>
                    <a:cubicBezTo>
                      <a:pt x="126" y="99"/>
                      <a:pt x="122" y="100"/>
                      <a:pt x="120" y="98"/>
                    </a:cubicBezTo>
                    <a:cubicBezTo>
                      <a:pt x="118" y="98"/>
                      <a:pt x="117" y="96"/>
                      <a:pt x="117" y="95"/>
                    </a:cubicBezTo>
                    <a:cubicBezTo>
                      <a:pt x="116" y="93"/>
                      <a:pt x="117" y="92"/>
                      <a:pt x="117" y="90"/>
                    </a:cubicBezTo>
                    <a:cubicBezTo>
                      <a:pt x="118" y="89"/>
                      <a:pt x="120" y="87"/>
                      <a:pt x="123" y="87"/>
                    </a:cubicBezTo>
                    <a:cubicBezTo>
                      <a:pt x="124" y="87"/>
                      <a:pt x="125" y="88"/>
                      <a:pt x="125" y="88"/>
                    </a:cubicBezTo>
                    <a:cubicBezTo>
                      <a:pt x="128" y="90"/>
                      <a:pt x="129" y="93"/>
                      <a:pt x="128" y="96"/>
                    </a:cubicBezTo>
                    <a:close/>
                    <a:moveTo>
                      <a:pt x="129" y="82"/>
                    </a:moveTo>
                    <a:cubicBezTo>
                      <a:pt x="127" y="81"/>
                      <a:pt x="125" y="80"/>
                      <a:pt x="123" y="80"/>
                    </a:cubicBezTo>
                    <a:cubicBezTo>
                      <a:pt x="118" y="80"/>
                      <a:pt x="114" y="83"/>
                      <a:pt x="112" y="86"/>
                    </a:cubicBezTo>
                    <a:cubicBezTo>
                      <a:pt x="98" y="78"/>
                      <a:pt x="98" y="78"/>
                      <a:pt x="98" y="78"/>
                    </a:cubicBezTo>
                    <a:cubicBezTo>
                      <a:pt x="99" y="77"/>
                      <a:pt x="99" y="75"/>
                      <a:pt x="99" y="73"/>
                    </a:cubicBezTo>
                    <a:cubicBezTo>
                      <a:pt x="100" y="68"/>
                      <a:pt x="97" y="64"/>
                      <a:pt x="92" y="62"/>
                    </a:cubicBezTo>
                    <a:cubicBezTo>
                      <a:pt x="92" y="44"/>
                      <a:pt x="92" y="44"/>
                      <a:pt x="92" y="44"/>
                    </a:cubicBezTo>
                    <a:cubicBezTo>
                      <a:pt x="96" y="42"/>
                      <a:pt x="99" y="38"/>
                      <a:pt x="99" y="33"/>
                    </a:cubicBezTo>
                    <a:cubicBezTo>
                      <a:pt x="99" y="31"/>
                      <a:pt x="99" y="30"/>
                      <a:pt x="98" y="28"/>
                    </a:cubicBezTo>
                    <a:cubicBezTo>
                      <a:pt x="111" y="21"/>
                      <a:pt x="111" y="21"/>
                      <a:pt x="111" y="21"/>
                    </a:cubicBezTo>
                    <a:cubicBezTo>
                      <a:pt x="112" y="23"/>
                      <a:pt x="113" y="24"/>
                      <a:pt x="115" y="25"/>
                    </a:cubicBezTo>
                    <a:cubicBezTo>
                      <a:pt x="117" y="27"/>
                      <a:pt x="119" y="27"/>
                      <a:pt x="121" y="27"/>
                    </a:cubicBezTo>
                    <a:cubicBezTo>
                      <a:pt x="125" y="27"/>
                      <a:pt x="128" y="26"/>
                      <a:pt x="131" y="23"/>
                    </a:cubicBezTo>
                    <a:cubicBezTo>
                      <a:pt x="145" y="32"/>
                      <a:pt x="145" y="32"/>
                      <a:pt x="145" y="32"/>
                    </a:cubicBezTo>
                    <a:cubicBezTo>
                      <a:pt x="145" y="32"/>
                      <a:pt x="145" y="33"/>
                      <a:pt x="145" y="34"/>
                    </a:cubicBezTo>
                    <a:cubicBezTo>
                      <a:pt x="145" y="40"/>
                      <a:pt x="150" y="46"/>
                      <a:pt x="156" y="47"/>
                    </a:cubicBezTo>
                    <a:cubicBezTo>
                      <a:pt x="157" y="61"/>
                      <a:pt x="157" y="61"/>
                      <a:pt x="157" y="61"/>
                    </a:cubicBezTo>
                    <a:cubicBezTo>
                      <a:pt x="150" y="62"/>
                      <a:pt x="145" y="67"/>
                      <a:pt x="145" y="74"/>
                    </a:cubicBezTo>
                    <a:cubicBezTo>
                      <a:pt x="145" y="75"/>
                      <a:pt x="145" y="77"/>
                      <a:pt x="146" y="78"/>
                    </a:cubicBezTo>
                    <a:cubicBezTo>
                      <a:pt x="132" y="85"/>
                      <a:pt x="132" y="85"/>
                      <a:pt x="132" y="85"/>
                    </a:cubicBezTo>
                    <a:cubicBezTo>
                      <a:pt x="132" y="84"/>
                      <a:pt x="130" y="83"/>
                      <a:pt x="129" y="82"/>
                    </a:cubicBezTo>
                    <a:close/>
                    <a:moveTo>
                      <a:pt x="158" y="80"/>
                    </a:moveTo>
                    <a:cubicBezTo>
                      <a:pt x="158" y="84"/>
                      <a:pt x="158" y="84"/>
                      <a:pt x="158" y="84"/>
                    </a:cubicBezTo>
                    <a:cubicBezTo>
                      <a:pt x="158" y="80"/>
                      <a:pt x="158" y="80"/>
                      <a:pt x="158" y="80"/>
                    </a:cubicBezTo>
                    <a:cubicBezTo>
                      <a:pt x="156" y="80"/>
                      <a:pt x="155" y="79"/>
                      <a:pt x="154" y="78"/>
                    </a:cubicBezTo>
                    <a:cubicBezTo>
                      <a:pt x="153" y="77"/>
                      <a:pt x="152" y="76"/>
                      <a:pt x="152" y="74"/>
                    </a:cubicBezTo>
                    <a:cubicBezTo>
                      <a:pt x="152" y="71"/>
                      <a:pt x="155" y="68"/>
                      <a:pt x="158" y="68"/>
                    </a:cubicBezTo>
                    <a:cubicBezTo>
                      <a:pt x="161" y="68"/>
                      <a:pt x="164" y="71"/>
                      <a:pt x="164" y="74"/>
                    </a:cubicBezTo>
                    <a:cubicBezTo>
                      <a:pt x="164" y="77"/>
                      <a:pt x="161" y="80"/>
                      <a:pt x="158" y="8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2" name="Freeform 132"/>
              <p:cNvSpPr>
                <a:spLocks noEditPoints="1"/>
              </p:cNvSpPr>
              <p:nvPr/>
            </p:nvSpPr>
            <p:spPr bwMode="auto">
              <a:xfrm>
                <a:off x="910620" y="2211240"/>
                <a:ext cx="390822" cy="75588"/>
              </a:xfrm>
              <a:custGeom>
                <a:avLst/>
                <a:gdLst/>
                <a:ahLst/>
                <a:cxnLst>
                  <a:cxn ang="0">
                    <a:pos x="0" y="0"/>
                  </a:cxn>
                  <a:cxn ang="0">
                    <a:pos x="0" y="42"/>
                  </a:cxn>
                  <a:cxn ang="0">
                    <a:pos x="200" y="42"/>
                  </a:cxn>
                  <a:cxn ang="0">
                    <a:pos x="200" y="0"/>
                  </a:cxn>
                  <a:cxn ang="0">
                    <a:pos x="0" y="0"/>
                  </a:cxn>
                  <a:cxn ang="0">
                    <a:pos x="192" y="34"/>
                  </a:cxn>
                  <a:cxn ang="0">
                    <a:pos x="8" y="34"/>
                  </a:cxn>
                  <a:cxn ang="0">
                    <a:pos x="8" y="8"/>
                  </a:cxn>
                  <a:cxn ang="0">
                    <a:pos x="192" y="8"/>
                  </a:cxn>
                  <a:cxn ang="0">
                    <a:pos x="192" y="34"/>
                  </a:cxn>
                </a:cxnLst>
                <a:rect l="0" t="0" r="r" b="b"/>
                <a:pathLst>
                  <a:path w="200" h="42">
                    <a:moveTo>
                      <a:pt x="0" y="0"/>
                    </a:moveTo>
                    <a:lnTo>
                      <a:pt x="0" y="42"/>
                    </a:lnTo>
                    <a:lnTo>
                      <a:pt x="200" y="42"/>
                    </a:lnTo>
                    <a:lnTo>
                      <a:pt x="200" y="0"/>
                    </a:lnTo>
                    <a:lnTo>
                      <a:pt x="0" y="0"/>
                    </a:lnTo>
                    <a:close/>
                    <a:moveTo>
                      <a:pt x="192" y="34"/>
                    </a:moveTo>
                    <a:lnTo>
                      <a:pt x="8" y="34"/>
                    </a:lnTo>
                    <a:lnTo>
                      <a:pt x="8" y="8"/>
                    </a:lnTo>
                    <a:lnTo>
                      <a:pt x="192" y="8"/>
                    </a:lnTo>
                    <a:lnTo>
                      <a:pt x="192" y="34"/>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3" name="Rectangle 133"/>
              <p:cNvSpPr>
                <a:spLocks noChangeArrowheads="1"/>
              </p:cNvSpPr>
              <p:nvPr/>
            </p:nvSpPr>
            <p:spPr bwMode="auto">
              <a:xfrm>
                <a:off x="937978" y="2236436"/>
                <a:ext cx="244264" cy="25196"/>
              </a:xfrm>
              <a:prstGeom prst="rect">
                <a:avLst/>
              </a:prstGeom>
              <a:solidFill>
                <a:srgbClr val="C7C8C9"/>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4" name="Freeform 134"/>
              <p:cNvSpPr>
                <a:spLocks/>
              </p:cNvSpPr>
              <p:nvPr/>
            </p:nvSpPr>
            <p:spPr bwMode="auto">
              <a:xfrm>
                <a:off x="803144" y="3175891"/>
                <a:ext cx="17587" cy="19797"/>
              </a:xfrm>
              <a:custGeom>
                <a:avLst/>
                <a:gdLst/>
                <a:ahLst/>
                <a:cxnLst>
                  <a:cxn ang="0">
                    <a:pos x="10" y="0"/>
                  </a:cxn>
                  <a:cxn ang="0">
                    <a:pos x="0" y="0"/>
                  </a:cxn>
                  <a:cxn ang="0">
                    <a:pos x="0" y="12"/>
                  </a:cxn>
                  <a:cxn ang="0">
                    <a:pos x="10" y="12"/>
                  </a:cxn>
                  <a:cxn ang="0">
                    <a:pos x="10" y="0"/>
                  </a:cxn>
                </a:cxnLst>
                <a:rect l="0" t="0" r="r" b="b"/>
                <a:pathLst>
                  <a:path w="10" h="12">
                    <a:moveTo>
                      <a:pt x="10" y="0"/>
                    </a:moveTo>
                    <a:cubicBezTo>
                      <a:pt x="7" y="0"/>
                      <a:pt x="3" y="0"/>
                      <a:pt x="0" y="0"/>
                    </a:cubicBezTo>
                    <a:cubicBezTo>
                      <a:pt x="0" y="4"/>
                      <a:pt x="0" y="8"/>
                      <a:pt x="0" y="12"/>
                    </a:cubicBezTo>
                    <a:cubicBezTo>
                      <a:pt x="4" y="12"/>
                      <a:pt x="7" y="12"/>
                      <a:pt x="10" y="12"/>
                    </a:cubicBezTo>
                    <a:lnTo>
                      <a:pt x="10"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5" name="Freeform 135"/>
              <p:cNvSpPr>
                <a:spLocks/>
              </p:cNvSpPr>
              <p:nvPr/>
            </p:nvSpPr>
            <p:spPr bwMode="auto">
              <a:xfrm>
                <a:off x="777740" y="3174091"/>
                <a:ext cx="21495" cy="19797"/>
              </a:xfrm>
              <a:custGeom>
                <a:avLst/>
                <a:gdLst/>
                <a:ahLst/>
                <a:cxnLst>
                  <a:cxn ang="0">
                    <a:pos x="11" y="1"/>
                  </a:cxn>
                  <a:cxn ang="0">
                    <a:pos x="0" y="0"/>
                  </a:cxn>
                  <a:cxn ang="0">
                    <a:pos x="0" y="12"/>
                  </a:cxn>
                  <a:cxn ang="0">
                    <a:pos x="12" y="12"/>
                  </a:cxn>
                  <a:cxn ang="0">
                    <a:pos x="11" y="1"/>
                  </a:cxn>
                </a:cxnLst>
                <a:rect l="0" t="0" r="r" b="b"/>
                <a:pathLst>
                  <a:path w="12" h="12">
                    <a:moveTo>
                      <a:pt x="11" y="1"/>
                    </a:moveTo>
                    <a:cubicBezTo>
                      <a:pt x="7" y="1"/>
                      <a:pt x="4" y="1"/>
                      <a:pt x="0" y="0"/>
                    </a:cubicBezTo>
                    <a:cubicBezTo>
                      <a:pt x="0" y="4"/>
                      <a:pt x="0" y="8"/>
                      <a:pt x="0" y="12"/>
                    </a:cubicBezTo>
                    <a:cubicBezTo>
                      <a:pt x="4" y="12"/>
                      <a:pt x="8" y="12"/>
                      <a:pt x="12" y="12"/>
                    </a:cubicBezTo>
                    <a:cubicBezTo>
                      <a:pt x="11" y="9"/>
                      <a:pt x="11" y="5"/>
                      <a:pt x="11"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6" name="Freeform 136"/>
              <p:cNvSpPr>
                <a:spLocks/>
              </p:cNvSpPr>
              <p:nvPr/>
            </p:nvSpPr>
            <p:spPr bwMode="auto">
              <a:xfrm>
                <a:off x="746475" y="3150695"/>
                <a:ext cx="23449" cy="17997"/>
              </a:xfrm>
              <a:custGeom>
                <a:avLst/>
                <a:gdLst/>
                <a:ahLst/>
                <a:cxnLst>
                  <a:cxn ang="0">
                    <a:pos x="13" y="11"/>
                  </a:cxn>
                  <a:cxn ang="0">
                    <a:pos x="12" y="1"/>
                  </a:cxn>
                  <a:cxn ang="0">
                    <a:pos x="0" y="0"/>
                  </a:cxn>
                  <a:cxn ang="0">
                    <a:pos x="1" y="10"/>
                  </a:cxn>
                  <a:cxn ang="0">
                    <a:pos x="13" y="11"/>
                  </a:cxn>
                </a:cxnLst>
                <a:rect l="0" t="0" r="r" b="b"/>
                <a:pathLst>
                  <a:path w="13" h="11">
                    <a:moveTo>
                      <a:pt x="13" y="11"/>
                    </a:moveTo>
                    <a:cubicBezTo>
                      <a:pt x="12" y="7"/>
                      <a:pt x="12" y="4"/>
                      <a:pt x="12" y="1"/>
                    </a:cubicBezTo>
                    <a:cubicBezTo>
                      <a:pt x="8" y="0"/>
                      <a:pt x="4" y="0"/>
                      <a:pt x="0" y="0"/>
                    </a:cubicBezTo>
                    <a:cubicBezTo>
                      <a:pt x="0" y="3"/>
                      <a:pt x="0" y="7"/>
                      <a:pt x="1" y="10"/>
                    </a:cubicBezTo>
                    <a:cubicBezTo>
                      <a:pt x="5" y="10"/>
                      <a:pt x="9" y="10"/>
                      <a:pt x="13"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7" name="Freeform 137"/>
              <p:cNvSpPr>
                <a:spLocks/>
              </p:cNvSpPr>
              <p:nvPr/>
            </p:nvSpPr>
            <p:spPr bwMode="auto">
              <a:xfrm>
                <a:off x="748429" y="3174091"/>
                <a:ext cx="23449" cy="19797"/>
              </a:xfrm>
              <a:custGeom>
                <a:avLst/>
                <a:gdLst/>
                <a:ahLst/>
                <a:cxnLst>
                  <a:cxn ang="0">
                    <a:pos x="13" y="12"/>
                  </a:cxn>
                  <a:cxn ang="0">
                    <a:pos x="12" y="0"/>
                  </a:cxn>
                  <a:cxn ang="0">
                    <a:pos x="0" y="0"/>
                  </a:cxn>
                  <a:cxn ang="0">
                    <a:pos x="1" y="11"/>
                  </a:cxn>
                  <a:cxn ang="0">
                    <a:pos x="13" y="12"/>
                  </a:cxn>
                </a:cxnLst>
                <a:rect l="0" t="0" r="r" b="b"/>
                <a:pathLst>
                  <a:path w="13" h="12">
                    <a:moveTo>
                      <a:pt x="13" y="12"/>
                    </a:moveTo>
                    <a:cubicBezTo>
                      <a:pt x="12" y="8"/>
                      <a:pt x="12" y="4"/>
                      <a:pt x="12" y="0"/>
                    </a:cubicBezTo>
                    <a:cubicBezTo>
                      <a:pt x="8" y="0"/>
                      <a:pt x="4" y="0"/>
                      <a:pt x="0" y="0"/>
                    </a:cubicBezTo>
                    <a:cubicBezTo>
                      <a:pt x="0" y="4"/>
                      <a:pt x="1" y="7"/>
                      <a:pt x="1" y="11"/>
                    </a:cubicBezTo>
                    <a:cubicBezTo>
                      <a:pt x="5" y="11"/>
                      <a:pt x="9" y="12"/>
                      <a:pt x="13"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8" name="Freeform 138"/>
              <p:cNvSpPr>
                <a:spLocks/>
              </p:cNvSpPr>
              <p:nvPr/>
            </p:nvSpPr>
            <p:spPr bwMode="auto">
              <a:xfrm>
                <a:off x="881308" y="3150695"/>
                <a:ext cx="23449" cy="17997"/>
              </a:xfrm>
              <a:custGeom>
                <a:avLst/>
                <a:gdLst/>
                <a:ahLst/>
                <a:cxnLst>
                  <a:cxn ang="0">
                    <a:pos x="0" y="1"/>
                  </a:cxn>
                  <a:cxn ang="0">
                    <a:pos x="0" y="11"/>
                  </a:cxn>
                  <a:cxn ang="0">
                    <a:pos x="12" y="10"/>
                  </a:cxn>
                  <a:cxn ang="0">
                    <a:pos x="13" y="0"/>
                  </a:cxn>
                  <a:cxn ang="0">
                    <a:pos x="0" y="1"/>
                  </a:cxn>
                </a:cxnLst>
                <a:rect l="0" t="0" r="r" b="b"/>
                <a:pathLst>
                  <a:path w="13" h="11">
                    <a:moveTo>
                      <a:pt x="0" y="1"/>
                    </a:moveTo>
                    <a:cubicBezTo>
                      <a:pt x="0" y="4"/>
                      <a:pt x="0" y="7"/>
                      <a:pt x="0" y="11"/>
                    </a:cubicBezTo>
                    <a:cubicBezTo>
                      <a:pt x="4" y="10"/>
                      <a:pt x="8" y="10"/>
                      <a:pt x="12" y="10"/>
                    </a:cubicBezTo>
                    <a:cubicBezTo>
                      <a:pt x="12" y="7"/>
                      <a:pt x="13" y="3"/>
                      <a:pt x="13" y="0"/>
                    </a:cubicBezTo>
                    <a:cubicBezTo>
                      <a:pt x="9" y="0"/>
                      <a:pt x="4" y="0"/>
                      <a:pt x="0"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59" name="Freeform 139"/>
              <p:cNvSpPr>
                <a:spLocks/>
              </p:cNvSpPr>
              <p:nvPr/>
            </p:nvSpPr>
            <p:spPr bwMode="auto">
              <a:xfrm>
                <a:off x="855905" y="3100303"/>
                <a:ext cx="19541" cy="19797"/>
              </a:xfrm>
              <a:custGeom>
                <a:avLst/>
                <a:gdLst/>
                <a:ahLst/>
                <a:cxnLst>
                  <a:cxn ang="0">
                    <a:pos x="0" y="0"/>
                  </a:cxn>
                  <a:cxn ang="0">
                    <a:pos x="1" y="12"/>
                  </a:cxn>
                  <a:cxn ang="0">
                    <a:pos x="1" y="12"/>
                  </a:cxn>
                  <a:cxn ang="0">
                    <a:pos x="12" y="12"/>
                  </a:cxn>
                  <a:cxn ang="0">
                    <a:pos x="12" y="1"/>
                  </a:cxn>
                  <a:cxn ang="0">
                    <a:pos x="0" y="0"/>
                  </a:cxn>
                </a:cxnLst>
                <a:rect l="0" t="0" r="r" b="b"/>
                <a:pathLst>
                  <a:path w="12" h="12">
                    <a:moveTo>
                      <a:pt x="0" y="0"/>
                    </a:moveTo>
                    <a:cubicBezTo>
                      <a:pt x="0" y="4"/>
                      <a:pt x="1" y="8"/>
                      <a:pt x="1" y="12"/>
                    </a:cubicBezTo>
                    <a:cubicBezTo>
                      <a:pt x="1" y="12"/>
                      <a:pt x="1" y="12"/>
                      <a:pt x="1" y="12"/>
                    </a:cubicBezTo>
                    <a:cubicBezTo>
                      <a:pt x="12" y="12"/>
                      <a:pt x="12" y="12"/>
                      <a:pt x="12" y="12"/>
                    </a:cubicBezTo>
                    <a:cubicBezTo>
                      <a:pt x="12" y="8"/>
                      <a:pt x="12" y="5"/>
                      <a:pt x="12" y="1"/>
                    </a:cubicBezTo>
                    <a:cubicBezTo>
                      <a:pt x="8" y="0"/>
                      <a:pt x="4"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0" name="Freeform 140"/>
              <p:cNvSpPr>
                <a:spLocks/>
              </p:cNvSpPr>
              <p:nvPr/>
            </p:nvSpPr>
            <p:spPr bwMode="auto">
              <a:xfrm>
                <a:off x="853951" y="3174091"/>
                <a:ext cx="19541" cy="21597"/>
              </a:xfrm>
              <a:custGeom>
                <a:avLst/>
                <a:gdLst/>
                <a:ahLst/>
                <a:cxnLst>
                  <a:cxn ang="0">
                    <a:pos x="12" y="0"/>
                  </a:cxn>
                  <a:cxn ang="0">
                    <a:pos x="1" y="1"/>
                  </a:cxn>
                  <a:cxn ang="0">
                    <a:pos x="0" y="13"/>
                  </a:cxn>
                  <a:cxn ang="0">
                    <a:pos x="11" y="12"/>
                  </a:cxn>
                  <a:cxn ang="0">
                    <a:pos x="12" y="0"/>
                  </a:cxn>
                </a:cxnLst>
                <a:rect l="0" t="0" r="r" b="b"/>
                <a:pathLst>
                  <a:path w="12" h="13">
                    <a:moveTo>
                      <a:pt x="12" y="0"/>
                    </a:moveTo>
                    <a:cubicBezTo>
                      <a:pt x="8" y="1"/>
                      <a:pt x="4" y="1"/>
                      <a:pt x="1" y="1"/>
                    </a:cubicBezTo>
                    <a:cubicBezTo>
                      <a:pt x="0" y="5"/>
                      <a:pt x="0" y="9"/>
                      <a:pt x="0" y="13"/>
                    </a:cubicBezTo>
                    <a:cubicBezTo>
                      <a:pt x="4" y="12"/>
                      <a:pt x="7" y="12"/>
                      <a:pt x="11" y="12"/>
                    </a:cubicBezTo>
                    <a:cubicBezTo>
                      <a:pt x="11" y="8"/>
                      <a:pt x="12" y="4"/>
                      <a:pt x="12"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1" name="Freeform 141"/>
              <p:cNvSpPr>
                <a:spLocks/>
              </p:cNvSpPr>
              <p:nvPr/>
            </p:nvSpPr>
            <p:spPr bwMode="auto">
              <a:xfrm>
                <a:off x="828547" y="3078706"/>
                <a:ext cx="19541" cy="16198"/>
              </a:xfrm>
              <a:custGeom>
                <a:avLst/>
                <a:gdLst/>
                <a:ahLst/>
                <a:cxnLst>
                  <a:cxn ang="0">
                    <a:pos x="0" y="10"/>
                  </a:cxn>
                  <a:cxn ang="0">
                    <a:pos x="11" y="10"/>
                  </a:cxn>
                  <a:cxn ang="0">
                    <a:pos x="11" y="0"/>
                  </a:cxn>
                  <a:cxn ang="0">
                    <a:pos x="0" y="0"/>
                  </a:cxn>
                  <a:cxn ang="0">
                    <a:pos x="0" y="10"/>
                  </a:cxn>
                </a:cxnLst>
                <a:rect l="0" t="0" r="r" b="b"/>
                <a:pathLst>
                  <a:path w="11" h="10">
                    <a:moveTo>
                      <a:pt x="0" y="10"/>
                    </a:moveTo>
                    <a:cubicBezTo>
                      <a:pt x="3" y="10"/>
                      <a:pt x="7" y="10"/>
                      <a:pt x="11" y="10"/>
                    </a:cubicBezTo>
                    <a:cubicBezTo>
                      <a:pt x="11" y="7"/>
                      <a:pt x="11" y="4"/>
                      <a:pt x="11" y="0"/>
                    </a:cubicBezTo>
                    <a:cubicBezTo>
                      <a:pt x="7" y="0"/>
                      <a:pt x="3" y="0"/>
                      <a:pt x="0" y="0"/>
                    </a:cubicBezTo>
                    <a:lnTo>
                      <a:pt x="0" y="1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2" name="Freeform 142"/>
              <p:cNvSpPr>
                <a:spLocks/>
              </p:cNvSpPr>
              <p:nvPr/>
            </p:nvSpPr>
            <p:spPr bwMode="auto">
              <a:xfrm>
                <a:off x="855905" y="3078706"/>
                <a:ext cx="19541" cy="17997"/>
              </a:xfrm>
              <a:custGeom>
                <a:avLst/>
                <a:gdLst/>
                <a:ahLst/>
                <a:cxnLst>
                  <a:cxn ang="0">
                    <a:pos x="0" y="11"/>
                  </a:cxn>
                  <a:cxn ang="0">
                    <a:pos x="12" y="11"/>
                  </a:cxn>
                  <a:cxn ang="0">
                    <a:pos x="11" y="1"/>
                  </a:cxn>
                  <a:cxn ang="0">
                    <a:pos x="0" y="0"/>
                  </a:cxn>
                  <a:cxn ang="0">
                    <a:pos x="0" y="11"/>
                  </a:cxn>
                </a:cxnLst>
                <a:rect l="0" t="0" r="r" b="b"/>
                <a:pathLst>
                  <a:path w="12" h="11">
                    <a:moveTo>
                      <a:pt x="0" y="11"/>
                    </a:moveTo>
                    <a:cubicBezTo>
                      <a:pt x="4" y="11"/>
                      <a:pt x="8" y="11"/>
                      <a:pt x="12" y="11"/>
                    </a:cubicBezTo>
                    <a:cubicBezTo>
                      <a:pt x="12" y="8"/>
                      <a:pt x="11" y="4"/>
                      <a:pt x="11" y="1"/>
                    </a:cubicBezTo>
                    <a:cubicBezTo>
                      <a:pt x="7" y="1"/>
                      <a:pt x="4" y="0"/>
                      <a:pt x="0" y="0"/>
                    </a:cubicBezTo>
                    <a:cubicBezTo>
                      <a:pt x="0" y="4"/>
                      <a:pt x="0" y="7"/>
                      <a:pt x="0"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3" name="Freeform 143"/>
              <p:cNvSpPr>
                <a:spLocks/>
              </p:cNvSpPr>
              <p:nvPr/>
            </p:nvSpPr>
            <p:spPr bwMode="auto">
              <a:xfrm>
                <a:off x="881308" y="3080506"/>
                <a:ext cx="23449" cy="16198"/>
              </a:xfrm>
              <a:custGeom>
                <a:avLst/>
                <a:gdLst/>
                <a:ahLst/>
                <a:cxnLst>
                  <a:cxn ang="0">
                    <a:pos x="0" y="0"/>
                  </a:cxn>
                  <a:cxn ang="0">
                    <a:pos x="0" y="10"/>
                  </a:cxn>
                  <a:cxn ang="0">
                    <a:pos x="13" y="10"/>
                  </a:cxn>
                  <a:cxn ang="0">
                    <a:pos x="12" y="1"/>
                  </a:cxn>
                  <a:cxn ang="0">
                    <a:pos x="0" y="0"/>
                  </a:cxn>
                </a:cxnLst>
                <a:rect l="0" t="0" r="r" b="b"/>
                <a:pathLst>
                  <a:path w="13" h="10">
                    <a:moveTo>
                      <a:pt x="0" y="0"/>
                    </a:moveTo>
                    <a:cubicBezTo>
                      <a:pt x="0" y="3"/>
                      <a:pt x="0" y="7"/>
                      <a:pt x="0" y="10"/>
                    </a:cubicBezTo>
                    <a:cubicBezTo>
                      <a:pt x="5" y="10"/>
                      <a:pt x="9" y="10"/>
                      <a:pt x="13" y="10"/>
                    </a:cubicBezTo>
                    <a:cubicBezTo>
                      <a:pt x="13" y="7"/>
                      <a:pt x="13" y="4"/>
                      <a:pt x="12" y="1"/>
                    </a:cubicBezTo>
                    <a:cubicBezTo>
                      <a:pt x="8" y="0"/>
                      <a:pt x="4"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4" name="Freeform 144"/>
              <p:cNvSpPr>
                <a:spLocks/>
              </p:cNvSpPr>
              <p:nvPr/>
            </p:nvSpPr>
            <p:spPr bwMode="auto">
              <a:xfrm>
                <a:off x="746475" y="3127298"/>
                <a:ext cx="21495" cy="19797"/>
              </a:xfrm>
              <a:custGeom>
                <a:avLst/>
                <a:gdLst/>
                <a:ahLst/>
                <a:cxnLst>
                  <a:cxn ang="0">
                    <a:pos x="13" y="12"/>
                  </a:cxn>
                  <a:cxn ang="0">
                    <a:pos x="12" y="0"/>
                  </a:cxn>
                  <a:cxn ang="0">
                    <a:pos x="0" y="0"/>
                  </a:cxn>
                  <a:cxn ang="0">
                    <a:pos x="1" y="11"/>
                  </a:cxn>
                  <a:cxn ang="0">
                    <a:pos x="13" y="12"/>
                  </a:cxn>
                </a:cxnLst>
                <a:rect l="0" t="0" r="r" b="b"/>
                <a:pathLst>
                  <a:path w="13" h="12">
                    <a:moveTo>
                      <a:pt x="13" y="12"/>
                    </a:moveTo>
                    <a:cubicBezTo>
                      <a:pt x="13" y="8"/>
                      <a:pt x="13" y="4"/>
                      <a:pt x="12" y="0"/>
                    </a:cubicBezTo>
                    <a:cubicBezTo>
                      <a:pt x="0" y="0"/>
                      <a:pt x="0" y="0"/>
                      <a:pt x="0" y="0"/>
                    </a:cubicBezTo>
                    <a:cubicBezTo>
                      <a:pt x="0" y="4"/>
                      <a:pt x="0" y="7"/>
                      <a:pt x="1" y="11"/>
                    </a:cubicBezTo>
                    <a:cubicBezTo>
                      <a:pt x="5" y="12"/>
                      <a:pt x="9" y="12"/>
                      <a:pt x="13"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5" name="Freeform 145"/>
              <p:cNvSpPr>
                <a:spLocks/>
              </p:cNvSpPr>
              <p:nvPr/>
            </p:nvSpPr>
            <p:spPr bwMode="auto">
              <a:xfrm>
                <a:off x="773832" y="3078706"/>
                <a:ext cx="21495" cy="17997"/>
              </a:xfrm>
              <a:custGeom>
                <a:avLst/>
                <a:gdLst/>
                <a:ahLst/>
                <a:cxnLst>
                  <a:cxn ang="0">
                    <a:pos x="0" y="11"/>
                  </a:cxn>
                  <a:cxn ang="0">
                    <a:pos x="12" y="10"/>
                  </a:cxn>
                  <a:cxn ang="0">
                    <a:pos x="12" y="0"/>
                  </a:cxn>
                  <a:cxn ang="0">
                    <a:pos x="0" y="0"/>
                  </a:cxn>
                  <a:cxn ang="0">
                    <a:pos x="0" y="11"/>
                  </a:cxn>
                </a:cxnLst>
                <a:rect l="0" t="0" r="r" b="b"/>
                <a:pathLst>
                  <a:path w="12" h="11">
                    <a:moveTo>
                      <a:pt x="0" y="11"/>
                    </a:moveTo>
                    <a:cubicBezTo>
                      <a:pt x="4" y="10"/>
                      <a:pt x="8" y="10"/>
                      <a:pt x="12" y="10"/>
                    </a:cubicBezTo>
                    <a:cubicBezTo>
                      <a:pt x="12" y="7"/>
                      <a:pt x="12" y="4"/>
                      <a:pt x="12" y="0"/>
                    </a:cubicBezTo>
                    <a:cubicBezTo>
                      <a:pt x="8" y="0"/>
                      <a:pt x="4" y="0"/>
                      <a:pt x="0" y="0"/>
                    </a:cubicBezTo>
                    <a:cubicBezTo>
                      <a:pt x="0" y="4"/>
                      <a:pt x="0" y="7"/>
                      <a:pt x="0"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6" name="Freeform 146"/>
              <p:cNvSpPr>
                <a:spLocks/>
              </p:cNvSpPr>
              <p:nvPr/>
            </p:nvSpPr>
            <p:spPr bwMode="auto">
              <a:xfrm>
                <a:off x="801190" y="3078706"/>
                <a:ext cx="19541" cy="16198"/>
              </a:xfrm>
              <a:custGeom>
                <a:avLst/>
                <a:gdLst/>
                <a:ahLst/>
                <a:cxnLst>
                  <a:cxn ang="0">
                    <a:pos x="1" y="0"/>
                  </a:cxn>
                  <a:cxn ang="0">
                    <a:pos x="0" y="10"/>
                  </a:cxn>
                  <a:cxn ang="0">
                    <a:pos x="7" y="10"/>
                  </a:cxn>
                  <a:cxn ang="0">
                    <a:pos x="12" y="10"/>
                  </a:cxn>
                  <a:cxn ang="0">
                    <a:pos x="12" y="0"/>
                  </a:cxn>
                  <a:cxn ang="0">
                    <a:pos x="9" y="0"/>
                  </a:cxn>
                  <a:cxn ang="0">
                    <a:pos x="1" y="0"/>
                  </a:cxn>
                </a:cxnLst>
                <a:rect l="0" t="0" r="r" b="b"/>
                <a:pathLst>
                  <a:path w="12" h="10">
                    <a:moveTo>
                      <a:pt x="1" y="0"/>
                    </a:moveTo>
                    <a:cubicBezTo>
                      <a:pt x="0" y="3"/>
                      <a:pt x="0" y="7"/>
                      <a:pt x="0" y="10"/>
                    </a:cubicBezTo>
                    <a:cubicBezTo>
                      <a:pt x="3" y="10"/>
                      <a:pt x="5" y="10"/>
                      <a:pt x="7" y="10"/>
                    </a:cubicBezTo>
                    <a:cubicBezTo>
                      <a:pt x="9" y="10"/>
                      <a:pt x="10" y="10"/>
                      <a:pt x="12" y="10"/>
                    </a:cubicBezTo>
                    <a:cubicBezTo>
                      <a:pt x="12" y="0"/>
                      <a:pt x="12" y="0"/>
                      <a:pt x="12" y="0"/>
                    </a:cubicBezTo>
                    <a:cubicBezTo>
                      <a:pt x="11" y="0"/>
                      <a:pt x="10" y="0"/>
                      <a:pt x="9" y="0"/>
                    </a:cubicBezTo>
                    <a:cubicBezTo>
                      <a:pt x="6" y="0"/>
                      <a:pt x="4" y="0"/>
                      <a:pt x="1"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7" name="Freeform 147"/>
              <p:cNvSpPr>
                <a:spLocks/>
              </p:cNvSpPr>
              <p:nvPr/>
            </p:nvSpPr>
            <p:spPr bwMode="auto">
              <a:xfrm>
                <a:off x="828547" y="3175891"/>
                <a:ext cx="19541" cy="19797"/>
              </a:xfrm>
              <a:custGeom>
                <a:avLst/>
                <a:gdLst/>
                <a:ahLst/>
                <a:cxnLst>
                  <a:cxn ang="0">
                    <a:pos x="10" y="12"/>
                  </a:cxn>
                  <a:cxn ang="0">
                    <a:pos x="11" y="0"/>
                  </a:cxn>
                  <a:cxn ang="0">
                    <a:pos x="0" y="0"/>
                  </a:cxn>
                  <a:cxn ang="0">
                    <a:pos x="0" y="12"/>
                  </a:cxn>
                  <a:cxn ang="0">
                    <a:pos x="1" y="12"/>
                  </a:cxn>
                  <a:cxn ang="0">
                    <a:pos x="10" y="12"/>
                  </a:cxn>
                </a:cxnLst>
                <a:rect l="0" t="0" r="r" b="b"/>
                <a:pathLst>
                  <a:path w="11" h="12">
                    <a:moveTo>
                      <a:pt x="10" y="12"/>
                    </a:moveTo>
                    <a:cubicBezTo>
                      <a:pt x="10" y="8"/>
                      <a:pt x="11" y="4"/>
                      <a:pt x="11" y="0"/>
                    </a:cubicBezTo>
                    <a:cubicBezTo>
                      <a:pt x="7" y="0"/>
                      <a:pt x="3" y="0"/>
                      <a:pt x="0" y="0"/>
                    </a:cubicBezTo>
                    <a:cubicBezTo>
                      <a:pt x="0" y="12"/>
                      <a:pt x="0" y="12"/>
                      <a:pt x="0" y="12"/>
                    </a:cubicBezTo>
                    <a:cubicBezTo>
                      <a:pt x="0" y="12"/>
                      <a:pt x="1" y="12"/>
                      <a:pt x="1" y="12"/>
                    </a:cubicBezTo>
                    <a:cubicBezTo>
                      <a:pt x="4" y="12"/>
                      <a:pt x="7" y="12"/>
                      <a:pt x="10"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8" name="Freeform 148"/>
              <p:cNvSpPr>
                <a:spLocks/>
              </p:cNvSpPr>
              <p:nvPr/>
            </p:nvSpPr>
            <p:spPr bwMode="auto">
              <a:xfrm>
                <a:off x="775786" y="3030113"/>
                <a:ext cx="21495" cy="17997"/>
              </a:xfrm>
              <a:custGeom>
                <a:avLst/>
                <a:gdLst/>
                <a:ahLst/>
                <a:cxnLst>
                  <a:cxn ang="0">
                    <a:pos x="1" y="1"/>
                  </a:cxn>
                  <a:cxn ang="0">
                    <a:pos x="0" y="11"/>
                  </a:cxn>
                  <a:cxn ang="0">
                    <a:pos x="12" y="11"/>
                  </a:cxn>
                  <a:cxn ang="0">
                    <a:pos x="12" y="0"/>
                  </a:cxn>
                  <a:cxn ang="0">
                    <a:pos x="1" y="1"/>
                  </a:cxn>
                </a:cxnLst>
                <a:rect l="0" t="0" r="r" b="b"/>
                <a:pathLst>
                  <a:path w="12" h="11">
                    <a:moveTo>
                      <a:pt x="1" y="1"/>
                    </a:moveTo>
                    <a:cubicBezTo>
                      <a:pt x="1" y="4"/>
                      <a:pt x="1" y="8"/>
                      <a:pt x="0" y="11"/>
                    </a:cubicBezTo>
                    <a:cubicBezTo>
                      <a:pt x="4" y="11"/>
                      <a:pt x="8" y="11"/>
                      <a:pt x="12" y="11"/>
                    </a:cubicBezTo>
                    <a:cubicBezTo>
                      <a:pt x="12" y="7"/>
                      <a:pt x="12" y="4"/>
                      <a:pt x="12" y="0"/>
                    </a:cubicBezTo>
                    <a:cubicBezTo>
                      <a:pt x="9" y="0"/>
                      <a:pt x="5" y="0"/>
                      <a:pt x="1"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69" name="Freeform 149"/>
              <p:cNvSpPr>
                <a:spLocks/>
              </p:cNvSpPr>
              <p:nvPr/>
            </p:nvSpPr>
            <p:spPr bwMode="auto">
              <a:xfrm>
                <a:off x="773832" y="3053510"/>
                <a:ext cx="21495" cy="19797"/>
              </a:xfrm>
              <a:custGeom>
                <a:avLst/>
                <a:gdLst/>
                <a:ahLst/>
                <a:cxnLst>
                  <a:cxn ang="0">
                    <a:pos x="0" y="12"/>
                  </a:cxn>
                  <a:cxn ang="0">
                    <a:pos x="12" y="11"/>
                  </a:cxn>
                  <a:cxn ang="0">
                    <a:pos x="12" y="0"/>
                  </a:cxn>
                  <a:cxn ang="0">
                    <a:pos x="1" y="0"/>
                  </a:cxn>
                  <a:cxn ang="0">
                    <a:pos x="0" y="12"/>
                  </a:cxn>
                </a:cxnLst>
                <a:rect l="0" t="0" r="r" b="b"/>
                <a:pathLst>
                  <a:path w="12" h="12">
                    <a:moveTo>
                      <a:pt x="0" y="12"/>
                    </a:moveTo>
                    <a:cubicBezTo>
                      <a:pt x="4" y="12"/>
                      <a:pt x="8" y="11"/>
                      <a:pt x="12" y="11"/>
                    </a:cubicBezTo>
                    <a:cubicBezTo>
                      <a:pt x="12" y="7"/>
                      <a:pt x="12" y="4"/>
                      <a:pt x="12" y="0"/>
                    </a:cubicBezTo>
                    <a:cubicBezTo>
                      <a:pt x="9" y="0"/>
                      <a:pt x="5" y="0"/>
                      <a:pt x="1" y="0"/>
                    </a:cubicBezTo>
                    <a:cubicBezTo>
                      <a:pt x="1" y="4"/>
                      <a:pt x="1" y="8"/>
                      <a:pt x="0"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0" name="Freeform 150"/>
              <p:cNvSpPr>
                <a:spLocks/>
              </p:cNvSpPr>
              <p:nvPr/>
            </p:nvSpPr>
            <p:spPr bwMode="auto">
              <a:xfrm>
                <a:off x="748429" y="3031913"/>
                <a:ext cx="21495" cy="17997"/>
              </a:xfrm>
              <a:custGeom>
                <a:avLst/>
                <a:gdLst/>
                <a:ahLst/>
                <a:cxnLst>
                  <a:cxn ang="0">
                    <a:pos x="0" y="11"/>
                  </a:cxn>
                  <a:cxn ang="0">
                    <a:pos x="12" y="11"/>
                  </a:cxn>
                  <a:cxn ang="0">
                    <a:pos x="12" y="0"/>
                  </a:cxn>
                  <a:cxn ang="0">
                    <a:pos x="1" y="1"/>
                  </a:cxn>
                  <a:cxn ang="0">
                    <a:pos x="0" y="11"/>
                  </a:cxn>
                </a:cxnLst>
                <a:rect l="0" t="0" r="r" b="b"/>
                <a:pathLst>
                  <a:path w="12" h="11">
                    <a:moveTo>
                      <a:pt x="0" y="11"/>
                    </a:moveTo>
                    <a:cubicBezTo>
                      <a:pt x="4" y="11"/>
                      <a:pt x="8" y="11"/>
                      <a:pt x="12" y="11"/>
                    </a:cubicBezTo>
                    <a:cubicBezTo>
                      <a:pt x="12" y="7"/>
                      <a:pt x="12" y="3"/>
                      <a:pt x="12" y="0"/>
                    </a:cubicBezTo>
                    <a:cubicBezTo>
                      <a:pt x="8" y="0"/>
                      <a:pt x="5" y="0"/>
                      <a:pt x="1" y="1"/>
                    </a:cubicBezTo>
                    <a:cubicBezTo>
                      <a:pt x="0" y="4"/>
                      <a:pt x="0" y="8"/>
                      <a:pt x="0"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1" name="Freeform 151"/>
              <p:cNvSpPr>
                <a:spLocks/>
              </p:cNvSpPr>
              <p:nvPr/>
            </p:nvSpPr>
            <p:spPr bwMode="auto">
              <a:xfrm>
                <a:off x="801190" y="3053510"/>
                <a:ext cx="19541" cy="17997"/>
              </a:xfrm>
              <a:custGeom>
                <a:avLst/>
                <a:gdLst/>
                <a:ahLst/>
                <a:cxnLst>
                  <a:cxn ang="0">
                    <a:pos x="0" y="0"/>
                  </a:cxn>
                  <a:cxn ang="0">
                    <a:pos x="0" y="11"/>
                  </a:cxn>
                  <a:cxn ang="0">
                    <a:pos x="8" y="11"/>
                  </a:cxn>
                  <a:cxn ang="0">
                    <a:pos x="11" y="11"/>
                  </a:cxn>
                  <a:cxn ang="0">
                    <a:pos x="11" y="0"/>
                  </a:cxn>
                  <a:cxn ang="0">
                    <a:pos x="10" y="0"/>
                  </a:cxn>
                  <a:cxn ang="0">
                    <a:pos x="0" y="0"/>
                  </a:cxn>
                </a:cxnLst>
                <a:rect l="0" t="0" r="r" b="b"/>
                <a:pathLst>
                  <a:path w="11" h="11">
                    <a:moveTo>
                      <a:pt x="0" y="0"/>
                    </a:moveTo>
                    <a:cubicBezTo>
                      <a:pt x="0" y="4"/>
                      <a:pt x="0" y="7"/>
                      <a:pt x="0" y="11"/>
                    </a:cubicBezTo>
                    <a:cubicBezTo>
                      <a:pt x="3" y="11"/>
                      <a:pt x="5" y="11"/>
                      <a:pt x="8" y="11"/>
                    </a:cubicBezTo>
                    <a:cubicBezTo>
                      <a:pt x="9" y="11"/>
                      <a:pt x="10" y="11"/>
                      <a:pt x="11" y="11"/>
                    </a:cubicBezTo>
                    <a:cubicBezTo>
                      <a:pt x="11" y="0"/>
                      <a:pt x="11" y="0"/>
                      <a:pt x="11" y="0"/>
                    </a:cubicBezTo>
                    <a:cubicBezTo>
                      <a:pt x="11" y="0"/>
                      <a:pt x="10" y="0"/>
                      <a:pt x="10" y="0"/>
                    </a:cubicBezTo>
                    <a:cubicBezTo>
                      <a:pt x="7" y="0"/>
                      <a:pt x="4"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2" name="Freeform 152"/>
              <p:cNvSpPr>
                <a:spLocks/>
              </p:cNvSpPr>
              <p:nvPr/>
            </p:nvSpPr>
            <p:spPr bwMode="auto">
              <a:xfrm>
                <a:off x="724979" y="3031913"/>
                <a:ext cx="19541" cy="17997"/>
              </a:xfrm>
              <a:custGeom>
                <a:avLst/>
                <a:gdLst/>
                <a:ahLst/>
                <a:cxnLst>
                  <a:cxn ang="0">
                    <a:pos x="1" y="2"/>
                  </a:cxn>
                  <a:cxn ang="0">
                    <a:pos x="0" y="11"/>
                  </a:cxn>
                  <a:cxn ang="0">
                    <a:pos x="10" y="10"/>
                  </a:cxn>
                  <a:cxn ang="0">
                    <a:pos x="11" y="0"/>
                  </a:cxn>
                  <a:cxn ang="0">
                    <a:pos x="2" y="1"/>
                  </a:cxn>
                  <a:cxn ang="0">
                    <a:pos x="1" y="2"/>
                  </a:cxn>
                </a:cxnLst>
                <a:rect l="0" t="0" r="r" b="b"/>
                <a:pathLst>
                  <a:path w="11" h="11">
                    <a:moveTo>
                      <a:pt x="1" y="2"/>
                    </a:moveTo>
                    <a:cubicBezTo>
                      <a:pt x="0" y="5"/>
                      <a:pt x="0" y="8"/>
                      <a:pt x="0" y="11"/>
                    </a:cubicBezTo>
                    <a:cubicBezTo>
                      <a:pt x="3" y="11"/>
                      <a:pt x="6" y="10"/>
                      <a:pt x="10" y="10"/>
                    </a:cubicBezTo>
                    <a:cubicBezTo>
                      <a:pt x="10" y="7"/>
                      <a:pt x="10" y="3"/>
                      <a:pt x="11" y="0"/>
                    </a:cubicBezTo>
                    <a:cubicBezTo>
                      <a:pt x="8" y="0"/>
                      <a:pt x="5" y="0"/>
                      <a:pt x="2" y="1"/>
                    </a:cubicBezTo>
                    <a:cubicBezTo>
                      <a:pt x="1" y="1"/>
                      <a:pt x="1" y="2"/>
                      <a:pt x="1" y="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3" name="Freeform 153"/>
              <p:cNvSpPr>
                <a:spLocks/>
              </p:cNvSpPr>
              <p:nvPr/>
            </p:nvSpPr>
            <p:spPr bwMode="auto">
              <a:xfrm>
                <a:off x="732796" y="3015716"/>
                <a:ext cx="13679" cy="12598"/>
              </a:xfrm>
              <a:custGeom>
                <a:avLst/>
                <a:gdLst/>
                <a:ahLst/>
                <a:cxnLst>
                  <a:cxn ang="0">
                    <a:pos x="0" y="7"/>
                  </a:cxn>
                  <a:cxn ang="0">
                    <a:pos x="6" y="6"/>
                  </a:cxn>
                  <a:cxn ang="0">
                    <a:pos x="7" y="0"/>
                  </a:cxn>
                  <a:cxn ang="0">
                    <a:pos x="0" y="7"/>
                  </a:cxn>
                </a:cxnLst>
                <a:rect l="0" t="0" r="r" b="b"/>
                <a:pathLst>
                  <a:path w="7" h="7">
                    <a:moveTo>
                      <a:pt x="0" y="7"/>
                    </a:moveTo>
                    <a:cubicBezTo>
                      <a:pt x="2" y="6"/>
                      <a:pt x="4" y="6"/>
                      <a:pt x="6" y="6"/>
                    </a:cubicBezTo>
                    <a:cubicBezTo>
                      <a:pt x="6" y="4"/>
                      <a:pt x="7" y="2"/>
                      <a:pt x="7" y="0"/>
                    </a:cubicBezTo>
                    <a:cubicBezTo>
                      <a:pt x="4" y="2"/>
                      <a:pt x="2" y="4"/>
                      <a:pt x="0" y="7"/>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4" name="Freeform 154"/>
              <p:cNvSpPr>
                <a:spLocks/>
              </p:cNvSpPr>
              <p:nvPr/>
            </p:nvSpPr>
            <p:spPr bwMode="auto">
              <a:xfrm>
                <a:off x="828547" y="3053510"/>
                <a:ext cx="19541" cy="17997"/>
              </a:xfrm>
              <a:custGeom>
                <a:avLst/>
                <a:gdLst/>
                <a:ahLst/>
                <a:cxnLst>
                  <a:cxn ang="0">
                    <a:pos x="0" y="11"/>
                  </a:cxn>
                  <a:cxn ang="0">
                    <a:pos x="11" y="11"/>
                  </a:cxn>
                  <a:cxn ang="0">
                    <a:pos x="10" y="0"/>
                  </a:cxn>
                  <a:cxn ang="0">
                    <a:pos x="0" y="0"/>
                  </a:cxn>
                  <a:cxn ang="0">
                    <a:pos x="0" y="11"/>
                  </a:cxn>
                </a:cxnLst>
                <a:rect l="0" t="0" r="r" b="b"/>
                <a:pathLst>
                  <a:path w="11" h="11">
                    <a:moveTo>
                      <a:pt x="0" y="11"/>
                    </a:moveTo>
                    <a:cubicBezTo>
                      <a:pt x="3" y="11"/>
                      <a:pt x="7" y="11"/>
                      <a:pt x="11" y="11"/>
                    </a:cubicBezTo>
                    <a:cubicBezTo>
                      <a:pt x="11" y="8"/>
                      <a:pt x="11" y="4"/>
                      <a:pt x="10" y="0"/>
                    </a:cubicBezTo>
                    <a:cubicBezTo>
                      <a:pt x="7" y="0"/>
                      <a:pt x="3" y="0"/>
                      <a:pt x="0" y="0"/>
                    </a:cubicBezTo>
                    <a:lnTo>
                      <a:pt x="0" y="11"/>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5" name="Freeform 155"/>
              <p:cNvSpPr>
                <a:spLocks/>
              </p:cNvSpPr>
              <p:nvPr/>
            </p:nvSpPr>
            <p:spPr bwMode="auto">
              <a:xfrm>
                <a:off x="908666" y="3055310"/>
                <a:ext cx="19541" cy="21597"/>
              </a:xfrm>
              <a:custGeom>
                <a:avLst/>
                <a:gdLst/>
                <a:ahLst/>
                <a:cxnLst>
                  <a:cxn ang="0">
                    <a:pos x="0" y="0"/>
                  </a:cxn>
                  <a:cxn ang="0">
                    <a:pos x="1" y="12"/>
                  </a:cxn>
                  <a:cxn ang="0">
                    <a:pos x="11" y="13"/>
                  </a:cxn>
                  <a:cxn ang="0">
                    <a:pos x="10" y="1"/>
                  </a:cxn>
                  <a:cxn ang="0">
                    <a:pos x="0" y="0"/>
                  </a:cxn>
                </a:cxnLst>
                <a:rect l="0" t="0" r="r" b="b"/>
                <a:pathLst>
                  <a:path w="11" h="13">
                    <a:moveTo>
                      <a:pt x="0" y="0"/>
                    </a:moveTo>
                    <a:cubicBezTo>
                      <a:pt x="0" y="4"/>
                      <a:pt x="0" y="8"/>
                      <a:pt x="1" y="12"/>
                    </a:cubicBezTo>
                    <a:cubicBezTo>
                      <a:pt x="4" y="12"/>
                      <a:pt x="7" y="12"/>
                      <a:pt x="11" y="13"/>
                    </a:cubicBezTo>
                    <a:cubicBezTo>
                      <a:pt x="10" y="9"/>
                      <a:pt x="10" y="5"/>
                      <a:pt x="10" y="1"/>
                    </a:cubicBezTo>
                    <a:cubicBezTo>
                      <a:pt x="6" y="1"/>
                      <a:pt x="3"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6" name="Freeform 156"/>
              <p:cNvSpPr>
                <a:spLocks/>
              </p:cNvSpPr>
              <p:nvPr/>
            </p:nvSpPr>
            <p:spPr bwMode="auto">
              <a:xfrm>
                <a:off x="910620" y="3082305"/>
                <a:ext cx="17587" cy="16198"/>
              </a:xfrm>
              <a:custGeom>
                <a:avLst/>
                <a:gdLst/>
                <a:ahLst/>
                <a:cxnLst>
                  <a:cxn ang="0">
                    <a:pos x="0" y="0"/>
                  </a:cxn>
                  <a:cxn ang="0">
                    <a:pos x="1" y="10"/>
                  </a:cxn>
                  <a:cxn ang="0">
                    <a:pos x="10" y="10"/>
                  </a:cxn>
                  <a:cxn ang="0">
                    <a:pos x="10" y="0"/>
                  </a:cxn>
                  <a:cxn ang="0">
                    <a:pos x="0" y="0"/>
                  </a:cxn>
                </a:cxnLst>
                <a:rect l="0" t="0" r="r" b="b"/>
                <a:pathLst>
                  <a:path w="10" h="10">
                    <a:moveTo>
                      <a:pt x="0" y="0"/>
                    </a:moveTo>
                    <a:cubicBezTo>
                      <a:pt x="0" y="3"/>
                      <a:pt x="1" y="6"/>
                      <a:pt x="1" y="10"/>
                    </a:cubicBezTo>
                    <a:cubicBezTo>
                      <a:pt x="4" y="10"/>
                      <a:pt x="7" y="10"/>
                      <a:pt x="10" y="10"/>
                    </a:cubicBezTo>
                    <a:cubicBezTo>
                      <a:pt x="10" y="7"/>
                      <a:pt x="10" y="4"/>
                      <a:pt x="10" y="0"/>
                    </a:cubicBezTo>
                    <a:cubicBezTo>
                      <a:pt x="7" y="0"/>
                      <a:pt x="3"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7" name="Freeform 157"/>
              <p:cNvSpPr>
                <a:spLocks/>
              </p:cNvSpPr>
              <p:nvPr/>
            </p:nvSpPr>
            <p:spPr bwMode="auto">
              <a:xfrm>
                <a:off x="910620" y="3127298"/>
                <a:ext cx="19541" cy="17997"/>
              </a:xfrm>
              <a:custGeom>
                <a:avLst/>
                <a:gdLst/>
                <a:ahLst/>
                <a:cxnLst>
                  <a:cxn ang="0">
                    <a:pos x="10" y="0"/>
                  </a:cxn>
                  <a:cxn ang="0">
                    <a:pos x="0" y="0"/>
                  </a:cxn>
                  <a:cxn ang="0">
                    <a:pos x="0" y="11"/>
                  </a:cxn>
                  <a:cxn ang="0">
                    <a:pos x="9" y="11"/>
                  </a:cxn>
                  <a:cxn ang="0">
                    <a:pos x="10" y="0"/>
                  </a:cxn>
                </a:cxnLst>
                <a:rect l="0" t="0" r="r" b="b"/>
                <a:pathLst>
                  <a:path w="10" h="11">
                    <a:moveTo>
                      <a:pt x="10" y="0"/>
                    </a:moveTo>
                    <a:cubicBezTo>
                      <a:pt x="0" y="0"/>
                      <a:pt x="0" y="0"/>
                      <a:pt x="0" y="0"/>
                    </a:cubicBezTo>
                    <a:cubicBezTo>
                      <a:pt x="0" y="3"/>
                      <a:pt x="0" y="7"/>
                      <a:pt x="0" y="11"/>
                    </a:cubicBezTo>
                    <a:cubicBezTo>
                      <a:pt x="3" y="11"/>
                      <a:pt x="6" y="11"/>
                      <a:pt x="9" y="11"/>
                    </a:cubicBezTo>
                    <a:cubicBezTo>
                      <a:pt x="10" y="7"/>
                      <a:pt x="10" y="3"/>
                      <a:pt x="1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8" name="Freeform 158"/>
              <p:cNvSpPr>
                <a:spLocks/>
              </p:cNvSpPr>
              <p:nvPr/>
            </p:nvSpPr>
            <p:spPr bwMode="auto">
              <a:xfrm>
                <a:off x="853951" y="3053510"/>
                <a:ext cx="19541" cy="19797"/>
              </a:xfrm>
              <a:custGeom>
                <a:avLst/>
                <a:gdLst/>
                <a:ahLst/>
                <a:cxnLst>
                  <a:cxn ang="0">
                    <a:pos x="1" y="12"/>
                  </a:cxn>
                  <a:cxn ang="0">
                    <a:pos x="12" y="12"/>
                  </a:cxn>
                  <a:cxn ang="0">
                    <a:pos x="11" y="0"/>
                  </a:cxn>
                  <a:cxn ang="0">
                    <a:pos x="0" y="0"/>
                  </a:cxn>
                  <a:cxn ang="0">
                    <a:pos x="1" y="12"/>
                  </a:cxn>
                </a:cxnLst>
                <a:rect l="0" t="0" r="r" b="b"/>
                <a:pathLst>
                  <a:path w="12" h="12">
                    <a:moveTo>
                      <a:pt x="1" y="12"/>
                    </a:moveTo>
                    <a:cubicBezTo>
                      <a:pt x="4" y="12"/>
                      <a:pt x="8" y="12"/>
                      <a:pt x="12" y="12"/>
                    </a:cubicBezTo>
                    <a:cubicBezTo>
                      <a:pt x="12" y="8"/>
                      <a:pt x="12" y="4"/>
                      <a:pt x="11" y="0"/>
                    </a:cubicBezTo>
                    <a:cubicBezTo>
                      <a:pt x="7" y="0"/>
                      <a:pt x="4" y="0"/>
                      <a:pt x="0" y="0"/>
                    </a:cubicBezTo>
                    <a:cubicBezTo>
                      <a:pt x="0" y="4"/>
                      <a:pt x="0" y="8"/>
                      <a:pt x="1"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79" name="Freeform 159"/>
              <p:cNvSpPr>
                <a:spLocks/>
              </p:cNvSpPr>
              <p:nvPr/>
            </p:nvSpPr>
            <p:spPr bwMode="auto">
              <a:xfrm>
                <a:off x="883262" y="3127298"/>
                <a:ext cx="21495" cy="19797"/>
              </a:xfrm>
              <a:custGeom>
                <a:avLst/>
                <a:gdLst/>
                <a:ahLst/>
                <a:cxnLst>
                  <a:cxn ang="0">
                    <a:pos x="0" y="0"/>
                  </a:cxn>
                  <a:cxn ang="0">
                    <a:pos x="0" y="12"/>
                  </a:cxn>
                  <a:cxn ang="0">
                    <a:pos x="12" y="11"/>
                  </a:cxn>
                  <a:cxn ang="0">
                    <a:pos x="12" y="0"/>
                  </a:cxn>
                  <a:cxn ang="0">
                    <a:pos x="0" y="0"/>
                  </a:cxn>
                </a:cxnLst>
                <a:rect l="0" t="0" r="r" b="b"/>
                <a:pathLst>
                  <a:path w="12" h="12">
                    <a:moveTo>
                      <a:pt x="0" y="0"/>
                    </a:moveTo>
                    <a:cubicBezTo>
                      <a:pt x="0" y="4"/>
                      <a:pt x="0" y="8"/>
                      <a:pt x="0" y="12"/>
                    </a:cubicBezTo>
                    <a:cubicBezTo>
                      <a:pt x="4" y="12"/>
                      <a:pt x="8" y="12"/>
                      <a:pt x="12" y="11"/>
                    </a:cubicBezTo>
                    <a:cubicBezTo>
                      <a:pt x="12" y="7"/>
                      <a:pt x="12" y="3"/>
                      <a:pt x="12" y="0"/>
                    </a:cubicBezTo>
                    <a:lnTo>
                      <a:pt x="0"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0" name="Freeform 160"/>
              <p:cNvSpPr>
                <a:spLocks/>
              </p:cNvSpPr>
              <p:nvPr/>
            </p:nvSpPr>
            <p:spPr bwMode="auto">
              <a:xfrm>
                <a:off x="879354" y="3055310"/>
                <a:ext cx="23449" cy="19797"/>
              </a:xfrm>
              <a:custGeom>
                <a:avLst/>
                <a:gdLst/>
                <a:ahLst/>
                <a:cxnLst>
                  <a:cxn ang="0">
                    <a:pos x="1" y="11"/>
                  </a:cxn>
                  <a:cxn ang="0">
                    <a:pos x="13" y="12"/>
                  </a:cxn>
                  <a:cxn ang="0">
                    <a:pos x="12" y="0"/>
                  </a:cxn>
                  <a:cxn ang="0">
                    <a:pos x="0" y="0"/>
                  </a:cxn>
                  <a:cxn ang="0">
                    <a:pos x="1" y="11"/>
                  </a:cxn>
                </a:cxnLst>
                <a:rect l="0" t="0" r="r" b="b"/>
                <a:pathLst>
                  <a:path w="13" h="12">
                    <a:moveTo>
                      <a:pt x="1" y="11"/>
                    </a:moveTo>
                    <a:cubicBezTo>
                      <a:pt x="5" y="11"/>
                      <a:pt x="9" y="12"/>
                      <a:pt x="13" y="12"/>
                    </a:cubicBezTo>
                    <a:cubicBezTo>
                      <a:pt x="13" y="8"/>
                      <a:pt x="12" y="4"/>
                      <a:pt x="12" y="0"/>
                    </a:cubicBezTo>
                    <a:cubicBezTo>
                      <a:pt x="8" y="0"/>
                      <a:pt x="4" y="0"/>
                      <a:pt x="0" y="0"/>
                    </a:cubicBezTo>
                    <a:cubicBezTo>
                      <a:pt x="0" y="3"/>
                      <a:pt x="1" y="7"/>
                      <a:pt x="1"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1" name="Freeform 161"/>
              <p:cNvSpPr>
                <a:spLocks/>
              </p:cNvSpPr>
              <p:nvPr/>
            </p:nvSpPr>
            <p:spPr bwMode="auto">
              <a:xfrm>
                <a:off x="746475" y="3053510"/>
                <a:ext cx="21495" cy="19797"/>
              </a:xfrm>
              <a:custGeom>
                <a:avLst/>
                <a:gdLst/>
                <a:ahLst/>
                <a:cxnLst>
                  <a:cxn ang="0">
                    <a:pos x="13" y="0"/>
                  </a:cxn>
                  <a:cxn ang="0">
                    <a:pos x="1" y="1"/>
                  </a:cxn>
                  <a:cxn ang="0">
                    <a:pos x="0" y="12"/>
                  </a:cxn>
                  <a:cxn ang="0">
                    <a:pos x="13" y="12"/>
                  </a:cxn>
                  <a:cxn ang="0">
                    <a:pos x="13" y="0"/>
                  </a:cxn>
                </a:cxnLst>
                <a:rect l="0" t="0" r="r" b="b"/>
                <a:pathLst>
                  <a:path w="13" h="12">
                    <a:moveTo>
                      <a:pt x="13" y="0"/>
                    </a:moveTo>
                    <a:cubicBezTo>
                      <a:pt x="9" y="0"/>
                      <a:pt x="5" y="1"/>
                      <a:pt x="1" y="1"/>
                    </a:cubicBezTo>
                    <a:cubicBezTo>
                      <a:pt x="1" y="5"/>
                      <a:pt x="1" y="9"/>
                      <a:pt x="0" y="12"/>
                    </a:cubicBezTo>
                    <a:cubicBezTo>
                      <a:pt x="5" y="12"/>
                      <a:pt x="9" y="12"/>
                      <a:pt x="13" y="12"/>
                    </a:cubicBezTo>
                    <a:cubicBezTo>
                      <a:pt x="13" y="8"/>
                      <a:pt x="13" y="4"/>
                      <a:pt x="13"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2" name="Freeform 162"/>
              <p:cNvSpPr>
                <a:spLocks/>
              </p:cNvSpPr>
              <p:nvPr/>
            </p:nvSpPr>
            <p:spPr bwMode="auto">
              <a:xfrm>
                <a:off x="879354" y="3174091"/>
                <a:ext cx="23449" cy="19797"/>
              </a:xfrm>
              <a:custGeom>
                <a:avLst/>
                <a:gdLst/>
                <a:ahLst/>
                <a:cxnLst>
                  <a:cxn ang="0">
                    <a:pos x="0" y="12"/>
                  </a:cxn>
                  <a:cxn ang="0">
                    <a:pos x="10" y="12"/>
                  </a:cxn>
                  <a:cxn ang="0">
                    <a:pos x="12" y="9"/>
                  </a:cxn>
                  <a:cxn ang="0">
                    <a:pos x="13" y="0"/>
                  </a:cxn>
                  <a:cxn ang="0">
                    <a:pos x="1" y="0"/>
                  </a:cxn>
                  <a:cxn ang="0">
                    <a:pos x="0" y="12"/>
                  </a:cxn>
                </a:cxnLst>
                <a:rect l="0" t="0" r="r" b="b"/>
                <a:pathLst>
                  <a:path w="13" h="12">
                    <a:moveTo>
                      <a:pt x="0" y="12"/>
                    </a:moveTo>
                    <a:cubicBezTo>
                      <a:pt x="3" y="12"/>
                      <a:pt x="7" y="12"/>
                      <a:pt x="10" y="12"/>
                    </a:cubicBezTo>
                    <a:cubicBezTo>
                      <a:pt x="11" y="11"/>
                      <a:pt x="12" y="10"/>
                      <a:pt x="12" y="9"/>
                    </a:cubicBezTo>
                    <a:cubicBezTo>
                      <a:pt x="12" y="6"/>
                      <a:pt x="13" y="3"/>
                      <a:pt x="13" y="0"/>
                    </a:cubicBezTo>
                    <a:cubicBezTo>
                      <a:pt x="9" y="0"/>
                      <a:pt x="5" y="0"/>
                      <a:pt x="1" y="0"/>
                    </a:cubicBezTo>
                    <a:cubicBezTo>
                      <a:pt x="0" y="4"/>
                      <a:pt x="0" y="8"/>
                      <a:pt x="0"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3" name="Freeform 163"/>
              <p:cNvSpPr>
                <a:spLocks/>
              </p:cNvSpPr>
              <p:nvPr/>
            </p:nvSpPr>
            <p:spPr bwMode="auto">
              <a:xfrm>
                <a:off x="934069" y="3103902"/>
                <a:ext cx="11725" cy="16198"/>
              </a:xfrm>
              <a:custGeom>
                <a:avLst/>
                <a:gdLst/>
                <a:ahLst/>
                <a:cxnLst>
                  <a:cxn ang="0">
                    <a:pos x="4" y="10"/>
                  </a:cxn>
                  <a:cxn ang="0">
                    <a:pos x="6" y="0"/>
                  </a:cxn>
                  <a:cxn ang="0">
                    <a:pos x="0" y="0"/>
                  </a:cxn>
                  <a:cxn ang="0">
                    <a:pos x="1" y="10"/>
                  </a:cxn>
                  <a:cxn ang="0">
                    <a:pos x="1" y="10"/>
                  </a:cxn>
                  <a:cxn ang="0">
                    <a:pos x="4" y="10"/>
                  </a:cxn>
                </a:cxnLst>
                <a:rect l="0" t="0" r="r" b="b"/>
                <a:pathLst>
                  <a:path w="6" h="10">
                    <a:moveTo>
                      <a:pt x="4" y="10"/>
                    </a:moveTo>
                    <a:cubicBezTo>
                      <a:pt x="5" y="7"/>
                      <a:pt x="6" y="3"/>
                      <a:pt x="6" y="0"/>
                    </a:cubicBezTo>
                    <a:cubicBezTo>
                      <a:pt x="4" y="0"/>
                      <a:pt x="2" y="0"/>
                      <a:pt x="0" y="0"/>
                    </a:cubicBezTo>
                    <a:cubicBezTo>
                      <a:pt x="1" y="3"/>
                      <a:pt x="1" y="7"/>
                      <a:pt x="1" y="10"/>
                    </a:cubicBezTo>
                    <a:cubicBezTo>
                      <a:pt x="1" y="10"/>
                      <a:pt x="1" y="10"/>
                      <a:pt x="1" y="10"/>
                    </a:cubicBezTo>
                    <a:lnTo>
                      <a:pt x="4" y="1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4" name="Freeform 164"/>
              <p:cNvSpPr>
                <a:spLocks/>
              </p:cNvSpPr>
              <p:nvPr/>
            </p:nvSpPr>
            <p:spPr bwMode="auto">
              <a:xfrm>
                <a:off x="908666" y="3172291"/>
                <a:ext cx="3908" cy="8999"/>
              </a:xfrm>
              <a:custGeom>
                <a:avLst/>
                <a:gdLst/>
                <a:ahLst/>
                <a:cxnLst>
                  <a:cxn ang="0">
                    <a:pos x="1" y="1"/>
                  </a:cxn>
                  <a:cxn ang="0">
                    <a:pos x="0" y="5"/>
                  </a:cxn>
                  <a:cxn ang="0">
                    <a:pos x="3" y="0"/>
                  </a:cxn>
                  <a:cxn ang="0">
                    <a:pos x="1" y="1"/>
                  </a:cxn>
                </a:cxnLst>
                <a:rect l="0" t="0" r="r" b="b"/>
                <a:pathLst>
                  <a:path w="3" h="5">
                    <a:moveTo>
                      <a:pt x="1" y="1"/>
                    </a:moveTo>
                    <a:cubicBezTo>
                      <a:pt x="1" y="2"/>
                      <a:pt x="1" y="3"/>
                      <a:pt x="0" y="5"/>
                    </a:cubicBezTo>
                    <a:cubicBezTo>
                      <a:pt x="1" y="3"/>
                      <a:pt x="2" y="2"/>
                      <a:pt x="3" y="0"/>
                    </a:cubicBezTo>
                    <a:cubicBezTo>
                      <a:pt x="2" y="0"/>
                      <a:pt x="2" y="1"/>
                      <a:pt x="1"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5" name="Freeform 165"/>
              <p:cNvSpPr>
                <a:spLocks/>
              </p:cNvSpPr>
              <p:nvPr/>
            </p:nvSpPr>
            <p:spPr bwMode="auto">
              <a:xfrm>
                <a:off x="877400" y="3199287"/>
                <a:ext cx="15633" cy="17997"/>
              </a:xfrm>
              <a:custGeom>
                <a:avLst/>
                <a:gdLst/>
                <a:ahLst/>
                <a:cxnLst>
                  <a:cxn ang="0">
                    <a:pos x="1" y="1"/>
                  </a:cxn>
                  <a:cxn ang="0">
                    <a:pos x="0" y="11"/>
                  </a:cxn>
                  <a:cxn ang="0">
                    <a:pos x="8" y="11"/>
                  </a:cxn>
                  <a:cxn ang="0">
                    <a:pos x="7" y="1"/>
                  </a:cxn>
                  <a:cxn ang="0">
                    <a:pos x="8" y="0"/>
                  </a:cxn>
                  <a:cxn ang="0">
                    <a:pos x="1" y="1"/>
                  </a:cxn>
                </a:cxnLst>
                <a:rect l="0" t="0" r="r" b="b"/>
                <a:pathLst>
                  <a:path w="8" h="11">
                    <a:moveTo>
                      <a:pt x="1" y="1"/>
                    </a:moveTo>
                    <a:cubicBezTo>
                      <a:pt x="1" y="4"/>
                      <a:pt x="0" y="8"/>
                      <a:pt x="0" y="11"/>
                    </a:cubicBezTo>
                    <a:cubicBezTo>
                      <a:pt x="3" y="11"/>
                      <a:pt x="5" y="11"/>
                      <a:pt x="8" y="11"/>
                    </a:cubicBezTo>
                    <a:cubicBezTo>
                      <a:pt x="7" y="1"/>
                      <a:pt x="7" y="1"/>
                      <a:pt x="7" y="1"/>
                    </a:cubicBezTo>
                    <a:cubicBezTo>
                      <a:pt x="7" y="1"/>
                      <a:pt x="8" y="1"/>
                      <a:pt x="8" y="0"/>
                    </a:cubicBezTo>
                    <a:cubicBezTo>
                      <a:pt x="6" y="1"/>
                      <a:pt x="3" y="1"/>
                      <a:pt x="1"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6" name="Freeform 166"/>
              <p:cNvSpPr>
                <a:spLocks/>
              </p:cNvSpPr>
              <p:nvPr/>
            </p:nvSpPr>
            <p:spPr bwMode="auto">
              <a:xfrm>
                <a:off x="746475" y="3100303"/>
                <a:ext cx="19541" cy="19797"/>
              </a:xfrm>
              <a:custGeom>
                <a:avLst/>
                <a:gdLst/>
                <a:ahLst/>
                <a:cxnLst>
                  <a:cxn ang="0">
                    <a:pos x="12" y="3"/>
                  </a:cxn>
                  <a:cxn ang="0">
                    <a:pos x="12" y="0"/>
                  </a:cxn>
                  <a:cxn ang="0">
                    <a:pos x="0" y="1"/>
                  </a:cxn>
                  <a:cxn ang="0">
                    <a:pos x="0" y="3"/>
                  </a:cxn>
                  <a:cxn ang="0">
                    <a:pos x="0" y="12"/>
                  </a:cxn>
                  <a:cxn ang="0">
                    <a:pos x="12" y="12"/>
                  </a:cxn>
                  <a:cxn ang="0">
                    <a:pos x="12" y="3"/>
                  </a:cxn>
                </a:cxnLst>
                <a:rect l="0" t="0" r="r" b="b"/>
                <a:pathLst>
                  <a:path w="12" h="12">
                    <a:moveTo>
                      <a:pt x="12" y="3"/>
                    </a:moveTo>
                    <a:cubicBezTo>
                      <a:pt x="12" y="2"/>
                      <a:pt x="12" y="1"/>
                      <a:pt x="12" y="0"/>
                    </a:cubicBezTo>
                    <a:cubicBezTo>
                      <a:pt x="8" y="0"/>
                      <a:pt x="4" y="1"/>
                      <a:pt x="0" y="1"/>
                    </a:cubicBezTo>
                    <a:cubicBezTo>
                      <a:pt x="0" y="2"/>
                      <a:pt x="0" y="2"/>
                      <a:pt x="0" y="3"/>
                    </a:cubicBezTo>
                    <a:cubicBezTo>
                      <a:pt x="0" y="6"/>
                      <a:pt x="0" y="9"/>
                      <a:pt x="0" y="12"/>
                    </a:cubicBezTo>
                    <a:cubicBezTo>
                      <a:pt x="12" y="12"/>
                      <a:pt x="12" y="12"/>
                      <a:pt x="12" y="12"/>
                    </a:cubicBezTo>
                    <a:cubicBezTo>
                      <a:pt x="12" y="9"/>
                      <a:pt x="12" y="6"/>
                      <a:pt x="12" y="3"/>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7" name="Freeform 167"/>
              <p:cNvSpPr>
                <a:spLocks/>
              </p:cNvSpPr>
              <p:nvPr/>
            </p:nvSpPr>
            <p:spPr bwMode="auto">
              <a:xfrm>
                <a:off x="855905" y="3127298"/>
                <a:ext cx="19541" cy="19797"/>
              </a:xfrm>
              <a:custGeom>
                <a:avLst/>
                <a:gdLst/>
                <a:ahLst/>
                <a:cxnLst>
                  <a:cxn ang="0">
                    <a:pos x="0" y="0"/>
                  </a:cxn>
                  <a:cxn ang="0">
                    <a:pos x="0" y="12"/>
                  </a:cxn>
                  <a:cxn ang="0">
                    <a:pos x="12" y="12"/>
                  </a:cxn>
                  <a:cxn ang="0">
                    <a:pos x="12" y="0"/>
                  </a:cxn>
                  <a:cxn ang="0">
                    <a:pos x="0" y="0"/>
                  </a:cxn>
                </a:cxnLst>
                <a:rect l="0" t="0" r="r" b="b"/>
                <a:pathLst>
                  <a:path w="12" h="12">
                    <a:moveTo>
                      <a:pt x="0" y="0"/>
                    </a:moveTo>
                    <a:cubicBezTo>
                      <a:pt x="0" y="4"/>
                      <a:pt x="0" y="8"/>
                      <a:pt x="0" y="12"/>
                    </a:cubicBezTo>
                    <a:cubicBezTo>
                      <a:pt x="4" y="12"/>
                      <a:pt x="8" y="12"/>
                      <a:pt x="12" y="12"/>
                    </a:cubicBezTo>
                    <a:cubicBezTo>
                      <a:pt x="12" y="8"/>
                      <a:pt x="12" y="4"/>
                      <a:pt x="12" y="0"/>
                    </a:cubicBezTo>
                    <a:lnTo>
                      <a:pt x="0"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8" name="Freeform 168"/>
              <p:cNvSpPr>
                <a:spLocks/>
              </p:cNvSpPr>
              <p:nvPr/>
            </p:nvSpPr>
            <p:spPr bwMode="auto">
              <a:xfrm>
                <a:off x="910620" y="3102102"/>
                <a:ext cx="19541" cy="17997"/>
              </a:xfrm>
              <a:custGeom>
                <a:avLst/>
                <a:gdLst/>
                <a:ahLst/>
                <a:cxnLst>
                  <a:cxn ang="0">
                    <a:pos x="0" y="11"/>
                  </a:cxn>
                  <a:cxn ang="0">
                    <a:pos x="10" y="11"/>
                  </a:cxn>
                  <a:cxn ang="0">
                    <a:pos x="10" y="11"/>
                  </a:cxn>
                  <a:cxn ang="0">
                    <a:pos x="10" y="1"/>
                  </a:cxn>
                  <a:cxn ang="0">
                    <a:pos x="0" y="0"/>
                  </a:cxn>
                  <a:cxn ang="0">
                    <a:pos x="0" y="11"/>
                  </a:cxn>
                </a:cxnLst>
                <a:rect l="0" t="0" r="r" b="b"/>
                <a:pathLst>
                  <a:path w="10" h="11">
                    <a:moveTo>
                      <a:pt x="0" y="11"/>
                    </a:moveTo>
                    <a:cubicBezTo>
                      <a:pt x="10" y="11"/>
                      <a:pt x="10" y="11"/>
                      <a:pt x="10" y="11"/>
                    </a:cubicBezTo>
                    <a:cubicBezTo>
                      <a:pt x="10" y="11"/>
                      <a:pt x="10" y="11"/>
                      <a:pt x="10" y="11"/>
                    </a:cubicBezTo>
                    <a:cubicBezTo>
                      <a:pt x="10" y="8"/>
                      <a:pt x="10" y="4"/>
                      <a:pt x="10" y="1"/>
                    </a:cubicBezTo>
                    <a:cubicBezTo>
                      <a:pt x="6" y="1"/>
                      <a:pt x="3" y="0"/>
                      <a:pt x="0" y="0"/>
                    </a:cubicBezTo>
                    <a:cubicBezTo>
                      <a:pt x="0" y="4"/>
                      <a:pt x="0" y="8"/>
                      <a:pt x="0"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89" name="Freeform 169"/>
              <p:cNvSpPr>
                <a:spLocks/>
              </p:cNvSpPr>
              <p:nvPr/>
            </p:nvSpPr>
            <p:spPr bwMode="auto">
              <a:xfrm>
                <a:off x="693714" y="3139896"/>
                <a:ext cx="1954" cy="3599"/>
              </a:xfrm>
              <a:custGeom>
                <a:avLst/>
                <a:gdLst/>
                <a:ahLst/>
                <a:cxnLst>
                  <a:cxn ang="0">
                    <a:pos x="1" y="2"/>
                  </a:cxn>
                  <a:cxn ang="0">
                    <a:pos x="1" y="0"/>
                  </a:cxn>
                  <a:cxn ang="0">
                    <a:pos x="0" y="2"/>
                  </a:cxn>
                  <a:cxn ang="0">
                    <a:pos x="1" y="2"/>
                  </a:cxn>
                </a:cxnLst>
                <a:rect l="0" t="0" r="r" b="b"/>
                <a:pathLst>
                  <a:path w="1" h="2">
                    <a:moveTo>
                      <a:pt x="1" y="2"/>
                    </a:moveTo>
                    <a:cubicBezTo>
                      <a:pt x="1" y="2"/>
                      <a:pt x="1" y="1"/>
                      <a:pt x="1" y="0"/>
                    </a:cubicBezTo>
                    <a:cubicBezTo>
                      <a:pt x="1" y="1"/>
                      <a:pt x="0" y="2"/>
                      <a:pt x="0" y="2"/>
                    </a:cubicBezTo>
                    <a:cubicBezTo>
                      <a:pt x="0" y="2"/>
                      <a:pt x="1" y="2"/>
                      <a:pt x="1" y="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0" name="Freeform 170"/>
              <p:cNvSpPr>
                <a:spLocks/>
              </p:cNvSpPr>
              <p:nvPr/>
            </p:nvSpPr>
            <p:spPr bwMode="auto">
              <a:xfrm>
                <a:off x="902804" y="3012116"/>
                <a:ext cx="19541" cy="16198"/>
              </a:xfrm>
              <a:custGeom>
                <a:avLst/>
                <a:gdLst/>
                <a:ahLst/>
                <a:cxnLst>
                  <a:cxn ang="0">
                    <a:pos x="11" y="10"/>
                  </a:cxn>
                  <a:cxn ang="0">
                    <a:pos x="10" y="6"/>
                  </a:cxn>
                  <a:cxn ang="0">
                    <a:pos x="3" y="1"/>
                  </a:cxn>
                  <a:cxn ang="0">
                    <a:pos x="0" y="0"/>
                  </a:cxn>
                  <a:cxn ang="0">
                    <a:pos x="1" y="9"/>
                  </a:cxn>
                  <a:cxn ang="0">
                    <a:pos x="11" y="10"/>
                  </a:cxn>
                </a:cxnLst>
                <a:rect l="0" t="0" r="r" b="b"/>
                <a:pathLst>
                  <a:path w="11" h="10">
                    <a:moveTo>
                      <a:pt x="11" y="10"/>
                    </a:moveTo>
                    <a:cubicBezTo>
                      <a:pt x="11" y="9"/>
                      <a:pt x="10" y="8"/>
                      <a:pt x="10" y="6"/>
                    </a:cubicBezTo>
                    <a:cubicBezTo>
                      <a:pt x="8" y="4"/>
                      <a:pt x="6" y="2"/>
                      <a:pt x="3" y="1"/>
                    </a:cubicBezTo>
                    <a:cubicBezTo>
                      <a:pt x="2" y="0"/>
                      <a:pt x="1" y="0"/>
                      <a:pt x="0" y="0"/>
                    </a:cubicBezTo>
                    <a:cubicBezTo>
                      <a:pt x="0" y="3"/>
                      <a:pt x="0" y="6"/>
                      <a:pt x="1" y="9"/>
                    </a:cubicBezTo>
                    <a:cubicBezTo>
                      <a:pt x="4" y="10"/>
                      <a:pt x="7" y="10"/>
                      <a:pt x="11" y="1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1" name="Freeform 171"/>
              <p:cNvSpPr>
                <a:spLocks/>
              </p:cNvSpPr>
              <p:nvPr/>
            </p:nvSpPr>
            <p:spPr bwMode="auto">
              <a:xfrm>
                <a:off x="703484" y="3127298"/>
                <a:ext cx="11725" cy="17997"/>
              </a:xfrm>
              <a:custGeom>
                <a:avLst/>
                <a:gdLst/>
                <a:ahLst/>
                <a:cxnLst>
                  <a:cxn ang="0">
                    <a:pos x="7" y="0"/>
                  </a:cxn>
                  <a:cxn ang="0">
                    <a:pos x="2" y="0"/>
                  </a:cxn>
                  <a:cxn ang="0">
                    <a:pos x="0" y="4"/>
                  </a:cxn>
                  <a:cxn ang="0">
                    <a:pos x="0" y="11"/>
                  </a:cxn>
                  <a:cxn ang="0">
                    <a:pos x="7" y="11"/>
                  </a:cxn>
                  <a:cxn ang="0">
                    <a:pos x="7" y="0"/>
                  </a:cxn>
                </a:cxnLst>
                <a:rect l="0" t="0" r="r" b="b"/>
                <a:pathLst>
                  <a:path w="7" h="11">
                    <a:moveTo>
                      <a:pt x="7" y="0"/>
                    </a:moveTo>
                    <a:cubicBezTo>
                      <a:pt x="2" y="0"/>
                      <a:pt x="2" y="0"/>
                      <a:pt x="2" y="0"/>
                    </a:cubicBezTo>
                    <a:cubicBezTo>
                      <a:pt x="1" y="1"/>
                      <a:pt x="1" y="2"/>
                      <a:pt x="0" y="4"/>
                    </a:cubicBezTo>
                    <a:cubicBezTo>
                      <a:pt x="0" y="6"/>
                      <a:pt x="0" y="8"/>
                      <a:pt x="0" y="11"/>
                    </a:cubicBezTo>
                    <a:cubicBezTo>
                      <a:pt x="2" y="11"/>
                      <a:pt x="5" y="11"/>
                      <a:pt x="7" y="11"/>
                    </a:cubicBezTo>
                    <a:cubicBezTo>
                      <a:pt x="7" y="7"/>
                      <a:pt x="7" y="3"/>
                      <a:pt x="7"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2" name="Freeform 172"/>
              <p:cNvSpPr>
                <a:spLocks/>
              </p:cNvSpPr>
              <p:nvPr/>
            </p:nvSpPr>
            <p:spPr bwMode="auto">
              <a:xfrm>
                <a:off x="709346" y="3057109"/>
                <a:ext cx="7816" cy="17997"/>
              </a:xfrm>
              <a:custGeom>
                <a:avLst/>
                <a:gdLst/>
                <a:ahLst/>
                <a:cxnLst>
                  <a:cxn ang="0">
                    <a:pos x="3" y="11"/>
                  </a:cxn>
                  <a:cxn ang="0">
                    <a:pos x="4" y="0"/>
                  </a:cxn>
                  <a:cxn ang="0">
                    <a:pos x="3" y="0"/>
                  </a:cxn>
                  <a:cxn ang="0">
                    <a:pos x="0" y="11"/>
                  </a:cxn>
                  <a:cxn ang="0">
                    <a:pos x="3" y="11"/>
                  </a:cxn>
                </a:cxnLst>
                <a:rect l="0" t="0" r="r" b="b"/>
                <a:pathLst>
                  <a:path w="4" h="11">
                    <a:moveTo>
                      <a:pt x="3" y="11"/>
                    </a:moveTo>
                    <a:cubicBezTo>
                      <a:pt x="3" y="8"/>
                      <a:pt x="3" y="4"/>
                      <a:pt x="4" y="0"/>
                    </a:cubicBezTo>
                    <a:cubicBezTo>
                      <a:pt x="3" y="0"/>
                      <a:pt x="3" y="0"/>
                      <a:pt x="3" y="0"/>
                    </a:cubicBezTo>
                    <a:cubicBezTo>
                      <a:pt x="2" y="3"/>
                      <a:pt x="1" y="7"/>
                      <a:pt x="0" y="11"/>
                    </a:cubicBezTo>
                    <a:cubicBezTo>
                      <a:pt x="1" y="11"/>
                      <a:pt x="2" y="11"/>
                      <a:pt x="3"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3" name="Freeform 173"/>
              <p:cNvSpPr>
                <a:spLocks/>
              </p:cNvSpPr>
              <p:nvPr/>
            </p:nvSpPr>
            <p:spPr bwMode="auto">
              <a:xfrm>
                <a:off x="707392" y="3170492"/>
                <a:ext cx="13679" cy="19797"/>
              </a:xfrm>
              <a:custGeom>
                <a:avLst/>
                <a:gdLst/>
                <a:ahLst/>
                <a:cxnLst>
                  <a:cxn ang="0">
                    <a:pos x="0" y="12"/>
                  </a:cxn>
                  <a:cxn ang="0">
                    <a:pos x="8" y="12"/>
                  </a:cxn>
                  <a:cxn ang="0">
                    <a:pos x="7" y="1"/>
                  </a:cxn>
                  <a:cxn ang="0">
                    <a:pos x="1" y="0"/>
                  </a:cxn>
                  <a:cxn ang="0">
                    <a:pos x="0" y="4"/>
                  </a:cxn>
                  <a:cxn ang="0">
                    <a:pos x="0" y="12"/>
                  </a:cxn>
                </a:cxnLst>
                <a:rect l="0" t="0" r="r" b="b"/>
                <a:pathLst>
                  <a:path w="8" h="12">
                    <a:moveTo>
                      <a:pt x="0" y="12"/>
                    </a:moveTo>
                    <a:cubicBezTo>
                      <a:pt x="3" y="12"/>
                      <a:pt x="5" y="12"/>
                      <a:pt x="8" y="12"/>
                    </a:cubicBezTo>
                    <a:cubicBezTo>
                      <a:pt x="7" y="8"/>
                      <a:pt x="7" y="5"/>
                      <a:pt x="7" y="1"/>
                    </a:cubicBezTo>
                    <a:cubicBezTo>
                      <a:pt x="5" y="1"/>
                      <a:pt x="3" y="1"/>
                      <a:pt x="1" y="0"/>
                    </a:cubicBezTo>
                    <a:cubicBezTo>
                      <a:pt x="1" y="1"/>
                      <a:pt x="0" y="3"/>
                      <a:pt x="0" y="4"/>
                    </a:cubicBezTo>
                    <a:cubicBezTo>
                      <a:pt x="0" y="7"/>
                      <a:pt x="0" y="9"/>
                      <a:pt x="0"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4" name="Freeform 174"/>
              <p:cNvSpPr>
                <a:spLocks/>
              </p:cNvSpPr>
              <p:nvPr/>
            </p:nvSpPr>
            <p:spPr bwMode="auto">
              <a:xfrm>
                <a:off x="709346" y="3082305"/>
                <a:ext cx="5862" cy="16198"/>
              </a:xfrm>
              <a:custGeom>
                <a:avLst/>
                <a:gdLst/>
                <a:ahLst/>
                <a:cxnLst>
                  <a:cxn ang="0">
                    <a:pos x="3" y="0"/>
                  </a:cxn>
                  <a:cxn ang="0">
                    <a:pos x="0" y="0"/>
                  </a:cxn>
                  <a:cxn ang="0">
                    <a:pos x="1" y="10"/>
                  </a:cxn>
                  <a:cxn ang="0">
                    <a:pos x="2" y="10"/>
                  </a:cxn>
                  <a:cxn ang="0">
                    <a:pos x="3" y="0"/>
                  </a:cxn>
                </a:cxnLst>
                <a:rect l="0" t="0" r="r" b="b"/>
                <a:pathLst>
                  <a:path w="3" h="10">
                    <a:moveTo>
                      <a:pt x="3" y="0"/>
                    </a:moveTo>
                    <a:cubicBezTo>
                      <a:pt x="2" y="0"/>
                      <a:pt x="1" y="0"/>
                      <a:pt x="0" y="0"/>
                    </a:cubicBezTo>
                    <a:cubicBezTo>
                      <a:pt x="0" y="3"/>
                      <a:pt x="0" y="6"/>
                      <a:pt x="1" y="10"/>
                    </a:cubicBezTo>
                    <a:cubicBezTo>
                      <a:pt x="1" y="10"/>
                      <a:pt x="2" y="10"/>
                      <a:pt x="2" y="10"/>
                    </a:cubicBezTo>
                    <a:cubicBezTo>
                      <a:pt x="3" y="6"/>
                      <a:pt x="3" y="3"/>
                      <a:pt x="3"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5" name="Freeform 175"/>
              <p:cNvSpPr>
                <a:spLocks/>
              </p:cNvSpPr>
              <p:nvPr/>
            </p:nvSpPr>
            <p:spPr bwMode="auto">
              <a:xfrm>
                <a:off x="723025" y="3055310"/>
                <a:ext cx="17587" cy="19797"/>
              </a:xfrm>
              <a:custGeom>
                <a:avLst/>
                <a:gdLst/>
                <a:ahLst/>
                <a:cxnLst>
                  <a:cxn ang="0">
                    <a:pos x="0" y="12"/>
                  </a:cxn>
                  <a:cxn ang="0">
                    <a:pos x="10" y="12"/>
                  </a:cxn>
                  <a:cxn ang="0">
                    <a:pos x="10" y="0"/>
                  </a:cxn>
                  <a:cxn ang="0">
                    <a:pos x="1" y="1"/>
                  </a:cxn>
                  <a:cxn ang="0">
                    <a:pos x="0" y="12"/>
                  </a:cxn>
                </a:cxnLst>
                <a:rect l="0" t="0" r="r" b="b"/>
                <a:pathLst>
                  <a:path w="10" h="12">
                    <a:moveTo>
                      <a:pt x="0" y="12"/>
                    </a:moveTo>
                    <a:cubicBezTo>
                      <a:pt x="3" y="12"/>
                      <a:pt x="6" y="12"/>
                      <a:pt x="10" y="12"/>
                    </a:cubicBezTo>
                    <a:cubicBezTo>
                      <a:pt x="10" y="8"/>
                      <a:pt x="10" y="4"/>
                      <a:pt x="10" y="0"/>
                    </a:cubicBezTo>
                    <a:cubicBezTo>
                      <a:pt x="7" y="0"/>
                      <a:pt x="4" y="0"/>
                      <a:pt x="1" y="1"/>
                    </a:cubicBezTo>
                    <a:cubicBezTo>
                      <a:pt x="0" y="4"/>
                      <a:pt x="0" y="8"/>
                      <a:pt x="0"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6" name="Freeform 176"/>
              <p:cNvSpPr>
                <a:spLocks/>
              </p:cNvSpPr>
              <p:nvPr/>
            </p:nvSpPr>
            <p:spPr bwMode="auto">
              <a:xfrm>
                <a:off x="775786" y="3152495"/>
                <a:ext cx="21495" cy="16198"/>
              </a:xfrm>
              <a:custGeom>
                <a:avLst/>
                <a:gdLst/>
                <a:ahLst/>
                <a:cxnLst>
                  <a:cxn ang="0">
                    <a:pos x="12" y="10"/>
                  </a:cxn>
                  <a:cxn ang="0">
                    <a:pos x="11" y="0"/>
                  </a:cxn>
                  <a:cxn ang="0">
                    <a:pos x="0" y="0"/>
                  </a:cxn>
                  <a:cxn ang="0">
                    <a:pos x="0" y="10"/>
                  </a:cxn>
                  <a:cxn ang="0">
                    <a:pos x="12" y="10"/>
                  </a:cxn>
                </a:cxnLst>
                <a:rect l="0" t="0" r="r" b="b"/>
                <a:pathLst>
                  <a:path w="12" h="10">
                    <a:moveTo>
                      <a:pt x="12" y="10"/>
                    </a:moveTo>
                    <a:cubicBezTo>
                      <a:pt x="12" y="7"/>
                      <a:pt x="11" y="3"/>
                      <a:pt x="11" y="0"/>
                    </a:cubicBezTo>
                    <a:cubicBezTo>
                      <a:pt x="8" y="0"/>
                      <a:pt x="4" y="0"/>
                      <a:pt x="0" y="0"/>
                    </a:cubicBezTo>
                    <a:cubicBezTo>
                      <a:pt x="0" y="3"/>
                      <a:pt x="0" y="6"/>
                      <a:pt x="0" y="10"/>
                    </a:cubicBezTo>
                    <a:cubicBezTo>
                      <a:pt x="4" y="10"/>
                      <a:pt x="8" y="10"/>
                      <a:pt x="12" y="1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7" name="Freeform 177"/>
              <p:cNvSpPr>
                <a:spLocks/>
              </p:cNvSpPr>
              <p:nvPr/>
            </p:nvSpPr>
            <p:spPr bwMode="auto">
              <a:xfrm>
                <a:off x="801190" y="3152495"/>
                <a:ext cx="19541" cy="16198"/>
              </a:xfrm>
              <a:custGeom>
                <a:avLst/>
                <a:gdLst/>
                <a:ahLst/>
                <a:cxnLst>
                  <a:cxn ang="0">
                    <a:pos x="11" y="0"/>
                  </a:cxn>
                  <a:cxn ang="0">
                    <a:pos x="0" y="0"/>
                  </a:cxn>
                  <a:cxn ang="0">
                    <a:pos x="1" y="10"/>
                  </a:cxn>
                  <a:cxn ang="0">
                    <a:pos x="11" y="10"/>
                  </a:cxn>
                  <a:cxn ang="0">
                    <a:pos x="11" y="0"/>
                  </a:cxn>
                </a:cxnLst>
                <a:rect l="0" t="0" r="r" b="b"/>
                <a:pathLst>
                  <a:path w="11" h="10">
                    <a:moveTo>
                      <a:pt x="11" y="0"/>
                    </a:moveTo>
                    <a:cubicBezTo>
                      <a:pt x="8" y="0"/>
                      <a:pt x="4" y="0"/>
                      <a:pt x="0" y="0"/>
                    </a:cubicBezTo>
                    <a:cubicBezTo>
                      <a:pt x="0" y="3"/>
                      <a:pt x="0" y="7"/>
                      <a:pt x="1" y="10"/>
                    </a:cubicBezTo>
                    <a:cubicBezTo>
                      <a:pt x="4" y="10"/>
                      <a:pt x="8" y="10"/>
                      <a:pt x="11" y="10"/>
                    </a:cubicBezTo>
                    <a:lnTo>
                      <a:pt x="11"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8" name="Freeform 178"/>
              <p:cNvSpPr>
                <a:spLocks/>
              </p:cNvSpPr>
              <p:nvPr/>
            </p:nvSpPr>
            <p:spPr bwMode="auto">
              <a:xfrm>
                <a:off x="773832" y="3127298"/>
                <a:ext cx="21495" cy="19797"/>
              </a:xfrm>
              <a:custGeom>
                <a:avLst/>
                <a:gdLst/>
                <a:ahLst/>
                <a:cxnLst>
                  <a:cxn ang="0">
                    <a:pos x="12" y="12"/>
                  </a:cxn>
                  <a:cxn ang="0">
                    <a:pos x="12" y="0"/>
                  </a:cxn>
                  <a:cxn ang="0">
                    <a:pos x="0" y="0"/>
                  </a:cxn>
                  <a:cxn ang="0">
                    <a:pos x="1" y="12"/>
                  </a:cxn>
                  <a:cxn ang="0">
                    <a:pos x="12" y="12"/>
                  </a:cxn>
                </a:cxnLst>
                <a:rect l="0" t="0" r="r" b="b"/>
                <a:pathLst>
                  <a:path w="12" h="12">
                    <a:moveTo>
                      <a:pt x="12" y="12"/>
                    </a:moveTo>
                    <a:cubicBezTo>
                      <a:pt x="12" y="8"/>
                      <a:pt x="12" y="4"/>
                      <a:pt x="12" y="0"/>
                    </a:cubicBezTo>
                    <a:cubicBezTo>
                      <a:pt x="0" y="0"/>
                      <a:pt x="0" y="0"/>
                      <a:pt x="0" y="0"/>
                    </a:cubicBezTo>
                    <a:cubicBezTo>
                      <a:pt x="0" y="4"/>
                      <a:pt x="0" y="8"/>
                      <a:pt x="1" y="12"/>
                    </a:cubicBezTo>
                    <a:cubicBezTo>
                      <a:pt x="5" y="12"/>
                      <a:pt x="8" y="12"/>
                      <a:pt x="12"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199" name="Freeform 179"/>
              <p:cNvSpPr>
                <a:spLocks/>
              </p:cNvSpPr>
              <p:nvPr/>
            </p:nvSpPr>
            <p:spPr bwMode="auto">
              <a:xfrm>
                <a:off x="855905" y="3152495"/>
                <a:ext cx="19541" cy="16198"/>
              </a:xfrm>
              <a:custGeom>
                <a:avLst/>
                <a:gdLst/>
                <a:ahLst/>
                <a:cxnLst>
                  <a:cxn ang="0">
                    <a:pos x="12" y="0"/>
                  </a:cxn>
                  <a:cxn ang="0">
                    <a:pos x="0" y="0"/>
                  </a:cxn>
                  <a:cxn ang="0">
                    <a:pos x="0" y="10"/>
                  </a:cxn>
                  <a:cxn ang="0">
                    <a:pos x="11" y="10"/>
                  </a:cxn>
                  <a:cxn ang="0">
                    <a:pos x="12" y="0"/>
                  </a:cxn>
                </a:cxnLst>
                <a:rect l="0" t="0" r="r" b="b"/>
                <a:pathLst>
                  <a:path w="12" h="10">
                    <a:moveTo>
                      <a:pt x="12" y="0"/>
                    </a:moveTo>
                    <a:cubicBezTo>
                      <a:pt x="8" y="0"/>
                      <a:pt x="4" y="0"/>
                      <a:pt x="0" y="0"/>
                    </a:cubicBezTo>
                    <a:cubicBezTo>
                      <a:pt x="0" y="3"/>
                      <a:pt x="0" y="7"/>
                      <a:pt x="0" y="10"/>
                    </a:cubicBezTo>
                    <a:cubicBezTo>
                      <a:pt x="3" y="10"/>
                      <a:pt x="7" y="10"/>
                      <a:pt x="11" y="10"/>
                    </a:cubicBezTo>
                    <a:cubicBezTo>
                      <a:pt x="11" y="6"/>
                      <a:pt x="11" y="3"/>
                      <a:pt x="12"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0" name="Freeform 180"/>
              <p:cNvSpPr>
                <a:spLocks/>
              </p:cNvSpPr>
              <p:nvPr/>
            </p:nvSpPr>
            <p:spPr bwMode="auto">
              <a:xfrm>
                <a:off x="828547" y="3152495"/>
                <a:ext cx="19541" cy="16198"/>
              </a:xfrm>
              <a:custGeom>
                <a:avLst/>
                <a:gdLst/>
                <a:ahLst/>
                <a:cxnLst>
                  <a:cxn ang="0">
                    <a:pos x="11" y="0"/>
                  </a:cxn>
                  <a:cxn ang="0">
                    <a:pos x="0" y="0"/>
                  </a:cxn>
                  <a:cxn ang="0">
                    <a:pos x="0" y="10"/>
                  </a:cxn>
                  <a:cxn ang="0">
                    <a:pos x="11" y="10"/>
                  </a:cxn>
                  <a:cxn ang="0">
                    <a:pos x="11" y="0"/>
                  </a:cxn>
                </a:cxnLst>
                <a:rect l="0" t="0" r="r" b="b"/>
                <a:pathLst>
                  <a:path w="11" h="10">
                    <a:moveTo>
                      <a:pt x="11" y="0"/>
                    </a:moveTo>
                    <a:cubicBezTo>
                      <a:pt x="7" y="0"/>
                      <a:pt x="3" y="0"/>
                      <a:pt x="0" y="0"/>
                    </a:cubicBezTo>
                    <a:cubicBezTo>
                      <a:pt x="0" y="10"/>
                      <a:pt x="0" y="10"/>
                      <a:pt x="0" y="10"/>
                    </a:cubicBezTo>
                    <a:cubicBezTo>
                      <a:pt x="3" y="10"/>
                      <a:pt x="7" y="10"/>
                      <a:pt x="11" y="10"/>
                    </a:cubicBezTo>
                    <a:cubicBezTo>
                      <a:pt x="11" y="7"/>
                      <a:pt x="11" y="3"/>
                      <a:pt x="11"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1" name="Freeform 181"/>
              <p:cNvSpPr>
                <a:spLocks/>
              </p:cNvSpPr>
              <p:nvPr/>
            </p:nvSpPr>
            <p:spPr bwMode="auto">
              <a:xfrm>
                <a:off x="801190" y="3100303"/>
                <a:ext cx="19541" cy="19797"/>
              </a:xfrm>
              <a:custGeom>
                <a:avLst/>
                <a:gdLst/>
                <a:ahLst/>
                <a:cxnLst>
                  <a:cxn ang="0">
                    <a:pos x="0" y="0"/>
                  </a:cxn>
                  <a:cxn ang="0">
                    <a:pos x="0" y="2"/>
                  </a:cxn>
                  <a:cxn ang="0">
                    <a:pos x="0" y="12"/>
                  </a:cxn>
                  <a:cxn ang="0">
                    <a:pos x="12" y="12"/>
                  </a:cxn>
                  <a:cxn ang="0">
                    <a:pos x="12" y="0"/>
                  </a:cxn>
                  <a:cxn ang="0">
                    <a:pos x="7" y="0"/>
                  </a:cxn>
                  <a:cxn ang="0">
                    <a:pos x="0" y="0"/>
                  </a:cxn>
                </a:cxnLst>
                <a:rect l="0" t="0" r="r" b="b"/>
                <a:pathLst>
                  <a:path w="12" h="12">
                    <a:moveTo>
                      <a:pt x="0" y="0"/>
                    </a:moveTo>
                    <a:cubicBezTo>
                      <a:pt x="0" y="1"/>
                      <a:pt x="0" y="1"/>
                      <a:pt x="0" y="2"/>
                    </a:cubicBezTo>
                    <a:cubicBezTo>
                      <a:pt x="0" y="5"/>
                      <a:pt x="0" y="9"/>
                      <a:pt x="0" y="12"/>
                    </a:cubicBezTo>
                    <a:cubicBezTo>
                      <a:pt x="12" y="12"/>
                      <a:pt x="12" y="12"/>
                      <a:pt x="12" y="12"/>
                    </a:cubicBezTo>
                    <a:cubicBezTo>
                      <a:pt x="12" y="0"/>
                      <a:pt x="12" y="0"/>
                      <a:pt x="12" y="0"/>
                    </a:cubicBezTo>
                    <a:cubicBezTo>
                      <a:pt x="10" y="0"/>
                      <a:pt x="9" y="0"/>
                      <a:pt x="7" y="0"/>
                    </a:cubicBezTo>
                    <a:cubicBezTo>
                      <a:pt x="5" y="0"/>
                      <a:pt x="3"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2" name="Freeform 182"/>
              <p:cNvSpPr>
                <a:spLocks/>
              </p:cNvSpPr>
              <p:nvPr/>
            </p:nvSpPr>
            <p:spPr bwMode="auto">
              <a:xfrm>
                <a:off x="883262" y="3102102"/>
                <a:ext cx="21495" cy="17997"/>
              </a:xfrm>
              <a:custGeom>
                <a:avLst/>
                <a:gdLst/>
                <a:ahLst/>
                <a:cxnLst>
                  <a:cxn ang="0">
                    <a:pos x="12" y="0"/>
                  </a:cxn>
                  <a:cxn ang="0">
                    <a:pos x="0" y="0"/>
                  </a:cxn>
                  <a:cxn ang="0">
                    <a:pos x="0" y="11"/>
                  </a:cxn>
                  <a:cxn ang="0">
                    <a:pos x="12" y="11"/>
                  </a:cxn>
                  <a:cxn ang="0">
                    <a:pos x="12" y="0"/>
                  </a:cxn>
                </a:cxnLst>
                <a:rect l="0" t="0" r="r" b="b"/>
                <a:pathLst>
                  <a:path w="12" h="11">
                    <a:moveTo>
                      <a:pt x="12" y="0"/>
                    </a:moveTo>
                    <a:cubicBezTo>
                      <a:pt x="8" y="0"/>
                      <a:pt x="4" y="0"/>
                      <a:pt x="0" y="0"/>
                    </a:cubicBezTo>
                    <a:cubicBezTo>
                      <a:pt x="0" y="4"/>
                      <a:pt x="0" y="7"/>
                      <a:pt x="0" y="11"/>
                    </a:cubicBezTo>
                    <a:cubicBezTo>
                      <a:pt x="12" y="11"/>
                      <a:pt x="12" y="11"/>
                      <a:pt x="12" y="11"/>
                    </a:cubicBezTo>
                    <a:cubicBezTo>
                      <a:pt x="12" y="8"/>
                      <a:pt x="12" y="4"/>
                      <a:pt x="12"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3" name="Freeform 183"/>
              <p:cNvSpPr>
                <a:spLocks/>
              </p:cNvSpPr>
              <p:nvPr/>
            </p:nvSpPr>
            <p:spPr bwMode="auto">
              <a:xfrm>
                <a:off x="721071" y="3080506"/>
                <a:ext cx="17587" cy="16198"/>
              </a:xfrm>
              <a:custGeom>
                <a:avLst/>
                <a:gdLst/>
                <a:ahLst/>
                <a:cxnLst>
                  <a:cxn ang="0">
                    <a:pos x="10" y="10"/>
                  </a:cxn>
                  <a:cxn ang="0">
                    <a:pos x="10" y="0"/>
                  </a:cxn>
                  <a:cxn ang="0">
                    <a:pos x="1" y="1"/>
                  </a:cxn>
                  <a:cxn ang="0">
                    <a:pos x="0" y="10"/>
                  </a:cxn>
                  <a:cxn ang="0">
                    <a:pos x="10" y="10"/>
                  </a:cxn>
                </a:cxnLst>
                <a:rect l="0" t="0" r="r" b="b"/>
                <a:pathLst>
                  <a:path w="10" h="10">
                    <a:moveTo>
                      <a:pt x="10" y="10"/>
                    </a:moveTo>
                    <a:cubicBezTo>
                      <a:pt x="10" y="7"/>
                      <a:pt x="10" y="4"/>
                      <a:pt x="10" y="0"/>
                    </a:cubicBezTo>
                    <a:cubicBezTo>
                      <a:pt x="7" y="1"/>
                      <a:pt x="4" y="1"/>
                      <a:pt x="1" y="1"/>
                    </a:cubicBezTo>
                    <a:cubicBezTo>
                      <a:pt x="0" y="4"/>
                      <a:pt x="0" y="7"/>
                      <a:pt x="0" y="10"/>
                    </a:cubicBezTo>
                    <a:cubicBezTo>
                      <a:pt x="3" y="10"/>
                      <a:pt x="7" y="10"/>
                      <a:pt x="10" y="1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4" name="Freeform 184"/>
              <p:cNvSpPr>
                <a:spLocks/>
              </p:cNvSpPr>
              <p:nvPr/>
            </p:nvSpPr>
            <p:spPr bwMode="auto">
              <a:xfrm>
                <a:off x="746475" y="3080506"/>
                <a:ext cx="21495" cy="16198"/>
              </a:xfrm>
              <a:custGeom>
                <a:avLst/>
                <a:gdLst/>
                <a:ahLst/>
                <a:cxnLst>
                  <a:cxn ang="0">
                    <a:pos x="13" y="0"/>
                  </a:cxn>
                  <a:cxn ang="0">
                    <a:pos x="0" y="0"/>
                  </a:cxn>
                  <a:cxn ang="0">
                    <a:pos x="0" y="10"/>
                  </a:cxn>
                  <a:cxn ang="0">
                    <a:pos x="12" y="10"/>
                  </a:cxn>
                  <a:cxn ang="0">
                    <a:pos x="13" y="0"/>
                  </a:cxn>
                </a:cxnLst>
                <a:rect l="0" t="0" r="r" b="b"/>
                <a:pathLst>
                  <a:path w="13" h="10">
                    <a:moveTo>
                      <a:pt x="13" y="0"/>
                    </a:moveTo>
                    <a:cubicBezTo>
                      <a:pt x="8" y="0"/>
                      <a:pt x="4" y="0"/>
                      <a:pt x="0" y="0"/>
                    </a:cubicBezTo>
                    <a:cubicBezTo>
                      <a:pt x="0" y="4"/>
                      <a:pt x="0" y="7"/>
                      <a:pt x="0" y="10"/>
                    </a:cubicBezTo>
                    <a:cubicBezTo>
                      <a:pt x="4" y="10"/>
                      <a:pt x="8" y="10"/>
                      <a:pt x="12" y="10"/>
                    </a:cubicBezTo>
                    <a:cubicBezTo>
                      <a:pt x="12" y="6"/>
                      <a:pt x="12" y="3"/>
                      <a:pt x="13"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5" name="Freeform 185"/>
              <p:cNvSpPr>
                <a:spLocks/>
              </p:cNvSpPr>
              <p:nvPr/>
            </p:nvSpPr>
            <p:spPr bwMode="auto">
              <a:xfrm>
                <a:off x="773832" y="3100303"/>
                <a:ext cx="21495" cy="19797"/>
              </a:xfrm>
              <a:custGeom>
                <a:avLst/>
                <a:gdLst/>
                <a:ahLst/>
                <a:cxnLst>
                  <a:cxn ang="0">
                    <a:pos x="12" y="2"/>
                  </a:cxn>
                  <a:cxn ang="0">
                    <a:pos x="12" y="0"/>
                  </a:cxn>
                  <a:cxn ang="0">
                    <a:pos x="0" y="0"/>
                  </a:cxn>
                  <a:cxn ang="0">
                    <a:pos x="0" y="3"/>
                  </a:cxn>
                  <a:cxn ang="0">
                    <a:pos x="0" y="12"/>
                  </a:cxn>
                  <a:cxn ang="0">
                    <a:pos x="12" y="12"/>
                  </a:cxn>
                  <a:cxn ang="0">
                    <a:pos x="12" y="2"/>
                  </a:cxn>
                </a:cxnLst>
                <a:rect l="0" t="0" r="r" b="b"/>
                <a:pathLst>
                  <a:path w="12" h="12">
                    <a:moveTo>
                      <a:pt x="12" y="2"/>
                    </a:moveTo>
                    <a:cubicBezTo>
                      <a:pt x="12" y="1"/>
                      <a:pt x="12" y="1"/>
                      <a:pt x="12" y="0"/>
                    </a:cubicBezTo>
                    <a:cubicBezTo>
                      <a:pt x="8" y="0"/>
                      <a:pt x="4" y="0"/>
                      <a:pt x="0" y="0"/>
                    </a:cubicBezTo>
                    <a:cubicBezTo>
                      <a:pt x="0" y="1"/>
                      <a:pt x="0" y="2"/>
                      <a:pt x="0" y="3"/>
                    </a:cubicBezTo>
                    <a:cubicBezTo>
                      <a:pt x="0" y="6"/>
                      <a:pt x="0" y="9"/>
                      <a:pt x="0" y="12"/>
                    </a:cubicBezTo>
                    <a:cubicBezTo>
                      <a:pt x="12" y="12"/>
                      <a:pt x="12" y="12"/>
                      <a:pt x="12" y="12"/>
                    </a:cubicBezTo>
                    <a:cubicBezTo>
                      <a:pt x="12" y="9"/>
                      <a:pt x="12" y="5"/>
                      <a:pt x="12" y="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6" name="Freeform 186"/>
              <p:cNvSpPr>
                <a:spLocks/>
              </p:cNvSpPr>
              <p:nvPr/>
            </p:nvSpPr>
            <p:spPr bwMode="auto">
              <a:xfrm>
                <a:off x="801190" y="3127298"/>
                <a:ext cx="19541" cy="19797"/>
              </a:xfrm>
              <a:custGeom>
                <a:avLst/>
                <a:gdLst/>
                <a:ahLst/>
                <a:cxnLst>
                  <a:cxn ang="0">
                    <a:pos x="1" y="12"/>
                  </a:cxn>
                  <a:cxn ang="0">
                    <a:pos x="12" y="12"/>
                  </a:cxn>
                  <a:cxn ang="0">
                    <a:pos x="12" y="0"/>
                  </a:cxn>
                  <a:cxn ang="0">
                    <a:pos x="0" y="0"/>
                  </a:cxn>
                  <a:cxn ang="0">
                    <a:pos x="1" y="12"/>
                  </a:cxn>
                </a:cxnLst>
                <a:rect l="0" t="0" r="r" b="b"/>
                <a:pathLst>
                  <a:path w="12" h="12">
                    <a:moveTo>
                      <a:pt x="1" y="12"/>
                    </a:moveTo>
                    <a:cubicBezTo>
                      <a:pt x="5" y="12"/>
                      <a:pt x="9" y="12"/>
                      <a:pt x="12" y="12"/>
                    </a:cubicBezTo>
                    <a:cubicBezTo>
                      <a:pt x="12" y="0"/>
                      <a:pt x="12" y="0"/>
                      <a:pt x="12" y="0"/>
                    </a:cubicBezTo>
                    <a:cubicBezTo>
                      <a:pt x="0" y="0"/>
                      <a:pt x="0" y="0"/>
                      <a:pt x="0" y="0"/>
                    </a:cubicBezTo>
                    <a:cubicBezTo>
                      <a:pt x="1" y="4"/>
                      <a:pt x="1" y="8"/>
                      <a:pt x="1"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7" name="Freeform 187"/>
              <p:cNvSpPr>
                <a:spLocks/>
              </p:cNvSpPr>
              <p:nvPr/>
            </p:nvSpPr>
            <p:spPr bwMode="auto">
              <a:xfrm>
                <a:off x="828547" y="3100303"/>
                <a:ext cx="21495" cy="19797"/>
              </a:xfrm>
              <a:custGeom>
                <a:avLst/>
                <a:gdLst/>
                <a:ahLst/>
                <a:cxnLst>
                  <a:cxn ang="0">
                    <a:pos x="0" y="12"/>
                  </a:cxn>
                  <a:cxn ang="0">
                    <a:pos x="12" y="12"/>
                  </a:cxn>
                  <a:cxn ang="0">
                    <a:pos x="12" y="12"/>
                  </a:cxn>
                  <a:cxn ang="0">
                    <a:pos x="12" y="0"/>
                  </a:cxn>
                  <a:cxn ang="0">
                    <a:pos x="0" y="0"/>
                  </a:cxn>
                  <a:cxn ang="0">
                    <a:pos x="0" y="12"/>
                  </a:cxn>
                </a:cxnLst>
                <a:rect l="0" t="0" r="r" b="b"/>
                <a:pathLst>
                  <a:path w="12" h="12">
                    <a:moveTo>
                      <a:pt x="0" y="12"/>
                    </a:moveTo>
                    <a:cubicBezTo>
                      <a:pt x="12" y="12"/>
                      <a:pt x="12" y="12"/>
                      <a:pt x="12" y="12"/>
                    </a:cubicBezTo>
                    <a:cubicBezTo>
                      <a:pt x="12" y="12"/>
                      <a:pt x="12" y="12"/>
                      <a:pt x="12" y="12"/>
                    </a:cubicBezTo>
                    <a:cubicBezTo>
                      <a:pt x="12" y="8"/>
                      <a:pt x="12" y="4"/>
                      <a:pt x="12" y="0"/>
                    </a:cubicBezTo>
                    <a:cubicBezTo>
                      <a:pt x="7" y="0"/>
                      <a:pt x="3" y="0"/>
                      <a:pt x="0" y="0"/>
                    </a:cubicBezTo>
                    <a:lnTo>
                      <a:pt x="0" y="12"/>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8" name="Freeform 188"/>
              <p:cNvSpPr>
                <a:spLocks/>
              </p:cNvSpPr>
              <p:nvPr/>
            </p:nvSpPr>
            <p:spPr bwMode="auto">
              <a:xfrm>
                <a:off x="828547" y="3127298"/>
                <a:ext cx="21495" cy="19797"/>
              </a:xfrm>
              <a:custGeom>
                <a:avLst/>
                <a:gdLst/>
                <a:ahLst/>
                <a:cxnLst>
                  <a:cxn ang="0">
                    <a:pos x="12" y="0"/>
                  </a:cxn>
                  <a:cxn ang="0">
                    <a:pos x="0" y="0"/>
                  </a:cxn>
                  <a:cxn ang="0">
                    <a:pos x="0" y="12"/>
                  </a:cxn>
                  <a:cxn ang="0">
                    <a:pos x="11" y="12"/>
                  </a:cxn>
                  <a:cxn ang="0">
                    <a:pos x="12" y="0"/>
                  </a:cxn>
                </a:cxnLst>
                <a:rect l="0" t="0" r="r" b="b"/>
                <a:pathLst>
                  <a:path w="12" h="12">
                    <a:moveTo>
                      <a:pt x="12" y="0"/>
                    </a:moveTo>
                    <a:cubicBezTo>
                      <a:pt x="0" y="0"/>
                      <a:pt x="0" y="0"/>
                      <a:pt x="0" y="0"/>
                    </a:cubicBezTo>
                    <a:cubicBezTo>
                      <a:pt x="0" y="12"/>
                      <a:pt x="0" y="12"/>
                      <a:pt x="0" y="12"/>
                    </a:cubicBezTo>
                    <a:cubicBezTo>
                      <a:pt x="3" y="12"/>
                      <a:pt x="7" y="12"/>
                      <a:pt x="11" y="12"/>
                    </a:cubicBezTo>
                    <a:cubicBezTo>
                      <a:pt x="12" y="8"/>
                      <a:pt x="12" y="4"/>
                      <a:pt x="12"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9" name="Freeform 189"/>
              <p:cNvSpPr>
                <a:spLocks/>
              </p:cNvSpPr>
              <p:nvPr/>
            </p:nvSpPr>
            <p:spPr bwMode="auto">
              <a:xfrm>
                <a:off x="781649" y="2997718"/>
                <a:ext cx="19541" cy="5399"/>
              </a:xfrm>
              <a:custGeom>
                <a:avLst/>
                <a:gdLst/>
                <a:ahLst/>
                <a:cxnLst>
                  <a:cxn ang="0">
                    <a:pos x="0" y="4"/>
                  </a:cxn>
                  <a:cxn ang="0">
                    <a:pos x="10" y="4"/>
                  </a:cxn>
                  <a:cxn ang="0">
                    <a:pos x="11" y="0"/>
                  </a:cxn>
                  <a:cxn ang="0">
                    <a:pos x="0" y="2"/>
                  </a:cxn>
                  <a:cxn ang="0">
                    <a:pos x="0" y="4"/>
                  </a:cxn>
                </a:cxnLst>
                <a:rect l="0" t="0" r="r" b="b"/>
                <a:pathLst>
                  <a:path w="11" h="4">
                    <a:moveTo>
                      <a:pt x="0" y="4"/>
                    </a:moveTo>
                    <a:cubicBezTo>
                      <a:pt x="3" y="4"/>
                      <a:pt x="7" y="4"/>
                      <a:pt x="10" y="4"/>
                    </a:cubicBezTo>
                    <a:cubicBezTo>
                      <a:pt x="11" y="2"/>
                      <a:pt x="11" y="1"/>
                      <a:pt x="11" y="0"/>
                    </a:cubicBezTo>
                    <a:cubicBezTo>
                      <a:pt x="7" y="0"/>
                      <a:pt x="3" y="1"/>
                      <a:pt x="0" y="2"/>
                    </a:cubicBezTo>
                    <a:cubicBezTo>
                      <a:pt x="0" y="3"/>
                      <a:pt x="0" y="3"/>
                      <a:pt x="0" y="4"/>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0" name="Freeform 190"/>
              <p:cNvSpPr>
                <a:spLocks/>
              </p:cNvSpPr>
              <p:nvPr/>
            </p:nvSpPr>
            <p:spPr bwMode="auto">
              <a:xfrm>
                <a:off x="801190" y="3030113"/>
                <a:ext cx="19541" cy="17997"/>
              </a:xfrm>
              <a:custGeom>
                <a:avLst/>
                <a:gdLst/>
                <a:ahLst/>
                <a:cxnLst>
                  <a:cxn ang="0">
                    <a:pos x="1" y="0"/>
                  </a:cxn>
                  <a:cxn ang="0">
                    <a:pos x="0" y="11"/>
                  </a:cxn>
                  <a:cxn ang="0">
                    <a:pos x="10" y="11"/>
                  </a:cxn>
                  <a:cxn ang="0">
                    <a:pos x="11" y="11"/>
                  </a:cxn>
                  <a:cxn ang="0">
                    <a:pos x="11" y="0"/>
                  </a:cxn>
                  <a:cxn ang="0">
                    <a:pos x="10" y="0"/>
                  </a:cxn>
                  <a:cxn ang="0">
                    <a:pos x="1" y="0"/>
                  </a:cxn>
                </a:cxnLst>
                <a:rect l="0" t="0" r="r" b="b"/>
                <a:pathLst>
                  <a:path w="11" h="11">
                    <a:moveTo>
                      <a:pt x="1" y="0"/>
                    </a:moveTo>
                    <a:cubicBezTo>
                      <a:pt x="1" y="4"/>
                      <a:pt x="1" y="7"/>
                      <a:pt x="0" y="11"/>
                    </a:cubicBezTo>
                    <a:cubicBezTo>
                      <a:pt x="4" y="11"/>
                      <a:pt x="7" y="11"/>
                      <a:pt x="10" y="11"/>
                    </a:cubicBezTo>
                    <a:cubicBezTo>
                      <a:pt x="10" y="11"/>
                      <a:pt x="11" y="11"/>
                      <a:pt x="11" y="11"/>
                    </a:cubicBezTo>
                    <a:cubicBezTo>
                      <a:pt x="11" y="0"/>
                      <a:pt x="11" y="0"/>
                      <a:pt x="11" y="0"/>
                    </a:cubicBezTo>
                    <a:cubicBezTo>
                      <a:pt x="11" y="0"/>
                      <a:pt x="10" y="0"/>
                      <a:pt x="10" y="0"/>
                    </a:cubicBezTo>
                    <a:cubicBezTo>
                      <a:pt x="7" y="0"/>
                      <a:pt x="4" y="0"/>
                      <a:pt x="1"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1" name="Freeform 191"/>
              <p:cNvSpPr>
                <a:spLocks/>
              </p:cNvSpPr>
              <p:nvPr/>
            </p:nvSpPr>
            <p:spPr bwMode="auto">
              <a:xfrm>
                <a:off x="828547" y="3246080"/>
                <a:ext cx="13679" cy="10798"/>
              </a:xfrm>
              <a:custGeom>
                <a:avLst/>
                <a:gdLst/>
                <a:ahLst/>
                <a:cxnLst>
                  <a:cxn ang="0">
                    <a:pos x="1" y="7"/>
                  </a:cxn>
                  <a:cxn ang="0">
                    <a:pos x="8" y="7"/>
                  </a:cxn>
                  <a:cxn ang="0">
                    <a:pos x="8" y="0"/>
                  </a:cxn>
                  <a:cxn ang="0">
                    <a:pos x="1" y="0"/>
                  </a:cxn>
                  <a:cxn ang="0">
                    <a:pos x="0" y="0"/>
                  </a:cxn>
                  <a:cxn ang="0">
                    <a:pos x="0" y="7"/>
                  </a:cxn>
                  <a:cxn ang="0">
                    <a:pos x="1" y="7"/>
                  </a:cxn>
                </a:cxnLst>
                <a:rect l="0" t="0" r="r" b="b"/>
                <a:pathLst>
                  <a:path w="8" h="7">
                    <a:moveTo>
                      <a:pt x="1" y="7"/>
                    </a:moveTo>
                    <a:cubicBezTo>
                      <a:pt x="3" y="7"/>
                      <a:pt x="5" y="7"/>
                      <a:pt x="8" y="7"/>
                    </a:cubicBezTo>
                    <a:cubicBezTo>
                      <a:pt x="8" y="4"/>
                      <a:pt x="8" y="2"/>
                      <a:pt x="8" y="0"/>
                    </a:cubicBezTo>
                    <a:cubicBezTo>
                      <a:pt x="6" y="0"/>
                      <a:pt x="3" y="0"/>
                      <a:pt x="1" y="0"/>
                    </a:cubicBezTo>
                    <a:cubicBezTo>
                      <a:pt x="1" y="0"/>
                      <a:pt x="0" y="0"/>
                      <a:pt x="0" y="0"/>
                    </a:cubicBezTo>
                    <a:cubicBezTo>
                      <a:pt x="0" y="7"/>
                      <a:pt x="0" y="7"/>
                      <a:pt x="0" y="7"/>
                    </a:cubicBezTo>
                    <a:cubicBezTo>
                      <a:pt x="0" y="7"/>
                      <a:pt x="1" y="7"/>
                      <a:pt x="1" y="7"/>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2" name="Freeform 192"/>
              <p:cNvSpPr>
                <a:spLocks/>
              </p:cNvSpPr>
              <p:nvPr/>
            </p:nvSpPr>
            <p:spPr bwMode="auto">
              <a:xfrm>
                <a:off x="873492" y="3242481"/>
                <a:ext cx="19541" cy="12598"/>
              </a:xfrm>
              <a:custGeom>
                <a:avLst/>
                <a:gdLst/>
                <a:ahLst/>
                <a:cxnLst>
                  <a:cxn ang="0">
                    <a:pos x="11" y="0"/>
                  </a:cxn>
                  <a:cxn ang="0">
                    <a:pos x="1" y="1"/>
                  </a:cxn>
                  <a:cxn ang="0">
                    <a:pos x="0" y="8"/>
                  </a:cxn>
                  <a:cxn ang="0">
                    <a:pos x="11" y="7"/>
                  </a:cxn>
                  <a:cxn ang="0">
                    <a:pos x="11" y="0"/>
                  </a:cxn>
                </a:cxnLst>
                <a:rect l="0" t="0" r="r" b="b"/>
                <a:pathLst>
                  <a:path w="11" h="8">
                    <a:moveTo>
                      <a:pt x="11" y="0"/>
                    </a:moveTo>
                    <a:cubicBezTo>
                      <a:pt x="7" y="1"/>
                      <a:pt x="4" y="1"/>
                      <a:pt x="1" y="1"/>
                    </a:cubicBezTo>
                    <a:cubicBezTo>
                      <a:pt x="1" y="3"/>
                      <a:pt x="0" y="6"/>
                      <a:pt x="0" y="8"/>
                    </a:cubicBezTo>
                    <a:cubicBezTo>
                      <a:pt x="4" y="8"/>
                      <a:pt x="7" y="7"/>
                      <a:pt x="11" y="7"/>
                    </a:cubicBezTo>
                    <a:lnTo>
                      <a:pt x="11"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3" name="Freeform 193"/>
              <p:cNvSpPr>
                <a:spLocks/>
              </p:cNvSpPr>
              <p:nvPr/>
            </p:nvSpPr>
            <p:spPr bwMode="auto">
              <a:xfrm>
                <a:off x="875446" y="3010316"/>
                <a:ext cx="21495" cy="16198"/>
              </a:xfrm>
              <a:custGeom>
                <a:avLst/>
                <a:gdLst/>
                <a:ahLst/>
                <a:cxnLst>
                  <a:cxn ang="0">
                    <a:pos x="12" y="10"/>
                  </a:cxn>
                  <a:cxn ang="0">
                    <a:pos x="11" y="1"/>
                  </a:cxn>
                  <a:cxn ang="0">
                    <a:pos x="0" y="0"/>
                  </a:cxn>
                  <a:cxn ang="0">
                    <a:pos x="1" y="9"/>
                  </a:cxn>
                  <a:cxn ang="0">
                    <a:pos x="12" y="10"/>
                  </a:cxn>
                </a:cxnLst>
                <a:rect l="0" t="0" r="r" b="b"/>
                <a:pathLst>
                  <a:path w="12" h="10">
                    <a:moveTo>
                      <a:pt x="12" y="10"/>
                    </a:moveTo>
                    <a:cubicBezTo>
                      <a:pt x="12" y="7"/>
                      <a:pt x="11" y="4"/>
                      <a:pt x="11" y="1"/>
                    </a:cubicBezTo>
                    <a:cubicBezTo>
                      <a:pt x="7" y="1"/>
                      <a:pt x="3" y="1"/>
                      <a:pt x="0" y="0"/>
                    </a:cubicBezTo>
                    <a:cubicBezTo>
                      <a:pt x="0" y="3"/>
                      <a:pt x="0" y="6"/>
                      <a:pt x="1" y="9"/>
                    </a:cubicBezTo>
                    <a:cubicBezTo>
                      <a:pt x="4" y="10"/>
                      <a:pt x="8" y="10"/>
                      <a:pt x="12" y="1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4" name="Freeform 194"/>
              <p:cNvSpPr>
                <a:spLocks/>
              </p:cNvSpPr>
              <p:nvPr/>
            </p:nvSpPr>
            <p:spPr bwMode="auto">
              <a:xfrm>
                <a:off x="873492" y="2999518"/>
                <a:ext cx="19541" cy="5399"/>
              </a:xfrm>
              <a:custGeom>
                <a:avLst/>
                <a:gdLst/>
                <a:ahLst/>
                <a:cxnLst>
                  <a:cxn ang="0">
                    <a:pos x="0" y="3"/>
                  </a:cxn>
                  <a:cxn ang="0">
                    <a:pos x="10" y="3"/>
                  </a:cxn>
                  <a:cxn ang="0">
                    <a:pos x="0" y="0"/>
                  </a:cxn>
                  <a:cxn ang="0">
                    <a:pos x="0" y="3"/>
                  </a:cxn>
                </a:cxnLst>
                <a:rect l="0" t="0" r="r" b="b"/>
                <a:pathLst>
                  <a:path w="10" h="3">
                    <a:moveTo>
                      <a:pt x="0" y="3"/>
                    </a:moveTo>
                    <a:cubicBezTo>
                      <a:pt x="4" y="3"/>
                      <a:pt x="7" y="3"/>
                      <a:pt x="10" y="3"/>
                    </a:cubicBezTo>
                    <a:cubicBezTo>
                      <a:pt x="7" y="2"/>
                      <a:pt x="4" y="1"/>
                      <a:pt x="0" y="0"/>
                    </a:cubicBezTo>
                    <a:cubicBezTo>
                      <a:pt x="0" y="1"/>
                      <a:pt x="0" y="2"/>
                      <a:pt x="0" y="3"/>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5" name="Freeform 195"/>
              <p:cNvSpPr>
                <a:spLocks/>
              </p:cNvSpPr>
              <p:nvPr/>
            </p:nvSpPr>
            <p:spPr bwMode="auto">
              <a:xfrm>
                <a:off x="828547" y="3224483"/>
                <a:ext cx="15633" cy="14398"/>
              </a:xfrm>
              <a:custGeom>
                <a:avLst/>
                <a:gdLst/>
                <a:ahLst/>
                <a:cxnLst>
                  <a:cxn ang="0">
                    <a:pos x="9" y="9"/>
                  </a:cxn>
                  <a:cxn ang="0">
                    <a:pos x="9" y="0"/>
                  </a:cxn>
                  <a:cxn ang="0">
                    <a:pos x="1" y="0"/>
                  </a:cxn>
                  <a:cxn ang="0">
                    <a:pos x="0" y="0"/>
                  </a:cxn>
                  <a:cxn ang="0">
                    <a:pos x="0" y="9"/>
                  </a:cxn>
                  <a:cxn ang="0">
                    <a:pos x="1" y="9"/>
                  </a:cxn>
                  <a:cxn ang="0">
                    <a:pos x="9" y="9"/>
                  </a:cxn>
                </a:cxnLst>
                <a:rect l="0" t="0" r="r" b="b"/>
                <a:pathLst>
                  <a:path w="9" h="9">
                    <a:moveTo>
                      <a:pt x="9" y="9"/>
                    </a:moveTo>
                    <a:cubicBezTo>
                      <a:pt x="9" y="6"/>
                      <a:pt x="9" y="3"/>
                      <a:pt x="9" y="0"/>
                    </a:cubicBezTo>
                    <a:cubicBezTo>
                      <a:pt x="6" y="0"/>
                      <a:pt x="3" y="0"/>
                      <a:pt x="1" y="0"/>
                    </a:cubicBezTo>
                    <a:cubicBezTo>
                      <a:pt x="1" y="0"/>
                      <a:pt x="0" y="0"/>
                      <a:pt x="0" y="0"/>
                    </a:cubicBezTo>
                    <a:cubicBezTo>
                      <a:pt x="0" y="9"/>
                      <a:pt x="0" y="9"/>
                      <a:pt x="0" y="9"/>
                    </a:cubicBezTo>
                    <a:cubicBezTo>
                      <a:pt x="0" y="9"/>
                      <a:pt x="1" y="9"/>
                      <a:pt x="1" y="9"/>
                    </a:cubicBezTo>
                    <a:cubicBezTo>
                      <a:pt x="3" y="9"/>
                      <a:pt x="6" y="9"/>
                      <a:pt x="9" y="9"/>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6" name="Freeform 196"/>
              <p:cNvSpPr>
                <a:spLocks/>
              </p:cNvSpPr>
              <p:nvPr/>
            </p:nvSpPr>
            <p:spPr bwMode="auto">
              <a:xfrm>
                <a:off x="750383" y="3010316"/>
                <a:ext cx="21495" cy="16198"/>
              </a:xfrm>
              <a:custGeom>
                <a:avLst/>
                <a:gdLst/>
                <a:ahLst/>
                <a:cxnLst>
                  <a:cxn ang="0">
                    <a:pos x="1" y="1"/>
                  </a:cxn>
                  <a:cxn ang="0">
                    <a:pos x="0" y="10"/>
                  </a:cxn>
                  <a:cxn ang="0">
                    <a:pos x="12" y="9"/>
                  </a:cxn>
                  <a:cxn ang="0">
                    <a:pos x="12" y="0"/>
                  </a:cxn>
                  <a:cxn ang="0">
                    <a:pos x="2" y="1"/>
                  </a:cxn>
                  <a:cxn ang="0">
                    <a:pos x="1" y="1"/>
                  </a:cxn>
                </a:cxnLst>
                <a:rect l="0" t="0" r="r" b="b"/>
                <a:pathLst>
                  <a:path w="12" h="10">
                    <a:moveTo>
                      <a:pt x="1" y="1"/>
                    </a:moveTo>
                    <a:cubicBezTo>
                      <a:pt x="1" y="4"/>
                      <a:pt x="0" y="7"/>
                      <a:pt x="0" y="10"/>
                    </a:cubicBezTo>
                    <a:cubicBezTo>
                      <a:pt x="4" y="10"/>
                      <a:pt x="8" y="9"/>
                      <a:pt x="12" y="9"/>
                    </a:cubicBezTo>
                    <a:cubicBezTo>
                      <a:pt x="12" y="6"/>
                      <a:pt x="12" y="3"/>
                      <a:pt x="12" y="0"/>
                    </a:cubicBezTo>
                    <a:cubicBezTo>
                      <a:pt x="9" y="0"/>
                      <a:pt x="6" y="0"/>
                      <a:pt x="2" y="1"/>
                    </a:cubicBezTo>
                    <a:cubicBezTo>
                      <a:pt x="2" y="1"/>
                      <a:pt x="1" y="1"/>
                      <a:pt x="1"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7" name="Freeform 197"/>
              <p:cNvSpPr>
                <a:spLocks/>
              </p:cNvSpPr>
              <p:nvPr/>
            </p:nvSpPr>
            <p:spPr bwMode="auto">
              <a:xfrm>
                <a:off x="850043" y="3010316"/>
                <a:ext cx="21495" cy="14398"/>
              </a:xfrm>
              <a:custGeom>
                <a:avLst/>
                <a:gdLst/>
                <a:ahLst/>
                <a:cxnLst>
                  <a:cxn ang="0">
                    <a:pos x="1" y="9"/>
                  </a:cxn>
                  <a:cxn ang="0">
                    <a:pos x="12" y="9"/>
                  </a:cxn>
                  <a:cxn ang="0">
                    <a:pos x="11" y="0"/>
                  </a:cxn>
                  <a:cxn ang="0">
                    <a:pos x="0" y="0"/>
                  </a:cxn>
                  <a:cxn ang="0">
                    <a:pos x="1" y="9"/>
                  </a:cxn>
                </a:cxnLst>
                <a:rect l="0" t="0" r="r" b="b"/>
                <a:pathLst>
                  <a:path w="12" h="9">
                    <a:moveTo>
                      <a:pt x="1" y="9"/>
                    </a:moveTo>
                    <a:cubicBezTo>
                      <a:pt x="4" y="9"/>
                      <a:pt x="8" y="9"/>
                      <a:pt x="12" y="9"/>
                    </a:cubicBezTo>
                    <a:cubicBezTo>
                      <a:pt x="11" y="6"/>
                      <a:pt x="11" y="3"/>
                      <a:pt x="11" y="0"/>
                    </a:cubicBezTo>
                    <a:cubicBezTo>
                      <a:pt x="7" y="0"/>
                      <a:pt x="4" y="0"/>
                      <a:pt x="0" y="0"/>
                    </a:cubicBezTo>
                    <a:cubicBezTo>
                      <a:pt x="0" y="2"/>
                      <a:pt x="1" y="5"/>
                      <a:pt x="1" y="9"/>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8" name="Freeform 198"/>
              <p:cNvSpPr>
                <a:spLocks/>
              </p:cNvSpPr>
              <p:nvPr/>
            </p:nvSpPr>
            <p:spPr bwMode="auto">
              <a:xfrm>
                <a:off x="805098" y="3224483"/>
                <a:ext cx="15633" cy="14398"/>
              </a:xfrm>
              <a:custGeom>
                <a:avLst/>
                <a:gdLst/>
                <a:ahLst/>
                <a:cxnLst>
                  <a:cxn ang="0">
                    <a:pos x="9" y="0"/>
                  </a:cxn>
                  <a:cxn ang="0">
                    <a:pos x="0" y="0"/>
                  </a:cxn>
                  <a:cxn ang="0">
                    <a:pos x="1" y="9"/>
                  </a:cxn>
                  <a:cxn ang="0">
                    <a:pos x="9" y="9"/>
                  </a:cxn>
                  <a:cxn ang="0">
                    <a:pos x="9" y="0"/>
                  </a:cxn>
                </a:cxnLst>
                <a:rect l="0" t="0" r="r" b="b"/>
                <a:pathLst>
                  <a:path w="9" h="9">
                    <a:moveTo>
                      <a:pt x="9" y="0"/>
                    </a:moveTo>
                    <a:cubicBezTo>
                      <a:pt x="6" y="0"/>
                      <a:pt x="4" y="0"/>
                      <a:pt x="0" y="0"/>
                    </a:cubicBezTo>
                    <a:cubicBezTo>
                      <a:pt x="1" y="3"/>
                      <a:pt x="1" y="6"/>
                      <a:pt x="1" y="9"/>
                    </a:cubicBezTo>
                    <a:cubicBezTo>
                      <a:pt x="4" y="9"/>
                      <a:pt x="7" y="9"/>
                      <a:pt x="9" y="9"/>
                    </a:cubicBezTo>
                    <a:lnTo>
                      <a:pt x="9"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9" name="Freeform 199"/>
              <p:cNvSpPr>
                <a:spLocks/>
              </p:cNvSpPr>
              <p:nvPr/>
            </p:nvSpPr>
            <p:spPr bwMode="auto">
              <a:xfrm>
                <a:off x="803144" y="3008517"/>
                <a:ext cx="17587" cy="14398"/>
              </a:xfrm>
              <a:custGeom>
                <a:avLst/>
                <a:gdLst/>
                <a:ahLst/>
                <a:cxnLst>
                  <a:cxn ang="0">
                    <a:pos x="9" y="0"/>
                  </a:cxn>
                  <a:cxn ang="0">
                    <a:pos x="1" y="0"/>
                  </a:cxn>
                  <a:cxn ang="0">
                    <a:pos x="0" y="9"/>
                  </a:cxn>
                  <a:cxn ang="0">
                    <a:pos x="9" y="9"/>
                  </a:cxn>
                  <a:cxn ang="0">
                    <a:pos x="10" y="9"/>
                  </a:cxn>
                  <a:cxn ang="0">
                    <a:pos x="10" y="0"/>
                  </a:cxn>
                  <a:cxn ang="0">
                    <a:pos x="9" y="0"/>
                  </a:cxn>
                </a:cxnLst>
                <a:rect l="0" t="0" r="r" b="b"/>
                <a:pathLst>
                  <a:path w="10" h="9">
                    <a:moveTo>
                      <a:pt x="9" y="0"/>
                    </a:moveTo>
                    <a:cubicBezTo>
                      <a:pt x="7" y="0"/>
                      <a:pt x="4" y="0"/>
                      <a:pt x="1" y="0"/>
                    </a:cubicBezTo>
                    <a:cubicBezTo>
                      <a:pt x="1" y="3"/>
                      <a:pt x="0" y="6"/>
                      <a:pt x="0" y="9"/>
                    </a:cubicBezTo>
                    <a:cubicBezTo>
                      <a:pt x="3" y="9"/>
                      <a:pt x="6" y="9"/>
                      <a:pt x="9" y="9"/>
                    </a:cubicBezTo>
                    <a:cubicBezTo>
                      <a:pt x="9" y="9"/>
                      <a:pt x="10" y="9"/>
                      <a:pt x="10" y="9"/>
                    </a:cubicBezTo>
                    <a:cubicBezTo>
                      <a:pt x="10" y="0"/>
                      <a:pt x="10" y="0"/>
                      <a:pt x="10" y="0"/>
                    </a:cubicBezTo>
                    <a:cubicBezTo>
                      <a:pt x="10" y="0"/>
                      <a:pt x="9" y="0"/>
                      <a:pt x="9"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0" name="Freeform 200"/>
              <p:cNvSpPr>
                <a:spLocks/>
              </p:cNvSpPr>
              <p:nvPr/>
            </p:nvSpPr>
            <p:spPr bwMode="auto">
              <a:xfrm>
                <a:off x="777740" y="3008517"/>
                <a:ext cx="21495" cy="16198"/>
              </a:xfrm>
              <a:custGeom>
                <a:avLst/>
                <a:gdLst/>
                <a:ahLst/>
                <a:cxnLst>
                  <a:cxn ang="0">
                    <a:pos x="0" y="10"/>
                  </a:cxn>
                  <a:cxn ang="0">
                    <a:pos x="12" y="9"/>
                  </a:cxn>
                  <a:cxn ang="0">
                    <a:pos x="12" y="0"/>
                  </a:cxn>
                  <a:cxn ang="0">
                    <a:pos x="1" y="1"/>
                  </a:cxn>
                  <a:cxn ang="0">
                    <a:pos x="0" y="10"/>
                  </a:cxn>
                </a:cxnLst>
                <a:rect l="0" t="0" r="r" b="b"/>
                <a:pathLst>
                  <a:path w="12" h="10">
                    <a:moveTo>
                      <a:pt x="0" y="10"/>
                    </a:moveTo>
                    <a:cubicBezTo>
                      <a:pt x="4" y="10"/>
                      <a:pt x="8" y="10"/>
                      <a:pt x="12" y="9"/>
                    </a:cubicBezTo>
                    <a:cubicBezTo>
                      <a:pt x="12" y="6"/>
                      <a:pt x="12" y="3"/>
                      <a:pt x="12" y="0"/>
                    </a:cubicBezTo>
                    <a:cubicBezTo>
                      <a:pt x="9" y="0"/>
                      <a:pt x="5" y="1"/>
                      <a:pt x="1" y="1"/>
                    </a:cubicBezTo>
                    <a:cubicBezTo>
                      <a:pt x="1" y="4"/>
                      <a:pt x="1" y="7"/>
                      <a:pt x="0" y="1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1" name="Freeform 201"/>
              <p:cNvSpPr>
                <a:spLocks/>
              </p:cNvSpPr>
              <p:nvPr/>
            </p:nvSpPr>
            <p:spPr bwMode="auto">
              <a:xfrm>
                <a:off x="781649" y="3222684"/>
                <a:ext cx="19541" cy="16198"/>
              </a:xfrm>
              <a:custGeom>
                <a:avLst/>
                <a:gdLst/>
                <a:ahLst/>
                <a:cxnLst>
                  <a:cxn ang="0">
                    <a:pos x="11" y="1"/>
                  </a:cxn>
                  <a:cxn ang="0">
                    <a:pos x="0" y="0"/>
                  </a:cxn>
                  <a:cxn ang="0">
                    <a:pos x="1" y="9"/>
                  </a:cxn>
                  <a:cxn ang="0">
                    <a:pos x="1" y="8"/>
                  </a:cxn>
                  <a:cxn ang="0">
                    <a:pos x="1" y="9"/>
                  </a:cxn>
                  <a:cxn ang="0">
                    <a:pos x="11" y="10"/>
                  </a:cxn>
                  <a:cxn ang="0">
                    <a:pos x="11" y="1"/>
                  </a:cxn>
                </a:cxnLst>
                <a:rect l="0" t="0" r="r" b="b"/>
                <a:pathLst>
                  <a:path w="11" h="10">
                    <a:moveTo>
                      <a:pt x="11" y="1"/>
                    </a:moveTo>
                    <a:cubicBezTo>
                      <a:pt x="7" y="1"/>
                      <a:pt x="4" y="0"/>
                      <a:pt x="0" y="0"/>
                    </a:cubicBezTo>
                    <a:cubicBezTo>
                      <a:pt x="0" y="3"/>
                      <a:pt x="0" y="6"/>
                      <a:pt x="1" y="9"/>
                    </a:cubicBezTo>
                    <a:cubicBezTo>
                      <a:pt x="1" y="9"/>
                      <a:pt x="1" y="8"/>
                      <a:pt x="1" y="8"/>
                    </a:cubicBezTo>
                    <a:cubicBezTo>
                      <a:pt x="1" y="9"/>
                      <a:pt x="1" y="9"/>
                      <a:pt x="1" y="9"/>
                    </a:cubicBezTo>
                    <a:cubicBezTo>
                      <a:pt x="5" y="9"/>
                      <a:pt x="8" y="10"/>
                      <a:pt x="11" y="10"/>
                    </a:cubicBezTo>
                    <a:cubicBezTo>
                      <a:pt x="11" y="7"/>
                      <a:pt x="11" y="4"/>
                      <a:pt x="11"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2" name="Freeform 202"/>
              <p:cNvSpPr>
                <a:spLocks/>
              </p:cNvSpPr>
              <p:nvPr/>
            </p:nvSpPr>
            <p:spPr bwMode="auto">
              <a:xfrm>
                <a:off x="709346" y="3102102"/>
                <a:ext cx="5862" cy="17997"/>
              </a:xfrm>
              <a:custGeom>
                <a:avLst/>
                <a:gdLst/>
                <a:ahLst/>
                <a:cxnLst>
                  <a:cxn ang="0">
                    <a:pos x="0" y="11"/>
                  </a:cxn>
                  <a:cxn ang="0">
                    <a:pos x="3" y="11"/>
                  </a:cxn>
                  <a:cxn ang="0">
                    <a:pos x="2" y="1"/>
                  </a:cxn>
                  <a:cxn ang="0">
                    <a:pos x="2" y="0"/>
                  </a:cxn>
                  <a:cxn ang="0">
                    <a:pos x="1" y="0"/>
                  </a:cxn>
                  <a:cxn ang="0">
                    <a:pos x="2" y="6"/>
                  </a:cxn>
                  <a:cxn ang="0">
                    <a:pos x="0" y="11"/>
                  </a:cxn>
                </a:cxnLst>
                <a:rect l="0" t="0" r="r" b="b"/>
                <a:pathLst>
                  <a:path w="3" h="11">
                    <a:moveTo>
                      <a:pt x="0" y="11"/>
                    </a:moveTo>
                    <a:cubicBezTo>
                      <a:pt x="3" y="11"/>
                      <a:pt x="3" y="11"/>
                      <a:pt x="3" y="11"/>
                    </a:cubicBezTo>
                    <a:cubicBezTo>
                      <a:pt x="2" y="8"/>
                      <a:pt x="2" y="4"/>
                      <a:pt x="2" y="1"/>
                    </a:cubicBezTo>
                    <a:cubicBezTo>
                      <a:pt x="2" y="1"/>
                      <a:pt x="2" y="1"/>
                      <a:pt x="2" y="0"/>
                    </a:cubicBezTo>
                    <a:cubicBezTo>
                      <a:pt x="2" y="0"/>
                      <a:pt x="1" y="0"/>
                      <a:pt x="1" y="0"/>
                    </a:cubicBezTo>
                    <a:cubicBezTo>
                      <a:pt x="1" y="2"/>
                      <a:pt x="2" y="4"/>
                      <a:pt x="2" y="6"/>
                    </a:cubicBezTo>
                    <a:cubicBezTo>
                      <a:pt x="2" y="7"/>
                      <a:pt x="1" y="9"/>
                      <a:pt x="0"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3" name="Freeform 203"/>
              <p:cNvSpPr>
                <a:spLocks/>
              </p:cNvSpPr>
              <p:nvPr/>
            </p:nvSpPr>
            <p:spPr bwMode="auto">
              <a:xfrm>
                <a:off x="850043" y="3244280"/>
                <a:ext cx="19541" cy="10798"/>
              </a:xfrm>
              <a:custGeom>
                <a:avLst/>
                <a:gdLst/>
                <a:ahLst/>
                <a:cxnLst>
                  <a:cxn ang="0">
                    <a:pos x="11" y="0"/>
                  </a:cxn>
                  <a:cxn ang="0">
                    <a:pos x="0" y="1"/>
                  </a:cxn>
                  <a:cxn ang="0">
                    <a:pos x="0" y="7"/>
                  </a:cxn>
                  <a:cxn ang="0">
                    <a:pos x="10" y="7"/>
                  </a:cxn>
                  <a:cxn ang="0">
                    <a:pos x="11" y="0"/>
                  </a:cxn>
                </a:cxnLst>
                <a:rect l="0" t="0" r="r" b="b"/>
                <a:pathLst>
                  <a:path w="11" h="7">
                    <a:moveTo>
                      <a:pt x="11" y="0"/>
                    </a:moveTo>
                    <a:cubicBezTo>
                      <a:pt x="7" y="0"/>
                      <a:pt x="4" y="1"/>
                      <a:pt x="0" y="1"/>
                    </a:cubicBezTo>
                    <a:cubicBezTo>
                      <a:pt x="0" y="3"/>
                      <a:pt x="0" y="5"/>
                      <a:pt x="0" y="7"/>
                    </a:cubicBezTo>
                    <a:cubicBezTo>
                      <a:pt x="3" y="7"/>
                      <a:pt x="7" y="7"/>
                      <a:pt x="10" y="7"/>
                    </a:cubicBezTo>
                    <a:cubicBezTo>
                      <a:pt x="11" y="5"/>
                      <a:pt x="11" y="3"/>
                      <a:pt x="11"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4" name="Freeform 204"/>
              <p:cNvSpPr>
                <a:spLocks/>
              </p:cNvSpPr>
              <p:nvPr/>
            </p:nvSpPr>
            <p:spPr bwMode="auto">
              <a:xfrm>
                <a:off x="848088" y="3262278"/>
                <a:ext cx="19541" cy="5399"/>
              </a:xfrm>
              <a:custGeom>
                <a:avLst/>
                <a:gdLst/>
                <a:ahLst/>
                <a:cxnLst>
                  <a:cxn ang="0">
                    <a:pos x="11" y="0"/>
                  </a:cxn>
                  <a:cxn ang="0">
                    <a:pos x="0" y="0"/>
                  </a:cxn>
                  <a:cxn ang="0">
                    <a:pos x="0" y="3"/>
                  </a:cxn>
                  <a:cxn ang="0">
                    <a:pos x="11" y="3"/>
                  </a:cxn>
                  <a:cxn ang="0">
                    <a:pos x="11" y="0"/>
                  </a:cxn>
                </a:cxnLst>
                <a:rect l="0" t="0" r="r" b="b"/>
                <a:pathLst>
                  <a:path w="11" h="3">
                    <a:moveTo>
                      <a:pt x="11" y="0"/>
                    </a:moveTo>
                    <a:cubicBezTo>
                      <a:pt x="7" y="0"/>
                      <a:pt x="4" y="0"/>
                      <a:pt x="0" y="0"/>
                    </a:cubicBezTo>
                    <a:cubicBezTo>
                      <a:pt x="0" y="1"/>
                      <a:pt x="0" y="2"/>
                      <a:pt x="0" y="3"/>
                    </a:cubicBezTo>
                    <a:cubicBezTo>
                      <a:pt x="11" y="3"/>
                      <a:pt x="11" y="3"/>
                      <a:pt x="11" y="3"/>
                    </a:cubicBezTo>
                    <a:cubicBezTo>
                      <a:pt x="11" y="2"/>
                      <a:pt x="11" y="1"/>
                      <a:pt x="11"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5" name="Freeform 206"/>
              <p:cNvSpPr>
                <a:spLocks/>
              </p:cNvSpPr>
              <p:nvPr/>
            </p:nvSpPr>
            <p:spPr bwMode="auto">
              <a:xfrm>
                <a:off x="828547" y="3008517"/>
                <a:ext cx="15633" cy="14398"/>
              </a:xfrm>
              <a:custGeom>
                <a:avLst/>
                <a:gdLst/>
                <a:ahLst/>
                <a:cxnLst>
                  <a:cxn ang="0">
                    <a:pos x="0" y="9"/>
                  </a:cxn>
                  <a:cxn ang="0">
                    <a:pos x="9" y="9"/>
                  </a:cxn>
                  <a:cxn ang="0">
                    <a:pos x="8" y="0"/>
                  </a:cxn>
                  <a:cxn ang="0">
                    <a:pos x="0" y="0"/>
                  </a:cxn>
                  <a:cxn ang="0">
                    <a:pos x="0" y="9"/>
                  </a:cxn>
                </a:cxnLst>
                <a:rect l="0" t="0" r="r" b="b"/>
                <a:pathLst>
                  <a:path w="9" h="9">
                    <a:moveTo>
                      <a:pt x="0" y="9"/>
                    </a:moveTo>
                    <a:cubicBezTo>
                      <a:pt x="3" y="9"/>
                      <a:pt x="6" y="9"/>
                      <a:pt x="9" y="9"/>
                    </a:cubicBezTo>
                    <a:cubicBezTo>
                      <a:pt x="9" y="6"/>
                      <a:pt x="9" y="3"/>
                      <a:pt x="8" y="0"/>
                    </a:cubicBezTo>
                    <a:cubicBezTo>
                      <a:pt x="5" y="0"/>
                      <a:pt x="2" y="0"/>
                      <a:pt x="0" y="0"/>
                    </a:cubicBezTo>
                    <a:lnTo>
                      <a:pt x="0" y="9"/>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6" name="Freeform 207"/>
              <p:cNvSpPr>
                <a:spLocks/>
              </p:cNvSpPr>
              <p:nvPr/>
            </p:nvSpPr>
            <p:spPr bwMode="auto">
              <a:xfrm>
                <a:off x="828547" y="3262278"/>
                <a:ext cx="13679" cy="5399"/>
              </a:xfrm>
              <a:custGeom>
                <a:avLst/>
                <a:gdLst/>
                <a:ahLst/>
                <a:cxnLst>
                  <a:cxn ang="0">
                    <a:pos x="8" y="0"/>
                  </a:cxn>
                  <a:cxn ang="0">
                    <a:pos x="1" y="0"/>
                  </a:cxn>
                  <a:cxn ang="0">
                    <a:pos x="0" y="0"/>
                  </a:cxn>
                  <a:cxn ang="0">
                    <a:pos x="0" y="3"/>
                  </a:cxn>
                  <a:cxn ang="0">
                    <a:pos x="7" y="3"/>
                  </a:cxn>
                  <a:cxn ang="0">
                    <a:pos x="8" y="0"/>
                  </a:cxn>
                </a:cxnLst>
                <a:rect l="0" t="0" r="r" b="b"/>
                <a:pathLst>
                  <a:path w="8" h="3">
                    <a:moveTo>
                      <a:pt x="8" y="0"/>
                    </a:moveTo>
                    <a:cubicBezTo>
                      <a:pt x="5" y="0"/>
                      <a:pt x="3" y="0"/>
                      <a:pt x="1" y="0"/>
                    </a:cubicBezTo>
                    <a:cubicBezTo>
                      <a:pt x="1" y="0"/>
                      <a:pt x="0" y="0"/>
                      <a:pt x="0" y="0"/>
                    </a:cubicBezTo>
                    <a:cubicBezTo>
                      <a:pt x="0" y="3"/>
                      <a:pt x="0" y="3"/>
                      <a:pt x="0" y="3"/>
                    </a:cubicBezTo>
                    <a:cubicBezTo>
                      <a:pt x="7" y="3"/>
                      <a:pt x="7" y="3"/>
                      <a:pt x="7" y="3"/>
                    </a:cubicBezTo>
                    <a:cubicBezTo>
                      <a:pt x="7" y="2"/>
                      <a:pt x="8" y="1"/>
                      <a:pt x="8"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7" name="Freeform 208"/>
              <p:cNvSpPr>
                <a:spLocks/>
              </p:cNvSpPr>
              <p:nvPr/>
            </p:nvSpPr>
            <p:spPr bwMode="auto">
              <a:xfrm>
                <a:off x="789465" y="3262278"/>
                <a:ext cx="13679" cy="5399"/>
              </a:xfrm>
              <a:custGeom>
                <a:avLst/>
                <a:gdLst/>
                <a:ahLst/>
                <a:cxnLst>
                  <a:cxn ang="0">
                    <a:pos x="7" y="0"/>
                  </a:cxn>
                  <a:cxn ang="0">
                    <a:pos x="0" y="0"/>
                  </a:cxn>
                  <a:cxn ang="0">
                    <a:pos x="1" y="3"/>
                  </a:cxn>
                  <a:cxn ang="0">
                    <a:pos x="8" y="3"/>
                  </a:cxn>
                  <a:cxn ang="0">
                    <a:pos x="7" y="0"/>
                  </a:cxn>
                </a:cxnLst>
                <a:rect l="0" t="0" r="r" b="b"/>
                <a:pathLst>
                  <a:path w="8" h="3">
                    <a:moveTo>
                      <a:pt x="7" y="0"/>
                    </a:moveTo>
                    <a:cubicBezTo>
                      <a:pt x="5" y="0"/>
                      <a:pt x="2" y="0"/>
                      <a:pt x="0" y="0"/>
                    </a:cubicBezTo>
                    <a:cubicBezTo>
                      <a:pt x="1" y="3"/>
                      <a:pt x="1" y="3"/>
                      <a:pt x="1" y="3"/>
                    </a:cubicBezTo>
                    <a:cubicBezTo>
                      <a:pt x="8" y="3"/>
                      <a:pt x="8" y="3"/>
                      <a:pt x="8" y="3"/>
                    </a:cubicBezTo>
                    <a:cubicBezTo>
                      <a:pt x="8" y="3"/>
                      <a:pt x="7" y="2"/>
                      <a:pt x="7"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8" name="Freeform 209"/>
              <p:cNvSpPr>
                <a:spLocks/>
              </p:cNvSpPr>
              <p:nvPr/>
            </p:nvSpPr>
            <p:spPr bwMode="auto">
              <a:xfrm>
                <a:off x="850043" y="2995919"/>
                <a:ext cx="19541" cy="7199"/>
              </a:xfrm>
              <a:custGeom>
                <a:avLst/>
                <a:gdLst/>
                <a:ahLst/>
                <a:cxnLst>
                  <a:cxn ang="0">
                    <a:pos x="0" y="5"/>
                  </a:cxn>
                  <a:cxn ang="0">
                    <a:pos x="11" y="5"/>
                  </a:cxn>
                  <a:cxn ang="0">
                    <a:pos x="10" y="2"/>
                  </a:cxn>
                  <a:cxn ang="0">
                    <a:pos x="4" y="1"/>
                  </a:cxn>
                  <a:cxn ang="0">
                    <a:pos x="0" y="0"/>
                  </a:cxn>
                  <a:cxn ang="0">
                    <a:pos x="0" y="5"/>
                  </a:cxn>
                </a:cxnLst>
                <a:rect l="0" t="0" r="r" b="b"/>
                <a:pathLst>
                  <a:path w="11" h="5">
                    <a:moveTo>
                      <a:pt x="0" y="5"/>
                    </a:moveTo>
                    <a:cubicBezTo>
                      <a:pt x="3" y="5"/>
                      <a:pt x="7" y="5"/>
                      <a:pt x="11" y="5"/>
                    </a:cubicBezTo>
                    <a:cubicBezTo>
                      <a:pt x="10" y="4"/>
                      <a:pt x="10" y="3"/>
                      <a:pt x="10" y="2"/>
                    </a:cubicBezTo>
                    <a:cubicBezTo>
                      <a:pt x="8" y="1"/>
                      <a:pt x="6" y="1"/>
                      <a:pt x="4" y="1"/>
                    </a:cubicBezTo>
                    <a:cubicBezTo>
                      <a:pt x="3" y="1"/>
                      <a:pt x="1" y="0"/>
                      <a:pt x="0" y="0"/>
                    </a:cubicBezTo>
                    <a:cubicBezTo>
                      <a:pt x="0" y="2"/>
                      <a:pt x="0" y="3"/>
                      <a:pt x="0" y="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9" name="Freeform 210"/>
              <p:cNvSpPr>
                <a:spLocks/>
              </p:cNvSpPr>
              <p:nvPr/>
            </p:nvSpPr>
            <p:spPr bwMode="auto">
              <a:xfrm>
                <a:off x="807052" y="3262278"/>
                <a:ext cx="13679" cy="5399"/>
              </a:xfrm>
              <a:custGeom>
                <a:avLst/>
                <a:gdLst/>
                <a:ahLst/>
                <a:cxnLst>
                  <a:cxn ang="0">
                    <a:pos x="0" y="3"/>
                  </a:cxn>
                  <a:cxn ang="0">
                    <a:pos x="8" y="3"/>
                  </a:cxn>
                  <a:cxn ang="0">
                    <a:pos x="8" y="0"/>
                  </a:cxn>
                  <a:cxn ang="0">
                    <a:pos x="1" y="0"/>
                  </a:cxn>
                  <a:cxn ang="0">
                    <a:pos x="1" y="3"/>
                  </a:cxn>
                  <a:cxn ang="0">
                    <a:pos x="0" y="3"/>
                  </a:cxn>
                </a:cxnLst>
                <a:rect l="0" t="0" r="r" b="b"/>
                <a:pathLst>
                  <a:path w="8" h="3">
                    <a:moveTo>
                      <a:pt x="0" y="3"/>
                    </a:moveTo>
                    <a:cubicBezTo>
                      <a:pt x="8" y="3"/>
                      <a:pt x="8" y="3"/>
                      <a:pt x="8" y="3"/>
                    </a:cubicBezTo>
                    <a:cubicBezTo>
                      <a:pt x="8" y="0"/>
                      <a:pt x="8" y="0"/>
                      <a:pt x="8" y="0"/>
                    </a:cubicBezTo>
                    <a:cubicBezTo>
                      <a:pt x="6" y="0"/>
                      <a:pt x="4" y="0"/>
                      <a:pt x="1" y="0"/>
                    </a:cubicBezTo>
                    <a:cubicBezTo>
                      <a:pt x="1" y="2"/>
                      <a:pt x="1" y="3"/>
                      <a:pt x="1" y="3"/>
                    </a:cubicBezTo>
                    <a:lnTo>
                      <a:pt x="0" y="3"/>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0" name="Freeform 211"/>
              <p:cNvSpPr>
                <a:spLocks/>
              </p:cNvSpPr>
              <p:nvPr/>
            </p:nvSpPr>
            <p:spPr bwMode="auto">
              <a:xfrm>
                <a:off x="873492" y="3260478"/>
                <a:ext cx="19541" cy="7199"/>
              </a:xfrm>
              <a:custGeom>
                <a:avLst/>
                <a:gdLst/>
                <a:ahLst/>
                <a:cxnLst>
                  <a:cxn ang="0">
                    <a:pos x="11" y="0"/>
                  </a:cxn>
                  <a:cxn ang="0">
                    <a:pos x="0" y="1"/>
                  </a:cxn>
                  <a:cxn ang="0">
                    <a:pos x="0" y="4"/>
                  </a:cxn>
                  <a:cxn ang="0">
                    <a:pos x="10" y="4"/>
                  </a:cxn>
                  <a:cxn ang="0">
                    <a:pos x="11" y="0"/>
                  </a:cxn>
                </a:cxnLst>
                <a:rect l="0" t="0" r="r" b="b"/>
                <a:pathLst>
                  <a:path w="11" h="4">
                    <a:moveTo>
                      <a:pt x="11" y="0"/>
                    </a:moveTo>
                    <a:cubicBezTo>
                      <a:pt x="7" y="0"/>
                      <a:pt x="3" y="0"/>
                      <a:pt x="0" y="1"/>
                    </a:cubicBezTo>
                    <a:cubicBezTo>
                      <a:pt x="0" y="2"/>
                      <a:pt x="0" y="3"/>
                      <a:pt x="0" y="4"/>
                    </a:cubicBezTo>
                    <a:cubicBezTo>
                      <a:pt x="10" y="4"/>
                      <a:pt x="10" y="4"/>
                      <a:pt x="10" y="4"/>
                    </a:cubicBezTo>
                    <a:cubicBezTo>
                      <a:pt x="10" y="3"/>
                      <a:pt x="11" y="1"/>
                      <a:pt x="11"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1" name="Freeform 212"/>
              <p:cNvSpPr>
                <a:spLocks/>
              </p:cNvSpPr>
              <p:nvPr/>
            </p:nvSpPr>
            <p:spPr bwMode="auto">
              <a:xfrm>
                <a:off x="769924" y="3003118"/>
                <a:ext cx="3908" cy="1800"/>
              </a:xfrm>
              <a:custGeom>
                <a:avLst/>
                <a:gdLst/>
                <a:ahLst/>
                <a:cxnLst>
                  <a:cxn ang="0">
                    <a:pos x="2" y="0"/>
                  </a:cxn>
                  <a:cxn ang="0">
                    <a:pos x="2" y="0"/>
                  </a:cxn>
                  <a:cxn ang="0">
                    <a:pos x="0" y="0"/>
                  </a:cxn>
                  <a:cxn ang="0">
                    <a:pos x="2" y="0"/>
                  </a:cxn>
                </a:cxnLst>
                <a:rect l="0" t="0" r="r" b="b"/>
                <a:pathLst>
                  <a:path w="2">
                    <a:moveTo>
                      <a:pt x="2" y="0"/>
                    </a:moveTo>
                    <a:cubicBezTo>
                      <a:pt x="2" y="0"/>
                      <a:pt x="2" y="0"/>
                      <a:pt x="2" y="0"/>
                    </a:cubicBezTo>
                    <a:cubicBezTo>
                      <a:pt x="1" y="0"/>
                      <a:pt x="0" y="0"/>
                      <a:pt x="0" y="0"/>
                    </a:cubicBezTo>
                    <a:cubicBezTo>
                      <a:pt x="0" y="0"/>
                      <a:pt x="1" y="0"/>
                      <a:pt x="2"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2" name="Freeform 213"/>
              <p:cNvSpPr>
                <a:spLocks/>
              </p:cNvSpPr>
              <p:nvPr/>
            </p:nvSpPr>
            <p:spPr bwMode="auto">
              <a:xfrm>
                <a:off x="805098" y="2994119"/>
                <a:ext cx="15633" cy="7199"/>
              </a:xfrm>
              <a:custGeom>
                <a:avLst/>
                <a:gdLst/>
                <a:ahLst/>
                <a:cxnLst>
                  <a:cxn ang="0">
                    <a:pos x="0" y="5"/>
                  </a:cxn>
                  <a:cxn ang="0">
                    <a:pos x="8" y="5"/>
                  </a:cxn>
                  <a:cxn ang="0">
                    <a:pos x="9" y="5"/>
                  </a:cxn>
                  <a:cxn ang="0">
                    <a:pos x="9" y="0"/>
                  </a:cxn>
                  <a:cxn ang="0">
                    <a:pos x="0" y="1"/>
                  </a:cxn>
                  <a:cxn ang="0">
                    <a:pos x="0" y="5"/>
                  </a:cxn>
                </a:cxnLst>
                <a:rect l="0" t="0" r="r" b="b"/>
                <a:pathLst>
                  <a:path w="9" h="5">
                    <a:moveTo>
                      <a:pt x="0" y="5"/>
                    </a:moveTo>
                    <a:cubicBezTo>
                      <a:pt x="3" y="5"/>
                      <a:pt x="6" y="5"/>
                      <a:pt x="8" y="5"/>
                    </a:cubicBezTo>
                    <a:cubicBezTo>
                      <a:pt x="8" y="5"/>
                      <a:pt x="9" y="5"/>
                      <a:pt x="9" y="5"/>
                    </a:cubicBezTo>
                    <a:cubicBezTo>
                      <a:pt x="9" y="0"/>
                      <a:pt x="9" y="0"/>
                      <a:pt x="9" y="0"/>
                    </a:cubicBezTo>
                    <a:cubicBezTo>
                      <a:pt x="6" y="1"/>
                      <a:pt x="3" y="1"/>
                      <a:pt x="0" y="1"/>
                    </a:cubicBezTo>
                    <a:cubicBezTo>
                      <a:pt x="0" y="2"/>
                      <a:pt x="0" y="4"/>
                      <a:pt x="0" y="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3" name="Freeform 214"/>
              <p:cNvSpPr>
                <a:spLocks/>
              </p:cNvSpPr>
              <p:nvPr/>
            </p:nvSpPr>
            <p:spPr bwMode="auto">
              <a:xfrm>
                <a:off x="828547" y="2994119"/>
                <a:ext cx="13679" cy="8999"/>
              </a:xfrm>
              <a:custGeom>
                <a:avLst/>
                <a:gdLst/>
                <a:ahLst/>
                <a:cxnLst>
                  <a:cxn ang="0">
                    <a:pos x="0" y="0"/>
                  </a:cxn>
                  <a:cxn ang="0">
                    <a:pos x="0" y="5"/>
                  </a:cxn>
                  <a:cxn ang="0">
                    <a:pos x="8" y="6"/>
                  </a:cxn>
                  <a:cxn ang="0">
                    <a:pos x="8" y="1"/>
                  </a:cxn>
                  <a:cxn ang="0">
                    <a:pos x="0" y="0"/>
                  </a:cxn>
                </a:cxnLst>
                <a:rect l="0" t="0" r="r" b="b"/>
                <a:pathLst>
                  <a:path w="8" h="6">
                    <a:moveTo>
                      <a:pt x="0" y="0"/>
                    </a:moveTo>
                    <a:cubicBezTo>
                      <a:pt x="0" y="5"/>
                      <a:pt x="0" y="5"/>
                      <a:pt x="0" y="5"/>
                    </a:cubicBezTo>
                    <a:cubicBezTo>
                      <a:pt x="2" y="5"/>
                      <a:pt x="5" y="6"/>
                      <a:pt x="8" y="6"/>
                    </a:cubicBezTo>
                    <a:cubicBezTo>
                      <a:pt x="8" y="4"/>
                      <a:pt x="8" y="2"/>
                      <a:pt x="8" y="1"/>
                    </a:cubicBezTo>
                    <a:cubicBezTo>
                      <a:pt x="5" y="1"/>
                      <a:pt x="2"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4" name="Freeform 215"/>
              <p:cNvSpPr>
                <a:spLocks/>
              </p:cNvSpPr>
              <p:nvPr/>
            </p:nvSpPr>
            <p:spPr bwMode="auto">
              <a:xfrm>
                <a:off x="685897" y="3150695"/>
                <a:ext cx="11725" cy="14398"/>
              </a:xfrm>
              <a:custGeom>
                <a:avLst/>
                <a:gdLst/>
                <a:ahLst/>
                <a:cxnLst>
                  <a:cxn ang="0">
                    <a:pos x="1" y="7"/>
                  </a:cxn>
                  <a:cxn ang="0">
                    <a:pos x="4" y="9"/>
                  </a:cxn>
                  <a:cxn ang="0">
                    <a:pos x="7" y="9"/>
                  </a:cxn>
                  <a:cxn ang="0">
                    <a:pos x="7" y="0"/>
                  </a:cxn>
                  <a:cxn ang="0">
                    <a:pos x="2" y="0"/>
                  </a:cxn>
                  <a:cxn ang="0">
                    <a:pos x="1" y="7"/>
                  </a:cxn>
                </a:cxnLst>
                <a:rect l="0" t="0" r="r" b="b"/>
                <a:pathLst>
                  <a:path w="7" h="9">
                    <a:moveTo>
                      <a:pt x="1" y="7"/>
                    </a:moveTo>
                    <a:cubicBezTo>
                      <a:pt x="2" y="8"/>
                      <a:pt x="3" y="8"/>
                      <a:pt x="4" y="9"/>
                    </a:cubicBezTo>
                    <a:cubicBezTo>
                      <a:pt x="5" y="9"/>
                      <a:pt x="6" y="9"/>
                      <a:pt x="7" y="9"/>
                    </a:cubicBezTo>
                    <a:cubicBezTo>
                      <a:pt x="7" y="6"/>
                      <a:pt x="7" y="3"/>
                      <a:pt x="7" y="0"/>
                    </a:cubicBezTo>
                    <a:cubicBezTo>
                      <a:pt x="5" y="0"/>
                      <a:pt x="4" y="0"/>
                      <a:pt x="2" y="0"/>
                    </a:cubicBezTo>
                    <a:cubicBezTo>
                      <a:pt x="1" y="3"/>
                      <a:pt x="0" y="5"/>
                      <a:pt x="1" y="7"/>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5" name="Freeform 216"/>
              <p:cNvSpPr>
                <a:spLocks/>
              </p:cNvSpPr>
              <p:nvPr/>
            </p:nvSpPr>
            <p:spPr bwMode="auto">
              <a:xfrm>
                <a:off x="783603" y="3244281"/>
                <a:ext cx="17587" cy="10798"/>
              </a:xfrm>
              <a:custGeom>
                <a:avLst/>
                <a:gdLst/>
                <a:ahLst/>
                <a:cxnLst>
                  <a:cxn ang="0">
                    <a:pos x="10" y="1"/>
                  </a:cxn>
                  <a:cxn ang="0">
                    <a:pos x="0" y="0"/>
                  </a:cxn>
                  <a:cxn ang="0">
                    <a:pos x="2" y="7"/>
                  </a:cxn>
                  <a:cxn ang="0">
                    <a:pos x="10" y="7"/>
                  </a:cxn>
                  <a:cxn ang="0">
                    <a:pos x="10" y="1"/>
                  </a:cxn>
                </a:cxnLst>
                <a:rect l="0" t="0" r="r" b="b"/>
                <a:pathLst>
                  <a:path w="10" h="7">
                    <a:moveTo>
                      <a:pt x="10" y="1"/>
                    </a:moveTo>
                    <a:cubicBezTo>
                      <a:pt x="7" y="0"/>
                      <a:pt x="3" y="0"/>
                      <a:pt x="0" y="0"/>
                    </a:cubicBezTo>
                    <a:cubicBezTo>
                      <a:pt x="2" y="7"/>
                      <a:pt x="2" y="7"/>
                      <a:pt x="2" y="7"/>
                    </a:cubicBezTo>
                    <a:cubicBezTo>
                      <a:pt x="5" y="7"/>
                      <a:pt x="7" y="7"/>
                      <a:pt x="10" y="7"/>
                    </a:cubicBezTo>
                    <a:cubicBezTo>
                      <a:pt x="10" y="5"/>
                      <a:pt x="10" y="3"/>
                      <a:pt x="10"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6" name="Freeform 217"/>
              <p:cNvSpPr>
                <a:spLocks/>
              </p:cNvSpPr>
              <p:nvPr/>
            </p:nvSpPr>
            <p:spPr bwMode="auto">
              <a:xfrm>
                <a:off x="807052" y="3246080"/>
                <a:ext cx="13679" cy="10798"/>
              </a:xfrm>
              <a:custGeom>
                <a:avLst/>
                <a:gdLst/>
                <a:ahLst/>
                <a:cxnLst>
                  <a:cxn ang="0">
                    <a:pos x="8" y="0"/>
                  </a:cxn>
                  <a:cxn ang="0">
                    <a:pos x="0" y="0"/>
                  </a:cxn>
                  <a:cxn ang="0">
                    <a:pos x="1" y="6"/>
                  </a:cxn>
                  <a:cxn ang="0">
                    <a:pos x="8" y="7"/>
                  </a:cxn>
                  <a:cxn ang="0">
                    <a:pos x="8" y="0"/>
                  </a:cxn>
                </a:cxnLst>
                <a:rect l="0" t="0" r="r" b="b"/>
                <a:pathLst>
                  <a:path w="8" h="7">
                    <a:moveTo>
                      <a:pt x="8" y="0"/>
                    </a:moveTo>
                    <a:cubicBezTo>
                      <a:pt x="6" y="0"/>
                      <a:pt x="3" y="0"/>
                      <a:pt x="0" y="0"/>
                    </a:cubicBezTo>
                    <a:cubicBezTo>
                      <a:pt x="1" y="2"/>
                      <a:pt x="1" y="5"/>
                      <a:pt x="1" y="6"/>
                    </a:cubicBezTo>
                    <a:cubicBezTo>
                      <a:pt x="3" y="7"/>
                      <a:pt x="6" y="7"/>
                      <a:pt x="8" y="7"/>
                    </a:cubicBezTo>
                    <a:lnTo>
                      <a:pt x="8"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7" name="Freeform 218"/>
              <p:cNvSpPr>
                <a:spLocks/>
              </p:cNvSpPr>
              <p:nvPr/>
            </p:nvSpPr>
            <p:spPr bwMode="auto">
              <a:xfrm>
                <a:off x="703484" y="3150695"/>
                <a:ext cx="13679" cy="16198"/>
              </a:xfrm>
              <a:custGeom>
                <a:avLst/>
                <a:gdLst/>
                <a:ahLst/>
                <a:cxnLst>
                  <a:cxn ang="0">
                    <a:pos x="8" y="10"/>
                  </a:cxn>
                  <a:cxn ang="0">
                    <a:pos x="8" y="1"/>
                  </a:cxn>
                  <a:cxn ang="0">
                    <a:pos x="0" y="0"/>
                  </a:cxn>
                  <a:cxn ang="0">
                    <a:pos x="1" y="10"/>
                  </a:cxn>
                  <a:cxn ang="0">
                    <a:pos x="8" y="10"/>
                  </a:cxn>
                </a:cxnLst>
                <a:rect l="0" t="0" r="r" b="b"/>
                <a:pathLst>
                  <a:path w="8" h="10">
                    <a:moveTo>
                      <a:pt x="8" y="10"/>
                    </a:moveTo>
                    <a:cubicBezTo>
                      <a:pt x="8" y="7"/>
                      <a:pt x="8" y="4"/>
                      <a:pt x="8" y="1"/>
                    </a:cubicBezTo>
                    <a:cubicBezTo>
                      <a:pt x="5" y="1"/>
                      <a:pt x="3" y="0"/>
                      <a:pt x="0" y="0"/>
                    </a:cubicBezTo>
                    <a:cubicBezTo>
                      <a:pt x="1" y="3"/>
                      <a:pt x="1" y="6"/>
                      <a:pt x="1" y="10"/>
                    </a:cubicBezTo>
                    <a:cubicBezTo>
                      <a:pt x="3" y="10"/>
                      <a:pt x="6" y="10"/>
                      <a:pt x="8" y="1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8" name="Freeform 219"/>
              <p:cNvSpPr>
                <a:spLocks/>
              </p:cNvSpPr>
              <p:nvPr/>
            </p:nvSpPr>
            <p:spPr bwMode="auto">
              <a:xfrm>
                <a:off x="726933" y="3197488"/>
                <a:ext cx="19541" cy="17997"/>
              </a:xfrm>
              <a:custGeom>
                <a:avLst/>
                <a:gdLst/>
                <a:ahLst/>
                <a:cxnLst>
                  <a:cxn ang="0">
                    <a:pos x="0" y="0"/>
                  </a:cxn>
                  <a:cxn ang="0">
                    <a:pos x="1" y="10"/>
                  </a:cxn>
                  <a:cxn ang="0">
                    <a:pos x="11" y="11"/>
                  </a:cxn>
                  <a:cxn ang="0">
                    <a:pos x="9" y="1"/>
                  </a:cxn>
                  <a:cxn ang="0">
                    <a:pos x="0" y="0"/>
                  </a:cxn>
                </a:cxnLst>
                <a:rect l="0" t="0" r="r" b="b"/>
                <a:pathLst>
                  <a:path w="11" h="11">
                    <a:moveTo>
                      <a:pt x="0" y="0"/>
                    </a:moveTo>
                    <a:cubicBezTo>
                      <a:pt x="0" y="4"/>
                      <a:pt x="0" y="7"/>
                      <a:pt x="1" y="10"/>
                    </a:cubicBezTo>
                    <a:cubicBezTo>
                      <a:pt x="4" y="11"/>
                      <a:pt x="7" y="11"/>
                      <a:pt x="11" y="11"/>
                    </a:cubicBezTo>
                    <a:cubicBezTo>
                      <a:pt x="10" y="8"/>
                      <a:pt x="10" y="4"/>
                      <a:pt x="9" y="1"/>
                    </a:cubicBezTo>
                    <a:cubicBezTo>
                      <a:pt x="6" y="1"/>
                      <a:pt x="3"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9" name="Freeform 220"/>
              <p:cNvSpPr>
                <a:spLocks/>
              </p:cNvSpPr>
              <p:nvPr/>
            </p:nvSpPr>
            <p:spPr bwMode="auto">
              <a:xfrm>
                <a:off x="756245" y="3242481"/>
                <a:ext cx="11725" cy="3599"/>
              </a:xfrm>
              <a:custGeom>
                <a:avLst/>
                <a:gdLst/>
                <a:ahLst/>
                <a:cxnLst>
                  <a:cxn ang="0">
                    <a:pos x="0" y="0"/>
                  </a:cxn>
                  <a:cxn ang="0">
                    <a:pos x="0" y="2"/>
                  </a:cxn>
                  <a:cxn ang="0">
                    <a:pos x="7" y="0"/>
                  </a:cxn>
                  <a:cxn ang="0">
                    <a:pos x="0" y="0"/>
                  </a:cxn>
                </a:cxnLst>
                <a:rect l="0" t="0" r="r" b="b"/>
                <a:pathLst>
                  <a:path w="7" h="2">
                    <a:moveTo>
                      <a:pt x="0" y="0"/>
                    </a:moveTo>
                    <a:cubicBezTo>
                      <a:pt x="0" y="1"/>
                      <a:pt x="0" y="1"/>
                      <a:pt x="0" y="2"/>
                    </a:cubicBezTo>
                    <a:cubicBezTo>
                      <a:pt x="3" y="1"/>
                      <a:pt x="5" y="1"/>
                      <a:pt x="7" y="0"/>
                    </a:cubicBezTo>
                    <a:cubicBezTo>
                      <a:pt x="4" y="0"/>
                      <a:pt x="2"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0" name="Freeform 221"/>
              <p:cNvSpPr>
                <a:spLocks/>
              </p:cNvSpPr>
              <p:nvPr/>
            </p:nvSpPr>
            <p:spPr bwMode="auto">
              <a:xfrm>
                <a:off x="734750" y="3240681"/>
                <a:ext cx="15633" cy="5399"/>
              </a:xfrm>
              <a:custGeom>
                <a:avLst/>
                <a:gdLst/>
                <a:ahLst/>
                <a:cxnLst>
                  <a:cxn ang="0">
                    <a:pos x="9" y="3"/>
                  </a:cxn>
                  <a:cxn ang="0">
                    <a:pos x="8" y="1"/>
                  </a:cxn>
                  <a:cxn ang="0">
                    <a:pos x="0" y="0"/>
                  </a:cxn>
                  <a:cxn ang="0">
                    <a:pos x="9" y="3"/>
                  </a:cxn>
                </a:cxnLst>
                <a:rect l="0" t="0" r="r" b="b"/>
                <a:pathLst>
                  <a:path w="9" h="3">
                    <a:moveTo>
                      <a:pt x="9" y="3"/>
                    </a:moveTo>
                    <a:cubicBezTo>
                      <a:pt x="9" y="2"/>
                      <a:pt x="8" y="2"/>
                      <a:pt x="8" y="1"/>
                    </a:cubicBezTo>
                    <a:cubicBezTo>
                      <a:pt x="6" y="1"/>
                      <a:pt x="3" y="0"/>
                      <a:pt x="0" y="0"/>
                    </a:cubicBezTo>
                    <a:cubicBezTo>
                      <a:pt x="2" y="2"/>
                      <a:pt x="5" y="3"/>
                      <a:pt x="9" y="3"/>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1" name="Freeform 222"/>
              <p:cNvSpPr>
                <a:spLocks/>
              </p:cNvSpPr>
              <p:nvPr/>
            </p:nvSpPr>
            <p:spPr bwMode="auto">
              <a:xfrm>
                <a:off x="754291" y="3220884"/>
                <a:ext cx="21495" cy="16198"/>
              </a:xfrm>
              <a:custGeom>
                <a:avLst/>
                <a:gdLst/>
                <a:ahLst/>
                <a:cxnLst>
                  <a:cxn ang="0">
                    <a:pos x="0" y="0"/>
                  </a:cxn>
                  <a:cxn ang="0">
                    <a:pos x="1" y="9"/>
                  </a:cxn>
                  <a:cxn ang="0">
                    <a:pos x="12" y="10"/>
                  </a:cxn>
                  <a:cxn ang="0">
                    <a:pos x="11" y="1"/>
                  </a:cxn>
                  <a:cxn ang="0">
                    <a:pos x="0" y="0"/>
                  </a:cxn>
                </a:cxnLst>
                <a:rect l="0" t="0" r="r" b="b"/>
                <a:pathLst>
                  <a:path w="12" h="10">
                    <a:moveTo>
                      <a:pt x="0" y="0"/>
                    </a:moveTo>
                    <a:cubicBezTo>
                      <a:pt x="0" y="3"/>
                      <a:pt x="0" y="6"/>
                      <a:pt x="1" y="9"/>
                    </a:cubicBezTo>
                    <a:cubicBezTo>
                      <a:pt x="4" y="10"/>
                      <a:pt x="8" y="10"/>
                      <a:pt x="12" y="10"/>
                    </a:cubicBezTo>
                    <a:cubicBezTo>
                      <a:pt x="12" y="7"/>
                      <a:pt x="11" y="4"/>
                      <a:pt x="11" y="1"/>
                    </a:cubicBezTo>
                    <a:cubicBezTo>
                      <a:pt x="7" y="1"/>
                      <a:pt x="4"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2" name="Freeform 223"/>
              <p:cNvSpPr>
                <a:spLocks/>
              </p:cNvSpPr>
              <p:nvPr/>
            </p:nvSpPr>
            <p:spPr bwMode="auto">
              <a:xfrm>
                <a:off x="779695" y="3201087"/>
                <a:ext cx="19541" cy="17997"/>
              </a:xfrm>
              <a:custGeom>
                <a:avLst/>
                <a:gdLst/>
                <a:ahLst/>
                <a:cxnLst>
                  <a:cxn ang="0">
                    <a:pos x="11" y="0"/>
                  </a:cxn>
                  <a:cxn ang="0">
                    <a:pos x="0" y="0"/>
                  </a:cxn>
                  <a:cxn ang="0">
                    <a:pos x="1" y="10"/>
                  </a:cxn>
                  <a:cxn ang="0">
                    <a:pos x="11" y="11"/>
                  </a:cxn>
                  <a:cxn ang="0">
                    <a:pos x="11" y="0"/>
                  </a:cxn>
                </a:cxnLst>
                <a:rect l="0" t="0" r="r" b="b"/>
                <a:pathLst>
                  <a:path w="11" h="11">
                    <a:moveTo>
                      <a:pt x="11" y="0"/>
                    </a:moveTo>
                    <a:cubicBezTo>
                      <a:pt x="7" y="0"/>
                      <a:pt x="4" y="0"/>
                      <a:pt x="0" y="0"/>
                    </a:cubicBezTo>
                    <a:cubicBezTo>
                      <a:pt x="0" y="3"/>
                      <a:pt x="0" y="7"/>
                      <a:pt x="1" y="10"/>
                    </a:cubicBezTo>
                    <a:cubicBezTo>
                      <a:pt x="4" y="11"/>
                      <a:pt x="8" y="11"/>
                      <a:pt x="11" y="11"/>
                    </a:cubicBezTo>
                    <a:cubicBezTo>
                      <a:pt x="11" y="8"/>
                      <a:pt x="11" y="4"/>
                      <a:pt x="11"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3" name="Freeform 224"/>
              <p:cNvSpPr>
                <a:spLocks/>
              </p:cNvSpPr>
              <p:nvPr/>
            </p:nvSpPr>
            <p:spPr bwMode="auto">
              <a:xfrm>
                <a:off x="750383" y="3199288"/>
                <a:ext cx="23449" cy="17997"/>
              </a:xfrm>
              <a:custGeom>
                <a:avLst/>
                <a:gdLst/>
                <a:ahLst/>
                <a:cxnLst>
                  <a:cxn ang="0">
                    <a:pos x="0" y="0"/>
                  </a:cxn>
                  <a:cxn ang="0">
                    <a:pos x="1" y="10"/>
                  </a:cxn>
                  <a:cxn ang="0">
                    <a:pos x="13" y="11"/>
                  </a:cxn>
                  <a:cxn ang="0">
                    <a:pos x="12" y="1"/>
                  </a:cxn>
                  <a:cxn ang="0">
                    <a:pos x="0" y="0"/>
                  </a:cxn>
                </a:cxnLst>
                <a:rect l="0" t="0" r="r" b="b"/>
                <a:pathLst>
                  <a:path w="13" h="11">
                    <a:moveTo>
                      <a:pt x="0" y="0"/>
                    </a:moveTo>
                    <a:cubicBezTo>
                      <a:pt x="1" y="4"/>
                      <a:pt x="1" y="7"/>
                      <a:pt x="1" y="10"/>
                    </a:cubicBezTo>
                    <a:cubicBezTo>
                      <a:pt x="5" y="11"/>
                      <a:pt x="9" y="11"/>
                      <a:pt x="13" y="11"/>
                    </a:cubicBezTo>
                    <a:cubicBezTo>
                      <a:pt x="12" y="8"/>
                      <a:pt x="12" y="4"/>
                      <a:pt x="12" y="1"/>
                    </a:cubicBezTo>
                    <a:cubicBezTo>
                      <a:pt x="8" y="0"/>
                      <a:pt x="4" y="0"/>
                      <a:pt x="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4" name="Freeform 225"/>
              <p:cNvSpPr>
                <a:spLocks/>
              </p:cNvSpPr>
              <p:nvPr/>
            </p:nvSpPr>
            <p:spPr bwMode="auto">
              <a:xfrm>
                <a:off x="723025" y="3150695"/>
                <a:ext cx="19541" cy="16198"/>
              </a:xfrm>
              <a:custGeom>
                <a:avLst/>
                <a:gdLst/>
                <a:ahLst/>
                <a:cxnLst>
                  <a:cxn ang="0">
                    <a:pos x="11" y="10"/>
                  </a:cxn>
                  <a:cxn ang="0">
                    <a:pos x="10" y="0"/>
                  </a:cxn>
                  <a:cxn ang="0">
                    <a:pos x="0" y="0"/>
                  </a:cxn>
                  <a:cxn ang="0">
                    <a:pos x="1" y="9"/>
                  </a:cxn>
                  <a:cxn ang="0">
                    <a:pos x="11" y="10"/>
                  </a:cxn>
                </a:cxnLst>
                <a:rect l="0" t="0" r="r" b="b"/>
                <a:pathLst>
                  <a:path w="11" h="10">
                    <a:moveTo>
                      <a:pt x="11" y="10"/>
                    </a:moveTo>
                    <a:cubicBezTo>
                      <a:pt x="11" y="6"/>
                      <a:pt x="10" y="3"/>
                      <a:pt x="10" y="0"/>
                    </a:cubicBezTo>
                    <a:cubicBezTo>
                      <a:pt x="7" y="0"/>
                      <a:pt x="4" y="0"/>
                      <a:pt x="0" y="0"/>
                    </a:cubicBezTo>
                    <a:cubicBezTo>
                      <a:pt x="1" y="3"/>
                      <a:pt x="1" y="6"/>
                      <a:pt x="1" y="9"/>
                    </a:cubicBezTo>
                    <a:cubicBezTo>
                      <a:pt x="4" y="9"/>
                      <a:pt x="7" y="10"/>
                      <a:pt x="11" y="1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5" name="Freeform 226"/>
              <p:cNvSpPr>
                <a:spLocks/>
              </p:cNvSpPr>
              <p:nvPr/>
            </p:nvSpPr>
            <p:spPr bwMode="auto">
              <a:xfrm>
                <a:off x="805098" y="3201087"/>
                <a:ext cx="15633" cy="17997"/>
              </a:xfrm>
              <a:custGeom>
                <a:avLst/>
                <a:gdLst/>
                <a:ahLst/>
                <a:cxnLst>
                  <a:cxn ang="0">
                    <a:pos x="9" y="0"/>
                  </a:cxn>
                  <a:cxn ang="0">
                    <a:pos x="0" y="0"/>
                  </a:cxn>
                  <a:cxn ang="0">
                    <a:pos x="0" y="11"/>
                  </a:cxn>
                  <a:cxn ang="0">
                    <a:pos x="9" y="11"/>
                  </a:cxn>
                  <a:cxn ang="0">
                    <a:pos x="9" y="0"/>
                  </a:cxn>
                </a:cxnLst>
                <a:rect l="0" t="0" r="r" b="b"/>
                <a:pathLst>
                  <a:path w="9" h="11">
                    <a:moveTo>
                      <a:pt x="9" y="0"/>
                    </a:moveTo>
                    <a:cubicBezTo>
                      <a:pt x="6" y="0"/>
                      <a:pt x="3" y="0"/>
                      <a:pt x="0" y="0"/>
                    </a:cubicBezTo>
                    <a:cubicBezTo>
                      <a:pt x="0" y="4"/>
                      <a:pt x="0" y="8"/>
                      <a:pt x="0" y="11"/>
                    </a:cubicBezTo>
                    <a:cubicBezTo>
                      <a:pt x="3" y="11"/>
                      <a:pt x="6" y="11"/>
                      <a:pt x="9" y="11"/>
                    </a:cubicBezTo>
                    <a:lnTo>
                      <a:pt x="9"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6" name="Freeform 227"/>
              <p:cNvSpPr>
                <a:spLocks/>
              </p:cNvSpPr>
              <p:nvPr/>
            </p:nvSpPr>
            <p:spPr bwMode="auto">
              <a:xfrm>
                <a:off x="721071" y="3127299"/>
                <a:ext cx="19541" cy="17997"/>
              </a:xfrm>
              <a:custGeom>
                <a:avLst/>
                <a:gdLst/>
                <a:ahLst/>
                <a:cxnLst>
                  <a:cxn ang="0">
                    <a:pos x="11" y="11"/>
                  </a:cxn>
                  <a:cxn ang="0">
                    <a:pos x="10" y="0"/>
                  </a:cxn>
                  <a:cxn ang="0">
                    <a:pos x="0" y="0"/>
                  </a:cxn>
                  <a:cxn ang="0">
                    <a:pos x="1" y="11"/>
                  </a:cxn>
                  <a:cxn ang="0">
                    <a:pos x="11" y="11"/>
                  </a:cxn>
                </a:cxnLst>
                <a:rect l="0" t="0" r="r" b="b"/>
                <a:pathLst>
                  <a:path w="11" h="11">
                    <a:moveTo>
                      <a:pt x="11" y="11"/>
                    </a:moveTo>
                    <a:cubicBezTo>
                      <a:pt x="11" y="7"/>
                      <a:pt x="10" y="4"/>
                      <a:pt x="10" y="0"/>
                    </a:cubicBezTo>
                    <a:cubicBezTo>
                      <a:pt x="0" y="0"/>
                      <a:pt x="0" y="0"/>
                      <a:pt x="0" y="0"/>
                    </a:cubicBezTo>
                    <a:cubicBezTo>
                      <a:pt x="1" y="3"/>
                      <a:pt x="1" y="7"/>
                      <a:pt x="1" y="11"/>
                    </a:cubicBezTo>
                    <a:cubicBezTo>
                      <a:pt x="4" y="11"/>
                      <a:pt x="8" y="11"/>
                      <a:pt x="11"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7" name="Freeform 228"/>
              <p:cNvSpPr>
                <a:spLocks/>
              </p:cNvSpPr>
              <p:nvPr/>
            </p:nvSpPr>
            <p:spPr bwMode="auto">
              <a:xfrm>
                <a:off x="721071" y="3102102"/>
                <a:ext cx="17587" cy="17997"/>
              </a:xfrm>
              <a:custGeom>
                <a:avLst/>
                <a:gdLst/>
                <a:ahLst/>
                <a:cxnLst>
                  <a:cxn ang="0">
                    <a:pos x="10" y="2"/>
                  </a:cxn>
                  <a:cxn ang="0">
                    <a:pos x="10" y="0"/>
                  </a:cxn>
                  <a:cxn ang="0">
                    <a:pos x="0" y="0"/>
                  </a:cxn>
                  <a:cxn ang="0">
                    <a:pos x="0" y="1"/>
                  </a:cxn>
                  <a:cxn ang="0">
                    <a:pos x="0" y="11"/>
                  </a:cxn>
                  <a:cxn ang="0">
                    <a:pos x="10" y="11"/>
                  </a:cxn>
                  <a:cxn ang="0">
                    <a:pos x="10" y="2"/>
                  </a:cxn>
                </a:cxnLst>
                <a:rect l="0" t="0" r="r" b="b"/>
                <a:pathLst>
                  <a:path w="10" h="11">
                    <a:moveTo>
                      <a:pt x="10" y="2"/>
                    </a:moveTo>
                    <a:cubicBezTo>
                      <a:pt x="10" y="1"/>
                      <a:pt x="10" y="1"/>
                      <a:pt x="10" y="0"/>
                    </a:cubicBezTo>
                    <a:cubicBezTo>
                      <a:pt x="7" y="0"/>
                      <a:pt x="3" y="0"/>
                      <a:pt x="0" y="0"/>
                    </a:cubicBezTo>
                    <a:cubicBezTo>
                      <a:pt x="0" y="1"/>
                      <a:pt x="0" y="1"/>
                      <a:pt x="0" y="1"/>
                    </a:cubicBezTo>
                    <a:cubicBezTo>
                      <a:pt x="0" y="4"/>
                      <a:pt x="0" y="8"/>
                      <a:pt x="0" y="11"/>
                    </a:cubicBezTo>
                    <a:cubicBezTo>
                      <a:pt x="10" y="11"/>
                      <a:pt x="10" y="11"/>
                      <a:pt x="10" y="11"/>
                    </a:cubicBezTo>
                    <a:cubicBezTo>
                      <a:pt x="10" y="8"/>
                      <a:pt x="10" y="5"/>
                      <a:pt x="10" y="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8" name="Freeform 229"/>
              <p:cNvSpPr>
                <a:spLocks/>
              </p:cNvSpPr>
              <p:nvPr/>
            </p:nvSpPr>
            <p:spPr bwMode="auto">
              <a:xfrm>
                <a:off x="724979" y="3172292"/>
                <a:ext cx="19541" cy="19797"/>
              </a:xfrm>
              <a:custGeom>
                <a:avLst/>
                <a:gdLst/>
                <a:ahLst/>
                <a:cxnLst>
                  <a:cxn ang="0">
                    <a:pos x="11" y="12"/>
                  </a:cxn>
                  <a:cxn ang="0">
                    <a:pos x="10" y="1"/>
                  </a:cxn>
                  <a:cxn ang="0">
                    <a:pos x="0" y="0"/>
                  </a:cxn>
                  <a:cxn ang="0">
                    <a:pos x="1" y="12"/>
                  </a:cxn>
                  <a:cxn ang="0">
                    <a:pos x="11" y="12"/>
                  </a:cxn>
                </a:cxnLst>
                <a:rect l="0" t="0" r="r" b="b"/>
                <a:pathLst>
                  <a:path w="11" h="12">
                    <a:moveTo>
                      <a:pt x="11" y="12"/>
                    </a:moveTo>
                    <a:cubicBezTo>
                      <a:pt x="11" y="8"/>
                      <a:pt x="10" y="4"/>
                      <a:pt x="10" y="1"/>
                    </a:cubicBezTo>
                    <a:cubicBezTo>
                      <a:pt x="7" y="0"/>
                      <a:pt x="4" y="0"/>
                      <a:pt x="0" y="0"/>
                    </a:cubicBezTo>
                    <a:cubicBezTo>
                      <a:pt x="1" y="4"/>
                      <a:pt x="1" y="8"/>
                      <a:pt x="1" y="12"/>
                    </a:cubicBezTo>
                    <a:cubicBezTo>
                      <a:pt x="5" y="12"/>
                      <a:pt x="8" y="12"/>
                      <a:pt x="11"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9" name="Freeform 230"/>
              <p:cNvSpPr>
                <a:spLocks/>
              </p:cNvSpPr>
              <p:nvPr/>
            </p:nvSpPr>
            <p:spPr bwMode="auto">
              <a:xfrm>
                <a:off x="728888" y="3219084"/>
                <a:ext cx="19541" cy="16198"/>
              </a:xfrm>
              <a:custGeom>
                <a:avLst/>
                <a:gdLst/>
                <a:ahLst/>
                <a:cxnLst>
                  <a:cxn ang="0">
                    <a:pos x="10" y="1"/>
                  </a:cxn>
                  <a:cxn ang="0">
                    <a:pos x="0" y="0"/>
                  </a:cxn>
                  <a:cxn ang="0">
                    <a:pos x="1" y="9"/>
                  </a:cxn>
                  <a:cxn ang="0">
                    <a:pos x="11" y="10"/>
                  </a:cxn>
                  <a:cxn ang="0">
                    <a:pos x="10" y="1"/>
                  </a:cxn>
                </a:cxnLst>
                <a:rect l="0" t="0" r="r" b="b"/>
                <a:pathLst>
                  <a:path w="11" h="10">
                    <a:moveTo>
                      <a:pt x="10" y="1"/>
                    </a:moveTo>
                    <a:cubicBezTo>
                      <a:pt x="7" y="1"/>
                      <a:pt x="3" y="0"/>
                      <a:pt x="0" y="0"/>
                    </a:cubicBezTo>
                    <a:cubicBezTo>
                      <a:pt x="1" y="3"/>
                      <a:pt x="1" y="6"/>
                      <a:pt x="1" y="9"/>
                    </a:cubicBezTo>
                    <a:cubicBezTo>
                      <a:pt x="4" y="10"/>
                      <a:pt x="8" y="10"/>
                      <a:pt x="11" y="10"/>
                    </a:cubicBezTo>
                    <a:cubicBezTo>
                      <a:pt x="11" y="7"/>
                      <a:pt x="10" y="4"/>
                      <a:pt x="10" y="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0" name="Freeform 231"/>
              <p:cNvSpPr>
                <a:spLocks/>
              </p:cNvSpPr>
              <p:nvPr/>
            </p:nvSpPr>
            <p:spPr bwMode="auto">
              <a:xfrm>
                <a:off x="709346" y="3197488"/>
                <a:ext cx="13679" cy="16198"/>
              </a:xfrm>
              <a:custGeom>
                <a:avLst/>
                <a:gdLst/>
                <a:ahLst/>
                <a:cxnLst>
                  <a:cxn ang="0">
                    <a:pos x="6" y="0"/>
                  </a:cxn>
                  <a:cxn ang="0">
                    <a:pos x="3" y="0"/>
                  </a:cxn>
                  <a:cxn ang="0">
                    <a:pos x="0" y="5"/>
                  </a:cxn>
                  <a:cxn ang="0">
                    <a:pos x="5" y="10"/>
                  </a:cxn>
                  <a:cxn ang="0">
                    <a:pos x="7" y="10"/>
                  </a:cxn>
                  <a:cxn ang="0">
                    <a:pos x="6" y="0"/>
                  </a:cxn>
                </a:cxnLst>
                <a:rect l="0" t="0" r="r" b="b"/>
                <a:pathLst>
                  <a:path w="7" h="10">
                    <a:moveTo>
                      <a:pt x="6" y="0"/>
                    </a:moveTo>
                    <a:cubicBezTo>
                      <a:pt x="5" y="0"/>
                      <a:pt x="4" y="0"/>
                      <a:pt x="3" y="0"/>
                    </a:cubicBezTo>
                    <a:cubicBezTo>
                      <a:pt x="1" y="1"/>
                      <a:pt x="0" y="3"/>
                      <a:pt x="0" y="5"/>
                    </a:cubicBezTo>
                    <a:cubicBezTo>
                      <a:pt x="0" y="6"/>
                      <a:pt x="2" y="8"/>
                      <a:pt x="5" y="10"/>
                    </a:cubicBezTo>
                    <a:cubicBezTo>
                      <a:pt x="5" y="10"/>
                      <a:pt x="6" y="10"/>
                      <a:pt x="7" y="10"/>
                    </a:cubicBezTo>
                    <a:cubicBezTo>
                      <a:pt x="7" y="7"/>
                      <a:pt x="6" y="4"/>
                      <a:pt x="6"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1" name="Freeform 232"/>
              <p:cNvSpPr>
                <a:spLocks/>
              </p:cNvSpPr>
              <p:nvPr/>
            </p:nvSpPr>
            <p:spPr bwMode="auto">
              <a:xfrm>
                <a:off x="930161" y="3057109"/>
                <a:ext cx="15633" cy="19797"/>
              </a:xfrm>
              <a:custGeom>
                <a:avLst/>
                <a:gdLst/>
                <a:ahLst/>
                <a:cxnLst>
                  <a:cxn ang="0">
                    <a:pos x="1" y="12"/>
                  </a:cxn>
                  <a:cxn ang="0">
                    <a:pos x="8" y="12"/>
                  </a:cxn>
                  <a:cxn ang="0">
                    <a:pos x="6" y="0"/>
                  </a:cxn>
                  <a:cxn ang="0">
                    <a:pos x="0" y="0"/>
                  </a:cxn>
                  <a:cxn ang="0">
                    <a:pos x="1" y="12"/>
                  </a:cxn>
                </a:cxnLst>
                <a:rect l="0" t="0" r="r" b="b"/>
                <a:pathLst>
                  <a:path w="8" h="12">
                    <a:moveTo>
                      <a:pt x="1" y="12"/>
                    </a:moveTo>
                    <a:cubicBezTo>
                      <a:pt x="3" y="12"/>
                      <a:pt x="6" y="12"/>
                      <a:pt x="8" y="12"/>
                    </a:cubicBezTo>
                    <a:cubicBezTo>
                      <a:pt x="7" y="9"/>
                      <a:pt x="7" y="5"/>
                      <a:pt x="6" y="0"/>
                    </a:cubicBezTo>
                    <a:cubicBezTo>
                      <a:pt x="4" y="0"/>
                      <a:pt x="2" y="0"/>
                      <a:pt x="0" y="0"/>
                    </a:cubicBezTo>
                    <a:cubicBezTo>
                      <a:pt x="1" y="4"/>
                      <a:pt x="1" y="8"/>
                      <a:pt x="1" y="12"/>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2" name="Freeform 233"/>
              <p:cNvSpPr>
                <a:spLocks/>
              </p:cNvSpPr>
              <p:nvPr/>
            </p:nvSpPr>
            <p:spPr bwMode="auto">
              <a:xfrm>
                <a:off x="904758" y="3031913"/>
                <a:ext cx="19541" cy="17997"/>
              </a:xfrm>
              <a:custGeom>
                <a:avLst/>
                <a:gdLst/>
                <a:ahLst/>
                <a:cxnLst>
                  <a:cxn ang="0">
                    <a:pos x="11" y="11"/>
                  </a:cxn>
                  <a:cxn ang="0">
                    <a:pos x="10" y="1"/>
                  </a:cxn>
                  <a:cxn ang="0">
                    <a:pos x="0" y="0"/>
                  </a:cxn>
                  <a:cxn ang="0">
                    <a:pos x="1" y="11"/>
                  </a:cxn>
                  <a:cxn ang="0">
                    <a:pos x="11" y="11"/>
                  </a:cxn>
                </a:cxnLst>
                <a:rect l="0" t="0" r="r" b="b"/>
                <a:pathLst>
                  <a:path w="11" h="11">
                    <a:moveTo>
                      <a:pt x="11" y="11"/>
                    </a:moveTo>
                    <a:cubicBezTo>
                      <a:pt x="11" y="8"/>
                      <a:pt x="11" y="4"/>
                      <a:pt x="10" y="1"/>
                    </a:cubicBezTo>
                    <a:cubicBezTo>
                      <a:pt x="7" y="1"/>
                      <a:pt x="4" y="0"/>
                      <a:pt x="0" y="0"/>
                    </a:cubicBezTo>
                    <a:cubicBezTo>
                      <a:pt x="1" y="4"/>
                      <a:pt x="1" y="7"/>
                      <a:pt x="1" y="11"/>
                    </a:cubicBezTo>
                    <a:cubicBezTo>
                      <a:pt x="5" y="11"/>
                      <a:pt x="8" y="11"/>
                      <a:pt x="11"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3" name="Freeform 234"/>
              <p:cNvSpPr>
                <a:spLocks/>
              </p:cNvSpPr>
              <p:nvPr/>
            </p:nvSpPr>
            <p:spPr bwMode="auto">
              <a:xfrm>
                <a:off x="930161" y="3033713"/>
                <a:ext cx="9771" cy="17997"/>
              </a:xfrm>
              <a:custGeom>
                <a:avLst/>
                <a:gdLst/>
                <a:ahLst/>
                <a:cxnLst>
                  <a:cxn ang="0">
                    <a:pos x="6" y="11"/>
                  </a:cxn>
                  <a:cxn ang="0">
                    <a:pos x="1" y="0"/>
                  </a:cxn>
                  <a:cxn ang="0">
                    <a:pos x="0" y="0"/>
                  </a:cxn>
                  <a:cxn ang="0">
                    <a:pos x="1" y="10"/>
                  </a:cxn>
                  <a:cxn ang="0">
                    <a:pos x="6" y="11"/>
                  </a:cxn>
                </a:cxnLst>
                <a:rect l="0" t="0" r="r" b="b"/>
                <a:pathLst>
                  <a:path w="6" h="11">
                    <a:moveTo>
                      <a:pt x="6" y="11"/>
                    </a:moveTo>
                    <a:cubicBezTo>
                      <a:pt x="5" y="7"/>
                      <a:pt x="3" y="4"/>
                      <a:pt x="1" y="0"/>
                    </a:cubicBezTo>
                    <a:cubicBezTo>
                      <a:pt x="1" y="0"/>
                      <a:pt x="0" y="0"/>
                      <a:pt x="0" y="0"/>
                    </a:cubicBezTo>
                    <a:cubicBezTo>
                      <a:pt x="0" y="4"/>
                      <a:pt x="1" y="7"/>
                      <a:pt x="1" y="10"/>
                    </a:cubicBezTo>
                    <a:cubicBezTo>
                      <a:pt x="3" y="10"/>
                      <a:pt x="4" y="10"/>
                      <a:pt x="6"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4" name="Freeform 235"/>
              <p:cNvSpPr>
                <a:spLocks/>
              </p:cNvSpPr>
              <p:nvPr/>
            </p:nvSpPr>
            <p:spPr bwMode="auto">
              <a:xfrm>
                <a:off x="828547" y="3201087"/>
                <a:ext cx="17587" cy="17997"/>
              </a:xfrm>
              <a:custGeom>
                <a:avLst/>
                <a:gdLst/>
                <a:ahLst/>
                <a:cxnLst>
                  <a:cxn ang="0">
                    <a:pos x="9" y="11"/>
                  </a:cxn>
                  <a:cxn ang="0">
                    <a:pos x="10" y="0"/>
                  </a:cxn>
                  <a:cxn ang="0">
                    <a:pos x="1" y="1"/>
                  </a:cxn>
                  <a:cxn ang="0">
                    <a:pos x="0" y="1"/>
                  </a:cxn>
                  <a:cxn ang="0">
                    <a:pos x="0" y="11"/>
                  </a:cxn>
                  <a:cxn ang="0">
                    <a:pos x="1" y="11"/>
                  </a:cxn>
                  <a:cxn ang="0">
                    <a:pos x="9" y="11"/>
                  </a:cxn>
                </a:cxnLst>
                <a:rect l="0" t="0" r="r" b="b"/>
                <a:pathLst>
                  <a:path w="10" h="11">
                    <a:moveTo>
                      <a:pt x="9" y="11"/>
                    </a:moveTo>
                    <a:cubicBezTo>
                      <a:pt x="10" y="8"/>
                      <a:pt x="10" y="4"/>
                      <a:pt x="10" y="0"/>
                    </a:cubicBezTo>
                    <a:cubicBezTo>
                      <a:pt x="7" y="0"/>
                      <a:pt x="4" y="1"/>
                      <a:pt x="1" y="1"/>
                    </a:cubicBezTo>
                    <a:cubicBezTo>
                      <a:pt x="1" y="1"/>
                      <a:pt x="0" y="1"/>
                      <a:pt x="0" y="1"/>
                    </a:cubicBezTo>
                    <a:cubicBezTo>
                      <a:pt x="0" y="11"/>
                      <a:pt x="0" y="11"/>
                      <a:pt x="0" y="11"/>
                    </a:cubicBezTo>
                    <a:cubicBezTo>
                      <a:pt x="0" y="11"/>
                      <a:pt x="1" y="11"/>
                      <a:pt x="1" y="11"/>
                    </a:cubicBezTo>
                    <a:cubicBezTo>
                      <a:pt x="4" y="11"/>
                      <a:pt x="6" y="11"/>
                      <a:pt x="9"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5" name="Freeform 236"/>
              <p:cNvSpPr>
                <a:spLocks/>
              </p:cNvSpPr>
              <p:nvPr/>
            </p:nvSpPr>
            <p:spPr bwMode="auto">
              <a:xfrm>
                <a:off x="851997" y="3030114"/>
                <a:ext cx="21495" cy="19797"/>
              </a:xfrm>
              <a:custGeom>
                <a:avLst/>
                <a:gdLst/>
                <a:ahLst/>
                <a:cxnLst>
                  <a:cxn ang="0">
                    <a:pos x="1" y="11"/>
                  </a:cxn>
                  <a:cxn ang="0">
                    <a:pos x="12" y="12"/>
                  </a:cxn>
                  <a:cxn ang="0">
                    <a:pos x="11" y="1"/>
                  </a:cxn>
                  <a:cxn ang="0">
                    <a:pos x="0" y="0"/>
                  </a:cxn>
                  <a:cxn ang="0">
                    <a:pos x="1" y="11"/>
                  </a:cxn>
                </a:cxnLst>
                <a:rect l="0" t="0" r="r" b="b"/>
                <a:pathLst>
                  <a:path w="12" h="12">
                    <a:moveTo>
                      <a:pt x="1" y="11"/>
                    </a:moveTo>
                    <a:cubicBezTo>
                      <a:pt x="4" y="11"/>
                      <a:pt x="8" y="11"/>
                      <a:pt x="12" y="12"/>
                    </a:cubicBezTo>
                    <a:cubicBezTo>
                      <a:pt x="12" y="8"/>
                      <a:pt x="11" y="4"/>
                      <a:pt x="11" y="1"/>
                    </a:cubicBezTo>
                    <a:cubicBezTo>
                      <a:pt x="7" y="1"/>
                      <a:pt x="4" y="1"/>
                      <a:pt x="0" y="0"/>
                    </a:cubicBezTo>
                    <a:cubicBezTo>
                      <a:pt x="0" y="4"/>
                      <a:pt x="1" y="7"/>
                      <a:pt x="1"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6" name="Freeform 237"/>
              <p:cNvSpPr>
                <a:spLocks/>
              </p:cNvSpPr>
              <p:nvPr/>
            </p:nvSpPr>
            <p:spPr bwMode="auto">
              <a:xfrm>
                <a:off x="934069" y="3082306"/>
                <a:ext cx="13679" cy="16198"/>
              </a:xfrm>
              <a:custGeom>
                <a:avLst/>
                <a:gdLst/>
                <a:ahLst/>
                <a:cxnLst>
                  <a:cxn ang="0">
                    <a:pos x="0" y="9"/>
                  </a:cxn>
                  <a:cxn ang="0">
                    <a:pos x="6" y="9"/>
                  </a:cxn>
                  <a:cxn ang="0">
                    <a:pos x="6" y="0"/>
                  </a:cxn>
                  <a:cxn ang="0">
                    <a:pos x="0" y="0"/>
                  </a:cxn>
                  <a:cxn ang="0">
                    <a:pos x="0" y="9"/>
                  </a:cxn>
                </a:cxnLst>
                <a:rect l="0" t="0" r="r" b="b"/>
                <a:pathLst>
                  <a:path w="7" h="9">
                    <a:moveTo>
                      <a:pt x="0" y="9"/>
                    </a:moveTo>
                    <a:cubicBezTo>
                      <a:pt x="2" y="9"/>
                      <a:pt x="4" y="9"/>
                      <a:pt x="6" y="9"/>
                    </a:cubicBezTo>
                    <a:cubicBezTo>
                      <a:pt x="7" y="6"/>
                      <a:pt x="6" y="3"/>
                      <a:pt x="6" y="0"/>
                    </a:cubicBezTo>
                    <a:cubicBezTo>
                      <a:pt x="4" y="0"/>
                      <a:pt x="2" y="0"/>
                      <a:pt x="0" y="0"/>
                    </a:cubicBezTo>
                    <a:cubicBezTo>
                      <a:pt x="0" y="3"/>
                      <a:pt x="0" y="6"/>
                      <a:pt x="0" y="9"/>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7" name="Freeform 238"/>
              <p:cNvSpPr>
                <a:spLocks/>
              </p:cNvSpPr>
              <p:nvPr/>
            </p:nvSpPr>
            <p:spPr bwMode="auto">
              <a:xfrm>
                <a:off x="877400" y="3031913"/>
                <a:ext cx="23449" cy="17997"/>
              </a:xfrm>
              <a:custGeom>
                <a:avLst/>
                <a:gdLst/>
                <a:ahLst/>
                <a:cxnLst>
                  <a:cxn ang="0">
                    <a:pos x="1" y="11"/>
                  </a:cxn>
                  <a:cxn ang="0">
                    <a:pos x="13" y="11"/>
                  </a:cxn>
                  <a:cxn ang="0">
                    <a:pos x="11" y="1"/>
                  </a:cxn>
                  <a:cxn ang="0">
                    <a:pos x="0" y="0"/>
                  </a:cxn>
                  <a:cxn ang="0">
                    <a:pos x="1" y="11"/>
                  </a:cxn>
                </a:cxnLst>
                <a:rect l="0" t="0" r="r" b="b"/>
                <a:pathLst>
                  <a:path w="13" h="11">
                    <a:moveTo>
                      <a:pt x="1" y="11"/>
                    </a:moveTo>
                    <a:cubicBezTo>
                      <a:pt x="5" y="11"/>
                      <a:pt x="9" y="11"/>
                      <a:pt x="13" y="11"/>
                    </a:cubicBezTo>
                    <a:cubicBezTo>
                      <a:pt x="12" y="8"/>
                      <a:pt x="12" y="4"/>
                      <a:pt x="11" y="1"/>
                    </a:cubicBezTo>
                    <a:cubicBezTo>
                      <a:pt x="8" y="1"/>
                      <a:pt x="4" y="0"/>
                      <a:pt x="0" y="0"/>
                    </a:cubicBezTo>
                    <a:cubicBezTo>
                      <a:pt x="0" y="4"/>
                      <a:pt x="0" y="7"/>
                      <a:pt x="1" y="1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8" name="Freeform 239"/>
              <p:cNvSpPr>
                <a:spLocks/>
              </p:cNvSpPr>
              <p:nvPr/>
            </p:nvSpPr>
            <p:spPr bwMode="auto">
              <a:xfrm>
                <a:off x="828547" y="3030114"/>
                <a:ext cx="17587" cy="17997"/>
              </a:xfrm>
              <a:custGeom>
                <a:avLst/>
                <a:gdLst/>
                <a:ahLst/>
                <a:cxnLst>
                  <a:cxn ang="0">
                    <a:pos x="0" y="11"/>
                  </a:cxn>
                  <a:cxn ang="0">
                    <a:pos x="10" y="11"/>
                  </a:cxn>
                  <a:cxn ang="0">
                    <a:pos x="9" y="0"/>
                  </a:cxn>
                  <a:cxn ang="0">
                    <a:pos x="0" y="0"/>
                  </a:cxn>
                  <a:cxn ang="0">
                    <a:pos x="0" y="11"/>
                  </a:cxn>
                </a:cxnLst>
                <a:rect l="0" t="0" r="r" b="b"/>
                <a:pathLst>
                  <a:path w="10" h="11">
                    <a:moveTo>
                      <a:pt x="0" y="11"/>
                    </a:moveTo>
                    <a:cubicBezTo>
                      <a:pt x="3" y="11"/>
                      <a:pt x="6" y="11"/>
                      <a:pt x="10" y="11"/>
                    </a:cubicBezTo>
                    <a:cubicBezTo>
                      <a:pt x="10" y="7"/>
                      <a:pt x="10" y="4"/>
                      <a:pt x="9" y="0"/>
                    </a:cubicBezTo>
                    <a:cubicBezTo>
                      <a:pt x="6" y="0"/>
                      <a:pt x="3" y="0"/>
                      <a:pt x="0" y="0"/>
                    </a:cubicBezTo>
                    <a:lnTo>
                      <a:pt x="0" y="11"/>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9" name="Freeform 240"/>
              <p:cNvSpPr>
                <a:spLocks/>
              </p:cNvSpPr>
              <p:nvPr/>
            </p:nvSpPr>
            <p:spPr bwMode="auto">
              <a:xfrm>
                <a:off x="934069" y="3127299"/>
                <a:ext cx="5862" cy="8999"/>
              </a:xfrm>
              <a:custGeom>
                <a:avLst/>
                <a:gdLst/>
                <a:ahLst/>
                <a:cxnLst>
                  <a:cxn ang="0">
                    <a:pos x="1" y="0"/>
                  </a:cxn>
                  <a:cxn ang="0">
                    <a:pos x="0" y="6"/>
                  </a:cxn>
                  <a:cxn ang="0">
                    <a:pos x="3" y="0"/>
                  </a:cxn>
                  <a:cxn ang="0">
                    <a:pos x="1" y="0"/>
                  </a:cxn>
                </a:cxnLst>
                <a:rect l="0" t="0" r="r" b="b"/>
                <a:pathLst>
                  <a:path w="3" h="6">
                    <a:moveTo>
                      <a:pt x="1" y="0"/>
                    </a:moveTo>
                    <a:cubicBezTo>
                      <a:pt x="1" y="2"/>
                      <a:pt x="0" y="4"/>
                      <a:pt x="0" y="6"/>
                    </a:cubicBezTo>
                    <a:cubicBezTo>
                      <a:pt x="1" y="4"/>
                      <a:pt x="2" y="2"/>
                      <a:pt x="3" y="0"/>
                    </a:cubicBezTo>
                    <a:lnTo>
                      <a:pt x="1"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0" name="Freeform 241"/>
              <p:cNvSpPr>
                <a:spLocks/>
              </p:cNvSpPr>
              <p:nvPr/>
            </p:nvSpPr>
            <p:spPr bwMode="auto">
              <a:xfrm>
                <a:off x="850043" y="3222684"/>
                <a:ext cx="21495" cy="16198"/>
              </a:xfrm>
              <a:custGeom>
                <a:avLst/>
                <a:gdLst/>
                <a:ahLst/>
                <a:cxnLst>
                  <a:cxn ang="0">
                    <a:pos x="11" y="10"/>
                  </a:cxn>
                  <a:cxn ang="0">
                    <a:pos x="12" y="0"/>
                  </a:cxn>
                  <a:cxn ang="0">
                    <a:pos x="1" y="1"/>
                  </a:cxn>
                  <a:cxn ang="0">
                    <a:pos x="0" y="10"/>
                  </a:cxn>
                  <a:cxn ang="0">
                    <a:pos x="11" y="10"/>
                  </a:cxn>
                </a:cxnLst>
                <a:rect l="0" t="0" r="r" b="b"/>
                <a:pathLst>
                  <a:path w="12" h="10">
                    <a:moveTo>
                      <a:pt x="11" y="10"/>
                    </a:moveTo>
                    <a:cubicBezTo>
                      <a:pt x="11" y="7"/>
                      <a:pt x="12" y="4"/>
                      <a:pt x="12" y="0"/>
                    </a:cubicBezTo>
                    <a:cubicBezTo>
                      <a:pt x="8" y="1"/>
                      <a:pt x="4" y="1"/>
                      <a:pt x="1" y="1"/>
                    </a:cubicBezTo>
                    <a:cubicBezTo>
                      <a:pt x="1" y="4"/>
                      <a:pt x="1" y="7"/>
                      <a:pt x="0" y="10"/>
                    </a:cubicBezTo>
                    <a:cubicBezTo>
                      <a:pt x="4" y="10"/>
                      <a:pt x="7" y="10"/>
                      <a:pt x="11" y="1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1" name="Freeform 242"/>
              <p:cNvSpPr>
                <a:spLocks/>
              </p:cNvSpPr>
              <p:nvPr/>
            </p:nvSpPr>
            <p:spPr bwMode="auto">
              <a:xfrm>
                <a:off x="851997" y="3201087"/>
                <a:ext cx="21495" cy="17997"/>
              </a:xfrm>
              <a:custGeom>
                <a:avLst/>
                <a:gdLst/>
                <a:ahLst/>
                <a:cxnLst>
                  <a:cxn ang="0">
                    <a:pos x="12" y="0"/>
                  </a:cxn>
                  <a:cxn ang="0">
                    <a:pos x="1" y="0"/>
                  </a:cxn>
                  <a:cxn ang="0">
                    <a:pos x="0" y="11"/>
                  </a:cxn>
                  <a:cxn ang="0">
                    <a:pos x="11" y="11"/>
                  </a:cxn>
                  <a:cxn ang="0">
                    <a:pos x="12" y="0"/>
                  </a:cxn>
                </a:cxnLst>
                <a:rect l="0" t="0" r="r" b="b"/>
                <a:pathLst>
                  <a:path w="12" h="11">
                    <a:moveTo>
                      <a:pt x="12" y="0"/>
                    </a:moveTo>
                    <a:cubicBezTo>
                      <a:pt x="8" y="0"/>
                      <a:pt x="4" y="0"/>
                      <a:pt x="1" y="0"/>
                    </a:cubicBezTo>
                    <a:cubicBezTo>
                      <a:pt x="1" y="4"/>
                      <a:pt x="0" y="8"/>
                      <a:pt x="0" y="11"/>
                    </a:cubicBezTo>
                    <a:cubicBezTo>
                      <a:pt x="4" y="11"/>
                      <a:pt x="7" y="11"/>
                      <a:pt x="11" y="11"/>
                    </a:cubicBezTo>
                    <a:cubicBezTo>
                      <a:pt x="11" y="7"/>
                      <a:pt x="12" y="4"/>
                      <a:pt x="12"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2" name="Freeform 243"/>
              <p:cNvSpPr>
                <a:spLocks/>
              </p:cNvSpPr>
              <p:nvPr/>
            </p:nvSpPr>
            <p:spPr bwMode="auto">
              <a:xfrm>
                <a:off x="875446" y="3222684"/>
                <a:ext cx="17587" cy="14398"/>
              </a:xfrm>
              <a:custGeom>
                <a:avLst/>
                <a:gdLst/>
                <a:ahLst/>
                <a:cxnLst>
                  <a:cxn ang="0">
                    <a:pos x="9" y="0"/>
                  </a:cxn>
                  <a:cxn ang="0">
                    <a:pos x="1" y="0"/>
                  </a:cxn>
                  <a:cxn ang="0">
                    <a:pos x="0" y="9"/>
                  </a:cxn>
                  <a:cxn ang="0">
                    <a:pos x="10" y="9"/>
                  </a:cxn>
                  <a:cxn ang="0">
                    <a:pos x="9" y="0"/>
                  </a:cxn>
                </a:cxnLst>
                <a:rect l="0" t="0" r="r" b="b"/>
                <a:pathLst>
                  <a:path w="10" h="9">
                    <a:moveTo>
                      <a:pt x="9" y="0"/>
                    </a:moveTo>
                    <a:cubicBezTo>
                      <a:pt x="6" y="0"/>
                      <a:pt x="3" y="0"/>
                      <a:pt x="1" y="0"/>
                    </a:cubicBezTo>
                    <a:cubicBezTo>
                      <a:pt x="0" y="3"/>
                      <a:pt x="0" y="6"/>
                      <a:pt x="0" y="9"/>
                    </a:cubicBezTo>
                    <a:cubicBezTo>
                      <a:pt x="3" y="9"/>
                      <a:pt x="6" y="9"/>
                      <a:pt x="10" y="9"/>
                    </a:cubicBezTo>
                    <a:lnTo>
                      <a:pt x="9"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3" name="Freeform 244"/>
              <p:cNvSpPr>
                <a:spLocks/>
              </p:cNvSpPr>
              <p:nvPr/>
            </p:nvSpPr>
            <p:spPr bwMode="auto">
              <a:xfrm>
                <a:off x="910620" y="3150695"/>
                <a:ext cx="17587" cy="16198"/>
              </a:xfrm>
              <a:custGeom>
                <a:avLst/>
                <a:gdLst/>
                <a:ahLst/>
                <a:cxnLst>
                  <a:cxn ang="0">
                    <a:pos x="1" y="0"/>
                  </a:cxn>
                  <a:cxn ang="0">
                    <a:pos x="0" y="10"/>
                  </a:cxn>
                  <a:cxn ang="0">
                    <a:pos x="5" y="10"/>
                  </a:cxn>
                  <a:cxn ang="0">
                    <a:pos x="10" y="0"/>
                  </a:cxn>
                  <a:cxn ang="0">
                    <a:pos x="10" y="0"/>
                  </a:cxn>
                  <a:cxn ang="0">
                    <a:pos x="1" y="0"/>
                  </a:cxn>
                </a:cxnLst>
                <a:rect l="0" t="0" r="r" b="b"/>
                <a:pathLst>
                  <a:path w="10" h="10">
                    <a:moveTo>
                      <a:pt x="1" y="0"/>
                    </a:moveTo>
                    <a:cubicBezTo>
                      <a:pt x="0" y="3"/>
                      <a:pt x="0" y="6"/>
                      <a:pt x="0" y="10"/>
                    </a:cubicBezTo>
                    <a:cubicBezTo>
                      <a:pt x="2" y="10"/>
                      <a:pt x="3" y="10"/>
                      <a:pt x="5" y="10"/>
                    </a:cubicBezTo>
                    <a:cubicBezTo>
                      <a:pt x="7" y="7"/>
                      <a:pt x="9" y="3"/>
                      <a:pt x="10" y="0"/>
                    </a:cubicBezTo>
                    <a:cubicBezTo>
                      <a:pt x="10" y="0"/>
                      <a:pt x="10" y="0"/>
                      <a:pt x="10" y="0"/>
                    </a:cubicBezTo>
                    <a:cubicBezTo>
                      <a:pt x="7" y="0"/>
                      <a:pt x="4" y="0"/>
                      <a:pt x="1"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4" name="Freeform 245"/>
              <p:cNvSpPr>
                <a:spLocks noEditPoints="1"/>
              </p:cNvSpPr>
              <p:nvPr/>
            </p:nvSpPr>
            <p:spPr bwMode="auto">
              <a:xfrm>
                <a:off x="2290223" y="1664124"/>
                <a:ext cx="156329" cy="134979"/>
              </a:xfrm>
              <a:custGeom>
                <a:avLst/>
                <a:gdLst/>
                <a:ahLst/>
                <a:cxnLst>
                  <a:cxn ang="0">
                    <a:pos x="86" y="45"/>
                  </a:cxn>
                  <a:cxn ang="0">
                    <a:pos x="77" y="40"/>
                  </a:cxn>
                  <a:cxn ang="0">
                    <a:pos x="77" y="35"/>
                  </a:cxn>
                  <a:cxn ang="0">
                    <a:pos x="83" y="29"/>
                  </a:cxn>
                  <a:cxn ang="0">
                    <a:pos x="83" y="22"/>
                  </a:cxn>
                  <a:cxn ang="0">
                    <a:pos x="73" y="9"/>
                  </a:cxn>
                  <a:cxn ang="0">
                    <a:pos x="65" y="9"/>
                  </a:cxn>
                  <a:cxn ang="0">
                    <a:pos x="60" y="14"/>
                  </a:cxn>
                  <a:cxn ang="0">
                    <a:pos x="53" y="12"/>
                  </a:cxn>
                  <a:cxn ang="0">
                    <a:pos x="53" y="5"/>
                  </a:cxn>
                  <a:cxn ang="0">
                    <a:pos x="47" y="0"/>
                  </a:cxn>
                  <a:cxn ang="0">
                    <a:pos x="31" y="1"/>
                  </a:cxn>
                  <a:cxn ang="0">
                    <a:pos x="25" y="6"/>
                  </a:cxn>
                  <a:cxn ang="0">
                    <a:pos x="26" y="15"/>
                  </a:cxn>
                  <a:cxn ang="0">
                    <a:pos x="22" y="18"/>
                  </a:cxn>
                  <a:cxn ang="0">
                    <a:pos x="14" y="15"/>
                  </a:cxn>
                  <a:cxn ang="0">
                    <a:pos x="7" y="17"/>
                  </a:cxn>
                  <a:cxn ang="0">
                    <a:pos x="0" y="32"/>
                  </a:cxn>
                  <a:cxn ang="0">
                    <a:pos x="0" y="33"/>
                  </a:cxn>
                  <a:cxn ang="0">
                    <a:pos x="2" y="39"/>
                  </a:cxn>
                  <a:cxn ang="0">
                    <a:pos x="10" y="43"/>
                  </a:cxn>
                  <a:cxn ang="0">
                    <a:pos x="11" y="48"/>
                  </a:cxn>
                  <a:cxn ang="0">
                    <a:pos x="5" y="54"/>
                  </a:cxn>
                  <a:cxn ang="0">
                    <a:pos x="5" y="61"/>
                  </a:cxn>
                  <a:cxn ang="0">
                    <a:pos x="16" y="74"/>
                  </a:cxn>
                  <a:cxn ang="0">
                    <a:pos x="22" y="74"/>
                  </a:cxn>
                  <a:cxn ang="0">
                    <a:pos x="23" y="74"/>
                  </a:cxn>
                  <a:cxn ang="0">
                    <a:pos x="29" y="69"/>
                  </a:cxn>
                  <a:cxn ang="0">
                    <a:pos x="34" y="71"/>
                  </a:cxn>
                  <a:cxn ang="0">
                    <a:pos x="35" y="77"/>
                  </a:cxn>
                  <a:cxn ang="0">
                    <a:pos x="40" y="83"/>
                  </a:cxn>
                  <a:cxn ang="0">
                    <a:pos x="57" y="81"/>
                  </a:cxn>
                  <a:cxn ang="0">
                    <a:pos x="62" y="76"/>
                  </a:cxn>
                  <a:cxn ang="0">
                    <a:pos x="62" y="67"/>
                  </a:cxn>
                  <a:cxn ang="0">
                    <a:pos x="65" y="65"/>
                  </a:cxn>
                  <a:cxn ang="0">
                    <a:pos x="72" y="68"/>
                  </a:cxn>
                  <a:cxn ang="0">
                    <a:pos x="79" y="66"/>
                  </a:cxn>
                  <a:cxn ang="0">
                    <a:pos x="88" y="52"/>
                  </a:cxn>
                  <a:cxn ang="0">
                    <a:pos x="86" y="45"/>
                  </a:cxn>
                  <a:cxn ang="0">
                    <a:pos x="43" y="58"/>
                  </a:cxn>
                  <a:cxn ang="0">
                    <a:pos x="26" y="41"/>
                  </a:cxn>
                  <a:cxn ang="0">
                    <a:pos x="43" y="24"/>
                  </a:cxn>
                  <a:cxn ang="0">
                    <a:pos x="60" y="41"/>
                  </a:cxn>
                  <a:cxn ang="0">
                    <a:pos x="43" y="58"/>
                  </a:cxn>
                </a:cxnLst>
                <a:rect l="0" t="0" r="r" b="b"/>
                <a:pathLst>
                  <a:path w="88" h="83">
                    <a:moveTo>
                      <a:pt x="86" y="45"/>
                    </a:moveTo>
                    <a:cubicBezTo>
                      <a:pt x="86" y="45"/>
                      <a:pt x="80" y="41"/>
                      <a:pt x="77" y="40"/>
                    </a:cubicBezTo>
                    <a:cubicBezTo>
                      <a:pt x="77" y="38"/>
                      <a:pt x="77" y="37"/>
                      <a:pt x="77" y="35"/>
                    </a:cubicBezTo>
                    <a:cubicBezTo>
                      <a:pt x="79" y="33"/>
                      <a:pt x="83" y="29"/>
                      <a:pt x="83" y="29"/>
                    </a:cubicBezTo>
                    <a:cubicBezTo>
                      <a:pt x="83" y="22"/>
                      <a:pt x="83" y="22"/>
                      <a:pt x="83" y="22"/>
                    </a:cubicBezTo>
                    <a:cubicBezTo>
                      <a:pt x="73" y="9"/>
                      <a:pt x="73" y="9"/>
                      <a:pt x="73" y="9"/>
                    </a:cubicBezTo>
                    <a:cubicBezTo>
                      <a:pt x="65" y="9"/>
                      <a:pt x="65" y="9"/>
                      <a:pt x="65" y="9"/>
                    </a:cubicBezTo>
                    <a:cubicBezTo>
                      <a:pt x="65" y="9"/>
                      <a:pt x="61" y="12"/>
                      <a:pt x="60" y="14"/>
                    </a:cubicBezTo>
                    <a:cubicBezTo>
                      <a:pt x="58" y="13"/>
                      <a:pt x="55" y="12"/>
                      <a:pt x="53" y="12"/>
                    </a:cubicBezTo>
                    <a:cubicBezTo>
                      <a:pt x="53" y="9"/>
                      <a:pt x="53" y="5"/>
                      <a:pt x="53" y="5"/>
                    </a:cubicBezTo>
                    <a:cubicBezTo>
                      <a:pt x="47" y="0"/>
                      <a:pt x="47" y="0"/>
                      <a:pt x="47" y="0"/>
                    </a:cubicBezTo>
                    <a:cubicBezTo>
                      <a:pt x="31" y="1"/>
                      <a:pt x="31" y="1"/>
                      <a:pt x="31" y="1"/>
                    </a:cubicBezTo>
                    <a:cubicBezTo>
                      <a:pt x="25" y="6"/>
                      <a:pt x="25" y="6"/>
                      <a:pt x="25" y="6"/>
                    </a:cubicBezTo>
                    <a:cubicBezTo>
                      <a:pt x="25" y="6"/>
                      <a:pt x="26" y="12"/>
                      <a:pt x="26" y="15"/>
                    </a:cubicBezTo>
                    <a:cubicBezTo>
                      <a:pt x="24" y="16"/>
                      <a:pt x="23" y="17"/>
                      <a:pt x="22" y="18"/>
                    </a:cubicBezTo>
                    <a:cubicBezTo>
                      <a:pt x="19" y="17"/>
                      <a:pt x="14" y="15"/>
                      <a:pt x="14" y="15"/>
                    </a:cubicBezTo>
                    <a:cubicBezTo>
                      <a:pt x="7" y="17"/>
                      <a:pt x="7" y="17"/>
                      <a:pt x="7" y="17"/>
                    </a:cubicBezTo>
                    <a:cubicBezTo>
                      <a:pt x="0" y="32"/>
                      <a:pt x="0" y="32"/>
                      <a:pt x="0" y="32"/>
                    </a:cubicBezTo>
                    <a:cubicBezTo>
                      <a:pt x="0" y="33"/>
                      <a:pt x="0" y="33"/>
                      <a:pt x="0" y="33"/>
                    </a:cubicBezTo>
                    <a:cubicBezTo>
                      <a:pt x="2" y="39"/>
                      <a:pt x="2" y="39"/>
                      <a:pt x="2" y="39"/>
                    </a:cubicBezTo>
                    <a:cubicBezTo>
                      <a:pt x="2" y="39"/>
                      <a:pt x="8" y="42"/>
                      <a:pt x="10" y="43"/>
                    </a:cubicBezTo>
                    <a:cubicBezTo>
                      <a:pt x="10" y="45"/>
                      <a:pt x="11" y="47"/>
                      <a:pt x="11" y="48"/>
                    </a:cubicBezTo>
                    <a:cubicBezTo>
                      <a:pt x="9" y="50"/>
                      <a:pt x="5" y="54"/>
                      <a:pt x="5" y="54"/>
                    </a:cubicBezTo>
                    <a:cubicBezTo>
                      <a:pt x="5" y="61"/>
                      <a:pt x="5" y="61"/>
                      <a:pt x="5" y="61"/>
                    </a:cubicBezTo>
                    <a:cubicBezTo>
                      <a:pt x="16" y="74"/>
                      <a:pt x="16" y="74"/>
                      <a:pt x="16" y="74"/>
                    </a:cubicBezTo>
                    <a:cubicBezTo>
                      <a:pt x="16" y="74"/>
                      <a:pt x="22" y="75"/>
                      <a:pt x="22" y="74"/>
                    </a:cubicBezTo>
                    <a:cubicBezTo>
                      <a:pt x="23" y="74"/>
                      <a:pt x="23" y="74"/>
                      <a:pt x="23" y="74"/>
                    </a:cubicBezTo>
                    <a:cubicBezTo>
                      <a:pt x="23" y="74"/>
                      <a:pt x="27" y="71"/>
                      <a:pt x="29" y="69"/>
                    </a:cubicBezTo>
                    <a:cubicBezTo>
                      <a:pt x="31" y="70"/>
                      <a:pt x="33" y="70"/>
                      <a:pt x="34" y="71"/>
                    </a:cubicBezTo>
                    <a:cubicBezTo>
                      <a:pt x="35" y="73"/>
                      <a:pt x="35" y="77"/>
                      <a:pt x="35" y="77"/>
                    </a:cubicBezTo>
                    <a:cubicBezTo>
                      <a:pt x="40" y="83"/>
                      <a:pt x="40" y="83"/>
                      <a:pt x="40" y="83"/>
                    </a:cubicBezTo>
                    <a:cubicBezTo>
                      <a:pt x="57" y="81"/>
                      <a:pt x="57" y="81"/>
                      <a:pt x="57" y="81"/>
                    </a:cubicBezTo>
                    <a:cubicBezTo>
                      <a:pt x="62" y="76"/>
                      <a:pt x="62" y="76"/>
                      <a:pt x="62" y="76"/>
                    </a:cubicBezTo>
                    <a:cubicBezTo>
                      <a:pt x="62" y="76"/>
                      <a:pt x="62" y="70"/>
                      <a:pt x="62" y="67"/>
                    </a:cubicBezTo>
                    <a:cubicBezTo>
                      <a:pt x="63" y="66"/>
                      <a:pt x="64" y="66"/>
                      <a:pt x="65" y="65"/>
                    </a:cubicBezTo>
                    <a:cubicBezTo>
                      <a:pt x="68" y="66"/>
                      <a:pt x="72" y="68"/>
                      <a:pt x="72" y="68"/>
                    </a:cubicBezTo>
                    <a:cubicBezTo>
                      <a:pt x="79" y="66"/>
                      <a:pt x="79" y="66"/>
                      <a:pt x="79" y="66"/>
                    </a:cubicBezTo>
                    <a:cubicBezTo>
                      <a:pt x="88" y="52"/>
                      <a:pt x="88" y="52"/>
                      <a:pt x="88" y="52"/>
                    </a:cubicBezTo>
                    <a:lnTo>
                      <a:pt x="86" y="45"/>
                    </a:lnTo>
                    <a:close/>
                    <a:moveTo>
                      <a:pt x="43" y="58"/>
                    </a:moveTo>
                    <a:cubicBezTo>
                      <a:pt x="34" y="58"/>
                      <a:pt x="26" y="51"/>
                      <a:pt x="26" y="41"/>
                    </a:cubicBezTo>
                    <a:cubicBezTo>
                      <a:pt x="26" y="32"/>
                      <a:pt x="34" y="24"/>
                      <a:pt x="43" y="24"/>
                    </a:cubicBezTo>
                    <a:cubicBezTo>
                      <a:pt x="52" y="24"/>
                      <a:pt x="60" y="32"/>
                      <a:pt x="60" y="41"/>
                    </a:cubicBezTo>
                    <a:cubicBezTo>
                      <a:pt x="60" y="51"/>
                      <a:pt x="52" y="58"/>
                      <a:pt x="43" y="5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5" name="Freeform 246"/>
              <p:cNvSpPr>
                <a:spLocks noEditPoints="1"/>
              </p:cNvSpPr>
              <p:nvPr/>
            </p:nvSpPr>
            <p:spPr bwMode="auto">
              <a:xfrm>
                <a:off x="2342984" y="1710917"/>
                <a:ext cx="46899" cy="43193"/>
              </a:xfrm>
              <a:custGeom>
                <a:avLst/>
                <a:gdLst/>
                <a:ahLst/>
                <a:cxnLst>
                  <a:cxn ang="0">
                    <a:pos x="14" y="0"/>
                  </a:cxn>
                  <a:cxn ang="0">
                    <a:pos x="0" y="13"/>
                  </a:cxn>
                  <a:cxn ang="0">
                    <a:pos x="14" y="27"/>
                  </a:cxn>
                  <a:cxn ang="0">
                    <a:pos x="27" y="13"/>
                  </a:cxn>
                  <a:cxn ang="0">
                    <a:pos x="14" y="0"/>
                  </a:cxn>
                  <a:cxn ang="0">
                    <a:pos x="14" y="23"/>
                  </a:cxn>
                  <a:cxn ang="0">
                    <a:pos x="4" y="13"/>
                  </a:cxn>
                  <a:cxn ang="0">
                    <a:pos x="14" y="3"/>
                  </a:cxn>
                  <a:cxn ang="0">
                    <a:pos x="24" y="13"/>
                  </a:cxn>
                  <a:cxn ang="0">
                    <a:pos x="14" y="23"/>
                  </a:cxn>
                </a:cxnLst>
                <a:rect l="0" t="0" r="r" b="b"/>
                <a:pathLst>
                  <a:path w="27" h="27">
                    <a:moveTo>
                      <a:pt x="14" y="0"/>
                    </a:moveTo>
                    <a:cubicBezTo>
                      <a:pt x="6" y="0"/>
                      <a:pt x="0" y="6"/>
                      <a:pt x="0" y="13"/>
                    </a:cubicBezTo>
                    <a:cubicBezTo>
                      <a:pt x="0" y="21"/>
                      <a:pt x="6" y="27"/>
                      <a:pt x="14" y="27"/>
                    </a:cubicBezTo>
                    <a:cubicBezTo>
                      <a:pt x="21" y="27"/>
                      <a:pt x="27" y="21"/>
                      <a:pt x="27" y="13"/>
                    </a:cubicBezTo>
                    <a:cubicBezTo>
                      <a:pt x="27" y="6"/>
                      <a:pt x="21" y="0"/>
                      <a:pt x="14" y="0"/>
                    </a:cubicBezTo>
                    <a:close/>
                    <a:moveTo>
                      <a:pt x="14" y="23"/>
                    </a:moveTo>
                    <a:cubicBezTo>
                      <a:pt x="8" y="23"/>
                      <a:pt x="4" y="19"/>
                      <a:pt x="4" y="13"/>
                    </a:cubicBezTo>
                    <a:cubicBezTo>
                      <a:pt x="4" y="8"/>
                      <a:pt x="8" y="3"/>
                      <a:pt x="14" y="3"/>
                    </a:cubicBezTo>
                    <a:cubicBezTo>
                      <a:pt x="19" y="3"/>
                      <a:pt x="24" y="8"/>
                      <a:pt x="24" y="13"/>
                    </a:cubicBezTo>
                    <a:cubicBezTo>
                      <a:pt x="24" y="19"/>
                      <a:pt x="19" y="23"/>
                      <a:pt x="14" y="23"/>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6" name="Freeform 247"/>
              <p:cNvSpPr>
                <a:spLocks noEditPoints="1"/>
              </p:cNvSpPr>
              <p:nvPr/>
            </p:nvSpPr>
            <p:spPr bwMode="auto">
              <a:xfrm>
                <a:off x="2147573" y="1622730"/>
                <a:ext cx="138742" cy="124181"/>
              </a:xfrm>
              <a:custGeom>
                <a:avLst/>
                <a:gdLst/>
                <a:ahLst/>
                <a:cxnLst>
                  <a:cxn ang="0">
                    <a:pos x="70" y="37"/>
                  </a:cxn>
                  <a:cxn ang="0">
                    <a:pos x="70" y="32"/>
                  </a:cxn>
                  <a:cxn ang="0">
                    <a:pos x="76" y="27"/>
                  </a:cxn>
                  <a:cxn ang="0">
                    <a:pos x="76" y="20"/>
                  </a:cxn>
                  <a:cxn ang="0">
                    <a:pos x="66" y="9"/>
                  </a:cxn>
                  <a:cxn ang="0">
                    <a:pos x="59" y="9"/>
                  </a:cxn>
                  <a:cxn ang="0">
                    <a:pos x="54" y="13"/>
                  </a:cxn>
                  <a:cxn ang="0">
                    <a:pos x="48" y="11"/>
                  </a:cxn>
                  <a:cxn ang="0">
                    <a:pos x="48" y="5"/>
                  </a:cxn>
                  <a:cxn ang="0">
                    <a:pos x="43" y="0"/>
                  </a:cxn>
                  <a:cxn ang="0">
                    <a:pos x="28" y="1"/>
                  </a:cxn>
                  <a:cxn ang="0">
                    <a:pos x="23" y="6"/>
                  </a:cxn>
                  <a:cxn ang="0">
                    <a:pos x="23" y="14"/>
                  </a:cxn>
                  <a:cxn ang="0">
                    <a:pos x="19" y="17"/>
                  </a:cxn>
                  <a:cxn ang="0">
                    <a:pos x="13" y="14"/>
                  </a:cxn>
                  <a:cxn ang="0">
                    <a:pos x="6" y="16"/>
                  </a:cxn>
                  <a:cxn ang="0">
                    <a:pos x="0" y="30"/>
                  </a:cxn>
                  <a:cxn ang="0">
                    <a:pos x="0" y="30"/>
                  </a:cxn>
                  <a:cxn ang="0">
                    <a:pos x="2" y="36"/>
                  </a:cxn>
                  <a:cxn ang="0">
                    <a:pos x="9" y="40"/>
                  </a:cxn>
                  <a:cxn ang="0">
                    <a:pos x="10" y="44"/>
                  </a:cxn>
                  <a:cxn ang="0">
                    <a:pos x="4" y="49"/>
                  </a:cxn>
                  <a:cxn ang="0">
                    <a:pos x="4" y="56"/>
                  </a:cxn>
                  <a:cxn ang="0">
                    <a:pos x="14" y="68"/>
                  </a:cxn>
                  <a:cxn ang="0">
                    <a:pos x="20" y="68"/>
                  </a:cxn>
                  <a:cxn ang="0">
                    <a:pos x="21" y="68"/>
                  </a:cxn>
                  <a:cxn ang="0">
                    <a:pos x="26" y="63"/>
                  </a:cxn>
                  <a:cxn ang="0">
                    <a:pos x="31" y="65"/>
                  </a:cxn>
                  <a:cxn ang="0">
                    <a:pos x="32" y="71"/>
                  </a:cxn>
                  <a:cxn ang="0">
                    <a:pos x="36" y="76"/>
                  </a:cxn>
                  <a:cxn ang="0">
                    <a:pos x="52" y="74"/>
                  </a:cxn>
                  <a:cxn ang="0">
                    <a:pos x="56" y="70"/>
                  </a:cxn>
                  <a:cxn ang="0">
                    <a:pos x="56" y="62"/>
                  </a:cxn>
                  <a:cxn ang="0">
                    <a:pos x="59" y="59"/>
                  </a:cxn>
                  <a:cxn ang="0">
                    <a:pos x="65" y="63"/>
                  </a:cxn>
                  <a:cxn ang="0">
                    <a:pos x="72" y="61"/>
                  </a:cxn>
                  <a:cxn ang="0">
                    <a:pos x="79" y="48"/>
                  </a:cxn>
                  <a:cxn ang="0">
                    <a:pos x="78" y="41"/>
                  </a:cxn>
                  <a:cxn ang="0">
                    <a:pos x="70" y="37"/>
                  </a:cxn>
                  <a:cxn ang="0">
                    <a:pos x="39" y="53"/>
                  </a:cxn>
                  <a:cxn ang="0">
                    <a:pos x="23" y="38"/>
                  </a:cxn>
                  <a:cxn ang="0">
                    <a:pos x="39" y="23"/>
                  </a:cxn>
                  <a:cxn ang="0">
                    <a:pos x="54" y="38"/>
                  </a:cxn>
                  <a:cxn ang="0">
                    <a:pos x="39" y="53"/>
                  </a:cxn>
                </a:cxnLst>
                <a:rect l="0" t="0" r="r" b="b"/>
                <a:pathLst>
                  <a:path w="79" h="76">
                    <a:moveTo>
                      <a:pt x="70" y="37"/>
                    </a:moveTo>
                    <a:cubicBezTo>
                      <a:pt x="70" y="35"/>
                      <a:pt x="70" y="34"/>
                      <a:pt x="70" y="32"/>
                    </a:cubicBezTo>
                    <a:cubicBezTo>
                      <a:pt x="72" y="31"/>
                      <a:pt x="76" y="27"/>
                      <a:pt x="76" y="27"/>
                    </a:cubicBezTo>
                    <a:cubicBezTo>
                      <a:pt x="76" y="20"/>
                      <a:pt x="76" y="20"/>
                      <a:pt x="76" y="20"/>
                    </a:cubicBezTo>
                    <a:cubicBezTo>
                      <a:pt x="66" y="9"/>
                      <a:pt x="66" y="9"/>
                      <a:pt x="66" y="9"/>
                    </a:cubicBezTo>
                    <a:cubicBezTo>
                      <a:pt x="59" y="9"/>
                      <a:pt x="59" y="9"/>
                      <a:pt x="59" y="9"/>
                    </a:cubicBezTo>
                    <a:cubicBezTo>
                      <a:pt x="59" y="9"/>
                      <a:pt x="55" y="12"/>
                      <a:pt x="54" y="13"/>
                    </a:cubicBezTo>
                    <a:cubicBezTo>
                      <a:pt x="52" y="12"/>
                      <a:pt x="50" y="11"/>
                      <a:pt x="48" y="11"/>
                    </a:cubicBezTo>
                    <a:cubicBezTo>
                      <a:pt x="48" y="9"/>
                      <a:pt x="48" y="5"/>
                      <a:pt x="48" y="5"/>
                    </a:cubicBezTo>
                    <a:cubicBezTo>
                      <a:pt x="43" y="0"/>
                      <a:pt x="43" y="0"/>
                      <a:pt x="43" y="0"/>
                    </a:cubicBezTo>
                    <a:cubicBezTo>
                      <a:pt x="28" y="1"/>
                      <a:pt x="28" y="1"/>
                      <a:pt x="28" y="1"/>
                    </a:cubicBezTo>
                    <a:cubicBezTo>
                      <a:pt x="23" y="6"/>
                      <a:pt x="23" y="6"/>
                      <a:pt x="23" y="6"/>
                    </a:cubicBezTo>
                    <a:cubicBezTo>
                      <a:pt x="23" y="6"/>
                      <a:pt x="23" y="11"/>
                      <a:pt x="23" y="14"/>
                    </a:cubicBezTo>
                    <a:cubicBezTo>
                      <a:pt x="22" y="15"/>
                      <a:pt x="21" y="16"/>
                      <a:pt x="19" y="17"/>
                    </a:cubicBezTo>
                    <a:cubicBezTo>
                      <a:pt x="17" y="16"/>
                      <a:pt x="13" y="14"/>
                      <a:pt x="13" y="14"/>
                    </a:cubicBezTo>
                    <a:cubicBezTo>
                      <a:pt x="6" y="16"/>
                      <a:pt x="6" y="16"/>
                      <a:pt x="6" y="16"/>
                    </a:cubicBezTo>
                    <a:cubicBezTo>
                      <a:pt x="0" y="30"/>
                      <a:pt x="0" y="30"/>
                      <a:pt x="0" y="30"/>
                    </a:cubicBezTo>
                    <a:cubicBezTo>
                      <a:pt x="0" y="30"/>
                      <a:pt x="0" y="30"/>
                      <a:pt x="0" y="30"/>
                    </a:cubicBezTo>
                    <a:cubicBezTo>
                      <a:pt x="2" y="36"/>
                      <a:pt x="2" y="36"/>
                      <a:pt x="2" y="36"/>
                    </a:cubicBezTo>
                    <a:cubicBezTo>
                      <a:pt x="2" y="36"/>
                      <a:pt x="7" y="39"/>
                      <a:pt x="9" y="40"/>
                    </a:cubicBezTo>
                    <a:cubicBezTo>
                      <a:pt x="9" y="41"/>
                      <a:pt x="9" y="43"/>
                      <a:pt x="10" y="44"/>
                    </a:cubicBezTo>
                    <a:cubicBezTo>
                      <a:pt x="8" y="46"/>
                      <a:pt x="4" y="49"/>
                      <a:pt x="4" y="49"/>
                    </a:cubicBezTo>
                    <a:cubicBezTo>
                      <a:pt x="4" y="56"/>
                      <a:pt x="4" y="56"/>
                      <a:pt x="4" y="56"/>
                    </a:cubicBezTo>
                    <a:cubicBezTo>
                      <a:pt x="14" y="68"/>
                      <a:pt x="14" y="68"/>
                      <a:pt x="14" y="68"/>
                    </a:cubicBezTo>
                    <a:cubicBezTo>
                      <a:pt x="14" y="68"/>
                      <a:pt x="20" y="68"/>
                      <a:pt x="20" y="68"/>
                    </a:cubicBezTo>
                    <a:cubicBezTo>
                      <a:pt x="20" y="68"/>
                      <a:pt x="21" y="68"/>
                      <a:pt x="21" y="68"/>
                    </a:cubicBezTo>
                    <a:cubicBezTo>
                      <a:pt x="21" y="68"/>
                      <a:pt x="24" y="65"/>
                      <a:pt x="26" y="63"/>
                    </a:cubicBezTo>
                    <a:cubicBezTo>
                      <a:pt x="28" y="64"/>
                      <a:pt x="29" y="64"/>
                      <a:pt x="31" y="65"/>
                    </a:cubicBezTo>
                    <a:cubicBezTo>
                      <a:pt x="31" y="67"/>
                      <a:pt x="32" y="71"/>
                      <a:pt x="32" y="71"/>
                    </a:cubicBezTo>
                    <a:cubicBezTo>
                      <a:pt x="36" y="76"/>
                      <a:pt x="36" y="76"/>
                      <a:pt x="36" y="76"/>
                    </a:cubicBezTo>
                    <a:cubicBezTo>
                      <a:pt x="52" y="74"/>
                      <a:pt x="52" y="74"/>
                      <a:pt x="52" y="74"/>
                    </a:cubicBezTo>
                    <a:cubicBezTo>
                      <a:pt x="56" y="70"/>
                      <a:pt x="56" y="70"/>
                      <a:pt x="56" y="70"/>
                    </a:cubicBezTo>
                    <a:cubicBezTo>
                      <a:pt x="56" y="70"/>
                      <a:pt x="56" y="64"/>
                      <a:pt x="56" y="62"/>
                    </a:cubicBezTo>
                    <a:cubicBezTo>
                      <a:pt x="57" y="61"/>
                      <a:pt x="58" y="60"/>
                      <a:pt x="59" y="59"/>
                    </a:cubicBezTo>
                    <a:cubicBezTo>
                      <a:pt x="61" y="60"/>
                      <a:pt x="65" y="63"/>
                      <a:pt x="65" y="63"/>
                    </a:cubicBezTo>
                    <a:cubicBezTo>
                      <a:pt x="72" y="61"/>
                      <a:pt x="72" y="61"/>
                      <a:pt x="72" y="61"/>
                    </a:cubicBezTo>
                    <a:cubicBezTo>
                      <a:pt x="79" y="48"/>
                      <a:pt x="79" y="48"/>
                      <a:pt x="79" y="48"/>
                    </a:cubicBezTo>
                    <a:cubicBezTo>
                      <a:pt x="78" y="41"/>
                      <a:pt x="78" y="41"/>
                      <a:pt x="78" y="41"/>
                    </a:cubicBezTo>
                    <a:cubicBezTo>
                      <a:pt x="78" y="41"/>
                      <a:pt x="73" y="38"/>
                      <a:pt x="70" y="37"/>
                    </a:cubicBezTo>
                    <a:close/>
                    <a:moveTo>
                      <a:pt x="39" y="53"/>
                    </a:moveTo>
                    <a:cubicBezTo>
                      <a:pt x="30" y="53"/>
                      <a:pt x="23" y="46"/>
                      <a:pt x="23" y="38"/>
                    </a:cubicBezTo>
                    <a:cubicBezTo>
                      <a:pt x="23" y="30"/>
                      <a:pt x="30" y="23"/>
                      <a:pt x="39" y="23"/>
                    </a:cubicBezTo>
                    <a:cubicBezTo>
                      <a:pt x="47" y="23"/>
                      <a:pt x="54" y="30"/>
                      <a:pt x="54" y="38"/>
                    </a:cubicBezTo>
                    <a:cubicBezTo>
                      <a:pt x="54" y="46"/>
                      <a:pt x="47" y="53"/>
                      <a:pt x="39" y="53"/>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7" name="Freeform 248"/>
              <p:cNvSpPr>
                <a:spLocks noEditPoints="1"/>
              </p:cNvSpPr>
              <p:nvPr/>
            </p:nvSpPr>
            <p:spPr bwMode="auto">
              <a:xfrm>
                <a:off x="2194471" y="1664124"/>
                <a:ext cx="42990" cy="39594"/>
              </a:xfrm>
              <a:custGeom>
                <a:avLst/>
                <a:gdLst/>
                <a:ahLst/>
                <a:cxnLst>
                  <a:cxn ang="0">
                    <a:pos x="13" y="0"/>
                  </a:cxn>
                  <a:cxn ang="0">
                    <a:pos x="0" y="12"/>
                  </a:cxn>
                  <a:cxn ang="0">
                    <a:pos x="13" y="24"/>
                  </a:cxn>
                  <a:cxn ang="0">
                    <a:pos x="25" y="12"/>
                  </a:cxn>
                  <a:cxn ang="0">
                    <a:pos x="13" y="0"/>
                  </a:cxn>
                  <a:cxn ang="0">
                    <a:pos x="13" y="21"/>
                  </a:cxn>
                  <a:cxn ang="0">
                    <a:pos x="4" y="12"/>
                  </a:cxn>
                  <a:cxn ang="0">
                    <a:pos x="13" y="3"/>
                  </a:cxn>
                  <a:cxn ang="0">
                    <a:pos x="22" y="12"/>
                  </a:cxn>
                  <a:cxn ang="0">
                    <a:pos x="13" y="21"/>
                  </a:cxn>
                </a:cxnLst>
                <a:rect l="0" t="0" r="r" b="b"/>
                <a:pathLst>
                  <a:path w="25" h="24">
                    <a:moveTo>
                      <a:pt x="13" y="0"/>
                    </a:moveTo>
                    <a:cubicBezTo>
                      <a:pt x="6" y="0"/>
                      <a:pt x="0" y="5"/>
                      <a:pt x="0" y="12"/>
                    </a:cubicBezTo>
                    <a:cubicBezTo>
                      <a:pt x="0" y="19"/>
                      <a:pt x="6" y="24"/>
                      <a:pt x="13" y="24"/>
                    </a:cubicBezTo>
                    <a:cubicBezTo>
                      <a:pt x="19" y="24"/>
                      <a:pt x="25" y="19"/>
                      <a:pt x="25" y="12"/>
                    </a:cubicBezTo>
                    <a:cubicBezTo>
                      <a:pt x="25" y="5"/>
                      <a:pt x="19" y="0"/>
                      <a:pt x="13" y="0"/>
                    </a:cubicBezTo>
                    <a:close/>
                    <a:moveTo>
                      <a:pt x="13" y="21"/>
                    </a:moveTo>
                    <a:cubicBezTo>
                      <a:pt x="8" y="21"/>
                      <a:pt x="4" y="17"/>
                      <a:pt x="4" y="12"/>
                    </a:cubicBezTo>
                    <a:cubicBezTo>
                      <a:pt x="4" y="7"/>
                      <a:pt x="8" y="3"/>
                      <a:pt x="13" y="3"/>
                    </a:cubicBezTo>
                    <a:cubicBezTo>
                      <a:pt x="18" y="3"/>
                      <a:pt x="22" y="7"/>
                      <a:pt x="22" y="12"/>
                    </a:cubicBezTo>
                    <a:cubicBezTo>
                      <a:pt x="22" y="17"/>
                      <a:pt x="18" y="21"/>
                      <a:pt x="13" y="21"/>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8" name="Freeform 249"/>
              <p:cNvSpPr>
                <a:spLocks noEditPoints="1"/>
              </p:cNvSpPr>
              <p:nvPr/>
            </p:nvSpPr>
            <p:spPr bwMode="auto">
              <a:xfrm>
                <a:off x="2235508" y="1545342"/>
                <a:ext cx="97706" cy="84587"/>
              </a:xfrm>
              <a:custGeom>
                <a:avLst/>
                <a:gdLst/>
                <a:ahLst/>
                <a:cxnLst>
                  <a:cxn ang="0">
                    <a:pos x="6" y="27"/>
                  </a:cxn>
                  <a:cxn ang="0">
                    <a:pos x="7" y="30"/>
                  </a:cxn>
                  <a:cxn ang="0">
                    <a:pos x="3" y="34"/>
                  </a:cxn>
                  <a:cxn ang="0">
                    <a:pos x="3" y="38"/>
                  </a:cxn>
                  <a:cxn ang="0">
                    <a:pos x="10" y="46"/>
                  </a:cxn>
                  <a:cxn ang="0">
                    <a:pos x="14" y="47"/>
                  </a:cxn>
                  <a:cxn ang="0">
                    <a:pos x="14" y="46"/>
                  </a:cxn>
                  <a:cxn ang="0">
                    <a:pos x="18" y="43"/>
                  </a:cxn>
                  <a:cxn ang="0">
                    <a:pos x="21" y="44"/>
                  </a:cxn>
                  <a:cxn ang="0">
                    <a:pos x="22" y="49"/>
                  </a:cxn>
                  <a:cxn ang="0">
                    <a:pos x="25" y="52"/>
                  </a:cxn>
                  <a:cxn ang="0">
                    <a:pos x="36" y="51"/>
                  </a:cxn>
                  <a:cxn ang="0">
                    <a:pos x="39" y="48"/>
                  </a:cxn>
                  <a:cxn ang="0">
                    <a:pos x="38" y="42"/>
                  </a:cxn>
                  <a:cxn ang="0">
                    <a:pos x="41" y="41"/>
                  </a:cxn>
                  <a:cxn ang="0">
                    <a:pos x="45" y="43"/>
                  </a:cxn>
                  <a:cxn ang="0">
                    <a:pos x="50" y="42"/>
                  </a:cxn>
                  <a:cxn ang="0">
                    <a:pos x="55" y="33"/>
                  </a:cxn>
                  <a:cxn ang="0">
                    <a:pos x="54" y="28"/>
                  </a:cxn>
                  <a:cxn ang="0">
                    <a:pos x="48" y="25"/>
                  </a:cxn>
                  <a:cxn ang="0">
                    <a:pos x="48" y="22"/>
                  </a:cxn>
                  <a:cxn ang="0">
                    <a:pos x="52" y="19"/>
                  </a:cxn>
                  <a:cxn ang="0">
                    <a:pos x="52" y="14"/>
                  </a:cxn>
                  <a:cxn ang="0">
                    <a:pos x="45" y="6"/>
                  </a:cxn>
                  <a:cxn ang="0">
                    <a:pos x="41" y="6"/>
                  </a:cxn>
                  <a:cxn ang="0">
                    <a:pos x="37" y="9"/>
                  </a:cxn>
                  <a:cxn ang="0">
                    <a:pos x="33" y="7"/>
                  </a:cxn>
                  <a:cxn ang="0">
                    <a:pos x="33" y="3"/>
                  </a:cxn>
                  <a:cxn ang="0">
                    <a:pos x="30" y="0"/>
                  </a:cxn>
                  <a:cxn ang="0">
                    <a:pos x="19" y="1"/>
                  </a:cxn>
                  <a:cxn ang="0">
                    <a:pos x="16" y="4"/>
                  </a:cxn>
                  <a:cxn ang="0">
                    <a:pos x="16" y="9"/>
                  </a:cxn>
                  <a:cxn ang="0">
                    <a:pos x="13" y="11"/>
                  </a:cxn>
                  <a:cxn ang="0">
                    <a:pos x="9" y="9"/>
                  </a:cxn>
                  <a:cxn ang="0">
                    <a:pos x="4" y="11"/>
                  </a:cxn>
                  <a:cxn ang="0">
                    <a:pos x="0" y="20"/>
                  </a:cxn>
                  <a:cxn ang="0">
                    <a:pos x="0" y="21"/>
                  </a:cxn>
                  <a:cxn ang="0">
                    <a:pos x="1" y="25"/>
                  </a:cxn>
                  <a:cxn ang="0">
                    <a:pos x="6" y="27"/>
                  </a:cxn>
                  <a:cxn ang="0">
                    <a:pos x="27" y="15"/>
                  </a:cxn>
                  <a:cxn ang="0">
                    <a:pos x="37" y="26"/>
                  </a:cxn>
                  <a:cxn ang="0">
                    <a:pos x="27" y="36"/>
                  </a:cxn>
                  <a:cxn ang="0">
                    <a:pos x="16" y="26"/>
                  </a:cxn>
                  <a:cxn ang="0">
                    <a:pos x="27" y="15"/>
                  </a:cxn>
                </a:cxnLst>
                <a:rect l="0" t="0" r="r" b="b"/>
                <a:pathLst>
                  <a:path w="55" h="52">
                    <a:moveTo>
                      <a:pt x="6" y="27"/>
                    </a:moveTo>
                    <a:cubicBezTo>
                      <a:pt x="6" y="28"/>
                      <a:pt x="6" y="29"/>
                      <a:pt x="7" y="30"/>
                    </a:cubicBezTo>
                    <a:cubicBezTo>
                      <a:pt x="5" y="31"/>
                      <a:pt x="3" y="34"/>
                      <a:pt x="3" y="34"/>
                    </a:cubicBezTo>
                    <a:cubicBezTo>
                      <a:pt x="3" y="38"/>
                      <a:pt x="3" y="38"/>
                      <a:pt x="3" y="38"/>
                    </a:cubicBezTo>
                    <a:cubicBezTo>
                      <a:pt x="10" y="46"/>
                      <a:pt x="10" y="46"/>
                      <a:pt x="10" y="46"/>
                    </a:cubicBezTo>
                    <a:cubicBezTo>
                      <a:pt x="10" y="46"/>
                      <a:pt x="14" y="47"/>
                      <a:pt x="14" y="47"/>
                    </a:cubicBezTo>
                    <a:cubicBezTo>
                      <a:pt x="14" y="47"/>
                      <a:pt x="14" y="46"/>
                      <a:pt x="14" y="46"/>
                    </a:cubicBezTo>
                    <a:cubicBezTo>
                      <a:pt x="14" y="46"/>
                      <a:pt x="17" y="44"/>
                      <a:pt x="18" y="43"/>
                    </a:cubicBezTo>
                    <a:cubicBezTo>
                      <a:pt x="19" y="44"/>
                      <a:pt x="20" y="44"/>
                      <a:pt x="21" y="44"/>
                    </a:cubicBezTo>
                    <a:cubicBezTo>
                      <a:pt x="21" y="46"/>
                      <a:pt x="22" y="49"/>
                      <a:pt x="22" y="49"/>
                    </a:cubicBezTo>
                    <a:cubicBezTo>
                      <a:pt x="25" y="52"/>
                      <a:pt x="25" y="52"/>
                      <a:pt x="25" y="52"/>
                    </a:cubicBezTo>
                    <a:cubicBezTo>
                      <a:pt x="36" y="51"/>
                      <a:pt x="36" y="51"/>
                      <a:pt x="36" y="51"/>
                    </a:cubicBezTo>
                    <a:cubicBezTo>
                      <a:pt x="39" y="48"/>
                      <a:pt x="39" y="48"/>
                      <a:pt x="39" y="48"/>
                    </a:cubicBezTo>
                    <a:cubicBezTo>
                      <a:pt x="39" y="48"/>
                      <a:pt x="39" y="44"/>
                      <a:pt x="38" y="42"/>
                    </a:cubicBezTo>
                    <a:cubicBezTo>
                      <a:pt x="39" y="42"/>
                      <a:pt x="40" y="41"/>
                      <a:pt x="41" y="41"/>
                    </a:cubicBezTo>
                    <a:cubicBezTo>
                      <a:pt x="42" y="41"/>
                      <a:pt x="45" y="43"/>
                      <a:pt x="45" y="43"/>
                    </a:cubicBezTo>
                    <a:cubicBezTo>
                      <a:pt x="50" y="42"/>
                      <a:pt x="50" y="42"/>
                      <a:pt x="50" y="42"/>
                    </a:cubicBezTo>
                    <a:cubicBezTo>
                      <a:pt x="55" y="33"/>
                      <a:pt x="55" y="33"/>
                      <a:pt x="55" y="33"/>
                    </a:cubicBezTo>
                    <a:cubicBezTo>
                      <a:pt x="54" y="28"/>
                      <a:pt x="54" y="28"/>
                      <a:pt x="54" y="28"/>
                    </a:cubicBezTo>
                    <a:cubicBezTo>
                      <a:pt x="54" y="28"/>
                      <a:pt x="50" y="26"/>
                      <a:pt x="48" y="25"/>
                    </a:cubicBezTo>
                    <a:cubicBezTo>
                      <a:pt x="48" y="24"/>
                      <a:pt x="48" y="23"/>
                      <a:pt x="48" y="22"/>
                    </a:cubicBezTo>
                    <a:cubicBezTo>
                      <a:pt x="49" y="21"/>
                      <a:pt x="52" y="19"/>
                      <a:pt x="52" y="19"/>
                    </a:cubicBezTo>
                    <a:cubicBezTo>
                      <a:pt x="52" y="14"/>
                      <a:pt x="52" y="14"/>
                      <a:pt x="52" y="14"/>
                    </a:cubicBezTo>
                    <a:cubicBezTo>
                      <a:pt x="45" y="6"/>
                      <a:pt x="45" y="6"/>
                      <a:pt x="45" y="6"/>
                    </a:cubicBezTo>
                    <a:cubicBezTo>
                      <a:pt x="41" y="6"/>
                      <a:pt x="41" y="6"/>
                      <a:pt x="41" y="6"/>
                    </a:cubicBezTo>
                    <a:cubicBezTo>
                      <a:pt x="41" y="6"/>
                      <a:pt x="38" y="8"/>
                      <a:pt x="37" y="9"/>
                    </a:cubicBezTo>
                    <a:cubicBezTo>
                      <a:pt x="36" y="8"/>
                      <a:pt x="35" y="8"/>
                      <a:pt x="33" y="7"/>
                    </a:cubicBezTo>
                    <a:cubicBezTo>
                      <a:pt x="33" y="6"/>
                      <a:pt x="33" y="3"/>
                      <a:pt x="33" y="3"/>
                    </a:cubicBezTo>
                    <a:cubicBezTo>
                      <a:pt x="30" y="0"/>
                      <a:pt x="30" y="0"/>
                      <a:pt x="30" y="0"/>
                    </a:cubicBezTo>
                    <a:cubicBezTo>
                      <a:pt x="19" y="1"/>
                      <a:pt x="19" y="1"/>
                      <a:pt x="19" y="1"/>
                    </a:cubicBezTo>
                    <a:cubicBezTo>
                      <a:pt x="16" y="4"/>
                      <a:pt x="16" y="4"/>
                      <a:pt x="16" y="4"/>
                    </a:cubicBezTo>
                    <a:cubicBezTo>
                      <a:pt x="16" y="4"/>
                      <a:pt x="16" y="8"/>
                      <a:pt x="16" y="9"/>
                    </a:cubicBezTo>
                    <a:cubicBezTo>
                      <a:pt x="15" y="10"/>
                      <a:pt x="14" y="11"/>
                      <a:pt x="13" y="11"/>
                    </a:cubicBezTo>
                    <a:cubicBezTo>
                      <a:pt x="12" y="11"/>
                      <a:pt x="9" y="9"/>
                      <a:pt x="9" y="9"/>
                    </a:cubicBezTo>
                    <a:cubicBezTo>
                      <a:pt x="4" y="11"/>
                      <a:pt x="4" y="11"/>
                      <a:pt x="4" y="11"/>
                    </a:cubicBezTo>
                    <a:cubicBezTo>
                      <a:pt x="0" y="20"/>
                      <a:pt x="0" y="20"/>
                      <a:pt x="0" y="20"/>
                    </a:cubicBezTo>
                    <a:cubicBezTo>
                      <a:pt x="0" y="21"/>
                      <a:pt x="0" y="21"/>
                      <a:pt x="0" y="21"/>
                    </a:cubicBezTo>
                    <a:cubicBezTo>
                      <a:pt x="1" y="25"/>
                      <a:pt x="1" y="25"/>
                      <a:pt x="1" y="25"/>
                    </a:cubicBezTo>
                    <a:cubicBezTo>
                      <a:pt x="1" y="25"/>
                      <a:pt x="4" y="26"/>
                      <a:pt x="6" y="27"/>
                    </a:cubicBezTo>
                    <a:close/>
                    <a:moveTo>
                      <a:pt x="27" y="15"/>
                    </a:moveTo>
                    <a:cubicBezTo>
                      <a:pt x="33" y="15"/>
                      <a:pt x="37" y="20"/>
                      <a:pt x="37" y="26"/>
                    </a:cubicBezTo>
                    <a:cubicBezTo>
                      <a:pt x="37" y="32"/>
                      <a:pt x="33" y="36"/>
                      <a:pt x="27" y="36"/>
                    </a:cubicBezTo>
                    <a:cubicBezTo>
                      <a:pt x="21" y="36"/>
                      <a:pt x="16" y="32"/>
                      <a:pt x="16" y="26"/>
                    </a:cubicBezTo>
                    <a:cubicBezTo>
                      <a:pt x="16" y="20"/>
                      <a:pt x="21" y="15"/>
                      <a:pt x="27" y="1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9" name="Freeform 250"/>
              <p:cNvSpPr>
                <a:spLocks noEditPoints="1"/>
              </p:cNvSpPr>
              <p:nvPr/>
            </p:nvSpPr>
            <p:spPr bwMode="auto">
              <a:xfrm>
                <a:off x="2268728" y="1572338"/>
                <a:ext cx="29312" cy="26996"/>
              </a:xfrm>
              <a:custGeom>
                <a:avLst/>
                <a:gdLst/>
                <a:ahLst/>
                <a:cxnLst>
                  <a:cxn ang="0">
                    <a:pos x="9" y="17"/>
                  </a:cxn>
                  <a:cxn ang="0">
                    <a:pos x="17" y="9"/>
                  </a:cxn>
                  <a:cxn ang="0">
                    <a:pos x="9" y="0"/>
                  </a:cxn>
                  <a:cxn ang="0">
                    <a:pos x="0" y="9"/>
                  </a:cxn>
                  <a:cxn ang="0">
                    <a:pos x="9" y="17"/>
                  </a:cxn>
                  <a:cxn ang="0">
                    <a:pos x="9" y="3"/>
                  </a:cxn>
                  <a:cxn ang="0">
                    <a:pos x="15" y="9"/>
                  </a:cxn>
                  <a:cxn ang="0">
                    <a:pos x="9" y="15"/>
                  </a:cxn>
                  <a:cxn ang="0">
                    <a:pos x="2" y="9"/>
                  </a:cxn>
                  <a:cxn ang="0">
                    <a:pos x="9" y="3"/>
                  </a:cxn>
                </a:cxnLst>
                <a:rect l="0" t="0" r="r" b="b"/>
                <a:pathLst>
                  <a:path w="17" h="17">
                    <a:moveTo>
                      <a:pt x="9" y="17"/>
                    </a:moveTo>
                    <a:cubicBezTo>
                      <a:pt x="13" y="17"/>
                      <a:pt x="17" y="14"/>
                      <a:pt x="17" y="9"/>
                    </a:cubicBezTo>
                    <a:cubicBezTo>
                      <a:pt x="17" y="4"/>
                      <a:pt x="13" y="0"/>
                      <a:pt x="9" y="0"/>
                    </a:cubicBezTo>
                    <a:cubicBezTo>
                      <a:pt x="4" y="0"/>
                      <a:pt x="0" y="4"/>
                      <a:pt x="0" y="9"/>
                    </a:cubicBezTo>
                    <a:cubicBezTo>
                      <a:pt x="0" y="14"/>
                      <a:pt x="4" y="17"/>
                      <a:pt x="9" y="17"/>
                    </a:cubicBezTo>
                    <a:close/>
                    <a:moveTo>
                      <a:pt x="9" y="3"/>
                    </a:moveTo>
                    <a:cubicBezTo>
                      <a:pt x="12" y="3"/>
                      <a:pt x="15" y="5"/>
                      <a:pt x="15" y="9"/>
                    </a:cubicBezTo>
                    <a:cubicBezTo>
                      <a:pt x="15" y="12"/>
                      <a:pt x="12" y="15"/>
                      <a:pt x="9" y="15"/>
                    </a:cubicBezTo>
                    <a:cubicBezTo>
                      <a:pt x="5" y="15"/>
                      <a:pt x="2" y="12"/>
                      <a:pt x="2" y="9"/>
                    </a:cubicBezTo>
                    <a:cubicBezTo>
                      <a:pt x="2" y="5"/>
                      <a:pt x="5" y="3"/>
                      <a:pt x="9" y="3"/>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0" name="Freeform 251"/>
              <p:cNvSpPr>
                <a:spLocks/>
              </p:cNvSpPr>
              <p:nvPr/>
            </p:nvSpPr>
            <p:spPr bwMode="auto">
              <a:xfrm>
                <a:off x="3988346" y="2603579"/>
                <a:ext cx="109430" cy="61191"/>
              </a:xfrm>
              <a:custGeom>
                <a:avLst/>
                <a:gdLst/>
                <a:ahLst/>
                <a:cxnLst>
                  <a:cxn ang="0">
                    <a:pos x="32" y="4"/>
                  </a:cxn>
                  <a:cxn ang="0">
                    <a:pos x="0" y="12"/>
                  </a:cxn>
                  <a:cxn ang="0">
                    <a:pos x="28" y="34"/>
                  </a:cxn>
                  <a:cxn ang="0">
                    <a:pos x="62" y="24"/>
                  </a:cxn>
                  <a:cxn ang="0">
                    <a:pos x="32" y="4"/>
                  </a:cxn>
                </a:cxnLst>
                <a:rect l="0" t="0" r="r" b="b"/>
                <a:pathLst>
                  <a:path w="62" h="38">
                    <a:moveTo>
                      <a:pt x="32" y="4"/>
                    </a:moveTo>
                    <a:cubicBezTo>
                      <a:pt x="12" y="0"/>
                      <a:pt x="0" y="12"/>
                      <a:pt x="0" y="12"/>
                    </a:cubicBezTo>
                    <a:cubicBezTo>
                      <a:pt x="0" y="12"/>
                      <a:pt x="8" y="29"/>
                      <a:pt x="28" y="34"/>
                    </a:cubicBezTo>
                    <a:cubicBezTo>
                      <a:pt x="47" y="38"/>
                      <a:pt x="62" y="24"/>
                      <a:pt x="62" y="24"/>
                    </a:cubicBezTo>
                    <a:cubicBezTo>
                      <a:pt x="62" y="24"/>
                      <a:pt x="53" y="8"/>
                      <a:pt x="32" y="4"/>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1" name="Freeform 252"/>
              <p:cNvSpPr>
                <a:spLocks/>
              </p:cNvSpPr>
              <p:nvPr/>
            </p:nvSpPr>
            <p:spPr bwMode="auto">
              <a:xfrm>
                <a:off x="4033290" y="2531590"/>
                <a:ext cx="93797" cy="75588"/>
              </a:xfrm>
              <a:custGeom>
                <a:avLst/>
                <a:gdLst/>
                <a:ahLst/>
                <a:cxnLst>
                  <a:cxn ang="0">
                    <a:pos x="35" y="35"/>
                  </a:cxn>
                  <a:cxn ang="0">
                    <a:pos x="53" y="4"/>
                  </a:cxn>
                  <a:cxn ang="0">
                    <a:pos x="18" y="11"/>
                  </a:cxn>
                  <a:cxn ang="0">
                    <a:pos x="0" y="39"/>
                  </a:cxn>
                  <a:cxn ang="0">
                    <a:pos x="35" y="35"/>
                  </a:cxn>
                </a:cxnLst>
                <a:rect l="0" t="0" r="r" b="b"/>
                <a:pathLst>
                  <a:path w="53" h="46">
                    <a:moveTo>
                      <a:pt x="35" y="35"/>
                    </a:moveTo>
                    <a:cubicBezTo>
                      <a:pt x="52" y="25"/>
                      <a:pt x="53" y="4"/>
                      <a:pt x="53" y="4"/>
                    </a:cubicBezTo>
                    <a:cubicBezTo>
                      <a:pt x="53" y="4"/>
                      <a:pt x="36" y="0"/>
                      <a:pt x="18" y="11"/>
                    </a:cubicBezTo>
                    <a:cubicBezTo>
                      <a:pt x="0" y="21"/>
                      <a:pt x="0" y="39"/>
                      <a:pt x="0" y="39"/>
                    </a:cubicBezTo>
                    <a:cubicBezTo>
                      <a:pt x="0" y="39"/>
                      <a:pt x="18" y="46"/>
                      <a:pt x="35" y="3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2" name="Freeform 253"/>
              <p:cNvSpPr>
                <a:spLocks/>
              </p:cNvSpPr>
              <p:nvPr/>
            </p:nvSpPr>
            <p:spPr bwMode="auto">
              <a:xfrm>
                <a:off x="3925814" y="2637774"/>
                <a:ext cx="109430" cy="62990"/>
              </a:xfrm>
              <a:custGeom>
                <a:avLst/>
                <a:gdLst/>
                <a:ahLst/>
                <a:cxnLst>
                  <a:cxn ang="0">
                    <a:pos x="33" y="4"/>
                  </a:cxn>
                  <a:cxn ang="0">
                    <a:pos x="0" y="13"/>
                  </a:cxn>
                  <a:cxn ang="0">
                    <a:pos x="28" y="34"/>
                  </a:cxn>
                  <a:cxn ang="0">
                    <a:pos x="62" y="24"/>
                  </a:cxn>
                  <a:cxn ang="0">
                    <a:pos x="33" y="4"/>
                  </a:cxn>
                </a:cxnLst>
                <a:rect l="0" t="0" r="r" b="b"/>
                <a:pathLst>
                  <a:path w="62" h="39">
                    <a:moveTo>
                      <a:pt x="33" y="4"/>
                    </a:moveTo>
                    <a:cubicBezTo>
                      <a:pt x="13" y="0"/>
                      <a:pt x="0" y="13"/>
                      <a:pt x="0" y="13"/>
                    </a:cubicBezTo>
                    <a:cubicBezTo>
                      <a:pt x="0" y="13"/>
                      <a:pt x="8" y="30"/>
                      <a:pt x="28" y="34"/>
                    </a:cubicBezTo>
                    <a:cubicBezTo>
                      <a:pt x="47" y="39"/>
                      <a:pt x="62" y="24"/>
                      <a:pt x="62" y="24"/>
                    </a:cubicBezTo>
                    <a:cubicBezTo>
                      <a:pt x="62" y="24"/>
                      <a:pt x="53" y="9"/>
                      <a:pt x="33" y="4"/>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3" name="Freeform 254"/>
              <p:cNvSpPr>
                <a:spLocks/>
              </p:cNvSpPr>
              <p:nvPr/>
            </p:nvSpPr>
            <p:spPr bwMode="auto">
              <a:xfrm>
                <a:off x="3865237" y="2671969"/>
                <a:ext cx="109430" cy="62990"/>
              </a:xfrm>
              <a:custGeom>
                <a:avLst/>
                <a:gdLst/>
                <a:ahLst/>
                <a:cxnLst>
                  <a:cxn ang="0">
                    <a:pos x="33" y="5"/>
                  </a:cxn>
                  <a:cxn ang="0">
                    <a:pos x="0" y="13"/>
                  </a:cxn>
                  <a:cxn ang="0">
                    <a:pos x="28" y="35"/>
                  </a:cxn>
                  <a:cxn ang="0">
                    <a:pos x="63" y="25"/>
                  </a:cxn>
                  <a:cxn ang="0">
                    <a:pos x="33" y="5"/>
                  </a:cxn>
                </a:cxnLst>
                <a:rect l="0" t="0" r="r" b="b"/>
                <a:pathLst>
                  <a:path w="63" h="39">
                    <a:moveTo>
                      <a:pt x="33" y="5"/>
                    </a:moveTo>
                    <a:cubicBezTo>
                      <a:pt x="13" y="0"/>
                      <a:pt x="0" y="13"/>
                      <a:pt x="0" y="13"/>
                    </a:cubicBezTo>
                    <a:cubicBezTo>
                      <a:pt x="0" y="13"/>
                      <a:pt x="8" y="30"/>
                      <a:pt x="28" y="35"/>
                    </a:cubicBezTo>
                    <a:cubicBezTo>
                      <a:pt x="48" y="39"/>
                      <a:pt x="63" y="25"/>
                      <a:pt x="63" y="25"/>
                    </a:cubicBezTo>
                    <a:cubicBezTo>
                      <a:pt x="63" y="25"/>
                      <a:pt x="53" y="9"/>
                      <a:pt x="33" y="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4" name="Freeform 255"/>
              <p:cNvSpPr>
                <a:spLocks/>
              </p:cNvSpPr>
              <p:nvPr/>
            </p:nvSpPr>
            <p:spPr bwMode="auto">
              <a:xfrm>
                <a:off x="3804659" y="2707963"/>
                <a:ext cx="109430" cy="61191"/>
              </a:xfrm>
              <a:custGeom>
                <a:avLst/>
                <a:gdLst/>
                <a:ahLst/>
                <a:cxnLst>
                  <a:cxn ang="0">
                    <a:pos x="32" y="4"/>
                  </a:cxn>
                  <a:cxn ang="0">
                    <a:pos x="0" y="12"/>
                  </a:cxn>
                  <a:cxn ang="0">
                    <a:pos x="27" y="34"/>
                  </a:cxn>
                  <a:cxn ang="0">
                    <a:pos x="62" y="24"/>
                  </a:cxn>
                  <a:cxn ang="0">
                    <a:pos x="32" y="4"/>
                  </a:cxn>
                </a:cxnLst>
                <a:rect l="0" t="0" r="r" b="b"/>
                <a:pathLst>
                  <a:path w="62" h="38">
                    <a:moveTo>
                      <a:pt x="32" y="4"/>
                    </a:moveTo>
                    <a:cubicBezTo>
                      <a:pt x="12" y="0"/>
                      <a:pt x="0" y="12"/>
                      <a:pt x="0" y="12"/>
                    </a:cubicBezTo>
                    <a:cubicBezTo>
                      <a:pt x="0" y="12"/>
                      <a:pt x="8" y="30"/>
                      <a:pt x="27" y="34"/>
                    </a:cubicBezTo>
                    <a:cubicBezTo>
                      <a:pt x="47" y="38"/>
                      <a:pt x="62" y="24"/>
                      <a:pt x="62" y="24"/>
                    </a:cubicBezTo>
                    <a:cubicBezTo>
                      <a:pt x="62" y="24"/>
                      <a:pt x="52" y="9"/>
                      <a:pt x="32" y="4"/>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5" name="Freeform 256"/>
              <p:cNvSpPr>
                <a:spLocks/>
              </p:cNvSpPr>
              <p:nvPr/>
            </p:nvSpPr>
            <p:spPr bwMode="auto">
              <a:xfrm>
                <a:off x="3962942" y="2518992"/>
                <a:ext cx="68394" cy="98985"/>
              </a:xfrm>
              <a:custGeom>
                <a:avLst/>
                <a:gdLst/>
                <a:ahLst/>
                <a:cxnLst>
                  <a:cxn ang="0">
                    <a:pos x="30" y="0"/>
                  </a:cxn>
                  <a:cxn ang="0">
                    <a:pos x="5" y="26"/>
                  </a:cxn>
                  <a:cxn ang="0">
                    <a:pos x="12" y="61"/>
                  </a:cxn>
                  <a:cxn ang="0">
                    <a:pos x="34" y="35"/>
                  </a:cxn>
                  <a:cxn ang="0">
                    <a:pos x="30" y="0"/>
                  </a:cxn>
                </a:cxnLst>
                <a:rect l="0" t="0" r="r" b="b"/>
                <a:pathLst>
                  <a:path w="39" h="61">
                    <a:moveTo>
                      <a:pt x="30" y="0"/>
                    </a:moveTo>
                    <a:cubicBezTo>
                      <a:pt x="30" y="0"/>
                      <a:pt x="10" y="7"/>
                      <a:pt x="5" y="26"/>
                    </a:cubicBezTo>
                    <a:cubicBezTo>
                      <a:pt x="0" y="46"/>
                      <a:pt x="12" y="61"/>
                      <a:pt x="12" y="61"/>
                    </a:cubicBezTo>
                    <a:cubicBezTo>
                      <a:pt x="12" y="61"/>
                      <a:pt x="29" y="55"/>
                      <a:pt x="34" y="35"/>
                    </a:cubicBezTo>
                    <a:cubicBezTo>
                      <a:pt x="39" y="15"/>
                      <a:pt x="30" y="0"/>
                      <a:pt x="3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6" name="Freeform 257"/>
              <p:cNvSpPr>
                <a:spLocks/>
              </p:cNvSpPr>
              <p:nvPr/>
            </p:nvSpPr>
            <p:spPr bwMode="auto">
              <a:xfrm>
                <a:off x="3902365" y="2553187"/>
                <a:ext cx="68394" cy="98985"/>
              </a:xfrm>
              <a:custGeom>
                <a:avLst/>
                <a:gdLst/>
                <a:ahLst/>
                <a:cxnLst>
                  <a:cxn ang="0">
                    <a:pos x="30" y="0"/>
                  </a:cxn>
                  <a:cxn ang="0">
                    <a:pos x="5" y="27"/>
                  </a:cxn>
                  <a:cxn ang="0">
                    <a:pos x="12" y="61"/>
                  </a:cxn>
                  <a:cxn ang="0">
                    <a:pos x="34" y="36"/>
                  </a:cxn>
                  <a:cxn ang="0">
                    <a:pos x="30" y="0"/>
                  </a:cxn>
                </a:cxnLst>
                <a:rect l="0" t="0" r="r" b="b"/>
                <a:pathLst>
                  <a:path w="39" h="61">
                    <a:moveTo>
                      <a:pt x="30" y="0"/>
                    </a:moveTo>
                    <a:cubicBezTo>
                      <a:pt x="30" y="0"/>
                      <a:pt x="10" y="7"/>
                      <a:pt x="5" y="27"/>
                    </a:cubicBezTo>
                    <a:cubicBezTo>
                      <a:pt x="0" y="46"/>
                      <a:pt x="12" y="61"/>
                      <a:pt x="12" y="61"/>
                    </a:cubicBezTo>
                    <a:cubicBezTo>
                      <a:pt x="12" y="61"/>
                      <a:pt x="29" y="56"/>
                      <a:pt x="34" y="36"/>
                    </a:cubicBezTo>
                    <a:cubicBezTo>
                      <a:pt x="39" y="16"/>
                      <a:pt x="30" y="0"/>
                      <a:pt x="30"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7" name="Freeform 258"/>
              <p:cNvSpPr>
                <a:spLocks/>
              </p:cNvSpPr>
              <p:nvPr/>
            </p:nvSpPr>
            <p:spPr bwMode="auto">
              <a:xfrm>
                <a:off x="3841787" y="2589182"/>
                <a:ext cx="68394" cy="98985"/>
              </a:xfrm>
              <a:custGeom>
                <a:avLst/>
                <a:gdLst/>
                <a:ahLst/>
                <a:cxnLst>
                  <a:cxn ang="0">
                    <a:pos x="29" y="0"/>
                  </a:cxn>
                  <a:cxn ang="0">
                    <a:pos x="5" y="26"/>
                  </a:cxn>
                  <a:cxn ang="0">
                    <a:pos x="12" y="61"/>
                  </a:cxn>
                  <a:cxn ang="0">
                    <a:pos x="33" y="35"/>
                  </a:cxn>
                  <a:cxn ang="0">
                    <a:pos x="29" y="0"/>
                  </a:cxn>
                </a:cxnLst>
                <a:rect l="0" t="0" r="r" b="b"/>
                <a:pathLst>
                  <a:path w="39" h="61">
                    <a:moveTo>
                      <a:pt x="29" y="0"/>
                    </a:moveTo>
                    <a:cubicBezTo>
                      <a:pt x="29" y="0"/>
                      <a:pt x="10" y="7"/>
                      <a:pt x="5" y="26"/>
                    </a:cubicBezTo>
                    <a:cubicBezTo>
                      <a:pt x="0" y="46"/>
                      <a:pt x="12" y="61"/>
                      <a:pt x="12" y="61"/>
                    </a:cubicBezTo>
                    <a:cubicBezTo>
                      <a:pt x="12" y="61"/>
                      <a:pt x="28" y="55"/>
                      <a:pt x="33" y="35"/>
                    </a:cubicBezTo>
                    <a:cubicBezTo>
                      <a:pt x="39" y="15"/>
                      <a:pt x="29" y="0"/>
                      <a:pt x="29"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8" name="Freeform 259"/>
              <p:cNvSpPr>
                <a:spLocks/>
              </p:cNvSpPr>
              <p:nvPr/>
            </p:nvSpPr>
            <p:spPr bwMode="auto">
              <a:xfrm>
                <a:off x="3779256" y="2623376"/>
                <a:ext cx="68394" cy="98985"/>
              </a:xfrm>
              <a:custGeom>
                <a:avLst/>
                <a:gdLst/>
                <a:ahLst/>
                <a:cxnLst>
                  <a:cxn ang="0">
                    <a:pos x="29" y="0"/>
                  </a:cxn>
                  <a:cxn ang="0">
                    <a:pos x="5" y="27"/>
                  </a:cxn>
                  <a:cxn ang="0">
                    <a:pos x="12" y="61"/>
                  </a:cxn>
                  <a:cxn ang="0">
                    <a:pos x="34" y="35"/>
                  </a:cxn>
                  <a:cxn ang="0">
                    <a:pos x="29" y="0"/>
                  </a:cxn>
                </a:cxnLst>
                <a:rect l="0" t="0" r="r" b="b"/>
                <a:pathLst>
                  <a:path w="39" h="61">
                    <a:moveTo>
                      <a:pt x="29" y="0"/>
                    </a:moveTo>
                    <a:cubicBezTo>
                      <a:pt x="29" y="0"/>
                      <a:pt x="10" y="7"/>
                      <a:pt x="5" y="27"/>
                    </a:cubicBezTo>
                    <a:cubicBezTo>
                      <a:pt x="0" y="46"/>
                      <a:pt x="12" y="61"/>
                      <a:pt x="12" y="61"/>
                    </a:cubicBezTo>
                    <a:cubicBezTo>
                      <a:pt x="12" y="61"/>
                      <a:pt x="29" y="55"/>
                      <a:pt x="34" y="35"/>
                    </a:cubicBezTo>
                    <a:cubicBezTo>
                      <a:pt x="39" y="15"/>
                      <a:pt x="29" y="0"/>
                      <a:pt x="29" y="0"/>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9" name="Freeform 260"/>
              <p:cNvSpPr>
                <a:spLocks/>
              </p:cNvSpPr>
              <p:nvPr/>
            </p:nvSpPr>
            <p:spPr bwMode="auto">
              <a:xfrm>
                <a:off x="3749944" y="2729560"/>
                <a:ext cx="42990" cy="32395"/>
              </a:xfrm>
              <a:custGeom>
                <a:avLst/>
                <a:gdLst/>
                <a:ahLst/>
                <a:cxnLst>
                  <a:cxn ang="0">
                    <a:pos x="21" y="0"/>
                  </a:cxn>
                  <a:cxn ang="0">
                    <a:pos x="0" y="13"/>
                  </a:cxn>
                  <a:cxn ang="0">
                    <a:pos x="1" y="14"/>
                  </a:cxn>
                  <a:cxn ang="0">
                    <a:pos x="4" y="19"/>
                  </a:cxn>
                  <a:cxn ang="0">
                    <a:pos x="25" y="6"/>
                  </a:cxn>
                  <a:cxn ang="0">
                    <a:pos x="21" y="0"/>
                  </a:cxn>
                </a:cxnLst>
                <a:rect l="0" t="0" r="r" b="b"/>
                <a:pathLst>
                  <a:path w="25" h="19">
                    <a:moveTo>
                      <a:pt x="21" y="0"/>
                    </a:moveTo>
                    <a:cubicBezTo>
                      <a:pt x="0" y="13"/>
                      <a:pt x="0" y="13"/>
                      <a:pt x="0" y="13"/>
                    </a:cubicBezTo>
                    <a:cubicBezTo>
                      <a:pt x="0" y="13"/>
                      <a:pt x="1" y="14"/>
                      <a:pt x="1" y="14"/>
                    </a:cubicBezTo>
                    <a:cubicBezTo>
                      <a:pt x="2" y="16"/>
                      <a:pt x="3" y="17"/>
                      <a:pt x="4" y="19"/>
                    </a:cubicBezTo>
                    <a:cubicBezTo>
                      <a:pt x="25" y="6"/>
                      <a:pt x="25" y="6"/>
                      <a:pt x="25" y="6"/>
                    </a:cubicBezTo>
                    <a:lnTo>
                      <a:pt x="21"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0" name="Freeform 261"/>
              <p:cNvSpPr>
                <a:spLocks/>
              </p:cNvSpPr>
              <p:nvPr/>
            </p:nvSpPr>
            <p:spPr bwMode="auto">
              <a:xfrm>
                <a:off x="4316636" y="2151849"/>
                <a:ext cx="164145" cy="66590"/>
              </a:xfrm>
              <a:custGeom>
                <a:avLst/>
                <a:gdLst/>
                <a:ahLst/>
                <a:cxnLst>
                  <a:cxn ang="0">
                    <a:pos x="47" y="16"/>
                  </a:cxn>
                  <a:cxn ang="0">
                    <a:pos x="0" y="0"/>
                  </a:cxn>
                  <a:cxn ang="0">
                    <a:pos x="0" y="30"/>
                  </a:cxn>
                  <a:cxn ang="0">
                    <a:pos x="47" y="41"/>
                  </a:cxn>
                  <a:cxn ang="0">
                    <a:pos x="93" y="28"/>
                  </a:cxn>
                  <a:cxn ang="0">
                    <a:pos x="93" y="0"/>
                  </a:cxn>
                  <a:cxn ang="0">
                    <a:pos x="47" y="16"/>
                  </a:cxn>
                </a:cxnLst>
                <a:rect l="0" t="0" r="r" b="b"/>
                <a:pathLst>
                  <a:path w="93" h="41">
                    <a:moveTo>
                      <a:pt x="47" y="16"/>
                    </a:moveTo>
                    <a:cubicBezTo>
                      <a:pt x="0" y="0"/>
                      <a:pt x="0" y="0"/>
                      <a:pt x="0" y="0"/>
                    </a:cubicBezTo>
                    <a:cubicBezTo>
                      <a:pt x="0" y="30"/>
                      <a:pt x="0" y="30"/>
                      <a:pt x="0" y="30"/>
                    </a:cubicBezTo>
                    <a:cubicBezTo>
                      <a:pt x="0" y="30"/>
                      <a:pt x="22" y="41"/>
                      <a:pt x="47" y="41"/>
                    </a:cubicBezTo>
                    <a:cubicBezTo>
                      <a:pt x="72" y="41"/>
                      <a:pt x="93" y="28"/>
                      <a:pt x="93" y="28"/>
                    </a:cubicBezTo>
                    <a:cubicBezTo>
                      <a:pt x="93" y="0"/>
                      <a:pt x="93" y="0"/>
                      <a:pt x="93" y="0"/>
                    </a:cubicBezTo>
                    <a:lnTo>
                      <a:pt x="47" y="16"/>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1" name="Freeform 262"/>
              <p:cNvSpPr>
                <a:spLocks/>
              </p:cNvSpPr>
              <p:nvPr/>
            </p:nvSpPr>
            <p:spPr bwMode="auto">
              <a:xfrm>
                <a:off x="4275600" y="2079860"/>
                <a:ext cx="246218" cy="125981"/>
              </a:xfrm>
              <a:custGeom>
                <a:avLst/>
                <a:gdLst/>
                <a:ahLst/>
                <a:cxnLst>
                  <a:cxn ang="0">
                    <a:pos x="119" y="29"/>
                  </a:cxn>
                  <a:cxn ang="0">
                    <a:pos x="126" y="26"/>
                  </a:cxn>
                  <a:cxn ang="0">
                    <a:pos x="63" y="0"/>
                  </a:cxn>
                  <a:cxn ang="0">
                    <a:pos x="0" y="26"/>
                  </a:cxn>
                  <a:cxn ang="0">
                    <a:pos x="63" y="49"/>
                  </a:cxn>
                  <a:cxn ang="0">
                    <a:pos x="113" y="31"/>
                  </a:cxn>
                  <a:cxn ang="0">
                    <a:pos x="113" y="58"/>
                  </a:cxn>
                  <a:cxn ang="0">
                    <a:pos x="110" y="58"/>
                  </a:cxn>
                  <a:cxn ang="0">
                    <a:pos x="110" y="70"/>
                  </a:cxn>
                  <a:cxn ang="0">
                    <a:pos x="120" y="70"/>
                  </a:cxn>
                  <a:cxn ang="0">
                    <a:pos x="120" y="58"/>
                  </a:cxn>
                  <a:cxn ang="0">
                    <a:pos x="119" y="58"/>
                  </a:cxn>
                  <a:cxn ang="0">
                    <a:pos x="119" y="29"/>
                  </a:cxn>
                </a:cxnLst>
                <a:rect l="0" t="0" r="r" b="b"/>
                <a:pathLst>
                  <a:path w="126" h="70">
                    <a:moveTo>
                      <a:pt x="119" y="29"/>
                    </a:moveTo>
                    <a:lnTo>
                      <a:pt x="126" y="26"/>
                    </a:lnTo>
                    <a:lnTo>
                      <a:pt x="63" y="0"/>
                    </a:lnTo>
                    <a:lnTo>
                      <a:pt x="0" y="26"/>
                    </a:lnTo>
                    <a:lnTo>
                      <a:pt x="63" y="49"/>
                    </a:lnTo>
                    <a:lnTo>
                      <a:pt x="113" y="31"/>
                    </a:lnTo>
                    <a:lnTo>
                      <a:pt x="113" y="58"/>
                    </a:lnTo>
                    <a:lnTo>
                      <a:pt x="110" y="58"/>
                    </a:lnTo>
                    <a:lnTo>
                      <a:pt x="110" y="70"/>
                    </a:lnTo>
                    <a:lnTo>
                      <a:pt x="120" y="70"/>
                    </a:lnTo>
                    <a:lnTo>
                      <a:pt x="120" y="58"/>
                    </a:lnTo>
                    <a:lnTo>
                      <a:pt x="119" y="58"/>
                    </a:lnTo>
                    <a:lnTo>
                      <a:pt x="119" y="29"/>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2" name="Freeform 263"/>
              <p:cNvSpPr>
                <a:spLocks noEditPoints="1"/>
              </p:cNvSpPr>
              <p:nvPr/>
            </p:nvSpPr>
            <p:spPr bwMode="auto">
              <a:xfrm>
                <a:off x="3714770" y="4972014"/>
                <a:ext cx="330245" cy="226765"/>
              </a:xfrm>
              <a:custGeom>
                <a:avLst/>
                <a:gdLst/>
                <a:ahLst/>
                <a:cxnLst>
                  <a:cxn ang="0">
                    <a:pos x="179" y="18"/>
                  </a:cxn>
                  <a:cxn ang="0">
                    <a:pos x="179" y="7"/>
                  </a:cxn>
                  <a:cxn ang="0">
                    <a:pos x="177" y="6"/>
                  </a:cxn>
                  <a:cxn ang="0">
                    <a:pos x="145" y="0"/>
                  </a:cxn>
                  <a:cxn ang="0">
                    <a:pos x="94" y="18"/>
                  </a:cxn>
                  <a:cxn ang="0">
                    <a:pos x="43" y="0"/>
                  </a:cxn>
                  <a:cxn ang="0">
                    <a:pos x="10" y="6"/>
                  </a:cxn>
                  <a:cxn ang="0">
                    <a:pos x="9" y="7"/>
                  </a:cxn>
                  <a:cxn ang="0">
                    <a:pos x="9" y="18"/>
                  </a:cxn>
                  <a:cxn ang="0">
                    <a:pos x="0" y="24"/>
                  </a:cxn>
                  <a:cxn ang="0">
                    <a:pos x="0" y="136"/>
                  </a:cxn>
                  <a:cxn ang="0">
                    <a:pos x="82" y="136"/>
                  </a:cxn>
                  <a:cxn ang="0">
                    <a:pos x="94" y="140"/>
                  </a:cxn>
                  <a:cxn ang="0">
                    <a:pos x="106" y="136"/>
                  </a:cxn>
                  <a:cxn ang="0">
                    <a:pos x="187" y="136"/>
                  </a:cxn>
                  <a:cxn ang="0">
                    <a:pos x="187" y="24"/>
                  </a:cxn>
                  <a:cxn ang="0">
                    <a:pos x="179" y="18"/>
                  </a:cxn>
                  <a:cxn ang="0">
                    <a:pos x="93" y="127"/>
                  </a:cxn>
                  <a:cxn ang="0">
                    <a:pos x="39" y="115"/>
                  </a:cxn>
                  <a:cxn ang="0">
                    <a:pos x="14" y="120"/>
                  </a:cxn>
                  <a:cxn ang="0">
                    <a:pos x="14" y="10"/>
                  </a:cxn>
                  <a:cxn ang="0">
                    <a:pos x="43" y="6"/>
                  </a:cxn>
                  <a:cxn ang="0">
                    <a:pos x="90" y="22"/>
                  </a:cxn>
                  <a:cxn ang="0">
                    <a:pos x="90" y="87"/>
                  </a:cxn>
                  <a:cxn ang="0">
                    <a:pos x="93" y="84"/>
                  </a:cxn>
                  <a:cxn ang="0">
                    <a:pos x="93" y="127"/>
                  </a:cxn>
                  <a:cxn ang="0">
                    <a:pos x="174" y="120"/>
                  </a:cxn>
                  <a:cxn ang="0">
                    <a:pos x="148" y="115"/>
                  </a:cxn>
                  <a:cxn ang="0">
                    <a:pos x="95" y="127"/>
                  </a:cxn>
                  <a:cxn ang="0">
                    <a:pos x="95" y="84"/>
                  </a:cxn>
                  <a:cxn ang="0">
                    <a:pos x="98" y="87"/>
                  </a:cxn>
                  <a:cxn ang="0">
                    <a:pos x="98" y="22"/>
                  </a:cxn>
                  <a:cxn ang="0">
                    <a:pos x="145" y="6"/>
                  </a:cxn>
                  <a:cxn ang="0">
                    <a:pos x="174" y="10"/>
                  </a:cxn>
                  <a:cxn ang="0">
                    <a:pos x="174" y="120"/>
                  </a:cxn>
                </a:cxnLst>
                <a:rect l="0" t="0" r="r" b="b"/>
                <a:pathLst>
                  <a:path w="187" h="140">
                    <a:moveTo>
                      <a:pt x="179" y="18"/>
                    </a:moveTo>
                    <a:cubicBezTo>
                      <a:pt x="179" y="7"/>
                      <a:pt x="179" y="7"/>
                      <a:pt x="179" y="7"/>
                    </a:cubicBezTo>
                    <a:cubicBezTo>
                      <a:pt x="177" y="6"/>
                      <a:pt x="177" y="6"/>
                      <a:pt x="177" y="6"/>
                    </a:cubicBezTo>
                    <a:cubicBezTo>
                      <a:pt x="177" y="6"/>
                      <a:pt x="163" y="0"/>
                      <a:pt x="145" y="0"/>
                    </a:cubicBezTo>
                    <a:cubicBezTo>
                      <a:pt x="125" y="0"/>
                      <a:pt x="108" y="6"/>
                      <a:pt x="94" y="18"/>
                    </a:cubicBezTo>
                    <a:cubicBezTo>
                      <a:pt x="80" y="6"/>
                      <a:pt x="63" y="0"/>
                      <a:pt x="43" y="0"/>
                    </a:cubicBezTo>
                    <a:cubicBezTo>
                      <a:pt x="25" y="0"/>
                      <a:pt x="11" y="6"/>
                      <a:pt x="10" y="6"/>
                    </a:cubicBezTo>
                    <a:cubicBezTo>
                      <a:pt x="9" y="7"/>
                      <a:pt x="9" y="7"/>
                      <a:pt x="9" y="7"/>
                    </a:cubicBezTo>
                    <a:cubicBezTo>
                      <a:pt x="9" y="18"/>
                      <a:pt x="9" y="18"/>
                      <a:pt x="9" y="18"/>
                    </a:cubicBezTo>
                    <a:cubicBezTo>
                      <a:pt x="3" y="19"/>
                      <a:pt x="0" y="20"/>
                      <a:pt x="0" y="24"/>
                    </a:cubicBezTo>
                    <a:cubicBezTo>
                      <a:pt x="0" y="39"/>
                      <a:pt x="0" y="136"/>
                      <a:pt x="0" y="136"/>
                    </a:cubicBezTo>
                    <a:cubicBezTo>
                      <a:pt x="82" y="136"/>
                      <a:pt x="82" y="136"/>
                      <a:pt x="82" y="136"/>
                    </a:cubicBezTo>
                    <a:cubicBezTo>
                      <a:pt x="85" y="138"/>
                      <a:pt x="89" y="140"/>
                      <a:pt x="94" y="140"/>
                    </a:cubicBezTo>
                    <a:cubicBezTo>
                      <a:pt x="99" y="140"/>
                      <a:pt x="103" y="138"/>
                      <a:pt x="106" y="136"/>
                    </a:cubicBezTo>
                    <a:cubicBezTo>
                      <a:pt x="187" y="136"/>
                      <a:pt x="187" y="136"/>
                      <a:pt x="187" y="136"/>
                    </a:cubicBezTo>
                    <a:cubicBezTo>
                      <a:pt x="187" y="136"/>
                      <a:pt x="187" y="29"/>
                      <a:pt x="187" y="24"/>
                    </a:cubicBezTo>
                    <a:cubicBezTo>
                      <a:pt x="187" y="21"/>
                      <a:pt x="184" y="19"/>
                      <a:pt x="179" y="18"/>
                    </a:cubicBezTo>
                    <a:close/>
                    <a:moveTo>
                      <a:pt x="93" y="127"/>
                    </a:moveTo>
                    <a:cubicBezTo>
                      <a:pt x="86" y="124"/>
                      <a:pt x="63" y="115"/>
                      <a:pt x="39" y="115"/>
                    </a:cubicBezTo>
                    <a:cubicBezTo>
                      <a:pt x="29" y="115"/>
                      <a:pt x="21" y="117"/>
                      <a:pt x="14" y="120"/>
                    </a:cubicBezTo>
                    <a:cubicBezTo>
                      <a:pt x="14" y="10"/>
                      <a:pt x="14" y="10"/>
                      <a:pt x="14" y="10"/>
                    </a:cubicBezTo>
                    <a:cubicBezTo>
                      <a:pt x="18" y="9"/>
                      <a:pt x="29" y="6"/>
                      <a:pt x="43" y="6"/>
                    </a:cubicBezTo>
                    <a:cubicBezTo>
                      <a:pt x="62" y="6"/>
                      <a:pt x="77" y="11"/>
                      <a:pt x="90" y="22"/>
                    </a:cubicBezTo>
                    <a:cubicBezTo>
                      <a:pt x="90" y="87"/>
                      <a:pt x="90" y="87"/>
                      <a:pt x="90" y="87"/>
                    </a:cubicBezTo>
                    <a:cubicBezTo>
                      <a:pt x="93" y="84"/>
                      <a:pt x="93" y="84"/>
                      <a:pt x="93" y="84"/>
                    </a:cubicBezTo>
                    <a:lnTo>
                      <a:pt x="93" y="127"/>
                    </a:lnTo>
                    <a:close/>
                    <a:moveTo>
                      <a:pt x="174" y="120"/>
                    </a:moveTo>
                    <a:cubicBezTo>
                      <a:pt x="166" y="116"/>
                      <a:pt x="158" y="115"/>
                      <a:pt x="148" y="115"/>
                    </a:cubicBezTo>
                    <a:cubicBezTo>
                      <a:pt x="124" y="115"/>
                      <a:pt x="102" y="124"/>
                      <a:pt x="95" y="127"/>
                    </a:cubicBezTo>
                    <a:cubicBezTo>
                      <a:pt x="95" y="84"/>
                      <a:pt x="95" y="84"/>
                      <a:pt x="95" y="84"/>
                    </a:cubicBezTo>
                    <a:cubicBezTo>
                      <a:pt x="98" y="87"/>
                      <a:pt x="98" y="87"/>
                      <a:pt x="98" y="87"/>
                    </a:cubicBezTo>
                    <a:cubicBezTo>
                      <a:pt x="98" y="22"/>
                      <a:pt x="98" y="22"/>
                      <a:pt x="98" y="22"/>
                    </a:cubicBezTo>
                    <a:cubicBezTo>
                      <a:pt x="111" y="11"/>
                      <a:pt x="126" y="6"/>
                      <a:pt x="145" y="6"/>
                    </a:cubicBezTo>
                    <a:cubicBezTo>
                      <a:pt x="158" y="6"/>
                      <a:pt x="170" y="9"/>
                      <a:pt x="174" y="10"/>
                    </a:cubicBezTo>
                    <a:lnTo>
                      <a:pt x="174" y="12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3" name="Freeform 264"/>
              <p:cNvSpPr>
                <a:spLocks/>
              </p:cNvSpPr>
              <p:nvPr/>
            </p:nvSpPr>
            <p:spPr bwMode="auto">
              <a:xfrm>
                <a:off x="3757760" y="4999010"/>
                <a:ext cx="99660" cy="28796"/>
              </a:xfrm>
              <a:custGeom>
                <a:avLst/>
                <a:gdLst/>
                <a:ahLst/>
                <a:cxnLst>
                  <a:cxn ang="0">
                    <a:pos x="0" y="8"/>
                  </a:cxn>
                  <a:cxn ang="0">
                    <a:pos x="1" y="12"/>
                  </a:cxn>
                  <a:cxn ang="0">
                    <a:pos x="54" y="18"/>
                  </a:cxn>
                  <a:cxn ang="0">
                    <a:pos x="56" y="15"/>
                  </a:cxn>
                  <a:cxn ang="0">
                    <a:pos x="0" y="8"/>
                  </a:cxn>
                </a:cxnLst>
                <a:rect l="0" t="0" r="r" b="b"/>
                <a:pathLst>
                  <a:path w="56" h="18">
                    <a:moveTo>
                      <a:pt x="0" y="8"/>
                    </a:moveTo>
                    <a:cubicBezTo>
                      <a:pt x="1" y="12"/>
                      <a:pt x="1" y="12"/>
                      <a:pt x="1" y="12"/>
                    </a:cubicBezTo>
                    <a:cubicBezTo>
                      <a:pt x="29" y="5"/>
                      <a:pt x="54" y="18"/>
                      <a:pt x="54" y="18"/>
                    </a:cubicBezTo>
                    <a:cubicBezTo>
                      <a:pt x="56" y="15"/>
                      <a:pt x="56" y="15"/>
                      <a:pt x="56" y="15"/>
                    </a:cubicBezTo>
                    <a:cubicBezTo>
                      <a:pt x="55" y="14"/>
                      <a:pt x="29" y="0"/>
                      <a:pt x="0" y="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4" name="Freeform 265"/>
              <p:cNvSpPr>
                <a:spLocks/>
              </p:cNvSpPr>
              <p:nvPr/>
            </p:nvSpPr>
            <p:spPr bwMode="auto">
              <a:xfrm>
                <a:off x="3757760" y="5018807"/>
                <a:ext cx="99660" cy="30595"/>
              </a:xfrm>
              <a:custGeom>
                <a:avLst/>
                <a:gdLst/>
                <a:ahLst/>
                <a:cxnLst>
                  <a:cxn ang="0">
                    <a:pos x="0" y="8"/>
                  </a:cxn>
                  <a:cxn ang="0">
                    <a:pos x="1" y="12"/>
                  </a:cxn>
                  <a:cxn ang="0">
                    <a:pos x="54" y="19"/>
                  </a:cxn>
                  <a:cxn ang="0">
                    <a:pos x="56" y="15"/>
                  </a:cxn>
                  <a:cxn ang="0">
                    <a:pos x="0" y="8"/>
                  </a:cxn>
                </a:cxnLst>
                <a:rect l="0" t="0" r="r" b="b"/>
                <a:pathLst>
                  <a:path w="56" h="19">
                    <a:moveTo>
                      <a:pt x="0" y="8"/>
                    </a:moveTo>
                    <a:cubicBezTo>
                      <a:pt x="1" y="12"/>
                      <a:pt x="1" y="12"/>
                      <a:pt x="1" y="12"/>
                    </a:cubicBezTo>
                    <a:cubicBezTo>
                      <a:pt x="29" y="5"/>
                      <a:pt x="54" y="19"/>
                      <a:pt x="54" y="19"/>
                    </a:cubicBezTo>
                    <a:cubicBezTo>
                      <a:pt x="56" y="15"/>
                      <a:pt x="56" y="15"/>
                      <a:pt x="56" y="15"/>
                    </a:cubicBezTo>
                    <a:cubicBezTo>
                      <a:pt x="55" y="14"/>
                      <a:pt x="29" y="0"/>
                      <a:pt x="0" y="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5" name="Freeform 266"/>
              <p:cNvSpPr>
                <a:spLocks/>
              </p:cNvSpPr>
              <p:nvPr/>
            </p:nvSpPr>
            <p:spPr bwMode="auto">
              <a:xfrm>
                <a:off x="3757760" y="5038604"/>
                <a:ext cx="99660" cy="28796"/>
              </a:xfrm>
              <a:custGeom>
                <a:avLst/>
                <a:gdLst/>
                <a:ahLst/>
                <a:cxnLst>
                  <a:cxn ang="0">
                    <a:pos x="0" y="8"/>
                  </a:cxn>
                  <a:cxn ang="0">
                    <a:pos x="1" y="12"/>
                  </a:cxn>
                  <a:cxn ang="0">
                    <a:pos x="54" y="18"/>
                  </a:cxn>
                  <a:cxn ang="0">
                    <a:pos x="56" y="14"/>
                  </a:cxn>
                  <a:cxn ang="0">
                    <a:pos x="0" y="8"/>
                  </a:cxn>
                </a:cxnLst>
                <a:rect l="0" t="0" r="r" b="b"/>
                <a:pathLst>
                  <a:path w="56" h="18">
                    <a:moveTo>
                      <a:pt x="0" y="8"/>
                    </a:moveTo>
                    <a:cubicBezTo>
                      <a:pt x="1" y="12"/>
                      <a:pt x="1" y="12"/>
                      <a:pt x="1" y="12"/>
                    </a:cubicBezTo>
                    <a:cubicBezTo>
                      <a:pt x="29" y="4"/>
                      <a:pt x="54" y="18"/>
                      <a:pt x="54" y="18"/>
                    </a:cubicBezTo>
                    <a:cubicBezTo>
                      <a:pt x="56" y="14"/>
                      <a:pt x="56" y="14"/>
                      <a:pt x="56" y="14"/>
                    </a:cubicBezTo>
                    <a:cubicBezTo>
                      <a:pt x="55" y="14"/>
                      <a:pt x="29" y="0"/>
                      <a:pt x="0" y="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6" name="Freeform 267"/>
              <p:cNvSpPr>
                <a:spLocks/>
              </p:cNvSpPr>
              <p:nvPr/>
            </p:nvSpPr>
            <p:spPr bwMode="auto">
              <a:xfrm>
                <a:off x="3757760" y="5058401"/>
                <a:ext cx="99660" cy="30595"/>
              </a:xfrm>
              <a:custGeom>
                <a:avLst/>
                <a:gdLst/>
                <a:ahLst/>
                <a:cxnLst>
                  <a:cxn ang="0">
                    <a:pos x="0" y="8"/>
                  </a:cxn>
                  <a:cxn ang="0">
                    <a:pos x="1" y="12"/>
                  </a:cxn>
                  <a:cxn ang="0">
                    <a:pos x="54" y="19"/>
                  </a:cxn>
                  <a:cxn ang="0">
                    <a:pos x="56" y="15"/>
                  </a:cxn>
                  <a:cxn ang="0">
                    <a:pos x="0" y="8"/>
                  </a:cxn>
                </a:cxnLst>
                <a:rect l="0" t="0" r="r" b="b"/>
                <a:pathLst>
                  <a:path w="56" h="19">
                    <a:moveTo>
                      <a:pt x="0" y="8"/>
                    </a:moveTo>
                    <a:cubicBezTo>
                      <a:pt x="1" y="12"/>
                      <a:pt x="1" y="12"/>
                      <a:pt x="1" y="12"/>
                    </a:cubicBezTo>
                    <a:cubicBezTo>
                      <a:pt x="29" y="5"/>
                      <a:pt x="54" y="19"/>
                      <a:pt x="54" y="19"/>
                    </a:cubicBezTo>
                    <a:cubicBezTo>
                      <a:pt x="56" y="15"/>
                      <a:pt x="56" y="15"/>
                      <a:pt x="56" y="15"/>
                    </a:cubicBezTo>
                    <a:cubicBezTo>
                      <a:pt x="55" y="14"/>
                      <a:pt x="29" y="0"/>
                      <a:pt x="0" y="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7" name="Freeform 268"/>
              <p:cNvSpPr>
                <a:spLocks/>
              </p:cNvSpPr>
              <p:nvPr/>
            </p:nvSpPr>
            <p:spPr bwMode="auto">
              <a:xfrm>
                <a:off x="3757760" y="5078198"/>
                <a:ext cx="99660" cy="30595"/>
              </a:xfrm>
              <a:custGeom>
                <a:avLst/>
                <a:gdLst/>
                <a:ahLst/>
                <a:cxnLst>
                  <a:cxn ang="0">
                    <a:pos x="0" y="8"/>
                  </a:cxn>
                  <a:cxn ang="0">
                    <a:pos x="1" y="12"/>
                  </a:cxn>
                  <a:cxn ang="0">
                    <a:pos x="54" y="19"/>
                  </a:cxn>
                  <a:cxn ang="0">
                    <a:pos x="56" y="15"/>
                  </a:cxn>
                  <a:cxn ang="0">
                    <a:pos x="0" y="8"/>
                  </a:cxn>
                </a:cxnLst>
                <a:rect l="0" t="0" r="r" b="b"/>
                <a:pathLst>
                  <a:path w="56" h="19">
                    <a:moveTo>
                      <a:pt x="0" y="8"/>
                    </a:moveTo>
                    <a:cubicBezTo>
                      <a:pt x="1" y="12"/>
                      <a:pt x="1" y="12"/>
                      <a:pt x="1" y="12"/>
                    </a:cubicBezTo>
                    <a:cubicBezTo>
                      <a:pt x="29" y="5"/>
                      <a:pt x="54" y="18"/>
                      <a:pt x="54" y="19"/>
                    </a:cubicBezTo>
                    <a:cubicBezTo>
                      <a:pt x="56" y="15"/>
                      <a:pt x="56" y="15"/>
                      <a:pt x="56" y="15"/>
                    </a:cubicBezTo>
                    <a:cubicBezTo>
                      <a:pt x="55" y="14"/>
                      <a:pt x="29" y="0"/>
                      <a:pt x="0" y="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8" name="Freeform 269"/>
              <p:cNvSpPr>
                <a:spLocks/>
              </p:cNvSpPr>
              <p:nvPr/>
            </p:nvSpPr>
            <p:spPr bwMode="auto">
              <a:xfrm>
                <a:off x="3757760" y="5096195"/>
                <a:ext cx="99660" cy="32395"/>
              </a:xfrm>
              <a:custGeom>
                <a:avLst/>
                <a:gdLst/>
                <a:ahLst/>
                <a:cxnLst>
                  <a:cxn ang="0">
                    <a:pos x="0" y="8"/>
                  </a:cxn>
                  <a:cxn ang="0">
                    <a:pos x="1" y="12"/>
                  </a:cxn>
                  <a:cxn ang="0">
                    <a:pos x="54" y="19"/>
                  </a:cxn>
                  <a:cxn ang="0">
                    <a:pos x="56" y="15"/>
                  </a:cxn>
                  <a:cxn ang="0">
                    <a:pos x="0" y="8"/>
                  </a:cxn>
                </a:cxnLst>
                <a:rect l="0" t="0" r="r" b="b"/>
                <a:pathLst>
                  <a:path w="56" h="19">
                    <a:moveTo>
                      <a:pt x="0" y="8"/>
                    </a:moveTo>
                    <a:cubicBezTo>
                      <a:pt x="1" y="12"/>
                      <a:pt x="1" y="12"/>
                      <a:pt x="1" y="12"/>
                    </a:cubicBezTo>
                    <a:cubicBezTo>
                      <a:pt x="29" y="5"/>
                      <a:pt x="54" y="19"/>
                      <a:pt x="54" y="19"/>
                    </a:cubicBezTo>
                    <a:cubicBezTo>
                      <a:pt x="56" y="15"/>
                      <a:pt x="56" y="15"/>
                      <a:pt x="56" y="15"/>
                    </a:cubicBezTo>
                    <a:cubicBezTo>
                      <a:pt x="55" y="14"/>
                      <a:pt x="29" y="0"/>
                      <a:pt x="0" y="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9" name="Freeform 270"/>
              <p:cNvSpPr>
                <a:spLocks/>
              </p:cNvSpPr>
              <p:nvPr/>
            </p:nvSpPr>
            <p:spPr bwMode="auto">
              <a:xfrm>
                <a:off x="3757760" y="5115992"/>
                <a:ext cx="99660" cy="30595"/>
              </a:xfrm>
              <a:custGeom>
                <a:avLst/>
                <a:gdLst/>
                <a:ahLst/>
                <a:cxnLst>
                  <a:cxn ang="0">
                    <a:pos x="0" y="8"/>
                  </a:cxn>
                  <a:cxn ang="0">
                    <a:pos x="1" y="12"/>
                  </a:cxn>
                  <a:cxn ang="0">
                    <a:pos x="54" y="19"/>
                  </a:cxn>
                  <a:cxn ang="0">
                    <a:pos x="56" y="15"/>
                  </a:cxn>
                  <a:cxn ang="0">
                    <a:pos x="0" y="8"/>
                  </a:cxn>
                </a:cxnLst>
                <a:rect l="0" t="0" r="r" b="b"/>
                <a:pathLst>
                  <a:path w="56" h="19">
                    <a:moveTo>
                      <a:pt x="0" y="8"/>
                    </a:moveTo>
                    <a:cubicBezTo>
                      <a:pt x="1" y="12"/>
                      <a:pt x="1" y="12"/>
                      <a:pt x="1" y="12"/>
                    </a:cubicBezTo>
                    <a:cubicBezTo>
                      <a:pt x="29" y="5"/>
                      <a:pt x="54" y="19"/>
                      <a:pt x="54" y="19"/>
                    </a:cubicBezTo>
                    <a:cubicBezTo>
                      <a:pt x="56" y="15"/>
                      <a:pt x="56" y="15"/>
                      <a:pt x="56" y="15"/>
                    </a:cubicBezTo>
                    <a:cubicBezTo>
                      <a:pt x="55" y="14"/>
                      <a:pt x="29" y="0"/>
                      <a:pt x="0" y="8"/>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0" name="Freeform 271"/>
              <p:cNvSpPr>
                <a:spLocks/>
              </p:cNvSpPr>
              <p:nvPr/>
            </p:nvSpPr>
            <p:spPr bwMode="auto">
              <a:xfrm>
                <a:off x="3904319" y="4999010"/>
                <a:ext cx="99660" cy="30595"/>
              </a:xfrm>
              <a:custGeom>
                <a:avLst/>
                <a:gdLst/>
                <a:ahLst/>
                <a:cxnLst>
                  <a:cxn ang="0">
                    <a:pos x="2" y="19"/>
                  </a:cxn>
                  <a:cxn ang="0">
                    <a:pos x="55" y="12"/>
                  </a:cxn>
                  <a:cxn ang="0">
                    <a:pos x="56" y="8"/>
                  </a:cxn>
                  <a:cxn ang="0">
                    <a:pos x="0" y="15"/>
                  </a:cxn>
                  <a:cxn ang="0">
                    <a:pos x="2" y="19"/>
                  </a:cxn>
                </a:cxnLst>
                <a:rect l="0" t="0" r="r" b="b"/>
                <a:pathLst>
                  <a:path w="56" h="19">
                    <a:moveTo>
                      <a:pt x="2" y="19"/>
                    </a:moveTo>
                    <a:cubicBezTo>
                      <a:pt x="2" y="19"/>
                      <a:pt x="27" y="5"/>
                      <a:pt x="55" y="12"/>
                    </a:cubicBezTo>
                    <a:cubicBezTo>
                      <a:pt x="56" y="8"/>
                      <a:pt x="56" y="8"/>
                      <a:pt x="56" y="8"/>
                    </a:cubicBezTo>
                    <a:cubicBezTo>
                      <a:pt x="27" y="0"/>
                      <a:pt x="1" y="14"/>
                      <a:pt x="0" y="15"/>
                    </a:cubicBezTo>
                    <a:lnTo>
                      <a:pt x="2" y="19"/>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1" name="Freeform 272"/>
              <p:cNvSpPr>
                <a:spLocks/>
              </p:cNvSpPr>
              <p:nvPr/>
            </p:nvSpPr>
            <p:spPr bwMode="auto">
              <a:xfrm>
                <a:off x="3904319" y="5018807"/>
                <a:ext cx="99660" cy="30595"/>
              </a:xfrm>
              <a:custGeom>
                <a:avLst/>
                <a:gdLst/>
                <a:ahLst/>
                <a:cxnLst>
                  <a:cxn ang="0">
                    <a:pos x="0" y="15"/>
                  </a:cxn>
                  <a:cxn ang="0">
                    <a:pos x="2" y="19"/>
                  </a:cxn>
                  <a:cxn ang="0">
                    <a:pos x="55" y="13"/>
                  </a:cxn>
                  <a:cxn ang="0">
                    <a:pos x="56" y="8"/>
                  </a:cxn>
                  <a:cxn ang="0">
                    <a:pos x="0" y="15"/>
                  </a:cxn>
                </a:cxnLst>
                <a:rect l="0" t="0" r="r" b="b"/>
                <a:pathLst>
                  <a:path w="56" h="19">
                    <a:moveTo>
                      <a:pt x="0" y="15"/>
                    </a:moveTo>
                    <a:cubicBezTo>
                      <a:pt x="2" y="19"/>
                      <a:pt x="2" y="19"/>
                      <a:pt x="2" y="19"/>
                    </a:cubicBezTo>
                    <a:cubicBezTo>
                      <a:pt x="2" y="19"/>
                      <a:pt x="27" y="5"/>
                      <a:pt x="55" y="13"/>
                    </a:cubicBezTo>
                    <a:cubicBezTo>
                      <a:pt x="56" y="8"/>
                      <a:pt x="56" y="8"/>
                      <a:pt x="56" y="8"/>
                    </a:cubicBezTo>
                    <a:cubicBezTo>
                      <a:pt x="27" y="0"/>
                      <a:pt x="1" y="15"/>
                      <a:pt x="0" y="1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2" name="Freeform 273"/>
              <p:cNvSpPr>
                <a:spLocks/>
              </p:cNvSpPr>
              <p:nvPr/>
            </p:nvSpPr>
            <p:spPr bwMode="auto">
              <a:xfrm>
                <a:off x="3904319" y="5038604"/>
                <a:ext cx="99660" cy="30595"/>
              </a:xfrm>
              <a:custGeom>
                <a:avLst/>
                <a:gdLst/>
                <a:ahLst/>
                <a:cxnLst>
                  <a:cxn ang="0">
                    <a:pos x="0" y="15"/>
                  </a:cxn>
                  <a:cxn ang="0">
                    <a:pos x="2" y="19"/>
                  </a:cxn>
                  <a:cxn ang="0">
                    <a:pos x="55" y="12"/>
                  </a:cxn>
                  <a:cxn ang="0">
                    <a:pos x="56" y="8"/>
                  </a:cxn>
                  <a:cxn ang="0">
                    <a:pos x="0" y="15"/>
                  </a:cxn>
                </a:cxnLst>
                <a:rect l="0" t="0" r="r" b="b"/>
                <a:pathLst>
                  <a:path w="56" h="19">
                    <a:moveTo>
                      <a:pt x="0" y="15"/>
                    </a:moveTo>
                    <a:cubicBezTo>
                      <a:pt x="2" y="19"/>
                      <a:pt x="2" y="19"/>
                      <a:pt x="2" y="19"/>
                    </a:cubicBezTo>
                    <a:cubicBezTo>
                      <a:pt x="2" y="18"/>
                      <a:pt x="27" y="5"/>
                      <a:pt x="55" y="12"/>
                    </a:cubicBezTo>
                    <a:cubicBezTo>
                      <a:pt x="56" y="8"/>
                      <a:pt x="56" y="8"/>
                      <a:pt x="56" y="8"/>
                    </a:cubicBezTo>
                    <a:cubicBezTo>
                      <a:pt x="27" y="0"/>
                      <a:pt x="1" y="14"/>
                      <a:pt x="0" y="1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3" name="Freeform 274"/>
              <p:cNvSpPr>
                <a:spLocks/>
              </p:cNvSpPr>
              <p:nvPr/>
            </p:nvSpPr>
            <p:spPr bwMode="auto">
              <a:xfrm>
                <a:off x="3904319" y="5060201"/>
                <a:ext cx="99660" cy="28796"/>
              </a:xfrm>
              <a:custGeom>
                <a:avLst/>
                <a:gdLst/>
                <a:ahLst/>
                <a:cxnLst>
                  <a:cxn ang="0">
                    <a:pos x="0" y="14"/>
                  </a:cxn>
                  <a:cxn ang="0">
                    <a:pos x="2" y="18"/>
                  </a:cxn>
                  <a:cxn ang="0">
                    <a:pos x="55" y="12"/>
                  </a:cxn>
                  <a:cxn ang="0">
                    <a:pos x="56" y="8"/>
                  </a:cxn>
                  <a:cxn ang="0">
                    <a:pos x="0" y="14"/>
                  </a:cxn>
                </a:cxnLst>
                <a:rect l="0" t="0" r="r" b="b"/>
                <a:pathLst>
                  <a:path w="56" h="18">
                    <a:moveTo>
                      <a:pt x="0" y="14"/>
                    </a:moveTo>
                    <a:cubicBezTo>
                      <a:pt x="2" y="18"/>
                      <a:pt x="2" y="18"/>
                      <a:pt x="2" y="18"/>
                    </a:cubicBezTo>
                    <a:cubicBezTo>
                      <a:pt x="2" y="18"/>
                      <a:pt x="27" y="4"/>
                      <a:pt x="55" y="12"/>
                    </a:cubicBezTo>
                    <a:cubicBezTo>
                      <a:pt x="56" y="8"/>
                      <a:pt x="56" y="8"/>
                      <a:pt x="56" y="8"/>
                    </a:cubicBezTo>
                    <a:cubicBezTo>
                      <a:pt x="27" y="0"/>
                      <a:pt x="1" y="14"/>
                      <a:pt x="0" y="14"/>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4" name="Freeform 275"/>
              <p:cNvSpPr>
                <a:spLocks/>
              </p:cNvSpPr>
              <p:nvPr/>
            </p:nvSpPr>
            <p:spPr bwMode="auto">
              <a:xfrm>
                <a:off x="3904319" y="5078198"/>
                <a:ext cx="99660" cy="30595"/>
              </a:xfrm>
              <a:custGeom>
                <a:avLst/>
                <a:gdLst/>
                <a:ahLst/>
                <a:cxnLst>
                  <a:cxn ang="0">
                    <a:pos x="0" y="15"/>
                  </a:cxn>
                  <a:cxn ang="0">
                    <a:pos x="2" y="19"/>
                  </a:cxn>
                  <a:cxn ang="0">
                    <a:pos x="55" y="13"/>
                  </a:cxn>
                  <a:cxn ang="0">
                    <a:pos x="56" y="8"/>
                  </a:cxn>
                  <a:cxn ang="0">
                    <a:pos x="0" y="15"/>
                  </a:cxn>
                </a:cxnLst>
                <a:rect l="0" t="0" r="r" b="b"/>
                <a:pathLst>
                  <a:path w="56" h="19">
                    <a:moveTo>
                      <a:pt x="0" y="15"/>
                    </a:moveTo>
                    <a:cubicBezTo>
                      <a:pt x="2" y="19"/>
                      <a:pt x="2" y="19"/>
                      <a:pt x="2" y="19"/>
                    </a:cubicBezTo>
                    <a:cubicBezTo>
                      <a:pt x="2" y="19"/>
                      <a:pt x="27" y="5"/>
                      <a:pt x="55" y="13"/>
                    </a:cubicBezTo>
                    <a:cubicBezTo>
                      <a:pt x="56" y="8"/>
                      <a:pt x="56" y="8"/>
                      <a:pt x="56" y="8"/>
                    </a:cubicBezTo>
                    <a:cubicBezTo>
                      <a:pt x="27" y="0"/>
                      <a:pt x="1" y="15"/>
                      <a:pt x="0" y="1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5" name="Freeform 276"/>
              <p:cNvSpPr>
                <a:spLocks/>
              </p:cNvSpPr>
              <p:nvPr/>
            </p:nvSpPr>
            <p:spPr bwMode="auto">
              <a:xfrm>
                <a:off x="3904319" y="5097995"/>
                <a:ext cx="99660" cy="30595"/>
              </a:xfrm>
              <a:custGeom>
                <a:avLst/>
                <a:gdLst/>
                <a:ahLst/>
                <a:cxnLst>
                  <a:cxn ang="0">
                    <a:pos x="0" y="14"/>
                  </a:cxn>
                  <a:cxn ang="0">
                    <a:pos x="2" y="18"/>
                  </a:cxn>
                  <a:cxn ang="0">
                    <a:pos x="55" y="12"/>
                  </a:cxn>
                  <a:cxn ang="0">
                    <a:pos x="56" y="7"/>
                  </a:cxn>
                  <a:cxn ang="0">
                    <a:pos x="0" y="14"/>
                  </a:cxn>
                </a:cxnLst>
                <a:rect l="0" t="0" r="r" b="b"/>
                <a:pathLst>
                  <a:path w="56" h="18">
                    <a:moveTo>
                      <a:pt x="0" y="14"/>
                    </a:moveTo>
                    <a:cubicBezTo>
                      <a:pt x="2" y="18"/>
                      <a:pt x="2" y="18"/>
                      <a:pt x="2" y="18"/>
                    </a:cubicBezTo>
                    <a:cubicBezTo>
                      <a:pt x="2" y="18"/>
                      <a:pt x="27" y="4"/>
                      <a:pt x="55" y="12"/>
                    </a:cubicBezTo>
                    <a:cubicBezTo>
                      <a:pt x="56" y="7"/>
                      <a:pt x="56" y="7"/>
                      <a:pt x="56" y="7"/>
                    </a:cubicBezTo>
                    <a:cubicBezTo>
                      <a:pt x="27" y="0"/>
                      <a:pt x="1" y="14"/>
                      <a:pt x="0" y="14"/>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6" name="Freeform 277"/>
              <p:cNvSpPr>
                <a:spLocks/>
              </p:cNvSpPr>
              <p:nvPr/>
            </p:nvSpPr>
            <p:spPr bwMode="auto">
              <a:xfrm>
                <a:off x="3904319" y="5117792"/>
                <a:ext cx="99660" cy="28796"/>
              </a:xfrm>
              <a:custGeom>
                <a:avLst/>
                <a:gdLst/>
                <a:ahLst/>
                <a:cxnLst>
                  <a:cxn ang="0">
                    <a:pos x="0" y="14"/>
                  </a:cxn>
                  <a:cxn ang="0">
                    <a:pos x="2" y="18"/>
                  </a:cxn>
                  <a:cxn ang="0">
                    <a:pos x="55" y="12"/>
                  </a:cxn>
                  <a:cxn ang="0">
                    <a:pos x="56" y="7"/>
                  </a:cxn>
                  <a:cxn ang="0">
                    <a:pos x="0" y="14"/>
                  </a:cxn>
                </a:cxnLst>
                <a:rect l="0" t="0" r="r" b="b"/>
                <a:pathLst>
                  <a:path w="56" h="18">
                    <a:moveTo>
                      <a:pt x="0" y="14"/>
                    </a:moveTo>
                    <a:cubicBezTo>
                      <a:pt x="2" y="18"/>
                      <a:pt x="2" y="18"/>
                      <a:pt x="2" y="18"/>
                    </a:cubicBezTo>
                    <a:cubicBezTo>
                      <a:pt x="2" y="18"/>
                      <a:pt x="27" y="4"/>
                      <a:pt x="55" y="12"/>
                    </a:cubicBezTo>
                    <a:cubicBezTo>
                      <a:pt x="56" y="7"/>
                      <a:pt x="56" y="7"/>
                      <a:pt x="56" y="7"/>
                    </a:cubicBezTo>
                    <a:cubicBezTo>
                      <a:pt x="27" y="0"/>
                      <a:pt x="1" y="14"/>
                      <a:pt x="0" y="14"/>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7" name="Freeform 278"/>
              <p:cNvSpPr>
                <a:spLocks noEditPoints="1"/>
              </p:cNvSpPr>
              <p:nvPr/>
            </p:nvSpPr>
            <p:spPr bwMode="auto">
              <a:xfrm>
                <a:off x="619457" y="3798595"/>
                <a:ext cx="263805" cy="235764"/>
              </a:xfrm>
              <a:custGeom>
                <a:avLst/>
                <a:gdLst/>
                <a:ahLst/>
                <a:cxnLst>
                  <a:cxn ang="0">
                    <a:pos x="48" y="110"/>
                  </a:cxn>
                  <a:cxn ang="0">
                    <a:pos x="116" y="42"/>
                  </a:cxn>
                  <a:cxn ang="0">
                    <a:pos x="135" y="0"/>
                  </a:cxn>
                  <a:cxn ang="0">
                    <a:pos x="92" y="16"/>
                  </a:cxn>
                  <a:cxn ang="0">
                    <a:pos x="23" y="83"/>
                  </a:cxn>
                  <a:cxn ang="0">
                    <a:pos x="22" y="83"/>
                  </a:cxn>
                  <a:cxn ang="0">
                    <a:pos x="0" y="106"/>
                  </a:cxn>
                  <a:cxn ang="0">
                    <a:pos x="27" y="131"/>
                  </a:cxn>
                  <a:cxn ang="0">
                    <a:pos x="48" y="110"/>
                  </a:cxn>
                  <a:cxn ang="0">
                    <a:pos x="48" y="110"/>
                  </a:cxn>
                  <a:cxn ang="0">
                    <a:pos x="27" y="121"/>
                  </a:cxn>
                  <a:cxn ang="0">
                    <a:pos x="10" y="106"/>
                  </a:cxn>
                  <a:cxn ang="0">
                    <a:pos x="18" y="98"/>
                  </a:cxn>
                  <a:cxn ang="0">
                    <a:pos x="35" y="114"/>
                  </a:cxn>
                  <a:cxn ang="0">
                    <a:pos x="27" y="121"/>
                  </a:cxn>
                  <a:cxn ang="0">
                    <a:pos x="111" y="43"/>
                  </a:cxn>
                  <a:cxn ang="0">
                    <a:pos x="112" y="29"/>
                  </a:cxn>
                  <a:cxn ang="0">
                    <a:pos x="102" y="31"/>
                  </a:cxn>
                  <a:cxn ang="0">
                    <a:pos x="103" y="21"/>
                  </a:cxn>
                  <a:cxn ang="0">
                    <a:pos x="91" y="21"/>
                  </a:cxn>
                  <a:cxn ang="0">
                    <a:pos x="93" y="18"/>
                  </a:cxn>
                  <a:cxn ang="0">
                    <a:pos x="118" y="10"/>
                  </a:cxn>
                  <a:cxn ang="0">
                    <a:pos x="124" y="16"/>
                  </a:cxn>
                  <a:cxn ang="0">
                    <a:pos x="113" y="40"/>
                  </a:cxn>
                  <a:cxn ang="0">
                    <a:pos x="111" y="43"/>
                  </a:cxn>
                </a:cxnLst>
                <a:rect l="0" t="0" r="r" b="b"/>
                <a:pathLst>
                  <a:path w="135" h="131">
                    <a:moveTo>
                      <a:pt x="48" y="110"/>
                    </a:moveTo>
                    <a:lnTo>
                      <a:pt x="116" y="42"/>
                    </a:lnTo>
                    <a:lnTo>
                      <a:pt x="135" y="0"/>
                    </a:lnTo>
                    <a:lnTo>
                      <a:pt x="92" y="16"/>
                    </a:lnTo>
                    <a:lnTo>
                      <a:pt x="23" y="83"/>
                    </a:lnTo>
                    <a:lnTo>
                      <a:pt x="22" y="83"/>
                    </a:lnTo>
                    <a:lnTo>
                      <a:pt x="0" y="106"/>
                    </a:lnTo>
                    <a:lnTo>
                      <a:pt x="27" y="131"/>
                    </a:lnTo>
                    <a:lnTo>
                      <a:pt x="48" y="110"/>
                    </a:lnTo>
                    <a:lnTo>
                      <a:pt x="48" y="110"/>
                    </a:lnTo>
                    <a:close/>
                    <a:moveTo>
                      <a:pt x="27" y="121"/>
                    </a:moveTo>
                    <a:lnTo>
                      <a:pt x="10" y="106"/>
                    </a:lnTo>
                    <a:lnTo>
                      <a:pt x="18" y="98"/>
                    </a:lnTo>
                    <a:lnTo>
                      <a:pt x="35" y="114"/>
                    </a:lnTo>
                    <a:lnTo>
                      <a:pt x="27" y="121"/>
                    </a:lnTo>
                    <a:close/>
                    <a:moveTo>
                      <a:pt x="111" y="43"/>
                    </a:moveTo>
                    <a:lnTo>
                      <a:pt x="112" y="29"/>
                    </a:lnTo>
                    <a:lnTo>
                      <a:pt x="102" y="31"/>
                    </a:lnTo>
                    <a:lnTo>
                      <a:pt x="103" y="21"/>
                    </a:lnTo>
                    <a:lnTo>
                      <a:pt x="91" y="21"/>
                    </a:lnTo>
                    <a:lnTo>
                      <a:pt x="93" y="18"/>
                    </a:lnTo>
                    <a:lnTo>
                      <a:pt x="118" y="10"/>
                    </a:lnTo>
                    <a:lnTo>
                      <a:pt x="124" y="16"/>
                    </a:lnTo>
                    <a:lnTo>
                      <a:pt x="113" y="40"/>
                    </a:lnTo>
                    <a:lnTo>
                      <a:pt x="111" y="43"/>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8" name="Freeform 279"/>
              <p:cNvSpPr>
                <a:spLocks/>
              </p:cNvSpPr>
              <p:nvPr/>
            </p:nvSpPr>
            <p:spPr bwMode="auto">
              <a:xfrm>
                <a:off x="4910686" y="4075752"/>
                <a:ext cx="54715" cy="55791"/>
              </a:xfrm>
              <a:custGeom>
                <a:avLst/>
                <a:gdLst/>
                <a:ahLst/>
                <a:cxnLst>
                  <a:cxn ang="0">
                    <a:pos x="21" y="23"/>
                  </a:cxn>
                  <a:cxn ang="0">
                    <a:pos x="20" y="25"/>
                  </a:cxn>
                  <a:cxn ang="0">
                    <a:pos x="19" y="26"/>
                  </a:cxn>
                  <a:cxn ang="0">
                    <a:pos x="16" y="26"/>
                  </a:cxn>
                  <a:cxn ang="0">
                    <a:pos x="13" y="26"/>
                  </a:cxn>
                  <a:cxn ang="0">
                    <a:pos x="11" y="23"/>
                  </a:cxn>
                  <a:cxn ang="0">
                    <a:pos x="10" y="20"/>
                  </a:cxn>
                  <a:cxn ang="0">
                    <a:pos x="10" y="17"/>
                  </a:cxn>
                  <a:cxn ang="0">
                    <a:pos x="10" y="14"/>
                  </a:cxn>
                  <a:cxn ang="0">
                    <a:pos x="11" y="11"/>
                  </a:cxn>
                  <a:cxn ang="0">
                    <a:pos x="13" y="9"/>
                  </a:cxn>
                  <a:cxn ang="0">
                    <a:pos x="16" y="8"/>
                  </a:cxn>
                  <a:cxn ang="0">
                    <a:pos x="19" y="9"/>
                  </a:cxn>
                  <a:cxn ang="0">
                    <a:pos x="21" y="10"/>
                  </a:cxn>
                  <a:cxn ang="0">
                    <a:pos x="21" y="12"/>
                  </a:cxn>
                  <a:cxn ang="0">
                    <a:pos x="22" y="13"/>
                  </a:cxn>
                  <a:cxn ang="0">
                    <a:pos x="32" y="13"/>
                  </a:cxn>
                  <a:cxn ang="0">
                    <a:pos x="27" y="3"/>
                  </a:cxn>
                  <a:cxn ang="0">
                    <a:pos x="17" y="0"/>
                  </a:cxn>
                  <a:cxn ang="0">
                    <a:pos x="10" y="1"/>
                  </a:cxn>
                  <a:cxn ang="0">
                    <a:pos x="4" y="4"/>
                  </a:cxn>
                  <a:cxn ang="0">
                    <a:pos x="1" y="10"/>
                  </a:cxn>
                  <a:cxn ang="0">
                    <a:pos x="0" y="17"/>
                  </a:cxn>
                  <a:cxn ang="0">
                    <a:pos x="1" y="24"/>
                  </a:cxn>
                  <a:cxn ang="0">
                    <a:pos x="4" y="30"/>
                  </a:cxn>
                  <a:cxn ang="0">
                    <a:pos x="9" y="33"/>
                  </a:cxn>
                  <a:cxn ang="0">
                    <a:pos x="17" y="35"/>
                  </a:cxn>
                  <a:cxn ang="0">
                    <a:pos x="23" y="33"/>
                  </a:cxn>
                  <a:cxn ang="0">
                    <a:pos x="28" y="30"/>
                  </a:cxn>
                  <a:cxn ang="0">
                    <a:pos x="31" y="26"/>
                  </a:cxn>
                  <a:cxn ang="0">
                    <a:pos x="32" y="21"/>
                  </a:cxn>
                  <a:cxn ang="0">
                    <a:pos x="22" y="21"/>
                  </a:cxn>
                  <a:cxn ang="0">
                    <a:pos x="21" y="23"/>
                  </a:cxn>
                </a:cxnLst>
                <a:rect l="0" t="0" r="r" b="b"/>
                <a:pathLst>
                  <a:path w="32" h="35">
                    <a:moveTo>
                      <a:pt x="21" y="23"/>
                    </a:moveTo>
                    <a:cubicBezTo>
                      <a:pt x="21" y="24"/>
                      <a:pt x="21" y="24"/>
                      <a:pt x="20" y="25"/>
                    </a:cubicBezTo>
                    <a:cubicBezTo>
                      <a:pt x="20" y="25"/>
                      <a:pt x="19" y="26"/>
                      <a:pt x="19" y="26"/>
                    </a:cubicBezTo>
                    <a:cubicBezTo>
                      <a:pt x="18" y="26"/>
                      <a:pt x="17" y="26"/>
                      <a:pt x="16" y="26"/>
                    </a:cubicBezTo>
                    <a:cubicBezTo>
                      <a:pt x="15" y="26"/>
                      <a:pt x="14" y="26"/>
                      <a:pt x="13" y="26"/>
                    </a:cubicBezTo>
                    <a:cubicBezTo>
                      <a:pt x="12" y="25"/>
                      <a:pt x="12" y="24"/>
                      <a:pt x="11" y="23"/>
                    </a:cubicBezTo>
                    <a:cubicBezTo>
                      <a:pt x="11" y="23"/>
                      <a:pt x="10" y="22"/>
                      <a:pt x="10" y="20"/>
                    </a:cubicBezTo>
                    <a:cubicBezTo>
                      <a:pt x="10" y="19"/>
                      <a:pt x="10" y="18"/>
                      <a:pt x="10" y="17"/>
                    </a:cubicBezTo>
                    <a:cubicBezTo>
                      <a:pt x="10" y="16"/>
                      <a:pt x="10" y="15"/>
                      <a:pt x="10" y="14"/>
                    </a:cubicBezTo>
                    <a:cubicBezTo>
                      <a:pt x="10" y="13"/>
                      <a:pt x="11" y="12"/>
                      <a:pt x="11" y="11"/>
                    </a:cubicBezTo>
                    <a:cubicBezTo>
                      <a:pt x="12" y="10"/>
                      <a:pt x="12" y="9"/>
                      <a:pt x="13" y="9"/>
                    </a:cubicBezTo>
                    <a:cubicBezTo>
                      <a:pt x="14" y="8"/>
                      <a:pt x="15" y="8"/>
                      <a:pt x="16" y="8"/>
                    </a:cubicBezTo>
                    <a:cubicBezTo>
                      <a:pt x="17" y="8"/>
                      <a:pt x="18" y="8"/>
                      <a:pt x="19" y="9"/>
                    </a:cubicBezTo>
                    <a:cubicBezTo>
                      <a:pt x="20" y="9"/>
                      <a:pt x="20" y="9"/>
                      <a:pt x="21" y="10"/>
                    </a:cubicBezTo>
                    <a:cubicBezTo>
                      <a:pt x="21" y="10"/>
                      <a:pt x="21" y="11"/>
                      <a:pt x="21" y="12"/>
                    </a:cubicBezTo>
                    <a:cubicBezTo>
                      <a:pt x="22" y="12"/>
                      <a:pt x="22" y="13"/>
                      <a:pt x="22" y="13"/>
                    </a:cubicBezTo>
                    <a:cubicBezTo>
                      <a:pt x="32" y="13"/>
                      <a:pt x="32" y="13"/>
                      <a:pt x="32" y="13"/>
                    </a:cubicBezTo>
                    <a:cubicBezTo>
                      <a:pt x="31" y="9"/>
                      <a:pt x="30" y="5"/>
                      <a:pt x="27" y="3"/>
                    </a:cubicBezTo>
                    <a:cubicBezTo>
                      <a:pt x="25" y="1"/>
                      <a:pt x="21" y="0"/>
                      <a:pt x="17" y="0"/>
                    </a:cubicBezTo>
                    <a:cubicBezTo>
                      <a:pt x="14" y="0"/>
                      <a:pt x="12" y="0"/>
                      <a:pt x="10" y="1"/>
                    </a:cubicBezTo>
                    <a:cubicBezTo>
                      <a:pt x="7" y="2"/>
                      <a:pt x="6" y="3"/>
                      <a:pt x="4" y="4"/>
                    </a:cubicBezTo>
                    <a:cubicBezTo>
                      <a:pt x="3" y="6"/>
                      <a:pt x="2" y="8"/>
                      <a:pt x="1" y="10"/>
                    </a:cubicBezTo>
                    <a:cubicBezTo>
                      <a:pt x="0" y="12"/>
                      <a:pt x="0" y="14"/>
                      <a:pt x="0" y="17"/>
                    </a:cubicBezTo>
                    <a:cubicBezTo>
                      <a:pt x="0" y="20"/>
                      <a:pt x="0" y="22"/>
                      <a:pt x="1" y="24"/>
                    </a:cubicBezTo>
                    <a:cubicBezTo>
                      <a:pt x="1" y="26"/>
                      <a:pt x="3" y="28"/>
                      <a:pt x="4" y="30"/>
                    </a:cubicBezTo>
                    <a:cubicBezTo>
                      <a:pt x="5" y="31"/>
                      <a:pt x="7" y="32"/>
                      <a:pt x="9" y="33"/>
                    </a:cubicBezTo>
                    <a:cubicBezTo>
                      <a:pt x="11" y="34"/>
                      <a:pt x="14" y="35"/>
                      <a:pt x="17" y="35"/>
                    </a:cubicBezTo>
                    <a:cubicBezTo>
                      <a:pt x="19" y="35"/>
                      <a:pt x="21" y="34"/>
                      <a:pt x="23" y="33"/>
                    </a:cubicBezTo>
                    <a:cubicBezTo>
                      <a:pt x="25" y="33"/>
                      <a:pt x="27" y="32"/>
                      <a:pt x="28" y="30"/>
                    </a:cubicBezTo>
                    <a:cubicBezTo>
                      <a:pt x="29" y="29"/>
                      <a:pt x="30" y="27"/>
                      <a:pt x="31" y="26"/>
                    </a:cubicBezTo>
                    <a:cubicBezTo>
                      <a:pt x="32" y="24"/>
                      <a:pt x="32" y="22"/>
                      <a:pt x="32" y="21"/>
                    </a:cubicBezTo>
                    <a:cubicBezTo>
                      <a:pt x="22" y="21"/>
                      <a:pt x="22" y="21"/>
                      <a:pt x="22" y="21"/>
                    </a:cubicBezTo>
                    <a:cubicBezTo>
                      <a:pt x="22" y="22"/>
                      <a:pt x="21" y="22"/>
                      <a:pt x="21" y="23"/>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99" name="Freeform 280"/>
              <p:cNvSpPr>
                <a:spLocks noEditPoints="1"/>
              </p:cNvSpPr>
              <p:nvPr/>
            </p:nvSpPr>
            <p:spPr bwMode="auto">
              <a:xfrm>
                <a:off x="4883329" y="4046957"/>
                <a:ext cx="117247" cy="109783"/>
              </a:xfrm>
              <a:custGeom>
                <a:avLst/>
                <a:gdLst/>
                <a:ahLst/>
                <a:cxnLst>
                  <a:cxn ang="0">
                    <a:pos x="0" y="61"/>
                  </a:cxn>
                  <a:cxn ang="0">
                    <a:pos x="60" y="61"/>
                  </a:cxn>
                  <a:cxn ang="0">
                    <a:pos x="60" y="0"/>
                  </a:cxn>
                  <a:cxn ang="0">
                    <a:pos x="0" y="0"/>
                  </a:cxn>
                  <a:cxn ang="0">
                    <a:pos x="0" y="61"/>
                  </a:cxn>
                  <a:cxn ang="0">
                    <a:pos x="7" y="8"/>
                  </a:cxn>
                  <a:cxn ang="0">
                    <a:pos x="52" y="8"/>
                  </a:cxn>
                  <a:cxn ang="0">
                    <a:pos x="52" y="54"/>
                  </a:cxn>
                  <a:cxn ang="0">
                    <a:pos x="7" y="54"/>
                  </a:cxn>
                  <a:cxn ang="0">
                    <a:pos x="7" y="8"/>
                  </a:cxn>
                </a:cxnLst>
                <a:rect l="0" t="0" r="r" b="b"/>
                <a:pathLst>
                  <a:path w="60" h="61">
                    <a:moveTo>
                      <a:pt x="0" y="61"/>
                    </a:moveTo>
                    <a:lnTo>
                      <a:pt x="60" y="61"/>
                    </a:lnTo>
                    <a:lnTo>
                      <a:pt x="60" y="0"/>
                    </a:lnTo>
                    <a:lnTo>
                      <a:pt x="0" y="0"/>
                    </a:lnTo>
                    <a:lnTo>
                      <a:pt x="0" y="61"/>
                    </a:lnTo>
                    <a:close/>
                    <a:moveTo>
                      <a:pt x="7" y="8"/>
                    </a:moveTo>
                    <a:lnTo>
                      <a:pt x="52" y="8"/>
                    </a:lnTo>
                    <a:lnTo>
                      <a:pt x="52" y="54"/>
                    </a:lnTo>
                    <a:lnTo>
                      <a:pt x="7" y="54"/>
                    </a:lnTo>
                    <a:lnTo>
                      <a:pt x="7" y="8"/>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0" name="Freeform 281"/>
              <p:cNvSpPr>
                <a:spLocks noEditPoints="1"/>
              </p:cNvSpPr>
              <p:nvPr/>
            </p:nvSpPr>
            <p:spPr bwMode="auto">
              <a:xfrm>
                <a:off x="5027933" y="4066754"/>
                <a:ext cx="37128" cy="46793"/>
              </a:xfrm>
              <a:custGeom>
                <a:avLst/>
                <a:gdLst/>
                <a:ahLst/>
                <a:cxnLst>
                  <a:cxn ang="0">
                    <a:pos x="7" y="2"/>
                  </a:cxn>
                  <a:cxn ang="0">
                    <a:pos x="0" y="26"/>
                  </a:cxn>
                  <a:cxn ang="0">
                    <a:pos x="6" y="25"/>
                  </a:cxn>
                  <a:cxn ang="0">
                    <a:pos x="7" y="21"/>
                  </a:cxn>
                  <a:cxn ang="0">
                    <a:pos x="13" y="18"/>
                  </a:cxn>
                  <a:cxn ang="0">
                    <a:pos x="14" y="22"/>
                  </a:cxn>
                  <a:cxn ang="0">
                    <a:pos x="19" y="19"/>
                  </a:cxn>
                  <a:cxn ang="0">
                    <a:pos x="13" y="0"/>
                  </a:cxn>
                  <a:cxn ang="0">
                    <a:pos x="7" y="2"/>
                  </a:cxn>
                  <a:cxn ang="0">
                    <a:pos x="8" y="16"/>
                  </a:cxn>
                  <a:cxn ang="0">
                    <a:pos x="10" y="8"/>
                  </a:cxn>
                  <a:cxn ang="0">
                    <a:pos x="10" y="8"/>
                  </a:cxn>
                  <a:cxn ang="0">
                    <a:pos x="12" y="15"/>
                  </a:cxn>
                  <a:cxn ang="0">
                    <a:pos x="8" y="16"/>
                  </a:cxn>
                </a:cxnLst>
                <a:rect l="0" t="0" r="r" b="b"/>
                <a:pathLst>
                  <a:path w="19" h="26">
                    <a:moveTo>
                      <a:pt x="7" y="2"/>
                    </a:moveTo>
                    <a:lnTo>
                      <a:pt x="0" y="26"/>
                    </a:lnTo>
                    <a:lnTo>
                      <a:pt x="6" y="25"/>
                    </a:lnTo>
                    <a:lnTo>
                      <a:pt x="7" y="21"/>
                    </a:lnTo>
                    <a:lnTo>
                      <a:pt x="13" y="18"/>
                    </a:lnTo>
                    <a:lnTo>
                      <a:pt x="14" y="22"/>
                    </a:lnTo>
                    <a:lnTo>
                      <a:pt x="19" y="19"/>
                    </a:lnTo>
                    <a:lnTo>
                      <a:pt x="13" y="0"/>
                    </a:lnTo>
                    <a:lnTo>
                      <a:pt x="7" y="2"/>
                    </a:lnTo>
                    <a:close/>
                    <a:moveTo>
                      <a:pt x="8" y="16"/>
                    </a:moveTo>
                    <a:lnTo>
                      <a:pt x="10" y="8"/>
                    </a:lnTo>
                    <a:lnTo>
                      <a:pt x="10" y="8"/>
                    </a:lnTo>
                    <a:lnTo>
                      <a:pt x="12" y="15"/>
                    </a:lnTo>
                    <a:lnTo>
                      <a:pt x="8" y="16"/>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1" name="Freeform 282"/>
              <p:cNvSpPr>
                <a:spLocks noEditPoints="1"/>
              </p:cNvSpPr>
              <p:nvPr/>
            </p:nvSpPr>
            <p:spPr bwMode="auto">
              <a:xfrm>
                <a:off x="5215528" y="4012762"/>
                <a:ext cx="72302" cy="134979"/>
              </a:xfrm>
              <a:custGeom>
                <a:avLst/>
                <a:gdLst/>
                <a:ahLst/>
                <a:cxnLst>
                  <a:cxn ang="0">
                    <a:pos x="37" y="0"/>
                  </a:cxn>
                  <a:cxn ang="0">
                    <a:pos x="0" y="15"/>
                  </a:cxn>
                  <a:cxn ang="0">
                    <a:pos x="0" y="75"/>
                  </a:cxn>
                  <a:cxn ang="0">
                    <a:pos x="37" y="61"/>
                  </a:cxn>
                  <a:cxn ang="0">
                    <a:pos x="37" y="0"/>
                  </a:cxn>
                  <a:cxn ang="0">
                    <a:pos x="7" y="65"/>
                  </a:cxn>
                  <a:cxn ang="0">
                    <a:pos x="7" y="19"/>
                  </a:cxn>
                  <a:cxn ang="0">
                    <a:pos x="30" y="11"/>
                  </a:cxn>
                  <a:cxn ang="0">
                    <a:pos x="30" y="56"/>
                  </a:cxn>
                  <a:cxn ang="0">
                    <a:pos x="7" y="65"/>
                  </a:cxn>
                </a:cxnLst>
                <a:rect l="0" t="0" r="r" b="b"/>
                <a:pathLst>
                  <a:path w="37" h="75">
                    <a:moveTo>
                      <a:pt x="37" y="0"/>
                    </a:moveTo>
                    <a:lnTo>
                      <a:pt x="0" y="15"/>
                    </a:lnTo>
                    <a:lnTo>
                      <a:pt x="0" y="75"/>
                    </a:lnTo>
                    <a:lnTo>
                      <a:pt x="37" y="61"/>
                    </a:lnTo>
                    <a:lnTo>
                      <a:pt x="37" y="0"/>
                    </a:lnTo>
                    <a:close/>
                    <a:moveTo>
                      <a:pt x="7" y="65"/>
                    </a:moveTo>
                    <a:lnTo>
                      <a:pt x="7" y="19"/>
                    </a:lnTo>
                    <a:lnTo>
                      <a:pt x="30" y="11"/>
                    </a:lnTo>
                    <a:lnTo>
                      <a:pt x="30" y="56"/>
                    </a:lnTo>
                    <a:lnTo>
                      <a:pt x="7" y="65"/>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2" name="Freeform 283"/>
              <p:cNvSpPr>
                <a:spLocks noEditPoints="1"/>
              </p:cNvSpPr>
              <p:nvPr/>
            </p:nvSpPr>
            <p:spPr bwMode="auto">
              <a:xfrm>
                <a:off x="5119776" y="4068554"/>
                <a:ext cx="54715" cy="53992"/>
              </a:xfrm>
              <a:custGeom>
                <a:avLst/>
                <a:gdLst/>
                <a:ahLst/>
                <a:cxnLst>
                  <a:cxn ang="0">
                    <a:pos x="24" y="33"/>
                  </a:cxn>
                  <a:cxn ang="0">
                    <a:pos x="27" y="31"/>
                  </a:cxn>
                  <a:cxn ang="0">
                    <a:pos x="30" y="28"/>
                  </a:cxn>
                  <a:cxn ang="0">
                    <a:pos x="31" y="23"/>
                  </a:cxn>
                  <a:cxn ang="0">
                    <a:pos x="31" y="20"/>
                  </a:cxn>
                  <a:cxn ang="0">
                    <a:pos x="29" y="18"/>
                  </a:cxn>
                  <a:cxn ang="0">
                    <a:pos x="28" y="16"/>
                  </a:cxn>
                  <a:cxn ang="0">
                    <a:pos x="25" y="15"/>
                  </a:cxn>
                  <a:cxn ang="0">
                    <a:pos x="28" y="12"/>
                  </a:cxn>
                  <a:cxn ang="0">
                    <a:pos x="29" y="8"/>
                  </a:cxn>
                  <a:cxn ang="0">
                    <a:pos x="29" y="5"/>
                  </a:cxn>
                  <a:cxn ang="0">
                    <a:pos x="27" y="3"/>
                  </a:cxn>
                  <a:cxn ang="0">
                    <a:pos x="24" y="1"/>
                  </a:cxn>
                  <a:cxn ang="0">
                    <a:pos x="19" y="0"/>
                  </a:cxn>
                  <a:cxn ang="0">
                    <a:pos x="0" y="0"/>
                  </a:cxn>
                  <a:cxn ang="0">
                    <a:pos x="0" y="33"/>
                  </a:cxn>
                  <a:cxn ang="0">
                    <a:pos x="19" y="33"/>
                  </a:cxn>
                  <a:cxn ang="0">
                    <a:pos x="24" y="33"/>
                  </a:cxn>
                  <a:cxn ang="0">
                    <a:pos x="11" y="8"/>
                  </a:cxn>
                  <a:cxn ang="0">
                    <a:pos x="16" y="8"/>
                  </a:cxn>
                  <a:cxn ang="0">
                    <a:pos x="19" y="8"/>
                  </a:cxn>
                  <a:cxn ang="0">
                    <a:pos x="20" y="10"/>
                  </a:cxn>
                  <a:cxn ang="0">
                    <a:pos x="19" y="12"/>
                  </a:cxn>
                  <a:cxn ang="0">
                    <a:pos x="16" y="13"/>
                  </a:cxn>
                  <a:cxn ang="0">
                    <a:pos x="11" y="13"/>
                  </a:cxn>
                  <a:cxn ang="0">
                    <a:pos x="11" y="8"/>
                  </a:cxn>
                  <a:cxn ang="0">
                    <a:pos x="17" y="25"/>
                  </a:cxn>
                  <a:cxn ang="0">
                    <a:pos x="11" y="25"/>
                  </a:cxn>
                  <a:cxn ang="0">
                    <a:pos x="11" y="19"/>
                  </a:cxn>
                  <a:cxn ang="0">
                    <a:pos x="17" y="19"/>
                  </a:cxn>
                  <a:cxn ang="0">
                    <a:pos x="21" y="22"/>
                  </a:cxn>
                  <a:cxn ang="0">
                    <a:pos x="20" y="24"/>
                  </a:cxn>
                  <a:cxn ang="0">
                    <a:pos x="20" y="25"/>
                  </a:cxn>
                  <a:cxn ang="0">
                    <a:pos x="18" y="25"/>
                  </a:cxn>
                  <a:cxn ang="0">
                    <a:pos x="17" y="25"/>
                  </a:cxn>
                </a:cxnLst>
                <a:rect l="0" t="0" r="r" b="b"/>
                <a:pathLst>
                  <a:path w="31" h="33">
                    <a:moveTo>
                      <a:pt x="24" y="33"/>
                    </a:moveTo>
                    <a:cubicBezTo>
                      <a:pt x="25" y="32"/>
                      <a:pt x="26" y="32"/>
                      <a:pt x="27" y="31"/>
                    </a:cubicBezTo>
                    <a:cubicBezTo>
                      <a:pt x="29" y="30"/>
                      <a:pt x="29" y="29"/>
                      <a:pt x="30" y="28"/>
                    </a:cubicBezTo>
                    <a:cubicBezTo>
                      <a:pt x="31" y="26"/>
                      <a:pt x="31" y="25"/>
                      <a:pt x="31" y="23"/>
                    </a:cubicBezTo>
                    <a:cubicBezTo>
                      <a:pt x="31" y="22"/>
                      <a:pt x="31" y="21"/>
                      <a:pt x="31" y="20"/>
                    </a:cubicBezTo>
                    <a:cubicBezTo>
                      <a:pt x="30" y="19"/>
                      <a:pt x="30" y="18"/>
                      <a:pt x="29" y="18"/>
                    </a:cubicBezTo>
                    <a:cubicBezTo>
                      <a:pt x="29" y="17"/>
                      <a:pt x="28" y="16"/>
                      <a:pt x="28" y="16"/>
                    </a:cubicBezTo>
                    <a:cubicBezTo>
                      <a:pt x="27" y="15"/>
                      <a:pt x="26" y="15"/>
                      <a:pt x="25" y="15"/>
                    </a:cubicBezTo>
                    <a:cubicBezTo>
                      <a:pt x="27" y="14"/>
                      <a:pt x="28" y="13"/>
                      <a:pt x="28" y="12"/>
                    </a:cubicBezTo>
                    <a:cubicBezTo>
                      <a:pt x="29" y="11"/>
                      <a:pt x="29" y="10"/>
                      <a:pt x="29" y="8"/>
                    </a:cubicBezTo>
                    <a:cubicBezTo>
                      <a:pt x="29" y="7"/>
                      <a:pt x="29" y="6"/>
                      <a:pt x="29" y="5"/>
                    </a:cubicBezTo>
                    <a:cubicBezTo>
                      <a:pt x="29" y="4"/>
                      <a:pt x="28" y="4"/>
                      <a:pt x="27" y="3"/>
                    </a:cubicBezTo>
                    <a:cubicBezTo>
                      <a:pt x="27" y="2"/>
                      <a:pt x="26" y="1"/>
                      <a:pt x="24" y="1"/>
                    </a:cubicBezTo>
                    <a:cubicBezTo>
                      <a:pt x="23" y="0"/>
                      <a:pt x="21" y="0"/>
                      <a:pt x="19" y="0"/>
                    </a:cubicBezTo>
                    <a:cubicBezTo>
                      <a:pt x="0" y="0"/>
                      <a:pt x="0" y="0"/>
                      <a:pt x="0" y="0"/>
                    </a:cubicBezTo>
                    <a:cubicBezTo>
                      <a:pt x="0" y="33"/>
                      <a:pt x="0" y="33"/>
                      <a:pt x="0" y="33"/>
                    </a:cubicBezTo>
                    <a:cubicBezTo>
                      <a:pt x="19" y="33"/>
                      <a:pt x="19" y="33"/>
                      <a:pt x="19" y="33"/>
                    </a:cubicBezTo>
                    <a:cubicBezTo>
                      <a:pt x="21" y="33"/>
                      <a:pt x="22" y="33"/>
                      <a:pt x="24" y="33"/>
                    </a:cubicBezTo>
                    <a:close/>
                    <a:moveTo>
                      <a:pt x="11" y="8"/>
                    </a:moveTo>
                    <a:cubicBezTo>
                      <a:pt x="16" y="8"/>
                      <a:pt x="16" y="8"/>
                      <a:pt x="16" y="8"/>
                    </a:cubicBezTo>
                    <a:cubicBezTo>
                      <a:pt x="17" y="8"/>
                      <a:pt x="18" y="8"/>
                      <a:pt x="19" y="8"/>
                    </a:cubicBezTo>
                    <a:cubicBezTo>
                      <a:pt x="19" y="9"/>
                      <a:pt x="20" y="9"/>
                      <a:pt x="20" y="10"/>
                    </a:cubicBezTo>
                    <a:cubicBezTo>
                      <a:pt x="20" y="11"/>
                      <a:pt x="19" y="12"/>
                      <a:pt x="19" y="12"/>
                    </a:cubicBezTo>
                    <a:cubicBezTo>
                      <a:pt x="18" y="13"/>
                      <a:pt x="17" y="13"/>
                      <a:pt x="16" y="13"/>
                    </a:cubicBezTo>
                    <a:cubicBezTo>
                      <a:pt x="11" y="13"/>
                      <a:pt x="11" y="13"/>
                      <a:pt x="11" y="13"/>
                    </a:cubicBezTo>
                    <a:lnTo>
                      <a:pt x="11" y="8"/>
                    </a:lnTo>
                    <a:close/>
                    <a:moveTo>
                      <a:pt x="17" y="25"/>
                    </a:moveTo>
                    <a:cubicBezTo>
                      <a:pt x="11" y="25"/>
                      <a:pt x="11" y="25"/>
                      <a:pt x="11" y="25"/>
                    </a:cubicBezTo>
                    <a:cubicBezTo>
                      <a:pt x="11" y="19"/>
                      <a:pt x="11" y="19"/>
                      <a:pt x="11" y="19"/>
                    </a:cubicBezTo>
                    <a:cubicBezTo>
                      <a:pt x="17" y="19"/>
                      <a:pt x="17" y="19"/>
                      <a:pt x="17" y="19"/>
                    </a:cubicBezTo>
                    <a:cubicBezTo>
                      <a:pt x="20" y="19"/>
                      <a:pt x="21" y="20"/>
                      <a:pt x="21" y="22"/>
                    </a:cubicBezTo>
                    <a:cubicBezTo>
                      <a:pt x="21" y="23"/>
                      <a:pt x="21" y="23"/>
                      <a:pt x="20" y="24"/>
                    </a:cubicBezTo>
                    <a:cubicBezTo>
                      <a:pt x="20" y="24"/>
                      <a:pt x="20" y="25"/>
                      <a:pt x="20" y="25"/>
                    </a:cubicBezTo>
                    <a:cubicBezTo>
                      <a:pt x="19" y="25"/>
                      <a:pt x="19" y="25"/>
                      <a:pt x="18" y="25"/>
                    </a:cubicBezTo>
                    <a:cubicBezTo>
                      <a:pt x="18" y="25"/>
                      <a:pt x="17" y="25"/>
                      <a:pt x="17" y="25"/>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3" name="Freeform 284"/>
              <p:cNvSpPr>
                <a:spLocks/>
              </p:cNvSpPr>
              <p:nvPr/>
            </p:nvSpPr>
            <p:spPr bwMode="auto">
              <a:xfrm>
                <a:off x="5233115" y="4059555"/>
                <a:ext cx="37128" cy="43193"/>
              </a:xfrm>
              <a:custGeom>
                <a:avLst/>
                <a:gdLst/>
                <a:ahLst/>
                <a:cxnLst>
                  <a:cxn ang="0">
                    <a:pos x="14" y="17"/>
                  </a:cxn>
                  <a:cxn ang="0">
                    <a:pos x="13" y="18"/>
                  </a:cxn>
                  <a:cxn ang="0">
                    <a:pos x="12" y="19"/>
                  </a:cxn>
                  <a:cxn ang="0">
                    <a:pos x="11" y="20"/>
                  </a:cxn>
                  <a:cxn ang="0">
                    <a:pos x="9" y="20"/>
                  </a:cxn>
                  <a:cxn ang="0">
                    <a:pos x="8" y="19"/>
                  </a:cxn>
                  <a:cxn ang="0">
                    <a:pos x="7" y="17"/>
                  </a:cxn>
                  <a:cxn ang="0">
                    <a:pos x="7" y="15"/>
                  </a:cxn>
                  <a:cxn ang="0">
                    <a:pos x="7" y="12"/>
                  </a:cxn>
                  <a:cxn ang="0">
                    <a:pos x="8" y="10"/>
                  </a:cxn>
                  <a:cxn ang="0">
                    <a:pos x="9" y="8"/>
                  </a:cxn>
                  <a:cxn ang="0">
                    <a:pos x="11" y="7"/>
                  </a:cxn>
                  <a:cxn ang="0">
                    <a:pos x="13" y="7"/>
                  </a:cxn>
                  <a:cxn ang="0">
                    <a:pos x="14" y="8"/>
                  </a:cxn>
                  <a:cxn ang="0">
                    <a:pos x="14" y="9"/>
                  </a:cxn>
                  <a:cxn ang="0">
                    <a:pos x="14" y="9"/>
                  </a:cxn>
                  <a:cxn ang="0">
                    <a:pos x="20" y="8"/>
                  </a:cxn>
                  <a:cxn ang="0">
                    <a:pos x="18" y="1"/>
                  </a:cxn>
                  <a:cxn ang="0">
                    <a:pos x="11" y="1"/>
                  </a:cxn>
                  <a:cxn ang="0">
                    <a:pos x="7" y="3"/>
                  </a:cxn>
                  <a:cxn ang="0">
                    <a:pos x="3" y="6"/>
                  </a:cxn>
                  <a:cxn ang="0">
                    <a:pos x="1" y="11"/>
                  </a:cxn>
                  <a:cxn ang="0">
                    <a:pos x="0" y="16"/>
                  </a:cxn>
                  <a:cxn ang="0">
                    <a:pos x="1" y="21"/>
                  </a:cxn>
                  <a:cxn ang="0">
                    <a:pos x="3" y="25"/>
                  </a:cxn>
                  <a:cxn ang="0">
                    <a:pos x="7" y="26"/>
                  </a:cxn>
                  <a:cxn ang="0">
                    <a:pos x="11" y="26"/>
                  </a:cxn>
                  <a:cxn ang="0">
                    <a:pos x="15" y="24"/>
                  </a:cxn>
                  <a:cxn ang="0">
                    <a:pos x="18" y="21"/>
                  </a:cxn>
                  <a:cxn ang="0">
                    <a:pos x="20" y="17"/>
                  </a:cxn>
                  <a:cxn ang="0">
                    <a:pos x="21" y="13"/>
                  </a:cxn>
                  <a:cxn ang="0">
                    <a:pos x="14" y="15"/>
                  </a:cxn>
                  <a:cxn ang="0">
                    <a:pos x="14" y="17"/>
                  </a:cxn>
                </a:cxnLst>
                <a:rect l="0" t="0" r="r" b="b"/>
                <a:pathLst>
                  <a:path w="21" h="27">
                    <a:moveTo>
                      <a:pt x="14" y="17"/>
                    </a:moveTo>
                    <a:cubicBezTo>
                      <a:pt x="14" y="17"/>
                      <a:pt x="14" y="18"/>
                      <a:pt x="13" y="18"/>
                    </a:cubicBezTo>
                    <a:cubicBezTo>
                      <a:pt x="13" y="19"/>
                      <a:pt x="13" y="19"/>
                      <a:pt x="12" y="19"/>
                    </a:cubicBezTo>
                    <a:cubicBezTo>
                      <a:pt x="12" y="20"/>
                      <a:pt x="11" y="20"/>
                      <a:pt x="11" y="20"/>
                    </a:cubicBezTo>
                    <a:cubicBezTo>
                      <a:pt x="10" y="20"/>
                      <a:pt x="10" y="20"/>
                      <a:pt x="9" y="20"/>
                    </a:cubicBezTo>
                    <a:cubicBezTo>
                      <a:pt x="9" y="20"/>
                      <a:pt x="8" y="19"/>
                      <a:pt x="8" y="19"/>
                    </a:cubicBezTo>
                    <a:cubicBezTo>
                      <a:pt x="7" y="18"/>
                      <a:pt x="7" y="18"/>
                      <a:pt x="7" y="17"/>
                    </a:cubicBezTo>
                    <a:cubicBezTo>
                      <a:pt x="7" y="16"/>
                      <a:pt x="7" y="15"/>
                      <a:pt x="7" y="15"/>
                    </a:cubicBezTo>
                    <a:cubicBezTo>
                      <a:pt x="7" y="14"/>
                      <a:pt x="7" y="13"/>
                      <a:pt x="7" y="12"/>
                    </a:cubicBezTo>
                    <a:cubicBezTo>
                      <a:pt x="7" y="11"/>
                      <a:pt x="7" y="10"/>
                      <a:pt x="8" y="10"/>
                    </a:cubicBezTo>
                    <a:cubicBezTo>
                      <a:pt x="8" y="9"/>
                      <a:pt x="9" y="8"/>
                      <a:pt x="9" y="8"/>
                    </a:cubicBezTo>
                    <a:cubicBezTo>
                      <a:pt x="10" y="7"/>
                      <a:pt x="10" y="7"/>
                      <a:pt x="11" y="7"/>
                    </a:cubicBezTo>
                    <a:cubicBezTo>
                      <a:pt x="12" y="7"/>
                      <a:pt x="12" y="7"/>
                      <a:pt x="13" y="7"/>
                    </a:cubicBezTo>
                    <a:cubicBezTo>
                      <a:pt x="13" y="7"/>
                      <a:pt x="13" y="7"/>
                      <a:pt x="14" y="8"/>
                    </a:cubicBezTo>
                    <a:cubicBezTo>
                      <a:pt x="14" y="8"/>
                      <a:pt x="14" y="8"/>
                      <a:pt x="14" y="9"/>
                    </a:cubicBezTo>
                    <a:cubicBezTo>
                      <a:pt x="14" y="9"/>
                      <a:pt x="14" y="9"/>
                      <a:pt x="14" y="9"/>
                    </a:cubicBezTo>
                    <a:cubicBezTo>
                      <a:pt x="20" y="8"/>
                      <a:pt x="20" y="8"/>
                      <a:pt x="20" y="8"/>
                    </a:cubicBezTo>
                    <a:cubicBezTo>
                      <a:pt x="20" y="5"/>
                      <a:pt x="19" y="3"/>
                      <a:pt x="18" y="1"/>
                    </a:cubicBezTo>
                    <a:cubicBezTo>
                      <a:pt x="16" y="0"/>
                      <a:pt x="14" y="0"/>
                      <a:pt x="11" y="1"/>
                    </a:cubicBezTo>
                    <a:cubicBezTo>
                      <a:pt x="9" y="1"/>
                      <a:pt x="8" y="2"/>
                      <a:pt x="7" y="3"/>
                    </a:cubicBezTo>
                    <a:cubicBezTo>
                      <a:pt x="5" y="4"/>
                      <a:pt x="4" y="5"/>
                      <a:pt x="3" y="6"/>
                    </a:cubicBezTo>
                    <a:cubicBezTo>
                      <a:pt x="2" y="8"/>
                      <a:pt x="2" y="9"/>
                      <a:pt x="1" y="11"/>
                    </a:cubicBezTo>
                    <a:cubicBezTo>
                      <a:pt x="1" y="13"/>
                      <a:pt x="0" y="14"/>
                      <a:pt x="0" y="16"/>
                    </a:cubicBezTo>
                    <a:cubicBezTo>
                      <a:pt x="0" y="18"/>
                      <a:pt x="1" y="20"/>
                      <a:pt x="1" y="21"/>
                    </a:cubicBezTo>
                    <a:cubicBezTo>
                      <a:pt x="2" y="23"/>
                      <a:pt x="2" y="24"/>
                      <a:pt x="3" y="25"/>
                    </a:cubicBezTo>
                    <a:cubicBezTo>
                      <a:pt x="4" y="25"/>
                      <a:pt x="5" y="26"/>
                      <a:pt x="7" y="26"/>
                    </a:cubicBezTo>
                    <a:cubicBezTo>
                      <a:pt x="8" y="27"/>
                      <a:pt x="9" y="26"/>
                      <a:pt x="11" y="26"/>
                    </a:cubicBezTo>
                    <a:cubicBezTo>
                      <a:pt x="13" y="25"/>
                      <a:pt x="14" y="25"/>
                      <a:pt x="15" y="24"/>
                    </a:cubicBezTo>
                    <a:cubicBezTo>
                      <a:pt x="16" y="23"/>
                      <a:pt x="17" y="22"/>
                      <a:pt x="18" y="21"/>
                    </a:cubicBezTo>
                    <a:cubicBezTo>
                      <a:pt x="19" y="19"/>
                      <a:pt x="19" y="18"/>
                      <a:pt x="20" y="17"/>
                    </a:cubicBezTo>
                    <a:cubicBezTo>
                      <a:pt x="20" y="16"/>
                      <a:pt x="21" y="14"/>
                      <a:pt x="21" y="13"/>
                    </a:cubicBezTo>
                    <a:cubicBezTo>
                      <a:pt x="14" y="15"/>
                      <a:pt x="14" y="15"/>
                      <a:pt x="14" y="15"/>
                    </a:cubicBezTo>
                    <a:cubicBezTo>
                      <a:pt x="14" y="16"/>
                      <a:pt x="14" y="16"/>
                      <a:pt x="14" y="17"/>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4" name="Freeform 285"/>
              <p:cNvSpPr>
                <a:spLocks/>
              </p:cNvSpPr>
              <p:nvPr/>
            </p:nvSpPr>
            <p:spPr bwMode="auto">
              <a:xfrm>
                <a:off x="5164721" y="4007363"/>
                <a:ext cx="115293" cy="23396"/>
              </a:xfrm>
              <a:custGeom>
                <a:avLst/>
                <a:gdLst/>
                <a:ahLst/>
                <a:cxnLst>
                  <a:cxn ang="0">
                    <a:pos x="36" y="0"/>
                  </a:cxn>
                  <a:cxn ang="0">
                    <a:pos x="0" y="13"/>
                  </a:cxn>
                  <a:cxn ang="0">
                    <a:pos x="24" y="13"/>
                  </a:cxn>
                  <a:cxn ang="0">
                    <a:pos x="59" y="1"/>
                  </a:cxn>
                  <a:cxn ang="0">
                    <a:pos x="36" y="0"/>
                  </a:cxn>
                </a:cxnLst>
                <a:rect l="0" t="0" r="r" b="b"/>
                <a:pathLst>
                  <a:path w="59" h="13">
                    <a:moveTo>
                      <a:pt x="36" y="0"/>
                    </a:moveTo>
                    <a:lnTo>
                      <a:pt x="0" y="13"/>
                    </a:lnTo>
                    <a:lnTo>
                      <a:pt x="24" y="13"/>
                    </a:lnTo>
                    <a:lnTo>
                      <a:pt x="59" y="1"/>
                    </a:lnTo>
                    <a:lnTo>
                      <a:pt x="36"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5" name="Freeform 286"/>
              <p:cNvSpPr>
                <a:spLocks noEditPoints="1"/>
              </p:cNvSpPr>
              <p:nvPr/>
            </p:nvSpPr>
            <p:spPr bwMode="auto">
              <a:xfrm>
                <a:off x="4992759" y="3931775"/>
                <a:ext cx="117247" cy="107983"/>
              </a:xfrm>
              <a:custGeom>
                <a:avLst/>
                <a:gdLst/>
                <a:ahLst/>
                <a:cxnLst>
                  <a:cxn ang="0">
                    <a:pos x="60" y="0"/>
                  </a:cxn>
                  <a:cxn ang="0">
                    <a:pos x="0" y="0"/>
                  </a:cxn>
                  <a:cxn ang="0">
                    <a:pos x="0" y="60"/>
                  </a:cxn>
                  <a:cxn ang="0">
                    <a:pos x="60" y="60"/>
                  </a:cxn>
                  <a:cxn ang="0">
                    <a:pos x="60" y="0"/>
                  </a:cxn>
                  <a:cxn ang="0">
                    <a:pos x="52" y="54"/>
                  </a:cxn>
                  <a:cxn ang="0">
                    <a:pos x="7" y="54"/>
                  </a:cxn>
                  <a:cxn ang="0">
                    <a:pos x="7" y="7"/>
                  </a:cxn>
                  <a:cxn ang="0">
                    <a:pos x="52" y="7"/>
                  </a:cxn>
                  <a:cxn ang="0">
                    <a:pos x="52" y="54"/>
                  </a:cxn>
                </a:cxnLst>
                <a:rect l="0" t="0" r="r" b="b"/>
                <a:pathLst>
                  <a:path w="60" h="60">
                    <a:moveTo>
                      <a:pt x="60" y="0"/>
                    </a:moveTo>
                    <a:lnTo>
                      <a:pt x="0" y="0"/>
                    </a:lnTo>
                    <a:lnTo>
                      <a:pt x="0" y="60"/>
                    </a:lnTo>
                    <a:lnTo>
                      <a:pt x="60" y="60"/>
                    </a:lnTo>
                    <a:lnTo>
                      <a:pt x="60" y="0"/>
                    </a:lnTo>
                    <a:close/>
                    <a:moveTo>
                      <a:pt x="52" y="54"/>
                    </a:moveTo>
                    <a:lnTo>
                      <a:pt x="7" y="54"/>
                    </a:lnTo>
                    <a:lnTo>
                      <a:pt x="7" y="7"/>
                    </a:lnTo>
                    <a:lnTo>
                      <a:pt x="52" y="7"/>
                    </a:lnTo>
                    <a:lnTo>
                      <a:pt x="52" y="54"/>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6" name="Freeform 287"/>
              <p:cNvSpPr>
                <a:spLocks noEditPoints="1"/>
              </p:cNvSpPr>
              <p:nvPr/>
            </p:nvSpPr>
            <p:spPr bwMode="auto">
              <a:xfrm>
                <a:off x="5121730" y="3906579"/>
                <a:ext cx="70348" cy="134979"/>
              </a:xfrm>
              <a:custGeom>
                <a:avLst/>
                <a:gdLst/>
                <a:ahLst/>
                <a:cxnLst>
                  <a:cxn ang="0">
                    <a:pos x="0" y="75"/>
                  </a:cxn>
                  <a:cxn ang="0">
                    <a:pos x="36" y="60"/>
                  </a:cxn>
                  <a:cxn ang="0">
                    <a:pos x="36" y="0"/>
                  </a:cxn>
                  <a:cxn ang="0">
                    <a:pos x="0" y="14"/>
                  </a:cxn>
                  <a:cxn ang="0">
                    <a:pos x="0" y="75"/>
                  </a:cxn>
                  <a:cxn ang="0">
                    <a:pos x="29" y="11"/>
                  </a:cxn>
                  <a:cxn ang="0">
                    <a:pos x="29" y="56"/>
                  </a:cxn>
                  <a:cxn ang="0">
                    <a:pos x="7" y="64"/>
                  </a:cxn>
                  <a:cxn ang="0">
                    <a:pos x="7" y="19"/>
                  </a:cxn>
                  <a:cxn ang="0">
                    <a:pos x="29" y="11"/>
                  </a:cxn>
                </a:cxnLst>
                <a:rect l="0" t="0" r="r" b="b"/>
                <a:pathLst>
                  <a:path w="36" h="75">
                    <a:moveTo>
                      <a:pt x="0" y="75"/>
                    </a:moveTo>
                    <a:lnTo>
                      <a:pt x="36" y="60"/>
                    </a:lnTo>
                    <a:lnTo>
                      <a:pt x="36" y="0"/>
                    </a:lnTo>
                    <a:lnTo>
                      <a:pt x="0" y="14"/>
                    </a:lnTo>
                    <a:lnTo>
                      <a:pt x="0" y="75"/>
                    </a:lnTo>
                    <a:close/>
                    <a:moveTo>
                      <a:pt x="29" y="11"/>
                    </a:moveTo>
                    <a:lnTo>
                      <a:pt x="29" y="56"/>
                    </a:lnTo>
                    <a:lnTo>
                      <a:pt x="7" y="64"/>
                    </a:lnTo>
                    <a:lnTo>
                      <a:pt x="7" y="19"/>
                    </a:lnTo>
                    <a:lnTo>
                      <a:pt x="29" y="11"/>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7" name="Freeform 288"/>
              <p:cNvSpPr>
                <a:spLocks/>
              </p:cNvSpPr>
              <p:nvPr/>
            </p:nvSpPr>
            <p:spPr bwMode="auto">
              <a:xfrm>
                <a:off x="4992759" y="3901179"/>
                <a:ext cx="193457" cy="23396"/>
              </a:xfrm>
              <a:custGeom>
                <a:avLst/>
                <a:gdLst/>
                <a:ahLst/>
                <a:cxnLst>
                  <a:cxn ang="0">
                    <a:pos x="99" y="0"/>
                  </a:cxn>
                  <a:cxn ang="0">
                    <a:pos x="34" y="0"/>
                  </a:cxn>
                  <a:cxn ang="0">
                    <a:pos x="0" y="13"/>
                  </a:cxn>
                  <a:cxn ang="0">
                    <a:pos x="64" y="13"/>
                  </a:cxn>
                  <a:cxn ang="0">
                    <a:pos x="99" y="0"/>
                  </a:cxn>
                </a:cxnLst>
                <a:rect l="0" t="0" r="r" b="b"/>
                <a:pathLst>
                  <a:path w="99" h="13">
                    <a:moveTo>
                      <a:pt x="99" y="0"/>
                    </a:moveTo>
                    <a:lnTo>
                      <a:pt x="34" y="0"/>
                    </a:lnTo>
                    <a:lnTo>
                      <a:pt x="0" y="13"/>
                    </a:lnTo>
                    <a:lnTo>
                      <a:pt x="64" y="13"/>
                    </a:lnTo>
                    <a:lnTo>
                      <a:pt x="99"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8" name="Freeform 289"/>
              <p:cNvSpPr>
                <a:spLocks noEditPoints="1"/>
              </p:cNvSpPr>
              <p:nvPr/>
            </p:nvSpPr>
            <p:spPr bwMode="auto">
              <a:xfrm>
                <a:off x="5024025" y="3956971"/>
                <a:ext cx="60577" cy="53992"/>
              </a:xfrm>
              <a:custGeom>
                <a:avLst/>
                <a:gdLst/>
                <a:ahLst/>
                <a:cxnLst>
                  <a:cxn ang="0">
                    <a:pos x="10" y="26"/>
                  </a:cxn>
                  <a:cxn ang="0">
                    <a:pos x="20" y="26"/>
                  </a:cxn>
                  <a:cxn ang="0">
                    <a:pos x="22" y="30"/>
                  </a:cxn>
                  <a:cxn ang="0">
                    <a:pos x="31" y="30"/>
                  </a:cxn>
                  <a:cxn ang="0">
                    <a:pos x="20" y="0"/>
                  </a:cxn>
                  <a:cxn ang="0">
                    <a:pos x="11" y="0"/>
                  </a:cxn>
                  <a:cxn ang="0">
                    <a:pos x="0" y="30"/>
                  </a:cxn>
                  <a:cxn ang="0">
                    <a:pos x="9" y="30"/>
                  </a:cxn>
                  <a:cxn ang="0">
                    <a:pos x="10" y="26"/>
                  </a:cxn>
                  <a:cxn ang="0">
                    <a:pos x="16" y="10"/>
                  </a:cxn>
                  <a:cxn ang="0">
                    <a:pos x="16" y="10"/>
                  </a:cxn>
                  <a:cxn ang="0">
                    <a:pos x="18" y="19"/>
                  </a:cxn>
                  <a:cxn ang="0">
                    <a:pos x="13" y="19"/>
                  </a:cxn>
                  <a:cxn ang="0">
                    <a:pos x="16" y="10"/>
                  </a:cxn>
                </a:cxnLst>
                <a:rect l="0" t="0" r="r" b="b"/>
                <a:pathLst>
                  <a:path w="31" h="30">
                    <a:moveTo>
                      <a:pt x="10" y="26"/>
                    </a:moveTo>
                    <a:lnTo>
                      <a:pt x="20" y="26"/>
                    </a:lnTo>
                    <a:lnTo>
                      <a:pt x="22" y="30"/>
                    </a:lnTo>
                    <a:lnTo>
                      <a:pt x="31" y="30"/>
                    </a:lnTo>
                    <a:lnTo>
                      <a:pt x="20" y="0"/>
                    </a:lnTo>
                    <a:lnTo>
                      <a:pt x="11" y="0"/>
                    </a:lnTo>
                    <a:lnTo>
                      <a:pt x="0" y="30"/>
                    </a:lnTo>
                    <a:lnTo>
                      <a:pt x="9" y="30"/>
                    </a:lnTo>
                    <a:lnTo>
                      <a:pt x="10" y="26"/>
                    </a:lnTo>
                    <a:close/>
                    <a:moveTo>
                      <a:pt x="16" y="10"/>
                    </a:moveTo>
                    <a:lnTo>
                      <a:pt x="16" y="10"/>
                    </a:lnTo>
                    <a:lnTo>
                      <a:pt x="18" y="19"/>
                    </a:lnTo>
                    <a:lnTo>
                      <a:pt x="13" y="19"/>
                    </a:lnTo>
                    <a:lnTo>
                      <a:pt x="16" y="1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09" name="Freeform 290"/>
              <p:cNvSpPr>
                <a:spLocks noEditPoints="1"/>
              </p:cNvSpPr>
              <p:nvPr/>
            </p:nvSpPr>
            <p:spPr bwMode="auto">
              <a:xfrm>
                <a:off x="5145180" y="3953371"/>
                <a:ext cx="31266" cy="44993"/>
              </a:xfrm>
              <a:custGeom>
                <a:avLst/>
                <a:gdLst/>
                <a:ahLst/>
                <a:cxnLst>
                  <a:cxn ang="0">
                    <a:pos x="14" y="23"/>
                  </a:cxn>
                  <a:cxn ang="0">
                    <a:pos x="16" y="21"/>
                  </a:cxn>
                  <a:cxn ang="0">
                    <a:pos x="18" y="18"/>
                  </a:cxn>
                  <a:cxn ang="0">
                    <a:pos x="18" y="15"/>
                  </a:cxn>
                  <a:cxn ang="0">
                    <a:pos x="18" y="12"/>
                  </a:cxn>
                  <a:cxn ang="0">
                    <a:pos x="17" y="11"/>
                  </a:cxn>
                  <a:cxn ang="0">
                    <a:pos x="16" y="10"/>
                  </a:cxn>
                  <a:cxn ang="0">
                    <a:pos x="15" y="10"/>
                  </a:cxn>
                  <a:cxn ang="0">
                    <a:pos x="17" y="7"/>
                  </a:cxn>
                  <a:cxn ang="0">
                    <a:pos x="17" y="4"/>
                  </a:cxn>
                  <a:cxn ang="0">
                    <a:pos x="17" y="3"/>
                  </a:cxn>
                  <a:cxn ang="0">
                    <a:pos x="16" y="1"/>
                  </a:cxn>
                  <a:cxn ang="0">
                    <a:pos x="14" y="0"/>
                  </a:cxn>
                  <a:cxn ang="0">
                    <a:pos x="11" y="1"/>
                  </a:cxn>
                  <a:cxn ang="0">
                    <a:pos x="0" y="4"/>
                  </a:cxn>
                  <a:cxn ang="0">
                    <a:pos x="0" y="28"/>
                  </a:cxn>
                  <a:cxn ang="0">
                    <a:pos x="11" y="24"/>
                  </a:cxn>
                  <a:cxn ang="0">
                    <a:pos x="14" y="23"/>
                  </a:cxn>
                  <a:cxn ang="0">
                    <a:pos x="6" y="8"/>
                  </a:cxn>
                  <a:cxn ang="0">
                    <a:pos x="9" y="7"/>
                  </a:cxn>
                  <a:cxn ang="0">
                    <a:pos x="11" y="7"/>
                  </a:cxn>
                  <a:cxn ang="0">
                    <a:pos x="11" y="8"/>
                  </a:cxn>
                  <a:cxn ang="0">
                    <a:pos x="11" y="9"/>
                  </a:cxn>
                  <a:cxn ang="0">
                    <a:pos x="9" y="10"/>
                  </a:cxn>
                  <a:cxn ang="0">
                    <a:pos x="6" y="11"/>
                  </a:cxn>
                  <a:cxn ang="0">
                    <a:pos x="6" y="8"/>
                  </a:cxn>
                  <a:cxn ang="0">
                    <a:pos x="10" y="19"/>
                  </a:cxn>
                  <a:cxn ang="0">
                    <a:pos x="6" y="20"/>
                  </a:cxn>
                  <a:cxn ang="0">
                    <a:pos x="6" y="16"/>
                  </a:cxn>
                  <a:cxn ang="0">
                    <a:pos x="10" y="15"/>
                  </a:cxn>
                  <a:cxn ang="0">
                    <a:pos x="12" y="16"/>
                  </a:cxn>
                  <a:cxn ang="0">
                    <a:pos x="12" y="17"/>
                  </a:cxn>
                  <a:cxn ang="0">
                    <a:pos x="11" y="18"/>
                  </a:cxn>
                  <a:cxn ang="0">
                    <a:pos x="11" y="19"/>
                  </a:cxn>
                  <a:cxn ang="0">
                    <a:pos x="10" y="19"/>
                  </a:cxn>
                </a:cxnLst>
                <a:rect l="0" t="0" r="r" b="b"/>
                <a:pathLst>
                  <a:path w="18" h="28">
                    <a:moveTo>
                      <a:pt x="14" y="23"/>
                    </a:moveTo>
                    <a:cubicBezTo>
                      <a:pt x="15" y="22"/>
                      <a:pt x="15" y="21"/>
                      <a:pt x="16" y="21"/>
                    </a:cubicBezTo>
                    <a:cubicBezTo>
                      <a:pt x="17" y="20"/>
                      <a:pt x="17" y="19"/>
                      <a:pt x="18" y="18"/>
                    </a:cubicBezTo>
                    <a:cubicBezTo>
                      <a:pt x="18" y="17"/>
                      <a:pt x="18" y="16"/>
                      <a:pt x="18" y="15"/>
                    </a:cubicBezTo>
                    <a:cubicBezTo>
                      <a:pt x="18" y="14"/>
                      <a:pt x="18" y="13"/>
                      <a:pt x="18" y="12"/>
                    </a:cubicBezTo>
                    <a:cubicBezTo>
                      <a:pt x="18" y="12"/>
                      <a:pt x="18" y="11"/>
                      <a:pt x="17" y="11"/>
                    </a:cubicBezTo>
                    <a:cubicBezTo>
                      <a:pt x="17" y="11"/>
                      <a:pt x="17" y="10"/>
                      <a:pt x="16" y="10"/>
                    </a:cubicBezTo>
                    <a:cubicBezTo>
                      <a:pt x="16" y="10"/>
                      <a:pt x="15" y="10"/>
                      <a:pt x="15" y="10"/>
                    </a:cubicBezTo>
                    <a:cubicBezTo>
                      <a:pt x="16" y="9"/>
                      <a:pt x="16" y="8"/>
                      <a:pt x="17" y="7"/>
                    </a:cubicBezTo>
                    <a:cubicBezTo>
                      <a:pt x="17" y="7"/>
                      <a:pt x="17" y="6"/>
                      <a:pt x="17" y="4"/>
                    </a:cubicBezTo>
                    <a:cubicBezTo>
                      <a:pt x="17" y="4"/>
                      <a:pt x="17" y="3"/>
                      <a:pt x="17" y="3"/>
                    </a:cubicBezTo>
                    <a:cubicBezTo>
                      <a:pt x="17" y="2"/>
                      <a:pt x="17" y="1"/>
                      <a:pt x="16" y="1"/>
                    </a:cubicBezTo>
                    <a:cubicBezTo>
                      <a:pt x="16" y="1"/>
                      <a:pt x="15" y="0"/>
                      <a:pt x="14" y="0"/>
                    </a:cubicBezTo>
                    <a:cubicBezTo>
                      <a:pt x="13" y="0"/>
                      <a:pt x="12" y="0"/>
                      <a:pt x="11" y="1"/>
                    </a:cubicBezTo>
                    <a:cubicBezTo>
                      <a:pt x="0" y="4"/>
                      <a:pt x="0" y="4"/>
                      <a:pt x="0" y="4"/>
                    </a:cubicBezTo>
                    <a:cubicBezTo>
                      <a:pt x="0" y="28"/>
                      <a:pt x="0" y="28"/>
                      <a:pt x="0" y="28"/>
                    </a:cubicBezTo>
                    <a:cubicBezTo>
                      <a:pt x="11" y="24"/>
                      <a:pt x="11" y="24"/>
                      <a:pt x="11" y="24"/>
                    </a:cubicBezTo>
                    <a:cubicBezTo>
                      <a:pt x="12" y="24"/>
                      <a:pt x="13" y="23"/>
                      <a:pt x="14" y="23"/>
                    </a:cubicBezTo>
                    <a:close/>
                    <a:moveTo>
                      <a:pt x="6" y="8"/>
                    </a:moveTo>
                    <a:cubicBezTo>
                      <a:pt x="9" y="7"/>
                      <a:pt x="9" y="7"/>
                      <a:pt x="9" y="7"/>
                    </a:cubicBezTo>
                    <a:cubicBezTo>
                      <a:pt x="10" y="7"/>
                      <a:pt x="10" y="6"/>
                      <a:pt x="11" y="7"/>
                    </a:cubicBezTo>
                    <a:cubicBezTo>
                      <a:pt x="11" y="7"/>
                      <a:pt x="11" y="7"/>
                      <a:pt x="11" y="8"/>
                    </a:cubicBezTo>
                    <a:cubicBezTo>
                      <a:pt x="11" y="8"/>
                      <a:pt x="11" y="9"/>
                      <a:pt x="11" y="9"/>
                    </a:cubicBezTo>
                    <a:cubicBezTo>
                      <a:pt x="10" y="10"/>
                      <a:pt x="10" y="10"/>
                      <a:pt x="9" y="10"/>
                    </a:cubicBezTo>
                    <a:cubicBezTo>
                      <a:pt x="6" y="11"/>
                      <a:pt x="6" y="11"/>
                      <a:pt x="6" y="11"/>
                    </a:cubicBezTo>
                    <a:lnTo>
                      <a:pt x="6" y="8"/>
                    </a:lnTo>
                    <a:close/>
                    <a:moveTo>
                      <a:pt x="10" y="19"/>
                    </a:moveTo>
                    <a:cubicBezTo>
                      <a:pt x="6" y="20"/>
                      <a:pt x="6" y="20"/>
                      <a:pt x="6" y="20"/>
                    </a:cubicBezTo>
                    <a:cubicBezTo>
                      <a:pt x="6" y="16"/>
                      <a:pt x="6" y="16"/>
                      <a:pt x="6" y="16"/>
                    </a:cubicBezTo>
                    <a:cubicBezTo>
                      <a:pt x="10" y="15"/>
                      <a:pt x="10" y="15"/>
                      <a:pt x="10" y="15"/>
                    </a:cubicBezTo>
                    <a:cubicBezTo>
                      <a:pt x="11" y="14"/>
                      <a:pt x="12" y="15"/>
                      <a:pt x="12" y="16"/>
                    </a:cubicBezTo>
                    <a:cubicBezTo>
                      <a:pt x="12" y="16"/>
                      <a:pt x="12" y="17"/>
                      <a:pt x="12" y="17"/>
                    </a:cubicBezTo>
                    <a:cubicBezTo>
                      <a:pt x="12" y="17"/>
                      <a:pt x="12" y="18"/>
                      <a:pt x="11" y="18"/>
                    </a:cubicBezTo>
                    <a:cubicBezTo>
                      <a:pt x="11" y="18"/>
                      <a:pt x="11" y="18"/>
                      <a:pt x="11" y="19"/>
                    </a:cubicBezTo>
                    <a:cubicBezTo>
                      <a:pt x="10" y="19"/>
                      <a:pt x="10" y="19"/>
                      <a:pt x="10" y="19"/>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0" name="Freeform 291"/>
              <p:cNvSpPr>
                <a:spLocks noEditPoints="1"/>
              </p:cNvSpPr>
              <p:nvPr/>
            </p:nvSpPr>
            <p:spPr bwMode="auto">
              <a:xfrm>
                <a:off x="5086556" y="4039758"/>
                <a:ext cx="117247" cy="107983"/>
              </a:xfrm>
              <a:custGeom>
                <a:avLst/>
                <a:gdLst/>
                <a:ahLst/>
                <a:cxnLst>
                  <a:cxn ang="0">
                    <a:pos x="15" y="4"/>
                  </a:cxn>
                  <a:cxn ang="0">
                    <a:pos x="0" y="4"/>
                  </a:cxn>
                  <a:cxn ang="0">
                    <a:pos x="0" y="60"/>
                  </a:cxn>
                  <a:cxn ang="0">
                    <a:pos x="60" y="60"/>
                  </a:cxn>
                  <a:cxn ang="0">
                    <a:pos x="60" y="0"/>
                  </a:cxn>
                  <a:cxn ang="0">
                    <a:pos x="26" y="0"/>
                  </a:cxn>
                  <a:cxn ang="0">
                    <a:pos x="15" y="4"/>
                  </a:cxn>
                  <a:cxn ang="0">
                    <a:pos x="53" y="52"/>
                  </a:cxn>
                  <a:cxn ang="0">
                    <a:pos x="7" y="52"/>
                  </a:cxn>
                  <a:cxn ang="0">
                    <a:pos x="7" y="7"/>
                  </a:cxn>
                  <a:cxn ang="0">
                    <a:pos x="53" y="7"/>
                  </a:cxn>
                  <a:cxn ang="0">
                    <a:pos x="53" y="52"/>
                  </a:cxn>
                </a:cxnLst>
                <a:rect l="0" t="0" r="r" b="b"/>
                <a:pathLst>
                  <a:path w="60" h="60">
                    <a:moveTo>
                      <a:pt x="15" y="4"/>
                    </a:moveTo>
                    <a:lnTo>
                      <a:pt x="0" y="4"/>
                    </a:lnTo>
                    <a:lnTo>
                      <a:pt x="0" y="60"/>
                    </a:lnTo>
                    <a:lnTo>
                      <a:pt x="60" y="60"/>
                    </a:lnTo>
                    <a:lnTo>
                      <a:pt x="60" y="0"/>
                    </a:lnTo>
                    <a:lnTo>
                      <a:pt x="26" y="0"/>
                    </a:lnTo>
                    <a:lnTo>
                      <a:pt x="15" y="4"/>
                    </a:lnTo>
                    <a:close/>
                    <a:moveTo>
                      <a:pt x="53" y="52"/>
                    </a:moveTo>
                    <a:lnTo>
                      <a:pt x="7" y="52"/>
                    </a:lnTo>
                    <a:lnTo>
                      <a:pt x="7" y="7"/>
                    </a:lnTo>
                    <a:lnTo>
                      <a:pt x="53" y="7"/>
                    </a:lnTo>
                    <a:lnTo>
                      <a:pt x="53" y="52"/>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1" name="Freeform 292"/>
              <p:cNvSpPr>
                <a:spLocks/>
              </p:cNvSpPr>
              <p:nvPr/>
            </p:nvSpPr>
            <p:spPr bwMode="auto">
              <a:xfrm>
                <a:off x="4883329" y="4016362"/>
                <a:ext cx="103568" cy="23396"/>
              </a:xfrm>
              <a:custGeom>
                <a:avLst/>
                <a:gdLst/>
                <a:ahLst/>
                <a:cxnLst>
                  <a:cxn ang="0">
                    <a:pos x="53" y="0"/>
                  </a:cxn>
                  <a:cxn ang="0">
                    <a:pos x="34" y="0"/>
                  </a:cxn>
                  <a:cxn ang="0">
                    <a:pos x="0" y="13"/>
                  </a:cxn>
                  <a:cxn ang="0">
                    <a:pos x="53" y="13"/>
                  </a:cxn>
                  <a:cxn ang="0">
                    <a:pos x="53" y="0"/>
                  </a:cxn>
                </a:cxnLst>
                <a:rect l="0" t="0" r="r" b="b"/>
                <a:pathLst>
                  <a:path w="53" h="13">
                    <a:moveTo>
                      <a:pt x="53" y="0"/>
                    </a:moveTo>
                    <a:lnTo>
                      <a:pt x="34" y="0"/>
                    </a:lnTo>
                    <a:lnTo>
                      <a:pt x="0" y="13"/>
                    </a:lnTo>
                    <a:lnTo>
                      <a:pt x="53" y="13"/>
                    </a:lnTo>
                    <a:lnTo>
                      <a:pt x="53"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2" name="Freeform 293"/>
              <p:cNvSpPr>
                <a:spLocks/>
              </p:cNvSpPr>
              <p:nvPr/>
            </p:nvSpPr>
            <p:spPr bwMode="auto">
              <a:xfrm>
                <a:off x="5012300" y="4046957"/>
                <a:ext cx="70348" cy="109783"/>
              </a:xfrm>
              <a:custGeom>
                <a:avLst/>
                <a:gdLst/>
                <a:ahLst/>
                <a:cxnLst>
                  <a:cxn ang="0">
                    <a:pos x="29" y="0"/>
                  </a:cxn>
                  <a:cxn ang="0">
                    <a:pos x="29" y="42"/>
                  </a:cxn>
                  <a:cxn ang="0">
                    <a:pos x="7" y="50"/>
                  </a:cxn>
                  <a:cxn ang="0">
                    <a:pos x="6" y="6"/>
                  </a:cxn>
                  <a:cxn ang="0">
                    <a:pos x="21" y="0"/>
                  </a:cxn>
                  <a:cxn ang="0">
                    <a:pos x="1" y="0"/>
                  </a:cxn>
                  <a:cxn ang="0">
                    <a:pos x="0" y="0"/>
                  </a:cxn>
                  <a:cxn ang="0">
                    <a:pos x="0" y="61"/>
                  </a:cxn>
                  <a:cxn ang="0">
                    <a:pos x="36" y="47"/>
                  </a:cxn>
                  <a:cxn ang="0">
                    <a:pos x="36" y="0"/>
                  </a:cxn>
                  <a:cxn ang="0">
                    <a:pos x="29" y="0"/>
                  </a:cxn>
                </a:cxnLst>
                <a:rect l="0" t="0" r="r" b="b"/>
                <a:pathLst>
                  <a:path w="36" h="61">
                    <a:moveTo>
                      <a:pt x="29" y="0"/>
                    </a:moveTo>
                    <a:lnTo>
                      <a:pt x="29" y="42"/>
                    </a:lnTo>
                    <a:lnTo>
                      <a:pt x="7" y="50"/>
                    </a:lnTo>
                    <a:lnTo>
                      <a:pt x="6" y="6"/>
                    </a:lnTo>
                    <a:lnTo>
                      <a:pt x="21" y="0"/>
                    </a:lnTo>
                    <a:lnTo>
                      <a:pt x="1" y="0"/>
                    </a:lnTo>
                    <a:lnTo>
                      <a:pt x="0" y="0"/>
                    </a:lnTo>
                    <a:lnTo>
                      <a:pt x="0" y="61"/>
                    </a:lnTo>
                    <a:lnTo>
                      <a:pt x="36" y="47"/>
                    </a:lnTo>
                    <a:lnTo>
                      <a:pt x="36" y="0"/>
                    </a:lnTo>
                    <a:lnTo>
                      <a:pt x="29"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3" name="Freeform 294"/>
              <p:cNvSpPr>
                <a:spLocks noEditPoints="1"/>
              </p:cNvSpPr>
              <p:nvPr/>
            </p:nvSpPr>
            <p:spPr bwMode="auto">
              <a:xfrm>
                <a:off x="4844247" y="2216639"/>
                <a:ext cx="244264" cy="224965"/>
              </a:xfrm>
              <a:custGeom>
                <a:avLst/>
                <a:gdLst/>
                <a:ahLst/>
                <a:cxnLst>
                  <a:cxn ang="0">
                    <a:pos x="138" y="65"/>
                  </a:cxn>
                  <a:cxn ang="0">
                    <a:pos x="126" y="30"/>
                  </a:cxn>
                  <a:cxn ang="0">
                    <a:pos x="86" y="2"/>
                  </a:cxn>
                  <a:cxn ang="0">
                    <a:pos x="69" y="0"/>
                  </a:cxn>
                  <a:cxn ang="0">
                    <a:pos x="48" y="3"/>
                  </a:cxn>
                  <a:cxn ang="0">
                    <a:pos x="9" y="34"/>
                  </a:cxn>
                  <a:cxn ang="0">
                    <a:pos x="0" y="61"/>
                  </a:cxn>
                  <a:cxn ang="0">
                    <a:pos x="0" y="69"/>
                  </a:cxn>
                  <a:cxn ang="0">
                    <a:pos x="13" y="110"/>
                  </a:cxn>
                  <a:cxn ang="0">
                    <a:pos x="47" y="135"/>
                  </a:cxn>
                  <a:cxn ang="0">
                    <a:pos x="69" y="138"/>
                  </a:cxn>
                  <a:cxn ang="0">
                    <a:pos x="98" y="132"/>
                  </a:cxn>
                  <a:cxn ang="0">
                    <a:pos x="123" y="112"/>
                  </a:cxn>
                  <a:cxn ang="0">
                    <a:pos x="138" y="69"/>
                  </a:cxn>
                  <a:cxn ang="0">
                    <a:pos x="138" y="65"/>
                  </a:cxn>
                  <a:cxn ang="0">
                    <a:pos x="124" y="65"/>
                  </a:cxn>
                  <a:cxn ang="0">
                    <a:pos x="110" y="90"/>
                  </a:cxn>
                  <a:cxn ang="0">
                    <a:pos x="119" y="106"/>
                  </a:cxn>
                  <a:cxn ang="0">
                    <a:pos x="95" y="126"/>
                  </a:cxn>
                  <a:cxn ang="0">
                    <a:pos x="88" y="114"/>
                  </a:cxn>
                  <a:cxn ang="0">
                    <a:pos x="59" y="114"/>
                  </a:cxn>
                  <a:cxn ang="0">
                    <a:pos x="50" y="129"/>
                  </a:cxn>
                  <a:cxn ang="0">
                    <a:pos x="17" y="104"/>
                  </a:cxn>
                  <a:cxn ang="0">
                    <a:pos x="28" y="85"/>
                  </a:cxn>
                  <a:cxn ang="0">
                    <a:pos x="14" y="61"/>
                  </a:cxn>
                  <a:cxn ang="0">
                    <a:pos x="7" y="61"/>
                  </a:cxn>
                  <a:cxn ang="0">
                    <a:pos x="17" y="34"/>
                  </a:cxn>
                  <a:cxn ang="0">
                    <a:pos x="37" y="34"/>
                  </a:cxn>
                  <a:cxn ang="0">
                    <a:pos x="51" y="10"/>
                  </a:cxn>
                  <a:cxn ang="0">
                    <a:pos x="51" y="9"/>
                  </a:cxn>
                  <a:cxn ang="0">
                    <a:pos x="69" y="7"/>
                  </a:cxn>
                  <a:cxn ang="0">
                    <a:pos x="82" y="8"/>
                  </a:cxn>
                  <a:cxn ang="0">
                    <a:pos x="81" y="10"/>
                  </a:cxn>
                  <a:cxn ang="0">
                    <a:pos x="95" y="34"/>
                  </a:cxn>
                  <a:cxn ang="0">
                    <a:pos x="121" y="34"/>
                  </a:cxn>
                  <a:cxn ang="0">
                    <a:pos x="131" y="65"/>
                  </a:cxn>
                  <a:cxn ang="0">
                    <a:pos x="124" y="65"/>
                  </a:cxn>
                </a:cxnLst>
                <a:rect l="0" t="0" r="r" b="b"/>
                <a:pathLst>
                  <a:path w="138" h="138">
                    <a:moveTo>
                      <a:pt x="138" y="65"/>
                    </a:moveTo>
                    <a:cubicBezTo>
                      <a:pt x="137" y="52"/>
                      <a:pt x="133" y="40"/>
                      <a:pt x="126" y="30"/>
                    </a:cubicBezTo>
                    <a:cubicBezTo>
                      <a:pt x="117" y="16"/>
                      <a:pt x="102" y="6"/>
                      <a:pt x="86" y="2"/>
                    </a:cubicBezTo>
                    <a:cubicBezTo>
                      <a:pt x="80" y="1"/>
                      <a:pt x="75" y="0"/>
                      <a:pt x="69" y="0"/>
                    </a:cubicBezTo>
                    <a:cubicBezTo>
                      <a:pt x="62" y="0"/>
                      <a:pt x="54" y="1"/>
                      <a:pt x="48" y="3"/>
                    </a:cubicBezTo>
                    <a:cubicBezTo>
                      <a:pt x="31" y="9"/>
                      <a:pt x="18" y="20"/>
                      <a:pt x="9" y="34"/>
                    </a:cubicBezTo>
                    <a:cubicBezTo>
                      <a:pt x="5" y="42"/>
                      <a:pt x="2" y="51"/>
                      <a:pt x="0" y="61"/>
                    </a:cubicBezTo>
                    <a:cubicBezTo>
                      <a:pt x="0" y="63"/>
                      <a:pt x="0" y="66"/>
                      <a:pt x="0" y="69"/>
                    </a:cubicBezTo>
                    <a:cubicBezTo>
                      <a:pt x="0" y="84"/>
                      <a:pt x="5" y="98"/>
                      <a:pt x="13" y="110"/>
                    </a:cubicBezTo>
                    <a:cubicBezTo>
                      <a:pt x="22" y="121"/>
                      <a:pt x="33" y="130"/>
                      <a:pt x="47" y="135"/>
                    </a:cubicBezTo>
                    <a:cubicBezTo>
                      <a:pt x="54" y="137"/>
                      <a:pt x="61" y="138"/>
                      <a:pt x="69" y="138"/>
                    </a:cubicBezTo>
                    <a:cubicBezTo>
                      <a:pt x="79" y="138"/>
                      <a:pt x="89" y="136"/>
                      <a:pt x="98" y="132"/>
                    </a:cubicBezTo>
                    <a:cubicBezTo>
                      <a:pt x="108" y="127"/>
                      <a:pt x="116" y="121"/>
                      <a:pt x="123" y="112"/>
                    </a:cubicBezTo>
                    <a:cubicBezTo>
                      <a:pt x="132" y="101"/>
                      <a:pt x="138" y="85"/>
                      <a:pt x="138" y="69"/>
                    </a:cubicBezTo>
                    <a:cubicBezTo>
                      <a:pt x="138" y="68"/>
                      <a:pt x="138" y="67"/>
                      <a:pt x="138" y="65"/>
                    </a:cubicBezTo>
                    <a:close/>
                    <a:moveTo>
                      <a:pt x="124" y="65"/>
                    </a:moveTo>
                    <a:cubicBezTo>
                      <a:pt x="110" y="90"/>
                      <a:pt x="110" y="90"/>
                      <a:pt x="110" y="90"/>
                    </a:cubicBezTo>
                    <a:cubicBezTo>
                      <a:pt x="119" y="106"/>
                      <a:pt x="119" y="106"/>
                      <a:pt x="119" y="106"/>
                    </a:cubicBezTo>
                    <a:cubicBezTo>
                      <a:pt x="113" y="115"/>
                      <a:pt x="104" y="121"/>
                      <a:pt x="95" y="126"/>
                    </a:cubicBezTo>
                    <a:cubicBezTo>
                      <a:pt x="88" y="114"/>
                      <a:pt x="88" y="114"/>
                      <a:pt x="88" y="114"/>
                    </a:cubicBezTo>
                    <a:cubicBezTo>
                      <a:pt x="59" y="114"/>
                      <a:pt x="59" y="114"/>
                      <a:pt x="59" y="114"/>
                    </a:cubicBezTo>
                    <a:cubicBezTo>
                      <a:pt x="50" y="129"/>
                      <a:pt x="50" y="129"/>
                      <a:pt x="50" y="129"/>
                    </a:cubicBezTo>
                    <a:cubicBezTo>
                      <a:pt x="37" y="124"/>
                      <a:pt x="25" y="116"/>
                      <a:pt x="17" y="104"/>
                    </a:cubicBezTo>
                    <a:cubicBezTo>
                      <a:pt x="28" y="85"/>
                      <a:pt x="28" y="85"/>
                      <a:pt x="28" y="85"/>
                    </a:cubicBezTo>
                    <a:cubicBezTo>
                      <a:pt x="14" y="61"/>
                      <a:pt x="14" y="61"/>
                      <a:pt x="14" y="61"/>
                    </a:cubicBezTo>
                    <a:cubicBezTo>
                      <a:pt x="7" y="61"/>
                      <a:pt x="7" y="61"/>
                      <a:pt x="7" y="61"/>
                    </a:cubicBezTo>
                    <a:cubicBezTo>
                      <a:pt x="8" y="51"/>
                      <a:pt x="12" y="42"/>
                      <a:pt x="17" y="34"/>
                    </a:cubicBezTo>
                    <a:cubicBezTo>
                      <a:pt x="37" y="34"/>
                      <a:pt x="37" y="34"/>
                      <a:pt x="37" y="34"/>
                    </a:cubicBezTo>
                    <a:cubicBezTo>
                      <a:pt x="51" y="10"/>
                      <a:pt x="51" y="10"/>
                      <a:pt x="51" y="10"/>
                    </a:cubicBezTo>
                    <a:cubicBezTo>
                      <a:pt x="51" y="9"/>
                      <a:pt x="51" y="9"/>
                      <a:pt x="51" y="9"/>
                    </a:cubicBezTo>
                    <a:cubicBezTo>
                      <a:pt x="57" y="8"/>
                      <a:pt x="63" y="7"/>
                      <a:pt x="69" y="7"/>
                    </a:cubicBezTo>
                    <a:cubicBezTo>
                      <a:pt x="73" y="7"/>
                      <a:pt x="78" y="7"/>
                      <a:pt x="82" y="8"/>
                    </a:cubicBezTo>
                    <a:cubicBezTo>
                      <a:pt x="81" y="10"/>
                      <a:pt x="81" y="10"/>
                      <a:pt x="81" y="10"/>
                    </a:cubicBezTo>
                    <a:cubicBezTo>
                      <a:pt x="95" y="34"/>
                      <a:pt x="95" y="34"/>
                      <a:pt x="95" y="34"/>
                    </a:cubicBezTo>
                    <a:cubicBezTo>
                      <a:pt x="121" y="34"/>
                      <a:pt x="121" y="34"/>
                      <a:pt x="121" y="34"/>
                    </a:cubicBezTo>
                    <a:cubicBezTo>
                      <a:pt x="127" y="43"/>
                      <a:pt x="131" y="54"/>
                      <a:pt x="131" y="65"/>
                    </a:cubicBezTo>
                    <a:lnTo>
                      <a:pt x="124" y="65"/>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4" name="Freeform 295"/>
              <p:cNvSpPr>
                <a:spLocks/>
              </p:cNvSpPr>
              <p:nvPr/>
            </p:nvSpPr>
            <p:spPr bwMode="auto">
              <a:xfrm>
                <a:off x="4916549" y="2288628"/>
                <a:ext cx="99660" cy="79188"/>
              </a:xfrm>
              <a:custGeom>
                <a:avLst/>
                <a:gdLst/>
                <a:ahLst/>
                <a:cxnLst>
                  <a:cxn ang="0">
                    <a:pos x="13" y="0"/>
                  </a:cxn>
                  <a:cxn ang="0">
                    <a:pos x="0" y="21"/>
                  </a:cxn>
                  <a:cxn ang="0">
                    <a:pos x="13" y="44"/>
                  </a:cxn>
                  <a:cxn ang="0">
                    <a:pos x="38" y="44"/>
                  </a:cxn>
                  <a:cxn ang="0">
                    <a:pos x="51" y="21"/>
                  </a:cxn>
                  <a:cxn ang="0">
                    <a:pos x="38" y="0"/>
                  </a:cxn>
                  <a:cxn ang="0">
                    <a:pos x="13" y="0"/>
                  </a:cxn>
                </a:cxnLst>
                <a:rect l="0" t="0" r="r" b="b"/>
                <a:pathLst>
                  <a:path w="51" h="44">
                    <a:moveTo>
                      <a:pt x="13" y="0"/>
                    </a:moveTo>
                    <a:lnTo>
                      <a:pt x="0" y="21"/>
                    </a:lnTo>
                    <a:lnTo>
                      <a:pt x="13" y="44"/>
                    </a:lnTo>
                    <a:lnTo>
                      <a:pt x="38" y="44"/>
                    </a:lnTo>
                    <a:lnTo>
                      <a:pt x="51" y="21"/>
                    </a:lnTo>
                    <a:lnTo>
                      <a:pt x="38" y="0"/>
                    </a:lnTo>
                    <a:lnTo>
                      <a:pt x="13" y="0"/>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5" name="Freeform 296"/>
              <p:cNvSpPr>
                <a:spLocks/>
              </p:cNvSpPr>
              <p:nvPr/>
            </p:nvSpPr>
            <p:spPr bwMode="auto">
              <a:xfrm>
                <a:off x="748429" y="4333113"/>
                <a:ext cx="175870" cy="68389"/>
              </a:xfrm>
              <a:custGeom>
                <a:avLst/>
                <a:gdLst/>
                <a:ahLst/>
                <a:cxnLst>
                  <a:cxn ang="0">
                    <a:pos x="46" y="38"/>
                  </a:cxn>
                  <a:cxn ang="0">
                    <a:pos x="90" y="0"/>
                  </a:cxn>
                  <a:cxn ang="0">
                    <a:pos x="0" y="0"/>
                  </a:cxn>
                  <a:cxn ang="0">
                    <a:pos x="46" y="38"/>
                  </a:cxn>
                </a:cxnLst>
                <a:rect l="0" t="0" r="r" b="b"/>
                <a:pathLst>
                  <a:path w="90" h="38">
                    <a:moveTo>
                      <a:pt x="46" y="38"/>
                    </a:moveTo>
                    <a:lnTo>
                      <a:pt x="90" y="0"/>
                    </a:lnTo>
                    <a:lnTo>
                      <a:pt x="0" y="0"/>
                    </a:lnTo>
                    <a:lnTo>
                      <a:pt x="46" y="38"/>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6" name="Freeform 297"/>
              <p:cNvSpPr>
                <a:spLocks/>
              </p:cNvSpPr>
              <p:nvPr/>
            </p:nvSpPr>
            <p:spPr bwMode="auto">
              <a:xfrm>
                <a:off x="742566" y="4338512"/>
                <a:ext cx="189549" cy="100784"/>
              </a:xfrm>
              <a:custGeom>
                <a:avLst/>
                <a:gdLst/>
                <a:ahLst/>
                <a:cxnLst>
                  <a:cxn ang="0">
                    <a:pos x="49" y="41"/>
                  </a:cxn>
                  <a:cxn ang="0">
                    <a:pos x="0" y="0"/>
                  </a:cxn>
                  <a:cxn ang="0">
                    <a:pos x="0" y="56"/>
                  </a:cxn>
                  <a:cxn ang="0">
                    <a:pos x="97" y="56"/>
                  </a:cxn>
                  <a:cxn ang="0">
                    <a:pos x="97" y="0"/>
                  </a:cxn>
                  <a:cxn ang="0">
                    <a:pos x="49" y="41"/>
                  </a:cxn>
                </a:cxnLst>
                <a:rect l="0" t="0" r="r" b="b"/>
                <a:pathLst>
                  <a:path w="97" h="56">
                    <a:moveTo>
                      <a:pt x="49" y="41"/>
                    </a:moveTo>
                    <a:lnTo>
                      <a:pt x="0" y="0"/>
                    </a:lnTo>
                    <a:lnTo>
                      <a:pt x="0" y="56"/>
                    </a:lnTo>
                    <a:lnTo>
                      <a:pt x="97" y="56"/>
                    </a:lnTo>
                    <a:lnTo>
                      <a:pt x="97" y="0"/>
                    </a:lnTo>
                    <a:lnTo>
                      <a:pt x="49" y="41"/>
                    </a:ln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7" name="Freeform 298"/>
              <p:cNvSpPr>
                <a:spLocks noEditPoints="1"/>
              </p:cNvSpPr>
              <p:nvPr/>
            </p:nvSpPr>
            <p:spPr bwMode="auto">
              <a:xfrm>
                <a:off x="3200839" y="2171646"/>
                <a:ext cx="300933" cy="278957"/>
              </a:xfrm>
              <a:custGeom>
                <a:avLst/>
                <a:gdLst/>
                <a:ahLst/>
                <a:cxnLst>
                  <a:cxn ang="0">
                    <a:pos x="85" y="0"/>
                  </a:cxn>
                  <a:cxn ang="0">
                    <a:pos x="0" y="86"/>
                  </a:cxn>
                  <a:cxn ang="0">
                    <a:pos x="4" y="112"/>
                  </a:cxn>
                  <a:cxn ang="0">
                    <a:pos x="58" y="116"/>
                  </a:cxn>
                  <a:cxn ang="0">
                    <a:pos x="57" y="166"/>
                  </a:cxn>
                  <a:cxn ang="0">
                    <a:pos x="85" y="171"/>
                  </a:cxn>
                  <a:cxn ang="0">
                    <a:pos x="171" y="86"/>
                  </a:cxn>
                  <a:cxn ang="0">
                    <a:pos x="85" y="0"/>
                  </a:cxn>
                  <a:cxn ang="0">
                    <a:pos x="127" y="29"/>
                  </a:cxn>
                  <a:cxn ang="0">
                    <a:pos x="144" y="44"/>
                  </a:cxn>
                  <a:cxn ang="0">
                    <a:pos x="127" y="59"/>
                  </a:cxn>
                  <a:cxn ang="0">
                    <a:pos x="109" y="44"/>
                  </a:cxn>
                  <a:cxn ang="0">
                    <a:pos x="127" y="29"/>
                  </a:cxn>
                  <a:cxn ang="0">
                    <a:pos x="27" y="91"/>
                  </a:cxn>
                  <a:cxn ang="0">
                    <a:pos x="9" y="76"/>
                  </a:cxn>
                  <a:cxn ang="0">
                    <a:pos x="27" y="61"/>
                  </a:cxn>
                  <a:cxn ang="0">
                    <a:pos x="45" y="76"/>
                  </a:cxn>
                  <a:cxn ang="0">
                    <a:pos x="27" y="91"/>
                  </a:cxn>
                  <a:cxn ang="0">
                    <a:pos x="48" y="57"/>
                  </a:cxn>
                  <a:cxn ang="0">
                    <a:pos x="30" y="42"/>
                  </a:cxn>
                  <a:cxn ang="0">
                    <a:pos x="48" y="27"/>
                  </a:cxn>
                  <a:cxn ang="0">
                    <a:pos x="65" y="42"/>
                  </a:cxn>
                  <a:cxn ang="0">
                    <a:pos x="48" y="57"/>
                  </a:cxn>
                  <a:cxn ang="0">
                    <a:pos x="69" y="24"/>
                  </a:cxn>
                  <a:cxn ang="0">
                    <a:pos x="87" y="9"/>
                  </a:cxn>
                  <a:cxn ang="0">
                    <a:pos x="104" y="24"/>
                  </a:cxn>
                  <a:cxn ang="0">
                    <a:pos x="87" y="39"/>
                  </a:cxn>
                  <a:cxn ang="0">
                    <a:pos x="69" y="24"/>
                  </a:cxn>
                  <a:cxn ang="0">
                    <a:pos x="99" y="159"/>
                  </a:cxn>
                  <a:cxn ang="0">
                    <a:pos x="82" y="144"/>
                  </a:cxn>
                  <a:cxn ang="0">
                    <a:pos x="99" y="129"/>
                  </a:cxn>
                  <a:cxn ang="0">
                    <a:pos x="117" y="144"/>
                  </a:cxn>
                  <a:cxn ang="0">
                    <a:pos x="99" y="159"/>
                  </a:cxn>
                  <a:cxn ang="0">
                    <a:pos x="135" y="133"/>
                  </a:cxn>
                  <a:cxn ang="0">
                    <a:pos x="117" y="118"/>
                  </a:cxn>
                  <a:cxn ang="0">
                    <a:pos x="135" y="103"/>
                  </a:cxn>
                  <a:cxn ang="0">
                    <a:pos x="152" y="118"/>
                  </a:cxn>
                  <a:cxn ang="0">
                    <a:pos x="135" y="133"/>
                  </a:cxn>
                  <a:cxn ang="0">
                    <a:pos x="144" y="96"/>
                  </a:cxn>
                  <a:cxn ang="0">
                    <a:pos x="127" y="81"/>
                  </a:cxn>
                  <a:cxn ang="0">
                    <a:pos x="144" y="66"/>
                  </a:cxn>
                  <a:cxn ang="0">
                    <a:pos x="162" y="81"/>
                  </a:cxn>
                  <a:cxn ang="0">
                    <a:pos x="144" y="96"/>
                  </a:cxn>
                </a:cxnLst>
                <a:rect l="0" t="0" r="r" b="b"/>
                <a:pathLst>
                  <a:path w="171" h="171">
                    <a:moveTo>
                      <a:pt x="85" y="0"/>
                    </a:moveTo>
                    <a:cubicBezTo>
                      <a:pt x="38" y="0"/>
                      <a:pt x="0" y="39"/>
                      <a:pt x="0" y="86"/>
                    </a:cubicBezTo>
                    <a:cubicBezTo>
                      <a:pt x="0" y="96"/>
                      <a:pt x="1" y="102"/>
                      <a:pt x="4" y="112"/>
                    </a:cubicBezTo>
                    <a:cubicBezTo>
                      <a:pt x="10" y="130"/>
                      <a:pt x="44" y="96"/>
                      <a:pt x="58" y="116"/>
                    </a:cubicBezTo>
                    <a:cubicBezTo>
                      <a:pt x="72" y="136"/>
                      <a:pt x="26" y="154"/>
                      <a:pt x="57" y="166"/>
                    </a:cubicBezTo>
                    <a:cubicBezTo>
                      <a:pt x="71" y="170"/>
                      <a:pt x="75" y="171"/>
                      <a:pt x="85" y="171"/>
                    </a:cubicBezTo>
                    <a:cubicBezTo>
                      <a:pt x="132" y="171"/>
                      <a:pt x="171" y="133"/>
                      <a:pt x="171" y="86"/>
                    </a:cubicBezTo>
                    <a:cubicBezTo>
                      <a:pt x="171" y="39"/>
                      <a:pt x="132" y="0"/>
                      <a:pt x="85" y="0"/>
                    </a:cubicBezTo>
                    <a:close/>
                    <a:moveTo>
                      <a:pt x="127" y="29"/>
                    </a:moveTo>
                    <a:cubicBezTo>
                      <a:pt x="136" y="29"/>
                      <a:pt x="144" y="36"/>
                      <a:pt x="144" y="44"/>
                    </a:cubicBezTo>
                    <a:cubicBezTo>
                      <a:pt x="144" y="52"/>
                      <a:pt x="136" y="59"/>
                      <a:pt x="127" y="59"/>
                    </a:cubicBezTo>
                    <a:cubicBezTo>
                      <a:pt x="117" y="59"/>
                      <a:pt x="109" y="52"/>
                      <a:pt x="109" y="44"/>
                    </a:cubicBezTo>
                    <a:cubicBezTo>
                      <a:pt x="109" y="36"/>
                      <a:pt x="117" y="29"/>
                      <a:pt x="127" y="29"/>
                    </a:cubicBezTo>
                    <a:close/>
                    <a:moveTo>
                      <a:pt x="27" y="91"/>
                    </a:moveTo>
                    <a:cubicBezTo>
                      <a:pt x="17" y="91"/>
                      <a:pt x="9" y="84"/>
                      <a:pt x="9" y="76"/>
                    </a:cubicBezTo>
                    <a:cubicBezTo>
                      <a:pt x="9" y="68"/>
                      <a:pt x="17" y="61"/>
                      <a:pt x="27" y="61"/>
                    </a:cubicBezTo>
                    <a:cubicBezTo>
                      <a:pt x="37" y="61"/>
                      <a:pt x="45" y="68"/>
                      <a:pt x="45" y="76"/>
                    </a:cubicBezTo>
                    <a:cubicBezTo>
                      <a:pt x="45" y="84"/>
                      <a:pt x="37" y="91"/>
                      <a:pt x="27" y="91"/>
                    </a:cubicBezTo>
                    <a:close/>
                    <a:moveTo>
                      <a:pt x="48" y="57"/>
                    </a:moveTo>
                    <a:cubicBezTo>
                      <a:pt x="38" y="57"/>
                      <a:pt x="30" y="50"/>
                      <a:pt x="30" y="42"/>
                    </a:cubicBezTo>
                    <a:cubicBezTo>
                      <a:pt x="30" y="33"/>
                      <a:pt x="38" y="27"/>
                      <a:pt x="48" y="27"/>
                    </a:cubicBezTo>
                    <a:cubicBezTo>
                      <a:pt x="57" y="27"/>
                      <a:pt x="65" y="33"/>
                      <a:pt x="65" y="42"/>
                    </a:cubicBezTo>
                    <a:cubicBezTo>
                      <a:pt x="65" y="50"/>
                      <a:pt x="57" y="57"/>
                      <a:pt x="48" y="57"/>
                    </a:cubicBezTo>
                    <a:close/>
                    <a:moveTo>
                      <a:pt x="69" y="24"/>
                    </a:moveTo>
                    <a:cubicBezTo>
                      <a:pt x="69" y="16"/>
                      <a:pt x="77" y="9"/>
                      <a:pt x="87" y="9"/>
                    </a:cubicBezTo>
                    <a:cubicBezTo>
                      <a:pt x="96" y="9"/>
                      <a:pt x="104" y="16"/>
                      <a:pt x="104" y="24"/>
                    </a:cubicBezTo>
                    <a:cubicBezTo>
                      <a:pt x="104" y="33"/>
                      <a:pt x="96" y="39"/>
                      <a:pt x="87" y="39"/>
                    </a:cubicBezTo>
                    <a:cubicBezTo>
                      <a:pt x="77" y="39"/>
                      <a:pt x="69" y="33"/>
                      <a:pt x="69" y="24"/>
                    </a:cubicBezTo>
                    <a:close/>
                    <a:moveTo>
                      <a:pt x="99" y="159"/>
                    </a:moveTo>
                    <a:cubicBezTo>
                      <a:pt x="90" y="159"/>
                      <a:pt x="82" y="152"/>
                      <a:pt x="82" y="144"/>
                    </a:cubicBezTo>
                    <a:cubicBezTo>
                      <a:pt x="82" y="136"/>
                      <a:pt x="90" y="129"/>
                      <a:pt x="99" y="129"/>
                    </a:cubicBezTo>
                    <a:cubicBezTo>
                      <a:pt x="109" y="129"/>
                      <a:pt x="117" y="136"/>
                      <a:pt x="117" y="144"/>
                    </a:cubicBezTo>
                    <a:cubicBezTo>
                      <a:pt x="117" y="152"/>
                      <a:pt x="109" y="159"/>
                      <a:pt x="99" y="159"/>
                    </a:cubicBezTo>
                    <a:close/>
                    <a:moveTo>
                      <a:pt x="135" y="133"/>
                    </a:moveTo>
                    <a:cubicBezTo>
                      <a:pt x="125" y="133"/>
                      <a:pt x="117" y="127"/>
                      <a:pt x="117" y="118"/>
                    </a:cubicBezTo>
                    <a:cubicBezTo>
                      <a:pt x="117" y="110"/>
                      <a:pt x="125" y="103"/>
                      <a:pt x="135" y="103"/>
                    </a:cubicBezTo>
                    <a:cubicBezTo>
                      <a:pt x="144" y="103"/>
                      <a:pt x="152" y="110"/>
                      <a:pt x="152" y="118"/>
                    </a:cubicBezTo>
                    <a:cubicBezTo>
                      <a:pt x="152" y="127"/>
                      <a:pt x="144" y="133"/>
                      <a:pt x="135" y="133"/>
                    </a:cubicBezTo>
                    <a:close/>
                    <a:moveTo>
                      <a:pt x="144" y="96"/>
                    </a:moveTo>
                    <a:cubicBezTo>
                      <a:pt x="134" y="96"/>
                      <a:pt x="127" y="89"/>
                      <a:pt x="127" y="81"/>
                    </a:cubicBezTo>
                    <a:cubicBezTo>
                      <a:pt x="127" y="72"/>
                      <a:pt x="134" y="66"/>
                      <a:pt x="144" y="66"/>
                    </a:cubicBezTo>
                    <a:cubicBezTo>
                      <a:pt x="154" y="66"/>
                      <a:pt x="162" y="72"/>
                      <a:pt x="162" y="81"/>
                    </a:cubicBezTo>
                    <a:cubicBezTo>
                      <a:pt x="162" y="89"/>
                      <a:pt x="154" y="96"/>
                      <a:pt x="144" y="96"/>
                    </a:cubicBezTo>
                    <a:close/>
                  </a:path>
                </a:pathLst>
              </a:custGeom>
              <a:solidFill>
                <a:srgbClr val="C7C8C9"/>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318" name="Oval 30"/>
              <p:cNvSpPr>
                <a:spLocks noChangeArrowheads="1"/>
              </p:cNvSpPr>
              <p:nvPr/>
            </p:nvSpPr>
            <p:spPr bwMode="auto">
              <a:xfrm>
                <a:off x="953605" y="3960570"/>
                <a:ext cx="361511" cy="334748"/>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grpSp>
        <p:grpSp>
          <p:nvGrpSpPr>
            <p:cNvPr id="9" name="组合 8"/>
            <p:cNvGrpSpPr/>
            <p:nvPr/>
          </p:nvGrpSpPr>
          <p:grpSpPr>
            <a:xfrm>
              <a:off x="711922" y="1988558"/>
              <a:ext cx="895416" cy="895416"/>
              <a:chOff x="5675954" y="2249137"/>
              <a:chExt cx="648072" cy="648072"/>
            </a:xfrm>
          </p:grpSpPr>
          <p:sp>
            <p:nvSpPr>
              <p:cNvPr id="24" name="椭圆 23"/>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zh-CN" altLang="en-US" dirty="0"/>
              </a:p>
            </p:txBody>
          </p:sp>
          <p:sp>
            <p:nvSpPr>
              <p:cNvPr id="25" name="Freeform 428"/>
              <p:cNvSpPr>
                <a:spLocks/>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vert="horz" wrap="square" lIns="182832" tIns="91416" rIns="182832" bIns="91416"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en-US" sz="7198"/>
              </a:p>
            </p:txBody>
          </p:sp>
        </p:grpSp>
        <p:grpSp>
          <p:nvGrpSpPr>
            <p:cNvPr id="10" name="组合 9"/>
            <p:cNvGrpSpPr/>
            <p:nvPr/>
          </p:nvGrpSpPr>
          <p:grpSpPr>
            <a:xfrm>
              <a:off x="4701891" y="1886754"/>
              <a:ext cx="860620" cy="860620"/>
              <a:chOff x="4792557" y="2249137"/>
              <a:chExt cx="648072" cy="648072"/>
            </a:xfrm>
          </p:grpSpPr>
          <p:sp>
            <p:nvSpPr>
              <p:cNvPr id="22" name="椭圆 21"/>
              <p:cNvSpPr/>
              <p:nvPr/>
            </p:nvSpPr>
            <p:spPr>
              <a:xfrm>
                <a:off x="4792557" y="2249137"/>
                <a:ext cx="648072" cy="648072"/>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zh-CN" altLang="en-US" dirty="0"/>
              </a:p>
            </p:txBody>
          </p:sp>
          <p:sp>
            <p:nvSpPr>
              <p:cNvPr id="23" name="Freeform 70"/>
              <p:cNvSpPr>
                <a:spLocks noEditPoints="1"/>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vert="horz" wrap="square" lIns="288000" tIns="91416" rIns="182832" bIns="91416" numCol="1" anchor="t" anchorCtr="0" compatLnSpc="1">
                <a:prstTxWarp prst="textNoShape">
                  <a:avLst/>
                </a:prstTxWarp>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defTabSz="1828343">
                  <a:lnSpc>
                    <a:spcPct val="150000"/>
                  </a:lnSpc>
                </a:pPr>
                <a:endParaRPr lang="en-GB" sz="3599" kern="0" dirty="0">
                  <a:solidFill>
                    <a:sysClr val="windowText" lastClr="000000"/>
                  </a:solidFill>
                  <a:cs typeface="+mn-ea"/>
                  <a:sym typeface="+mn-lt"/>
                </a:endParaRPr>
              </a:p>
            </p:txBody>
          </p:sp>
        </p:grpSp>
        <p:grpSp>
          <p:nvGrpSpPr>
            <p:cNvPr id="11" name="组合 10"/>
            <p:cNvGrpSpPr/>
            <p:nvPr/>
          </p:nvGrpSpPr>
          <p:grpSpPr>
            <a:xfrm>
              <a:off x="254283" y="3903848"/>
              <a:ext cx="504720" cy="504720"/>
              <a:chOff x="3909160" y="2249137"/>
              <a:chExt cx="648072" cy="648072"/>
            </a:xfrm>
          </p:grpSpPr>
          <p:sp>
            <p:nvSpPr>
              <p:cNvPr id="18" name="椭圆 17"/>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zh-CN" altLang="en-US" dirty="0"/>
              </a:p>
            </p:txBody>
          </p:sp>
          <p:sp>
            <p:nvSpPr>
              <p:cNvPr id="19" name="university7"/>
              <p:cNvSpPr>
                <a:spLocks/>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zh-CN" altLang="en-US" dirty="0"/>
              </a:p>
            </p:txBody>
          </p:sp>
        </p:grpSp>
        <p:grpSp>
          <p:nvGrpSpPr>
            <p:cNvPr id="12" name="组合 11"/>
            <p:cNvGrpSpPr/>
            <p:nvPr/>
          </p:nvGrpSpPr>
          <p:grpSpPr>
            <a:xfrm>
              <a:off x="5586244" y="3317071"/>
              <a:ext cx="504720" cy="504720"/>
              <a:chOff x="6559351" y="2249137"/>
              <a:chExt cx="648072" cy="648072"/>
            </a:xfrm>
          </p:grpSpPr>
          <p:sp>
            <p:nvSpPr>
              <p:cNvPr id="16" name="椭圆 15"/>
              <p:cNvSpPr/>
              <p:nvPr/>
            </p:nvSpPr>
            <p:spPr>
              <a:xfrm>
                <a:off x="6559351"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377" rtl="0" eaLnBrk="1" latinLnBrk="0" hangingPunct="1">
                  <a:defRPr sz="1800" kern="1200">
                    <a:solidFill>
                      <a:schemeClr val="lt1"/>
                    </a:solidFill>
                    <a:latin typeface="+mn-lt"/>
                    <a:ea typeface="+mn-ea"/>
                    <a:cs typeface="+mn-cs"/>
                  </a:defRPr>
                </a:lvl1pPr>
                <a:lvl2pPr marL="457189" algn="l" defTabSz="914377" rtl="0" eaLnBrk="1" latinLnBrk="0" hangingPunct="1">
                  <a:defRPr sz="1800" kern="1200">
                    <a:solidFill>
                      <a:schemeClr val="lt1"/>
                    </a:solidFill>
                    <a:latin typeface="+mn-lt"/>
                    <a:ea typeface="+mn-ea"/>
                    <a:cs typeface="+mn-cs"/>
                  </a:defRPr>
                </a:lvl2pPr>
                <a:lvl3pPr marL="914377" algn="l" defTabSz="914377" rtl="0" eaLnBrk="1" latinLnBrk="0" hangingPunct="1">
                  <a:defRPr sz="1800" kern="1200">
                    <a:solidFill>
                      <a:schemeClr val="lt1"/>
                    </a:solidFill>
                    <a:latin typeface="+mn-lt"/>
                    <a:ea typeface="+mn-ea"/>
                    <a:cs typeface="+mn-cs"/>
                  </a:defRPr>
                </a:lvl3pPr>
                <a:lvl4pPr marL="1371566" algn="l" defTabSz="914377" rtl="0" eaLnBrk="1" latinLnBrk="0" hangingPunct="1">
                  <a:defRPr sz="1800" kern="1200">
                    <a:solidFill>
                      <a:schemeClr val="lt1"/>
                    </a:solidFill>
                    <a:latin typeface="+mn-lt"/>
                    <a:ea typeface="+mn-ea"/>
                    <a:cs typeface="+mn-cs"/>
                  </a:defRPr>
                </a:lvl4pPr>
                <a:lvl5pPr marL="1828754" algn="l" defTabSz="914377" rtl="0" eaLnBrk="1" latinLnBrk="0" hangingPunct="1">
                  <a:defRPr sz="1800" kern="1200">
                    <a:solidFill>
                      <a:schemeClr val="lt1"/>
                    </a:solidFill>
                    <a:latin typeface="+mn-lt"/>
                    <a:ea typeface="+mn-ea"/>
                    <a:cs typeface="+mn-cs"/>
                  </a:defRPr>
                </a:lvl5pPr>
                <a:lvl6pPr marL="2285943" algn="l" defTabSz="914377" rtl="0" eaLnBrk="1" latinLnBrk="0" hangingPunct="1">
                  <a:defRPr sz="1800" kern="1200">
                    <a:solidFill>
                      <a:schemeClr val="lt1"/>
                    </a:solidFill>
                    <a:latin typeface="+mn-lt"/>
                    <a:ea typeface="+mn-ea"/>
                    <a:cs typeface="+mn-cs"/>
                  </a:defRPr>
                </a:lvl6pPr>
                <a:lvl7pPr marL="2743131" algn="l" defTabSz="914377" rtl="0" eaLnBrk="1" latinLnBrk="0" hangingPunct="1">
                  <a:defRPr sz="1800" kern="1200">
                    <a:solidFill>
                      <a:schemeClr val="lt1"/>
                    </a:solidFill>
                    <a:latin typeface="+mn-lt"/>
                    <a:ea typeface="+mn-ea"/>
                    <a:cs typeface="+mn-cs"/>
                  </a:defRPr>
                </a:lvl7pPr>
                <a:lvl8pPr marL="3200320" algn="l" defTabSz="914377" rtl="0" eaLnBrk="1" latinLnBrk="0" hangingPunct="1">
                  <a:defRPr sz="1800" kern="1200">
                    <a:solidFill>
                      <a:schemeClr val="lt1"/>
                    </a:solidFill>
                    <a:latin typeface="+mn-lt"/>
                    <a:ea typeface="+mn-ea"/>
                    <a:cs typeface="+mn-cs"/>
                  </a:defRPr>
                </a:lvl8pPr>
                <a:lvl9pPr marL="3657509" algn="l" defTabSz="914377" rtl="0" eaLnBrk="1" latinLnBrk="0" hangingPunct="1">
                  <a:defRPr sz="1800" kern="1200">
                    <a:solidFill>
                      <a:schemeClr val="lt1"/>
                    </a:solidFill>
                    <a:latin typeface="+mn-lt"/>
                    <a:ea typeface="+mn-ea"/>
                    <a:cs typeface="+mn-cs"/>
                  </a:defRPr>
                </a:lvl9pPr>
              </a:lstStyle>
              <a:p>
                <a:pPr algn="ctr"/>
                <a:endParaRPr lang="zh-CN" altLang="en-US"/>
              </a:p>
            </p:txBody>
          </p:sp>
          <p:sp>
            <p:nvSpPr>
              <p:cNvPr id="17" name="AutoShape 75"/>
              <p:cNvSpPr>
                <a:spLocks/>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lIns="121888" tIns="121888" rIns="121888" bIns="121888" anchor="ct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fontAlgn="base" hangingPunct="0">
                  <a:spcBef>
                    <a:spcPct val="0"/>
                  </a:spcBef>
                  <a:spcAft>
                    <a:spcPct val="0"/>
                  </a:spcAft>
                </a:pPr>
                <a:endParaRPr lang="zh-CN" altLang="zh-CN" sz="6398">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grpSp>
      </p:grpSp>
      <p:cxnSp>
        <p:nvCxnSpPr>
          <p:cNvPr id="3" name="直接连接符 2"/>
          <p:cNvCxnSpPr/>
          <p:nvPr userDrawn="1"/>
        </p:nvCxnSpPr>
        <p:spPr>
          <a:xfrm flipV="1">
            <a:off x="669925" y="3777396"/>
            <a:ext cx="10850562" cy="1"/>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页脚占位符 4">
            <a:extLst>
              <a:ext uri="{FF2B5EF4-FFF2-40B4-BE49-F238E27FC236}">
                <a16:creationId xmlns:a16="http://schemas.microsoft.com/office/drawing/2014/main" id="{7BA387FD-48BA-6D32-BEFD-CCEF4D2F44BE}"/>
              </a:ext>
            </a:extLst>
          </p:cNvPr>
          <p:cNvSpPr>
            <a:spLocks noGrp="1"/>
          </p:cNvSpPr>
          <p:nvPr>
            <p:ph type="ftr" sz="quarter" idx="11"/>
          </p:nvPr>
        </p:nvSpPr>
        <p:spPr>
          <a:xfrm>
            <a:off x="669924" y="6407976"/>
            <a:ext cx="4140201" cy="206381"/>
          </a:xfrm>
          <a:prstGeom prst="rect">
            <a:avLst/>
          </a:prstGeom>
        </p:spPr>
        <p:txBody>
          <a:bodyPr/>
          <a:lstStyle>
            <a:lvl1pPr>
              <a:defRPr sz="1400" b="1">
                <a:solidFill>
                  <a:schemeClr val="tx1"/>
                </a:solidFill>
              </a:defRPr>
            </a:lvl1pPr>
          </a:lstStyle>
          <a:p>
            <a:r>
              <a:rPr lang="en-US" altLang="zh-CN" dirty="0"/>
              <a:t>SOFTWARE ENGINEERING</a:t>
            </a:r>
            <a:endParaRPr lang="zh-CN" altLang="en-US" sz="1600" dirty="0"/>
          </a:p>
        </p:txBody>
      </p:sp>
      <p:sp>
        <p:nvSpPr>
          <p:cNvPr id="4" name="灯片编号占位符 4">
            <a:extLst>
              <a:ext uri="{FF2B5EF4-FFF2-40B4-BE49-F238E27FC236}">
                <a16:creationId xmlns:a16="http://schemas.microsoft.com/office/drawing/2014/main" id="{5B1BE6B5-EBC3-FE86-067B-18B0B5EF6DD0}"/>
              </a:ext>
            </a:extLst>
          </p:cNvPr>
          <p:cNvSpPr>
            <a:spLocks noGrp="1"/>
          </p:cNvSpPr>
          <p:nvPr>
            <p:ph type="sldNum" sz="quarter" idx="12"/>
          </p:nvPr>
        </p:nvSpPr>
        <p:spPr>
          <a:xfrm>
            <a:off x="8610599" y="6235700"/>
            <a:ext cx="2909888" cy="206381"/>
          </a:xfrm>
          <a:prstGeom prst="rect">
            <a:avLst/>
          </a:prstGeom>
        </p:spPr>
        <p:txBody>
          <a:bodyPr/>
          <a:lstStyle>
            <a:lvl1pPr algn="r">
              <a:defRPr sz="1800">
                <a:solidFill>
                  <a:schemeClr val="tx1">
                    <a:lumMod val="65000"/>
                    <a:lumOff val="35000"/>
                  </a:schemeClr>
                </a:solidFill>
              </a:defRPr>
            </a:lvl1p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423358364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AD79FE1-229C-40C9-AB03-1732DA50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sp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3644E74-7FF4-4F27-A580-1CB7F236F852}"/>
              </a:ext>
            </a:extLst>
          </p:cNvPr>
          <p:cNvSpPr>
            <a:spLocks noGrp="1"/>
          </p:cNvSpPr>
          <p:nvPr>
            <p:ph type="body" idx="1"/>
          </p:nvPr>
        </p:nvSpPr>
        <p:spPr>
          <a:xfrm>
            <a:off x="838200" y="1825625"/>
            <a:ext cx="10515600" cy="4351338"/>
          </a:xfrm>
          <a:prstGeom prst="rect">
            <a:avLst/>
          </a:prstGeom>
        </p:spPr>
        <p:txBody>
          <a:bodyPr vert="horz" lIns="91440" tIns="45720" rIns="91440" bIns="45720" rtlCol="0">
            <a:sp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5A08C78-94AC-40E2-B48E-63A4216FB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spAutoFit/>
          </a:bodyPr>
          <a:lstStyle>
            <a:lvl1pPr algn="l">
              <a:defRPr sz="1200">
                <a:solidFill>
                  <a:schemeClr val="tx1">
                    <a:tint val="75000"/>
                  </a:schemeClr>
                </a:solidFill>
              </a:defRPr>
            </a:lvl1pPr>
          </a:lstStyle>
          <a:p>
            <a:fld id="{9CD4A7A4-1FE5-419A-B848-F22D7B460099}" type="datetimeFigureOut">
              <a:rPr lang="zh-CN" altLang="en-US" smtClean="0"/>
              <a:t>2023/8/20</a:t>
            </a:fld>
            <a:endParaRPr lang="zh-CN" altLang="en-US"/>
          </a:p>
        </p:txBody>
      </p:sp>
      <p:sp>
        <p:nvSpPr>
          <p:cNvPr id="5" name="页脚占位符 4">
            <a:extLst>
              <a:ext uri="{FF2B5EF4-FFF2-40B4-BE49-F238E27FC236}">
                <a16:creationId xmlns:a16="http://schemas.microsoft.com/office/drawing/2014/main" id="{1E69E2D2-7905-4777-BDB2-921AA2DBB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spAutoFit/>
          </a:bodyP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0619A8F-8CB2-46CE-A8B0-733DBC521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spAutoFit/>
          </a:bodyPr>
          <a:lstStyle>
            <a:lvl1pPr algn="r">
              <a:defRPr sz="1200">
                <a:solidFill>
                  <a:schemeClr val="tx1">
                    <a:tint val="75000"/>
                  </a:schemeClr>
                </a:solidFill>
              </a:defRPr>
            </a:lvl1pPr>
          </a:lstStyle>
          <a:p>
            <a:fld id="{91A5CE7E-9A1D-45F9-9098-FB9F2FBD6AE0}" type="slidenum">
              <a:rPr lang="zh-CN" altLang="en-US" smtClean="0"/>
              <a:t>‹#›</a:t>
            </a:fld>
            <a:endParaRPr lang="zh-CN" altLang="en-US"/>
          </a:p>
        </p:txBody>
      </p:sp>
    </p:spTree>
    <p:extLst>
      <p:ext uri="{BB962C8B-B14F-4D97-AF65-F5344CB8AC3E}">
        <p14:creationId xmlns:p14="http://schemas.microsoft.com/office/powerpoint/2010/main" val="10868430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7" r:id="rId3"/>
    <p:sldLayoutId id="2147483678" r:id="rId4"/>
    <p:sldLayoutId id="2147483650" r:id="rId5"/>
    <p:sldLayoutId id="2147483660" r:id="rId6"/>
    <p:sldLayoutId id="2147483668" r:id="rId7"/>
    <p:sldLayoutId id="2147483679" r:id="rId8"/>
    <p:sldLayoutId id="2147483699" r:id="rId9"/>
    <p:sldLayoutId id="214748370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AD79FE1-229C-40C9-AB03-1732DA50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sp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3644E74-7FF4-4F27-A580-1CB7F236F852}"/>
              </a:ext>
            </a:extLst>
          </p:cNvPr>
          <p:cNvSpPr>
            <a:spLocks noGrp="1"/>
          </p:cNvSpPr>
          <p:nvPr>
            <p:ph type="body" idx="1"/>
          </p:nvPr>
        </p:nvSpPr>
        <p:spPr>
          <a:xfrm>
            <a:off x="838200" y="1825625"/>
            <a:ext cx="10515600" cy="4351338"/>
          </a:xfrm>
          <a:prstGeom prst="rect">
            <a:avLst/>
          </a:prstGeom>
        </p:spPr>
        <p:txBody>
          <a:bodyPr vert="horz" lIns="91440" tIns="45720" rIns="91440" bIns="45720" rtlCol="0">
            <a:sp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5A08C78-94AC-40E2-B48E-63A4216FB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spAutoFit/>
          </a:bodyPr>
          <a:lstStyle>
            <a:lvl1pPr algn="l">
              <a:defRPr sz="1200">
                <a:solidFill>
                  <a:schemeClr val="tx1">
                    <a:tint val="75000"/>
                  </a:schemeClr>
                </a:solidFill>
              </a:defRPr>
            </a:lvl1pPr>
          </a:lstStyle>
          <a:p>
            <a:fld id="{9CD4A7A4-1FE5-419A-B848-F22D7B460099}" type="datetimeFigureOut">
              <a:rPr lang="zh-CN" altLang="en-US" smtClean="0"/>
              <a:t>2023/8/20</a:t>
            </a:fld>
            <a:endParaRPr lang="zh-CN" altLang="en-US"/>
          </a:p>
        </p:txBody>
      </p:sp>
      <p:sp>
        <p:nvSpPr>
          <p:cNvPr id="5" name="页脚占位符 4">
            <a:extLst>
              <a:ext uri="{FF2B5EF4-FFF2-40B4-BE49-F238E27FC236}">
                <a16:creationId xmlns:a16="http://schemas.microsoft.com/office/drawing/2014/main" id="{1E69E2D2-7905-4777-BDB2-921AA2DBB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spAutoFit/>
          </a:bodyP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0619A8F-8CB2-46CE-A8B0-733DBC521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spAutoFit/>
          </a:bodyPr>
          <a:lstStyle>
            <a:lvl1pPr algn="r">
              <a:defRPr sz="1200">
                <a:solidFill>
                  <a:schemeClr val="tx1">
                    <a:tint val="75000"/>
                  </a:schemeClr>
                </a:solidFill>
              </a:defRPr>
            </a:lvl1pPr>
          </a:lstStyle>
          <a:p>
            <a:fld id="{91A5CE7E-9A1D-45F9-9098-FB9F2FBD6AE0}" type="slidenum">
              <a:rPr lang="zh-CN" altLang="en-US" smtClean="0"/>
              <a:t>‹#›</a:t>
            </a:fld>
            <a:endParaRPr lang="zh-CN" altLang="en-US"/>
          </a:p>
        </p:txBody>
      </p:sp>
    </p:spTree>
    <p:extLst>
      <p:ext uri="{BB962C8B-B14F-4D97-AF65-F5344CB8AC3E}">
        <p14:creationId xmlns:p14="http://schemas.microsoft.com/office/powerpoint/2010/main" val="63102812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4806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3.jpg"/><Relationship Id="rId3" Type="http://schemas.openxmlformats.org/officeDocument/2006/relationships/image" Target="../media/image13.jpg"/><Relationship Id="rId7" Type="http://schemas.openxmlformats.org/officeDocument/2006/relationships/image" Target="../media/image17.jpg"/><Relationship Id="rId12"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jpg"/><Relationship Id="rId11" Type="http://schemas.openxmlformats.org/officeDocument/2006/relationships/image" Target="../media/image21.png"/><Relationship Id="rId5" Type="http://schemas.openxmlformats.org/officeDocument/2006/relationships/image" Target="../media/image15.jpg"/><Relationship Id="rId15" Type="http://schemas.openxmlformats.org/officeDocument/2006/relationships/image" Target="../media/image2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 Id="rId14" Type="http://schemas.openxmlformats.org/officeDocument/2006/relationships/image" Target="../media/image24.jpg"/></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2D430372-0888-4FD6-BE51-F09654EB5D34}"/>
              </a:ext>
            </a:extLst>
          </p:cNvPr>
          <p:cNvSpPr>
            <a:spLocks noGrp="1"/>
          </p:cNvSpPr>
          <p:nvPr>
            <p:ph type="body" sz="quarter" idx="10"/>
          </p:nvPr>
        </p:nvSpPr>
        <p:spPr>
          <a:xfrm>
            <a:off x="371584" y="2148303"/>
            <a:ext cx="11417300" cy="1015663"/>
          </a:xfrm>
        </p:spPr>
        <p:txBody>
          <a:bodyPr>
            <a:spAutoFit/>
          </a:bodyPr>
          <a:lstStyle/>
          <a:p>
            <a:r>
              <a:rPr lang="zh-CN" altLang="en-US" dirty="0"/>
              <a:t>面向对象设计</a:t>
            </a:r>
          </a:p>
        </p:txBody>
      </p:sp>
      <p:sp>
        <p:nvSpPr>
          <p:cNvPr id="5" name="文本占位符 4">
            <a:extLst>
              <a:ext uri="{FF2B5EF4-FFF2-40B4-BE49-F238E27FC236}">
                <a16:creationId xmlns:a16="http://schemas.microsoft.com/office/drawing/2014/main" id="{305032E7-1BCC-4855-998E-F1D4ADB8C625}"/>
              </a:ext>
            </a:extLst>
          </p:cNvPr>
          <p:cNvSpPr>
            <a:spLocks noGrp="1"/>
          </p:cNvSpPr>
          <p:nvPr>
            <p:ph type="body" sz="quarter" idx="11"/>
          </p:nvPr>
        </p:nvSpPr>
        <p:spPr/>
        <p:txBody>
          <a:bodyPr>
            <a:spAutoFit/>
          </a:bodyPr>
          <a:lstStyle/>
          <a:p>
            <a:r>
              <a:rPr lang="en-US" altLang="zh-CN" dirty="0"/>
              <a:t>Object Oriented Design</a:t>
            </a:r>
            <a:endParaRPr lang="zh-CN" altLang="en-US" dirty="0"/>
          </a:p>
        </p:txBody>
      </p:sp>
      <p:sp>
        <p:nvSpPr>
          <p:cNvPr id="8" name="文本占位符 7">
            <a:extLst>
              <a:ext uri="{FF2B5EF4-FFF2-40B4-BE49-F238E27FC236}">
                <a16:creationId xmlns:a16="http://schemas.microsoft.com/office/drawing/2014/main" id="{01C66A11-9547-4AC9-BBFF-5B0CC307322A}"/>
              </a:ext>
            </a:extLst>
          </p:cNvPr>
          <p:cNvSpPr>
            <a:spLocks noGrp="1"/>
          </p:cNvSpPr>
          <p:nvPr>
            <p:ph type="body" sz="quarter" idx="12"/>
          </p:nvPr>
        </p:nvSpPr>
        <p:spPr/>
        <p:txBody>
          <a:bodyPr>
            <a:spAutoFit/>
          </a:bodyPr>
          <a:lstStyle/>
          <a:p>
            <a:pPr lvl="0"/>
            <a:r>
              <a:rPr lang="zh-CN" altLang="en-US" dirty="0"/>
              <a:t>主讲：杨谊</a:t>
            </a:r>
            <a:endParaRPr lang="af-ZA" altLang="zh-CN" dirty="0"/>
          </a:p>
        </p:txBody>
      </p:sp>
      <p:sp>
        <p:nvSpPr>
          <p:cNvPr id="2" name="矩形: 圆角 1">
            <a:extLst>
              <a:ext uri="{FF2B5EF4-FFF2-40B4-BE49-F238E27FC236}">
                <a16:creationId xmlns:a16="http://schemas.microsoft.com/office/drawing/2014/main" id="{393E6E0D-41F7-C4EF-8D9B-1E97ADA2EFD2}"/>
              </a:ext>
            </a:extLst>
          </p:cNvPr>
          <p:cNvSpPr/>
          <p:nvPr/>
        </p:nvSpPr>
        <p:spPr>
          <a:xfrm>
            <a:off x="4619311" y="5475426"/>
            <a:ext cx="2953378" cy="48884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南方医科大学</a:t>
            </a:r>
          </a:p>
        </p:txBody>
      </p:sp>
      <p:sp>
        <p:nvSpPr>
          <p:cNvPr id="4" name="文本占位符 2">
            <a:extLst>
              <a:ext uri="{FF2B5EF4-FFF2-40B4-BE49-F238E27FC236}">
                <a16:creationId xmlns:a16="http://schemas.microsoft.com/office/drawing/2014/main" id="{7E3D2261-2FCD-4C22-5B93-070093B2546F}"/>
              </a:ext>
            </a:extLst>
          </p:cNvPr>
          <p:cNvSpPr txBox="1">
            <a:spLocks/>
          </p:cNvSpPr>
          <p:nvPr/>
        </p:nvSpPr>
        <p:spPr>
          <a:xfrm>
            <a:off x="371584" y="986391"/>
            <a:ext cx="11417300" cy="646331"/>
          </a:xfrm>
          <a:prstGeom prst="rect">
            <a:avLst/>
          </a:prstGeom>
        </p:spPr>
        <p:txBody>
          <a:bodyPr vert="horz" lIns="91440" tIns="45720" rIns="91440" bIns="45720" rtlCol="0">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zh-CN" altLang="en-US" sz="6000" b="1" i="0" u="none" strike="noStrike" kern="1200" cap="none" spc="600" normalizeH="0" baseline="0" noProof="0">
                <a:ln>
                  <a:noFill/>
                </a:ln>
                <a:solidFill>
                  <a:schemeClr val="accent2"/>
                </a:solidFill>
                <a:effectLst/>
                <a:uLnTx/>
                <a:uFillTx/>
                <a:latin typeface="Arial"/>
                <a:ea typeface="微软雅黑"/>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SG" altLang="en-US" sz="3600" dirty="0"/>
              <a:t>软件</a:t>
            </a:r>
            <a:r>
              <a:rPr lang="zh-CN" altLang="en-US" sz="3600" dirty="0"/>
              <a:t>工程</a:t>
            </a:r>
            <a:endParaRPr lang="zh-SG" altLang="en-US" sz="3600" dirty="0"/>
          </a:p>
        </p:txBody>
      </p:sp>
      <p:pic>
        <p:nvPicPr>
          <p:cNvPr id="7" name="图片 6">
            <a:extLst>
              <a:ext uri="{FF2B5EF4-FFF2-40B4-BE49-F238E27FC236}">
                <a16:creationId xmlns:a16="http://schemas.microsoft.com/office/drawing/2014/main" id="{9B446525-073B-0F93-473E-4B48F604BF50}"/>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9799327" y="4884275"/>
            <a:ext cx="900000" cy="720000"/>
          </a:xfrm>
          <a:prstGeom prst="hexagon">
            <a:avLst/>
          </a:prstGeom>
        </p:spPr>
      </p:pic>
      <p:pic>
        <p:nvPicPr>
          <p:cNvPr id="14" name="图片 13">
            <a:extLst>
              <a:ext uri="{FF2B5EF4-FFF2-40B4-BE49-F238E27FC236}">
                <a16:creationId xmlns:a16="http://schemas.microsoft.com/office/drawing/2014/main" id="{A3DCE7A5-2951-C938-DBC6-B754B4577F05}"/>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9057886" y="6024210"/>
            <a:ext cx="900000" cy="720000"/>
          </a:xfrm>
          <a:prstGeom prst="hexagon">
            <a:avLst/>
          </a:prstGeom>
        </p:spPr>
      </p:pic>
      <p:pic>
        <p:nvPicPr>
          <p:cNvPr id="16" name="图片 15">
            <a:extLst>
              <a:ext uri="{FF2B5EF4-FFF2-40B4-BE49-F238E27FC236}">
                <a16:creationId xmlns:a16="http://schemas.microsoft.com/office/drawing/2014/main" id="{675FDDDA-EE8E-7DB7-28A1-F6DBD06402A1}"/>
              </a:ext>
            </a:extLst>
          </p:cNvPr>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8290968" y="5654302"/>
            <a:ext cx="900000" cy="720000"/>
          </a:xfrm>
          <a:prstGeom prst="hexagon">
            <a:avLst/>
          </a:prstGeom>
        </p:spPr>
      </p:pic>
      <p:pic>
        <p:nvPicPr>
          <p:cNvPr id="18" name="图片 17">
            <a:extLst>
              <a:ext uri="{FF2B5EF4-FFF2-40B4-BE49-F238E27FC236}">
                <a16:creationId xmlns:a16="http://schemas.microsoft.com/office/drawing/2014/main" id="{4B270B6E-F92A-EC29-5D19-0BACE46A2254}"/>
              </a:ext>
            </a:extLst>
          </p:cNvPr>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9824804" y="5653198"/>
            <a:ext cx="900000" cy="720000"/>
          </a:xfrm>
          <a:prstGeom prst="hexagon">
            <a:avLst/>
          </a:prstGeom>
        </p:spPr>
      </p:pic>
      <p:pic>
        <p:nvPicPr>
          <p:cNvPr id="20" name="图片 19">
            <a:extLst>
              <a:ext uri="{FF2B5EF4-FFF2-40B4-BE49-F238E27FC236}">
                <a16:creationId xmlns:a16="http://schemas.microsoft.com/office/drawing/2014/main" id="{7D89DF6C-1F3D-F7F7-1732-44D9B67298E9}"/>
              </a:ext>
            </a:extLst>
          </p:cNvPr>
          <p:cNvPicPr preferRelativeResize="0">
            <a:picLocks/>
          </p:cNvPicPr>
          <p:nvPr/>
        </p:nvPicPr>
        <p:blipFill>
          <a:blip r:embed="rId7">
            <a:extLst>
              <a:ext uri="{28A0092B-C50C-407E-A947-70E740481C1C}">
                <a14:useLocalDpi xmlns:a14="http://schemas.microsoft.com/office/drawing/2010/main" val="0"/>
              </a:ext>
            </a:extLst>
          </a:blip>
          <a:stretch>
            <a:fillRect/>
          </a:stretch>
        </p:blipFill>
        <p:spPr>
          <a:xfrm>
            <a:off x="95281" y="28695"/>
            <a:ext cx="900000" cy="720000"/>
          </a:xfrm>
          <a:prstGeom prst="hexagon">
            <a:avLst/>
          </a:prstGeom>
        </p:spPr>
      </p:pic>
      <p:pic>
        <p:nvPicPr>
          <p:cNvPr id="22" name="图片 21">
            <a:extLst>
              <a:ext uri="{FF2B5EF4-FFF2-40B4-BE49-F238E27FC236}">
                <a16:creationId xmlns:a16="http://schemas.microsoft.com/office/drawing/2014/main" id="{D3D3BC8F-D0E8-BEB6-0848-70EF166185AA}"/>
              </a:ext>
            </a:extLst>
          </p:cNvPr>
          <p:cNvPicPr preferRelativeResize="0">
            <a:picLocks/>
          </p:cNvPicPr>
          <p:nvPr/>
        </p:nvPicPr>
        <p:blipFill>
          <a:blip r:embed="rId8">
            <a:extLst>
              <a:ext uri="{28A0092B-C50C-407E-A947-70E740481C1C}">
                <a14:useLocalDpi xmlns:a14="http://schemas.microsoft.com/office/drawing/2010/main" val="0"/>
              </a:ext>
            </a:extLst>
          </a:blip>
          <a:stretch>
            <a:fillRect/>
          </a:stretch>
        </p:blipFill>
        <p:spPr>
          <a:xfrm>
            <a:off x="9057886" y="5264253"/>
            <a:ext cx="900000" cy="720000"/>
          </a:xfrm>
          <a:prstGeom prst="hexagon">
            <a:avLst/>
          </a:prstGeom>
        </p:spPr>
      </p:pic>
      <p:pic>
        <p:nvPicPr>
          <p:cNvPr id="24" name="图片 23">
            <a:extLst>
              <a:ext uri="{FF2B5EF4-FFF2-40B4-BE49-F238E27FC236}">
                <a16:creationId xmlns:a16="http://schemas.microsoft.com/office/drawing/2014/main" id="{CEC1679E-1DC9-4C0F-9A32-9FF756231F33}"/>
              </a:ext>
            </a:extLst>
          </p:cNvPr>
          <p:cNvPicPr preferRelativeResize="0">
            <a:picLocks/>
          </p:cNvPicPr>
          <p:nvPr/>
        </p:nvPicPr>
        <p:blipFill>
          <a:blip r:embed="rId9">
            <a:extLst>
              <a:ext uri="{28A0092B-C50C-407E-A947-70E740481C1C}">
                <a14:useLocalDpi xmlns:a14="http://schemas.microsoft.com/office/drawing/2010/main" val="0"/>
              </a:ext>
            </a:extLst>
          </a:blip>
          <a:stretch>
            <a:fillRect/>
          </a:stretch>
        </p:blipFill>
        <p:spPr>
          <a:xfrm>
            <a:off x="824550" y="412543"/>
            <a:ext cx="900000" cy="720000"/>
          </a:xfrm>
          <a:prstGeom prst="hexagon">
            <a:avLst/>
          </a:prstGeom>
        </p:spPr>
      </p:pic>
      <p:pic>
        <p:nvPicPr>
          <p:cNvPr id="26" name="图片 25">
            <a:extLst>
              <a:ext uri="{FF2B5EF4-FFF2-40B4-BE49-F238E27FC236}">
                <a16:creationId xmlns:a16="http://schemas.microsoft.com/office/drawing/2014/main" id="{D02E6E9E-2270-8F7E-8879-BD9975638567}"/>
              </a:ext>
            </a:extLst>
          </p:cNvPr>
          <p:cNvPicPr preferRelativeResize="0">
            <a:picLocks/>
          </p:cNvPicPr>
          <p:nvPr/>
        </p:nvPicPr>
        <p:blipFill>
          <a:blip r:embed="rId10">
            <a:extLst>
              <a:ext uri="{28A0092B-C50C-407E-A947-70E740481C1C}">
                <a14:useLocalDpi xmlns:a14="http://schemas.microsoft.com/office/drawing/2010/main" val="0"/>
              </a:ext>
            </a:extLst>
          </a:blip>
          <a:stretch>
            <a:fillRect/>
          </a:stretch>
        </p:blipFill>
        <p:spPr>
          <a:xfrm>
            <a:off x="95281" y="788177"/>
            <a:ext cx="900000" cy="720000"/>
          </a:xfrm>
          <a:prstGeom prst="hexagon">
            <a:avLst/>
          </a:prstGeom>
        </p:spPr>
      </p:pic>
      <p:pic>
        <p:nvPicPr>
          <p:cNvPr id="28" name="图片 27">
            <a:extLst>
              <a:ext uri="{FF2B5EF4-FFF2-40B4-BE49-F238E27FC236}">
                <a16:creationId xmlns:a16="http://schemas.microsoft.com/office/drawing/2014/main" id="{319F5A4A-E70D-A28B-E902-4C834E7FBF54}"/>
              </a:ext>
            </a:extLst>
          </p:cNvPr>
          <p:cNvPicPr preferRelativeResize="0">
            <a:picLocks/>
          </p:cNvPicPr>
          <p:nvPr/>
        </p:nvPicPr>
        <p:blipFill>
          <a:blip r:embed="rId11">
            <a:extLst>
              <a:ext uri="{28A0092B-C50C-407E-A947-70E740481C1C}">
                <a14:useLocalDpi xmlns:a14="http://schemas.microsoft.com/office/drawing/2010/main" val="0"/>
              </a:ext>
            </a:extLst>
          </a:blip>
          <a:stretch>
            <a:fillRect/>
          </a:stretch>
        </p:blipFill>
        <p:spPr>
          <a:xfrm>
            <a:off x="10591722" y="5244275"/>
            <a:ext cx="900000" cy="720000"/>
          </a:xfrm>
          <a:prstGeom prst="hexagon">
            <a:avLst/>
          </a:prstGeom>
        </p:spPr>
      </p:pic>
      <p:pic>
        <p:nvPicPr>
          <p:cNvPr id="30" name="图片 29">
            <a:extLst>
              <a:ext uri="{FF2B5EF4-FFF2-40B4-BE49-F238E27FC236}">
                <a16:creationId xmlns:a16="http://schemas.microsoft.com/office/drawing/2014/main" id="{7719158B-FD86-E64C-8368-ACAA2D626814}"/>
              </a:ext>
            </a:extLst>
          </p:cNvPr>
          <p:cNvPicPr preferRelativeResize="0">
            <a:picLocks/>
          </p:cNvPicPr>
          <p:nvPr/>
        </p:nvPicPr>
        <p:blipFill>
          <a:blip r:embed="rId12">
            <a:extLst>
              <a:ext uri="{28A0092B-C50C-407E-A947-70E740481C1C}">
                <a14:useLocalDpi xmlns:a14="http://schemas.microsoft.com/office/drawing/2010/main" val="0"/>
              </a:ext>
            </a:extLst>
          </a:blip>
          <a:stretch>
            <a:fillRect/>
          </a:stretch>
        </p:blipFill>
        <p:spPr>
          <a:xfrm>
            <a:off x="11373651" y="4857830"/>
            <a:ext cx="900000" cy="720000"/>
          </a:xfrm>
          <a:prstGeom prst="hexagon">
            <a:avLst/>
          </a:prstGeom>
        </p:spPr>
      </p:pic>
      <p:pic>
        <p:nvPicPr>
          <p:cNvPr id="32" name="图片 31">
            <a:extLst>
              <a:ext uri="{FF2B5EF4-FFF2-40B4-BE49-F238E27FC236}">
                <a16:creationId xmlns:a16="http://schemas.microsoft.com/office/drawing/2014/main" id="{23F189FA-9209-E021-4754-7BFEC47FCD39}"/>
              </a:ext>
            </a:extLst>
          </p:cNvPr>
          <p:cNvPicPr preferRelativeResize="0">
            <a:picLocks/>
          </p:cNvPicPr>
          <p:nvPr/>
        </p:nvPicPr>
        <p:blipFill>
          <a:blip r:embed="rId13">
            <a:extLst>
              <a:ext uri="{28A0092B-C50C-407E-A947-70E740481C1C}">
                <a14:useLocalDpi xmlns:a14="http://schemas.microsoft.com/office/drawing/2010/main" val="0"/>
              </a:ext>
            </a:extLst>
          </a:blip>
          <a:stretch>
            <a:fillRect/>
          </a:stretch>
        </p:blipFill>
        <p:spPr>
          <a:xfrm>
            <a:off x="10591722" y="6024210"/>
            <a:ext cx="900000" cy="720000"/>
          </a:xfrm>
          <a:prstGeom prst="hexagon">
            <a:avLst/>
          </a:prstGeom>
        </p:spPr>
      </p:pic>
      <p:pic>
        <p:nvPicPr>
          <p:cNvPr id="34" name="图片 33">
            <a:extLst>
              <a:ext uri="{FF2B5EF4-FFF2-40B4-BE49-F238E27FC236}">
                <a16:creationId xmlns:a16="http://schemas.microsoft.com/office/drawing/2014/main" id="{5BE180AB-8CA7-46E4-28E2-274408123FE9}"/>
              </a:ext>
            </a:extLst>
          </p:cNvPr>
          <p:cNvPicPr preferRelativeResize="0">
            <a:picLocks/>
          </p:cNvPicPr>
          <p:nvPr/>
        </p:nvPicPr>
        <p:blipFill>
          <a:blip r:embed="rId14">
            <a:extLst>
              <a:ext uri="{28A0092B-C50C-407E-A947-70E740481C1C}">
                <a14:useLocalDpi xmlns:a14="http://schemas.microsoft.com/office/drawing/2010/main" val="0"/>
              </a:ext>
            </a:extLst>
          </a:blip>
          <a:stretch>
            <a:fillRect/>
          </a:stretch>
        </p:blipFill>
        <p:spPr>
          <a:xfrm>
            <a:off x="10591722" y="4464340"/>
            <a:ext cx="900000" cy="720000"/>
          </a:xfrm>
          <a:prstGeom prst="hexagon">
            <a:avLst/>
          </a:prstGeom>
        </p:spPr>
      </p:pic>
      <p:pic>
        <p:nvPicPr>
          <p:cNvPr id="36" name="图片 35">
            <a:extLst>
              <a:ext uri="{FF2B5EF4-FFF2-40B4-BE49-F238E27FC236}">
                <a16:creationId xmlns:a16="http://schemas.microsoft.com/office/drawing/2014/main" id="{6D8F0DDD-05C3-0FD1-D074-44BA0FA2BA9B}"/>
              </a:ext>
            </a:extLst>
          </p:cNvPr>
          <p:cNvPicPr preferRelativeResize="0">
            <a:picLocks/>
          </p:cNvPicPr>
          <p:nvPr/>
        </p:nvPicPr>
        <p:blipFill>
          <a:blip r:embed="rId15">
            <a:extLst>
              <a:ext uri="{28A0092B-C50C-407E-A947-70E740481C1C}">
                <a14:useLocalDpi xmlns:a14="http://schemas.microsoft.com/office/drawing/2010/main" val="0"/>
              </a:ext>
            </a:extLst>
          </a:blip>
          <a:stretch>
            <a:fillRect/>
          </a:stretch>
        </p:blipFill>
        <p:spPr>
          <a:xfrm>
            <a:off x="11358640" y="5653198"/>
            <a:ext cx="900000" cy="720000"/>
          </a:xfrm>
          <a:prstGeom prst="hexagon">
            <a:avLst/>
          </a:prstGeom>
        </p:spPr>
      </p:pic>
    </p:spTree>
    <p:extLst>
      <p:ext uri="{BB962C8B-B14F-4D97-AF65-F5344CB8AC3E}">
        <p14:creationId xmlns:p14="http://schemas.microsoft.com/office/powerpoint/2010/main" val="184356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a:extLst>
              <a:ext uri="{FF2B5EF4-FFF2-40B4-BE49-F238E27FC236}">
                <a16:creationId xmlns:a16="http://schemas.microsoft.com/office/drawing/2014/main" id="{5432D418-2AF9-7FC5-55B5-F2302B65C636}"/>
              </a:ext>
            </a:extLst>
          </p:cNvPr>
          <p:cNvCxnSpPr>
            <a:cxnSpLocks/>
          </p:cNvCxnSpPr>
          <p:nvPr/>
        </p:nvCxnSpPr>
        <p:spPr>
          <a:xfrm>
            <a:off x="2261415" y="3759742"/>
            <a:ext cx="6614808" cy="0"/>
          </a:xfrm>
          <a:prstGeom prst="line">
            <a:avLst/>
          </a:prstGeom>
          <a:ln w="28575">
            <a:solidFill>
              <a:srgbClr val="00B05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D1C7C00C-C1D0-68CD-8B60-AFD372EB9FC5}"/>
              </a:ext>
            </a:extLst>
          </p:cNvPr>
          <p:cNvCxnSpPr>
            <a:cxnSpLocks/>
          </p:cNvCxnSpPr>
          <p:nvPr/>
        </p:nvCxnSpPr>
        <p:spPr>
          <a:xfrm>
            <a:off x="2261415" y="4021173"/>
            <a:ext cx="6614808" cy="0"/>
          </a:xfrm>
          <a:prstGeom prst="line">
            <a:avLst/>
          </a:prstGeom>
          <a:ln w="28575">
            <a:solidFill>
              <a:srgbClr val="00B05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BC252ACF-0401-EC42-DF6F-6C7D58C2DD3B}"/>
              </a:ext>
            </a:extLst>
          </p:cNvPr>
          <p:cNvCxnSpPr>
            <a:cxnSpLocks/>
          </p:cNvCxnSpPr>
          <p:nvPr/>
        </p:nvCxnSpPr>
        <p:spPr>
          <a:xfrm>
            <a:off x="2261415" y="4282604"/>
            <a:ext cx="6614808" cy="0"/>
          </a:xfrm>
          <a:prstGeom prst="line">
            <a:avLst/>
          </a:prstGeom>
          <a:ln w="28575">
            <a:solidFill>
              <a:srgbClr val="00B05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B0325B48-E9B8-28D3-ED04-BE0BAAE2B2FA}"/>
              </a:ext>
            </a:extLst>
          </p:cNvPr>
          <p:cNvCxnSpPr>
            <a:cxnSpLocks/>
          </p:cNvCxnSpPr>
          <p:nvPr/>
        </p:nvCxnSpPr>
        <p:spPr>
          <a:xfrm>
            <a:off x="2261415" y="4544035"/>
            <a:ext cx="6614808" cy="0"/>
          </a:xfrm>
          <a:prstGeom prst="line">
            <a:avLst/>
          </a:prstGeom>
          <a:ln w="28575">
            <a:solidFill>
              <a:srgbClr val="00B05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99260BA6-E517-36EA-FA4B-4C7877D03438}"/>
              </a:ext>
            </a:extLst>
          </p:cNvPr>
          <p:cNvCxnSpPr>
            <a:cxnSpLocks/>
          </p:cNvCxnSpPr>
          <p:nvPr/>
        </p:nvCxnSpPr>
        <p:spPr>
          <a:xfrm>
            <a:off x="2261415" y="4805465"/>
            <a:ext cx="6614808" cy="0"/>
          </a:xfrm>
          <a:prstGeom prst="line">
            <a:avLst/>
          </a:prstGeom>
          <a:ln w="28575">
            <a:solidFill>
              <a:srgbClr val="00B050"/>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系统分解</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12" name="文本框 11">
            <a:extLst>
              <a:ext uri="{FF2B5EF4-FFF2-40B4-BE49-F238E27FC236}">
                <a16:creationId xmlns:a16="http://schemas.microsoft.com/office/drawing/2014/main" id="{25A0C963-FD89-EF04-0C3D-3E39A8BD4A66}"/>
              </a:ext>
            </a:extLst>
          </p:cNvPr>
          <p:cNvSpPr txBox="1"/>
          <p:nvPr/>
        </p:nvSpPr>
        <p:spPr>
          <a:xfrm>
            <a:off x="4008070" y="5122936"/>
            <a:ext cx="3297401" cy="396583"/>
          </a:xfrm>
          <a:prstGeom prst="rect">
            <a:avLst/>
          </a:prstGeom>
          <a:noFill/>
        </p:spPr>
        <p:txBody>
          <a:bodyPr wrap="square">
            <a:spAutoFit/>
          </a:bodyPr>
          <a:lstStyle/>
          <a:p>
            <a:pPr algn="ctr">
              <a:lnSpc>
                <a:spcPct val="120000"/>
              </a:lnSpc>
            </a:pPr>
            <a:r>
              <a:rPr lang="zh-CN" altLang="en-US" dirty="0">
                <a:latin typeface="+mn-ea"/>
              </a:rPr>
              <a:t>典型的面向对象设计模型</a:t>
            </a:r>
            <a:endParaRPr lang="zh-SG" altLang="en-US" dirty="0">
              <a:latin typeface="+mn-ea"/>
            </a:endParaRPr>
          </a:p>
        </p:txBody>
      </p:sp>
      <p:sp>
        <p:nvSpPr>
          <p:cNvPr id="3" name="文本框 2">
            <a:extLst>
              <a:ext uri="{FF2B5EF4-FFF2-40B4-BE49-F238E27FC236}">
                <a16:creationId xmlns:a16="http://schemas.microsoft.com/office/drawing/2014/main" id="{92EDC62A-D71B-2E54-0646-0D42DB7DA8F7}"/>
              </a:ext>
            </a:extLst>
          </p:cNvPr>
          <p:cNvSpPr txBox="1"/>
          <p:nvPr/>
        </p:nvSpPr>
        <p:spPr>
          <a:xfrm>
            <a:off x="927913" y="1142963"/>
            <a:ext cx="1499978" cy="649188"/>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algn="ctr">
              <a:spcBef>
                <a:spcPct val="50000"/>
              </a:spcBef>
            </a:pPr>
            <a:r>
              <a:rPr lang="zh-CN" altLang="en-US" sz="2400" b="1" dirty="0"/>
              <a:t>做法</a:t>
            </a:r>
            <a:endParaRPr lang="en-US" altLang="zh-CN" sz="2400" b="1" dirty="0"/>
          </a:p>
        </p:txBody>
      </p:sp>
      <p:sp>
        <p:nvSpPr>
          <p:cNvPr id="7" name="文本框 6">
            <a:extLst>
              <a:ext uri="{FF2B5EF4-FFF2-40B4-BE49-F238E27FC236}">
                <a16:creationId xmlns:a16="http://schemas.microsoft.com/office/drawing/2014/main" id="{8896A0E0-C757-D2F0-5C3D-D1A42D9A59C3}"/>
              </a:ext>
            </a:extLst>
          </p:cNvPr>
          <p:cNvSpPr txBox="1"/>
          <p:nvPr/>
        </p:nvSpPr>
        <p:spPr>
          <a:xfrm>
            <a:off x="2706623" y="1292399"/>
            <a:ext cx="6104106" cy="400110"/>
          </a:xfrm>
          <a:prstGeom prst="rect">
            <a:avLst/>
          </a:prstGeom>
          <a:noFill/>
        </p:spPr>
        <p:txBody>
          <a:bodyPr wrap="square">
            <a:spAutoFit/>
          </a:bodyPr>
          <a:lstStyle/>
          <a:p>
            <a:r>
              <a:rPr lang="zh-CN" altLang="en-US" sz="2000" b="1" dirty="0">
                <a:latin typeface="+mn-ea"/>
              </a:rPr>
              <a:t>分而治之，各个击破</a:t>
            </a:r>
            <a:endParaRPr lang="zh-SG" altLang="en-US" sz="2000" dirty="0"/>
          </a:p>
        </p:txBody>
      </p:sp>
      <p:sp>
        <p:nvSpPr>
          <p:cNvPr id="8" name="文本框 7">
            <a:extLst>
              <a:ext uri="{FF2B5EF4-FFF2-40B4-BE49-F238E27FC236}">
                <a16:creationId xmlns:a16="http://schemas.microsoft.com/office/drawing/2014/main" id="{CBB2E2AF-845A-C215-98C2-93EE4ACE8BA2}"/>
              </a:ext>
            </a:extLst>
          </p:cNvPr>
          <p:cNvSpPr txBox="1"/>
          <p:nvPr/>
        </p:nvSpPr>
        <p:spPr>
          <a:xfrm>
            <a:off x="927913" y="1832535"/>
            <a:ext cx="1499978" cy="649188"/>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algn="ctr">
              <a:spcBef>
                <a:spcPct val="50000"/>
              </a:spcBef>
            </a:pPr>
            <a:r>
              <a:rPr lang="zh-CN" altLang="en-US" sz="2400" b="1" dirty="0"/>
              <a:t>策略</a:t>
            </a:r>
            <a:endParaRPr lang="en-US" altLang="zh-CN" sz="2400" b="1" dirty="0"/>
          </a:p>
        </p:txBody>
      </p:sp>
      <p:sp>
        <p:nvSpPr>
          <p:cNvPr id="9" name="文本框 8">
            <a:extLst>
              <a:ext uri="{FF2B5EF4-FFF2-40B4-BE49-F238E27FC236}">
                <a16:creationId xmlns:a16="http://schemas.microsoft.com/office/drawing/2014/main" id="{0D5530B2-45A7-BA15-B275-CB41290E8C23}"/>
              </a:ext>
            </a:extLst>
          </p:cNvPr>
          <p:cNvSpPr txBox="1"/>
          <p:nvPr/>
        </p:nvSpPr>
        <p:spPr>
          <a:xfrm>
            <a:off x="2706623" y="1963782"/>
            <a:ext cx="7711699" cy="400110"/>
          </a:xfrm>
          <a:prstGeom prst="rect">
            <a:avLst/>
          </a:prstGeom>
          <a:noFill/>
        </p:spPr>
        <p:txBody>
          <a:bodyPr wrap="square">
            <a:spAutoFit/>
          </a:bodyPr>
          <a:lstStyle/>
          <a:p>
            <a:r>
              <a:rPr lang="zh-CN" altLang="en-US" sz="2000" b="1" dirty="0">
                <a:latin typeface="+mn-ea"/>
              </a:rPr>
              <a:t>把系统分解为若干个比较小的部分，分别设计每个小的部分。</a:t>
            </a:r>
            <a:endParaRPr lang="zh-SG" altLang="en-US" sz="2000" dirty="0"/>
          </a:p>
        </p:txBody>
      </p:sp>
      <p:sp>
        <p:nvSpPr>
          <p:cNvPr id="16" name="文本框 15">
            <a:extLst>
              <a:ext uri="{FF2B5EF4-FFF2-40B4-BE49-F238E27FC236}">
                <a16:creationId xmlns:a16="http://schemas.microsoft.com/office/drawing/2014/main" id="{AE26A4B4-4D98-E4CB-FD8B-9DAEE6544204}"/>
              </a:ext>
            </a:extLst>
          </p:cNvPr>
          <p:cNvSpPr txBox="1"/>
          <p:nvPr/>
        </p:nvSpPr>
        <p:spPr>
          <a:xfrm>
            <a:off x="927913" y="2513928"/>
            <a:ext cx="1499978" cy="649188"/>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algn="ctr">
              <a:spcBef>
                <a:spcPct val="50000"/>
              </a:spcBef>
            </a:pPr>
            <a:r>
              <a:rPr lang="zh-CN" altLang="en-US" sz="2400" b="1" dirty="0"/>
              <a:t>优点</a:t>
            </a:r>
            <a:endParaRPr lang="en-US" altLang="zh-CN" sz="2400" b="1" dirty="0"/>
          </a:p>
        </p:txBody>
      </p:sp>
      <p:sp>
        <p:nvSpPr>
          <p:cNvPr id="17" name="文本框 16">
            <a:extLst>
              <a:ext uri="{FF2B5EF4-FFF2-40B4-BE49-F238E27FC236}">
                <a16:creationId xmlns:a16="http://schemas.microsoft.com/office/drawing/2014/main" id="{67BF8316-A487-B0BF-DAD8-2D038290828D}"/>
              </a:ext>
            </a:extLst>
          </p:cNvPr>
          <p:cNvSpPr txBox="1"/>
          <p:nvPr/>
        </p:nvSpPr>
        <p:spPr>
          <a:xfrm>
            <a:off x="2706623" y="2656770"/>
            <a:ext cx="7711699" cy="400110"/>
          </a:xfrm>
          <a:prstGeom prst="rect">
            <a:avLst/>
          </a:prstGeom>
          <a:noFill/>
        </p:spPr>
        <p:txBody>
          <a:bodyPr wrap="square">
            <a:spAutoFit/>
          </a:bodyPr>
          <a:lstStyle/>
          <a:p>
            <a:r>
              <a:rPr lang="zh-CN" altLang="en-US" sz="2000" b="1" dirty="0">
                <a:latin typeface="+mn-ea"/>
              </a:rPr>
              <a:t>降低设计难度，有利分工协作，便于理解维护。</a:t>
            </a:r>
            <a:endParaRPr lang="zh-SG" altLang="en-US" sz="2000" dirty="0"/>
          </a:p>
        </p:txBody>
      </p:sp>
      <p:sp>
        <p:nvSpPr>
          <p:cNvPr id="18" name="文本框 17">
            <a:extLst>
              <a:ext uri="{FF2B5EF4-FFF2-40B4-BE49-F238E27FC236}">
                <a16:creationId xmlns:a16="http://schemas.microsoft.com/office/drawing/2014/main" id="{4568EE24-741E-4E0E-F2AA-944EB39AC201}"/>
              </a:ext>
            </a:extLst>
          </p:cNvPr>
          <p:cNvSpPr txBox="1"/>
          <p:nvPr/>
        </p:nvSpPr>
        <p:spPr>
          <a:xfrm>
            <a:off x="2875865" y="3414181"/>
            <a:ext cx="1384035" cy="1616709"/>
          </a:xfrm>
          <a:prstGeom prst="rect">
            <a:avLst/>
          </a:prstGeom>
          <a:solidFill>
            <a:srgbClr val="E98856"/>
          </a:solidFill>
        </p:spPr>
        <p:style>
          <a:lnRef idx="2">
            <a:schemeClr val="accent5">
              <a:shade val="15000"/>
            </a:schemeClr>
          </a:lnRef>
          <a:fillRef idx="1">
            <a:schemeClr val="accent5"/>
          </a:fillRef>
          <a:effectRef idx="0">
            <a:schemeClr val="accent5"/>
          </a:effectRef>
          <a:fontRef idx="minor">
            <a:schemeClr val="lt1"/>
          </a:fontRef>
        </p:style>
        <p:txBody>
          <a:bodyPr wrap="square" anchor="ctr" anchorCtr="0">
            <a:noAutofit/>
          </a:bodyPr>
          <a:lstStyle/>
          <a:p>
            <a:pPr algn="ctr">
              <a:spcBef>
                <a:spcPct val="50000"/>
              </a:spcBef>
            </a:pPr>
            <a:r>
              <a:rPr lang="zh-CN" altLang="en-US" sz="2000" b="1" dirty="0"/>
              <a:t>人机交互</a:t>
            </a:r>
            <a:endParaRPr lang="en-US" altLang="zh-CN" sz="2000" b="1" dirty="0"/>
          </a:p>
          <a:p>
            <a:pPr algn="ctr">
              <a:spcBef>
                <a:spcPct val="50000"/>
              </a:spcBef>
            </a:pPr>
            <a:r>
              <a:rPr lang="zh-CN" altLang="en-US" sz="2000" b="1" dirty="0"/>
              <a:t>部分</a:t>
            </a:r>
            <a:endParaRPr lang="en-US" altLang="zh-CN" sz="2000" b="1" dirty="0"/>
          </a:p>
        </p:txBody>
      </p:sp>
      <p:sp>
        <p:nvSpPr>
          <p:cNvPr id="19" name="文本框 18">
            <a:extLst>
              <a:ext uri="{FF2B5EF4-FFF2-40B4-BE49-F238E27FC236}">
                <a16:creationId xmlns:a16="http://schemas.microsoft.com/office/drawing/2014/main" id="{13BEFC96-7D21-0172-5AC0-B3659EA6B4C6}"/>
              </a:ext>
            </a:extLst>
          </p:cNvPr>
          <p:cNvSpPr txBox="1"/>
          <p:nvPr/>
        </p:nvSpPr>
        <p:spPr>
          <a:xfrm>
            <a:off x="4259900" y="3414181"/>
            <a:ext cx="1384035" cy="1616709"/>
          </a:xfrm>
          <a:prstGeom prst="rect">
            <a:avLst/>
          </a:prstGeom>
          <a:solidFill>
            <a:srgbClr val="E98856"/>
          </a:solidFill>
        </p:spPr>
        <p:style>
          <a:lnRef idx="2">
            <a:schemeClr val="accent5">
              <a:shade val="15000"/>
            </a:schemeClr>
          </a:lnRef>
          <a:fillRef idx="1">
            <a:schemeClr val="accent5"/>
          </a:fillRef>
          <a:effectRef idx="0">
            <a:schemeClr val="accent5"/>
          </a:effectRef>
          <a:fontRef idx="minor">
            <a:schemeClr val="lt1"/>
          </a:fontRef>
        </p:style>
        <p:txBody>
          <a:bodyPr wrap="square" anchor="ctr" anchorCtr="0">
            <a:noAutofit/>
          </a:bodyPr>
          <a:lstStyle/>
          <a:p>
            <a:pPr algn="ctr">
              <a:spcBef>
                <a:spcPct val="50000"/>
              </a:spcBef>
            </a:pPr>
            <a:r>
              <a:rPr lang="zh-CN" altLang="en-US" sz="2000" b="1" dirty="0"/>
              <a:t>问题域</a:t>
            </a:r>
            <a:endParaRPr lang="en-US" altLang="zh-CN" sz="2000" b="1" dirty="0"/>
          </a:p>
          <a:p>
            <a:pPr algn="ctr">
              <a:spcBef>
                <a:spcPct val="50000"/>
              </a:spcBef>
            </a:pPr>
            <a:r>
              <a:rPr lang="zh-CN" altLang="en-US" sz="2000" b="1" dirty="0"/>
              <a:t>部分</a:t>
            </a:r>
            <a:endParaRPr lang="en-US" altLang="zh-CN" sz="2000" b="1" dirty="0"/>
          </a:p>
        </p:txBody>
      </p:sp>
      <p:sp>
        <p:nvSpPr>
          <p:cNvPr id="20" name="文本框 19">
            <a:extLst>
              <a:ext uri="{FF2B5EF4-FFF2-40B4-BE49-F238E27FC236}">
                <a16:creationId xmlns:a16="http://schemas.microsoft.com/office/drawing/2014/main" id="{F72DEF95-B67C-89B2-D3BF-B7D7655477A6}"/>
              </a:ext>
            </a:extLst>
          </p:cNvPr>
          <p:cNvSpPr txBox="1"/>
          <p:nvPr/>
        </p:nvSpPr>
        <p:spPr>
          <a:xfrm>
            <a:off x="5643935" y="3414181"/>
            <a:ext cx="1384035" cy="1616709"/>
          </a:xfrm>
          <a:prstGeom prst="rect">
            <a:avLst/>
          </a:prstGeom>
          <a:solidFill>
            <a:srgbClr val="E98856"/>
          </a:solidFill>
        </p:spPr>
        <p:style>
          <a:lnRef idx="2">
            <a:schemeClr val="accent5">
              <a:shade val="15000"/>
            </a:schemeClr>
          </a:lnRef>
          <a:fillRef idx="1">
            <a:schemeClr val="accent5"/>
          </a:fillRef>
          <a:effectRef idx="0">
            <a:schemeClr val="accent5"/>
          </a:effectRef>
          <a:fontRef idx="minor">
            <a:schemeClr val="lt1"/>
          </a:fontRef>
        </p:style>
        <p:txBody>
          <a:bodyPr wrap="square" anchor="ctr" anchorCtr="0">
            <a:noAutofit/>
          </a:bodyPr>
          <a:lstStyle/>
          <a:p>
            <a:pPr algn="ctr">
              <a:spcBef>
                <a:spcPct val="50000"/>
              </a:spcBef>
            </a:pPr>
            <a:r>
              <a:rPr lang="zh-CN" altLang="en-US" sz="2000" b="1" dirty="0"/>
              <a:t>任务管理</a:t>
            </a:r>
            <a:endParaRPr lang="en-US" altLang="zh-CN" sz="2000" b="1" dirty="0"/>
          </a:p>
          <a:p>
            <a:pPr algn="ctr">
              <a:spcBef>
                <a:spcPct val="50000"/>
              </a:spcBef>
            </a:pPr>
            <a:r>
              <a:rPr lang="zh-CN" altLang="en-US" sz="2000" b="1" dirty="0"/>
              <a:t>部分</a:t>
            </a:r>
            <a:endParaRPr lang="en-US" altLang="zh-CN" sz="2000" b="1" dirty="0"/>
          </a:p>
        </p:txBody>
      </p:sp>
      <p:sp>
        <p:nvSpPr>
          <p:cNvPr id="22" name="文本框 21">
            <a:extLst>
              <a:ext uri="{FF2B5EF4-FFF2-40B4-BE49-F238E27FC236}">
                <a16:creationId xmlns:a16="http://schemas.microsoft.com/office/drawing/2014/main" id="{5E5D5941-B43E-2894-F3BB-DE38E8E63769}"/>
              </a:ext>
            </a:extLst>
          </p:cNvPr>
          <p:cNvSpPr txBox="1"/>
          <p:nvPr/>
        </p:nvSpPr>
        <p:spPr>
          <a:xfrm>
            <a:off x="7027970" y="3414181"/>
            <a:ext cx="1384035" cy="1616709"/>
          </a:xfrm>
          <a:prstGeom prst="rect">
            <a:avLst/>
          </a:prstGeom>
          <a:solidFill>
            <a:srgbClr val="E98856"/>
          </a:solidFill>
        </p:spPr>
        <p:style>
          <a:lnRef idx="2">
            <a:schemeClr val="accent5">
              <a:shade val="15000"/>
            </a:schemeClr>
          </a:lnRef>
          <a:fillRef idx="1">
            <a:schemeClr val="accent5"/>
          </a:fillRef>
          <a:effectRef idx="0">
            <a:schemeClr val="accent5"/>
          </a:effectRef>
          <a:fontRef idx="minor">
            <a:schemeClr val="lt1"/>
          </a:fontRef>
        </p:style>
        <p:txBody>
          <a:bodyPr wrap="square" anchor="ctr" anchorCtr="0">
            <a:noAutofit/>
          </a:bodyPr>
          <a:lstStyle/>
          <a:p>
            <a:pPr algn="ctr">
              <a:spcBef>
                <a:spcPct val="50000"/>
              </a:spcBef>
            </a:pPr>
            <a:r>
              <a:rPr lang="zh-CN" altLang="en-US" sz="2000" b="1" dirty="0"/>
              <a:t>数据管理</a:t>
            </a:r>
            <a:endParaRPr lang="en-US" altLang="zh-CN" sz="2000" b="1" dirty="0"/>
          </a:p>
          <a:p>
            <a:pPr algn="ctr">
              <a:spcBef>
                <a:spcPct val="50000"/>
              </a:spcBef>
            </a:pPr>
            <a:r>
              <a:rPr lang="zh-CN" altLang="en-US" sz="2000" b="1" dirty="0"/>
              <a:t>部分</a:t>
            </a:r>
            <a:endParaRPr lang="en-US" altLang="zh-CN" sz="2000" b="1" dirty="0"/>
          </a:p>
        </p:txBody>
      </p:sp>
      <p:sp>
        <p:nvSpPr>
          <p:cNvPr id="30" name="文本框 29">
            <a:extLst>
              <a:ext uri="{FF2B5EF4-FFF2-40B4-BE49-F238E27FC236}">
                <a16:creationId xmlns:a16="http://schemas.microsoft.com/office/drawing/2014/main" id="{6D146FA4-FFB8-0BDA-F18C-C58DE8A3454B}"/>
              </a:ext>
            </a:extLst>
          </p:cNvPr>
          <p:cNvSpPr txBox="1"/>
          <p:nvPr/>
        </p:nvSpPr>
        <p:spPr>
          <a:xfrm>
            <a:off x="8971333" y="3550127"/>
            <a:ext cx="1539402" cy="338554"/>
          </a:xfrm>
          <a:prstGeom prst="rect">
            <a:avLst/>
          </a:prstGeom>
          <a:noFill/>
        </p:spPr>
        <p:txBody>
          <a:bodyPr wrap="square">
            <a:spAutoFit/>
          </a:bodyPr>
          <a:lstStyle/>
          <a:p>
            <a:r>
              <a:rPr lang="zh-CN" altLang="en-US" sz="1600" b="1" dirty="0">
                <a:latin typeface="+mn-ea"/>
              </a:rPr>
              <a:t>主题层</a:t>
            </a:r>
            <a:endParaRPr lang="zh-SG" altLang="en-US" sz="1600" dirty="0"/>
          </a:p>
        </p:txBody>
      </p:sp>
      <p:sp>
        <p:nvSpPr>
          <p:cNvPr id="31" name="文本框 30">
            <a:extLst>
              <a:ext uri="{FF2B5EF4-FFF2-40B4-BE49-F238E27FC236}">
                <a16:creationId xmlns:a16="http://schemas.microsoft.com/office/drawing/2014/main" id="{CB1F20EC-3963-36E7-EC69-0EB4789EE1D5}"/>
              </a:ext>
            </a:extLst>
          </p:cNvPr>
          <p:cNvSpPr txBox="1"/>
          <p:nvPr/>
        </p:nvSpPr>
        <p:spPr>
          <a:xfrm>
            <a:off x="8971333" y="3831727"/>
            <a:ext cx="1539402" cy="338554"/>
          </a:xfrm>
          <a:prstGeom prst="rect">
            <a:avLst/>
          </a:prstGeom>
          <a:noFill/>
        </p:spPr>
        <p:txBody>
          <a:bodyPr wrap="square">
            <a:spAutoFit/>
          </a:bodyPr>
          <a:lstStyle/>
          <a:p>
            <a:r>
              <a:rPr lang="zh-CN" altLang="en-US" sz="1600" b="1" dirty="0">
                <a:latin typeface="+mn-ea"/>
              </a:rPr>
              <a:t>类与对象层</a:t>
            </a:r>
            <a:endParaRPr lang="zh-SG" altLang="en-US" sz="1600" dirty="0"/>
          </a:p>
        </p:txBody>
      </p:sp>
      <p:sp>
        <p:nvSpPr>
          <p:cNvPr id="32" name="文本框 31">
            <a:extLst>
              <a:ext uri="{FF2B5EF4-FFF2-40B4-BE49-F238E27FC236}">
                <a16:creationId xmlns:a16="http://schemas.microsoft.com/office/drawing/2014/main" id="{5457776B-B328-D146-D8B0-5C3B5A5BB2A4}"/>
              </a:ext>
            </a:extLst>
          </p:cNvPr>
          <p:cNvSpPr txBox="1"/>
          <p:nvPr/>
        </p:nvSpPr>
        <p:spPr>
          <a:xfrm>
            <a:off x="8971333" y="4113327"/>
            <a:ext cx="1539402" cy="338554"/>
          </a:xfrm>
          <a:prstGeom prst="rect">
            <a:avLst/>
          </a:prstGeom>
          <a:noFill/>
        </p:spPr>
        <p:txBody>
          <a:bodyPr wrap="square">
            <a:spAutoFit/>
          </a:bodyPr>
          <a:lstStyle/>
          <a:p>
            <a:r>
              <a:rPr lang="zh-CN" altLang="en-US" sz="1600" b="1" dirty="0">
                <a:latin typeface="+mn-ea"/>
              </a:rPr>
              <a:t>结构层</a:t>
            </a:r>
            <a:endParaRPr lang="zh-SG" altLang="en-US" sz="1600" dirty="0"/>
          </a:p>
        </p:txBody>
      </p:sp>
      <p:sp>
        <p:nvSpPr>
          <p:cNvPr id="33" name="文本框 32">
            <a:extLst>
              <a:ext uri="{FF2B5EF4-FFF2-40B4-BE49-F238E27FC236}">
                <a16:creationId xmlns:a16="http://schemas.microsoft.com/office/drawing/2014/main" id="{EE15BCB8-E52B-B05D-5011-937C7928C9AB}"/>
              </a:ext>
            </a:extLst>
          </p:cNvPr>
          <p:cNvSpPr txBox="1"/>
          <p:nvPr/>
        </p:nvSpPr>
        <p:spPr>
          <a:xfrm>
            <a:off x="8971333" y="4394927"/>
            <a:ext cx="1539402" cy="338554"/>
          </a:xfrm>
          <a:prstGeom prst="rect">
            <a:avLst/>
          </a:prstGeom>
          <a:noFill/>
        </p:spPr>
        <p:txBody>
          <a:bodyPr wrap="square">
            <a:spAutoFit/>
          </a:bodyPr>
          <a:lstStyle/>
          <a:p>
            <a:r>
              <a:rPr lang="zh-CN" altLang="en-US" sz="1600" b="1" dirty="0">
                <a:latin typeface="+mn-ea"/>
              </a:rPr>
              <a:t>属性层</a:t>
            </a:r>
            <a:endParaRPr lang="zh-SG" altLang="en-US" sz="1600" dirty="0"/>
          </a:p>
        </p:txBody>
      </p:sp>
      <p:sp>
        <p:nvSpPr>
          <p:cNvPr id="34" name="文本框 33">
            <a:extLst>
              <a:ext uri="{FF2B5EF4-FFF2-40B4-BE49-F238E27FC236}">
                <a16:creationId xmlns:a16="http://schemas.microsoft.com/office/drawing/2014/main" id="{2BCF3363-2156-03F9-74C1-FADB845C89A5}"/>
              </a:ext>
            </a:extLst>
          </p:cNvPr>
          <p:cNvSpPr txBox="1"/>
          <p:nvPr/>
        </p:nvSpPr>
        <p:spPr>
          <a:xfrm>
            <a:off x="8971333" y="4676527"/>
            <a:ext cx="1539402" cy="338554"/>
          </a:xfrm>
          <a:prstGeom prst="rect">
            <a:avLst/>
          </a:prstGeom>
          <a:noFill/>
        </p:spPr>
        <p:txBody>
          <a:bodyPr wrap="square">
            <a:spAutoFit/>
          </a:bodyPr>
          <a:lstStyle/>
          <a:p>
            <a:r>
              <a:rPr lang="zh-CN" altLang="en-US" sz="1600" b="1" dirty="0">
                <a:latin typeface="+mn-ea"/>
              </a:rPr>
              <a:t>服务层</a:t>
            </a:r>
            <a:endParaRPr lang="zh-SG" altLang="en-US" sz="1600" dirty="0"/>
          </a:p>
        </p:txBody>
      </p:sp>
      <p:sp>
        <p:nvSpPr>
          <p:cNvPr id="36" name="文本框 35">
            <a:extLst>
              <a:ext uri="{FF2B5EF4-FFF2-40B4-BE49-F238E27FC236}">
                <a16:creationId xmlns:a16="http://schemas.microsoft.com/office/drawing/2014/main" id="{CE93E5D6-A508-A6A8-01DE-432A70BF74EB}"/>
              </a:ext>
            </a:extLst>
          </p:cNvPr>
          <p:cNvSpPr txBox="1"/>
          <p:nvPr/>
        </p:nvSpPr>
        <p:spPr>
          <a:xfrm>
            <a:off x="3764340" y="5611565"/>
            <a:ext cx="4686303" cy="369332"/>
          </a:xfrm>
          <a:prstGeom prst="rect">
            <a:avLst/>
          </a:prstGeom>
          <a:noFill/>
        </p:spPr>
        <p:txBody>
          <a:bodyPr wrap="square">
            <a:spAutoFit/>
          </a:bodyPr>
          <a:lstStyle/>
          <a:p>
            <a:r>
              <a:rPr lang="zh-CN" altLang="en-US" sz="1800" b="1" dirty="0">
                <a:latin typeface="+mn-ea"/>
              </a:rPr>
              <a:t>子系统之间：单向交互，双向交互</a:t>
            </a:r>
            <a:endParaRPr lang="zh-SG" altLang="en-US" dirty="0"/>
          </a:p>
        </p:txBody>
      </p:sp>
      <p:sp>
        <p:nvSpPr>
          <p:cNvPr id="37" name="文本框 36">
            <a:extLst>
              <a:ext uri="{FF2B5EF4-FFF2-40B4-BE49-F238E27FC236}">
                <a16:creationId xmlns:a16="http://schemas.microsoft.com/office/drawing/2014/main" id="{2E0CA098-D14F-7A8C-5558-EB33D8CF8376}"/>
              </a:ext>
            </a:extLst>
          </p:cNvPr>
          <p:cNvSpPr txBox="1"/>
          <p:nvPr/>
        </p:nvSpPr>
        <p:spPr>
          <a:xfrm>
            <a:off x="3764340" y="5996070"/>
            <a:ext cx="4324208" cy="369332"/>
          </a:xfrm>
          <a:prstGeom prst="rect">
            <a:avLst/>
          </a:prstGeom>
          <a:noFill/>
        </p:spPr>
        <p:txBody>
          <a:bodyPr wrap="square">
            <a:spAutoFit/>
          </a:bodyPr>
          <a:lstStyle/>
          <a:p>
            <a:r>
              <a:rPr lang="zh-CN" altLang="en-US" b="1" dirty="0">
                <a:latin typeface="+mn-ea"/>
              </a:rPr>
              <a:t>子</a:t>
            </a:r>
            <a:r>
              <a:rPr lang="zh-CN" altLang="en-US" sz="1800" b="1" dirty="0">
                <a:latin typeface="+mn-ea"/>
              </a:rPr>
              <a:t>系统组织：层次组织，块状组织</a:t>
            </a:r>
            <a:endParaRPr lang="zh-SG" altLang="en-US" dirty="0"/>
          </a:p>
        </p:txBody>
      </p:sp>
    </p:spTree>
    <p:extLst>
      <p:ext uri="{BB962C8B-B14F-4D97-AF65-F5344CB8AC3E}">
        <p14:creationId xmlns:p14="http://schemas.microsoft.com/office/powerpoint/2010/main" val="30390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35B4A97-F7BD-EC7C-31B8-5D54F4AB0017}"/>
              </a:ext>
            </a:extLst>
          </p:cNvPr>
          <p:cNvSpPr>
            <a:spLocks noGrp="1"/>
          </p:cNvSpPr>
          <p:nvPr>
            <p:ph type="body" sz="quarter" idx="10"/>
          </p:nvPr>
        </p:nvSpPr>
        <p:spPr/>
        <p:txBody>
          <a:bodyPr/>
          <a:lstStyle/>
          <a:p>
            <a:endParaRPr lang="zh-SG" altLang="en-US" dirty="0"/>
          </a:p>
        </p:txBody>
      </p:sp>
      <p:sp>
        <p:nvSpPr>
          <p:cNvPr id="4" name="矩形 3">
            <a:extLst>
              <a:ext uri="{FF2B5EF4-FFF2-40B4-BE49-F238E27FC236}">
                <a16:creationId xmlns:a16="http://schemas.microsoft.com/office/drawing/2014/main" id="{318EE191-CFED-52DF-8E58-6FE3987765F1}"/>
              </a:ext>
            </a:extLst>
          </p:cNvPr>
          <p:cNvSpPr/>
          <p:nvPr/>
        </p:nvSpPr>
        <p:spPr>
          <a:xfrm>
            <a:off x="0" y="0"/>
            <a:ext cx="3340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B6268754-D74C-6DC5-5AA5-E87CECEFF196}"/>
              </a:ext>
            </a:extLst>
          </p:cNvPr>
          <p:cNvSpPr/>
          <p:nvPr/>
        </p:nvSpPr>
        <p:spPr>
          <a:xfrm>
            <a:off x="793958" y="1612900"/>
            <a:ext cx="1015662" cy="3632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FBAC09EF-6967-2945-BF32-203AE168E3F5}"/>
              </a:ext>
            </a:extLst>
          </p:cNvPr>
          <p:cNvSpPr/>
          <p:nvPr/>
        </p:nvSpPr>
        <p:spPr>
          <a:xfrm>
            <a:off x="1609466" y="2173056"/>
            <a:ext cx="352556" cy="2671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C8EFFBCF-574A-684C-C200-3DEB1DA48B91}"/>
              </a:ext>
            </a:extLst>
          </p:cNvPr>
          <p:cNvGrpSpPr/>
          <p:nvPr/>
        </p:nvGrpSpPr>
        <p:grpSpPr>
          <a:xfrm>
            <a:off x="514222" y="2081808"/>
            <a:ext cx="3022600" cy="2748508"/>
            <a:chOff x="5722092" y="-1107478"/>
            <a:chExt cx="3022600" cy="2748508"/>
          </a:xfrm>
        </p:grpSpPr>
        <p:sp>
          <p:nvSpPr>
            <p:cNvPr id="8" name="文本框 7">
              <a:extLst>
                <a:ext uri="{FF2B5EF4-FFF2-40B4-BE49-F238E27FC236}">
                  <a16:creationId xmlns:a16="http://schemas.microsoft.com/office/drawing/2014/main" id="{DA7F8D33-1E06-79AE-6BB2-17E8626B666A}"/>
                </a:ext>
              </a:extLst>
            </p:cNvPr>
            <p:cNvSpPr txBox="1"/>
            <p:nvPr/>
          </p:nvSpPr>
          <p:spPr>
            <a:xfrm>
              <a:off x="6360266" y="-1107478"/>
              <a:ext cx="1015662" cy="2308324"/>
            </a:xfrm>
            <a:prstGeom prst="rect">
              <a:avLst/>
            </a:prstGeom>
            <a:noFill/>
          </p:spPr>
          <p:txBody>
            <a:bodyPr wrap="squar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6C96F11C-F511-EA88-A96F-8344306381B4}"/>
                </a:ext>
              </a:extLst>
            </p:cNvPr>
            <p:cNvSpPr/>
            <p:nvPr/>
          </p:nvSpPr>
          <p:spPr>
            <a:xfrm>
              <a:off x="5722092" y="1117810"/>
              <a:ext cx="3022600" cy="523220"/>
            </a:xfrm>
            <a:prstGeom prst="rect">
              <a:avLst/>
            </a:prstGeom>
          </p:spPr>
          <p:txBody>
            <a:bodyPr wrap="square">
              <a:spAutoFit/>
            </a:bodyPr>
            <a:lstStyle/>
            <a:p>
              <a:pPr algn="ctr"/>
              <a:r>
                <a:rPr lang="en-US" altLang="zh-CN" sz="2800" b="1">
                  <a:solidFill>
                    <a:schemeClr val="bg1"/>
                  </a:solidFill>
                  <a:latin typeface="+mj-ea"/>
                </a:rPr>
                <a:t>CONTENT</a:t>
              </a:r>
              <a:endParaRPr lang="zh-CN" altLang="en-US" sz="2800" b="1">
                <a:solidFill>
                  <a:schemeClr val="bg1"/>
                </a:solidFill>
                <a:latin typeface="+mj-ea"/>
              </a:endParaRPr>
            </a:p>
          </p:txBody>
        </p:sp>
      </p:grpSp>
      <p:sp>
        <p:nvSpPr>
          <p:cNvPr id="10" name="矩形 9">
            <a:extLst>
              <a:ext uri="{FF2B5EF4-FFF2-40B4-BE49-F238E27FC236}">
                <a16:creationId xmlns:a16="http://schemas.microsoft.com/office/drawing/2014/main" id="{54C14494-29CD-1F46-B623-E0C51E4828BD}"/>
              </a:ext>
            </a:extLst>
          </p:cNvPr>
          <p:cNvSpPr/>
          <p:nvPr/>
        </p:nvSpPr>
        <p:spPr>
          <a:xfrm>
            <a:off x="757406" y="2768600"/>
            <a:ext cx="7245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F68596A7-AC51-51ED-EF6F-208E7300C8BD}"/>
              </a:ext>
            </a:extLst>
          </p:cNvPr>
          <p:cNvSpPr/>
          <p:nvPr/>
        </p:nvSpPr>
        <p:spPr>
          <a:xfrm>
            <a:off x="3404633" y="0"/>
            <a:ext cx="45719" cy="6878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30FB2CED-9878-DFB5-0DD4-BE9ED0580AB5}"/>
              </a:ext>
            </a:extLst>
          </p:cNvPr>
          <p:cNvGrpSpPr/>
          <p:nvPr/>
        </p:nvGrpSpPr>
        <p:grpSpPr>
          <a:xfrm>
            <a:off x="5102841" y="1155423"/>
            <a:ext cx="5894000" cy="691322"/>
            <a:chOff x="5139627" y="1317583"/>
            <a:chExt cx="5894000" cy="691322"/>
          </a:xfrm>
        </p:grpSpPr>
        <p:sp>
          <p:nvSpPr>
            <p:cNvPr id="11" name="矩形 10">
              <a:extLst>
                <a:ext uri="{FF2B5EF4-FFF2-40B4-BE49-F238E27FC236}">
                  <a16:creationId xmlns:a16="http://schemas.microsoft.com/office/drawing/2014/main" id="{240DA004-2D98-4DF1-F5DC-C0A40866F4B4}"/>
                </a:ext>
              </a:extLst>
            </p:cNvPr>
            <p:cNvSpPr/>
            <p:nvPr/>
          </p:nvSpPr>
          <p:spPr>
            <a:xfrm>
              <a:off x="5701408" y="1374328"/>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2" name="矩形: 圆角 11">
              <a:extLst>
                <a:ext uri="{FF2B5EF4-FFF2-40B4-BE49-F238E27FC236}">
                  <a16:creationId xmlns:a16="http://schemas.microsoft.com/office/drawing/2014/main" id="{E994C410-19B8-F5AE-8A22-AF8BD24E15EF}"/>
                </a:ext>
              </a:extLst>
            </p:cNvPr>
            <p:cNvSpPr/>
            <p:nvPr/>
          </p:nvSpPr>
          <p:spPr>
            <a:xfrm>
              <a:off x="5139627" y="1317583"/>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3" name="文本框 12">
              <a:extLst>
                <a:ext uri="{FF2B5EF4-FFF2-40B4-BE49-F238E27FC236}">
                  <a16:creationId xmlns:a16="http://schemas.microsoft.com/office/drawing/2014/main" id="{073A30A6-087E-B22F-2604-79786290ABB0}"/>
                </a:ext>
              </a:extLst>
            </p:cNvPr>
            <p:cNvSpPr txBox="1"/>
            <p:nvPr/>
          </p:nvSpPr>
          <p:spPr>
            <a:xfrm>
              <a:off x="5165854" y="1351597"/>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01</a:t>
              </a:r>
              <a:endParaRPr lang="zh-CN" altLang="en-US" dirty="0">
                <a:solidFill>
                  <a:prstClr val="white"/>
                </a:solidFill>
                <a:latin typeface="微软雅黑"/>
                <a:ea typeface="微软雅黑"/>
              </a:endParaRPr>
            </a:p>
          </p:txBody>
        </p:sp>
        <p:sp>
          <p:nvSpPr>
            <p:cNvPr id="21" name="文本占位符 28">
              <a:extLst>
                <a:ext uri="{FF2B5EF4-FFF2-40B4-BE49-F238E27FC236}">
                  <a16:creationId xmlns:a16="http://schemas.microsoft.com/office/drawing/2014/main" id="{8F03C96A-A2D2-49CF-2597-C2419635C001}"/>
                </a:ext>
              </a:extLst>
            </p:cNvPr>
            <p:cNvSpPr txBox="1">
              <a:spLocks/>
            </p:cNvSpPr>
            <p:nvPr/>
          </p:nvSpPr>
          <p:spPr>
            <a:xfrm>
              <a:off x="5958774" y="1371827"/>
              <a:ext cx="4432913" cy="584775"/>
            </a:xfrm>
            <a:prstGeom prst="rect">
              <a:avLst/>
            </a:prstGeom>
          </p:spPr>
          <p:txBody>
            <a:bodyPr vert="horz" wrap="square" lIns="91440" tIns="45720" rIns="91440" bIns="45720" rtlCol="0">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363632"/>
                  </a:solidFill>
                </a:rPr>
                <a:t>面向对象设计的准则</a:t>
              </a:r>
              <a:endParaRPr lang="zh-SG" altLang="en-US" dirty="0">
                <a:solidFill>
                  <a:srgbClr val="363632"/>
                </a:solidFill>
              </a:endParaRPr>
            </a:p>
          </p:txBody>
        </p:sp>
      </p:grpSp>
      <p:grpSp>
        <p:nvGrpSpPr>
          <p:cNvPr id="44" name="组合 43">
            <a:extLst>
              <a:ext uri="{FF2B5EF4-FFF2-40B4-BE49-F238E27FC236}">
                <a16:creationId xmlns:a16="http://schemas.microsoft.com/office/drawing/2014/main" id="{A83686A0-551E-7A3C-95EB-9EA87FE6285F}"/>
              </a:ext>
            </a:extLst>
          </p:cNvPr>
          <p:cNvGrpSpPr/>
          <p:nvPr/>
        </p:nvGrpSpPr>
        <p:grpSpPr>
          <a:xfrm>
            <a:off x="5102841" y="2080953"/>
            <a:ext cx="5894000" cy="691322"/>
            <a:chOff x="5139627" y="2242784"/>
            <a:chExt cx="5894000" cy="691322"/>
          </a:xfrm>
        </p:grpSpPr>
        <p:sp>
          <p:nvSpPr>
            <p:cNvPr id="14" name="矩形 13">
              <a:extLst>
                <a:ext uri="{FF2B5EF4-FFF2-40B4-BE49-F238E27FC236}">
                  <a16:creationId xmlns:a16="http://schemas.microsoft.com/office/drawing/2014/main" id="{1366FE6B-9E1F-66CF-2E61-EE25C141DFC7}"/>
                </a:ext>
              </a:extLst>
            </p:cNvPr>
            <p:cNvSpPr/>
            <p:nvPr/>
          </p:nvSpPr>
          <p:spPr>
            <a:xfrm>
              <a:off x="5701408" y="2299529"/>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5" name="矩形: 圆角 14">
              <a:extLst>
                <a:ext uri="{FF2B5EF4-FFF2-40B4-BE49-F238E27FC236}">
                  <a16:creationId xmlns:a16="http://schemas.microsoft.com/office/drawing/2014/main" id="{8558FACD-6330-4F7C-65D5-954660E4B946}"/>
                </a:ext>
              </a:extLst>
            </p:cNvPr>
            <p:cNvSpPr/>
            <p:nvPr/>
          </p:nvSpPr>
          <p:spPr>
            <a:xfrm>
              <a:off x="5139627" y="2242784"/>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文本框 18">
              <a:extLst>
                <a:ext uri="{FF2B5EF4-FFF2-40B4-BE49-F238E27FC236}">
                  <a16:creationId xmlns:a16="http://schemas.microsoft.com/office/drawing/2014/main" id="{77DB71C2-A955-55D4-5E0C-C5E907DD315D}"/>
                </a:ext>
              </a:extLst>
            </p:cNvPr>
            <p:cNvSpPr txBox="1"/>
            <p:nvPr/>
          </p:nvSpPr>
          <p:spPr>
            <a:xfrm>
              <a:off x="5139627" y="2283294"/>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02</a:t>
              </a:r>
              <a:endParaRPr lang="zh-CN" altLang="en-US" dirty="0">
                <a:solidFill>
                  <a:prstClr val="white"/>
                </a:solidFill>
                <a:latin typeface="微软雅黑"/>
                <a:ea typeface="微软雅黑"/>
              </a:endParaRPr>
            </a:p>
          </p:txBody>
        </p:sp>
        <p:sp>
          <p:nvSpPr>
            <p:cNvPr id="22" name="文本占位符 29">
              <a:extLst>
                <a:ext uri="{FF2B5EF4-FFF2-40B4-BE49-F238E27FC236}">
                  <a16:creationId xmlns:a16="http://schemas.microsoft.com/office/drawing/2014/main" id="{1AD76FB6-4A47-E15F-F6A2-A8E8BF245427}"/>
                </a:ext>
              </a:extLst>
            </p:cNvPr>
            <p:cNvSpPr txBox="1">
              <a:spLocks/>
            </p:cNvSpPr>
            <p:nvPr/>
          </p:nvSpPr>
          <p:spPr>
            <a:xfrm>
              <a:off x="5958773" y="2294948"/>
              <a:ext cx="4930356"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363632"/>
                  </a:solidFill>
                </a:rPr>
                <a:t>启发规则</a:t>
              </a:r>
              <a:endParaRPr lang="zh-SG" altLang="en-US" dirty="0">
                <a:solidFill>
                  <a:srgbClr val="363632"/>
                </a:solidFill>
              </a:endParaRPr>
            </a:p>
          </p:txBody>
        </p:sp>
      </p:grpSp>
      <p:grpSp>
        <p:nvGrpSpPr>
          <p:cNvPr id="45" name="组合 44">
            <a:extLst>
              <a:ext uri="{FF2B5EF4-FFF2-40B4-BE49-F238E27FC236}">
                <a16:creationId xmlns:a16="http://schemas.microsoft.com/office/drawing/2014/main" id="{CA13FAF0-75B5-2071-9461-9102C94563B7}"/>
              </a:ext>
            </a:extLst>
          </p:cNvPr>
          <p:cNvGrpSpPr/>
          <p:nvPr/>
        </p:nvGrpSpPr>
        <p:grpSpPr>
          <a:xfrm>
            <a:off x="5102841" y="3006483"/>
            <a:ext cx="5913053" cy="693337"/>
            <a:chOff x="5139627" y="3167985"/>
            <a:chExt cx="5913053" cy="693337"/>
          </a:xfrm>
        </p:grpSpPr>
        <p:sp>
          <p:nvSpPr>
            <p:cNvPr id="16" name="矩形 15">
              <a:extLst>
                <a:ext uri="{FF2B5EF4-FFF2-40B4-BE49-F238E27FC236}">
                  <a16:creationId xmlns:a16="http://schemas.microsoft.com/office/drawing/2014/main" id="{F05AEC3C-0A37-A220-C735-25BBAB156FAC}"/>
                </a:ext>
              </a:extLst>
            </p:cNvPr>
            <p:cNvSpPr/>
            <p:nvPr/>
          </p:nvSpPr>
          <p:spPr>
            <a:xfrm>
              <a:off x="5720461" y="3224730"/>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矩形: 圆角 16">
              <a:extLst>
                <a:ext uri="{FF2B5EF4-FFF2-40B4-BE49-F238E27FC236}">
                  <a16:creationId xmlns:a16="http://schemas.microsoft.com/office/drawing/2014/main" id="{4D765CC9-6CC5-66C2-698E-C40A6162EDBD}"/>
                </a:ext>
              </a:extLst>
            </p:cNvPr>
            <p:cNvSpPr/>
            <p:nvPr/>
          </p:nvSpPr>
          <p:spPr>
            <a:xfrm>
              <a:off x="5158680" y="316798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8" name="文本框 17">
              <a:extLst>
                <a:ext uri="{FF2B5EF4-FFF2-40B4-BE49-F238E27FC236}">
                  <a16:creationId xmlns:a16="http://schemas.microsoft.com/office/drawing/2014/main" id="{7C850352-097B-26DA-4BBC-B59EB604F2C9}"/>
                </a:ext>
              </a:extLst>
            </p:cNvPr>
            <p:cNvSpPr txBox="1"/>
            <p:nvPr/>
          </p:nvSpPr>
          <p:spPr>
            <a:xfrm>
              <a:off x="5139627" y="321499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03</a:t>
              </a:r>
              <a:endParaRPr lang="zh-CN" altLang="en-US" dirty="0">
                <a:solidFill>
                  <a:prstClr val="white"/>
                </a:solidFill>
                <a:latin typeface="微软雅黑"/>
                <a:ea typeface="微软雅黑"/>
              </a:endParaRPr>
            </a:p>
          </p:txBody>
        </p:sp>
        <p:sp>
          <p:nvSpPr>
            <p:cNvPr id="23" name="文本占位符 30">
              <a:extLst>
                <a:ext uri="{FF2B5EF4-FFF2-40B4-BE49-F238E27FC236}">
                  <a16:creationId xmlns:a16="http://schemas.microsoft.com/office/drawing/2014/main" id="{566ADFA8-6881-FE09-1364-D7B03010424C}"/>
                </a:ext>
              </a:extLst>
            </p:cNvPr>
            <p:cNvSpPr txBox="1">
              <a:spLocks/>
            </p:cNvSpPr>
            <p:nvPr/>
          </p:nvSpPr>
          <p:spPr>
            <a:xfrm>
              <a:off x="5977827" y="3238299"/>
              <a:ext cx="5074853"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363632"/>
                  </a:solidFill>
                </a:rPr>
                <a:t>系统分解</a:t>
              </a:r>
              <a:endParaRPr lang="zh-SG" altLang="en-US" dirty="0">
                <a:solidFill>
                  <a:srgbClr val="363632"/>
                </a:solidFill>
              </a:endParaRPr>
            </a:p>
          </p:txBody>
        </p:sp>
      </p:grpSp>
      <p:grpSp>
        <p:nvGrpSpPr>
          <p:cNvPr id="46" name="组合 45">
            <a:extLst>
              <a:ext uri="{FF2B5EF4-FFF2-40B4-BE49-F238E27FC236}">
                <a16:creationId xmlns:a16="http://schemas.microsoft.com/office/drawing/2014/main" id="{E1E962AC-EB1D-953C-E360-F0BEED782C3D}"/>
              </a:ext>
            </a:extLst>
          </p:cNvPr>
          <p:cNvGrpSpPr/>
          <p:nvPr/>
        </p:nvGrpSpPr>
        <p:grpSpPr>
          <a:xfrm>
            <a:off x="5102841" y="3934028"/>
            <a:ext cx="6436767" cy="693337"/>
            <a:chOff x="5139627" y="4095201"/>
            <a:chExt cx="6436767" cy="693337"/>
          </a:xfrm>
        </p:grpSpPr>
        <p:sp>
          <p:nvSpPr>
            <p:cNvPr id="24" name="矩形 23">
              <a:extLst>
                <a:ext uri="{FF2B5EF4-FFF2-40B4-BE49-F238E27FC236}">
                  <a16:creationId xmlns:a16="http://schemas.microsoft.com/office/drawing/2014/main" id="{E510DF69-65DD-AF8C-94E0-B725BBAF7007}"/>
                </a:ext>
              </a:extLst>
            </p:cNvPr>
            <p:cNvSpPr/>
            <p:nvPr/>
          </p:nvSpPr>
          <p:spPr>
            <a:xfrm>
              <a:off x="5720461" y="4151946"/>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5" name="矩形: 圆角 24">
              <a:extLst>
                <a:ext uri="{FF2B5EF4-FFF2-40B4-BE49-F238E27FC236}">
                  <a16:creationId xmlns:a16="http://schemas.microsoft.com/office/drawing/2014/main" id="{CC9CD6AC-7660-AF6B-14BD-E04D9E5A5F0D}"/>
                </a:ext>
              </a:extLst>
            </p:cNvPr>
            <p:cNvSpPr/>
            <p:nvPr/>
          </p:nvSpPr>
          <p:spPr>
            <a:xfrm>
              <a:off x="5158680" y="4095201"/>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id="{0977BE69-9B29-EA07-FC79-AD126C059C90}"/>
                </a:ext>
              </a:extLst>
            </p:cNvPr>
            <p:cNvSpPr txBox="1"/>
            <p:nvPr/>
          </p:nvSpPr>
          <p:spPr>
            <a:xfrm>
              <a:off x="5139627" y="4142207"/>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04</a:t>
              </a:r>
              <a:endParaRPr lang="zh-CN" altLang="en-US" dirty="0">
                <a:solidFill>
                  <a:prstClr val="white"/>
                </a:solidFill>
                <a:latin typeface="微软雅黑"/>
                <a:ea typeface="微软雅黑"/>
              </a:endParaRPr>
            </a:p>
          </p:txBody>
        </p:sp>
        <p:sp>
          <p:nvSpPr>
            <p:cNvPr id="27" name="文本占位符 30">
              <a:extLst>
                <a:ext uri="{FF2B5EF4-FFF2-40B4-BE49-F238E27FC236}">
                  <a16:creationId xmlns:a16="http://schemas.microsoft.com/office/drawing/2014/main" id="{C6A7866C-EDD2-F49E-890F-CE208A72E3F0}"/>
                </a:ext>
              </a:extLst>
            </p:cNvPr>
            <p:cNvSpPr txBox="1">
              <a:spLocks/>
            </p:cNvSpPr>
            <p:nvPr/>
          </p:nvSpPr>
          <p:spPr>
            <a:xfrm>
              <a:off x="5977827" y="4165515"/>
              <a:ext cx="5598567"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0070C0"/>
                  </a:solidFill>
                </a:rPr>
                <a:t>设计子系统</a:t>
              </a:r>
              <a:endParaRPr lang="zh-SG" altLang="en-US" dirty="0">
                <a:solidFill>
                  <a:srgbClr val="0070C0"/>
                </a:solidFill>
              </a:endParaRPr>
            </a:p>
          </p:txBody>
        </p:sp>
      </p:grpSp>
      <p:grpSp>
        <p:nvGrpSpPr>
          <p:cNvPr id="3" name="组合 2">
            <a:extLst>
              <a:ext uri="{FF2B5EF4-FFF2-40B4-BE49-F238E27FC236}">
                <a16:creationId xmlns:a16="http://schemas.microsoft.com/office/drawing/2014/main" id="{4BD55037-2B98-B616-080D-A0D88D682333}"/>
              </a:ext>
            </a:extLst>
          </p:cNvPr>
          <p:cNvGrpSpPr/>
          <p:nvPr/>
        </p:nvGrpSpPr>
        <p:grpSpPr>
          <a:xfrm>
            <a:off x="5102841" y="4861573"/>
            <a:ext cx="5913053" cy="693337"/>
            <a:chOff x="5139627" y="3167985"/>
            <a:chExt cx="5913053" cy="693337"/>
          </a:xfrm>
        </p:grpSpPr>
        <p:sp>
          <p:nvSpPr>
            <p:cNvPr id="28" name="矩形 27">
              <a:extLst>
                <a:ext uri="{FF2B5EF4-FFF2-40B4-BE49-F238E27FC236}">
                  <a16:creationId xmlns:a16="http://schemas.microsoft.com/office/drawing/2014/main" id="{3517D491-CD49-2626-9F39-CB9EDFDF7B99}"/>
                </a:ext>
              </a:extLst>
            </p:cNvPr>
            <p:cNvSpPr/>
            <p:nvPr/>
          </p:nvSpPr>
          <p:spPr>
            <a:xfrm>
              <a:off x="5720461" y="3224730"/>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9" name="矩形: 圆角 28">
              <a:extLst>
                <a:ext uri="{FF2B5EF4-FFF2-40B4-BE49-F238E27FC236}">
                  <a16:creationId xmlns:a16="http://schemas.microsoft.com/office/drawing/2014/main" id="{98D49504-9C64-3BFC-9BEB-8E15E6505D96}"/>
                </a:ext>
              </a:extLst>
            </p:cNvPr>
            <p:cNvSpPr/>
            <p:nvPr/>
          </p:nvSpPr>
          <p:spPr>
            <a:xfrm>
              <a:off x="5158680" y="316798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0" name="文本框 29">
              <a:extLst>
                <a:ext uri="{FF2B5EF4-FFF2-40B4-BE49-F238E27FC236}">
                  <a16:creationId xmlns:a16="http://schemas.microsoft.com/office/drawing/2014/main" id="{729CF9F2-F28B-AEF3-15EC-EBDAAD0F4CAA}"/>
                </a:ext>
              </a:extLst>
            </p:cNvPr>
            <p:cNvSpPr txBox="1"/>
            <p:nvPr/>
          </p:nvSpPr>
          <p:spPr>
            <a:xfrm>
              <a:off x="5139627" y="321499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05</a:t>
              </a:r>
              <a:endParaRPr lang="zh-CN" altLang="en-US" dirty="0">
                <a:solidFill>
                  <a:prstClr val="white"/>
                </a:solidFill>
                <a:latin typeface="微软雅黑"/>
                <a:ea typeface="微软雅黑"/>
              </a:endParaRPr>
            </a:p>
          </p:txBody>
        </p:sp>
        <p:sp>
          <p:nvSpPr>
            <p:cNvPr id="31" name="文本占位符 30">
              <a:extLst>
                <a:ext uri="{FF2B5EF4-FFF2-40B4-BE49-F238E27FC236}">
                  <a16:creationId xmlns:a16="http://schemas.microsoft.com/office/drawing/2014/main" id="{C8887734-255B-A690-0CD0-475CA46A9BFD}"/>
                </a:ext>
              </a:extLst>
            </p:cNvPr>
            <p:cNvSpPr txBox="1">
              <a:spLocks/>
            </p:cNvSpPr>
            <p:nvPr/>
          </p:nvSpPr>
          <p:spPr>
            <a:xfrm>
              <a:off x="5977827" y="3238299"/>
              <a:ext cx="5074853"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tx1"/>
                  </a:solidFill>
                </a:rPr>
                <a:t>设计优化</a:t>
              </a:r>
              <a:endParaRPr lang="zh-SG" altLang="en-US" dirty="0">
                <a:solidFill>
                  <a:schemeClr val="tx1"/>
                </a:solidFill>
              </a:endParaRPr>
            </a:p>
          </p:txBody>
        </p:sp>
      </p:grpSp>
    </p:spTree>
    <p:extLst>
      <p:ext uri="{BB962C8B-B14F-4D97-AF65-F5344CB8AC3E}">
        <p14:creationId xmlns:p14="http://schemas.microsoft.com/office/powerpoint/2010/main" val="34142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设计子系统</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7" name="文本框 6">
            <a:extLst>
              <a:ext uri="{FF2B5EF4-FFF2-40B4-BE49-F238E27FC236}">
                <a16:creationId xmlns:a16="http://schemas.microsoft.com/office/drawing/2014/main" id="{8896A0E0-C757-D2F0-5C3D-D1A42D9A59C3}"/>
              </a:ext>
            </a:extLst>
          </p:cNvPr>
          <p:cNvSpPr txBox="1"/>
          <p:nvPr/>
        </p:nvSpPr>
        <p:spPr>
          <a:xfrm>
            <a:off x="1033466" y="1941784"/>
            <a:ext cx="10727274" cy="400110"/>
          </a:xfrm>
          <a:prstGeom prst="rect">
            <a:avLst/>
          </a:prstGeom>
          <a:noFill/>
        </p:spPr>
        <p:txBody>
          <a:bodyPr wrap="square">
            <a:spAutoFit/>
          </a:bodyPr>
          <a:lstStyle/>
          <a:p>
            <a:r>
              <a:rPr lang="zh-CN" altLang="en-US" sz="2000" b="1" dirty="0">
                <a:latin typeface="+mn-ea"/>
              </a:rPr>
              <a:t>面向对象分析所得出的问题域精确模型，为设计问题域子系统奠定了良好的基础</a:t>
            </a:r>
            <a:endParaRPr lang="zh-SG" altLang="en-US" sz="2000" dirty="0"/>
          </a:p>
        </p:txBody>
      </p:sp>
      <p:sp>
        <p:nvSpPr>
          <p:cNvPr id="4" name="文本框 3">
            <a:extLst>
              <a:ext uri="{FF2B5EF4-FFF2-40B4-BE49-F238E27FC236}">
                <a16:creationId xmlns:a16="http://schemas.microsoft.com/office/drawing/2014/main" id="{E4973155-CEA1-9097-3CD1-7FE72F333CFC}"/>
              </a:ext>
            </a:extLst>
          </p:cNvPr>
          <p:cNvSpPr txBox="1"/>
          <p:nvPr/>
        </p:nvSpPr>
        <p:spPr>
          <a:xfrm>
            <a:off x="994556" y="1286281"/>
            <a:ext cx="2312849" cy="461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algn="ctr"/>
            <a:r>
              <a:rPr lang="zh-CN" altLang="en-US" sz="2400" b="1" dirty="0">
                <a:latin typeface="+mn-ea"/>
              </a:rPr>
              <a:t>问题域子系统</a:t>
            </a:r>
            <a:endParaRPr lang="zh-SG" altLang="en-US" sz="2400" dirty="0"/>
          </a:p>
        </p:txBody>
      </p:sp>
      <p:sp>
        <p:nvSpPr>
          <p:cNvPr id="6" name="文本框 5">
            <a:extLst>
              <a:ext uri="{FF2B5EF4-FFF2-40B4-BE49-F238E27FC236}">
                <a16:creationId xmlns:a16="http://schemas.microsoft.com/office/drawing/2014/main" id="{E578CF88-1501-69B2-DCF2-022C22D0E368}"/>
              </a:ext>
            </a:extLst>
          </p:cNvPr>
          <p:cNvSpPr txBox="1"/>
          <p:nvPr/>
        </p:nvSpPr>
        <p:spPr>
          <a:xfrm>
            <a:off x="1179478" y="2535732"/>
            <a:ext cx="6454593" cy="400110"/>
          </a:xfrm>
          <a:prstGeom prst="rect">
            <a:avLst/>
          </a:prstGeom>
          <a:noFill/>
        </p:spPr>
        <p:txBody>
          <a:bodyPr wrap="square">
            <a:spAutoFit/>
          </a:bodyPr>
          <a:lstStyle/>
          <a:p>
            <a:r>
              <a:rPr lang="zh-SG" altLang="en-US" sz="2000" b="1" dirty="0"/>
              <a:t>（1）</a:t>
            </a:r>
            <a:r>
              <a:rPr lang="zh-CN" altLang="en-US" sz="2000" b="1" dirty="0">
                <a:solidFill>
                  <a:srgbClr val="0070C0"/>
                </a:solidFill>
              </a:rPr>
              <a:t>类的修改</a:t>
            </a:r>
            <a:r>
              <a:rPr lang="zh-CN" altLang="en-US" sz="2000" b="1" dirty="0"/>
              <a:t>：复用已有</a:t>
            </a:r>
            <a:r>
              <a:rPr lang="zh-SG" altLang="en-US" sz="2000" b="1" dirty="0"/>
              <a:t>类</a:t>
            </a:r>
            <a:r>
              <a:rPr lang="zh-CN" altLang="en-US" sz="2000" b="1" dirty="0"/>
              <a:t>；对多个</a:t>
            </a:r>
            <a:r>
              <a:rPr lang="zh-SG" altLang="en-US" sz="2000" b="1" dirty="0"/>
              <a:t>相似</a:t>
            </a:r>
            <a:r>
              <a:rPr lang="zh-CN" altLang="en-US" sz="2000" b="1" dirty="0"/>
              <a:t>类</a:t>
            </a:r>
            <a:r>
              <a:rPr lang="zh-SG" altLang="en-US" sz="2000" b="1" dirty="0"/>
              <a:t>增加父类</a:t>
            </a:r>
          </a:p>
        </p:txBody>
      </p:sp>
      <p:grpSp>
        <p:nvGrpSpPr>
          <p:cNvPr id="15" name="组合 14">
            <a:extLst>
              <a:ext uri="{FF2B5EF4-FFF2-40B4-BE49-F238E27FC236}">
                <a16:creationId xmlns:a16="http://schemas.microsoft.com/office/drawing/2014/main" id="{0F4C05A3-2911-6B3B-0DE7-44B8CA13D2B6}"/>
              </a:ext>
            </a:extLst>
          </p:cNvPr>
          <p:cNvGrpSpPr/>
          <p:nvPr/>
        </p:nvGrpSpPr>
        <p:grpSpPr>
          <a:xfrm>
            <a:off x="7684870" y="2476975"/>
            <a:ext cx="1368425" cy="1012826"/>
            <a:chOff x="7461133" y="2416174"/>
            <a:chExt cx="1368425" cy="1012826"/>
          </a:xfrm>
        </p:grpSpPr>
        <p:sp>
          <p:nvSpPr>
            <p:cNvPr id="8" name="Rectangle 6">
              <a:extLst>
                <a:ext uri="{FF2B5EF4-FFF2-40B4-BE49-F238E27FC236}">
                  <a16:creationId xmlns:a16="http://schemas.microsoft.com/office/drawing/2014/main" id="{07E028EE-7790-CB98-F16B-6FCE0A843B0D}"/>
                </a:ext>
              </a:extLst>
            </p:cNvPr>
            <p:cNvSpPr>
              <a:spLocks noChangeArrowheads="1"/>
            </p:cNvSpPr>
            <p:nvPr/>
          </p:nvSpPr>
          <p:spPr bwMode="auto">
            <a:xfrm>
              <a:off x="7461133" y="2690812"/>
              <a:ext cx="1368425" cy="73818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SG" altLang="en-US" b="1"/>
            </a:p>
          </p:txBody>
        </p:sp>
        <p:sp>
          <p:nvSpPr>
            <p:cNvPr id="9" name="Text Box 7">
              <a:extLst>
                <a:ext uri="{FF2B5EF4-FFF2-40B4-BE49-F238E27FC236}">
                  <a16:creationId xmlns:a16="http://schemas.microsoft.com/office/drawing/2014/main" id="{6464B1CF-988F-A355-EC38-9AD35CD97BB6}"/>
                </a:ext>
              </a:extLst>
            </p:cNvPr>
            <p:cNvSpPr txBox="1">
              <a:spLocks noChangeArrowheads="1"/>
            </p:cNvSpPr>
            <p:nvPr/>
          </p:nvSpPr>
          <p:spPr bwMode="auto">
            <a:xfrm>
              <a:off x="7537333" y="2416174"/>
              <a:ext cx="1063625" cy="274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200" b="1" dirty="0"/>
                <a:t>用户</a:t>
              </a:r>
            </a:p>
          </p:txBody>
        </p:sp>
        <p:sp>
          <p:nvSpPr>
            <p:cNvPr id="12" name="Text Box 9">
              <a:extLst>
                <a:ext uri="{FF2B5EF4-FFF2-40B4-BE49-F238E27FC236}">
                  <a16:creationId xmlns:a16="http://schemas.microsoft.com/office/drawing/2014/main" id="{81475465-BFA9-E18F-1EB2-A400EA35E595}"/>
                </a:ext>
              </a:extLst>
            </p:cNvPr>
            <p:cNvSpPr txBox="1">
              <a:spLocks noChangeArrowheads="1"/>
            </p:cNvSpPr>
            <p:nvPr/>
          </p:nvSpPr>
          <p:spPr bwMode="auto">
            <a:xfrm>
              <a:off x="7575433" y="2801937"/>
              <a:ext cx="608013" cy="274638"/>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200" b="1" dirty="0"/>
                <a:t> </a:t>
              </a:r>
              <a:r>
                <a:rPr lang="zh-CN" altLang="en-US" sz="1200" b="1" dirty="0"/>
                <a:t>医生</a:t>
              </a:r>
            </a:p>
          </p:txBody>
        </p:sp>
        <p:sp>
          <p:nvSpPr>
            <p:cNvPr id="13" name="Text Box 11">
              <a:extLst>
                <a:ext uri="{FF2B5EF4-FFF2-40B4-BE49-F238E27FC236}">
                  <a16:creationId xmlns:a16="http://schemas.microsoft.com/office/drawing/2014/main" id="{07D04DBA-1896-C75F-8F4A-062EE2677507}"/>
                </a:ext>
              </a:extLst>
            </p:cNvPr>
            <p:cNvSpPr txBox="1">
              <a:spLocks noChangeArrowheads="1"/>
            </p:cNvSpPr>
            <p:nvPr/>
          </p:nvSpPr>
          <p:spPr bwMode="auto">
            <a:xfrm>
              <a:off x="7586546" y="3108324"/>
              <a:ext cx="1090613" cy="274638"/>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200" b="1"/>
                <a:t>值班护士</a:t>
              </a:r>
            </a:p>
          </p:txBody>
        </p:sp>
        <p:sp>
          <p:nvSpPr>
            <p:cNvPr id="14" name="Text Box 13">
              <a:extLst>
                <a:ext uri="{FF2B5EF4-FFF2-40B4-BE49-F238E27FC236}">
                  <a16:creationId xmlns:a16="http://schemas.microsoft.com/office/drawing/2014/main" id="{B99943A0-E6E1-D8F1-ECC7-F2CD23BB5656}"/>
                </a:ext>
              </a:extLst>
            </p:cNvPr>
            <p:cNvSpPr txBox="1">
              <a:spLocks noChangeArrowheads="1"/>
            </p:cNvSpPr>
            <p:nvPr/>
          </p:nvSpPr>
          <p:spPr bwMode="auto">
            <a:xfrm>
              <a:off x="8170746" y="2800349"/>
              <a:ext cx="608013" cy="274638"/>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200" b="1"/>
                <a:t> </a:t>
              </a:r>
              <a:r>
                <a:rPr lang="zh-CN" altLang="en-US" sz="1200" b="1"/>
                <a:t>病人</a:t>
              </a:r>
            </a:p>
          </p:txBody>
        </p:sp>
      </p:grpSp>
    </p:spTree>
    <p:extLst>
      <p:ext uri="{BB962C8B-B14F-4D97-AF65-F5344CB8AC3E}">
        <p14:creationId xmlns:p14="http://schemas.microsoft.com/office/powerpoint/2010/main" val="4030310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设计子系统</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7" name="文本框 6">
            <a:extLst>
              <a:ext uri="{FF2B5EF4-FFF2-40B4-BE49-F238E27FC236}">
                <a16:creationId xmlns:a16="http://schemas.microsoft.com/office/drawing/2014/main" id="{8896A0E0-C757-D2F0-5C3D-D1A42D9A59C3}"/>
              </a:ext>
            </a:extLst>
          </p:cNvPr>
          <p:cNvSpPr txBox="1"/>
          <p:nvPr/>
        </p:nvSpPr>
        <p:spPr>
          <a:xfrm>
            <a:off x="1033466" y="1941784"/>
            <a:ext cx="10727274" cy="400110"/>
          </a:xfrm>
          <a:prstGeom prst="rect">
            <a:avLst/>
          </a:prstGeom>
          <a:noFill/>
        </p:spPr>
        <p:txBody>
          <a:bodyPr wrap="square">
            <a:spAutoFit/>
          </a:bodyPr>
          <a:lstStyle/>
          <a:p>
            <a:r>
              <a:rPr lang="zh-CN" altLang="en-US" sz="2000" b="1" dirty="0">
                <a:latin typeface="+mn-ea"/>
              </a:rPr>
              <a:t>面向对象分析所得出的问题域精确模型，为设计问题域子系统奠定了良好的基础</a:t>
            </a:r>
            <a:endParaRPr lang="zh-SG" altLang="en-US" sz="2000" dirty="0"/>
          </a:p>
        </p:txBody>
      </p:sp>
      <p:sp>
        <p:nvSpPr>
          <p:cNvPr id="4" name="文本框 3">
            <a:extLst>
              <a:ext uri="{FF2B5EF4-FFF2-40B4-BE49-F238E27FC236}">
                <a16:creationId xmlns:a16="http://schemas.microsoft.com/office/drawing/2014/main" id="{E4973155-CEA1-9097-3CD1-7FE72F333CFC}"/>
              </a:ext>
            </a:extLst>
          </p:cNvPr>
          <p:cNvSpPr txBox="1"/>
          <p:nvPr/>
        </p:nvSpPr>
        <p:spPr>
          <a:xfrm>
            <a:off x="994556" y="1286281"/>
            <a:ext cx="2312849" cy="461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algn="ctr"/>
            <a:r>
              <a:rPr lang="zh-CN" altLang="en-US" sz="2400" b="1" dirty="0">
                <a:latin typeface="+mn-ea"/>
              </a:rPr>
              <a:t>问题域子系统</a:t>
            </a:r>
            <a:endParaRPr lang="zh-SG" altLang="en-US" sz="2400" dirty="0"/>
          </a:p>
        </p:txBody>
      </p:sp>
      <p:sp>
        <p:nvSpPr>
          <p:cNvPr id="6" name="文本框 5">
            <a:extLst>
              <a:ext uri="{FF2B5EF4-FFF2-40B4-BE49-F238E27FC236}">
                <a16:creationId xmlns:a16="http://schemas.microsoft.com/office/drawing/2014/main" id="{E578CF88-1501-69B2-DCF2-022C22D0E368}"/>
              </a:ext>
            </a:extLst>
          </p:cNvPr>
          <p:cNvSpPr txBox="1"/>
          <p:nvPr/>
        </p:nvSpPr>
        <p:spPr>
          <a:xfrm>
            <a:off x="1179478" y="2535732"/>
            <a:ext cx="6454593" cy="400110"/>
          </a:xfrm>
          <a:prstGeom prst="rect">
            <a:avLst/>
          </a:prstGeom>
          <a:noFill/>
        </p:spPr>
        <p:txBody>
          <a:bodyPr wrap="square">
            <a:spAutoFit/>
          </a:bodyPr>
          <a:lstStyle/>
          <a:p>
            <a:r>
              <a:rPr lang="zh-SG" altLang="en-US" sz="2000" b="1" dirty="0"/>
              <a:t>（1）</a:t>
            </a:r>
            <a:r>
              <a:rPr lang="zh-CN" altLang="en-US" sz="2000" b="1" dirty="0">
                <a:solidFill>
                  <a:srgbClr val="0070C0"/>
                </a:solidFill>
              </a:rPr>
              <a:t>类的修改</a:t>
            </a:r>
            <a:r>
              <a:rPr lang="zh-CN" altLang="en-US" sz="2000" b="1" dirty="0"/>
              <a:t>：复用已有</a:t>
            </a:r>
            <a:r>
              <a:rPr lang="zh-SG" altLang="en-US" sz="2000" b="1" dirty="0"/>
              <a:t>类</a:t>
            </a:r>
            <a:r>
              <a:rPr lang="zh-CN" altLang="en-US" sz="2000" b="1" dirty="0"/>
              <a:t>；对多个</a:t>
            </a:r>
            <a:r>
              <a:rPr lang="zh-SG" altLang="en-US" sz="2000" b="1" dirty="0"/>
              <a:t>相似</a:t>
            </a:r>
            <a:r>
              <a:rPr lang="zh-CN" altLang="en-US" sz="2000" b="1" dirty="0"/>
              <a:t>类</a:t>
            </a:r>
            <a:r>
              <a:rPr lang="zh-SG" altLang="en-US" sz="2000" b="1" dirty="0"/>
              <a:t>增加父类</a:t>
            </a:r>
          </a:p>
        </p:txBody>
      </p:sp>
      <p:sp>
        <p:nvSpPr>
          <p:cNvPr id="10" name="文本框 9">
            <a:extLst>
              <a:ext uri="{FF2B5EF4-FFF2-40B4-BE49-F238E27FC236}">
                <a16:creationId xmlns:a16="http://schemas.microsoft.com/office/drawing/2014/main" id="{B13B1AD9-8ECE-79FA-8EC8-42980DC6C9BC}"/>
              </a:ext>
            </a:extLst>
          </p:cNvPr>
          <p:cNvSpPr txBox="1"/>
          <p:nvPr/>
        </p:nvSpPr>
        <p:spPr>
          <a:xfrm>
            <a:off x="1179478" y="3109146"/>
            <a:ext cx="5761207" cy="400110"/>
          </a:xfrm>
          <a:prstGeom prst="rect">
            <a:avLst/>
          </a:prstGeom>
          <a:noFill/>
        </p:spPr>
        <p:txBody>
          <a:bodyPr wrap="square">
            <a:spAutoFit/>
          </a:bodyPr>
          <a:lstStyle/>
          <a:p>
            <a:r>
              <a:rPr lang="zh-SG" altLang="en-US" sz="2000" b="1" dirty="0"/>
              <a:t>（2）</a:t>
            </a:r>
            <a:r>
              <a:rPr lang="zh-CN" altLang="en-US" sz="2000" b="1" dirty="0">
                <a:solidFill>
                  <a:srgbClr val="0070C0"/>
                </a:solidFill>
              </a:rPr>
              <a:t>关系调整</a:t>
            </a:r>
            <a:r>
              <a:rPr lang="zh-CN" altLang="en-US" sz="2000" b="1" dirty="0"/>
              <a:t>：</a:t>
            </a:r>
            <a:r>
              <a:rPr lang="zh-SG" altLang="en-US" sz="2000" b="1" dirty="0"/>
              <a:t>按编程语言调整继承关系</a:t>
            </a:r>
          </a:p>
        </p:txBody>
      </p:sp>
      <p:grpSp>
        <p:nvGrpSpPr>
          <p:cNvPr id="15" name="组合 14">
            <a:extLst>
              <a:ext uri="{FF2B5EF4-FFF2-40B4-BE49-F238E27FC236}">
                <a16:creationId xmlns:a16="http://schemas.microsoft.com/office/drawing/2014/main" id="{0F4C05A3-2911-6B3B-0DE7-44B8CA13D2B6}"/>
              </a:ext>
            </a:extLst>
          </p:cNvPr>
          <p:cNvGrpSpPr/>
          <p:nvPr/>
        </p:nvGrpSpPr>
        <p:grpSpPr>
          <a:xfrm>
            <a:off x="6397103" y="3129680"/>
            <a:ext cx="1368425" cy="1012826"/>
            <a:chOff x="7461133" y="2416174"/>
            <a:chExt cx="1368425" cy="1012826"/>
          </a:xfrm>
        </p:grpSpPr>
        <p:sp>
          <p:nvSpPr>
            <p:cNvPr id="8" name="Rectangle 6">
              <a:extLst>
                <a:ext uri="{FF2B5EF4-FFF2-40B4-BE49-F238E27FC236}">
                  <a16:creationId xmlns:a16="http://schemas.microsoft.com/office/drawing/2014/main" id="{07E028EE-7790-CB98-F16B-6FCE0A843B0D}"/>
                </a:ext>
              </a:extLst>
            </p:cNvPr>
            <p:cNvSpPr>
              <a:spLocks noChangeArrowheads="1"/>
            </p:cNvSpPr>
            <p:nvPr/>
          </p:nvSpPr>
          <p:spPr bwMode="auto">
            <a:xfrm>
              <a:off x="7461133" y="2690812"/>
              <a:ext cx="1368425" cy="73818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SG" altLang="en-US" b="1">
                <a:latin typeface="+mn-ea"/>
                <a:ea typeface="+mn-ea"/>
              </a:endParaRPr>
            </a:p>
          </p:txBody>
        </p:sp>
        <p:sp>
          <p:nvSpPr>
            <p:cNvPr id="9" name="Text Box 7">
              <a:extLst>
                <a:ext uri="{FF2B5EF4-FFF2-40B4-BE49-F238E27FC236}">
                  <a16:creationId xmlns:a16="http://schemas.microsoft.com/office/drawing/2014/main" id="{6464B1CF-988F-A355-EC38-9AD35CD97BB6}"/>
                </a:ext>
              </a:extLst>
            </p:cNvPr>
            <p:cNvSpPr txBox="1">
              <a:spLocks noChangeArrowheads="1"/>
            </p:cNvSpPr>
            <p:nvPr/>
          </p:nvSpPr>
          <p:spPr bwMode="auto">
            <a:xfrm>
              <a:off x="7537333" y="2416174"/>
              <a:ext cx="1063625" cy="276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200" b="1" dirty="0">
                  <a:latin typeface="+mn-ea"/>
                  <a:ea typeface="+mn-ea"/>
                </a:rPr>
                <a:t>医护人员</a:t>
              </a:r>
            </a:p>
          </p:txBody>
        </p:sp>
        <p:sp>
          <p:nvSpPr>
            <p:cNvPr id="12" name="Text Box 9">
              <a:extLst>
                <a:ext uri="{FF2B5EF4-FFF2-40B4-BE49-F238E27FC236}">
                  <a16:creationId xmlns:a16="http://schemas.microsoft.com/office/drawing/2014/main" id="{81475465-BFA9-E18F-1EB2-A400EA35E595}"/>
                </a:ext>
              </a:extLst>
            </p:cNvPr>
            <p:cNvSpPr txBox="1">
              <a:spLocks noChangeArrowheads="1"/>
            </p:cNvSpPr>
            <p:nvPr/>
          </p:nvSpPr>
          <p:spPr bwMode="auto">
            <a:xfrm>
              <a:off x="7575433" y="2801937"/>
              <a:ext cx="608013" cy="274638"/>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200" b="1" dirty="0">
                  <a:latin typeface="+mn-ea"/>
                  <a:ea typeface="+mn-ea"/>
                </a:rPr>
                <a:t> </a:t>
              </a:r>
              <a:r>
                <a:rPr lang="zh-CN" altLang="en-US" sz="1200" b="1" dirty="0">
                  <a:latin typeface="+mn-ea"/>
                  <a:ea typeface="+mn-ea"/>
                </a:rPr>
                <a:t>医生</a:t>
              </a:r>
            </a:p>
          </p:txBody>
        </p:sp>
        <p:sp>
          <p:nvSpPr>
            <p:cNvPr id="13" name="Text Box 11">
              <a:extLst>
                <a:ext uri="{FF2B5EF4-FFF2-40B4-BE49-F238E27FC236}">
                  <a16:creationId xmlns:a16="http://schemas.microsoft.com/office/drawing/2014/main" id="{07D04DBA-1896-C75F-8F4A-062EE2677507}"/>
                </a:ext>
              </a:extLst>
            </p:cNvPr>
            <p:cNvSpPr txBox="1">
              <a:spLocks noChangeArrowheads="1"/>
            </p:cNvSpPr>
            <p:nvPr/>
          </p:nvSpPr>
          <p:spPr bwMode="auto">
            <a:xfrm>
              <a:off x="7586546" y="3108324"/>
              <a:ext cx="1090613" cy="274638"/>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200" b="1">
                  <a:latin typeface="+mn-ea"/>
                  <a:ea typeface="+mn-ea"/>
                </a:rPr>
                <a:t>值班护士</a:t>
              </a:r>
            </a:p>
          </p:txBody>
        </p:sp>
        <p:sp>
          <p:nvSpPr>
            <p:cNvPr id="14" name="Text Box 13">
              <a:extLst>
                <a:ext uri="{FF2B5EF4-FFF2-40B4-BE49-F238E27FC236}">
                  <a16:creationId xmlns:a16="http://schemas.microsoft.com/office/drawing/2014/main" id="{B99943A0-E6E1-D8F1-ECC7-F2CD23BB5656}"/>
                </a:ext>
              </a:extLst>
            </p:cNvPr>
            <p:cNvSpPr txBox="1">
              <a:spLocks noChangeArrowheads="1"/>
            </p:cNvSpPr>
            <p:nvPr/>
          </p:nvSpPr>
          <p:spPr bwMode="auto">
            <a:xfrm>
              <a:off x="8170746" y="2800349"/>
              <a:ext cx="608013" cy="274638"/>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200" b="1" dirty="0">
                  <a:latin typeface="+mn-ea"/>
                  <a:ea typeface="+mn-ea"/>
                </a:rPr>
                <a:t> </a:t>
              </a:r>
              <a:endParaRPr lang="zh-CN" altLang="en-US" sz="1200" b="1" dirty="0">
                <a:latin typeface="+mn-ea"/>
                <a:ea typeface="+mn-ea"/>
              </a:endParaRPr>
            </a:p>
          </p:txBody>
        </p:sp>
      </p:grpSp>
    </p:spTree>
    <p:extLst>
      <p:ext uri="{BB962C8B-B14F-4D97-AF65-F5344CB8AC3E}">
        <p14:creationId xmlns:p14="http://schemas.microsoft.com/office/powerpoint/2010/main" val="1337328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设计子系统</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7" name="文本框 6">
            <a:extLst>
              <a:ext uri="{FF2B5EF4-FFF2-40B4-BE49-F238E27FC236}">
                <a16:creationId xmlns:a16="http://schemas.microsoft.com/office/drawing/2014/main" id="{8896A0E0-C757-D2F0-5C3D-D1A42D9A59C3}"/>
              </a:ext>
            </a:extLst>
          </p:cNvPr>
          <p:cNvSpPr txBox="1"/>
          <p:nvPr/>
        </p:nvSpPr>
        <p:spPr>
          <a:xfrm>
            <a:off x="1033466" y="1941784"/>
            <a:ext cx="10727274" cy="400110"/>
          </a:xfrm>
          <a:prstGeom prst="rect">
            <a:avLst/>
          </a:prstGeom>
          <a:noFill/>
        </p:spPr>
        <p:txBody>
          <a:bodyPr wrap="square">
            <a:spAutoFit/>
          </a:bodyPr>
          <a:lstStyle/>
          <a:p>
            <a:r>
              <a:rPr lang="zh-CN" altLang="en-US" sz="2000" b="1" dirty="0">
                <a:latin typeface="+mn-ea"/>
              </a:rPr>
              <a:t>面向对象分析所得出的问题域精确模型，为设计问题域子系统奠定了良好的基础。</a:t>
            </a:r>
            <a:endParaRPr lang="zh-SG" altLang="en-US" sz="2000" dirty="0"/>
          </a:p>
        </p:txBody>
      </p:sp>
      <p:sp>
        <p:nvSpPr>
          <p:cNvPr id="4" name="文本框 3">
            <a:extLst>
              <a:ext uri="{FF2B5EF4-FFF2-40B4-BE49-F238E27FC236}">
                <a16:creationId xmlns:a16="http://schemas.microsoft.com/office/drawing/2014/main" id="{E4973155-CEA1-9097-3CD1-7FE72F333CFC}"/>
              </a:ext>
            </a:extLst>
          </p:cNvPr>
          <p:cNvSpPr txBox="1"/>
          <p:nvPr/>
        </p:nvSpPr>
        <p:spPr>
          <a:xfrm>
            <a:off x="994556" y="1286281"/>
            <a:ext cx="2312849" cy="461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algn="ctr"/>
            <a:r>
              <a:rPr lang="zh-CN" altLang="en-US" sz="2400" b="1" dirty="0">
                <a:latin typeface="+mn-ea"/>
              </a:rPr>
              <a:t>问题域子系统</a:t>
            </a:r>
            <a:endParaRPr lang="zh-SG" altLang="en-US" sz="2400" dirty="0"/>
          </a:p>
        </p:txBody>
      </p:sp>
      <p:sp>
        <p:nvSpPr>
          <p:cNvPr id="6" name="文本框 5">
            <a:extLst>
              <a:ext uri="{FF2B5EF4-FFF2-40B4-BE49-F238E27FC236}">
                <a16:creationId xmlns:a16="http://schemas.microsoft.com/office/drawing/2014/main" id="{E578CF88-1501-69B2-DCF2-022C22D0E368}"/>
              </a:ext>
            </a:extLst>
          </p:cNvPr>
          <p:cNvSpPr txBox="1"/>
          <p:nvPr/>
        </p:nvSpPr>
        <p:spPr>
          <a:xfrm>
            <a:off x="1179478" y="2535732"/>
            <a:ext cx="6454593" cy="400110"/>
          </a:xfrm>
          <a:prstGeom prst="rect">
            <a:avLst/>
          </a:prstGeom>
          <a:noFill/>
        </p:spPr>
        <p:txBody>
          <a:bodyPr wrap="square">
            <a:spAutoFit/>
          </a:bodyPr>
          <a:lstStyle/>
          <a:p>
            <a:r>
              <a:rPr lang="zh-SG" altLang="en-US" sz="2000" b="1" dirty="0"/>
              <a:t>（1）</a:t>
            </a:r>
            <a:r>
              <a:rPr lang="zh-CN" altLang="en-US" sz="2000" b="1" dirty="0">
                <a:solidFill>
                  <a:srgbClr val="0070C0"/>
                </a:solidFill>
              </a:rPr>
              <a:t>类的修改</a:t>
            </a:r>
            <a:r>
              <a:rPr lang="zh-CN" altLang="en-US" sz="2000" b="1" dirty="0"/>
              <a:t>：复用已有</a:t>
            </a:r>
            <a:r>
              <a:rPr lang="zh-SG" altLang="en-US" sz="2000" b="1" dirty="0"/>
              <a:t>类</a:t>
            </a:r>
            <a:r>
              <a:rPr lang="zh-CN" altLang="en-US" sz="2000" b="1" dirty="0"/>
              <a:t>；对多个</a:t>
            </a:r>
            <a:r>
              <a:rPr lang="zh-SG" altLang="en-US" sz="2000" b="1" dirty="0"/>
              <a:t>相似</a:t>
            </a:r>
            <a:r>
              <a:rPr lang="zh-CN" altLang="en-US" sz="2000" b="1" dirty="0"/>
              <a:t>类</a:t>
            </a:r>
            <a:r>
              <a:rPr lang="zh-SG" altLang="en-US" sz="2000" b="1" dirty="0"/>
              <a:t>增加父类</a:t>
            </a:r>
          </a:p>
        </p:txBody>
      </p:sp>
      <p:sp>
        <p:nvSpPr>
          <p:cNvPr id="10" name="文本框 9">
            <a:extLst>
              <a:ext uri="{FF2B5EF4-FFF2-40B4-BE49-F238E27FC236}">
                <a16:creationId xmlns:a16="http://schemas.microsoft.com/office/drawing/2014/main" id="{B13B1AD9-8ECE-79FA-8EC8-42980DC6C9BC}"/>
              </a:ext>
            </a:extLst>
          </p:cNvPr>
          <p:cNvSpPr txBox="1"/>
          <p:nvPr/>
        </p:nvSpPr>
        <p:spPr>
          <a:xfrm>
            <a:off x="1179478" y="3109146"/>
            <a:ext cx="5761207" cy="400110"/>
          </a:xfrm>
          <a:prstGeom prst="rect">
            <a:avLst/>
          </a:prstGeom>
          <a:noFill/>
        </p:spPr>
        <p:txBody>
          <a:bodyPr wrap="square">
            <a:spAutoFit/>
          </a:bodyPr>
          <a:lstStyle/>
          <a:p>
            <a:r>
              <a:rPr lang="zh-SG" altLang="en-US" sz="2000" b="1" dirty="0"/>
              <a:t>（2）</a:t>
            </a:r>
            <a:r>
              <a:rPr lang="zh-CN" altLang="en-US" sz="2000" b="1" dirty="0">
                <a:solidFill>
                  <a:srgbClr val="0070C0"/>
                </a:solidFill>
              </a:rPr>
              <a:t>关系调整</a:t>
            </a:r>
            <a:r>
              <a:rPr lang="zh-CN" altLang="en-US" sz="2000" b="1" dirty="0"/>
              <a:t>：</a:t>
            </a:r>
            <a:r>
              <a:rPr lang="zh-SG" altLang="en-US" sz="2000" b="1" dirty="0"/>
              <a:t>按编程语言调整继承关系</a:t>
            </a:r>
          </a:p>
        </p:txBody>
      </p:sp>
      <p:sp>
        <p:nvSpPr>
          <p:cNvPr id="11" name="文本框 10">
            <a:extLst>
              <a:ext uri="{FF2B5EF4-FFF2-40B4-BE49-F238E27FC236}">
                <a16:creationId xmlns:a16="http://schemas.microsoft.com/office/drawing/2014/main" id="{7A72E286-DC50-6528-6E98-20903F8B320C}"/>
              </a:ext>
            </a:extLst>
          </p:cNvPr>
          <p:cNvSpPr txBox="1"/>
          <p:nvPr/>
        </p:nvSpPr>
        <p:spPr>
          <a:xfrm>
            <a:off x="1179477" y="3682560"/>
            <a:ext cx="4432255" cy="1907189"/>
          </a:xfrm>
          <a:prstGeom prst="rect">
            <a:avLst/>
          </a:prstGeom>
          <a:noFill/>
        </p:spPr>
        <p:txBody>
          <a:bodyPr wrap="square">
            <a:spAutoFit/>
          </a:bodyPr>
          <a:lstStyle/>
          <a:p>
            <a:pPr>
              <a:lnSpc>
                <a:spcPct val="120000"/>
              </a:lnSpc>
            </a:pPr>
            <a:r>
              <a:rPr lang="zh-SG" altLang="en-US" sz="2000" b="1" dirty="0"/>
              <a:t>（3）</a:t>
            </a:r>
            <a:r>
              <a:rPr lang="zh-SG" altLang="en-US" sz="2000" b="1" dirty="0">
                <a:solidFill>
                  <a:srgbClr val="0070C0"/>
                </a:solidFill>
              </a:rPr>
              <a:t>提高性能</a:t>
            </a:r>
            <a:r>
              <a:rPr lang="zh-CN" altLang="en-US" sz="2000" b="1" dirty="0"/>
              <a:t>：</a:t>
            </a:r>
            <a:r>
              <a:rPr lang="zh-SG" altLang="en-US" sz="2000" b="1" dirty="0"/>
              <a:t>把需要频繁交换信息的对象放在一台处理机上</a:t>
            </a:r>
            <a:r>
              <a:rPr lang="zh-CN" altLang="en-US" sz="2000" b="1" dirty="0"/>
              <a:t>；</a:t>
            </a:r>
            <a:r>
              <a:rPr lang="zh-SG" altLang="en-US" sz="2000" b="1" dirty="0"/>
              <a:t>增加属性或类，以保存中间结果，提高系统的并发度</a:t>
            </a:r>
            <a:r>
              <a:rPr lang="zh-CN" altLang="en-US" sz="2000" b="1" dirty="0"/>
              <a:t>；</a:t>
            </a:r>
            <a:r>
              <a:rPr lang="zh-SG" altLang="en-US" sz="2000" b="1" dirty="0"/>
              <a:t>增加或减少主题对象，合并通信频繁的种类</a:t>
            </a:r>
          </a:p>
        </p:txBody>
      </p:sp>
      <p:sp>
        <p:nvSpPr>
          <p:cNvPr id="3" name="Rectangle 16">
            <a:extLst>
              <a:ext uri="{FF2B5EF4-FFF2-40B4-BE49-F238E27FC236}">
                <a16:creationId xmlns:a16="http://schemas.microsoft.com/office/drawing/2014/main" id="{9BDD5747-8099-2440-AF2C-7B777F38FBDF}"/>
              </a:ext>
            </a:extLst>
          </p:cNvPr>
          <p:cNvSpPr>
            <a:spLocks noChangeArrowheads="1"/>
          </p:cNvSpPr>
          <p:nvPr/>
        </p:nvSpPr>
        <p:spPr bwMode="auto">
          <a:xfrm>
            <a:off x="10263105" y="4139089"/>
            <a:ext cx="1290638" cy="682625"/>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SG" altLang="en-US" b="1">
              <a:latin typeface="+mn-ea"/>
              <a:ea typeface="+mn-ea"/>
            </a:endParaRPr>
          </a:p>
        </p:txBody>
      </p:sp>
      <p:sp>
        <p:nvSpPr>
          <p:cNvPr id="5" name="Text Box 17">
            <a:extLst>
              <a:ext uri="{FF2B5EF4-FFF2-40B4-BE49-F238E27FC236}">
                <a16:creationId xmlns:a16="http://schemas.microsoft.com/office/drawing/2014/main" id="{9A9264CD-5924-5646-A00C-A55F40BD23D1}"/>
              </a:ext>
            </a:extLst>
          </p:cNvPr>
          <p:cNvSpPr txBox="1">
            <a:spLocks noChangeArrowheads="1"/>
          </p:cNvSpPr>
          <p:nvPr/>
        </p:nvSpPr>
        <p:spPr bwMode="auto">
          <a:xfrm>
            <a:off x="10334543" y="3848577"/>
            <a:ext cx="10048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200" b="1">
                <a:latin typeface="+mn-ea"/>
                <a:ea typeface="+mn-ea"/>
              </a:rPr>
              <a:t>病历管理</a:t>
            </a:r>
          </a:p>
        </p:txBody>
      </p:sp>
      <p:sp>
        <p:nvSpPr>
          <p:cNvPr id="16" name="Text Box 19">
            <a:extLst>
              <a:ext uri="{FF2B5EF4-FFF2-40B4-BE49-F238E27FC236}">
                <a16:creationId xmlns:a16="http://schemas.microsoft.com/office/drawing/2014/main" id="{B5FA146D-BF30-44E5-8177-D5D4175E5ED5}"/>
              </a:ext>
            </a:extLst>
          </p:cNvPr>
          <p:cNvSpPr txBox="1">
            <a:spLocks noChangeArrowheads="1"/>
          </p:cNvSpPr>
          <p:nvPr/>
        </p:nvSpPr>
        <p:spPr bwMode="auto">
          <a:xfrm>
            <a:off x="10371055" y="4304189"/>
            <a:ext cx="7667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200" b="1">
                <a:latin typeface="+mn-ea"/>
                <a:ea typeface="+mn-ea"/>
              </a:rPr>
              <a:t> </a:t>
            </a:r>
            <a:r>
              <a:rPr lang="zh-CN" altLang="en-US" sz="1200" b="1">
                <a:latin typeface="+mn-ea"/>
                <a:ea typeface="+mn-ea"/>
              </a:rPr>
              <a:t>病历</a:t>
            </a:r>
          </a:p>
        </p:txBody>
      </p:sp>
      <p:sp>
        <p:nvSpPr>
          <p:cNvPr id="18" name="Rectangle 28">
            <a:extLst>
              <a:ext uri="{FF2B5EF4-FFF2-40B4-BE49-F238E27FC236}">
                <a16:creationId xmlns:a16="http://schemas.microsoft.com/office/drawing/2014/main" id="{60B9F644-9370-A8F9-6B32-93D61144E0C9}"/>
              </a:ext>
            </a:extLst>
          </p:cNvPr>
          <p:cNvSpPr>
            <a:spLocks noChangeArrowheads="1"/>
          </p:cNvSpPr>
          <p:nvPr/>
        </p:nvSpPr>
        <p:spPr bwMode="auto">
          <a:xfrm>
            <a:off x="8012030" y="4078764"/>
            <a:ext cx="1370013" cy="742950"/>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SG" altLang="en-US" b="1">
              <a:latin typeface="+mn-ea"/>
              <a:ea typeface="+mn-ea"/>
            </a:endParaRPr>
          </a:p>
        </p:txBody>
      </p:sp>
      <p:sp>
        <p:nvSpPr>
          <p:cNvPr id="19" name="Text Box 31">
            <a:extLst>
              <a:ext uri="{FF2B5EF4-FFF2-40B4-BE49-F238E27FC236}">
                <a16:creationId xmlns:a16="http://schemas.microsoft.com/office/drawing/2014/main" id="{414BA874-6E72-14C9-5479-76C0AA445BF6}"/>
              </a:ext>
            </a:extLst>
          </p:cNvPr>
          <p:cNvSpPr txBox="1">
            <a:spLocks noChangeArrowheads="1"/>
          </p:cNvSpPr>
          <p:nvPr/>
        </p:nvSpPr>
        <p:spPr bwMode="auto">
          <a:xfrm>
            <a:off x="8164430" y="4143852"/>
            <a:ext cx="1173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200" b="1">
                <a:latin typeface="+mn-ea"/>
                <a:ea typeface="+mn-ea"/>
              </a:rPr>
              <a:t>报警信号</a:t>
            </a:r>
          </a:p>
        </p:txBody>
      </p:sp>
      <p:sp>
        <p:nvSpPr>
          <p:cNvPr id="20" name="Text Box 33">
            <a:extLst>
              <a:ext uri="{FF2B5EF4-FFF2-40B4-BE49-F238E27FC236}">
                <a16:creationId xmlns:a16="http://schemas.microsoft.com/office/drawing/2014/main" id="{0AA7DF50-5208-00AE-10B9-ADA88A890267}"/>
              </a:ext>
            </a:extLst>
          </p:cNvPr>
          <p:cNvSpPr txBox="1">
            <a:spLocks noChangeArrowheads="1"/>
          </p:cNvSpPr>
          <p:nvPr/>
        </p:nvSpPr>
        <p:spPr bwMode="auto">
          <a:xfrm>
            <a:off x="8164430" y="4466114"/>
            <a:ext cx="11588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200" b="1">
                <a:latin typeface="+mn-ea"/>
                <a:ea typeface="+mn-ea"/>
              </a:rPr>
              <a:t>病症监视器</a:t>
            </a:r>
          </a:p>
        </p:txBody>
      </p:sp>
      <p:sp>
        <p:nvSpPr>
          <p:cNvPr id="22" name="Rectangle 36">
            <a:extLst>
              <a:ext uri="{FF2B5EF4-FFF2-40B4-BE49-F238E27FC236}">
                <a16:creationId xmlns:a16="http://schemas.microsoft.com/office/drawing/2014/main" id="{0C7D4AAF-FBA6-410D-056C-67209C8D7B5A}"/>
              </a:ext>
            </a:extLst>
          </p:cNvPr>
          <p:cNvSpPr>
            <a:spLocks noChangeArrowheads="1"/>
          </p:cNvSpPr>
          <p:nvPr/>
        </p:nvSpPr>
        <p:spPr bwMode="auto">
          <a:xfrm>
            <a:off x="5775243" y="4066064"/>
            <a:ext cx="1395413" cy="755650"/>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SG" altLang="en-US" b="1">
              <a:latin typeface="+mn-ea"/>
              <a:ea typeface="+mn-ea"/>
            </a:endParaRPr>
          </a:p>
        </p:txBody>
      </p:sp>
      <p:sp>
        <p:nvSpPr>
          <p:cNvPr id="23" name="Text Box 37">
            <a:extLst>
              <a:ext uri="{FF2B5EF4-FFF2-40B4-BE49-F238E27FC236}">
                <a16:creationId xmlns:a16="http://schemas.microsoft.com/office/drawing/2014/main" id="{9EF174A5-4CF7-AE53-9360-0987FDEBF389}"/>
              </a:ext>
            </a:extLst>
          </p:cNvPr>
          <p:cNvSpPr txBox="1">
            <a:spLocks noChangeArrowheads="1"/>
          </p:cNvSpPr>
          <p:nvPr/>
        </p:nvSpPr>
        <p:spPr bwMode="auto">
          <a:xfrm>
            <a:off x="5853031" y="3813652"/>
            <a:ext cx="13160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200" b="1">
                <a:latin typeface="+mn-ea"/>
                <a:ea typeface="+mn-ea"/>
              </a:rPr>
              <a:t>中央监护系统</a:t>
            </a:r>
          </a:p>
        </p:txBody>
      </p:sp>
      <p:sp>
        <p:nvSpPr>
          <p:cNvPr id="24" name="Text Box 39">
            <a:extLst>
              <a:ext uri="{FF2B5EF4-FFF2-40B4-BE49-F238E27FC236}">
                <a16:creationId xmlns:a16="http://schemas.microsoft.com/office/drawing/2014/main" id="{97B55671-B63F-9453-5A1B-8F90485E72B6}"/>
              </a:ext>
            </a:extLst>
          </p:cNvPr>
          <p:cNvSpPr txBox="1">
            <a:spLocks noChangeArrowheads="1"/>
          </p:cNvSpPr>
          <p:nvPr/>
        </p:nvSpPr>
        <p:spPr bwMode="auto">
          <a:xfrm>
            <a:off x="5902243" y="4515327"/>
            <a:ext cx="1228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200" b="1">
                <a:latin typeface="+mn-ea"/>
                <a:ea typeface="+mn-ea"/>
              </a:rPr>
              <a:t> </a:t>
            </a:r>
            <a:r>
              <a:rPr lang="zh-CN" altLang="en-US" sz="1200" b="1">
                <a:latin typeface="+mn-ea"/>
                <a:ea typeface="+mn-ea"/>
              </a:rPr>
              <a:t>病人病症信号</a:t>
            </a:r>
          </a:p>
        </p:txBody>
      </p:sp>
      <p:sp>
        <p:nvSpPr>
          <p:cNvPr id="25" name="Text Box 41">
            <a:extLst>
              <a:ext uri="{FF2B5EF4-FFF2-40B4-BE49-F238E27FC236}">
                <a16:creationId xmlns:a16="http://schemas.microsoft.com/office/drawing/2014/main" id="{10CDFDF7-7070-A4FA-C8B8-A417C504E047}"/>
              </a:ext>
            </a:extLst>
          </p:cNvPr>
          <p:cNvSpPr txBox="1">
            <a:spLocks noChangeArrowheads="1"/>
          </p:cNvSpPr>
          <p:nvPr/>
        </p:nvSpPr>
        <p:spPr bwMode="auto">
          <a:xfrm>
            <a:off x="5902243" y="4196239"/>
            <a:ext cx="12303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200" b="1">
                <a:latin typeface="+mn-ea"/>
                <a:ea typeface="+mn-ea"/>
              </a:rPr>
              <a:t> </a:t>
            </a:r>
            <a:r>
              <a:rPr lang="zh-CN" altLang="en-US" sz="1200" b="1">
                <a:latin typeface="+mn-ea"/>
                <a:ea typeface="+mn-ea"/>
              </a:rPr>
              <a:t>标准病症信号</a:t>
            </a:r>
          </a:p>
        </p:txBody>
      </p:sp>
      <p:sp>
        <p:nvSpPr>
          <p:cNvPr id="26" name="Rectangle 44">
            <a:extLst>
              <a:ext uri="{FF2B5EF4-FFF2-40B4-BE49-F238E27FC236}">
                <a16:creationId xmlns:a16="http://schemas.microsoft.com/office/drawing/2014/main" id="{E62C91FB-A262-6D25-BDFF-038E1F2E6125}"/>
              </a:ext>
            </a:extLst>
          </p:cNvPr>
          <p:cNvSpPr>
            <a:spLocks noChangeArrowheads="1"/>
          </p:cNvSpPr>
          <p:nvPr/>
        </p:nvSpPr>
        <p:spPr bwMode="auto">
          <a:xfrm>
            <a:off x="5824455" y="5544027"/>
            <a:ext cx="1524000" cy="700088"/>
          </a:xfrm>
          <a:prstGeom prst="rect">
            <a:avLst/>
          </a:prstGeom>
          <a:solidFill>
            <a:srgbClr val="FFFF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SG" altLang="en-US" b="1">
              <a:latin typeface="+mn-ea"/>
              <a:ea typeface="+mn-ea"/>
            </a:endParaRPr>
          </a:p>
        </p:txBody>
      </p:sp>
      <p:sp>
        <p:nvSpPr>
          <p:cNvPr id="27" name="Text Box 45">
            <a:extLst>
              <a:ext uri="{FF2B5EF4-FFF2-40B4-BE49-F238E27FC236}">
                <a16:creationId xmlns:a16="http://schemas.microsoft.com/office/drawing/2014/main" id="{6E455168-78BA-981E-02D1-99638E33C12B}"/>
              </a:ext>
            </a:extLst>
          </p:cNvPr>
          <p:cNvSpPr txBox="1">
            <a:spLocks noChangeArrowheads="1"/>
          </p:cNvSpPr>
          <p:nvPr/>
        </p:nvSpPr>
        <p:spPr bwMode="auto">
          <a:xfrm>
            <a:off x="5908593" y="5310664"/>
            <a:ext cx="1185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200" b="1">
                <a:latin typeface="+mn-ea"/>
                <a:ea typeface="+mn-ea"/>
              </a:rPr>
              <a:t>数据库</a:t>
            </a:r>
          </a:p>
        </p:txBody>
      </p:sp>
      <p:sp>
        <p:nvSpPr>
          <p:cNvPr id="28" name="Text Box 47">
            <a:extLst>
              <a:ext uri="{FF2B5EF4-FFF2-40B4-BE49-F238E27FC236}">
                <a16:creationId xmlns:a16="http://schemas.microsoft.com/office/drawing/2014/main" id="{B2879F26-AE1F-2256-1211-F2CB8E08615A}"/>
              </a:ext>
            </a:extLst>
          </p:cNvPr>
          <p:cNvSpPr txBox="1">
            <a:spLocks noChangeArrowheads="1"/>
          </p:cNvSpPr>
          <p:nvPr/>
        </p:nvSpPr>
        <p:spPr bwMode="auto">
          <a:xfrm>
            <a:off x="5954630" y="5612289"/>
            <a:ext cx="11255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en-US" altLang="zh-CN" sz="1200" b="1">
                <a:latin typeface="+mn-ea"/>
                <a:ea typeface="+mn-ea"/>
              </a:rPr>
              <a:t> </a:t>
            </a:r>
            <a:r>
              <a:rPr lang="zh-CN" altLang="en-US" sz="1200" b="1">
                <a:latin typeface="+mn-ea"/>
                <a:ea typeface="+mn-ea"/>
              </a:rPr>
              <a:t>病历库</a:t>
            </a:r>
          </a:p>
        </p:txBody>
      </p:sp>
      <p:sp>
        <p:nvSpPr>
          <p:cNvPr id="29" name="Text Box 49">
            <a:extLst>
              <a:ext uri="{FF2B5EF4-FFF2-40B4-BE49-F238E27FC236}">
                <a16:creationId xmlns:a16="http://schemas.microsoft.com/office/drawing/2014/main" id="{527C61C4-A202-C0B4-E375-1EEAA98648CB}"/>
              </a:ext>
            </a:extLst>
          </p:cNvPr>
          <p:cNvSpPr txBox="1">
            <a:spLocks noChangeArrowheads="1"/>
          </p:cNvSpPr>
          <p:nvPr/>
        </p:nvSpPr>
        <p:spPr bwMode="auto">
          <a:xfrm>
            <a:off x="5954630" y="5912327"/>
            <a:ext cx="14493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200" b="1">
                <a:latin typeface="+mn-ea"/>
                <a:ea typeface="+mn-ea"/>
              </a:rPr>
              <a:t>标准病症信号库</a:t>
            </a:r>
          </a:p>
        </p:txBody>
      </p:sp>
      <p:sp>
        <p:nvSpPr>
          <p:cNvPr id="30" name="Line 56">
            <a:extLst>
              <a:ext uri="{FF2B5EF4-FFF2-40B4-BE49-F238E27FC236}">
                <a16:creationId xmlns:a16="http://schemas.microsoft.com/office/drawing/2014/main" id="{A8358343-A7DA-301F-22C1-C40ABDEB83DE}"/>
              </a:ext>
            </a:extLst>
          </p:cNvPr>
          <p:cNvSpPr>
            <a:spLocks noChangeShapeType="1"/>
          </p:cNvSpPr>
          <p:nvPr/>
        </p:nvSpPr>
        <p:spPr bwMode="auto">
          <a:xfrm flipH="1">
            <a:off x="7170655" y="4301014"/>
            <a:ext cx="809625" cy="0"/>
          </a:xfrm>
          <a:prstGeom prst="line">
            <a:avLst/>
          </a:prstGeom>
          <a:noFill/>
          <a:ln w="12700">
            <a:solidFill>
              <a:schemeClr val="tx1"/>
            </a:solidFill>
            <a:prstDash val="dash"/>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latin typeface="+mn-ea"/>
            </a:endParaRPr>
          </a:p>
        </p:txBody>
      </p:sp>
      <p:sp>
        <p:nvSpPr>
          <p:cNvPr id="31" name="Line 57">
            <a:extLst>
              <a:ext uri="{FF2B5EF4-FFF2-40B4-BE49-F238E27FC236}">
                <a16:creationId xmlns:a16="http://schemas.microsoft.com/office/drawing/2014/main" id="{3F8F9AC8-4681-9950-56F2-B57F820E57DF}"/>
              </a:ext>
            </a:extLst>
          </p:cNvPr>
          <p:cNvSpPr>
            <a:spLocks noChangeShapeType="1"/>
          </p:cNvSpPr>
          <p:nvPr/>
        </p:nvSpPr>
        <p:spPr bwMode="auto">
          <a:xfrm>
            <a:off x="6495968" y="4748689"/>
            <a:ext cx="0" cy="574675"/>
          </a:xfrm>
          <a:prstGeom prst="line">
            <a:avLst/>
          </a:prstGeom>
          <a:noFill/>
          <a:ln w="12700">
            <a:solidFill>
              <a:schemeClr val="tx1"/>
            </a:solidFill>
            <a:prstDash val="dash"/>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latin typeface="+mn-ea"/>
            </a:endParaRPr>
          </a:p>
        </p:txBody>
      </p:sp>
      <p:sp>
        <p:nvSpPr>
          <p:cNvPr id="32" name="Line 58">
            <a:extLst>
              <a:ext uri="{FF2B5EF4-FFF2-40B4-BE49-F238E27FC236}">
                <a16:creationId xmlns:a16="http://schemas.microsoft.com/office/drawing/2014/main" id="{BBC7944D-61C5-1695-43C3-EF806A67315F}"/>
              </a:ext>
            </a:extLst>
          </p:cNvPr>
          <p:cNvSpPr>
            <a:spLocks noChangeShapeType="1"/>
          </p:cNvSpPr>
          <p:nvPr/>
        </p:nvSpPr>
        <p:spPr bwMode="auto">
          <a:xfrm flipH="1">
            <a:off x="6737268" y="4712177"/>
            <a:ext cx="3532188" cy="588962"/>
          </a:xfrm>
          <a:prstGeom prst="line">
            <a:avLst/>
          </a:prstGeom>
          <a:noFill/>
          <a:ln w="12700">
            <a:solidFill>
              <a:schemeClr val="tx1"/>
            </a:solidFill>
            <a:prstDash val="dash"/>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SG" altLang="en-US" b="1">
              <a:latin typeface="+mn-ea"/>
            </a:endParaRPr>
          </a:p>
        </p:txBody>
      </p:sp>
      <p:sp>
        <p:nvSpPr>
          <p:cNvPr id="33" name="Text Box 29">
            <a:extLst>
              <a:ext uri="{FF2B5EF4-FFF2-40B4-BE49-F238E27FC236}">
                <a16:creationId xmlns:a16="http://schemas.microsoft.com/office/drawing/2014/main" id="{262C3F1D-2ADD-6C54-D298-2F8D8094280C}"/>
              </a:ext>
            </a:extLst>
          </p:cNvPr>
          <p:cNvSpPr txBox="1">
            <a:spLocks noChangeArrowheads="1"/>
          </p:cNvSpPr>
          <p:nvPr/>
        </p:nvSpPr>
        <p:spPr bwMode="auto">
          <a:xfrm>
            <a:off x="8108073" y="3784283"/>
            <a:ext cx="10652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r>
              <a:rPr lang="zh-CN" altLang="en-US" sz="1200" b="1" dirty="0">
                <a:latin typeface="+mn-ea"/>
                <a:ea typeface="+mn-ea"/>
              </a:rPr>
              <a:t>局部监视</a:t>
            </a:r>
          </a:p>
        </p:txBody>
      </p:sp>
    </p:spTree>
    <p:extLst>
      <p:ext uri="{BB962C8B-B14F-4D97-AF65-F5344CB8AC3E}">
        <p14:creationId xmlns:p14="http://schemas.microsoft.com/office/powerpoint/2010/main" val="3877926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设计子系统</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7" name="文本框 6">
            <a:extLst>
              <a:ext uri="{FF2B5EF4-FFF2-40B4-BE49-F238E27FC236}">
                <a16:creationId xmlns:a16="http://schemas.microsoft.com/office/drawing/2014/main" id="{8896A0E0-C757-D2F0-5C3D-D1A42D9A59C3}"/>
              </a:ext>
            </a:extLst>
          </p:cNvPr>
          <p:cNvSpPr txBox="1"/>
          <p:nvPr/>
        </p:nvSpPr>
        <p:spPr>
          <a:xfrm>
            <a:off x="1033466" y="1941784"/>
            <a:ext cx="10727274" cy="400110"/>
          </a:xfrm>
          <a:prstGeom prst="rect">
            <a:avLst/>
          </a:prstGeom>
          <a:noFill/>
        </p:spPr>
        <p:txBody>
          <a:bodyPr wrap="square">
            <a:spAutoFit/>
          </a:bodyPr>
          <a:lstStyle/>
          <a:p>
            <a:r>
              <a:rPr lang="zh-CN" altLang="en-US" sz="2000" b="1" dirty="0">
                <a:latin typeface="+mn-ea"/>
              </a:rPr>
              <a:t>把人机交互部分作为独立设计，有利于隔离界面，支持系统的变化对问题域部分影响。</a:t>
            </a:r>
            <a:endParaRPr lang="zh-SG" altLang="en-US" sz="2000" dirty="0"/>
          </a:p>
        </p:txBody>
      </p:sp>
      <p:sp>
        <p:nvSpPr>
          <p:cNvPr id="4" name="文本框 3">
            <a:extLst>
              <a:ext uri="{FF2B5EF4-FFF2-40B4-BE49-F238E27FC236}">
                <a16:creationId xmlns:a16="http://schemas.microsoft.com/office/drawing/2014/main" id="{E4973155-CEA1-9097-3CD1-7FE72F333CFC}"/>
              </a:ext>
            </a:extLst>
          </p:cNvPr>
          <p:cNvSpPr txBox="1"/>
          <p:nvPr/>
        </p:nvSpPr>
        <p:spPr>
          <a:xfrm>
            <a:off x="994556" y="1286281"/>
            <a:ext cx="2701955" cy="461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algn="ctr"/>
            <a:r>
              <a:rPr lang="zh-CN" altLang="en-US" sz="2400" b="1" dirty="0">
                <a:latin typeface="+mn-ea"/>
              </a:rPr>
              <a:t>人机交互子系统</a:t>
            </a:r>
            <a:endParaRPr lang="zh-SG" altLang="en-US" sz="2400" dirty="0"/>
          </a:p>
        </p:txBody>
      </p:sp>
      <p:sp>
        <p:nvSpPr>
          <p:cNvPr id="6" name="文本框 5">
            <a:extLst>
              <a:ext uri="{FF2B5EF4-FFF2-40B4-BE49-F238E27FC236}">
                <a16:creationId xmlns:a16="http://schemas.microsoft.com/office/drawing/2014/main" id="{E578CF88-1501-69B2-DCF2-022C22D0E368}"/>
              </a:ext>
            </a:extLst>
          </p:cNvPr>
          <p:cNvSpPr txBox="1"/>
          <p:nvPr/>
        </p:nvSpPr>
        <p:spPr>
          <a:xfrm>
            <a:off x="1179478" y="2535732"/>
            <a:ext cx="9447990" cy="400110"/>
          </a:xfrm>
          <a:prstGeom prst="rect">
            <a:avLst/>
          </a:prstGeom>
          <a:noFill/>
        </p:spPr>
        <p:txBody>
          <a:bodyPr wrap="square">
            <a:spAutoFit/>
          </a:bodyPr>
          <a:lstStyle/>
          <a:p>
            <a:r>
              <a:rPr lang="zh-SG" altLang="en-US" sz="2000" b="1" dirty="0"/>
              <a:t>（1）</a:t>
            </a:r>
            <a:r>
              <a:rPr lang="zh-CN" altLang="en-US" sz="2000" b="1" dirty="0">
                <a:solidFill>
                  <a:srgbClr val="0070C0"/>
                </a:solidFill>
              </a:rPr>
              <a:t>用户分类</a:t>
            </a:r>
            <a:r>
              <a:rPr lang="zh-CN" altLang="en-US" sz="2000" b="1" dirty="0"/>
              <a:t>：不同分类标准可以提供界面设计的不同要求</a:t>
            </a:r>
            <a:endParaRPr lang="zh-SG" altLang="en-US" sz="2000" b="1" dirty="0"/>
          </a:p>
        </p:txBody>
      </p:sp>
    </p:spTree>
    <p:extLst>
      <p:ext uri="{BB962C8B-B14F-4D97-AF65-F5344CB8AC3E}">
        <p14:creationId xmlns:p14="http://schemas.microsoft.com/office/powerpoint/2010/main" val="2779385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设计子系统</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7" name="文本框 6">
            <a:extLst>
              <a:ext uri="{FF2B5EF4-FFF2-40B4-BE49-F238E27FC236}">
                <a16:creationId xmlns:a16="http://schemas.microsoft.com/office/drawing/2014/main" id="{8896A0E0-C757-D2F0-5C3D-D1A42D9A59C3}"/>
              </a:ext>
            </a:extLst>
          </p:cNvPr>
          <p:cNvSpPr txBox="1"/>
          <p:nvPr/>
        </p:nvSpPr>
        <p:spPr>
          <a:xfrm>
            <a:off x="1033466" y="1941784"/>
            <a:ext cx="10727274" cy="400110"/>
          </a:xfrm>
          <a:prstGeom prst="rect">
            <a:avLst/>
          </a:prstGeom>
          <a:noFill/>
        </p:spPr>
        <p:txBody>
          <a:bodyPr wrap="square">
            <a:spAutoFit/>
          </a:bodyPr>
          <a:lstStyle/>
          <a:p>
            <a:r>
              <a:rPr lang="zh-CN" altLang="en-US" sz="2000" b="1" dirty="0">
                <a:latin typeface="+mn-ea"/>
              </a:rPr>
              <a:t>把人机交互部分作为独立设计，有利于隔离界面，支持系统的变化对问题域部分影响。</a:t>
            </a:r>
            <a:endParaRPr lang="zh-SG" altLang="en-US" sz="2000" dirty="0"/>
          </a:p>
        </p:txBody>
      </p:sp>
      <p:sp>
        <p:nvSpPr>
          <p:cNvPr id="4" name="文本框 3">
            <a:extLst>
              <a:ext uri="{FF2B5EF4-FFF2-40B4-BE49-F238E27FC236}">
                <a16:creationId xmlns:a16="http://schemas.microsoft.com/office/drawing/2014/main" id="{E4973155-CEA1-9097-3CD1-7FE72F333CFC}"/>
              </a:ext>
            </a:extLst>
          </p:cNvPr>
          <p:cNvSpPr txBox="1"/>
          <p:nvPr/>
        </p:nvSpPr>
        <p:spPr>
          <a:xfrm>
            <a:off x="994556" y="1286281"/>
            <a:ext cx="2701955" cy="461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algn="ctr"/>
            <a:r>
              <a:rPr lang="zh-CN" altLang="en-US" sz="2400" b="1" dirty="0">
                <a:latin typeface="+mn-ea"/>
              </a:rPr>
              <a:t>人机交互子系统</a:t>
            </a:r>
            <a:endParaRPr lang="zh-SG" altLang="en-US" sz="2400" dirty="0"/>
          </a:p>
        </p:txBody>
      </p:sp>
      <p:sp>
        <p:nvSpPr>
          <p:cNvPr id="6" name="文本框 5">
            <a:extLst>
              <a:ext uri="{FF2B5EF4-FFF2-40B4-BE49-F238E27FC236}">
                <a16:creationId xmlns:a16="http://schemas.microsoft.com/office/drawing/2014/main" id="{E578CF88-1501-69B2-DCF2-022C22D0E368}"/>
              </a:ext>
            </a:extLst>
          </p:cNvPr>
          <p:cNvSpPr txBox="1"/>
          <p:nvPr/>
        </p:nvSpPr>
        <p:spPr>
          <a:xfrm>
            <a:off x="1179478" y="2535732"/>
            <a:ext cx="9447990" cy="400110"/>
          </a:xfrm>
          <a:prstGeom prst="rect">
            <a:avLst/>
          </a:prstGeom>
          <a:noFill/>
        </p:spPr>
        <p:txBody>
          <a:bodyPr wrap="square">
            <a:spAutoFit/>
          </a:bodyPr>
          <a:lstStyle/>
          <a:p>
            <a:r>
              <a:rPr lang="zh-SG" altLang="en-US" sz="2000" b="1" dirty="0"/>
              <a:t>（1）</a:t>
            </a:r>
            <a:r>
              <a:rPr lang="zh-CN" altLang="en-US" sz="2000" b="1" dirty="0">
                <a:solidFill>
                  <a:srgbClr val="0070C0"/>
                </a:solidFill>
              </a:rPr>
              <a:t>用户分类</a:t>
            </a:r>
            <a:r>
              <a:rPr lang="zh-CN" altLang="en-US" sz="2000" b="1" dirty="0"/>
              <a:t>：不同分类标准可以提供界面设计的不同要求</a:t>
            </a:r>
            <a:endParaRPr lang="zh-SG" altLang="en-US" sz="2000" b="1" dirty="0"/>
          </a:p>
        </p:txBody>
      </p:sp>
      <p:sp>
        <p:nvSpPr>
          <p:cNvPr id="10" name="文本框 9">
            <a:extLst>
              <a:ext uri="{FF2B5EF4-FFF2-40B4-BE49-F238E27FC236}">
                <a16:creationId xmlns:a16="http://schemas.microsoft.com/office/drawing/2014/main" id="{B13B1AD9-8ECE-79FA-8EC8-42980DC6C9BC}"/>
              </a:ext>
            </a:extLst>
          </p:cNvPr>
          <p:cNvSpPr txBox="1"/>
          <p:nvPr/>
        </p:nvSpPr>
        <p:spPr>
          <a:xfrm>
            <a:off x="1179478" y="3109146"/>
            <a:ext cx="9191577" cy="400110"/>
          </a:xfrm>
          <a:prstGeom prst="rect">
            <a:avLst/>
          </a:prstGeom>
          <a:noFill/>
        </p:spPr>
        <p:txBody>
          <a:bodyPr wrap="square">
            <a:spAutoFit/>
          </a:bodyPr>
          <a:lstStyle/>
          <a:p>
            <a:r>
              <a:rPr lang="zh-SG" altLang="en-US" sz="2000" b="1" dirty="0"/>
              <a:t>（2）</a:t>
            </a:r>
            <a:r>
              <a:rPr lang="zh-CN" altLang="en-US" sz="2000" b="1" dirty="0">
                <a:solidFill>
                  <a:srgbClr val="0070C0"/>
                </a:solidFill>
              </a:rPr>
              <a:t>分别设计</a:t>
            </a:r>
            <a:r>
              <a:rPr lang="zh-CN" altLang="en-US" sz="2000" b="1" dirty="0"/>
              <a:t>：对每类用户分类考虑其目的、特点、要求等因素</a:t>
            </a:r>
            <a:endParaRPr lang="zh-SG" altLang="en-US" sz="2000" b="1" dirty="0"/>
          </a:p>
        </p:txBody>
      </p:sp>
    </p:spTree>
    <p:extLst>
      <p:ext uri="{BB962C8B-B14F-4D97-AF65-F5344CB8AC3E}">
        <p14:creationId xmlns:p14="http://schemas.microsoft.com/office/powerpoint/2010/main" val="3977415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设计子系统</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7" name="文本框 6">
            <a:extLst>
              <a:ext uri="{FF2B5EF4-FFF2-40B4-BE49-F238E27FC236}">
                <a16:creationId xmlns:a16="http://schemas.microsoft.com/office/drawing/2014/main" id="{8896A0E0-C757-D2F0-5C3D-D1A42D9A59C3}"/>
              </a:ext>
            </a:extLst>
          </p:cNvPr>
          <p:cNvSpPr txBox="1"/>
          <p:nvPr/>
        </p:nvSpPr>
        <p:spPr>
          <a:xfrm>
            <a:off x="1033466" y="1941784"/>
            <a:ext cx="10727274" cy="400110"/>
          </a:xfrm>
          <a:prstGeom prst="rect">
            <a:avLst/>
          </a:prstGeom>
          <a:noFill/>
        </p:spPr>
        <p:txBody>
          <a:bodyPr wrap="square">
            <a:spAutoFit/>
          </a:bodyPr>
          <a:lstStyle/>
          <a:p>
            <a:r>
              <a:rPr lang="zh-CN" altLang="en-US" sz="2000" b="1" dirty="0">
                <a:latin typeface="+mn-ea"/>
              </a:rPr>
              <a:t>把人机交互部分作为独立设计，有利于隔离界面，支持系统的变化对问题域部分影响。</a:t>
            </a:r>
            <a:endParaRPr lang="zh-SG" altLang="en-US" sz="2000" dirty="0"/>
          </a:p>
        </p:txBody>
      </p:sp>
      <p:sp>
        <p:nvSpPr>
          <p:cNvPr id="4" name="文本框 3">
            <a:extLst>
              <a:ext uri="{FF2B5EF4-FFF2-40B4-BE49-F238E27FC236}">
                <a16:creationId xmlns:a16="http://schemas.microsoft.com/office/drawing/2014/main" id="{E4973155-CEA1-9097-3CD1-7FE72F333CFC}"/>
              </a:ext>
            </a:extLst>
          </p:cNvPr>
          <p:cNvSpPr txBox="1"/>
          <p:nvPr/>
        </p:nvSpPr>
        <p:spPr>
          <a:xfrm>
            <a:off x="994556" y="1286281"/>
            <a:ext cx="2701955" cy="461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algn="ctr"/>
            <a:r>
              <a:rPr lang="zh-CN" altLang="en-US" sz="2400" b="1" dirty="0">
                <a:latin typeface="+mn-ea"/>
              </a:rPr>
              <a:t>人机交互子系统</a:t>
            </a:r>
            <a:endParaRPr lang="zh-SG" altLang="en-US" sz="2400" dirty="0"/>
          </a:p>
        </p:txBody>
      </p:sp>
      <p:sp>
        <p:nvSpPr>
          <p:cNvPr id="11" name="文本框 10">
            <a:extLst>
              <a:ext uri="{FF2B5EF4-FFF2-40B4-BE49-F238E27FC236}">
                <a16:creationId xmlns:a16="http://schemas.microsoft.com/office/drawing/2014/main" id="{7A72E286-DC50-6528-6E98-20903F8B320C}"/>
              </a:ext>
            </a:extLst>
          </p:cNvPr>
          <p:cNvSpPr txBox="1"/>
          <p:nvPr/>
        </p:nvSpPr>
        <p:spPr>
          <a:xfrm>
            <a:off x="1033466" y="2535732"/>
            <a:ext cx="4432255" cy="429861"/>
          </a:xfrm>
          <a:prstGeom prst="rect">
            <a:avLst/>
          </a:prstGeom>
          <a:noFill/>
        </p:spPr>
        <p:txBody>
          <a:bodyPr wrap="square">
            <a:spAutoFit/>
          </a:bodyPr>
          <a:lstStyle/>
          <a:p>
            <a:pPr>
              <a:lnSpc>
                <a:spcPct val="120000"/>
              </a:lnSpc>
            </a:pPr>
            <a:r>
              <a:rPr lang="zh-SG" altLang="en-US" sz="2000" b="1" dirty="0"/>
              <a:t>（3）</a:t>
            </a:r>
            <a:r>
              <a:rPr lang="zh-SG" altLang="en-US" sz="2000" b="1" dirty="0">
                <a:solidFill>
                  <a:srgbClr val="0070C0"/>
                </a:solidFill>
              </a:rPr>
              <a:t>设计准则</a:t>
            </a:r>
            <a:endParaRPr lang="zh-SG" altLang="en-US" sz="2000" b="1" dirty="0"/>
          </a:p>
        </p:txBody>
      </p:sp>
      <p:sp>
        <p:nvSpPr>
          <p:cNvPr id="9" name="文本框 8">
            <a:extLst>
              <a:ext uri="{FF2B5EF4-FFF2-40B4-BE49-F238E27FC236}">
                <a16:creationId xmlns:a16="http://schemas.microsoft.com/office/drawing/2014/main" id="{6110E8F8-E928-BA93-73EA-6715D2476E56}"/>
              </a:ext>
            </a:extLst>
          </p:cNvPr>
          <p:cNvSpPr txBox="1"/>
          <p:nvPr/>
        </p:nvSpPr>
        <p:spPr>
          <a:xfrm>
            <a:off x="1546698" y="3142781"/>
            <a:ext cx="6104106" cy="3200876"/>
          </a:xfrm>
          <a:prstGeom prst="rect">
            <a:avLst/>
          </a:prstGeom>
          <a:noFill/>
          <a:ln>
            <a:solidFill>
              <a:schemeClr val="tx1"/>
            </a:solidFill>
          </a:ln>
        </p:spPr>
        <p:txBody>
          <a:bodyPr wrap="square">
            <a:spAutoFit/>
          </a:bodyPr>
          <a:lstStyle/>
          <a:p>
            <a:pPr>
              <a:spcBef>
                <a:spcPts val="600"/>
              </a:spcBef>
            </a:pPr>
            <a:r>
              <a:rPr lang="zh-SG" altLang="en-US" dirty="0"/>
              <a:t>①易学、易用、操作方便</a:t>
            </a:r>
            <a:endParaRPr lang="en-US" altLang="zh-SG" dirty="0"/>
          </a:p>
          <a:p>
            <a:pPr>
              <a:spcBef>
                <a:spcPts val="600"/>
              </a:spcBef>
            </a:pPr>
            <a:r>
              <a:rPr lang="zh-SG" altLang="en-US" dirty="0"/>
              <a:t>②尽量保持一致性</a:t>
            </a:r>
            <a:endParaRPr lang="en-US" altLang="zh-SG" dirty="0"/>
          </a:p>
          <a:p>
            <a:pPr>
              <a:spcBef>
                <a:spcPts val="600"/>
              </a:spcBef>
            </a:pPr>
            <a:r>
              <a:rPr lang="zh-SG" altLang="en-US" dirty="0"/>
              <a:t>③及时提供有意义的反馈</a:t>
            </a:r>
            <a:endParaRPr lang="en-US" altLang="zh-SG" dirty="0"/>
          </a:p>
          <a:p>
            <a:pPr>
              <a:spcBef>
                <a:spcPts val="600"/>
              </a:spcBef>
            </a:pPr>
            <a:r>
              <a:rPr lang="zh-SG" altLang="en-US" dirty="0"/>
              <a:t>④使用户的注意力集中在当前的任务上而不是界面上</a:t>
            </a:r>
            <a:endParaRPr lang="en-US" altLang="zh-SG" dirty="0"/>
          </a:p>
          <a:p>
            <a:pPr>
              <a:spcBef>
                <a:spcPts val="600"/>
              </a:spcBef>
            </a:pPr>
            <a:r>
              <a:rPr lang="zh-SG" altLang="en-US" dirty="0"/>
              <a:t>⑤尽量减少用户的记忆负担</a:t>
            </a:r>
            <a:endParaRPr lang="en-US" altLang="zh-SG" dirty="0"/>
          </a:p>
          <a:p>
            <a:pPr>
              <a:spcBef>
                <a:spcPts val="600"/>
              </a:spcBef>
            </a:pPr>
            <a:r>
              <a:rPr lang="zh-SG" altLang="en-US" dirty="0"/>
              <a:t>⑥具有语境敏感的帮助功能</a:t>
            </a:r>
            <a:endParaRPr lang="en-US" altLang="zh-SG" dirty="0"/>
          </a:p>
          <a:p>
            <a:pPr>
              <a:spcBef>
                <a:spcPts val="600"/>
              </a:spcBef>
            </a:pPr>
            <a:r>
              <a:rPr lang="zh-SG" altLang="en-US" dirty="0"/>
              <a:t>⑦减少重复的输入和操作</a:t>
            </a:r>
            <a:endParaRPr lang="en-US" altLang="zh-SG" dirty="0"/>
          </a:p>
          <a:p>
            <a:pPr>
              <a:spcBef>
                <a:spcPts val="600"/>
              </a:spcBef>
            </a:pPr>
            <a:r>
              <a:rPr lang="zh-SG" altLang="en-US" dirty="0"/>
              <a:t>⑧对用户的操作具有容错性，如具有撤销功能</a:t>
            </a:r>
            <a:endParaRPr lang="en-US" altLang="zh-SG" dirty="0"/>
          </a:p>
          <a:p>
            <a:pPr>
              <a:spcBef>
                <a:spcPts val="600"/>
              </a:spcBef>
            </a:pPr>
            <a:r>
              <a:rPr lang="zh-SG" altLang="en-US" dirty="0"/>
              <a:t>⑨其他：如艺术性、趣味性、风格、视感等</a:t>
            </a:r>
          </a:p>
        </p:txBody>
      </p:sp>
    </p:spTree>
    <p:extLst>
      <p:ext uri="{BB962C8B-B14F-4D97-AF65-F5344CB8AC3E}">
        <p14:creationId xmlns:p14="http://schemas.microsoft.com/office/powerpoint/2010/main" val="244229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0880951" cy="584775"/>
          </a:xfrm>
        </p:spPr>
        <p:txBody>
          <a:bodyPr/>
          <a:lstStyle/>
          <a:p>
            <a:r>
              <a:rPr lang="zh-CN" altLang="en-US"/>
              <a:t>面向对象设计</a:t>
            </a:r>
          </a:p>
        </p:txBody>
      </p:sp>
      <p:pic>
        <p:nvPicPr>
          <p:cNvPr id="4" name="图片 3">
            <a:extLst>
              <a:ext uri="{FF2B5EF4-FFF2-40B4-BE49-F238E27FC236}">
                <a16:creationId xmlns:a16="http://schemas.microsoft.com/office/drawing/2014/main" id="{5D38F4CA-E0D0-8204-9382-0216FBED6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358" y="1918091"/>
            <a:ext cx="1571676" cy="1503550"/>
          </a:xfrm>
          <a:prstGeom prst="rect">
            <a:avLst/>
          </a:prstGeom>
        </p:spPr>
      </p:pic>
      <p:sp>
        <p:nvSpPr>
          <p:cNvPr id="12" name="椭圆 11">
            <a:extLst>
              <a:ext uri="{FF2B5EF4-FFF2-40B4-BE49-F238E27FC236}">
                <a16:creationId xmlns:a16="http://schemas.microsoft.com/office/drawing/2014/main" id="{CC31B43A-8DBA-9BA0-59F0-7EE2A6E538AF}"/>
              </a:ext>
            </a:extLst>
          </p:cNvPr>
          <p:cNvSpPr/>
          <p:nvPr/>
        </p:nvSpPr>
        <p:spPr>
          <a:xfrm>
            <a:off x="3650015" y="1385243"/>
            <a:ext cx="540000" cy="540000"/>
          </a:xfrm>
          <a:prstGeom prst="ellipse">
            <a:avLst/>
          </a:prstGeom>
          <a:solidFill>
            <a:srgbClr val="FFC000"/>
          </a:solidFill>
          <a:ln>
            <a:solidFill>
              <a:schemeClr val="accent1"/>
            </a:solidFill>
          </a:ln>
          <a:effectLst>
            <a:outerShdw blurRad="254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3" name="椭圆 12">
            <a:extLst>
              <a:ext uri="{FF2B5EF4-FFF2-40B4-BE49-F238E27FC236}">
                <a16:creationId xmlns:a16="http://schemas.microsoft.com/office/drawing/2014/main" id="{3115CFD8-E59E-00EF-EF3E-DCF7EC1E08EA}"/>
              </a:ext>
            </a:extLst>
          </p:cNvPr>
          <p:cNvSpPr/>
          <p:nvPr/>
        </p:nvSpPr>
        <p:spPr>
          <a:xfrm>
            <a:off x="4846518" y="2396000"/>
            <a:ext cx="540000" cy="540000"/>
          </a:xfrm>
          <a:prstGeom prst="ellipse">
            <a:avLst/>
          </a:prstGeom>
          <a:solidFill>
            <a:srgbClr val="FFC000"/>
          </a:solidFill>
          <a:ln>
            <a:solidFill>
              <a:schemeClr val="accent1"/>
            </a:solidFill>
          </a:ln>
          <a:effectLst>
            <a:outerShdw blurRad="254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4" name="椭圆 13">
            <a:extLst>
              <a:ext uri="{FF2B5EF4-FFF2-40B4-BE49-F238E27FC236}">
                <a16:creationId xmlns:a16="http://schemas.microsoft.com/office/drawing/2014/main" id="{BBE55216-40C2-3599-F008-84FB8F02ED7A}"/>
              </a:ext>
            </a:extLst>
          </p:cNvPr>
          <p:cNvSpPr/>
          <p:nvPr/>
        </p:nvSpPr>
        <p:spPr>
          <a:xfrm>
            <a:off x="3650015" y="3406757"/>
            <a:ext cx="540000" cy="540000"/>
          </a:xfrm>
          <a:prstGeom prst="ellipse">
            <a:avLst/>
          </a:prstGeom>
          <a:solidFill>
            <a:srgbClr val="FFC000"/>
          </a:solidFill>
          <a:ln>
            <a:solidFill>
              <a:schemeClr val="accent1"/>
            </a:solidFill>
          </a:ln>
          <a:effectLst>
            <a:outerShdw blurRad="254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5" name="椭圆 14">
            <a:extLst>
              <a:ext uri="{FF2B5EF4-FFF2-40B4-BE49-F238E27FC236}">
                <a16:creationId xmlns:a16="http://schemas.microsoft.com/office/drawing/2014/main" id="{7901F55A-000F-E930-3356-2BE80D904DB5}"/>
              </a:ext>
            </a:extLst>
          </p:cNvPr>
          <p:cNvSpPr/>
          <p:nvPr/>
        </p:nvSpPr>
        <p:spPr>
          <a:xfrm>
            <a:off x="4846518" y="4417514"/>
            <a:ext cx="540000" cy="540000"/>
          </a:xfrm>
          <a:prstGeom prst="ellipse">
            <a:avLst/>
          </a:prstGeom>
          <a:solidFill>
            <a:srgbClr val="FFC000"/>
          </a:solidFill>
          <a:ln>
            <a:solidFill>
              <a:schemeClr val="accent1"/>
            </a:solidFill>
          </a:ln>
          <a:effectLst>
            <a:outerShdw blurRad="254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6" name="文本框 15">
            <a:extLst>
              <a:ext uri="{FF2B5EF4-FFF2-40B4-BE49-F238E27FC236}">
                <a16:creationId xmlns:a16="http://schemas.microsoft.com/office/drawing/2014/main" id="{0A3A14B0-92F9-57C0-C31B-797676C571A7}"/>
              </a:ext>
            </a:extLst>
          </p:cNvPr>
          <p:cNvSpPr txBox="1"/>
          <p:nvPr/>
        </p:nvSpPr>
        <p:spPr>
          <a:xfrm>
            <a:off x="4267515" y="1394871"/>
            <a:ext cx="4613838" cy="523220"/>
          </a:xfrm>
          <a:prstGeom prst="rect">
            <a:avLst/>
          </a:prstGeom>
          <a:noFill/>
        </p:spPr>
        <p:txBody>
          <a:bodyPr wrap="square" rtlCol="0">
            <a:spAutoFit/>
          </a:bodyPr>
          <a:lstStyle/>
          <a:p>
            <a:r>
              <a:rPr lang="zh-CN" altLang="en-US" sz="2800" b="1" dirty="0">
                <a:solidFill>
                  <a:schemeClr val="accent4">
                    <a:lumMod val="50000"/>
                  </a:schemeClr>
                </a:solidFill>
              </a:rPr>
              <a:t>了解面向对象设计的准则</a:t>
            </a:r>
            <a:endParaRPr lang="zh-SG" altLang="en-US" sz="2800" b="1" dirty="0">
              <a:solidFill>
                <a:schemeClr val="accent4">
                  <a:lumMod val="50000"/>
                </a:schemeClr>
              </a:solidFill>
            </a:endParaRPr>
          </a:p>
        </p:txBody>
      </p:sp>
      <p:sp>
        <p:nvSpPr>
          <p:cNvPr id="17" name="文本框 16">
            <a:extLst>
              <a:ext uri="{FF2B5EF4-FFF2-40B4-BE49-F238E27FC236}">
                <a16:creationId xmlns:a16="http://schemas.microsoft.com/office/drawing/2014/main" id="{75C812EE-31FF-DFD5-44CC-1590CD8A6B38}"/>
              </a:ext>
            </a:extLst>
          </p:cNvPr>
          <p:cNvSpPr txBox="1"/>
          <p:nvPr/>
        </p:nvSpPr>
        <p:spPr>
          <a:xfrm>
            <a:off x="5527246" y="2409423"/>
            <a:ext cx="4852610" cy="523220"/>
          </a:xfrm>
          <a:prstGeom prst="rect">
            <a:avLst/>
          </a:prstGeom>
          <a:noFill/>
        </p:spPr>
        <p:txBody>
          <a:bodyPr wrap="none" rtlCol="0">
            <a:spAutoFit/>
          </a:bodyPr>
          <a:lstStyle/>
          <a:p>
            <a:r>
              <a:rPr lang="zh-CN" altLang="en-US" sz="2800" b="1" dirty="0">
                <a:solidFill>
                  <a:schemeClr val="accent4">
                    <a:lumMod val="50000"/>
                  </a:schemeClr>
                </a:solidFill>
              </a:rPr>
              <a:t>掌握启发式规则的含义和应用</a:t>
            </a:r>
            <a:endParaRPr lang="zh-SG" altLang="en-US" sz="2800" b="1" dirty="0">
              <a:solidFill>
                <a:schemeClr val="accent4">
                  <a:lumMod val="50000"/>
                </a:schemeClr>
              </a:solidFill>
            </a:endParaRPr>
          </a:p>
        </p:txBody>
      </p:sp>
      <p:sp>
        <p:nvSpPr>
          <p:cNvPr id="18" name="文本框 17">
            <a:extLst>
              <a:ext uri="{FF2B5EF4-FFF2-40B4-BE49-F238E27FC236}">
                <a16:creationId xmlns:a16="http://schemas.microsoft.com/office/drawing/2014/main" id="{1805DA35-9AEA-3FFB-B0DA-B49D7BF28080}"/>
              </a:ext>
            </a:extLst>
          </p:cNvPr>
          <p:cNvSpPr txBox="1"/>
          <p:nvPr/>
        </p:nvSpPr>
        <p:spPr>
          <a:xfrm>
            <a:off x="4267514" y="3423975"/>
            <a:ext cx="5047653" cy="523220"/>
          </a:xfrm>
          <a:prstGeom prst="rect">
            <a:avLst/>
          </a:prstGeom>
          <a:noFill/>
        </p:spPr>
        <p:txBody>
          <a:bodyPr wrap="square" rtlCol="0">
            <a:spAutoFit/>
          </a:bodyPr>
          <a:lstStyle/>
          <a:p>
            <a:r>
              <a:rPr lang="zh-CN" altLang="en-US" sz="2800" b="1" dirty="0">
                <a:solidFill>
                  <a:schemeClr val="accent4">
                    <a:lumMod val="50000"/>
                  </a:schemeClr>
                </a:solidFill>
              </a:rPr>
              <a:t>掌握系统分解的原则和方法</a:t>
            </a:r>
            <a:endParaRPr lang="zh-SG" altLang="en-US" sz="2800" b="1" dirty="0">
              <a:solidFill>
                <a:schemeClr val="accent4">
                  <a:lumMod val="50000"/>
                </a:schemeClr>
              </a:solidFill>
            </a:endParaRPr>
          </a:p>
        </p:txBody>
      </p:sp>
      <p:sp>
        <p:nvSpPr>
          <p:cNvPr id="19" name="文本框 18">
            <a:extLst>
              <a:ext uri="{FF2B5EF4-FFF2-40B4-BE49-F238E27FC236}">
                <a16:creationId xmlns:a16="http://schemas.microsoft.com/office/drawing/2014/main" id="{8C38045D-85CD-423A-38A9-69AF53188D91}"/>
              </a:ext>
            </a:extLst>
          </p:cNvPr>
          <p:cNvSpPr txBox="1"/>
          <p:nvPr/>
        </p:nvSpPr>
        <p:spPr>
          <a:xfrm>
            <a:off x="5527245" y="4438527"/>
            <a:ext cx="6009759" cy="523220"/>
          </a:xfrm>
          <a:prstGeom prst="rect">
            <a:avLst/>
          </a:prstGeom>
          <a:noFill/>
        </p:spPr>
        <p:txBody>
          <a:bodyPr wrap="square" rtlCol="0">
            <a:spAutoFit/>
          </a:bodyPr>
          <a:lstStyle/>
          <a:p>
            <a:r>
              <a:rPr lang="zh-CN" altLang="en-US" sz="2800" b="1" dirty="0">
                <a:solidFill>
                  <a:schemeClr val="accent4">
                    <a:lumMod val="50000"/>
                  </a:schemeClr>
                </a:solidFill>
              </a:rPr>
              <a:t>掌握设计不同子系统的策略和手段</a:t>
            </a:r>
            <a:endParaRPr lang="zh-SG" altLang="en-US" sz="2800" b="1" dirty="0">
              <a:solidFill>
                <a:schemeClr val="accent4">
                  <a:lumMod val="50000"/>
                </a:schemeClr>
              </a:solidFill>
            </a:endParaRP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22" name="文本框 21">
            <a:extLst>
              <a:ext uri="{FF2B5EF4-FFF2-40B4-BE49-F238E27FC236}">
                <a16:creationId xmlns:a16="http://schemas.microsoft.com/office/drawing/2014/main" id="{3D84776C-8263-33A8-AE68-A578ED05650C}"/>
              </a:ext>
            </a:extLst>
          </p:cNvPr>
          <p:cNvSpPr txBox="1"/>
          <p:nvPr/>
        </p:nvSpPr>
        <p:spPr>
          <a:xfrm>
            <a:off x="1933495" y="1254598"/>
            <a:ext cx="1005403" cy="584775"/>
          </a:xfrm>
          <a:prstGeom prst="rect">
            <a:avLst/>
          </a:prstGeom>
          <a:noFill/>
        </p:spPr>
        <p:txBody>
          <a:bodyPr wrap="none" rtlCol="0">
            <a:spAutoFit/>
          </a:bodyPr>
          <a:lstStyle/>
          <a:p>
            <a:r>
              <a:rPr lang="zh-CN" altLang="en-US" sz="3200" b="1" dirty="0">
                <a:solidFill>
                  <a:schemeClr val="accent4">
                    <a:lumMod val="50000"/>
                  </a:schemeClr>
                </a:solidFill>
              </a:rPr>
              <a:t>目标</a:t>
            </a:r>
            <a:endParaRPr lang="zh-SG" altLang="en-US" sz="3200" b="1" dirty="0">
              <a:solidFill>
                <a:schemeClr val="accent4">
                  <a:lumMod val="50000"/>
                </a:schemeClr>
              </a:solidFill>
            </a:endParaRPr>
          </a:p>
        </p:txBody>
      </p:sp>
      <p:sp>
        <p:nvSpPr>
          <p:cNvPr id="3" name="椭圆 2">
            <a:extLst>
              <a:ext uri="{FF2B5EF4-FFF2-40B4-BE49-F238E27FC236}">
                <a16:creationId xmlns:a16="http://schemas.microsoft.com/office/drawing/2014/main" id="{F436D6EB-3087-7142-A0AD-3FD64DC2C79B}"/>
              </a:ext>
            </a:extLst>
          </p:cNvPr>
          <p:cNvSpPr/>
          <p:nvPr/>
        </p:nvSpPr>
        <p:spPr>
          <a:xfrm>
            <a:off x="3675583" y="5428270"/>
            <a:ext cx="540000" cy="540000"/>
          </a:xfrm>
          <a:prstGeom prst="ellipse">
            <a:avLst/>
          </a:prstGeom>
          <a:solidFill>
            <a:srgbClr val="FFC000"/>
          </a:solidFill>
          <a:ln>
            <a:solidFill>
              <a:schemeClr val="accent1"/>
            </a:solidFill>
          </a:ln>
          <a:effectLst>
            <a:outerShdw blurRad="254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 name="文本框 4">
            <a:extLst>
              <a:ext uri="{FF2B5EF4-FFF2-40B4-BE49-F238E27FC236}">
                <a16:creationId xmlns:a16="http://schemas.microsoft.com/office/drawing/2014/main" id="{71899164-DBFE-05DE-2C3D-6EB4C0C3CE5C}"/>
              </a:ext>
            </a:extLst>
          </p:cNvPr>
          <p:cNvSpPr txBox="1"/>
          <p:nvPr/>
        </p:nvSpPr>
        <p:spPr>
          <a:xfrm>
            <a:off x="4370097" y="5453079"/>
            <a:ext cx="6009759" cy="523220"/>
          </a:xfrm>
          <a:prstGeom prst="rect">
            <a:avLst/>
          </a:prstGeom>
          <a:noFill/>
        </p:spPr>
        <p:txBody>
          <a:bodyPr wrap="square" rtlCol="0">
            <a:spAutoFit/>
          </a:bodyPr>
          <a:lstStyle/>
          <a:p>
            <a:r>
              <a:rPr lang="zh-CN" altLang="en-US" sz="2800" b="1" dirty="0">
                <a:solidFill>
                  <a:schemeClr val="accent4">
                    <a:lumMod val="50000"/>
                  </a:schemeClr>
                </a:solidFill>
              </a:rPr>
              <a:t>了解常用的设计优化技术</a:t>
            </a:r>
            <a:endParaRPr lang="zh-SG" altLang="en-US" sz="2800" b="1" dirty="0">
              <a:solidFill>
                <a:schemeClr val="accent4">
                  <a:lumMod val="50000"/>
                </a:schemeClr>
              </a:solidFill>
            </a:endParaRPr>
          </a:p>
        </p:txBody>
      </p:sp>
    </p:spTree>
    <p:extLst>
      <p:ext uri="{BB962C8B-B14F-4D97-AF65-F5344CB8AC3E}">
        <p14:creationId xmlns:p14="http://schemas.microsoft.com/office/powerpoint/2010/main" val="75650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35B4A97-F7BD-EC7C-31B8-5D54F4AB0017}"/>
              </a:ext>
            </a:extLst>
          </p:cNvPr>
          <p:cNvSpPr>
            <a:spLocks noGrp="1"/>
          </p:cNvSpPr>
          <p:nvPr>
            <p:ph type="body" sz="quarter" idx="10"/>
          </p:nvPr>
        </p:nvSpPr>
        <p:spPr/>
        <p:txBody>
          <a:bodyPr/>
          <a:lstStyle/>
          <a:p>
            <a:endParaRPr lang="zh-SG" altLang="en-US" dirty="0"/>
          </a:p>
        </p:txBody>
      </p:sp>
      <p:sp>
        <p:nvSpPr>
          <p:cNvPr id="4" name="矩形 3">
            <a:extLst>
              <a:ext uri="{FF2B5EF4-FFF2-40B4-BE49-F238E27FC236}">
                <a16:creationId xmlns:a16="http://schemas.microsoft.com/office/drawing/2014/main" id="{318EE191-CFED-52DF-8E58-6FE3987765F1}"/>
              </a:ext>
            </a:extLst>
          </p:cNvPr>
          <p:cNvSpPr/>
          <p:nvPr/>
        </p:nvSpPr>
        <p:spPr>
          <a:xfrm>
            <a:off x="0" y="0"/>
            <a:ext cx="3340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B6268754-D74C-6DC5-5AA5-E87CECEFF196}"/>
              </a:ext>
            </a:extLst>
          </p:cNvPr>
          <p:cNvSpPr/>
          <p:nvPr/>
        </p:nvSpPr>
        <p:spPr>
          <a:xfrm>
            <a:off x="793958" y="1612900"/>
            <a:ext cx="1015662" cy="3632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FBAC09EF-6967-2945-BF32-203AE168E3F5}"/>
              </a:ext>
            </a:extLst>
          </p:cNvPr>
          <p:cNvSpPr/>
          <p:nvPr/>
        </p:nvSpPr>
        <p:spPr>
          <a:xfrm>
            <a:off x="1609466" y="2173056"/>
            <a:ext cx="352556" cy="2671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C8EFFBCF-574A-684C-C200-3DEB1DA48B91}"/>
              </a:ext>
            </a:extLst>
          </p:cNvPr>
          <p:cNvGrpSpPr/>
          <p:nvPr/>
        </p:nvGrpSpPr>
        <p:grpSpPr>
          <a:xfrm>
            <a:off x="514222" y="2081808"/>
            <a:ext cx="3022600" cy="2748508"/>
            <a:chOff x="5722092" y="-1107478"/>
            <a:chExt cx="3022600" cy="2748508"/>
          </a:xfrm>
        </p:grpSpPr>
        <p:sp>
          <p:nvSpPr>
            <p:cNvPr id="8" name="文本框 7">
              <a:extLst>
                <a:ext uri="{FF2B5EF4-FFF2-40B4-BE49-F238E27FC236}">
                  <a16:creationId xmlns:a16="http://schemas.microsoft.com/office/drawing/2014/main" id="{DA7F8D33-1E06-79AE-6BB2-17E8626B666A}"/>
                </a:ext>
              </a:extLst>
            </p:cNvPr>
            <p:cNvSpPr txBox="1"/>
            <p:nvPr/>
          </p:nvSpPr>
          <p:spPr>
            <a:xfrm>
              <a:off x="6360266" y="-1107478"/>
              <a:ext cx="1015662" cy="2308324"/>
            </a:xfrm>
            <a:prstGeom prst="rect">
              <a:avLst/>
            </a:prstGeom>
            <a:noFill/>
          </p:spPr>
          <p:txBody>
            <a:bodyPr wrap="squar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6C96F11C-F511-EA88-A96F-8344306381B4}"/>
                </a:ext>
              </a:extLst>
            </p:cNvPr>
            <p:cNvSpPr/>
            <p:nvPr/>
          </p:nvSpPr>
          <p:spPr>
            <a:xfrm>
              <a:off x="5722092" y="1117810"/>
              <a:ext cx="3022600" cy="523220"/>
            </a:xfrm>
            <a:prstGeom prst="rect">
              <a:avLst/>
            </a:prstGeom>
          </p:spPr>
          <p:txBody>
            <a:bodyPr wrap="square">
              <a:spAutoFit/>
            </a:bodyPr>
            <a:lstStyle/>
            <a:p>
              <a:pPr algn="ctr"/>
              <a:r>
                <a:rPr lang="en-US" altLang="zh-CN" sz="2800" b="1">
                  <a:solidFill>
                    <a:schemeClr val="bg1"/>
                  </a:solidFill>
                  <a:latin typeface="+mj-ea"/>
                </a:rPr>
                <a:t>CONTENT</a:t>
              </a:r>
              <a:endParaRPr lang="zh-CN" altLang="en-US" sz="2800" b="1">
                <a:solidFill>
                  <a:schemeClr val="bg1"/>
                </a:solidFill>
                <a:latin typeface="+mj-ea"/>
              </a:endParaRPr>
            </a:p>
          </p:txBody>
        </p:sp>
      </p:grpSp>
      <p:sp>
        <p:nvSpPr>
          <p:cNvPr id="10" name="矩形 9">
            <a:extLst>
              <a:ext uri="{FF2B5EF4-FFF2-40B4-BE49-F238E27FC236}">
                <a16:creationId xmlns:a16="http://schemas.microsoft.com/office/drawing/2014/main" id="{54C14494-29CD-1F46-B623-E0C51E4828BD}"/>
              </a:ext>
            </a:extLst>
          </p:cNvPr>
          <p:cNvSpPr/>
          <p:nvPr/>
        </p:nvSpPr>
        <p:spPr>
          <a:xfrm>
            <a:off x="757406" y="2768600"/>
            <a:ext cx="7245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F68596A7-AC51-51ED-EF6F-208E7300C8BD}"/>
              </a:ext>
            </a:extLst>
          </p:cNvPr>
          <p:cNvSpPr/>
          <p:nvPr/>
        </p:nvSpPr>
        <p:spPr>
          <a:xfrm>
            <a:off x="3404633" y="0"/>
            <a:ext cx="45719" cy="6878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30FB2CED-9878-DFB5-0DD4-BE9ED0580AB5}"/>
              </a:ext>
            </a:extLst>
          </p:cNvPr>
          <p:cNvGrpSpPr/>
          <p:nvPr/>
        </p:nvGrpSpPr>
        <p:grpSpPr>
          <a:xfrm>
            <a:off x="5102841" y="1155423"/>
            <a:ext cx="5894000" cy="691322"/>
            <a:chOff x="5139627" y="1317583"/>
            <a:chExt cx="5894000" cy="691322"/>
          </a:xfrm>
        </p:grpSpPr>
        <p:sp>
          <p:nvSpPr>
            <p:cNvPr id="11" name="矩形 10">
              <a:extLst>
                <a:ext uri="{FF2B5EF4-FFF2-40B4-BE49-F238E27FC236}">
                  <a16:creationId xmlns:a16="http://schemas.microsoft.com/office/drawing/2014/main" id="{240DA004-2D98-4DF1-F5DC-C0A40866F4B4}"/>
                </a:ext>
              </a:extLst>
            </p:cNvPr>
            <p:cNvSpPr/>
            <p:nvPr/>
          </p:nvSpPr>
          <p:spPr>
            <a:xfrm>
              <a:off x="5701408" y="1374328"/>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2" name="矩形: 圆角 11">
              <a:extLst>
                <a:ext uri="{FF2B5EF4-FFF2-40B4-BE49-F238E27FC236}">
                  <a16:creationId xmlns:a16="http://schemas.microsoft.com/office/drawing/2014/main" id="{E994C410-19B8-F5AE-8A22-AF8BD24E15EF}"/>
                </a:ext>
              </a:extLst>
            </p:cNvPr>
            <p:cNvSpPr/>
            <p:nvPr/>
          </p:nvSpPr>
          <p:spPr>
            <a:xfrm>
              <a:off x="5139627" y="1317583"/>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3" name="文本框 12">
              <a:extLst>
                <a:ext uri="{FF2B5EF4-FFF2-40B4-BE49-F238E27FC236}">
                  <a16:creationId xmlns:a16="http://schemas.microsoft.com/office/drawing/2014/main" id="{073A30A6-087E-B22F-2604-79786290ABB0}"/>
                </a:ext>
              </a:extLst>
            </p:cNvPr>
            <p:cNvSpPr txBox="1"/>
            <p:nvPr/>
          </p:nvSpPr>
          <p:spPr>
            <a:xfrm>
              <a:off x="5165854" y="1351597"/>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01</a:t>
              </a:r>
              <a:endParaRPr lang="zh-CN" altLang="en-US" dirty="0">
                <a:solidFill>
                  <a:prstClr val="white"/>
                </a:solidFill>
                <a:latin typeface="微软雅黑"/>
                <a:ea typeface="微软雅黑"/>
              </a:endParaRPr>
            </a:p>
          </p:txBody>
        </p:sp>
        <p:sp>
          <p:nvSpPr>
            <p:cNvPr id="21" name="文本占位符 28">
              <a:extLst>
                <a:ext uri="{FF2B5EF4-FFF2-40B4-BE49-F238E27FC236}">
                  <a16:creationId xmlns:a16="http://schemas.microsoft.com/office/drawing/2014/main" id="{8F03C96A-A2D2-49CF-2597-C2419635C001}"/>
                </a:ext>
              </a:extLst>
            </p:cNvPr>
            <p:cNvSpPr txBox="1">
              <a:spLocks/>
            </p:cNvSpPr>
            <p:nvPr/>
          </p:nvSpPr>
          <p:spPr>
            <a:xfrm>
              <a:off x="5958774" y="1371827"/>
              <a:ext cx="4432913" cy="584775"/>
            </a:xfrm>
            <a:prstGeom prst="rect">
              <a:avLst/>
            </a:prstGeom>
          </p:spPr>
          <p:txBody>
            <a:bodyPr vert="horz" wrap="square" lIns="91440" tIns="45720" rIns="91440" bIns="45720" rtlCol="0">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0070C0"/>
                  </a:solidFill>
                </a:rPr>
                <a:t>面向对象设计的准则</a:t>
              </a:r>
              <a:endParaRPr lang="zh-SG" altLang="en-US" dirty="0">
                <a:solidFill>
                  <a:srgbClr val="0070C0"/>
                </a:solidFill>
              </a:endParaRPr>
            </a:p>
          </p:txBody>
        </p:sp>
      </p:grpSp>
      <p:grpSp>
        <p:nvGrpSpPr>
          <p:cNvPr id="44" name="组合 43">
            <a:extLst>
              <a:ext uri="{FF2B5EF4-FFF2-40B4-BE49-F238E27FC236}">
                <a16:creationId xmlns:a16="http://schemas.microsoft.com/office/drawing/2014/main" id="{A83686A0-551E-7A3C-95EB-9EA87FE6285F}"/>
              </a:ext>
            </a:extLst>
          </p:cNvPr>
          <p:cNvGrpSpPr/>
          <p:nvPr/>
        </p:nvGrpSpPr>
        <p:grpSpPr>
          <a:xfrm>
            <a:off x="5102841" y="2080953"/>
            <a:ext cx="5894000" cy="691322"/>
            <a:chOff x="5139627" y="2242784"/>
            <a:chExt cx="5894000" cy="691322"/>
          </a:xfrm>
        </p:grpSpPr>
        <p:sp>
          <p:nvSpPr>
            <p:cNvPr id="14" name="矩形 13">
              <a:extLst>
                <a:ext uri="{FF2B5EF4-FFF2-40B4-BE49-F238E27FC236}">
                  <a16:creationId xmlns:a16="http://schemas.microsoft.com/office/drawing/2014/main" id="{1366FE6B-9E1F-66CF-2E61-EE25C141DFC7}"/>
                </a:ext>
              </a:extLst>
            </p:cNvPr>
            <p:cNvSpPr/>
            <p:nvPr/>
          </p:nvSpPr>
          <p:spPr>
            <a:xfrm>
              <a:off x="5701408" y="2299529"/>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5" name="矩形: 圆角 14">
              <a:extLst>
                <a:ext uri="{FF2B5EF4-FFF2-40B4-BE49-F238E27FC236}">
                  <a16:creationId xmlns:a16="http://schemas.microsoft.com/office/drawing/2014/main" id="{8558FACD-6330-4F7C-65D5-954660E4B946}"/>
                </a:ext>
              </a:extLst>
            </p:cNvPr>
            <p:cNvSpPr/>
            <p:nvPr/>
          </p:nvSpPr>
          <p:spPr>
            <a:xfrm>
              <a:off x="5139627" y="2242784"/>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文本框 18">
              <a:extLst>
                <a:ext uri="{FF2B5EF4-FFF2-40B4-BE49-F238E27FC236}">
                  <a16:creationId xmlns:a16="http://schemas.microsoft.com/office/drawing/2014/main" id="{77DB71C2-A955-55D4-5E0C-C5E907DD315D}"/>
                </a:ext>
              </a:extLst>
            </p:cNvPr>
            <p:cNvSpPr txBox="1"/>
            <p:nvPr/>
          </p:nvSpPr>
          <p:spPr>
            <a:xfrm>
              <a:off x="5139627" y="2283294"/>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02</a:t>
              </a:r>
              <a:endParaRPr lang="zh-CN" altLang="en-US" dirty="0">
                <a:solidFill>
                  <a:prstClr val="white"/>
                </a:solidFill>
                <a:latin typeface="微软雅黑"/>
                <a:ea typeface="微软雅黑"/>
              </a:endParaRPr>
            </a:p>
          </p:txBody>
        </p:sp>
        <p:sp>
          <p:nvSpPr>
            <p:cNvPr id="22" name="文本占位符 29">
              <a:extLst>
                <a:ext uri="{FF2B5EF4-FFF2-40B4-BE49-F238E27FC236}">
                  <a16:creationId xmlns:a16="http://schemas.microsoft.com/office/drawing/2014/main" id="{1AD76FB6-4A47-E15F-F6A2-A8E8BF245427}"/>
                </a:ext>
              </a:extLst>
            </p:cNvPr>
            <p:cNvSpPr txBox="1">
              <a:spLocks/>
            </p:cNvSpPr>
            <p:nvPr/>
          </p:nvSpPr>
          <p:spPr>
            <a:xfrm>
              <a:off x="5958773" y="2294948"/>
              <a:ext cx="4930356"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363632"/>
                  </a:solidFill>
                </a:rPr>
                <a:t>启发规则</a:t>
              </a:r>
              <a:endParaRPr lang="zh-SG" altLang="en-US" dirty="0">
                <a:solidFill>
                  <a:srgbClr val="363632"/>
                </a:solidFill>
              </a:endParaRPr>
            </a:p>
          </p:txBody>
        </p:sp>
      </p:grpSp>
      <p:grpSp>
        <p:nvGrpSpPr>
          <p:cNvPr id="45" name="组合 44">
            <a:extLst>
              <a:ext uri="{FF2B5EF4-FFF2-40B4-BE49-F238E27FC236}">
                <a16:creationId xmlns:a16="http://schemas.microsoft.com/office/drawing/2014/main" id="{CA13FAF0-75B5-2071-9461-9102C94563B7}"/>
              </a:ext>
            </a:extLst>
          </p:cNvPr>
          <p:cNvGrpSpPr/>
          <p:nvPr/>
        </p:nvGrpSpPr>
        <p:grpSpPr>
          <a:xfrm>
            <a:off x="5102841" y="3006483"/>
            <a:ext cx="5913053" cy="693337"/>
            <a:chOff x="5139627" y="3167985"/>
            <a:chExt cx="5913053" cy="693337"/>
          </a:xfrm>
        </p:grpSpPr>
        <p:sp>
          <p:nvSpPr>
            <p:cNvPr id="16" name="矩形 15">
              <a:extLst>
                <a:ext uri="{FF2B5EF4-FFF2-40B4-BE49-F238E27FC236}">
                  <a16:creationId xmlns:a16="http://schemas.microsoft.com/office/drawing/2014/main" id="{F05AEC3C-0A37-A220-C735-25BBAB156FAC}"/>
                </a:ext>
              </a:extLst>
            </p:cNvPr>
            <p:cNvSpPr/>
            <p:nvPr/>
          </p:nvSpPr>
          <p:spPr>
            <a:xfrm>
              <a:off x="5720461" y="3224730"/>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矩形: 圆角 16">
              <a:extLst>
                <a:ext uri="{FF2B5EF4-FFF2-40B4-BE49-F238E27FC236}">
                  <a16:creationId xmlns:a16="http://schemas.microsoft.com/office/drawing/2014/main" id="{4D765CC9-6CC5-66C2-698E-C40A6162EDBD}"/>
                </a:ext>
              </a:extLst>
            </p:cNvPr>
            <p:cNvSpPr/>
            <p:nvPr/>
          </p:nvSpPr>
          <p:spPr>
            <a:xfrm>
              <a:off x="5158680" y="316798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8" name="文本框 17">
              <a:extLst>
                <a:ext uri="{FF2B5EF4-FFF2-40B4-BE49-F238E27FC236}">
                  <a16:creationId xmlns:a16="http://schemas.microsoft.com/office/drawing/2014/main" id="{7C850352-097B-26DA-4BBC-B59EB604F2C9}"/>
                </a:ext>
              </a:extLst>
            </p:cNvPr>
            <p:cNvSpPr txBox="1"/>
            <p:nvPr/>
          </p:nvSpPr>
          <p:spPr>
            <a:xfrm>
              <a:off x="5139627" y="321499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03</a:t>
              </a:r>
              <a:endParaRPr lang="zh-CN" altLang="en-US" dirty="0">
                <a:solidFill>
                  <a:prstClr val="white"/>
                </a:solidFill>
                <a:latin typeface="微软雅黑"/>
                <a:ea typeface="微软雅黑"/>
              </a:endParaRPr>
            </a:p>
          </p:txBody>
        </p:sp>
        <p:sp>
          <p:nvSpPr>
            <p:cNvPr id="23" name="文本占位符 30">
              <a:extLst>
                <a:ext uri="{FF2B5EF4-FFF2-40B4-BE49-F238E27FC236}">
                  <a16:creationId xmlns:a16="http://schemas.microsoft.com/office/drawing/2014/main" id="{566ADFA8-6881-FE09-1364-D7B03010424C}"/>
                </a:ext>
              </a:extLst>
            </p:cNvPr>
            <p:cNvSpPr txBox="1">
              <a:spLocks/>
            </p:cNvSpPr>
            <p:nvPr/>
          </p:nvSpPr>
          <p:spPr>
            <a:xfrm>
              <a:off x="5977827" y="3238299"/>
              <a:ext cx="5074853"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363632"/>
                  </a:solidFill>
                </a:rPr>
                <a:t>系统分解</a:t>
              </a:r>
              <a:endParaRPr lang="zh-SG" altLang="en-US" dirty="0">
                <a:solidFill>
                  <a:srgbClr val="363632"/>
                </a:solidFill>
              </a:endParaRPr>
            </a:p>
          </p:txBody>
        </p:sp>
      </p:grpSp>
      <p:grpSp>
        <p:nvGrpSpPr>
          <p:cNvPr id="46" name="组合 45">
            <a:extLst>
              <a:ext uri="{FF2B5EF4-FFF2-40B4-BE49-F238E27FC236}">
                <a16:creationId xmlns:a16="http://schemas.microsoft.com/office/drawing/2014/main" id="{E1E962AC-EB1D-953C-E360-F0BEED782C3D}"/>
              </a:ext>
            </a:extLst>
          </p:cNvPr>
          <p:cNvGrpSpPr/>
          <p:nvPr/>
        </p:nvGrpSpPr>
        <p:grpSpPr>
          <a:xfrm>
            <a:off x="5102841" y="3934028"/>
            <a:ext cx="6436767" cy="693337"/>
            <a:chOff x="5139627" y="4095201"/>
            <a:chExt cx="6436767" cy="693337"/>
          </a:xfrm>
        </p:grpSpPr>
        <p:sp>
          <p:nvSpPr>
            <p:cNvPr id="24" name="矩形 23">
              <a:extLst>
                <a:ext uri="{FF2B5EF4-FFF2-40B4-BE49-F238E27FC236}">
                  <a16:creationId xmlns:a16="http://schemas.microsoft.com/office/drawing/2014/main" id="{E510DF69-65DD-AF8C-94E0-B725BBAF7007}"/>
                </a:ext>
              </a:extLst>
            </p:cNvPr>
            <p:cNvSpPr/>
            <p:nvPr/>
          </p:nvSpPr>
          <p:spPr>
            <a:xfrm>
              <a:off x="5720461" y="4151946"/>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5" name="矩形: 圆角 24">
              <a:extLst>
                <a:ext uri="{FF2B5EF4-FFF2-40B4-BE49-F238E27FC236}">
                  <a16:creationId xmlns:a16="http://schemas.microsoft.com/office/drawing/2014/main" id="{CC9CD6AC-7660-AF6B-14BD-E04D9E5A5F0D}"/>
                </a:ext>
              </a:extLst>
            </p:cNvPr>
            <p:cNvSpPr/>
            <p:nvPr/>
          </p:nvSpPr>
          <p:spPr>
            <a:xfrm>
              <a:off x="5158680" y="4095201"/>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id="{0977BE69-9B29-EA07-FC79-AD126C059C90}"/>
                </a:ext>
              </a:extLst>
            </p:cNvPr>
            <p:cNvSpPr txBox="1"/>
            <p:nvPr/>
          </p:nvSpPr>
          <p:spPr>
            <a:xfrm>
              <a:off x="5139627" y="4142207"/>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04</a:t>
              </a:r>
              <a:endParaRPr lang="zh-CN" altLang="en-US" dirty="0">
                <a:solidFill>
                  <a:prstClr val="white"/>
                </a:solidFill>
                <a:latin typeface="微软雅黑"/>
                <a:ea typeface="微软雅黑"/>
              </a:endParaRPr>
            </a:p>
          </p:txBody>
        </p:sp>
        <p:sp>
          <p:nvSpPr>
            <p:cNvPr id="27" name="文本占位符 30">
              <a:extLst>
                <a:ext uri="{FF2B5EF4-FFF2-40B4-BE49-F238E27FC236}">
                  <a16:creationId xmlns:a16="http://schemas.microsoft.com/office/drawing/2014/main" id="{C6A7866C-EDD2-F49E-890F-CE208A72E3F0}"/>
                </a:ext>
              </a:extLst>
            </p:cNvPr>
            <p:cNvSpPr txBox="1">
              <a:spLocks/>
            </p:cNvSpPr>
            <p:nvPr/>
          </p:nvSpPr>
          <p:spPr>
            <a:xfrm>
              <a:off x="5977827" y="4165515"/>
              <a:ext cx="5598567"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tx1"/>
                  </a:solidFill>
                </a:rPr>
                <a:t>设计子系统</a:t>
              </a:r>
              <a:endParaRPr lang="zh-SG" altLang="en-US" dirty="0">
                <a:solidFill>
                  <a:schemeClr val="tx1"/>
                </a:solidFill>
              </a:endParaRPr>
            </a:p>
          </p:txBody>
        </p:sp>
      </p:grpSp>
      <p:grpSp>
        <p:nvGrpSpPr>
          <p:cNvPr id="3" name="组合 2">
            <a:extLst>
              <a:ext uri="{FF2B5EF4-FFF2-40B4-BE49-F238E27FC236}">
                <a16:creationId xmlns:a16="http://schemas.microsoft.com/office/drawing/2014/main" id="{4BD55037-2B98-B616-080D-A0D88D682333}"/>
              </a:ext>
            </a:extLst>
          </p:cNvPr>
          <p:cNvGrpSpPr/>
          <p:nvPr/>
        </p:nvGrpSpPr>
        <p:grpSpPr>
          <a:xfrm>
            <a:off x="5102841" y="4861573"/>
            <a:ext cx="5913053" cy="693337"/>
            <a:chOff x="5139627" y="3167985"/>
            <a:chExt cx="5913053" cy="693337"/>
          </a:xfrm>
        </p:grpSpPr>
        <p:sp>
          <p:nvSpPr>
            <p:cNvPr id="28" name="矩形 27">
              <a:extLst>
                <a:ext uri="{FF2B5EF4-FFF2-40B4-BE49-F238E27FC236}">
                  <a16:creationId xmlns:a16="http://schemas.microsoft.com/office/drawing/2014/main" id="{3517D491-CD49-2626-9F39-CB9EDFDF7B99}"/>
                </a:ext>
              </a:extLst>
            </p:cNvPr>
            <p:cNvSpPr/>
            <p:nvPr/>
          </p:nvSpPr>
          <p:spPr>
            <a:xfrm>
              <a:off x="5720461" y="3224730"/>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9" name="矩形: 圆角 28">
              <a:extLst>
                <a:ext uri="{FF2B5EF4-FFF2-40B4-BE49-F238E27FC236}">
                  <a16:creationId xmlns:a16="http://schemas.microsoft.com/office/drawing/2014/main" id="{98D49504-9C64-3BFC-9BEB-8E15E6505D96}"/>
                </a:ext>
              </a:extLst>
            </p:cNvPr>
            <p:cNvSpPr/>
            <p:nvPr/>
          </p:nvSpPr>
          <p:spPr>
            <a:xfrm>
              <a:off x="5158680" y="316798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0" name="文本框 29">
              <a:extLst>
                <a:ext uri="{FF2B5EF4-FFF2-40B4-BE49-F238E27FC236}">
                  <a16:creationId xmlns:a16="http://schemas.microsoft.com/office/drawing/2014/main" id="{729CF9F2-F28B-AEF3-15EC-EBDAAD0F4CAA}"/>
                </a:ext>
              </a:extLst>
            </p:cNvPr>
            <p:cNvSpPr txBox="1"/>
            <p:nvPr/>
          </p:nvSpPr>
          <p:spPr>
            <a:xfrm>
              <a:off x="5139627" y="321499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05</a:t>
              </a:r>
              <a:endParaRPr lang="zh-CN" altLang="en-US" dirty="0">
                <a:solidFill>
                  <a:prstClr val="white"/>
                </a:solidFill>
                <a:latin typeface="微软雅黑"/>
                <a:ea typeface="微软雅黑"/>
              </a:endParaRPr>
            </a:p>
          </p:txBody>
        </p:sp>
        <p:sp>
          <p:nvSpPr>
            <p:cNvPr id="31" name="文本占位符 30">
              <a:extLst>
                <a:ext uri="{FF2B5EF4-FFF2-40B4-BE49-F238E27FC236}">
                  <a16:creationId xmlns:a16="http://schemas.microsoft.com/office/drawing/2014/main" id="{C8887734-255B-A690-0CD0-475CA46A9BFD}"/>
                </a:ext>
              </a:extLst>
            </p:cNvPr>
            <p:cNvSpPr txBox="1">
              <a:spLocks/>
            </p:cNvSpPr>
            <p:nvPr/>
          </p:nvSpPr>
          <p:spPr>
            <a:xfrm>
              <a:off x="5977827" y="3238299"/>
              <a:ext cx="5074853"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tx1"/>
                  </a:solidFill>
                </a:rPr>
                <a:t>设计优化</a:t>
              </a:r>
              <a:endParaRPr lang="zh-SG" altLang="en-US" dirty="0">
                <a:solidFill>
                  <a:schemeClr val="tx1"/>
                </a:solidFill>
              </a:endParaRPr>
            </a:p>
          </p:txBody>
        </p:sp>
      </p:grpSp>
    </p:spTree>
    <p:extLst>
      <p:ext uri="{BB962C8B-B14F-4D97-AF65-F5344CB8AC3E}">
        <p14:creationId xmlns:p14="http://schemas.microsoft.com/office/powerpoint/2010/main" val="73520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面向对象设计的准则</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9" name="文本框 8">
            <a:extLst>
              <a:ext uri="{FF2B5EF4-FFF2-40B4-BE49-F238E27FC236}">
                <a16:creationId xmlns:a16="http://schemas.microsoft.com/office/drawing/2014/main" id="{F00C9EC3-E45C-21BE-7E92-277024C312AA}"/>
              </a:ext>
            </a:extLst>
          </p:cNvPr>
          <p:cNvSpPr txBox="1"/>
          <p:nvPr/>
        </p:nvSpPr>
        <p:spPr>
          <a:xfrm>
            <a:off x="1634247" y="1717105"/>
            <a:ext cx="9063252" cy="941155"/>
          </a:xfrm>
          <a:prstGeom prst="rect">
            <a:avLst/>
          </a:prstGeom>
          <a:noFill/>
        </p:spPr>
        <p:txBody>
          <a:bodyPr wrap="square">
            <a:spAutoFit/>
          </a:bodyPr>
          <a:lstStyle/>
          <a:p>
            <a:pPr algn="just">
              <a:lnSpc>
                <a:spcPct val="120000"/>
              </a:lnSpc>
              <a:spcBef>
                <a:spcPct val="50000"/>
              </a:spcBef>
            </a:pPr>
            <a:r>
              <a:rPr lang="zh-CN" altLang="en-US" sz="2400" b="1" dirty="0">
                <a:solidFill>
                  <a:srgbClr val="0070C0"/>
                </a:solidFill>
                <a:latin typeface="+mn-ea"/>
              </a:rPr>
              <a:t>面向对象设计</a:t>
            </a:r>
            <a:r>
              <a:rPr lang="en-US" altLang="zh-CN" sz="2400" b="1" dirty="0">
                <a:solidFill>
                  <a:srgbClr val="0070C0"/>
                </a:solidFill>
                <a:latin typeface="+mn-ea"/>
              </a:rPr>
              <a:t>OOD</a:t>
            </a:r>
            <a:r>
              <a:rPr lang="zh-CN" altLang="en-US" sz="2400" b="1" dirty="0">
                <a:latin typeface="+mn-ea"/>
              </a:rPr>
              <a:t>是把分析阶段得到的对目标系统的需求转变成符合成本和质量要求的、抽象的系统实现方案的过程。</a:t>
            </a:r>
          </a:p>
        </p:txBody>
      </p:sp>
      <p:sp>
        <p:nvSpPr>
          <p:cNvPr id="6" name="文本框 5">
            <a:extLst>
              <a:ext uri="{FF2B5EF4-FFF2-40B4-BE49-F238E27FC236}">
                <a16:creationId xmlns:a16="http://schemas.microsoft.com/office/drawing/2014/main" id="{243394CB-E135-1B2E-94FA-035FD1518FE4}"/>
              </a:ext>
            </a:extLst>
          </p:cNvPr>
          <p:cNvSpPr txBox="1"/>
          <p:nvPr/>
        </p:nvSpPr>
        <p:spPr>
          <a:xfrm>
            <a:off x="1634247" y="2898453"/>
            <a:ext cx="9063253" cy="941155"/>
          </a:xfrm>
          <a:prstGeom prst="rect">
            <a:avLst/>
          </a:prstGeom>
          <a:noFill/>
        </p:spPr>
        <p:txBody>
          <a:bodyPr wrap="square">
            <a:spAutoFit/>
          </a:bodyPr>
          <a:lstStyle/>
          <a:p>
            <a:pPr>
              <a:lnSpc>
                <a:spcPct val="120000"/>
              </a:lnSpc>
            </a:pPr>
            <a:r>
              <a:rPr lang="zh-CN" altLang="en-US" sz="2400" b="1" dirty="0">
                <a:latin typeface="+mn-ea"/>
              </a:rPr>
              <a:t>设计的</a:t>
            </a:r>
            <a:r>
              <a:rPr lang="zh-CN" altLang="en-US" sz="2400" b="1" dirty="0">
                <a:solidFill>
                  <a:srgbClr val="0070C0"/>
                </a:solidFill>
                <a:latin typeface="+mn-ea"/>
              </a:rPr>
              <a:t>目的</a:t>
            </a:r>
            <a:r>
              <a:rPr lang="zh-CN" altLang="en-US" sz="2400" b="1" dirty="0">
                <a:latin typeface="+mn-ea"/>
              </a:rPr>
              <a:t>是为了确定如何构件系统，获得足够的信息，以便驱动系统的真正实现。</a:t>
            </a:r>
            <a:endParaRPr lang="zh-SG" altLang="en-US" sz="2400" b="1" dirty="0">
              <a:latin typeface="+mn-ea"/>
            </a:endParaRPr>
          </a:p>
        </p:txBody>
      </p:sp>
      <p:sp>
        <p:nvSpPr>
          <p:cNvPr id="8" name="文本框 7">
            <a:extLst>
              <a:ext uri="{FF2B5EF4-FFF2-40B4-BE49-F238E27FC236}">
                <a16:creationId xmlns:a16="http://schemas.microsoft.com/office/drawing/2014/main" id="{FA02E00E-911B-4EF1-1E69-AFEBE682888B}"/>
              </a:ext>
            </a:extLst>
          </p:cNvPr>
          <p:cNvSpPr txBox="1"/>
          <p:nvPr/>
        </p:nvSpPr>
        <p:spPr>
          <a:xfrm>
            <a:off x="1634247" y="4079801"/>
            <a:ext cx="9063252" cy="941155"/>
          </a:xfrm>
          <a:prstGeom prst="rect">
            <a:avLst/>
          </a:prstGeom>
          <a:noFill/>
        </p:spPr>
        <p:txBody>
          <a:bodyPr wrap="square">
            <a:spAutoFit/>
          </a:bodyPr>
          <a:lstStyle/>
          <a:p>
            <a:pPr>
              <a:lnSpc>
                <a:spcPct val="120000"/>
              </a:lnSpc>
            </a:pPr>
            <a:r>
              <a:rPr lang="zh-CN" altLang="en-US" sz="2400" b="1" dirty="0">
                <a:latin typeface="+mn-ea"/>
              </a:rPr>
              <a:t>设计时应反映实现环境的特征，设计概念的特征和设计模式应用的特征等。</a:t>
            </a:r>
            <a:endParaRPr lang="zh-SG" altLang="en-US" sz="2400" b="1" dirty="0">
              <a:latin typeface="+mn-ea"/>
            </a:endParaRPr>
          </a:p>
        </p:txBody>
      </p:sp>
      <p:pic>
        <p:nvPicPr>
          <p:cNvPr id="26" name="图片 25">
            <a:extLst>
              <a:ext uri="{FF2B5EF4-FFF2-40B4-BE49-F238E27FC236}">
                <a16:creationId xmlns:a16="http://schemas.microsoft.com/office/drawing/2014/main" id="{DF64036E-5629-A79B-925B-9F027F085145}"/>
              </a:ext>
            </a:extLst>
          </p:cNvPr>
          <p:cNvPicPr>
            <a:picLocks noChangeAspect="1"/>
          </p:cNvPicPr>
          <p:nvPr/>
        </p:nvPicPr>
        <p:blipFill>
          <a:blip r:embed="rId3"/>
          <a:stretch>
            <a:fillRect/>
          </a:stretch>
        </p:blipFill>
        <p:spPr>
          <a:xfrm>
            <a:off x="1070429" y="1930800"/>
            <a:ext cx="334856" cy="373711"/>
          </a:xfrm>
          <a:prstGeom prst="rect">
            <a:avLst/>
          </a:prstGeom>
        </p:spPr>
      </p:pic>
      <p:pic>
        <p:nvPicPr>
          <p:cNvPr id="97" name="图片 96">
            <a:extLst>
              <a:ext uri="{FF2B5EF4-FFF2-40B4-BE49-F238E27FC236}">
                <a16:creationId xmlns:a16="http://schemas.microsoft.com/office/drawing/2014/main" id="{93030FBE-94AA-7834-FFA9-B4FD7A4B92DD}"/>
              </a:ext>
            </a:extLst>
          </p:cNvPr>
          <p:cNvPicPr>
            <a:picLocks noChangeAspect="1"/>
          </p:cNvPicPr>
          <p:nvPr/>
        </p:nvPicPr>
        <p:blipFill>
          <a:blip r:embed="rId3"/>
          <a:stretch>
            <a:fillRect/>
          </a:stretch>
        </p:blipFill>
        <p:spPr>
          <a:xfrm>
            <a:off x="1104476" y="3122278"/>
            <a:ext cx="334856" cy="373711"/>
          </a:xfrm>
          <a:prstGeom prst="rect">
            <a:avLst/>
          </a:prstGeom>
        </p:spPr>
      </p:pic>
      <p:pic>
        <p:nvPicPr>
          <p:cNvPr id="98" name="图片 97">
            <a:extLst>
              <a:ext uri="{FF2B5EF4-FFF2-40B4-BE49-F238E27FC236}">
                <a16:creationId xmlns:a16="http://schemas.microsoft.com/office/drawing/2014/main" id="{2200881B-EF33-8A92-2555-DDF92AD74409}"/>
              </a:ext>
            </a:extLst>
          </p:cNvPr>
          <p:cNvPicPr>
            <a:picLocks noChangeAspect="1"/>
          </p:cNvPicPr>
          <p:nvPr/>
        </p:nvPicPr>
        <p:blipFill>
          <a:blip r:embed="rId3"/>
          <a:stretch>
            <a:fillRect/>
          </a:stretch>
        </p:blipFill>
        <p:spPr>
          <a:xfrm>
            <a:off x="1104476" y="4243730"/>
            <a:ext cx="334856" cy="373711"/>
          </a:xfrm>
          <a:prstGeom prst="rect">
            <a:avLst/>
          </a:prstGeom>
        </p:spPr>
      </p:pic>
    </p:spTree>
    <p:extLst>
      <p:ext uri="{BB962C8B-B14F-4D97-AF65-F5344CB8AC3E}">
        <p14:creationId xmlns:p14="http://schemas.microsoft.com/office/powerpoint/2010/main" val="156144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面向对象设计的准则</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9" name="文本框 8">
            <a:extLst>
              <a:ext uri="{FF2B5EF4-FFF2-40B4-BE49-F238E27FC236}">
                <a16:creationId xmlns:a16="http://schemas.microsoft.com/office/drawing/2014/main" id="{F00C9EC3-E45C-21BE-7E92-277024C312AA}"/>
              </a:ext>
            </a:extLst>
          </p:cNvPr>
          <p:cNvSpPr txBox="1"/>
          <p:nvPr/>
        </p:nvSpPr>
        <p:spPr>
          <a:xfrm>
            <a:off x="927913" y="1361834"/>
            <a:ext cx="1499978" cy="461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algn="ctr">
              <a:spcBef>
                <a:spcPct val="50000"/>
              </a:spcBef>
            </a:pPr>
            <a:r>
              <a:rPr lang="zh-CN" altLang="en-US" sz="2400" b="1" dirty="0"/>
              <a:t>模块化</a:t>
            </a:r>
            <a:endParaRPr lang="en-US" altLang="zh-CN" sz="2400" b="1" dirty="0"/>
          </a:p>
        </p:txBody>
      </p:sp>
      <p:sp>
        <p:nvSpPr>
          <p:cNvPr id="4" name="文本框 3">
            <a:extLst>
              <a:ext uri="{FF2B5EF4-FFF2-40B4-BE49-F238E27FC236}">
                <a16:creationId xmlns:a16="http://schemas.microsoft.com/office/drawing/2014/main" id="{333D7D24-FAE8-78EA-9FD1-051D3F413392}"/>
              </a:ext>
            </a:extLst>
          </p:cNvPr>
          <p:cNvSpPr txBox="1"/>
          <p:nvPr/>
        </p:nvSpPr>
        <p:spPr>
          <a:xfrm>
            <a:off x="2596805" y="1269501"/>
            <a:ext cx="8763375" cy="646331"/>
          </a:xfrm>
          <a:prstGeom prst="rect">
            <a:avLst/>
          </a:prstGeom>
          <a:noFill/>
          <a:ln>
            <a:solidFill>
              <a:srgbClr val="F2641C"/>
            </a:solidFill>
          </a:ln>
        </p:spPr>
        <p:txBody>
          <a:bodyPr wrap="square">
            <a:spAutoFit/>
          </a:bodyPr>
          <a:lstStyle/>
          <a:p>
            <a:pPr algn="just">
              <a:spcBef>
                <a:spcPct val="50000"/>
              </a:spcBef>
            </a:pPr>
            <a:r>
              <a:rPr lang="zh-CN" altLang="en-US" sz="1800" dirty="0"/>
              <a:t>对象是面向对象软件系统中的模块，它把数据结构和操作这些数据的方法紧密地结合在一起构成模块。</a:t>
            </a:r>
            <a:endParaRPr lang="en-US" altLang="zh-CN" sz="1800" dirty="0"/>
          </a:p>
        </p:txBody>
      </p:sp>
      <p:sp>
        <p:nvSpPr>
          <p:cNvPr id="5" name="文本框 4">
            <a:extLst>
              <a:ext uri="{FF2B5EF4-FFF2-40B4-BE49-F238E27FC236}">
                <a16:creationId xmlns:a16="http://schemas.microsoft.com/office/drawing/2014/main" id="{2D36C9E3-A77B-0A1F-4570-4726A313A603}"/>
              </a:ext>
            </a:extLst>
          </p:cNvPr>
          <p:cNvSpPr txBox="1"/>
          <p:nvPr/>
        </p:nvSpPr>
        <p:spPr>
          <a:xfrm>
            <a:off x="927913" y="2515055"/>
            <a:ext cx="1499978" cy="461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algn="ctr">
              <a:spcBef>
                <a:spcPct val="50000"/>
              </a:spcBef>
            </a:pPr>
            <a:r>
              <a:rPr lang="zh-CN" altLang="en-US" sz="2400" b="1" dirty="0"/>
              <a:t>抽象</a:t>
            </a:r>
            <a:endParaRPr lang="en-US" altLang="zh-CN" sz="2400" b="1" dirty="0"/>
          </a:p>
        </p:txBody>
      </p:sp>
      <p:sp>
        <p:nvSpPr>
          <p:cNvPr id="6" name="文本框 5">
            <a:extLst>
              <a:ext uri="{FF2B5EF4-FFF2-40B4-BE49-F238E27FC236}">
                <a16:creationId xmlns:a16="http://schemas.microsoft.com/office/drawing/2014/main" id="{5129EEA5-1348-099E-AC18-CE14B609FDF8}"/>
              </a:ext>
            </a:extLst>
          </p:cNvPr>
          <p:cNvSpPr txBox="1"/>
          <p:nvPr/>
        </p:nvSpPr>
        <p:spPr>
          <a:xfrm>
            <a:off x="2596805" y="2422722"/>
            <a:ext cx="8763375" cy="646331"/>
          </a:xfrm>
          <a:prstGeom prst="rect">
            <a:avLst/>
          </a:prstGeom>
          <a:noFill/>
          <a:ln>
            <a:solidFill>
              <a:srgbClr val="F2641C"/>
            </a:solidFill>
          </a:ln>
        </p:spPr>
        <p:txBody>
          <a:bodyPr wrap="square">
            <a:spAutoFit/>
          </a:bodyPr>
          <a:lstStyle/>
          <a:p>
            <a:pPr algn="just">
              <a:spcBef>
                <a:spcPct val="50000"/>
              </a:spcBef>
            </a:pPr>
            <a:r>
              <a:rPr lang="zh-CN" altLang="en-US" sz="1800" dirty="0"/>
              <a:t>面向对象程序语言支持过程抽象、数据抽象</a:t>
            </a:r>
            <a:r>
              <a:rPr lang="zh-CN" altLang="en-US" dirty="0"/>
              <a:t>，</a:t>
            </a:r>
            <a:r>
              <a:rPr lang="zh-CN" altLang="en-US" sz="1800" dirty="0"/>
              <a:t>对象类实际上就是具有继承机制的抽象数据类型，某些面向对象程序语言还支持参数抽象化。</a:t>
            </a:r>
          </a:p>
        </p:txBody>
      </p:sp>
      <p:sp>
        <p:nvSpPr>
          <p:cNvPr id="7" name="文本框 6">
            <a:extLst>
              <a:ext uri="{FF2B5EF4-FFF2-40B4-BE49-F238E27FC236}">
                <a16:creationId xmlns:a16="http://schemas.microsoft.com/office/drawing/2014/main" id="{72B7B4AC-3ABE-CCAD-402C-B797CF28E8A7}"/>
              </a:ext>
            </a:extLst>
          </p:cNvPr>
          <p:cNvSpPr txBox="1"/>
          <p:nvPr/>
        </p:nvSpPr>
        <p:spPr>
          <a:xfrm>
            <a:off x="927913" y="3760610"/>
            <a:ext cx="1499978" cy="461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algn="ctr">
              <a:spcBef>
                <a:spcPct val="50000"/>
              </a:spcBef>
            </a:pPr>
            <a:r>
              <a:rPr lang="zh-CN" altLang="en-US" sz="2400" b="1" dirty="0"/>
              <a:t>信息隐藏</a:t>
            </a:r>
            <a:endParaRPr lang="en-US" altLang="zh-CN" sz="2400" b="1" dirty="0"/>
          </a:p>
        </p:txBody>
      </p:sp>
      <p:sp>
        <p:nvSpPr>
          <p:cNvPr id="8" name="文本框 7">
            <a:extLst>
              <a:ext uri="{FF2B5EF4-FFF2-40B4-BE49-F238E27FC236}">
                <a16:creationId xmlns:a16="http://schemas.microsoft.com/office/drawing/2014/main" id="{14C46E1D-357D-4FA9-330C-45B971F46420}"/>
              </a:ext>
            </a:extLst>
          </p:cNvPr>
          <p:cNvSpPr txBox="1"/>
          <p:nvPr/>
        </p:nvSpPr>
        <p:spPr>
          <a:xfrm>
            <a:off x="2596805" y="3668277"/>
            <a:ext cx="8763375" cy="646331"/>
          </a:xfrm>
          <a:prstGeom prst="rect">
            <a:avLst/>
          </a:prstGeom>
          <a:noFill/>
          <a:ln>
            <a:solidFill>
              <a:srgbClr val="F2641C"/>
            </a:solidFill>
          </a:ln>
        </p:spPr>
        <p:txBody>
          <a:bodyPr wrap="square">
            <a:spAutoFit/>
          </a:bodyPr>
          <a:lstStyle/>
          <a:p>
            <a:pPr algn="just">
              <a:spcBef>
                <a:spcPct val="50000"/>
              </a:spcBef>
            </a:pPr>
            <a:r>
              <a:rPr lang="zh-CN" altLang="en-US" sz="1800" dirty="0"/>
              <a:t>类的封装性，类的定义结构将接口与实现分开，软件外部对内部的房间，通过接口实现，从而支持信息隐藏。</a:t>
            </a:r>
          </a:p>
        </p:txBody>
      </p:sp>
      <p:sp>
        <p:nvSpPr>
          <p:cNvPr id="10" name="文本框 9">
            <a:extLst>
              <a:ext uri="{FF2B5EF4-FFF2-40B4-BE49-F238E27FC236}">
                <a16:creationId xmlns:a16="http://schemas.microsoft.com/office/drawing/2014/main" id="{FF1AA54F-42BF-192D-D7C7-B06A8137FE5F}"/>
              </a:ext>
            </a:extLst>
          </p:cNvPr>
          <p:cNvSpPr txBox="1"/>
          <p:nvPr/>
        </p:nvSpPr>
        <p:spPr>
          <a:xfrm>
            <a:off x="927913" y="5296678"/>
            <a:ext cx="1499978" cy="461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algn="ctr">
              <a:spcBef>
                <a:spcPct val="50000"/>
              </a:spcBef>
            </a:pPr>
            <a:r>
              <a:rPr lang="zh-CN" altLang="en-US" sz="2400" b="1" dirty="0"/>
              <a:t>弱耦合</a:t>
            </a:r>
            <a:endParaRPr lang="en-US" altLang="zh-CN" sz="2400" b="1" dirty="0"/>
          </a:p>
        </p:txBody>
      </p:sp>
      <p:sp>
        <p:nvSpPr>
          <p:cNvPr id="11" name="文本框 10">
            <a:extLst>
              <a:ext uri="{FF2B5EF4-FFF2-40B4-BE49-F238E27FC236}">
                <a16:creationId xmlns:a16="http://schemas.microsoft.com/office/drawing/2014/main" id="{27C4AA6A-4E47-A822-D348-3703D0FC3243}"/>
              </a:ext>
            </a:extLst>
          </p:cNvPr>
          <p:cNvSpPr txBox="1"/>
          <p:nvPr/>
        </p:nvSpPr>
        <p:spPr>
          <a:xfrm>
            <a:off x="2596805" y="4927346"/>
            <a:ext cx="8763375" cy="1338828"/>
          </a:xfrm>
          <a:prstGeom prst="rect">
            <a:avLst/>
          </a:prstGeom>
          <a:noFill/>
          <a:ln>
            <a:solidFill>
              <a:srgbClr val="F2641C"/>
            </a:solidFill>
          </a:ln>
        </p:spPr>
        <p:txBody>
          <a:bodyPr wrap="square">
            <a:spAutoFit/>
          </a:bodyPr>
          <a:lstStyle/>
          <a:p>
            <a:pPr algn="just">
              <a:spcBef>
                <a:spcPct val="50000"/>
              </a:spcBef>
            </a:pPr>
            <a:r>
              <a:rPr lang="zh-CN" altLang="en-US" dirty="0"/>
              <a:t>（</a:t>
            </a:r>
            <a:r>
              <a:rPr lang="en-US" altLang="zh-CN" dirty="0"/>
              <a:t>1</a:t>
            </a:r>
            <a:r>
              <a:rPr lang="zh-CN" altLang="en-US" dirty="0"/>
              <a:t>）交互耦合：对象之间的关联关系通过消息连接来实现。尽量降低消息连接的复杂程度，减少消息参数的复杂程度，减少对象发送或接收的消息数。</a:t>
            </a:r>
            <a:endParaRPr lang="en-US" altLang="zh-CN" dirty="0"/>
          </a:p>
          <a:p>
            <a:pPr algn="just">
              <a:spcBef>
                <a:spcPct val="50000"/>
              </a:spcBef>
            </a:pPr>
            <a:r>
              <a:rPr lang="zh-CN" altLang="en-US" dirty="0"/>
              <a:t>（</a:t>
            </a:r>
            <a:r>
              <a:rPr lang="en-US" altLang="zh-CN" dirty="0"/>
              <a:t>2</a:t>
            </a:r>
            <a:r>
              <a:rPr lang="zh-CN" altLang="en-US" dirty="0"/>
              <a:t>）继承耦合：通过继承关系结合起来的父类和子类，构成了系统中粒度更大的模块，结合得越紧密越好。</a:t>
            </a:r>
            <a:endParaRPr lang="zh-CN" altLang="en-US" sz="1800" dirty="0"/>
          </a:p>
        </p:txBody>
      </p:sp>
    </p:spTree>
    <p:extLst>
      <p:ext uri="{BB962C8B-B14F-4D97-AF65-F5344CB8AC3E}">
        <p14:creationId xmlns:p14="http://schemas.microsoft.com/office/powerpoint/2010/main" val="52136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面向对象设计的准则</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9" name="文本框 8">
            <a:extLst>
              <a:ext uri="{FF2B5EF4-FFF2-40B4-BE49-F238E27FC236}">
                <a16:creationId xmlns:a16="http://schemas.microsoft.com/office/drawing/2014/main" id="{F00C9EC3-E45C-21BE-7E92-277024C312AA}"/>
              </a:ext>
            </a:extLst>
          </p:cNvPr>
          <p:cNvSpPr txBox="1"/>
          <p:nvPr/>
        </p:nvSpPr>
        <p:spPr>
          <a:xfrm>
            <a:off x="927913" y="1569036"/>
            <a:ext cx="1499978" cy="461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algn="ctr">
              <a:spcBef>
                <a:spcPct val="50000"/>
              </a:spcBef>
            </a:pPr>
            <a:r>
              <a:rPr lang="zh-CN" altLang="en-US" sz="2400" b="1" dirty="0"/>
              <a:t>强内聚</a:t>
            </a:r>
            <a:endParaRPr lang="en-US" altLang="zh-CN" sz="2400" b="1" dirty="0"/>
          </a:p>
        </p:txBody>
      </p:sp>
      <p:sp>
        <p:nvSpPr>
          <p:cNvPr id="4" name="文本框 3">
            <a:extLst>
              <a:ext uri="{FF2B5EF4-FFF2-40B4-BE49-F238E27FC236}">
                <a16:creationId xmlns:a16="http://schemas.microsoft.com/office/drawing/2014/main" id="{333D7D24-FAE8-78EA-9FD1-051D3F413392}"/>
              </a:ext>
            </a:extLst>
          </p:cNvPr>
          <p:cNvSpPr txBox="1"/>
          <p:nvPr/>
        </p:nvSpPr>
        <p:spPr>
          <a:xfrm>
            <a:off x="2596805" y="1476703"/>
            <a:ext cx="8763375" cy="1754326"/>
          </a:xfrm>
          <a:prstGeom prst="rect">
            <a:avLst/>
          </a:prstGeom>
          <a:noFill/>
          <a:ln>
            <a:solidFill>
              <a:srgbClr val="F2641C"/>
            </a:solidFill>
          </a:ln>
        </p:spPr>
        <p:txBody>
          <a:bodyPr wrap="square">
            <a:spAutoFit/>
          </a:bodyPr>
          <a:lstStyle/>
          <a:p>
            <a:pPr algn="just">
              <a:spcBef>
                <a:spcPct val="50000"/>
              </a:spcBef>
            </a:pPr>
            <a:r>
              <a:rPr lang="zh-CN" altLang="en-US" sz="1800" b="1" dirty="0"/>
              <a:t>（</a:t>
            </a:r>
            <a:r>
              <a:rPr lang="en-US" altLang="zh-CN" sz="1800" b="1" dirty="0"/>
              <a:t>1</a:t>
            </a:r>
            <a:r>
              <a:rPr lang="zh-CN" altLang="en-US" sz="1800" b="1" dirty="0"/>
              <a:t>）服务内聚：指一个服务应该完成一个且仅完成一个功能</a:t>
            </a:r>
            <a:r>
              <a:rPr lang="zh-CN" altLang="en-US" b="1" dirty="0"/>
              <a:t>。</a:t>
            </a:r>
            <a:endParaRPr lang="en-US" altLang="zh-CN" sz="1800" b="1" dirty="0"/>
          </a:p>
          <a:p>
            <a:pPr algn="just">
              <a:spcBef>
                <a:spcPct val="50000"/>
              </a:spcBef>
            </a:pPr>
            <a:r>
              <a:rPr lang="zh-CN" altLang="en-US" sz="1800" b="1" dirty="0"/>
              <a:t>（</a:t>
            </a:r>
            <a:r>
              <a:rPr lang="en-US" altLang="zh-CN" sz="1800" b="1" dirty="0"/>
              <a:t>2</a:t>
            </a:r>
            <a:r>
              <a:rPr lang="zh-CN" altLang="en-US" sz="1800" b="1" dirty="0"/>
              <a:t>）类内聚：指一个类应该只有一个用途，它的属性和服务应该是高内聚的，最佳的内聚是通信内聚，即一个模块可以完成许多相关的操作，每个操作都有各自的入口点）它们的代码相对独立，而且所有操作都在相同的数据结构上完成。</a:t>
            </a:r>
            <a:endParaRPr lang="en-US" altLang="zh-CN" sz="1800" b="1" dirty="0"/>
          </a:p>
          <a:p>
            <a:pPr algn="just">
              <a:spcBef>
                <a:spcPct val="50000"/>
              </a:spcBef>
            </a:pPr>
            <a:r>
              <a:rPr lang="zh-CN" altLang="en-US" sz="1800" b="1" dirty="0"/>
              <a:t>（</a:t>
            </a:r>
            <a:r>
              <a:rPr lang="en-US" altLang="zh-CN" sz="1800" b="1" dirty="0"/>
              <a:t>3</a:t>
            </a:r>
            <a:r>
              <a:rPr lang="zh-CN" altLang="en-US" sz="1800" b="1" dirty="0"/>
              <a:t>）一般</a:t>
            </a:r>
            <a:r>
              <a:rPr lang="en-US" altLang="zh-CN" sz="1800" b="1" dirty="0"/>
              <a:t>-</a:t>
            </a:r>
            <a:r>
              <a:rPr lang="zh-CN" altLang="en-US" sz="1800" b="1" dirty="0"/>
              <a:t>特殊内聚：指设计出的一般</a:t>
            </a:r>
            <a:r>
              <a:rPr lang="en-US" altLang="zh-CN" sz="1800" b="1" dirty="0"/>
              <a:t>=</a:t>
            </a:r>
            <a:r>
              <a:rPr lang="zh-CN" altLang="en-US" sz="1800" b="1" dirty="0"/>
              <a:t>特殊结构应该是对相应的领域知识的正确抽取。</a:t>
            </a:r>
          </a:p>
        </p:txBody>
      </p:sp>
      <p:sp>
        <p:nvSpPr>
          <p:cNvPr id="7" name="文本框 6">
            <a:extLst>
              <a:ext uri="{FF2B5EF4-FFF2-40B4-BE49-F238E27FC236}">
                <a16:creationId xmlns:a16="http://schemas.microsoft.com/office/drawing/2014/main" id="{72B7B4AC-3ABE-CCAD-402C-B797CF28E8A7}"/>
              </a:ext>
            </a:extLst>
          </p:cNvPr>
          <p:cNvSpPr txBox="1"/>
          <p:nvPr/>
        </p:nvSpPr>
        <p:spPr>
          <a:xfrm>
            <a:off x="927913" y="3967812"/>
            <a:ext cx="1499978" cy="4616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a:spAutoFit/>
          </a:bodyPr>
          <a:lstStyle/>
          <a:p>
            <a:pPr algn="ctr">
              <a:spcBef>
                <a:spcPct val="50000"/>
              </a:spcBef>
            </a:pPr>
            <a:r>
              <a:rPr lang="zh-CN" altLang="en-US" sz="2400" b="1" dirty="0"/>
              <a:t>可重用</a:t>
            </a:r>
            <a:endParaRPr lang="en-US" altLang="zh-CN" sz="2400" b="1" dirty="0"/>
          </a:p>
        </p:txBody>
      </p:sp>
      <p:sp>
        <p:nvSpPr>
          <p:cNvPr id="8" name="文本框 7">
            <a:extLst>
              <a:ext uri="{FF2B5EF4-FFF2-40B4-BE49-F238E27FC236}">
                <a16:creationId xmlns:a16="http://schemas.microsoft.com/office/drawing/2014/main" id="{14C46E1D-357D-4FA9-330C-45B971F46420}"/>
              </a:ext>
            </a:extLst>
          </p:cNvPr>
          <p:cNvSpPr txBox="1"/>
          <p:nvPr/>
        </p:nvSpPr>
        <p:spPr>
          <a:xfrm>
            <a:off x="2596805" y="3875479"/>
            <a:ext cx="8763375" cy="784830"/>
          </a:xfrm>
          <a:prstGeom prst="rect">
            <a:avLst/>
          </a:prstGeom>
          <a:noFill/>
          <a:ln>
            <a:solidFill>
              <a:srgbClr val="F2641C"/>
            </a:solidFill>
          </a:ln>
        </p:spPr>
        <p:txBody>
          <a:bodyPr wrap="square">
            <a:spAutoFit/>
          </a:bodyPr>
          <a:lstStyle/>
          <a:p>
            <a:pPr algn="just">
              <a:spcBef>
                <a:spcPct val="50000"/>
              </a:spcBef>
            </a:pPr>
            <a:r>
              <a:rPr lang="zh-CN" altLang="en-US" sz="1800" b="1" dirty="0"/>
              <a:t>（</a:t>
            </a:r>
            <a:r>
              <a:rPr lang="en-US" altLang="zh-CN" sz="1800" b="1" dirty="0"/>
              <a:t>1</a:t>
            </a:r>
            <a:r>
              <a:rPr lang="zh-CN" altLang="en-US" sz="1800" b="1" dirty="0"/>
              <a:t>）</a:t>
            </a:r>
            <a:r>
              <a:rPr lang="zh-CN" altLang="en-US" b="1" dirty="0"/>
              <a:t>尽量使用已有的类，包括环境提供的类库及以往开发类似系统时创建的类。</a:t>
            </a:r>
            <a:endParaRPr lang="en-US" altLang="zh-CN" b="1" dirty="0"/>
          </a:p>
          <a:p>
            <a:pPr algn="just">
              <a:spcBef>
                <a:spcPct val="50000"/>
              </a:spcBef>
            </a:pPr>
            <a:r>
              <a:rPr lang="zh-CN" altLang="en-US" sz="1800" b="1" dirty="0"/>
              <a:t>（</a:t>
            </a:r>
            <a:r>
              <a:rPr lang="en-US" altLang="zh-CN" sz="1800" b="1" dirty="0"/>
              <a:t>2</a:t>
            </a:r>
            <a:r>
              <a:rPr lang="zh-CN" altLang="en-US" sz="1800" b="1" dirty="0"/>
              <a:t>）</a:t>
            </a:r>
            <a:r>
              <a:rPr lang="zh-CN" altLang="en-US" b="1" dirty="0"/>
              <a:t>如果确定需要创建新类，则在设计这些新类的协议时，应考虑将来的可重用性。</a:t>
            </a:r>
          </a:p>
        </p:txBody>
      </p:sp>
    </p:spTree>
    <p:extLst>
      <p:ext uri="{BB962C8B-B14F-4D97-AF65-F5344CB8AC3E}">
        <p14:creationId xmlns:p14="http://schemas.microsoft.com/office/powerpoint/2010/main" val="3162047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35B4A97-F7BD-EC7C-31B8-5D54F4AB0017}"/>
              </a:ext>
            </a:extLst>
          </p:cNvPr>
          <p:cNvSpPr>
            <a:spLocks noGrp="1"/>
          </p:cNvSpPr>
          <p:nvPr>
            <p:ph type="body" sz="quarter" idx="10"/>
          </p:nvPr>
        </p:nvSpPr>
        <p:spPr/>
        <p:txBody>
          <a:bodyPr/>
          <a:lstStyle/>
          <a:p>
            <a:endParaRPr lang="zh-SG" altLang="en-US" dirty="0"/>
          </a:p>
        </p:txBody>
      </p:sp>
      <p:sp>
        <p:nvSpPr>
          <p:cNvPr id="4" name="矩形 3">
            <a:extLst>
              <a:ext uri="{FF2B5EF4-FFF2-40B4-BE49-F238E27FC236}">
                <a16:creationId xmlns:a16="http://schemas.microsoft.com/office/drawing/2014/main" id="{318EE191-CFED-52DF-8E58-6FE3987765F1}"/>
              </a:ext>
            </a:extLst>
          </p:cNvPr>
          <p:cNvSpPr/>
          <p:nvPr/>
        </p:nvSpPr>
        <p:spPr>
          <a:xfrm>
            <a:off x="0" y="0"/>
            <a:ext cx="3340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B6268754-D74C-6DC5-5AA5-E87CECEFF196}"/>
              </a:ext>
            </a:extLst>
          </p:cNvPr>
          <p:cNvSpPr/>
          <p:nvPr/>
        </p:nvSpPr>
        <p:spPr>
          <a:xfrm>
            <a:off x="793958" y="1612900"/>
            <a:ext cx="1015662" cy="3632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FBAC09EF-6967-2945-BF32-203AE168E3F5}"/>
              </a:ext>
            </a:extLst>
          </p:cNvPr>
          <p:cNvSpPr/>
          <p:nvPr/>
        </p:nvSpPr>
        <p:spPr>
          <a:xfrm>
            <a:off x="1609466" y="2173056"/>
            <a:ext cx="352556" cy="2671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C8EFFBCF-574A-684C-C200-3DEB1DA48B91}"/>
              </a:ext>
            </a:extLst>
          </p:cNvPr>
          <p:cNvGrpSpPr/>
          <p:nvPr/>
        </p:nvGrpSpPr>
        <p:grpSpPr>
          <a:xfrm>
            <a:off x="514222" y="2081808"/>
            <a:ext cx="3022600" cy="2748508"/>
            <a:chOff x="5722092" y="-1107478"/>
            <a:chExt cx="3022600" cy="2748508"/>
          </a:xfrm>
        </p:grpSpPr>
        <p:sp>
          <p:nvSpPr>
            <p:cNvPr id="8" name="文本框 7">
              <a:extLst>
                <a:ext uri="{FF2B5EF4-FFF2-40B4-BE49-F238E27FC236}">
                  <a16:creationId xmlns:a16="http://schemas.microsoft.com/office/drawing/2014/main" id="{DA7F8D33-1E06-79AE-6BB2-17E8626B666A}"/>
                </a:ext>
              </a:extLst>
            </p:cNvPr>
            <p:cNvSpPr txBox="1"/>
            <p:nvPr/>
          </p:nvSpPr>
          <p:spPr>
            <a:xfrm>
              <a:off x="6360266" y="-1107478"/>
              <a:ext cx="1015662" cy="2308324"/>
            </a:xfrm>
            <a:prstGeom prst="rect">
              <a:avLst/>
            </a:prstGeom>
            <a:noFill/>
          </p:spPr>
          <p:txBody>
            <a:bodyPr wrap="squar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6C96F11C-F511-EA88-A96F-8344306381B4}"/>
                </a:ext>
              </a:extLst>
            </p:cNvPr>
            <p:cNvSpPr/>
            <p:nvPr/>
          </p:nvSpPr>
          <p:spPr>
            <a:xfrm>
              <a:off x="5722092" y="1117810"/>
              <a:ext cx="3022600" cy="523220"/>
            </a:xfrm>
            <a:prstGeom prst="rect">
              <a:avLst/>
            </a:prstGeom>
          </p:spPr>
          <p:txBody>
            <a:bodyPr wrap="square">
              <a:spAutoFit/>
            </a:bodyPr>
            <a:lstStyle/>
            <a:p>
              <a:pPr algn="ctr"/>
              <a:r>
                <a:rPr lang="en-US" altLang="zh-CN" sz="2800" b="1">
                  <a:solidFill>
                    <a:schemeClr val="bg1"/>
                  </a:solidFill>
                  <a:latin typeface="+mj-ea"/>
                </a:rPr>
                <a:t>CONTENT</a:t>
              </a:r>
              <a:endParaRPr lang="zh-CN" altLang="en-US" sz="2800" b="1">
                <a:solidFill>
                  <a:schemeClr val="bg1"/>
                </a:solidFill>
                <a:latin typeface="+mj-ea"/>
              </a:endParaRPr>
            </a:p>
          </p:txBody>
        </p:sp>
      </p:grpSp>
      <p:sp>
        <p:nvSpPr>
          <p:cNvPr id="10" name="矩形 9">
            <a:extLst>
              <a:ext uri="{FF2B5EF4-FFF2-40B4-BE49-F238E27FC236}">
                <a16:creationId xmlns:a16="http://schemas.microsoft.com/office/drawing/2014/main" id="{54C14494-29CD-1F46-B623-E0C51E4828BD}"/>
              </a:ext>
            </a:extLst>
          </p:cNvPr>
          <p:cNvSpPr/>
          <p:nvPr/>
        </p:nvSpPr>
        <p:spPr>
          <a:xfrm>
            <a:off x="757406" y="2768600"/>
            <a:ext cx="7245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F68596A7-AC51-51ED-EF6F-208E7300C8BD}"/>
              </a:ext>
            </a:extLst>
          </p:cNvPr>
          <p:cNvSpPr/>
          <p:nvPr/>
        </p:nvSpPr>
        <p:spPr>
          <a:xfrm>
            <a:off x="3404633" y="0"/>
            <a:ext cx="45719" cy="6878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30FB2CED-9878-DFB5-0DD4-BE9ED0580AB5}"/>
              </a:ext>
            </a:extLst>
          </p:cNvPr>
          <p:cNvGrpSpPr/>
          <p:nvPr/>
        </p:nvGrpSpPr>
        <p:grpSpPr>
          <a:xfrm>
            <a:off x="5102841" y="1155423"/>
            <a:ext cx="5894000" cy="691322"/>
            <a:chOff x="5139627" y="1317583"/>
            <a:chExt cx="5894000" cy="691322"/>
          </a:xfrm>
        </p:grpSpPr>
        <p:sp>
          <p:nvSpPr>
            <p:cNvPr id="11" name="矩形 10">
              <a:extLst>
                <a:ext uri="{FF2B5EF4-FFF2-40B4-BE49-F238E27FC236}">
                  <a16:creationId xmlns:a16="http://schemas.microsoft.com/office/drawing/2014/main" id="{240DA004-2D98-4DF1-F5DC-C0A40866F4B4}"/>
                </a:ext>
              </a:extLst>
            </p:cNvPr>
            <p:cNvSpPr/>
            <p:nvPr/>
          </p:nvSpPr>
          <p:spPr>
            <a:xfrm>
              <a:off x="5701408" y="1374328"/>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2" name="矩形: 圆角 11">
              <a:extLst>
                <a:ext uri="{FF2B5EF4-FFF2-40B4-BE49-F238E27FC236}">
                  <a16:creationId xmlns:a16="http://schemas.microsoft.com/office/drawing/2014/main" id="{E994C410-19B8-F5AE-8A22-AF8BD24E15EF}"/>
                </a:ext>
              </a:extLst>
            </p:cNvPr>
            <p:cNvSpPr/>
            <p:nvPr/>
          </p:nvSpPr>
          <p:spPr>
            <a:xfrm>
              <a:off x="5139627" y="1317583"/>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3" name="文本框 12">
              <a:extLst>
                <a:ext uri="{FF2B5EF4-FFF2-40B4-BE49-F238E27FC236}">
                  <a16:creationId xmlns:a16="http://schemas.microsoft.com/office/drawing/2014/main" id="{073A30A6-087E-B22F-2604-79786290ABB0}"/>
                </a:ext>
              </a:extLst>
            </p:cNvPr>
            <p:cNvSpPr txBox="1"/>
            <p:nvPr/>
          </p:nvSpPr>
          <p:spPr>
            <a:xfrm>
              <a:off x="5165854" y="1351597"/>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01</a:t>
              </a:r>
              <a:endParaRPr lang="zh-CN" altLang="en-US" dirty="0">
                <a:solidFill>
                  <a:prstClr val="white"/>
                </a:solidFill>
                <a:latin typeface="微软雅黑"/>
                <a:ea typeface="微软雅黑"/>
              </a:endParaRPr>
            </a:p>
          </p:txBody>
        </p:sp>
        <p:sp>
          <p:nvSpPr>
            <p:cNvPr id="21" name="文本占位符 28">
              <a:extLst>
                <a:ext uri="{FF2B5EF4-FFF2-40B4-BE49-F238E27FC236}">
                  <a16:creationId xmlns:a16="http://schemas.microsoft.com/office/drawing/2014/main" id="{8F03C96A-A2D2-49CF-2597-C2419635C001}"/>
                </a:ext>
              </a:extLst>
            </p:cNvPr>
            <p:cNvSpPr txBox="1">
              <a:spLocks/>
            </p:cNvSpPr>
            <p:nvPr/>
          </p:nvSpPr>
          <p:spPr>
            <a:xfrm>
              <a:off x="5958774" y="1371827"/>
              <a:ext cx="4432913" cy="584775"/>
            </a:xfrm>
            <a:prstGeom prst="rect">
              <a:avLst/>
            </a:prstGeom>
          </p:spPr>
          <p:txBody>
            <a:bodyPr vert="horz" wrap="square" lIns="91440" tIns="45720" rIns="91440" bIns="45720" rtlCol="0">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363632"/>
                  </a:solidFill>
                </a:rPr>
                <a:t>面向对象设计的准则</a:t>
              </a:r>
              <a:endParaRPr lang="zh-SG" altLang="en-US" dirty="0">
                <a:solidFill>
                  <a:srgbClr val="363632"/>
                </a:solidFill>
              </a:endParaRPr>
            </a:p>
          </p:txBody>
        </p:sp>
      </p:grpSp>
      <p:grpSp>
        <p:nvGrpSpPr>
          <p:cNvPr id="44" name="组合 43">
            <a:extLst>
              <a:ext uri="{FF2B5EF4-FFF2-40B4-BE49-F238E27FC236}">
                <a16:creationId xmlns:a16="http://schemas.microsoft.com/office/drawing/2014/main" id="{A83686A0-551E-7A3C-95EB-9EA87FE6285F}"/>
              </a:ext>
            </a:extLst>
          </p:cNvPr>
          <p:cNvGrpSpPr/>
          <p:nvPr/>
        </p:nvGrpSpPr>
        <p:grpSpPr>
          <a:xfrm>
            <a:off x="5102841" y="2080953"/>
            <a:ext cx="5894000" cy="691322"/>
            <a:chOff x="5139627" y="2242784"/>
            <a:chExt cx="5894000" cy="691322"/>
          </a:xfrm>
        </p:grpSpPr>
        <p:sp>
          <p:nvSpPr>
            <p:cNvPr id="14" name="矩形 13">
              <a:extLst>
                <a:ext uri="{FF2B5EF4-FFF2-40B4-BE49-F238E27FC236}">
                  <a16:creationId xmlns:a16="http://schemas.microsoft.com/office/drawing/2014/main" id="{1366FE6B-9E1F-66CF-2E61-EE25C141DFC7}"/>
                </a:ext>
              </a:extLst>
            </p:cNvPr>
            <p:cNvSpPr/>
            <p:nvPr/>
          </p:nvSpPr>
          <p:spPr>
            <a:xfrm>
              <a:off x="5701408" y="2299529"/>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5" name="矩形: 圆角 14">
              <a:extLst>
                <a:ext uri="{FF2B5EF4-FFF2-40B4-BE49-F238E27FC236}">
                  <a16:creationId xmlns:a16="http://schemas.microsoft.com/office/drawing/2014/main" id="{8558FACD-6330-4F7C-65D5-954660E4B946}"/>
                </a:ext>
              </a:extLst>
            </p:cNvPr>
            <p:cNvSpPr/>
            <p:nvPr/>
          </p:nvSpPr>
          <p:spPr>
            <a:xfrm>
              <a:off x="5139627" y="2242784"/>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文本框 18">
              <a:extLst>
                <a:ext uri="{FF2B5EF4-FFF2-40B4-BE49-F238E27FC236}">
                  <a16:creationId xmlns:a16="http://schemas.microsoft.com/office/drawing/2014/main" id="{77DB71C2-A955-55D4-5E0C-C5E907DD315D}"/>
                </a:ext>
              </a:extLst>
            </p:cNvPr>
            <p:cNvSpPr txBox="1"/>
            <p:nvPr/>
          </p:nvSpPr>
          <p:spPr>
            <a:xfrm>
              <a:off x="5139627" y="2283294"/>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02</a:t>
              </a:r>
              <a:endParaRPr lang="zh-CN" altLang="en-US" dirty="0">
                <a:solidFill>
                  <a:prstClr val="white"/>
                </a:solidFill>
                <a:latin typeface="微软雅黑"/>
                <a:ea typeface="微软雅黑"/>
              </a:endParaRPr>
            </a:p>
          </p:txBody>
        </p:sp>
        <p:sp>
          <p:nvSpPr>
            <p:cNvPr id="22" name="文本占位符 29">
              <a:extLst>
                <a:ext uri="{FF2B5EF4-FFF2-40B4-BE49-F238E27FC236}">
                  <a16:creationId xmlns:a16="http://schemas.microsoft.com/office/drawing/2014/main" id="{1AD76FB6-4A47-E15F-F6A2-A8E8BF245427}"/>
                </a:ext>
              </a:extLst>
            </p:cNvPr>
            <p:cNvSpPr txBox="1">
              <a:spLocks/>
            </p:cNvSpPr>
            <p:nvPr/>
          </p:nvSpPr>
          <p:spPr>
            <a:xfrm>
              <a:off x="5958773" y="2294948"/>
              <a:ext cx="4930356"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0070C0"/>
                  </a:solidFill>
                </a:rPr>
                <a:t>启发规则</a:t>
              </a:r>
              <a:endParaRPr lang="zh-SG" altLang="en-US" dirty="0">
                <a:solidFill>
                  <a:srgbClr val="0070C0"/>
                </a:solidFill>
              </a:endParaRPr>
            </a:p>
          </p:txBody>
        </p:sp>
      </p:grpSp>
      <p:grpSp>
        <p:nvGrpSpPr>
          <p:cNvPr id="45" name="组合 44">
            <a:extLst>
              <a:ext uri="{FF2B5EF4-FFF2-40B4-BE49-F238E27FC236}">
                <a16:creationId xmlns:a16="http://schemas.microsoft.com/office/drawing/2014/main" id="{CA13FAF0-75B5-2071-9461-9102C94563B7}"/>
              </a:ext>
            </a:extLst>
          </p:cNvPr>
          <p:cNvGrpSpPr/>
          <p:nvPr/>
        </p:nvGrpSpPr>
        <p:grpSpPr>
          <a:xfrm>
            <a:off x="5102841" y="3006483"/>
            <a:ext cx="5913053" cy="693337"/>
            <a:chOff x="5139627" y="3167985"/>
            <a:chExt cx="5913053" cy="693337"/>
          </a:xfrm>
        </p:grpSpPr>
        <p:sp>
          <p:nvSpPr>
            <p:cNvPr id="16" name="矩形 15">
              <a:extLst>
                <a:ext uri="{FF2B5EF4-FFF2-40B4-BE49-F238E27FC236}">
                  <a16:creationId xmlns:a16="http://schemas.microsoft.com/office/drawing/2014/main" id="{F05AEC3C-0A37-A220-C735-25BBAB156FAC}"/>
                </a:ext>
              </a:extLst>
            </p:cNvPr>
            <p:cNvSpPr/>
            <p:nvPr/>
          </p:nvSpPr>
          <p:spPr>
            <a:xfrm>
              <a:off x="5720461" y="3224730"/>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矩形: 圆角 16">
              <a:extLst>
                <a:ext uri="{FF2B5EF4-FFF2-40B4-BE49-F238E27FC236}">
                  <a16:creationId xmlns:a16="http://schemas.microsoft.com/office/drawing/2014/main" id="{4D765CC9-6CC5-66C2-698E-C40A6162EDBD}"/>
                </a:ext>
              </a:extLst>
            </p:cNvPr>
            <p:cNvSpPr/>
            <p:nvPr/>
          </p:nvSpPr>
          <p:spPr>
            <a:xfrm>
              <a:off x="5158680" y="316798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8" name="文本框 17">
              <a:extLst>
                <a:ext uri="{FF2B5EF4-FFF2-40B4-BE49-F238E27FC236}">
                  <a16:creationId xmlns:a16="http://schemas.microsoft.com/office/drawing/2014/main" id="{7C850352-097B-26DA-4BBC-B59EB604F2C9}"/>
                </a:ext>
              </a:extLst>
            </p:cNvPr>
            <p:cNvSpPr txBox="1"/>
            <p:nvPr/>
          </p:nvSpPr>
          <p:spPr>
            <a:xfrm>
              <a:off x="5139627" y="321499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03</a:t>
              </a:r>
              <a:endParaRPr lang="zh-CN" altLang="en-US" dirty="0">
                <a:solidFill>
                  <a:prstClr val="white"/>
                </a:solidFill>
                <a:latin typeface="微软雅黑"/>
                <a:ea typeface="微软雅黑"/>
              </a:endParaRPr>
            </a:p>
          </p:txBody>
        </p:sp>
        <p:sp>
          <p:nvSpPr>
            <p:cNvPr id="23" name="文本占位符 30">
              <a:extLst>
                <a:ext uri="{FF2B5EF4-FFF2-40B4-BE49-F238E27FC236}">
                  <a16:creationId xmlns:a16="http://schemas.microsoft.com/office/drawing/2014/main" id="{566ADFA8-6881-FE09-1364-D7B03010424C}"/>
                </a:ext>
              </a:extLst>
            </p:cNvPr>
            <p:cNvSpPr txBox="1">
              <a:spLocks/>
            </p:cNvSpPr>
            <p:nvPr/>
          </p:nvSpPr>
          <p:spPr>
            <a:xfrm>
              <a:off x="5977827" y="3238299"/>
              <a:ext cx="5074853"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363632"/>
                  </a:solidFill>
                </a:rPr>
                <a:t>系统分解</a:t>
              </a:r>
              <a:endParaRPr lang="zh-SG" altLang="en-US" dirty="0">
                <a:solidFill>
                  <a:srgbClr val="363632"/>
                </a:solidFill>
              </a:endParaRPr>
            </a:p>
          </p:txBody>
        </p:sp>
      </p:grpSp>
      <p:grpSp>
        <p:nvGrpSpPr>
          <p:cNvPr id="46" name="组合 45">
            <a:extLst>
              <a:ext uri="{FF2B5EF4-FFF2-40B4-BE49-F238E27FC236}">
                <a16:creationId xmlns:a16="http://schemas.microsoft.com/office/drawing/2014/main" id="{E1E962AC-EB1D-953C-E360-F0BEED782C3D}"/>
              </a:ext>
            </a:extLst>
          </p:cNvPr>
          <p:cNvGrpSpPr/>
          <p:nvPr/>
        </p:nvGrpSpPr>
        <p:grpSpPr>
          <a:xfrm>
            <a:off x="5102841" y="3934028"/>
            <a:ext cx="6436767" cy="693337"/>
            <a:chOff x="5139627" y="4095201"/>
            <a:chExt cx="6436767" cy="693337"/>
          </a:xfrm>
        </p:grpSpPr>
        <p:sp>
          <p:nvSpPr>
            <p:cNvPr id="24" name="矩形 23">
              <a:extLst>
                <a:ext uri="{FF2B5EF4-FFF2-40B4-BE49-F238E27FC236}">
                  <a16:creationId xmlns:a16="http://schemas.microsoft.com/office/drawing/2014/main" id="{E510DF69-65DD-AF8C-94E0-B725BBAF7007}"/>
                </a:ext>
              </a:extLst>
            </p:cNvPr>
            <p:cNvSpPr/>
            <p:nvPr/>
          </p:nvSpPr>
          <p:spPr>
            <a:xfrm>
              <a:off x="5720461" y="4151946"/>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5" name="矩形: 圆角 24">
              <a:extLst>
                <a:ext uri="{FF2B5EF4-FFF2-40B4-BE49-F238E27FC236}">
                  <a16:creationId xmlns:a16="http://schemas.microsoft.com/office/drawing/2014/main" id="{CC9CD6AC-7660-AF6B-14BD-E04D9E5A5F0D}"/>
                </a:ext>
              </a:extLst>
            </p:cNvPr>
            <p:cNvSpPr/>
            <p:nvPr/>
          </p:nvSpPr>
          <p:spPr>
            <a:xfrm>
              <a:off x="5158680" y="4095201"/>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id="{0977BE69-9B29-EA07-FC79-AD126C059C90}"/>
                </a:ext>
              </a:extLst>
            </p:cNvPr>
            <p:cNvSpPr txBox="1"/>
            <p:nvPr/>
          </p:nvSpPr>
          <p:spPr>
            <a:xfrm>
              <a:off x="5139627" y="4142207"/>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04</a:t>
              </a:r>
              <a:endParaRPr lang="zh-CN" altLang="en-US" dirty="0">
                <a:solidFill>
                  <a:prstClr val="white"/>
                </a:solidFill>
                <a:latin typeface="微软雅黑"/>
                <a:ea typeface="微软雅黑"/>
              </a:endParaRPr>
            </a:p>
          </p:txBody>
        </p:sp>
        <p:sp>
          <p:nvSpPr>
            <p:cNvPr id="27" name="文本占位符 30">
              <a:extLst>
                <a:ext uri="{FF2B5EF4-FFF2-40B4-BE49-F238E27FC236}">
                  <a16:creationId xmlns:a16="http://schemas.microsoft.com/office/drawing/2014/main" id="{C6A7866C-EDD2-F49E-890F-CE208A72E3F0}"/>
                </a:ext>
              </a:extLst>
            </p:cNvPr>
            <p:cNvSpPr txBox="1">
              <a:spLocks/>
            </p:cNvSpPr>
            <p:nvPr/>
          </p:nvSpPr>
          <p:spPr>
            <a:xfrm>
              <a:off x="5977827" y="4165515"/>
              <a:ext cx="5598567"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tx1"/>
                  </a:solidFill>
                </a:rPr>
                <a:t>设计子系统</a:t>
              </a:r>
              <a:endParaRPr lang="zh-SG" altLang="en-US" dirty="0">
                <a:solidFill>
                  <a:schemeClr val="tx1"/>
                </a:solidFill>
              </a:endParaRPr>
            </a:p>
          </p:txBody>
        </p:sp>
      </p:grpSp>
      <p:grpSp>
        <p:nvGrpSpPr>
          <p:cNvPr id="3" name="组合 2">
            <a:extLst>
              <a:ext uri="{FF2B5EF4-FFF2-40B4-BE49-F238E27FC236}">
                <a16:creationId xmlns:a16="http://schemas.microsoft.com/office/drawing/2014/main" id="{4BD55037-2B98-B616-080D-A0D88D682333}"/>
              </a:ext>
            </a:extLst>
          </p:cNvPr>
          <p:cNvGrpSpPr/>
          <p:nvPr/>
        </p:nvGrpSpPr>
        <p:grpSpPr>
          <a:xfrm>
            <a:off x="5102841" y="4861573"/>
            <a:ext cx="5913053" cy="693337"/>
            <a:chOff x="5139627" y="3167985"/>
            <a:chExt cx="5913053" cy="693337"/>
          </a:xfrm>
        </p:grpSpPr>
        <p:sp>
          <p:nvSpPr>
            <p:cNvPr id="28" name="矩形 27">
              <a:extLst>
                <a:ext uri="{FF2B5EF4-FFF2-40B4-BE49-F238E27FC236}">
                  <a16:creationId xmlns:a16="http://schemas.microsoft.com/office/drawing/2014/main" id="{3517D491-CD49-2626-9F39-CB9EDFDF7B99}"/>
                </a:ext>
              </a:extLst>
            </p:cNvPr>
            <p:cNvSpPr/>
            <p:nvPr/>
          </p:nvSpPr>
          <p:spPr>
            <a:xfrm>
              <a:off x="5720461" y="3224730"/>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9" name="矩形: 圆角 28">
              <a:extLst>
                <a:ext uri="{FF2B5EF4-FFF2-40B4-BE49-F238E27FC236}">
                  <a16:creationId xmlns:a16="http://schemas.microsoft.com/office/drawing/2014/main" id="{98D49504-9C64-3BFC-9BEB-8E15E6505D96}"/>
                </a:ext>
              </a:extLst>
            </p:cNvPr>
            <p:cNvSpPr/>
            <p:nvPr/>
          </p:nvSpPr>
          <p:spPr>
            <a:xfrm>
              <a:off x="5158680" y="316798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0" name="文本框 29">
              <a:extLst>
                <a:ext uri="{FF2B5EF4-FFF2-40B4-BE49-F238E27FC236}">
                  <a16:creationId xmlns:a16="http://schemas.microsoft.com/office/drawing/2014/main" id="{729CF9F2-F28B-AEF3-15EC-EBDAAD0F4CAA}"/>
                </a:ext>
              </a:extLst>
            </p:cNvPr>
            <p:cNvSpPr txBox="1"/>
            <p:nvPr/>
          </p:nvSpPr>
          <p:spPr>
            <a:xfrm>
              <a:off x="5139627" y="321499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05</a:t>
              </a:r>
              <a:endParaRPr lang="zh-CN" altLang="en-US" dirty="0">
                <a:solidFill>
                  <a:prstClr val="white"/>
                </a:solidFill>
                <a:latin typeface="微软雅黑"/>
                <a:ea typeface="微软雅黑"/>
              </a:endParaRPr>
            </a:p>
          </p:txBody>
        </p:sp>
        <p:sp>
          <p:nvSpPr>
            <p:cNvPr id="31" name="文本占位符 30">
              <a:extLst>
                <a:ext uri="{FF2B5EF4-FFF2-40B4-BE49-F238E27FC236}">
                  <a16:creationId xmlns:a16="http://schemas.microsoft.com/office/drawing/2014/main" id="{C8887734-255B-A690-0CD0-475CA46A9BFD}"/>
                </a:ext>
              </a:extLst>
            </p:cNvPr>
            <p:cNvSpPr txBox="1">
              <a:spLocks/>
            </p:cNvSpPr>
            <p:nvPr/>
          </p:nvSpPr>
          <p:spPr>
            <a:xfrm>
              <a:off x="5977827" y="3238299"/>
              <a:ext cx="5074853"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tx1"/>
                  </a:solidFill>
                </a:rPr>
                <a:t>设计优化</a:t>
              </a:r>
              <a:endParaRPr lang="zh-SG" altLang="en-US" dirty="0">
                <a:solidFill>
                  <a:schemeClr val="tx1"/>
                </a:solidFill>
              </a:endParaRPr>
            </a:p>
          </p:txBody>
        </p:sp>
      </p:grpSp>
    </p:spTree>
    <p:extLst>
      <p:ext uri="{BB962C8B-B14F-4D97-AF65-F5344CB8AC3E}">
        <p14:creationId xmlns:p14="http://schemas.microsoft.com/office/powerpoint/2010/main" val="47516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a:extLst>
              <a:ext uri="{FF2B5EF4-FFF2-40B4-BE49-F238E27FC236}">
                <a16:creationId xmlns:a16="http://schemas.microsoft.com/office/drawing/2014/main" id="{BB9F4428-3B99-C456-D531-3DB0B6BF54CC}"/>
              </a:ext>
            </a:extLst>
          </p:cNvPr>
          <p:cNvSpPr txBox="1"/>
          <p:nvPr/>
        </p:nvSpPr>
        <p:spPr>
          <a:xfrm>
            <a:off x="1926077" y="4241666"/>
            <a:ext cx="2072009" cy="707886"/>
          </a:xfrm>
          <a:prstGeom prst="rect">
            <a:avLst/>
          </a:prstGeom>
          <a:noFill/>
          <a:ln>
            <a:solidFill>
              <a:srgbClr val="DF9049"/>
            </a:solidFill>
          </a:ln>
        </p:spPr>
        <p:txBody>
          <a:bodyPr wrap="square">
            <a:spAutoFit/>
          </a:bodyPr>
          <a:lstStyle/>
          <a:p>
            <a:pPr algn="just">
              <a:spcBef>
                <a:spcPct val="50000"/>
              </a:spcBef>
            </a:pPr>
            <a:r>
              <a:rPr lang="zh-CN" altLang="en-US" sz="1600" b="1">
                <a:latin typeface="+mn-ea"/>
              </a:rPr>
              <a:t>（</a:t>
            </a:r>
            <a:r>
              <a:rPr lang="en-US" altLang="zh-CN" sz="1600" b="1">
                <a:latin typeface="+mn-ea"/>
              </a:rPr>
              <a:t>1</a:t>
            </a:r>
            <a:r>
              <a:rPr lang="zh-CN" altLang="en-US" sz="1600" b="1">
                <a:latin typeface="+mn-ea"/>
              </a:rPr>
              <a:t>）设计保持长</a:t>
            </a:r>
            <a:endParaRPr lang="en-US" altLang="zh-CN" sz="1600" b="1">
              <a:latin typeface="+mn-ea"/>
            </a:endParaRPr>
          </a:p>
          <a:p>
            <a:pPr algn="just">
              <a:spcBef>
                <a:spcPct val="50000"/>
              </a:spcBef>
            </a:pPr>
            <a:r>
              <a:rPr lang="zh-CN" altLang="en-US" sz="1600" b="1">
                <a:latin typeface="+mn-ea"/>
              </a:rPr>
              <a:t>（</a:t>
            </a:r>
            <a:r>
              <a:rPr lang="en-US" altLang="zh-CN" sz="1600" b="1">
                <a:latin typeface="+mn-ea"/>
              </a:rPr>
              <a:t>2</a:t>
            </a:r>
            <a:r>
              <a:rPr lang="zh-CN" altLang="en-US" sz="1600" b="1">
                <a:latin typeface="+mn-ea"/>
              </a:rPr>
              <a:t>）修改范围小</a:t>
            </a:r>
            <a:endParaRPr lang="en-US" altLang="zh-CN" sz="1600" b="1" dirty="0">
              <a:latin typeface="+mn-ea"/>
            </a:endParaRPr>
          </a:p>
        </p:txBody>
      </p:sp>
      <p:sp>
        <p:nvSpPr>
          <p:cNvPr id="14" name="文本框 13">
            <a:extLst>
              <a:ext uri="{FF2B5EF4-FFF2-40B4-BE49-F238E27FC236}">
                <a16:creationId xmlns:a16="http://schemas.microsoft.com/office/drawing/2014/main" id="{97BCC83E-1FA1-8B88-3460-8106C651F8D7}"/>
              </a:ext>
            </a:extLst>
          </p:cNvPr>
          <p:cNvSpPr txBox="1"/>
          <p:nvPr/>
        </p:nvSpPr>
        <p:spPr>
          <a:xfrm>
            <a:off x="7419491" y="4205389"/>
            <a:ext cx="2570833" cy="707886"/>
          </a:xfrm>
          <a:prstGeom prst="rect">
            <a:avLst/>
          </a:prstGeom>
          <a:noFill/>
          <a:ln>
            <a:solidFill>
              <a:srgbClr val="F2641C"/>
            </a:solidFill>
          </a:ln>
        </p:spPr>
        <p:txBody>
          <a:bodyPr wrap="square">
            <a:spAutoFit/>
          </a:bodyPr>
          <a:lstStyle/>
          <a:p>
            <a:pPr algn="just">
              <a:spcBef>
                <a:spcPct val="50000"/>
              </a:spcBef>
            </a:pPr>
            <a:r>
              <a:rPr lang="zh-CN" altLang="en-US" sz="1600" b="1" dirty="0">
                <a:latin typeface="+mn-ea"/>
              </a:rPr>
              <a:t>（</a:t>
            </a:r>
            <a:r>
              <a:rPr lang="en-US" altLang="zh-CN" sz="1600" b="1" dirty="0">
                <a:latin typeface="+mn-ea"/>
              </a:rPr>
              <a:t>1</a:t>
            </a:r>
            <a:r>
              <a:rPr lang="zh-CN" altLang="en-US" sz="1600" b="1" dirty="0">
                <a:latin typeface="+mn-ea"/>
              </a:rPr>
              <a:t>）消息个数适当</a:t>
            </a:r>
            <a:endParaRPr lang="en-US" altLang="zh-CN" sz="1600" b="1" dirty="0">
              <a:latin typeface="+mn-ea"/>
            </a:endParaRPr>
          </a:p>
          <a:p>
            <a:pPr algn="just">
              <a:spcBef>
                <a:spcPct val="50000"/>
              </a:spcBef>
            </a:pPr>
            <a:r>
              <a:rPr lang="zh-CN" altLang="en-US" sz="1600" b="1" dirty="0">
                <a:latin typeface="+mn-ea"/>
              </a:rPr>
              <a:t>（</a:t>
            </a:r>
            <a:r>
              <a:rPr lang="en-US" altLang="zh-CN" sz="1600" b="1" dirty="0">
                <a:latin typeface="+mn-ea"/>
              </a:rPr>
              <a:t>2</a:t>
            </a:r>
            <a:r>
              <a:rPr lang="zh-CN" altLang="en-US" sz="1600" b="1" dirty="0">
                <a:latin typeface="+mn-ea"/>
              </a:rPr>
              <a:t>）消息参数适当</a:t>
            </a:r>
            <a:endParaRPr lang="en-US" altLang="zh-CN" sz="1600" b="1" dirty="0">
              <a:latin typeface="+mn-ea"/>
            </a:endParaRPr>
          </a:p>
        </p:txBody>
      </p:sp>
      <p:sp>
        <p:nvSpPr>
          <p:cNvPr id="13" name="文本框 12">
            <a:extLst>
              <a:ext uri="{FF2B5EF4-FFF2-40B4-BE49-F238E27FC236}">
                <a16:creationId xmlns:a16="http://schemas.microsoft.com/office/drawing/2014/main" id="{BD474314-D13D-9248-1EB4-F26FF82CCECF}"/>
              </a:ext>
            </a:extLst>
          </p:cNvPr>
          <p:cNvSpPr txBox="1"/>
          <p:nvPr/>
        </p:nvSpPr>
        <p:spPr>
          <a:xfrm>
            <a:off x="7507032" y="2221319"/>
            <a:ext cx="2570833" cy="1446550"/>
          </a:xfrm>
          <a:prstGeom prst="rect">
            <a:avLst/>
          </a:prstGeom>
          <a:noFill/>
          <a:ln>
            <a:solidFill>
              <a:srgbClr val="00B050"/>
            </a:solidFill>
          </a:ln>
        </p:spPr>
        <p:txBody>
          <a:bodyPr wrap="square">
            <a:spAutoFit/>
          </a:bodyPr>
          <a:lstStyle/>
          <a:p>
            <a:pPr algn="just">
              <a:spcBef>
                <a:spcPct val="50000"/>
              </a:spcBef>
            </a:pPr>
            <a:r>
              <a:rPr lang="zh-CN" altLang="en-US" sz="1600" b="1" dirty="0">
                <a:latin typeface="+mn-ea"/>
              </a:rPr>
              <a:t>（</a:t>
            </a:r>
            <a:r>
              <a:rPr lang="en-US" altLang="zh-CN" sz="1600" b="1" dirty="0">
                <a:latin typeface="+mn-ea"/>
              </a:rPr>
              <a:t>1</a:t>
            </a:r>
            <a:r>
              <a:rPr lang="zh-CN" altLang="en-US" sz="1600" b="1" dirty="0">
                <a:latin typeface="+mn-ea"/>
              </a:rPr>
              <a:t>）避免饱和过多的属性</a:t>
            </a:r>
            <a:endParaRPr lang="en-US" altLang="zh-CN" sz="1600" b="1" dirty="0">
              <a:latin typeface="+mn-ea"/>
            </a:endParaRPr>
          </a:p>
          <a:p>
            <a:pPr algn="just">
              <a:spcBef>
                <a:spcPct val="50000"/>
              </a:spcBef>
            </a:pPr>
            <a:r>
              <a:rPr lang="zh-CN" altLang="en-US" sz="1600" b="1" dirty="0">
                <a:latin typeface="+mn-ea"/>
              </a:rPr>
              <a:t>（</a:t>
            </a:r>
            <a:r>
              <a:rPr lang="en-US" altLang="zh-CN" sz="1600" b="1" dirty="0">
                <a:latin typeface="+mn-ea"/>
              </a:rPr>
              <a:t>2</a:t>
            </a:r>
            <a:r>
              <a:rPr lang="zh-CN" altLang="en-US" sz="1600" b="1" dirty="0">
                <a:latin typeface="+mn-ea"/>
              </a:rPr>
              <a:t>）有明确的定义</a:t>
            </a:r>
            <a:endParaRPr lang="en-US" altLang="zh-CN" sz="1600" b="1" dirty="0">
              <a:latin typeface="+mn-ea"/>
            </a:endParaRPr>
          </a:p>
          <a:p>
            <a:pPr algn="just">
              <a:spcBef>
                <a:spcPct val="50000"/>
              </a:spcBef>
            </a:pPr>
            <a:r>
              <a:rPr lang="zh-CN" altLang="en-US" sz="1600" b="1" dirty="0">
                <a:latin typeface="+mn-ea"/>
              </a:rPr>
              <a:t>（</a:t>
            </a:r>
            <a:r>
              <a:rPr lang="en-US" altLang="zh-CN" sz="1600" b="1" dirty="0">
                <a:latin typeface="+mn-ea"/>
              </a:rPr>
              <a:t>3</a:t>
            </a:r>
            <a:r>
              <a:rPr lang="zh-CN" altLang="en-US" sz="1600" b="1" dirty="0">
                <a:latin typeface="+mn-ea"/>
              </a:rPr>
              <a:t>）尽量简化合作关系</a:t>
            </a:r>
            <a:endParaRPr lang="en-US" altLang="zh-CN" sz="1600" b="1" dirty="0">
              <a:latin typeface="+mn-ea"/>
            </a:endParaRPr>
          </a:p>
          <a:p>
            <a:pPr algn="just">
              <a:spcBef>
                <a:spcPct val="50000"/>
              </a:spcBef>
            </a:pPr>
            <a:r>
              <a:rPr lang="zh-CN" altLang="en-US" sz="1600" b="1" dirty="0">
                <a:latin typeface="+mn-ea"/>
              </a:rPr>
              <a:t>（</a:t>
            </a:r>
            <a:r>
              <a:rPr lang="en-US" altLang="zh-CN" sz="1600" b="1" dirty="0">
                <a:latin typeface="+mn-ea"/>
              </a:rPr>
              <a:t>4</a:t>
            </a:r>
            <a:r>
              <a:rPr lang="zh-CN" altLang="en-US" sz="1600" b="1" dirty="0">
                <a:latin typeface="+mn-ea"/>
              </a:rPr>
              <a:t>）不要提供太多的服务</a:t>
            </a:r>
            <a:endParaRPr lang="en-US" altLang="zh-CN" sz="1600" b="1" dirty="0">
              <a:latin typeface="+mn-ea"/>
            </a:endParaRPr>
          </a:p>
        </p:txBody>
      </p:sp>
      <p:sp>
        <p:nvSpPr>
          <p:cNvPr id="4" name="文本框 3">
            <a:extLst>
              <a:ext uri="{FF2B5EF4-FFF2-40B4-BE49-F238E27FC236}">
                <a16:creationId xmlns:a16="http://schemas.microsoft.com/office/drawing/2014/main" id="{333D7D24-FAE8-78EA-9FD1-051D3F413392}"/>
              </a:ext>
            </a:extLst>
          </p:cNvPr>
          <p:cNvSpPr txBox="1"/>
          <p:nvPr/>
        </p:nvSpPr>
        <p:spPr>
          <a:xfrm>
            <a:off x="1038128" y="2175153"/>
            <a:ext cx="2570833" cy="1492716"/>
          </a:xfrm>
          <a:prstGeom prst="rect">
            <a:avLst/>
          </a:prstGeom>
          <a:noFill/>
          <a:ln>
            <a:solidFill>
              <a:srgbClr val="0070C0"/>
            </a:solidFill>
          </a:ln>
        </p:spPr>
        <p:txBody>
          <a:bodyPr wrap="square">
            <a:spAutoFit/>
          </a:bodyPr>
          <a:lstStyle/>
          <a:p>
            <a:pPr algn="just">
              <a:spcBef>
                <a:spcPct val="50000"/>
              </a:spcBef>
            </a:pPr>
            <a:r>
              <a:rPr lang="zh-CN" altLang="en-US" sz="1600" b="1" dirty="0">
                <a:latin typeface="+mn-ea"/>
              </a:rPr>
              <a:t>（</a:t>
            </a:r>
            <a:r>
              <a:rPr lang="en-US" altLang="zh-CN" sz="1600" b="1" dirty="0">
                <a:latin typeface="+mn-ea"/>
              </a:rPr>
              <a:t>1</a:t>
            </a:r>
            <a:r>
              <a:rPr lang="zh-CN" altLang="en-US" sz="1600" b="1" dirty="0">
                <a:latin typeface="+mn-ea"/>
              </a:rPr>
              <a:t>）用词一致</a:t>
            </a:r>
            <a:endParaRPr lang="en-US" altLang="zh-CN" sz="1600" b="1" dirty="0">
              <a:latin typeface="+mn-ea"/>
            </a:endParaRPr>
          </a:p>
          <a:p>
            <a:pPr algn="just">
              <a:spcBef>
                <a:spcPct val="50000"/>
              </a:spcBef>
            </a:pPr>
            <a:r>
              <a:rPr lang="zh-CN" altLang="en-US" sz="1600" b="1" dirty="0">
                <a:latin typeface="+mn-ea"/>
              </a:rPr>
              <a:t>（</a:t>
            </a:r>
            <a:r>
              <a:rPr lang="en-US" altLang="zh-CN" sz="1600" b="1" dirty="0">
                <a:latin typeface="+mn-ea"/>
              </a:rPr>
              <a:t>2</a:t>
            </a:r>
            <a:r>
              <a:rPr lang="zh-CN" altLang="en-US" sz="1600" b="1" dirty="0">
                <a:latin typeface="+mn-ea"/>
              </a:rPr>
              <a:t>）使用已有协议</a:t>
            </a:r>
            <a:endParaRPr lang="en-US" altLang="zh-CN" sz="1600" b="1" dirty="0">
              <a:latin typeface="+mn-ea"/>
            </a:endParaRPr>
          </a:p>
          <a:p>
            <a:pPr algn="just">
              <a:spcBef>
                <a:spcPct val="50000"/>
              </a:spcBef>
            </a:pPr>
            <a:r>
              <a:rPr lang="zh-CN" altLang="en-US" sz="1600" b="1" dirty="0">
                <a:latin typeface="+mn-ea"/>
              </a:rPr>
              <a:t>（</a:t>
            </a:r>
            <a:r>
              <a:rPr lang="en-US" altLang="zh-CN" sz="1600" b="1" dirty="0">
                <a:latin typeface="+mn-ea"/>
              </a:rPr>
              <a:t>3</a:t>
            </a:r>
            <a:r>
              <a:rPr lang="zh-CN" altLang="en-US" sz="1600" b="1" dirty="0">
                <a:latin typeface="+mn-ea"/>
              </a:rPr>
              <a:t>）减少消息模式的数目</a:t>
            </a:r>
            <a:endParaRPr lang="en-US" altLang="zh-CN" sz="1600" b="1" dirty="0">
              <a:latin typeface="+mn-ea"/>
            </a:endParaRPr>
          </a:p>
          <a:p>
            <a:pPr algn="just">
              <a:spcBef>
                <a:spcPct val="50000"/>
              </a:spcBef>
            </a:pPr>
            <a:r>
              <a:rPr lang="zh-CN" altLang="en-US" sz="1600" b="1" dirty="0">
                <a:latin typeface="+mn-ea"/>
              </a:rPr>
              <a:t>（</a:t>
            </a:r>
            <a:r>
              <a:rPr lang="en-US" altLang="zh-CN" sz="1600" b="1" dirty="0">
                <a:latin typeface="+mn-ea"/>
              </a:rPr>
              <a:t>4</a:t>
            </a:r>
            <a:r>
              <a:rPr lang="zh-CN" altLang="en-US" sz="1600" b="1" dirty="0">
                <a:latin typeface="+mn-ea"/>
              </a:rPr>
              <a:t>）避免模糊的定义</a:t>
            </a:r>
            <a:endParaRPr lang="en-US" altLang="zh-CN" sz="1600" b="1" dirty="0">
              <a:latin typeface="+mn-ea"/>
            </a:endParaRPr>
          </a:p>
        </p:txBody>
      </p:sp>
      <p:sp>
        <p:nvSpPr>
          <p:cNvPr id="2" name="文本占位符 1">
            <a:extLst>
              <a:ext uri="{FF2B5EF4-FFF2-40B4-BE49-F238E27FC236}">
                <a16:creationId xmlns:a16="http://schemas.microsoft.com/office/drawing/2014/main" id="{31D64984-941C-52C2-F1EA-2EA275E14002}"/>
              </a:ext>
            </a:extLst>
          </p:cNvPr>
          <p:cNvSpPr>
            <a:spLocks noGrp="1"/>
          </p:cNvSpPr>
          <p:nvPr>
            <p:ph type="body" sz="quarter" idx="10"/>
          </p:nvPr>
        </p:nvSpPr>
        <p:spPr>
          <a:xfrm>
            <a:off x="614363" y="361663"/>
            <a:ext cx="11254908" cy="584775"/>
          </a:xfrm>
        </p:spPr>
        <p:txBody>
          <a:bodyPr/>
          <a:lstStyle/>
          <a:p>
            <a:pPr lvl="0">
              <a:defRPr/>
            </a:pPr>
            <a:r>
              <a:rPr lang="zh-CN" altLang="en-US" dirty="0"/>
              <a:t>启发规则</a:t>
            </a:r>
          </a:p>
        </p:txBody>
      </p:sp>
      <p:pic>
        <p:nvPicPr>
          <p:cNvPr id="21" name="图片 20">
            <a:extLst>
              <a:ext uri="{FF2B5EF4-FFF2-40B4-BE49-F238E27FC236}">
                <a16:creationId xmlns:a16="http://schemas.microsoft.com/office/drawing/2014/main" id="{2A74FDDD-CB12-C80B-EC4D-17C1ACCC0AAB}"/>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1228884" y="6136337"/>
            <a:ext cx="900000" cy="720000"/>
          </a:xfrm>
          <a:prstGeom prst="hexagon">
            <a:avLst/>
          </a:prstGeom>
        </p:spPr>
      </p:pic>
      <p:sp>
        <p:nvSpPr>
          <p:cNvPr id="9" name="文本框 8">
            <a:extLst>
              <a:ext uri="{FF2B5EF4-FFF2-40B4-BE49-F238E27FC236}">
                <a16:creationId xmlns:a16="http://schemas.microsoft.com/office/drawing/2014/main" id="{F00C9EC3-E45C-21BE-7E92-277024C312AA}"/>
              </a:ext>
            </a:extLst>
          </p:cNvPr>
          <p:cNvSpPr txBox="1"/>
          <p:nvPr/>
        </p:nvSpPr>
        <p:spPr>
          <a:xfrm>
            <a:off x="3650027" y="2395365"/>
            <a:ext cx="1529953" cy="1113818"/>
          </a:xfrm>
          <a:prstGeom prst="hexagon">
            <a:avLst/>
          </a:prstGeom>
        </p:spPr>
        <p:style>
          <a:lnRef idx="2">
            <a:schemeClr val="accent5">
              <a:shade val="15000"/>
            </a:schemeClr>
          </a:lnRef>
          <a:fillRef idx="1">
            <a:schemeClr val="accent5"/>
          </a:fillRef>
          <a:effectRef idx="0">
            <a:schemeClr val="accent5"/>
          </a:effectRef>
          <a:fontRef idx="minor">
            <a:schemeClr val="lt1"/>
          </a:fontRef>
        </p:style>
        <p:txBody>
          <a:bodyPr wrap="square" lIns="0" tIns="0" rIns="0" bIns="0">
            <a:noAutofit/>
          </a:bodyPr>
          <a:lstStyle/>
          <a:p>
            <a:pPr algn="ctr">
              <a:spcBef>
                <a:spcPct val="50000"/>
              </a:spcBef>
            </a:pPr>
            <a:r>
              <a:rPr lang="zh-CN" altLang="en-US" b="1" dirty="0"/>
              <a:t>设计结果应当清晰易懂</a:t>
            </a:r>
            <a:endParaRPr lang="en-US" altLang="zh-CN" b="1" dirty="0"/>
          </a:p>
        </p:txBody>
      </p:sp>
      <p:sp>
        <p:nvSpPr>
          <p:cNvPr id="3" name="文本框 2">
            <a:extLst>
              <a:ext uri="{FF2B5EF4-FFF2-40B4-BE49-F238E27FC236}">
                <a16:creationId xmlns:a16="http://schemas.microsoft.com/office/drawing/2014/main" id="{1D62DCD3-184A-D75A-6145-DB2AFFC7E489}"/>
              </a:ext>
            </a:extLst>
          </p:cNvPr>
          <p:cNvSpPr txBox="1"/>
          <p:nvPr/>
        </p:nvSpPr>
        <p:spPr>
          <a:xfrm>
            <a:off x="4900030" y="1831162"/>
            <a:ext cx="1529953" cy="1113818"/>
          </a:xfrm>
          <a:prstGeom prst="hexagon">
            <a:avLst/>
          </a:prstGeom>
          <a:solidFill>
            <a:schemeClr val="accent4">
              <a:lumMod val="75000"/>
            </a:schemeClr>
          </a:solidFill>
        </p:spPr>
        <p:style>
          <a:lnRef idx="2">
            <a:schemeClr val="accent5">
              <a:shade val="15000"/>
            </a:schemeClr>
          </a:lnRef>
          <a:fillRef idx="1">
            <a:schemeClr val="accent5"/>
          </a:fillRef>
          <a:effectRef idx="0">
            <a:schemeClr val="accent5"/>
          </a:effectRef>
          <a:fontRef idx="minor">
            <a:schemeClr val="lt1"/>
          </a:fontRef>
        </p:style>
        <p:txBody>
          <a:bodyPr wrap="square" lIns="0" tIns="0" rIns="0" bIns="0">
            <a:noAutofit/>
          </a:bodyPr>
          <a:lstStyle/>
          <a:p>
            <a:pPr algn="ctr">
              <a:spcBef>
                <a:spcPct val="50000"/>
              </a:spcBef>
            </a:pPr>
            <a:r>
              <a:rPr lang="zh-CN" altLang="en-US" b="1" dirty="0"/>
              <a:t>一般</a:t>
            </a:r>
            <a:r>
              <a:rPr lang="en-US" altLang="zh-CN" b="1" dirty="0"/>
              <a:t>/</a:t>
            </a:r>
            <a:r>
              <a:rPr lang="zh-CN" altLang="en-US" b="1" dirty="0"/>
              <a:t>特殊结构的深度应适当</a:t>
            </a:r>
            <a:endParaRPr lang="en-US" altLang="zh-CN" b="1" dirty="0"/>
          </a:p>
        </p:txBody>
      </p:sp>
      <p:sp>
        <p:nvSpPr>
          <p:cNvPr id="5" name="文本框 4">
            <a:extLst>
              <a:ext uri="{FF2B5EF4-FFF2-40B4-BE49-F238E27FC236}">
                <a16:creationId xmlns:a16="http://schemas.microsoft.com/office/drawing/2014/main" id="{978EDAC9-2D2A-3858-F5F3-C15CB456082D}"/>
              </a:ext>
            </a:extLst>
          </p:cNvPr>
          <p:cNvSpPr txBox="1"/>
          <p:nvPr/>
        </p:nvSpPr>
        <p:spPr>
          <a:xfrm>
            <a:off x="6159761" y="2375910"/>
            <a:ext cx="1529953" cy="1113818"/>
          </a:xfrm>
          <a:prstGeom prst="hexagon">
            <a:avLst/>
          </a:prstGeom>
          <a:solidFill>
            <a:srgbClr val="00B050"/>
          </a:solidFill>
        </p:spPr>
        <p:style>
          <a:lnRef idx="2">
            <a:schemeClr val="accent5">
              <a:shade val="15000"/>
            </a:schemeClr>
          </a:lnRef>
          <a:fillRef idx="1">
            <a:schemeClr val="accent5"/>
          </a:fillRef>
          <a:effectRef idx="0">
            <a:schemeClr val="accent5"/>
          </a:effectRef>
          <a:fontRef idx="minor">
            <a:schemeClr val="lt1"/>
          </a:fontRef>
        </p:style>
        <p:txBody>
          <a:bodyPr wrap="square" lIns="0" tIns="0" rIns="0" bIns="0" anchor="ctr" anchorCtr="0">
            <a:noAutofit/>
          </a:bodyPr>
          <a:lstStyle/>
          <a:p>
            <a:pPr algn="ctr">
              <a:spcBef>
                <a:spcPct val="50000"/>
              </a:spcBef>
            </a:pPr>
            <a:r>
              <a:rPr lang="zh-CN" altLang="en-US" b="1" dirty="0"/>
              <a:t>设计简单的类</a:t>
            </a:r>
            <a:endParaRPr lang="en-US" altLang="zh-CN" b="1" dirty="0"/>
          </a:p>
        </p:txBody>
      </p:sp>
      <p:sp>
        <p:nvSpPr>
          <p:cNvPr id="6" name="文本框 5">
            <a:extLst>
              <a:ext uri="{FF2B5EF4-FFF2-40B4-BE49-F238E27FC236}">
                <a16:creationId xmlns:a16="http://schemas.microsoft.com/office/drawing/2014/main" id="{5437E712-C327-ED17-DBC3-5CC05425DC04}"/>
              </a:ext>
            </a:extLst>
          </p:cNvPr>
          <p:cNvSpPr txBox="1"/>
          <p:nvPr/>
        </p:nvSpPr>
        <p:spPr>
          <a:xfrm>
            <a:off x="6159761" y="3482500"/>
            <a:ext cx="1529953" cy="1113818"/>
          </a:xfrm>
          <a:prstGeom prst="hexagon">
            <a:avLst/>
          </a:prstGeom>
          <a:solidFill>
            <a:srgbClr val="F2641C"/>
          </a:solidFill>
        </p:spPr>
        <p:style>
          <a:lnRef idx="2">
            <a:schemeClr val="accent5">
              <a:shade val="15000"/>
            </a:schemeClr>
          </a:lnRef>
          <a:fillRef idx="1">
            <a:schemeClr val="accent5"/>
          </a:fillRef>
          <a:effectRef idx="0">
            <a:schemeClr val="accent5"/>
          </a:effectRef>
          <a:fontRef idx="minor">
            <a:schemeClr val="lt1"/>
          </a:fontRef>
        </p:style>
        <p:txBody>
          <a:bodyPr wrap="square" lIns="0" tIns="0" rIns="0" bIns="0" anchor="ctr" anchorCtr="0">
            <a:noAutofit/>
          </a:bodyPr>
          <a:lstStyle/>
          <a:p>
            <a:pPr algn="ctr">
              <a:spcBef>
                <a:spcPct val="50000"/>
              </a:spcBef>
            </a:pPr>
            <a:r>
              <a:rPr lang="zh-CN" altLang="en-US" b="1" dirty="0"/>
              <a:t>使用简单的协议</a:t>
            </a:r>
            <a:endParaRPr lang="en-US" altLang="zh-CN" b="1" dirty="0"/>
          </a:p>
        </p:txBody>
      </p:sp>
      <p:sp>
        <p:nvSpPr>
          <p:cNvPr id="10" name="文本框 9">
            <a:extLst>
              <a:ext uri="{FF2B5EF4-FFF2-40B4-BE49-F238E27FC236}">
                <a16:creationId xmlns:a16="http://schemas.microsoft.com/office/drawing/2014/main" id="{F0F77660-6BED-F4C1-040E-39B38B0AAEF8}"/>
              </a:ext>
            </a:extLst>
          </p:cNvPr>
          <p:cNvSpPr txBox="1"/>
          <p:nvPr/>
        </p:nvSpPr>
        <p:spPr>
          <a:xfrm>
            <a:off x="3650027" y="3500959"/>
            <a:ext cx="1529953" cy="1113818"/>
          </a:xfrm>
          <a:prstGeom prst="hexagon">
            <a:avLst/>
          </a:prstGeom>
          <a:solidFill>
            <a:srgbClr val="DF9049"/>
          </a:solidFill>
        </p:spPr>
        <p:style>
          <a:lnRef idx="2">
            <a:schemeClr val="accent5">
              <a:shade val="15000"/>
            </a:schemeClr>
          </a:lnRef>
          <a:fillRef idx="1">
            <a:schemeClr val="accent5"/>
          </a:fillRef>
          <a:effectRef idx="0">
            <a:schemeClr val="accent5"/>
          </a:effectRef>
          <a:fontRef idx="minor">
            <a:schemeClr val="lt1"/>
          </a:fontRef>
        </p:style>
        <p:txBody>
          <a:bodyPr wrap="square" lIns="0" tIns="0" rIns="0" bIns="0">
            <a:noAutofit/>
          </a:bodyPr>
          <a:lstStyle/>
          <a:p>
            <a:pPr algn="ctr"/>
            <a:r>
              <a:rPr lang="zh-CN" altLang="en-US" b="1" dirty="0"/>
              <a:t>把设计变动减至</a:t>
            </a:r>
            <a:endParaRPr lang="en-US" altLang="zh-CN" b="1" dirty="0"/>
          </a:p>
          <a:p>
            <a:pPr algn="ctr"/>
            <a:r>
              <a:rPr lang="zh-CN" altLang="en-US" b="1" dirty="0"/>
              <a:t>最小</a:t>
            </a:r>
            <a:endParaRPr lang="en-US" altLang="zh-CN" b="1" dirty="0"/>
          </a:p>
        </p:txBody>
      </p:sp>
      <p:sp>
        <p:nvSpPr>
          <p:cNvPr id="11" name="文本框 10">
            <a:extLst>
              <a:ext uri="{FF2B5EF4-FFF2-40B4-BE49-F238E27FC236}">
                <a16:creationId xmlns:a16="http://schemas.microsoft.com/office/drawing/2014/main" id="{35CDB372-A053-4641-1EE2-0E1046B201C5}"/>
              </a:ext>
            </a:extLst>
          </p:cNvPr>
          <p:cNvSpPr txBox="1"/>
          <p:nvPr/>
        </p:nvSpPr>
        <p:spPr>
          <a:xfrm>
            <a:off x="4909757" y="4056445"/>
            <a:ext cx="1529953" cy="1113818"/>
          </a:xfrm>
          <a:prstGeom prst="hexagon">
            <a:avLst/>
          </a:prstGeom>
          <a:solidFill>
            <a:srgbClr val="002060"/>
          </a:solidFill>
        </p:spPr>
        <p:style>
          <a:lnRef idx="2">
            <a:schemeClr val="accent5">
              <a:shade val="15000"/>
            </a:schemeClr>
          </a:lnRef>
          <a:fillRef idx="1">
            <a:schemeClr val="accent5"/>
          </a:fillRef>
          <a:effectRef idx="0">
            <a:schemeClr val="accent5"/>
          </a:effectRef>
          <a:fontRef idx="minor">
            <a:schemeClr val="lt1"/>
          </a:fontRef>
        </p:style>
        <p:txBody>
          <a:bodyPr wrap="square" lIns="0" tIns="0" rIns="0" bIns="0" anchor="ctr" anchorCtr="0">
            <a:noAutofit/>
          </a:bodyPr>
          <a:lstStyle/>
          <a:p>
            <a:pPr algn="ctr">
              <a:spcBef>
                <a:spcPct val="50000"/>
              </a:spcBef>
            </a:pPr>
            <a:r>
              <a:rPr lang="zh-CN" altLang="en-US" b="1" dirty="0"/>
              <a:t>使用简单的服务</a:t>
            </a:r>
            <a:endParaRPr lang="en-US" altLang="zh-CN" b="1" dirty="0"/>
          </a:p>
        </p:txBody>
      </p:sp>
      <p:sp>
        <p:nvSpPr>
          <p:cNvPr id="12" name="文本框 11">
            <a:extLst>
              <a:ext uri="{FF2B5EF4-FFF2-40B4-BE49-F238E27FC236}">
                <a16:creationId xmlns:a16="http://schemas.microsoft.com/office/drawing/2014/main" id="{C8A0C634-DD40-D09C-05FB-5468FDD329CC}"/>
              </a:ext>
            </a:extLst>
          </p:cNvPr>
          <p:cNvSpPr txBox="1"/>
          <p:nvPr/>
        </p:nvSpPr>
        <p:spPr>
          <a:xfrm>
            <a:off x="4379589" y="1089679"/>
            <a:ext cx="2570833" cy="707886"/>
          </a:xfrm>
          <a:prstGeom prst="rect">
            <a:avLst/>
          </a:prstGeom>
          <a:noFill/>
          <a:ln>
            <a:solidFill>
              <a:schemeClr val="accent4">
                <a:lumMod val="75000"/>
              </a:schemeClr>
            </a:solidFill>
          </a:ln>
        </p:spPr>
        <p:txBody>
          <a:bodyPr wrap="square">
            <a:spAutoFit/>
          </a:bodyPr>
          <a:lstStyle/>
          <a:p>
            <a:pPr algn="just">
              <a:spcBef>
                <a:spcPct val="50000"/>
              </a:spcBef>
            </a:pPr>
            <a:r>
              <a:rPr lang="zh-CN" altLang="en-US" sz="1600" b="1" dirty="0">
                <a:latin typeface="+mn-ea"/>
              </a:rPr>
              <a:t>（</a:t>
            </a:r>
            <a:r>
              <a:rPr lang="en-US" altLang="zh-CN" sz="1600" b="1" dirty="0">
                <a:latin typeface="+mn-ea"/>
              </a:rPr>
              <a:t>1</a:t>
            </a:r>
            <a:r>
              <a:rPr lang="zh-CN" altLang="en-US" sz="1600" b="1" dirty="0">
                <a:latin typeface="+mn-ea"/>
              </a:rPr>
              <a:t>）类等级的层数适当</a:t>
            </a:r>
            <a:endParaRPr lang="en-US" altLang="zh-CN" sz="1600" b="1" dirty="0">
              <a:latin typeface="+mn-ea"/>
            </a:endParaRPr>
          </a:p>
          <a:p>
            <a:pPr algn="just">
              <a:spcBef>
                <a:spcPct val="50000"/>
              </a:spcBef>
            </a:pPr>
            <a:r>
              <a:rPr lang="zh-CN" altLang="en-US" sz="1600" b="1" dirty="0">
                <a:latin typeface="+mn-ea"/>
              </a:rPr>
              <a:t>（</a:t>
            </a:r>
            <a:r>
              <a:rPr lang="en-US" altLang="zh-CN" sz="1600" b="1" dirty="0">
                <a:latin typeface="+mn-ea"/>
              </a:rPr>
              <a:t>2</a:t>
            </a:r>
            <a:r>
              <a:rPr lang="zh-CN" altLang="en-US" sz="1600" b="1" dirty="0">
                <a:latin typeface="+mn-ea"/>
              </a:rPr>
              <a:t>）不应随意创建派生类</a:t>
            </a:r>
            <a:endParaRPr lang="en-US" altLang="zh-CN" sz="1600" b="1" dirty="0">
              <a:latin typeface="+mn-ea"/>
            </a:endParaRPr>
          </a:p>
        </p:txBody>
      </p:sp>
      <p:sp>
        <p:nvSpPr>
          <p:cNvPr id="15" name="文本框 14">
            <a:extLst>
              <a:ext uri="{FF2B5EF4-FFF2-40B4-BE49-F238E27FC236}">
                <a16:creationId xmlns:a16="http://schemas.microsoft.com/office/drawing/2014/main" id="{983EBD92-8F37-9F59-3933-5707EB8A79C9}"/>
              </a:ext>
            </a:extLst>
          </p:cNvPr>
          <p:cNvSpPr txBox="1"/>
          <p:nvPr/>
        </p:nvSpPr>
        <p:spPr>
          <a:xfrm>
            <a:off x="4598470" y="5188722"/>
            <a:ext cx="2570833" cy="707886"/>
          </a:xfrm>
          <a:prstGeom prst="rect">
            <a:avLst/>
          </a:prstGeom>
          <a:noFill/>
          <a:ln>
            <a:solidFill>
              <a:srgbClr val="002060"/>
            </a:solidFill>
          </a:ln>
        </p:spPr>
        <p:txBody>
          <a:bodyPr wrap="square">
            <a:spAutoFit/>
          </a:bodyPr>
          <a:lstStyle/>
          <a:p>
            <a:pPr algn="just">
              <a:spcBef>
                <a:spcPct val="50000"/>
              </a:spcBef>
            </a:pPr>
            <a:r>
              <a:rPr lang="zh-CN" altLang="en-US" sz="1600" b="1" dirty="0">
                <a:latin typeface="+mn-ea"/>
              </a:rPr>
              <a:t>（</a:t>
            </a:r>
            <a:r>
              <a:rPr lang="en-US" altLang="zh-CN" sz="1600" b="1" dirty="0">
                <a:latin typeface="+mn-ea"/>
              </a:rPr>
              <a:t>1</a:t>
            </a:r>
            <a:r>
              <a:rPr lang="zh-CN" altLang="en-US" sz="1600" b="1" dirty="0">
                <a:latin typeface="+mn-ea"/>
              </a:rPr>
              <a:t>）服务功能明确简单</a:t>
            </a:r>
            <a:endParaRPr lang="en-US" altLang="zh-CN" sz="1600" b="1" dirty="0">
              <a:latin typeface="+mn-ea"/>
            </a:endParaRPr>
          </a:p>
          <a:p>
            <a:pPr algn="just">
              <a:spcBef>
                <a:spcPct val="50000"/>
              </a:spcBef>
            </a:pPr>
            <a:r>
              <a:rPr lang="zh-CN" altLang="en-US" sz="1600" b="1" dirty="0">
                <a:latin typeface="+mn-ea"/>
              </a:rPr>
              <a:t>（</a:t>
            </a:r>
            <a:r>
              <a:rPr lang="en-US" altLang="zh-CN" sz="1600" b="1" dirty="0">
                <a:latin typeface="+mn-ea"/>
              </a:rPr>
              <a:t>2</a:t>
            </a:r>
            <a:r>
              <a:rPr lang="zh-CN" altLang="en-US" sz="1600" b="1" dirty="0">
                <a:latin typeface="+mn-ea"/>
              </a:rPr>
              <a:t>）代码不过于复杂</a:t>
            </a:r>
            <a:endParaRPr lang="en-US" altLang="zh-CN" sz="1600" b="1" dirty="0">
              <a:latin typeface="+mn-ea"/>
            </a:endParaRPr>
          </a:p>
        </p:txBody>
      </p:sp>
    </p:spTree>
    <p:extLst>
      <p:ext uri="{BB962C8B-B14F-4D97-AF65-F5344CB8AC3E}">
        <p14:creationId xmlns:p14="http://schemas.microsoft.com/office/powerpoint/2010/main" val="243042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3" grpId="0" animBg="1"/>
      <p:bldP spid="4" grpId="0" animBg="1"/>
      <p:bldP spid="9" grpId="0" animBg="1"/>
      <p:bldP spid="3" grpId="0" animBg="1"/>
      <p:bldP spid="5" grpId="0" animBg="1"/>
      <p:bldP spid="6" grpId="0" animBg="1"/>
      <p:bldP spid="10" grpId="0" animBg="1"/>
      <p:bldP spid="11" grpId="0" animBg="1"/>
      <p:bldP spid="12"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35B4A97-F7BD-EC7C-31B8-5D54F4AB0017}"/>
              </a:ext>
            </a:extLst>
          </p:cNvPr>
          <p:cNvSpPr>
            <a:spLocks noGrp="1"/>
          </p:cNvSpPr>
          <p:nvPr>
            <p:ph type="body" sz="quarter" idx="10"/>
          </p:nvPr>
        </p:nvSpPr>
        <p:spPr/>
        <p:txBody>
          <a:bodyPr/>
          <a:lstStyle/>
          <a:p>
            <a:endParaRPr lang="zh-SG" altLang="en-US" dirty="0"/>
          </a:p>
        </p:txBody>
      </p:sp>
      <p:sp>
        <p:nvSpPr>
          <p:cNvPr id="4" name="矩形 3">
            <a:extLst>
              <a:ext uri="{FF2B5EF4-FFF2-40B4-BE49-F238E27FC236}">
                <a16:creationId xmlns:a16="http://schemas.microsoft.com/office/drawing/2014/main" id="{318EE191-CFED-52DF-8E58-6FE3987765F1}"/>
              </a:ext>
            </a:extLst>
          </p:cNvPr>
          <p:cNvSpPr/>
          <p:nvPr/>
        </p:nvSpPr>
        <p:spPr>
          <a:xfrm>
            <a:off x="0" y="0"/>
            <a:ext cx="3340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B6268754-D74C-6DC5-5AA5-E87CECEFF196}"/>
              </a:ext>
            </a:extLst>
          </p:cNvPr>
          <p:cNvSpPr/>
          <p:nvPr/>
        </p:nvSpPr>
        <p:spPr>
          <a:xfrm>
            <a:off x="793958" y="1612900"/>
            <a:ext cx="1015662" cy="36322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FBAC09EF-6967-2945-BF32-203AE168E3F5}"/>
              </a:ext>
            </a:extLst>
          </p:cNvPr>
          <p:cNvSpPr/>
          <p:nvPr/>
        </p:nvSpPr>
        <p:spPr>
          <a:xfrm>
            <a:off x="1609466" y="2173056"/>
            <a:ext cx="352556" cy="26717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C8EFFBCF-574A-684C-C200-3DEB1DA48B91}"/>
              </a:ext>
            </a:extLst>
          </p:cNvPr>
          <p:cNvGrpSpPr/>
          <p:nvPr/>
        </p:nvGrpSpPr>
        <p:grpSpPr>
          <a:xfrm>
            <a:off x="514222" y="2081808"/>
            <a:ext cx="3022600" cy="2748508"/>
            <a:chOff x="5722092" y="-1107478"/>
            <a:chExt cx="3022600" cy="2748508"/>
          </a:xfrm>
        </p:grpSpPr>
        <p:sp>
          <p:nvSpPr>
            <p:cNvPr id="8" name="文本框 7">
              <a:extLst>
                <a:ext uri="{FF2B5EF4-FFF2-40B4-BE49-F238E27FC236}">
                  <a16:creationId xmlns:a16="http://schemas.microsoft.com/office/drawing/2014/main" id="{DA7F8D33-1E06-79AE-6BB2-17E8626B666A}"/>
                </a:ext>
              </a:extLst>
            </p:cNvPr>
            <p:cNvSpPr txBox="1"/>
            <p:nvPr/>
          </p:nvSpPr>
          <p:spPr>
            <a:xfrm>
              <a:off x="6360266" y="-1107478"/>
              <a:ext cx="1015662" cy="2308324"/>
            </a:xfrm>
            <a:prstGeom prst="rect">
              <a:avLst/>
            </a:prstGeom>
            <a:noFill/>
          </p:spPr>
          <p:txBody>
            <a:bodyPr wrap="square" rtlCol="0">
              <a:spAutoFit/>
            </a:bodyPr>
            <a:lstStyle/>
            <a:p>
              <a:r>
                <a:rPr lang="zh-CN" altLang="en-US" sz="7200" b="1">
                  <a:solidFill>
                    <a:schemeClr val="bg1"/>
                  </a:solidFill>
                  <a:latin typeface="微软雅黑" panose="020B0503020204020204" pitchFamily="34" charset="-122"/>
                  <a:ea typeface="微软雅黑" panose="020B0503020204020204" pitchFamily="34" charset="-122"/>
                </a:rPr>
                <a:t>目录</a:t>
              </a:r>
              <a:endParaRPr lang="en-US" altLang="zh-CN" sz="7200" b="1">
                <a:solidFill>
                  <a:schemeClr val="bg1"/>
                </a:solidFill>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6C96F11C-F511-EA88-A96F-8344306381B4}"/>
                </a:ext>
              </a:extLst>
            </p:cNvPr>
            <p:cNvSpPr/>
            <p:nvPr/>
          </p:nvSpPr>
          <p:spPr>
            <a:xfrm>
              <a:off x="5722092" y="1117810"/>
              <a:ext cx="3022600" cy="523220"/>
            </a:xfrm>
            <a:prstGeom prst="rect">
              <a:avLst/>
            </a:prstGeom>
          </p:spPr>
          <p:txBody>
            <a:bodyPr wrap="square">
              <a:spAutoFit/>
            </a:bodyPr>
            <a:lstStyle/>
            <a:p>
              <a:pPr algn="ctr"/>
              <a:r>
                <a:rPr lang="en-US" altLang="zh-CN" sz="2800" b="1">
                  <a:solidFill>
                    <a:schemeClr val="bg1"/>
                  </a:solidFill>
                  <a:latin typeface="+mj-ea"/>
                </a:rPr>
                <a:t>CONTENT</a:t>
              </a:r>
              <a:endParaRPr lang="zh-CN" altLang="en-US" sz="2800" b="1">
                <a:solidFill>
                  <a:schemeClr val="bg1"/>
                </a:solidFill>
                <a:latin typeface="+mj-ea"/>
              </a:endParaRPr>
            </a:p>
          </p:txBody>
        </p:sp>
      </p:grpSp>
      <p:sp>
        <p:nvSpPr>
          <p:cNvPr id="10" name="矩形 9">
            <a:extLst>
              <a:ext uri="{FF2B5EF4-FFF2-40B4-BE49-F238E27FC236}">
                <a16:creationId xmlns:a16="http://schemas.microsoft.com/office/drawing/2014/main" id="{54C14494-29CD-1F46-B623-E0C51E4828BD}"/>
              </a:ext>
            </a:extLst>
          </p:cNvPr>
          <p:cNvSpPr/>
          <p:nvPr/>
        </p:nvSpPr>
        <p:spPr>
          <a:xfrm>
            <a:off x="757406" y="2768600"/>
            <a:ext cx="72453" cy="132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F68596A7-AC51-51ED-EF6F-208E7300C8BD}"/>
              </a:ext>
            </a:extLst>
          </p:cNvPr>
          <p:cNvSpPr/>
          <p:nvPr/>
        </p:nvSpPr>
        <p:spPr>
          <a:xfrm>
            <a:off x="3404633" y="0"/>
            <a:ext cx="45719" cy="68788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a:extLst>
              <a:ext uri="{FF2B5EF4-FFF2-40B4-BE49-F238E27FC236}">
                <a16:creationId xmlns:a16="http://schemas.microsoft.com/office/drawing/2014/main" id="{30FB2CED-9878-DFB5-0DD4-BE9ED0580AB5}"/>
              </a:ext>
            </a:extLst>
          </p:cNvPr>
          <p:cNvGrpSpPr/>
          <p:nvPr/>
        </p:nvGrpSpPr>
        <p:grpSpPr>
          <a:xfrm>
            <a:off x="5102841" y="1155423"/>
            <a:ext cx="5894000" cy="691322"/>
            <a:chOff x="5139627" y="1317583"/>
            <a:chExt cx="5894000" cy="691322"/>
          </a:xfrm>
        </p:grpSpPr>
        <p:sp>
          <p:nvSpPr>
            <p:cNvPr id="11" name="矩形 10">
              <a:extLst>
                <a:ext uri="{FF2B5EF4-FFF2-40B4-BE49-F238E27FC236}">
                  <a16:creationId xmlns:a16="http://schemas.microsoft.com/office/drawing/2014/main" id="{240DA004-2D98-4DF1-F5DC-C0A40866F4B4}"/>
                </a:ext>
              </a:extLst>
            </p:cNvPr>
            <p:cNvSpPr/>
            <p:nvPr/>
          </p:nvSpPr>
          <p:spPr>
            <a:xfrm>
              <a:off x="5701408" y="1374328"/>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2" name="矩形: 圆角 11">
              <a:extLst>
                <a:ext uri="{FF2B5EF4-FFF2-40B4-BE49-F238E27FC236}">
                  <a16:creationId xmlns:a16="http://schemas.microsoft.com/office/drawing/2014/main" id="{E994C410-19B8-F5AE-8A22-AF8BD24E15EF}"/>
                </a:ext>
              </a:extLst>
            </p:cNvPr>
            <p:cNvSpPr/>
            <p:nvPr/>
          </p:nvSpPr>
          <p:spPr>
            <a:xfrm>
              <a:off x="5139627" y="1317583"/>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3" name="文本框 12">
              <a:extLst>
                <a:ext uri="{FF2B5EF4-FFF2-40B4-BE49-F238E27FC236}">
                  <a16:creationId xmlns:a16="http://schemas.microsoft.com/office/drawing/2014/main" id="{073A30A6-087E-B22F-2604-79786290ABB0}"/>
                </a:ext>
              </a:extLst>
            </p:cNvPr>
            <p:cNvSpPr txBox="1"/>
            <p:nvPr/>
          </p:nvSpPr>
          <p:spPr>
            <a:xfrm>
              <a:off x="5165854" y="1351597"/>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01</a:t>
              </a:r>
              <a:endParaRPr lang="zh-CN" altLang="en-US" dirty="0">
                <a:solidFill>
                  <a:prstClr val="white"/>
                </a:solidFill>
                <a:latin typeface="微软雅黑"/>
                <a:ea typeface="微软雅黑"/>
              </a:endParaRPr>
            </a:p>
          </p:txBody>
        </p:sp>
        <p:sp>
          <p:nvSpPr>
            <p:cNvPr id="21" name="文本占位符 28">
              <a:extLst>
                <a:ext uri="{FF2B5EF4-FFF2-40B4-BE49-F238E27FC236}">
                  <a16:creationId xmlns:a16="http://schemas.microsoft.com/office/drawing/2014/main" id="{8F03C96A-A2D2-49CF-2597-C2419635C001}"/>
                </a:ext>
              </a:extLst>
            </p:cNvPr>
            <p:cNvSpPr txBox="1">
              <a:spLocks/>
            </p:cNvSpPr>
            <p:nvPr/>
          </p:nvSpPr>
          <p:spPr>
            <a:xfrm>
              <a:off x="5958774" y="1371827"/>
              <a:ext cx="4432913" cy="584775"/>
            </a:xfrm>
            <a:prstGeom prst="rect">
              <a:avLst/>
            </a:prstGeom>
          </p:spPr>
          <p:txBody>
            <a:bodyPr vert="horz" wrap="square" lIns="91440" tIns="45720" rIns="91440" bIns="45720" rtlCol="0">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363632"/>
                  </a:solidFill>
                </a:rPr>
                <a:t>面向对象设计的准则</a:t>
              </a:r>
              <a:endParaRPr lang="zh-SG" altLang="en-US" dirty="0">
                <a:solidFill>
                  <a:srgbClr val="363632"/>
                </a:solidFill>
              </a:endParaRPr>
            </a:p>
          </p:txBody>
        </p:sp>
      </p:grpSp>
      <p:grpSp>
        <p:nvGrpSpPr>
          <p:cNvPr id="44" name="组合 43">
            <a:extLst>
              <a:ext uri="{FF2B5EF4-FFF2-40B4-BE49-F238E27FC236}">
                <a16:creationId xmlns:a16="http://schemas.microsoft.com/office/drawing/2014/main" id="{A83686A0-551E-7A3C-95EB-9EA87FE6285F}"/>
              </a:ext>
            </a:extLst>
          </p:cNvPr>
          <p:cNvGrpSpPr/>
          <p:nvPr/>
        </p:nvGrpSpPr>
        <p:grpSpPr>
          <a:xfrm>
            <a:off x="5102841" y="2080953"/>
            <a:ext cx="5894000" cy="691322"/>
            <a:chOff x="5139627" y="2242784"/>
            <a:chExt cx="5894000" cy="691322"/>
          </a:xfrm>
        </p:grpSpPr>
        <p:sp>
          <p:nvSpPr>
            <p:cNvPr id="14" name="矩形 13">
              <a:extLst>
                <a:ext uri="{FF2B5EF4-FFF2-40B4-BE49-F238E27FC236}">
                  <a16:creationId xmlns:a16="http://schemas.microsoft.com/office/drawing/2014/main" id="{1366FE6B-9E1F-66CF-2E61-EE25C141DFC7}"/>
                </a:ext>
              </a:extLst>
            </p:cNvPr>
            <p:cNvSpPr/>
            <p:nvPr/>
          </p:nvSpPr>
          <p:spPr>
            <a:xfrm>
              <a:off x="5701408" y="2299529"/>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5" name="矩形: 圆角 14">
              <a:extLst>
                <a:ext uri="{FF2B5EF4-FFF2-40B4-BE49-F238E27FC236}">
                  <a16:creationId xmlns:a16="http://schemas.microsoft.com/office/drawing/2014/main" id="{8558FACD-6330-4F7C-65D5-954660E4B946}"/>
                </a:ext>
              </a:extLst>
            </p:cNvPr>
            <p:cNvSpPr/>
            <p:nvPr/>
          </p:nvSpPr>
          <p:spPr>
            <a:xfrm>
              <a:off x="5139627" y="2242784"/>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9" name="文本框 18">
              <a:extLst>
                <a:ext uri="{FF2B5EF4-FFF2-40B4-BE49-F238E27FC236}">
                  <a16:creationId xmlns:a16="http://schemas.microsoft.com/office/drawing/2014/main" id="{77DB71C2-A955-55D4-5E0C-C5E907DD315D}"/>
                </a:ext>
              </a:extLst>
            </p:cNvPr>
            <p:cNvSpPr txBox="1"/>
            <p:nvPr/>
          </p:nvSpPr>
          <p:spPr>
            <a:xfrm>
              <a:off x="5139627" y="2283294"/>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02</a:t>
              </a:r>
              <a:endParaRPr lang="zh-CN" altLang="en-US" dirty="0">
                <a:solidFill>
                  <a:prstClr val="white"/>
                </a:solidFill>
                <a:latin typeface="微软雅黑"/>
                <a:ea typeface="微软雅黑"/>
              </a:endParaRPr>
            </a:p>
          </p:txBody>
        </p:sp>
        <p:sp>
          <p:nvSpPr>
            <p:cNvPr id="22" name="文本占位符 29">
              <a:extLst>
                <a:ext uri="{FF2B5EF4-FFF2-40B4-BE49-F238E27FC236}">
                  <a16:creationId xmlns:a16="http://schemas.microsoft.com/office/drawing/2014/main" id="{1AD76FB6-4A47-E15F-F6A2-A8E8BF245427}"/>
                </a:ext>
              </a:extLst>
            </p:cNvPr>
            <p:cNvSpPr txBox="1">
              <a:spLocks/>
            </p:cNvSpPr>
            <p:nvPr/>
          </p:nvSpPr>
          <p:spPr>
            <a:xfrm>
              <a:off x="5958773" y="2294948"/>
              <a:ext cx="4930356"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363632"/>
                  </a:solidFill>
                </a:rPr>
                <a:t>启发规则</a:t>
              </a:r>
              <a:endParaRPr lang="zh-SG" altLang="en-US" dirty="0">
                <a:solidFill>
                  <a:srgbClr val="363632"/>
                </a:solidFill>
              </a:endParaRPr>
            </a:p>
          </p:txBody>
        </p:sp>
      </p:grpSp>
      <p:grpSp>
        <p:nvGrpSpPr>
          <p:cNvPr id="45" name="组合 44">
            <a:extLst>
              <a:ext uri="{FF2B5EF4-FFF2-40B4-BE49-F238E27FC236}">
                <a16:creationId xmlns:a16="http://schemas.microsoft.com/office/drawing/2014/main" id="{CA13FAF0-75B5-2071-9461-9102C94563B7}"/>
              </a:ext>
            </a:extLst>
          </p:cNvPr>
          <p:cNvGrpSpPr/>
          <p:nvPr/>
        </p:nvGrpSpPr>
        <p:grpSpPr>
          <a:xfrm>
            <a:off x="5102841" y="3006483"/>
            <a:ext cx="5913053" cy="693337"/>
            <a:chOff x="5139627" y="3167985"/>
            <a:chExt cx="5913053" cy="693337"/>
          </a:xfrm>
        </p:grpSpPr>
        <p:sp>
          <p:nvSpPr>
            <p:cNvPr id="16" name="矩形 15">
              <a:extLst>
                <a:ext uri="{FF2B5EF4-FFF2-40B4-BE49-F238E27FC236}">
                  <a16:creationId xmlns:a16="http://schemas.microsoft.com/office/drawing/2014/main" id="{F05AEC3C-0A37-A220-C735-25BBAB156FAC}"/>
                </a:ext>
              </a:extLst>
            </p:cNvPr>
            <p:cNvSpPr/>
            <p:nvPr/>
          </p:nvSpPr>
          <p:spPr>
            <a:xfrm>
              <a:off x="5720461" y="3224730"/>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7" name="矩形: 圆角 16">
              <a:extLst>
                <a:ext uri="{FF2B5EF4-FFF2-40B4-BE49-F238E27FC236}">
                  <a16:creationId xmlns:a16="http://schemas.microsoft.com/office/drawing/2014/main" id="{4D765CC9-6CC5-66C2-698E-C40A6162EDBD}"/>
                </a:ext>
              </a:extLst>
            </p:cNvPr>
            <p:cNvSpPr/>
            <p:nvPr/>
          </p:nvSpPr>
          <p:spPr>
            <a:xfrm>
              <a:off x="5158680" y="316798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18" name="文本框 17">
              <a:extLst>
                <a:ext uri="{FF2B5EF4-FFF2-40B4-BE49-F238E27FC236}">
                  <a16:creationId xmlns:a16="http://schemas.microsoft.com/office/drawing/2014/main" id="{7C850352-097B-26DA-4BBC-B59EB604F2C9}"/>
                </a:ext>
              </a:extLst>
            </p:cNvPr>
            <p:cNvSpPr txBox="1"/>
            <p:nvPr/>
          </p:nvSpPr>
          <p:spPr>
            <a:xfrm>
              <a:off x="5139627" y="321499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03</a:t>
              </a:r>
              <a:endParaRPr lang="zh-CN" altLang="en-US" dirty="0">
                <a:solidFill>
                  <a:prstClr val="white"/>
                </a:solidFill>
                <a:latin typeface="微软雅黑"/>
                <a:ea typeface="微软雅黑"/>
              </a:endParaRPr>
            </a:p>
          </p:txBody>
        </p:sp>
        <p:sp>
          <p:nvSpPr>
            <p:cNvPr id="23" name="文本占位符 30">
              <a:extLst>
                <a:ext uri="{FF2B5EF4-FFF2-40B4-BE49-F238E27FC236}">
                  <a16:creationId xmlns:a16="http://schemas.microsoft.com/office/drawing/2014/main" id="{566ADFA8-6881-FE09-1364-D7B03010424C}"/>
                </a:ext>
              </a:extLst>
            </p:cNvPr>
            <p:cNvSpPr txBox="1">
              <a:spLocks/>
            </p:cNvSpPr>
            <p:nvPr/>
          </p:nvSpPr>
          <p:spPr>
            <a:xfrm>
              <a:off x="5977827" y="3238299"/>
              <a:ext cx="5074853"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rgbClr val="0070C0"/>
                  </a:solidFill>
                </a:rPr>
                <a:t>系统分解</a:t>
              </a:r>
              <a:endParaRPr lang="zh-SG" altLang="en-US" dirty="0">
                <a:solidFill>
                  <a:srgbClr val="0070C0"/>
                </a:solidFill>
              </a:endParaRPr>
            </a:p>
          </p:txBody>
        </p:sp>
      </p:grpSp>
      <p:grpSp>
        <p:nvGrpSpPr>
          <p:cNvPr id="46" name="组合 45">
            <a:extLst>
              <a:ext uri="{FF2B5EF4-FFF2-40B4-BE49-F238E27FC236}">
                <a16:creationId xmlns:a16="http://schemas.microsoft.com/office/drawing/2014/main" id="{E1E962AC-EB1D-953C-E360-F0BEED782C3D}"/>
              </a:ext>
            </a:extLst>
          </p:cNvPr>
          <p:cNvGrpSpPr/>
          <p:nvPr/>
        </p:nvGrpSpPr>
        <p:grpSpPr>
          <a:xfrm>
            <a:off x="5102841" y="3934028"/>
            <a:ext cx="6436767" cy="693337"/>
            <a:chOff x="5139627" y="4095201"/>
            <a:chExt cx="6436767" cy="693337"/>
          </a:xfrm>
        </p:grpSpPr>
        <p:sp>
          <p:nvSpPr>
            <p:cNvPr id="24" name="矩形 23">
              <a:extLst>
                <a:ext uri="{FF2B5EF4-FFF2-40B4-BE49-F238E27FC236}">
                  <a16:creationId xmlns:a16="http://schemas.microsoft.com/office/drawing/2014/main" id="{E510DF69-65DD-AF8C-94E0-B725BBAF7007}"/>
                </a:ext>
              </a:extLst>
            </p:cNvPr>
            <p:cNvSpPr/>
            <p:nvPr/>
          </p:nvSpPr>
          <p:spPr>
            <a:xfrm>
              <a:off x="5720461" y="4151946"/>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5" name="矩形: 圆角 24">
              <a:extLst>
                <a:ext uri="{FF2B5EF4-FFF2-40B4-BE49-F238E27FC236}">
                  <a16:creationId xmlns:a16="http://schemas.microsoft.com/office/drawing/2014/main" id="{CC9CD6AC-7660-AF6B-14BD-E04D9E5A5F0D}"/>
                </a:ext>
              </a:extLst>
            </p:cNvPr>
            <p:cNvSpPr/>
            <p:nvPr/>
          </p:nvSpPr>
          <p:spPr>
            <a:xfrm>
              <a:off x="5158680" y="4095201"/>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6" name="文本框 25">
              <a:extLst>
                <a:ext uri="{FF2B5EF4-FFF2-40B4-BE49-F238E27FC236}">
                  <a16:creationId xmlns:a16="http://schemas.microsoft.com/office/drawing/2014/main" id="{0977BE69-9B29-EA07-FC79-AD126C059C90}"/>
                </a:ext>
              </a:extLst>
            </p:cNvPr>
            <p:cNvSpPr txBox="1"/>
            <p:nvPr/>
          </p:nvSpPr>
          <p:spPr>
            <a:xfrm>
              <a:off x="5139627" y="4142207"/>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04</a:t>
              </a:r>
              <a:endParaRPr lang="zh-CN" altLang="en-US" dirty="0">
                <a:solidFill>
                  <a:prstClr val="white"/>
                </a:solidFill>
                <a:latin typeface="微软雅黑"/>
                <a:ea typeface="微软雅黑"/>
              </a:endParaRPr>
            </a:p>
          </p:txBody>
        </p:sp>
        <p:sp>
          <p:nvSpPr>
            <p:cNvPr id="27" name="文本占位符 30">
              <a:extLst>
                <a:ext uri="{FF2B5EF4-FFF2-40B4-BE49-F238E27FC236}">
                  <a16:creationId xmlns:a16="http://schemas.microsoft.com/office/drawing/2014/main" id="{C6A7866C-EDD2-F49E-890F-CE208A72E3F0}"/>
                </a:ext>
              </a:extLst>
            </p:cNvPr>
            <p:cNvSpPr txBox="1">
              <a:spLocks/>
            </p:cNvSpPr>
            <p:nvPr/>
          </p:nvSpPr>
          <p:spPr>
            <a:xfrm>
              <a:off x="5977827" y="4165515"/>
              <a:ext cx="5598567"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tx1"/>
                  </a:solidFill>
                </a:rPr>
                <a:t>设计子系统</a:t>
              </a:r>
              <a:endParaRPr lang="zh-SG" altLang="en-US" dirty="0">
                <a:solidFill>
                  <a:schemeClr val="tx1"/>
                </a:solidFill>
              </a:endParaRPr>
            </a:p>
          </p:txBody>
        </p:sp>
      </p:grpSp>
      <p:grpSp>
        <p:nvGrpSpPr>
          <p:cNvPr id="3" name="组合 2">
            <a:extLst>
              <a:ext uri="{FF2B5EF4-FFF2-40B4-BE49-F238E27FC236}">
                <a16:creationId xmlns:a16="http://schemas.microsoft.com/office/drawing/2014/main" id="{4BD55037-2B98-B616-080D-A0D88D682333}"/>
              </a:ext>
            </a:extLst>
          </p:cNvPr>
          <p:cNvGrpSpPr/>
          <p:nvPr/>
        </p:nvGrpSpPr>
        <p:grpSpPr>
          <a:xfrm>
            <a:off x="5102841" y="4861573"/>
            <a:ext cx="5913053" cy="693337"/>
            <a:chOff x="5139627" y="3167985"/>
            <a:chExt cx="5913053" cy="693337"/>
          </a:xfrm>
        </p:grpSpPr>
        <p:sp>
          <p:nvSpPr>
            <p:cNvPr id="28" name="矩形 27">
              <a:extLst>
                <a:ext uri="{FF2B5EF4-FFF2-40B4-BE49-F238E27FC236}">
                  <a16:creationId xmlns:a16="http://schemas.microsoft.com/office/drawing/2014/main" id="{3517D491-CD49-2626-9F39-CB9EDFDF7B99}"/>
                </a:ext>
              </a:extLst>
            </p:cNvPr>
            <p:cNvSpPr/>
            <p:nvPr/>
          </p:nvSpPr>
          <p:spPr>
            <a:xfrm>
              <a:off x="5720461" y="3224730"/>
              <a:ext cx="5332219" cy="577832"/>
            </a:xfrm>
            <a:prstGeom prst="rect">
              <a:avLst/>
            </a:prstGeom>
            <a:solidFill>
              <a:schemeClr val="accent1">
                <a:alpha val="1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29" name="矩形: 圆角 28">
              <a:extLst>
                <a:ext uri="{FF2B5EF4-FFF2-40B4-BE49-F238E27FC236}">
                  <a16:creationId xmlns:a16="http://schemas.microsoft.com/office/drawing/2014/main" id="{98D49504-9C64-3BFC-9BEB-8E15E6505D96}"/>
                </a:ext>
              </a:extLst>
            </p:cNvPr>
            <p:cNvSpPr/>
            <p:nvPr/>
          </p:nvSpPr>
          <p:spPr>
            <a:xfrm>
              <a:off x="5158680" y="3167985"/>
              <a:ext cx="691322" cy="691322"/>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30" name="文本框 29">
              <a:extLst>
                <a:ext uri="{FF2B5EF4-FFF2-40B4-BE49-F238E27FC236}">
                  <a16:creationId xmlns:a16="http://schemas.microsoft.com/office/drawing/2014/main" id="{729CF9F2-F28B-AEF3-15EC-EBDAAD0F4CAA}"/>
                </a:ext>
              </a:extLst>
            </p:cNvPr>
            <p:cNvSpPr txBox="1"/>
            <p:nvPr/>
          </p:nvSpPr>
          <p:spPr>
            <a:xfrm>
              <a:off x="5139627" y="3214991"/>
              <a:ext cx="838201" cy="646331"/>
            </a:xfrm>
            <a:prstGeom prst="rect">
              <a:avLst/>
            </a:prstGeom>
            <a:noFill/>
          </p:spPr>
          <p:txBody>
            <a:bodyPr wrap="square" rtlCol="0">
              <a:spAutoFit/>
            </a:bodyPr>
            <a:lstStyle>
              <a:defPPr>
                <a:defRPr lang="en-US"/>
              </a:defPPr>
              <a:lvl1pPr>
                <a:defRPr sz="3600">
                  <a:solidFill>
                    <a:srgbClr val="2D3A5C"/>
                  </a:solidFill>
                  <a:latin typeface="+mn-ea"/>
                </a:defRPr>
              </a:lvl1pPr>
            </a:lstStyle>
            <a:p>
              <a:r>
                <a:rPr lang="en-US" altLang="zh-CN" dirty="0">
                  <a:solidFill>
                    <a:prstClr val="white"/>
                  </a:solidFill>
                  <a:latin typeface="微软雅黑"/>
                  <a:ea typeface="微软雅黑"/>
                </a:rPr>
                <a:t>05</a:t>
              </a:r>
              <a:endParaRPr lang="zh-CN" altLang="en-US" dirty="0">
                <a:solidFill>
                  <a:prstClr val="white"/>
                </a:solidFill>
                <a:latin typeface="微软雅黑"/>
                <a:ea typeface="微软雅黑"/>
              </a:endParaRPr>
            </a:p>
          </p:txBody>
        </p:sp>
        <p:sp>
          <p:nvSpPr>
            <p:cNvPr id="31" name="文本占位符 30">
              <a:extLst>
                <a:ext uri="{FF2B5EF4-FFF2-40B4-BE49-F238E27FC236}">
                  <a16:creationId xmlns:a16="http://schemas.microsoft.com/office/drawing/2014/main" id="{C8887734-255B-A690-0CD0-475CA46A9BFD}"/>
                </a:ext>
              </a:extLst>
            </p:cNvPr>
            <p:cNvSpPr txBox="1">
              <a:spLocks/>
            </p:cNvSpPr>
            <p:nvPr/>
          </p:nvSpPr>
          <p:spPr>
            <a:xfrm>
              <a:off x="5977827" y="3238299"/>
              <a:ext cx="5074853" cy="584775"/>
            </a:xfrm>
            <a:prstGeom prst="rect">
              <a:avLst/>
            </a:prstGeom>
          </p:spPr>
          <p:txBody>
            <a:bodyPr wrap="square">
              <a:spAutoFit/>
            </a:bodyPr>
            <a:lstStyle>
              <a:lvl1pPr marL="0" marR="0" indent="0" algn="l" defTabSz="914400" rtl="0" eaLnBrk="1" fontAlgn="auto" latinLnBrk="0" hangingPunct="1">
                <a:lnSpc>
                  <a:spcPct val="100000"/>
                </a:lnSpc>
                <a:spcBef>
                  <a:spcPts val="0"/>
                </a:spcBef>
                <a:spcAft>
                  <a:spcPts val="0"/>
                </a:spcAft>
                <a:buClrTx/>
                <a:buSzTx/>
                <a:buFontTx/>
                <a:buNone/>
                <a:tabLst/>
                <a:defRPr lang="zh-CN" altLang="en-US" sz="3200" b="1" kern="1200" noProof="0">
                  <a:solidFill>
                    <a:schemeClr val="accent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dirty="0">
                  <a:solidFill>
                    <a:schemeClr val="tx1"/>
                  </a:solidFill>
                </a:rPr>
                <a:t>设计优化</a:t>
              </a:r>
              <a:endParaRPr lang="zh-SG" altLang="en-US" dirty="0">
                <a:solidFill>
                  <a:schemeClr val="tx1"/>
                </a:solidFill>
              </a:endParaRPr>
            </a:p>
          </p:txBody>
        </p:sp>
      </p:grpSp>
    </p:spTree>
    <p:extLst>
      <p:ext uri="{BB962C8B-B14F-4D97-AF65-F5344CB8AC3E}">
        <p14:creationId xmlns:p14="http://schemas.microsoft.com/office/powerpoint/2010/main" val="716946969"/>
      </p:ext>
    </p:extLst>
  </p:cSld>
  <p:clrMapOvr>
    <a:masterClrMapping/>
  </p:clrMapOvr>
</p:sld>
</file>

<file path=ppt/theme/theme1.xml><?xml version="1.0" encoding="utf-8"?>
<a:theme xmlns:a="http://schemas.openxmlformats.org/drawingml/2006/main" name="Office 主题​​">
  <a:themeElements>
    <a:clrScheme name="互联网行业橙色模板">
      <a:dk1>
        <a:sysClr val="windowText" lastClr="000000"/>
      </a:dk1>
      <a:lt1>
        <a:sysClr val="window" lastClr="FFFFFF"/>
      </a:lt1>
      <a:dk2>
        <a:srgbClr val="363632"/>
      </a:dk2>
      <a:lt2>
        <a:srgbClr val="E7E6E6"/>
      </a:lt2>
      <a:accent1>
        <a:srgbClr val="EE7A13"/>
      </a:accent1>
      <a:accent2>
        <a:srgbClr val="363632"/>
      </a:accent2>
      <a:accent3>
        <a:srgbClr val="A5A5A5"/>
      </a:accent3>
      <a:accent4>
        <a:srgbClr val="FFC000"/>
      </a:accent4>
      <a:accent5>
        <a:srgbClr val="5B9BD5"/>
      </a:accent5>
      <a:accent6>
        <a:srgbClr val="70AD47"/>
      </a:accent6>
      <a:hlink>
        <a:srgbClr val="0563C1"/>
      </a:hlink>
      <a:folHlink>
        <a:srgbClr val="954F72"/>
      </a:folHlink>
    </a:clrScheme>
    <a:fontScheme name="模板自定义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互联网蓝色配色">
      <a:dk1>
        <a:sysClr val="windowText" lastClr="000000"/>
      </a:dk1>
      <a:lt1>
        <a:sysClr val="window" lastClr="FFFFFF"/>
      </a:lt1>
      <a:dk2>
        <a:srgbClr val="363632"/>
      </a:dk2>
      <a:lt2>
        <a:srgbClr val="E7E6E6"/>
      </a:lt2>
      <a:accent1>
        <a:srgbClr val="017BDE"/>
      </a:accent1>
      <a:accent2>
        <a:srgbClr val="363632"/>
      </a:accent2>
      <a:accent3>
        <a:srgbClr val="A5A5A5"/>
      </a:accent3>
      <a:accent4>
        <a:srgbClr val="FFC000"/>
      </a:accent4>
      <a:accent5>
        <a:srgbClr val="5B9BD5"/>
      </a:accent5>
      <a:accent6>
        <a:srgbClr val="70AD47"/>
      </a:accent6>
      <a:hlink>
        <a:srgbClr val="0563C1"/>
      </a:hlink>
      <a:folHlink>
        <a:srgbClr val="954F72"/>
      </a:folHlink>
    </a:clrScheme>
    <a:fontScheme name="模板自定义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3204</TotalTime>
  <Words>1217</Words>
  <Application>Microsoft Office PowerPoint</Application>
  <PresentationFormat>宽屏</PresentationFormat>
  <Paragraphs>187</Paragraphs>
  <Slides>17</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17</vt:i4>
      </vt:variant>
    </vt:vector>
  </HeadingPairs>
  <TitlesOfParts>
    <vt:vector size="27" baseType="lpstr">
      <vt:lpstr>等线</vt:lpstr>
      <vt:lpstr>微软雅黑</vt:lpstr>
      <vt:lpstr>Arial</vt:lpstr>
      <vt:lpstr>Calibri</vt:lpstr>
      <vt:lpstr>Century Gothic</vt:lpstr>
      <vt:lpstr>Segoe UI Light</vt:lpstr>
      <vt:lpstr>Times New Roman</vt:lpstr>
      <vt:lpstr>Office 主题​​</vt:lpstr>
      <vt:lpstr>1_Office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Zhenyu Xu</dc:creator>
  <cp:lastModifiedBy>yy</cp:lastModifiedBy>
  <cp:revision>368</cp:revision>
  <dcterms:created xsi:type="dcterms:W3CDTF">2019-10-22T02:12:38Z</dcterms:created>
  <dcterms:modified xsi:type="dcterms:W3CDTF">2023-08-20T13:25:06Z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t-zhenxu@microsoft.com</vt:lpwstr>
  </property>
  <property fmtid="{D5CDD505-2E9C-101B-9397-08002B2CF9AE}" pid="5" name="MSIP_Label_f42aa342-8706-4288-bd11-ebb85995028c_SetDate">
    <vt:lpwstr>2019-10-22T02:42:39.0414251Z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16778f22-84d4-40d7-b317-abcc406d45b1</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