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80" r:id="rId3"/>
  </p:sldMasterIdLst>
  <p:notesMasterIdLst>
    <p:notesMasterId r:id="rId22"/>
  </p:notesMasterIdLst>
  <p:handoutMasterIdLst>
    <p:handoutMasterId r:id="rId23"/>
  </p:handoutMasterIdLst>
  <p:sldIdLst>
    <p:sldId id="2073" r:id="rId4"/>
    <p:sldId id="2136" r:id="rId5"/>
    <p:sldId id="2122" r:id="rId6"/>
    <p:sldId id="2125" r:id="rId7"/>
    <p:sldId id="2126" r:id="rId8"/>
    <p:sldId id="2127" r:id="rId9"/>
    <p:sldId id="2128" r:id="rId10"/>
    <p:sldId id="2129" r:id="rId11"/>
    <p:sldId id="2130" r:id="rId12"/>
    <p:sldId id="2131" r:id="rId13"/>
    <p:sldId id="2132" r:id="rId14"/>
    <p:sldId id="2135" r:id="rId15"/>
    <p:sldId id="2137" r:id="rId16"/>
    <p:sldId id="2133" r:id="rId17"/>
    <p:sldId id="2138" r:id="rId18"/>
    <p:sldId id="2143" r:id="rId19"/>
    <p:sldId id="2144" r:id="rId20"/>
    <p:sldId id="208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橙色配色" id="{9F036C89-CCFD-45AF-8856-0FE7F20BAC9A}">
          <p14:sldIdLst>
            <p14:sldId id="2073"/>
            <p14:sldId id="2136"/>
            <p14:sldId id="2122"/>
            <p14:sldId id="2125"/>
            <p14:sldId id="2126"/>
            <p14:sldId id="2127"/>
            <p14:sldId id="2128"/>
            <p14:sldId id="2129"/>
            <p14:sldId id="2130"/>
            <p14:sldId id="2131"/>
            <p14:sldId id="2132"/>
            <p14:sldId id="2135"/>
            <p14:sldId id="2137"/>
            <p14:sldId id="2133"/>
            <p14:sldId id="2138"/>
            <p14:sldId id="2143"/>
            <p14:sldId id="2144"/>
            <p14:sldId id="20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856"/>
    <a:srgbClr val="DF9049"/>
    <a:srgbClr val="435AE4"/>
    <a:srgbClr val="F2641C"/>
    <a:srgbClr val="363632"/>
    <a:srgbClr val="783D09"/>
    <a:srgbClr val="666666"/>
    <a:srgbClr val="F8F8F8"/>
    <a:srgbClr val="EAEAEA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7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465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C16A6DC-90C3-42E3-AA92-B1393ED03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4B71E4-7CC4-4D65-B076-31FF84827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87407-2E5D-4029-8E71-058E012A205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DBE3D4-1D26-4C4D-90D8-58CB94AEB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BBFF39-E98D-4219-9A27-592F44E94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9F8DA-1AD6-4846-9DC7-D6A2F8D66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6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A95A-77B0-4719-AAAD-4D119BFCB41D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7B77-24BD-44C4-A4CE-F1E742A70E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75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07767-782E-4937-999B-350ABBF2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C8C1A390-2B22-3E4C-76A5-BB000F3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2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77663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2322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106255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14774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A1BECAD9-4D5B-413B-BB00-E40F544B6D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26354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95AA32D-BBEB-432A-A205-1918C678BF7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0FF544-B1F6-44BF-BD8D-41896F07FEFF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D76520-51F8-44B0-BDA6-5D1DFFBBC9E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11CC43B-434A-4B18-954B-15696074415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4CB9D09-47D0-4A5D-98D3-E173BD296D64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F08A1D1-EA11-4B84-A0A9-8E26D962AB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9563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8CDF8AF-CB79-4250-B7B0-C9B842021E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70044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B1B31A-A9B5-42DC-8FE9-0D6BFF99513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F4F7064-9C1F-4891-9830-99AC3BCCC2DC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DA57472-BF95-4EDD-99B8-92697078FDC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29FFD02-C970-4203-A89D-B94EA651DDEA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6A1FB04-408C-4194-9401-C189F119CE15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E947071E-1D7B-43AB-81CD-78A24D10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4897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54953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75AA1-D7C8-4668-A229-1AC2C6B00B9C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E746BBA-35D7-4729-9FA1-CB7983D37519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384D97-4AE5-4ECE-9242-4DBAE33CF911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638F205-FDDA-44C2-9721-940967DB922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BC6359C-3DBD-4573-9531-5C3992E1FC6A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B0036596-54C0-4AE6-911F-B0E57CE6B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27811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6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95D90B-93BE-418D-8A02-A9117A62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CBCE-5B83-4B4F-8C88-629D54051E6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B32317-05A9-4145-9B7F-FD97EF68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37D009-8B1E-4A0F-A173-D5D75AD5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A10A-DC33-404A-BCE2-BBE1DECB4B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E008A1-2A25-437C-B4AC-5AA8D2FC0F2B}"/>
              </a:ext>
            </a:extLst>
          </p:cNvPr>
          <p:cNvCxnSpPr>
            <a:cxnSpLocks/>
          </p:cNvCxnSpPr>
          <p:nvPr userDrawn="1"/>
        </p:nvCxnSpPr>
        <p:spPr>
          <a:xfrm>
            <a:off x="831850" y="6096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B9BEDBF-D1BE-4BC9-9673-CEC2AC81E20D}"/>
              </a:ext>
            </a:extLst>
          </p:cNvPr>
          <p:cNvCxnSpPr>
            <a:cxnSpLocks/>
          </p:cNvCxnSpPr>
          <p:nvPr userDrawn="1"/>
        </p:nvCxnSpPr>
        <p:spPr>
          <a:xfrm>
            <a:off x="7423150" y="6096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82C3CAE-232D-43F5-8FCD-CC3B92DFB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6944" y="3098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132B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9065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8723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418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9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00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284499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4595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65E0505-2CA6-46DA-BD43-F4C2D35BC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0401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0EDAD7E8-FA33-4154-8FBA-E357336B9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5400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5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3013849"/>
            <a:ext cx="7643973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4" y="3884152"/>
            <a:ext cx="7643973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10599" y="1269454"/>
            <a:ext cx="2765725" cy="2507942"/>
            <a:chOff x="254283" y="1886754"/>
            <a:chExt cx="5836681" cy="5292666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773576" y="2329256"/>
              <a:ext cx="4930983" cy="4850164"/>
              <a:chOff x="4" y="1009025"/>
              <a:chExt cx="5518411" cy="5427964"/>
            </a:xfrm>
          </p:grpSpPr>
          <p:sp>
            <p:nvSpPr>
              <p:cNvPr id="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58" y="1012624"/>
                <a:ext cx="5467604" cy="5104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315122" y="3048111"/>
                <a:ext cx="2688858" cy="3388878"/>
              </a:xfrm>
              <a:custGeom>
                <a:avLst/>
                <a:gdLst/>
                <a:ahLst/>
                <a:cxnLst>
                  <a:cxn ang="0">
                    <a:pos x="534" y="1813"/>
                  </a:cxn>
                  <a:cxn ang="0">
                    <a:pos x="439" y="1553"/>
                  </a:cxn>
                  <a:cxn ang="0">
                    <a:pos x="148" y="1532"/>
                  </a:cxn>
                  <a:cxn ang="0">
                    <a:pos x="135" y="1370"/>
                  </a:cxn>
                  <a:cxn ang="0">
                    <a:pos x="109" y="1290"/>
                  </a:cxn>
                  <a:cxn ang="0">
                    <a:pos x="109" y="1154"/>
                  </a:cxn>
                  <a:cxn ang="0">
                    <a:pos x="5" y="1059"/>
                  </a:cxn>
                  <a:cxn ang="0">
                    <a:pos x="136" y="870"/>
                  </a:cxn>
                  <a:cxn ang="0">
                    <a:pos x="343" y="190"/>
                  </a:cxn>
                  <a:cxn ang="0">
                    <a:pos x="1150" y="116"/>
                  </a:cxn>
                  <a:cxn ang="0">
                    <a:pos x="1461" y="453"/>
                  </a:cxn>
                  <a:cxn ang="0">
                    <a:pos x="1451" y="937"/>
                  </a:cxn>
                  <a:cxn ang="0">
                    <a:pos x="1173" y="1321"/>
                  </a:cxn>
                  <a:cxn ang="0">
                    <a:pos x="1301" y="1807"/>
                  </a:cxn>
                  <a:cxn ang="0">
                    <a:pos x="534" y="1813"/>
                  </a:cxn>
                </a:cxnLst>
                <a:rect l="0" t="0" r="r" b="b"/>
                <a:pathLst>
                  <a:path w="1522" h="1813">
                    <a:moveTo>
                      <a:pt x="534" y="1813"/>
                    </a:moveTo>
                    <a:cubicBezTo>
                      <a:pt x="534" y="1813"/>
                      <a:pt x="464" y="1592"/>
                      <a:pt x="439" y="1553"/>
                    </a:cubicBezTo>
                    <a:cubicBezTo>
                      <a:pt x="413" y="1514"/>
                      <a:pt x="212" y="1576"/>
                      <a:pt x="148" y="1532"/>
                    </a:cubicBezTo>
                    <a:cubicBezTo>
                      <a:pt x="83" y="1489"/>
                      <a:pt x="135" y="1370"/>
                      <a:pt x="135" y="1370"/>
                    </a:cubicBezTo>
                    <a:cubicBezTo>
                      <a:pt x="135" y="1370"/>
                      <a:pt x="32" y="1362"/>
                      <a:pt x="109" y="1290"/>
                    </a:cubicBezTo>
                    <a:cubicBezTo>
                      <a:pt x="32" y="1272"/>
                      <a:pt x="117" y="1182"/>
                      <a:pt x="109" y="1154"/>
                    </a:cubicBezTo>
                    <a:cubicBezTo>
                      <a:pt x="47" y="1144"/>
                      <a:pt x="0" y="1100"/>
                      <a:pt x="5" y="1059"/>
                    </a:cubicBezTo>
                    <a:cubicBezTo>
                      <a:pt x="11" y="1018"/>
                      <a:pt x="154" y="906"/>
                      <a:pt x="136" y="870"/>
                    </a:cubicBezTo>
                    <a:cubicBezTo>
                      <a:pt x="118" y="834"/>
                      <a:pt x="8" y="466"/>
                      <a:pt x="343" y="190"/>
                    </a:cubicBezTo>
                    <a:cubicBezTo>
                      <a:pt x="553" y="18"/>
                      <a:pt x="897" y="0"/>
                      <a:pt x="1150" y="116"/>
                    </a:cubicBezTo>
                    <a:cubicBezTo>
                      <a:pt x="1301" y="185"/>
                      <a:pt x="1415" y="320"/>
                      <a:pt x="1461" y="453"/>
                    </a:cubicBezTo>
                    <a:cubicBezTo>
                      <a:pt x="1517" y="612"/>
                      <a:pt x="1522" y="801"/>
                      <a:pt x="1451" y="937"/>
                    </a:cubicBezTo>
                    <a:cubicBezTo>
                      <a:pt x="1363" y="1106"/>
                      <a:pt x="1187" y="1215"/>
                      <a:pt x="1173" y="1321"/>
                    </a:cubicBezTo>
                    <a:cubicBezTo>
                      <a:pt x="1147" y="1514"/>
                      <a:pt x="1301" y="1807"/>
                      <a:pt x="1301" y="1807"/>
                    </a:cubicBezTo>
                    <a:lnTo>
                      <a:pt x="534" y="18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793878" y="3336066"/>
                <a:ext cx="541289" cy="604707"/>
              </a:xfrm>
              <a:custGeom>
                <a:avLst/>
                <a:gdLst/>
                <a:ahLst/>
                <a:cxnLst>
                  <a:cxn ang="0">
                    <a:pos x="18" y="225"/>
                  </a:cxn>
                  <a:cxn ang="0">
                    <a:pos x="0" y="371"/>
                  </a:cxn>
                  <a:cxn ang="0">
                    <a:pos x="169" y="371"/>
                  </a:cxn>
                  <a:cxn ang="0">
                    <a:pos x="260" y="196"/>
                  </a:cxn>
                  <a:cxn ang="0">
                    <a:pos x="164" y="138"/>
                  </a:cxn>
                  <a:cxn ang="0">
                    <a:pos x="306" y="136"/>
                  </a:cxn>
                  <a:cxn ang="0">
                    <a:pos x="306" y="0"/>
                  </a:cxn>
                  <a:cxn ang="0">
                    <a:pos x="108" y="104"/>
                  </a:cxn>
                  <a:cxn ang="0">
                    <a:pos x="43" y="165"/>
                  </a:cxn>
                  <a:cxn ang="0">
                    <a:pos x="196" y="225"/>
                  </a:cxn>
                  <a:cxn ang="0">
                    <a:pos x="18" y="225"/>
                  </a:cxn>
                </a:cxnLst>
                <a:rect l="0" t="0" r="r" b="b"/>
                <a:pathLst>
                  <a:path w="306" h="371">
                    <a:moveTo>
                      <a:pt x="18" y="225"/>
                    </a:moveTo>
                    <a:cubicBezTo>
                      <a:pt x="9" y="225"/>
                      <a:pt x="0" y="371"/>
                      <a:pt x="0" y="371"/>
                    </a:cubicBezTo>
                    <a:cubicBezTo>
                      <a:pt x="169" y="371"/>
                      <a:pt x="169" y="371"/>
                      <a:pt x="169" y="371"/>
                    </a:cubicBezTo>
                    <a:cubicBezTo>
                      <a:pt x="260" y="196"/>
                      <a:pt x="260" y="196"/>
                      <a:pt x="260" y="196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33" y="23"/>
                      <a:pt x="165" y="57"/>
                      <a:pt x="108" y="104"/>
                    </a:cubicBezTo>
                    <a:cubicBezTo>
                      <a:pt x="84" y="124"/>
                      <a:pt x="63" y="144"/>
                      <a:pt x="43" y="165"/>
                    </a:cubicBezTo>
                    <a:cubicBezTo>
                      <a:pt x="196" y="225"/>
                      <a:pt x="196" y="225"/>
                      <a:pt x="196" y="225"/>
                    </a:cubicBezTo>
                    <a:cubicBezTo>
                      <a:pt x="196" y="225"/>
                      <a:pt x="26" y="225"/>
                      <a:pt x="18" y="2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1801695" y="3998364"/>
                <a:ext cx="504161" cy="24836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0"/>
                  </a:cxn>
                  <a:cxn ang="0">
                    <a:pos x="164" y="138"/>
                  </a:cxn>
                  <a:cxn ang="0">
                    <a:pos x="258" y="101"/>
                  </a:cxn>
                  <a:cxn ang="0">
                    <a:pos x="112" y="0"/>
                  </a:cxn>
                </a:cxnLst>
                <a:rect l="0" t="0" r="r" b="b"/>
                <a:pathLst>
                  <a:path w="258" h="138">
                    <a:moveTo>
                      <a:pt x="112" y="0"/>
                    </a:moveTo>
                    <a:lnTo>
                      <a:pt x="0" y="0"/>
                    </a:lnTo>
                    <a:lnTo>
                      <a:pt x="164" y="138"/>
                    </a:lnTo>
                    <a:lnTo>
                      <a:pt x="258" y="10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2214012" y="3798595"/>
                <a:ext cx="1645362" cy="721689"/>
              </a:xfrm>
              <a:custGeom>
                <a:avLst/>
                <a:gdLst/>
                <a:ahLst/>
                <a:cxnLst>
                  <a:cxn ang="0">
                    <a:pos x="923" y="194"/>
                  </a:cxn>
                  <a:cxn ang="0">
                    <a:pos x="733" y="201"/>
                  </a:cxn>
                  <a:cxn ang="0">
                    <a:pos x="719" y="248"/>
                  </a:cxn>
                  <a:cxn ang="0">
                    <a:pos x="786" y="280"/>
                  </a:cxn>
                  <a:cxn ang="0">
                    <a:pos x="689" y="268"/>
                  </a:cxn>
                  <a:cxn ang="0">
                    <a:pos x="724" y="178"/>
                  </a:cxn>
                  <a:cxn ang="0">
                    <a:pos x="919" y="164"/>
                  </a:cxn>
                  <a:cxn ang="0">
                    <a:pos x="891" y="59"/>
                  </a:cxn>
                  <a:cxn ang="0">
                    <a:pos x="866" y="0"/>
                  </a:cxn>
                  <a:cxn ang="0">
                    <a:pos x="684" y="134"/>
                  </a:cxn>
                  <a:cxn ang="0">
                    <a:pos x="529" y="87"/>
                  </a:cxn>
                  <a:cxn ang="0">
                    <a:pos x="374" y="177"/>
                  </a:cxn>
                  <a:cxn ang="0">
                    <a:pos x="198" y="172"/>
                  </a:cxn>
                  <a:cxn ang="0">
                    <a:pos x="190" y="251"/>
                  </a:cxn>
                  <a:cxn ang="0">
                    <a:pos x="307" y="296"/>
                  </a:cxn>
                  <a:cxn ang="0">
                    <a:pos x="295" y="341"/>
                  </a:cxn>
                  <a:cxn ang="0">
                    <a:pos x="204" y="312"/>
                  </a:cxn>
                  <a:cxn ang="0">
                    <a:pos x="58" y="251"/>
                  </a:cxn>
                  <a:cxn ang="0">
                    <a:pos x="0" y="283"/>
                  </a:cxn>
                  <a:cxn ang="0">
                    <a:pos x="0" y="382"/>
                  </a:cxn>
                  <a:cxn ang="0">
                    <a:pos x="90" y="443"/>
                  </a:cxn>
                  <a:cxn ang="0">
                    <a:pos x="371" y="443"/>
                  </a:cxn>
                  <a:cxn ang="0">
                    <a:pos x="423" y="327"/>
                  </a:cxn>
                  <a:cxn ang="0">
                    <a:pos x="364" y="252"/>
                  </a:cxn>
                  <a:cxn ang="0">
                    <a:pos x="532" y="259"/>
                  </a:cxn>
                  <a:cxn ang="0">
                    <a:pos x="457" y="331"/>
                  </a:cxn>
                  <a:cxn ang="0">
                    <a:pos x="543" y="334"/>
                  </a:cxn>
                  <a:cxn ang="0">
                    <a:pos x="654" y="291"/>
                  </a:cxn>
                  <a:cxn ang="0">
                    <a:pos x="733" y="359"/>
                  </a:cxn>
                  <a:cxn ang="0">
                    <a:pos x="925" y="356"/>
                  </a:cxn>
                  <a:cxn ang="0">
                    <a:pos x="923" y="194"/>
                  </a:cxn>
                </a:cxnLst>
                <a:rect l="0" t="0" r="r" b="b"/>
                <a:pathLst>
                  <a:path w="932" h="443">
                    <a:moveTo>
                      <a:pt x="923" y="194"/>
                    </a:moveTo>
                    <a:cubicBezTo>
                      <a:pt x="733" y="201"/>
                      <a:pt x="733" y="201"/>
                      <a:pt x="733" y="201"/>
                    </a:cubicBezTo>
                    <a:cubicBezTo>
                      <a:pt x="719" y="248"/>
                      <a:pt x="719" y="248"/>
                      <a:pt x="719" y="248"/>
                    </a:cubicBezTo>
                    <a:cubicBezTo>
                      <a:pt x="786" y="280"/>
                      <a:pt x="786" y="280"/>
                      <a:pt x="786" y="280"/>
                    </a:cubicBezTo>
                    <a:cubicBezTo>
                      <a:pt x="689" y="268"/>
                      <a:pt x="689" y="268"/>
                      <a:pt x="689" y="268"/>
                    </a:cubicBezTo>
                    <a:cubicBezTo>
                      <a:pt x="724" y="178"/>
                      <a:pt x="724" y="178"/>
                      <a:pt x="724" y="178"/>
                    </a:cubicBezTo>
                    <a:cubicBezTo>
                      <a:pt x="919" y="164"/>
                      <a:pt x="919" y="164"/>
                      <a:pt x="919" y="164"/>
                    </a:cubicBezTo>
                    <a:cubicBezTo>
                      <a:pt x="912" y="128"/>
                      <a:pt x="903" y="93"/>
                      <a:pt x="891" y="59"/>
                    </a:cubicBezTo>
                    <a:cubicBezTo>
                      <a:pt x="884" y="40"/>
                      <a:pt x="876" y="20"/>
                      <a:pt x="866" y="0"/>
                    </a:cubicBezTo>
                    <a:cubicBezTo>
                      <a:pt x="684" y="134"/>
                      <a:pt x="684" y="134"/>
                      <a:pt x="684" y="134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374" y="177"/>
                      <a:pt x="374" y="177"/>
                      <a:pt x="374" y="177"/>
                    </a:cubicBezTo>
                    <a:cubicBezTo>
                      <a:pt x="198" y="172"/>
                      <a:pt x="198" y="172"/>
                      <a:pt x="198" y="172"/>
                    </a:cubicBezTo>
                    <a:cubicBezTo>
                      <a:pt x="190" y="251"/>
                      <a:pt x="190" y="251"/>
                      <a:pt x="190" y="251"/>
                    </a:cubicBezTo>
                    <a:cubicBezTo>
                      <a:pt x="307" y="296"/>
                      <a:pt x="307" y="296"/>
                      <a:pt x="307" y="296"/>
                    </a:cubicBezTo>
                    <a:cubicBezTo>
                      <a:pt x="295" y="341"/>
                      <a:pt x="295" y="341"/>
                      <a:pt x="295" y="341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58" y="251"/>
                      <a:pt x="58" y="251"/>
                      <a:pt x="58" y="251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90" y="443"/>
                      <a:pt x="90" y="443"/>
                      <a:pt x="90" y="443"/>
                    </a:cubicBezTo>
                    <a:cubicBezTo>
                      <a:pt x="371" y="443"/>
                      <a:pt x="371" y="443"/>
                      <a:pt x="371" y="443"/>
                    </a:cubicBezTo>
                    <a:cubicBezTo>
                      <a:pt x="423" y="327"/>
                      <a:pt x="423" y="327"/>
                      <a:pt x="423" y="327"/>
                    </a:cubicBezTo>
                    <a:cubicBezTo>
                      <a:pt x="364" y="252"/>
                      <a:pt x="364" y="252"/>
                      <a:pt x="364" y="252"/>
                    </a:cubicBezTo>
                    <a:cubicBezTo>
                      <a:pt x="532" y="259"/>
                      <a:pt x="532" y="259"/>
                      <a:pt x="532" y="259"/>
                    </a:cubicBezTo>
                    <a:cubicBezTo>
                      <a:pt x="457" y="331"/>
                      <a:pt x="457" y="331"/>
                      <a:pt x="457" y="331"/>
                    </a:cubicBezTo>
                    <a:cubicBezTo>
                      <a:pt x="543" y="334"/>
                      <a:pt x="543" y="334"/>
                      <a:pt x="543" y="334"/>
                    </a:cubicBezTo>
                    <a:cubicBezTo>
                      <a:pt x="654" y="291"/>
                      <a:pt x="654" y="291"/>
                      <a:pt x="654" y="291"/>
                    </a:cubicBezTo>
                    <a:cubicBezTo>
                      <a:pt x="733" y="359"/>
                      <a:pt x="733" y="359"/>
                      <a:pt x="733" y="359"/>
                    </a:cubicBezTo>
                    <a:cubicBezTo>
                      <a:pt x="925" y="356"/>
                      <a:pt x="925" y="356"/>
                      <a:pt x="925" y="356"/>
                    </a:cubicBezTo>
                    <a:cubicBezTo>
                      <a:pt x="932" y="304"/>
                      <a:pt x="931" y="248"/>
                      <a:pt x="923" y="1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718173" y="4563477"/>
                <a:ext cx="433813" cy="311352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58" y="191"/>
                  </a:cxn>
                  <a:cxn ang="0">
                    <a:pos x="246" y="150"/>
                  </a:cxn>
                  <a:cxn ang="0">
                    <a:pos x="111" y="0"/>
                  </a:cxn>
                  <a:cxn ang="0">
                    <a:pos x="0" y="26"/>
                  </a:cxn>
                </a:cxnLst>
                <a:rect l="0" t="0" r="r" b="b"/>
                <a:pathLst>
                  <a:path w="246" h="191">
                    <a:moveTo>
                      <a:pt x="0" y="26"/>
                    </a:moveTo>
                    <a:cubicBezTo>
                      <a:pt x="158" y="191"/>
                      <a:pt x="158" y="191"/>
                      <a:pt x="158" y="191"/>
                    </a:cubicBezTo>
                    <a:cubicBezTo>
                      <a:pt x="246" y="150"/>
                      <a:pt x="246" y="150"/>
                      <a:pt x="246" y="15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20" y="26"/>
                      <a:pt x="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2952667" y="4388904"/>
                <a:ext cx="504161" cy="25736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0" y="143"/>
                  </a:cxn>
                  <a:cxn ang="0">
                    <a:pos x="258" y="103"/>
                  </a:cxn>
                  <a:cxn ang="0">
                    <a:pos x="258" y="0"/>
                  </a:cxn>
                  <a:cxn ang="0">
                    <a:pos x="28" y="0"/>
                  </a:cxn>
                  <a:cxn ang="0">
                    <a:pos x="0" y="72"/>
                  </a:cxn>
                </a:cxnLst>
                <a:rect l="0" t="0" r="r" b="b"/>
                <a:pathLst>
                  <a:path w="258" h="143">
                    <a:moveTo>
                      <a:pt x="0" y="72"/>
                    </a:moveTo>
                    <a:lnTo>
                      <a:pt x="80" y="143"/>
                    </a:lnTo>
                    <a:lnTo>
                      <a:pt x="258" y="103"/>
                    </a:lnTo>
                    <a:lnTo>
                      <a:pt x="258" y="0"/>
                    </a:lnTo>
                    <a:lnTo>
                      <a:pt x="28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2845190" y="3318069"/>
                <a:ext cx="449446" cy="572312"/>
              </a:xfrm>
              <a:custGeom>
                <a:avLst/>
                <a:gdLst/>
                <a:ahLst/>
                <a:cxnLst>
                  <a:cxn ang="0">
                    <a:pos x="128" y="202"/>
                  </a:cxn>
                  <a:cxn ang="0">
                    <a:pos x="121" y="333"/>
                  </a:cxn>
                  <a:cxn ang="0">
                    <a:pos x="171" y="352"/>
                  </a:cxn>
                  <a:cxn ang="0">
                    <a:pos x="247" y="238"/>
                  </a:cxn>
                  <a:cxn ang="0">
                    <a:pos x="254" y="50"/>
                  </a:cxn>
                  <a:cxn ang="0">
                    <a:pos x="249" y="48"/>
                  </a:cxn>
                  <a:cxn ang="0">
                    <a:pos x="107" y="0"/>
                  </a:cxn>
                  <a:cxn ang="0">
                    <a:pos x="0" y="162"/>
                  </a:cxn>
                  <a:cxn ang="0">
                    <a:pos x="128" y="202"/>
                  </a:cxn>
                </a:cxnLst>
                <a:rect l="0" t="0" r="r" b="b"/>
                <a:pathLst>
                  <a:path w="254" h="352">
                    <a:moveTo>
                      <a:pt x="128" y="202"/>
                    </a:moveTo>
                    <a:cubicBezTo>
                      <a:pt x="121" y="333"/>
                      <a:pt x="121" y="333"/>
                      <a:pt x="121" y="333"/>
                    </a:cubicBezTo>
                    <a:cubicBezTo>
                      <a:pt x="171" y="352"/>
                      <a:pt x="171" y="352"/>
                      <a:pt x="171" y="352"/>
                    </a:cubicBezTo>
                    <a:cubicBezTo>
                      <a:pt x="247" y="238"/>
                      <a:pt x="247" y="238"/>
                      <a:pt x="247" y="238"/>
                    </a:cubicBezTo>
                    <a:cubicBezTo>
                      <a:pt x="254" y="50"/>
                      <a:pt x="254" y="50"/>
                      <a:pt x="254" y="50"/>
                    </a:cubicBezTo>
                    <a:cubicBezTo>
                      <a:pt x="252" y="49"/>
                      <a:pt x="251" y="48"/>
                      <a:pt x="249" y="48"/>
                    </a:cubicBezTo>
                    <a:cubicBezTo>
                      <a:pt x="204" y="27"/>
                      <a:pt x="156" y="11"/>
                      <a:pt x="107" y="0"/>
                    </a:cubicBezTo>
                    <a:cubicBezTo>
                      <a:pt x="0" y="162"/>
                      <a:pt x="0" y="162"/>
                      <a:pt x="0" y="162"/>
                    </a:cubicBezTo>
                    <a:lnTo>
                      <a:pt x="128" y="2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3296590" y="3472845"/>
                <a:ext cx="396685" cy="442732"/>
              </a:xfrm>
              <a:custGeom>
                <a:avLst/>
                <a:gdLst/>
                <a:ahLst/>
                <a:cxnLst>
                  <a:cxn ang="0">
                    <a:pos x="47" y="133"/>
                  </a:cxn>
                  <a:cxn ang="0">
                    <a:pos x="0" y="193"/>
                  </a:cxn>
                  <a:cxn ang="0">
                    <a:pos x="0" y="272"/>
                  </a:cxn>
                  <a:cxn ang="0">
                    <a:pos x="82" y="272"/>
                  </a:cxn>
                  <a:cxn ang="0">
                    <a:pos x="225" y="152"/>
                  </a:cxn>
                  <a:cxn ang="0">
                    <a:pos x="77" y="0"/>
                  </a:cxn>
                  <a:cxn ang="0">
                    <a:pos x="41" y="33"/>
                  </a:cxn>
                  <a:cxn ang="0">
                    <a:pos x="47" y="133"/>
                  </a:cxn>
                </a:cxnLst>
                <a:rect l="0" t="0" r="r" b="b"/>
                <a:pathLst>
                  <a:path w="225" h="272">
                    <a:moveTo>
                      <a:pt x="47" y="133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187" y="95"/>
                      <a:pt x="137" y="42"/>
                      <a:pt x="77" y="0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7" y="1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122169" y="3280275"/>
                <a:ext cx="859809" cy="860267"/>
              </a:xfrm>
              <a:custGeom>
                <a:avLst/>
                <a:gdLst/>
                <a:ahLst/>
                <a:cxnLst>
                  <a:cxn ang="0">
                    <a:pos x="321" y="283"/>
                  </a:cxn>
                  <a:cxn ang="0">
                    <a:pos x="276" y="304"/>
                  </a:cxn>
                  <a:cxn ang="0">
                    <a:pos x="124" y="252"/>
                  </a:cxn>
                  <a:cxn ang="0">
                    <a:pos x="97" y="304"/>
                  </a:cxn>
                  <a:cxn ang="0">
                    <a:pos x="136" y="333"/>
                  </a:cxn>
                  <a:cxn ang="0">
                    <a:pos x="124" y="377"/>
                  </a:cxn>
                  <a:cxn ang="0">
                    <a:pos x="51" y="352"/>
                  </a:cxn>
                  <a:cxn ang="0">
                    <a:pos x="0" y="442"/>
                  </a:cxn>
                  <a:cxn ang="0">
                    <a:pos x="120" y="529"/>
                  </a:cxn>
                  <a:cxn ang="0">
                    <a:pos x="208" y="494"/>
                  </a:cxn>
                  <a:cxn ang="0">
                    <a:pos x="242" y="391"/>
                  </a:cxn>
                  <a:cxn ang="0">
                    <a:pos x="276" y="406"/>
                  </a:cxn>
                  <a:cxn ang="0">
                    <a:pos x="276" y="438"/>
                  </a:cxn>
                  <a:cxn ang="0">
                    <a:pos x="457" y="426"/>
                  </a:cxn>
                  <a:cxn ang="0">
                    <a:pos x="486" y="345"/>
                  </a:cxn>
                  <a:cxn ang="0">
                    <a:pos x="486" y="254"/>
                  </a:cxn>
                  <a:cxn ang="0">
                    <a:pos x="346" y="210"/>
                  </a:cxn>
                  <a:cxn ang="0">
                    <a:pos x="393" y="144"/>
                  </a:cxn>
                  <a:cxn ang="0">
                    <a:pos x="450" y="54"/>
                  </a:cxn>
                  <a:cxn ang="0">
                    <a:pos x="392" y="5"/>
                  </a:cxn>
                  <a:cxn ang="0">
                    <a:pos x="172" y="21"/>
                  </a:cxn>
                  <a:cxn ang="0">
                    <a:pos x="170" y="193"/>
                  </a:cxn>
                  <a:cxn ang="0">
                    <a:pos x="321" y="283"/>
                  </a:cxn>
                </a:cxnLst>
                <a:rect l="0" t="0" r="r" b="b"/>
                <a:pathLst>
                  <a:path w="486" h="529">
                    <a:moveTo>
                      <a:pt x="321" y="283"/>
                    </a:moveTo>
                    <a:cubicBezTo>
                      <a:pt x="276" y="304"/>
                      <a:pt x="276" y="304"/>
                      <a:pt x="276" y="304"/>
                    </a:cubicBezTo>
                    <a:cubicBezTo>
                      <a:pt x="124" y="252"/>
                      <a:pt x="124" y="252"/>
                      <a:pt x="124" y="252"/>
                    </a:cubicBezTo>
                    <a:cubicBezTo>
                      <a:pt x="97" y="304"/>
                      <a:pt x="97" y="304"/>
                      <a:pt x="97" y="304"/>
                    </a:cubicBezTo>
                    <a:cubicBezTo>
                      <a:pt x="136" y="333"/>
                      <a:pt x="136" y="333"/>
                      <a:pt x="136" y="333"/>
                    </a:cubicBezTo>
                    <a:cubicBezTo>
                      <a:pt x="124" y="377"/>
                      <a:pt x="124" y="377"/>
                      <a:pt x="124" y="377"/>
                    </a:cubicBezTo>
                    <a:cubicBezTo>
                      <a:pt x="51" y="352"/>
                      <a:pt x="51" y="352"/>
                      <a:pt x="51" y="352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120" y="529"/>
                      <a:pt x="120" y="529"/>
                      <a:pt x="120" y="529"/>
                    </a:cubicBezTo>
                    <a:cubicBezTo>
                      <a:pt x="208" y="494"/>
                      <a:pt x="208" y="494"/>
                      <a:pt x="208" y="494"/>
                    </a:cubicBezTo>
                    <a:cubicBezTo>
                      <a:pt x="242" y="391"/>
                      <a:pt x="242" y="391"/>
                      <a:pt x="242" y="391"/>
                    </a:cubicBezTo>
                    <a:cubicBezTo>
                      <a:pt x="276" y="406"/>
                      <a:pt x="276" y="406"/>
                      <a:pt x="276" y="406"/>
                    </a:cubicBezTo>
                    <a:cubicBezTo>
                      <a:pt x="276" y="438"/>
                      <a:pt x="276" y="438"/>
                      <a:pt x="276" y="438"/>
                    </a:cubicBezTo>
                    <a:cubicBezTo>
                      <a:pt x="457" y="426"/>
                      <a:pt x="457" y="426"/>
                      <a:pt x="457" y="426"/>
                    </a:cubicBezTo>
                    <a:cubicBezTo>
                      <a:pt x="486" y="345"/>
                      <a:pt x="486" y="345"/>
                      <a:pt x="486" y="345"/>
                    </a:cubicBezTo>
                    <a:cubicBezTo>
                      <a:pt x="486" y="254"/>
                      <a:pt x="486" y="254"/>
                      <a:pt x="486" y="254"/>
                    </a:cubicBezTo>
                    <a:cubicBezTo>
                      <a:pt x="346" y="210"/>
                      <a:pt x="346" y="210"/>
                      <a:pt x="346" y="210"/>
                    </a:cubicBezTo>
                    <a:cubicBezTo>
                      <a:pt x="393" y="144"/>
                      <a:pt x="393" y="144"/>
                      <a:pt x="393" y="144"/>
                    </a:cubicBezTo>
                    <a:cubicBezTo>
                      <a:pt x="450" y="54"/>
                      <a:pt x="450" y="54"/>
                      <a:pt x="450" y="54"/>
                    </a:cubicBezTo>
                    <a:cubicBezTo>
                      <a:pt x="392" y="5"/>
                      <a:pt x="392" y="5"/>
                      <a:pt x="392" y="5"/>
                    </a:cubicBezTo>
                    <a:cubicBezTo>
                      <a:pt x="318" y="0"/>
                      <a:pt x="243" y="6"/>
                      <a:pt x="172" y="21"/>
                    </a:cubicBezTo>
                    <a:cubicBezTo>
                      <a:pt x="170" y="193"/>
                      <a:pt x="170" y="193"/>
                      <a:pt x="170" y="193"/>
                    </a:cubicBezTo>
                    <a:lnTo>
                      <a:pt x="321" y="2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3556487" y="1845896"/>
                <a:ext cx="621407" cy="5705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1733301" y="2635974"/>
                <a:ext cx="539335" cy="4985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3007382" y="1014424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1025913" y="5169983"/>
                <a:ext cx="326337" cy="2987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3009336" y="2533390"/>
                <a:ext cx="617499" cy="57051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3986392" y="4457293"/>
                <a:ext cx="347832" cy="3221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auto">
              <a:xfrm>
                <a:off x="2401607" y="1167401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auto">
              <a:xfrm>
                <a:off x="1358112" y="1775707"/>
                <a:ext cx="431859" cy="3959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Oval 23"/>
              <p:cNvSpPr>
                <a:spLocks noChangeArrowheads="1"/>
              </p:cNvSpPr>
              <p:nvPr/>
            </p:nvSpPr>
            <p:spPr bwMode="auto">
              <a:xfrm>
                <a:off x="3568212" y="5357155"/>
                <a:ext cx="480711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" name="Oval 25"/>
              <p:cNvSpPr>
                <a:spLocks noChangeArrowheads="1"/>
              </p:cNvSpPr>
              <p:nvPr/>
            </p:nvSpPr>
            <p:spPr bwMode="auto">
              <a:xfrm>
                <a:off x="148516" y="4045157"/>
                <a:ext cx="500253" cy="4589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Oval 26"/>
              <p:cNvSpPr>
                <a:spLocks noChangeArrowheads="1"/>
              </p:cNvSpPr>
              <p:nvPr/>
            </p:nvSpPr>
            <p:spPr bwMode="auto">
              <a:xfrm>
                <a:off x="4146629" y="4995410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>
                <a:off x="269671" y="2187843"/>
                <a:ext cx="384960" cy="35454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Oval 28"/>
              <p:cNvSpPr>
                <a:spLocks noChangeArrowheads="1"/>
              </p:cNvSpPr>
              <p:nvPr/>
            </p:nvSpPr>
            <p:spPr bwMode="auto">
              <a:xfrm>
                <a:off x="4" y="2680967"/>
                <a:ext cx="601866" cy="55611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4285371" y="2272430"/>
                <a:ext cx="480711" cy="4427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auto">
              <a:xfrm>
                <a:off x="4330315" y="2880736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599916" y="1604733"/>
                <a:ext cx="549105" cy="507522"/>
              </a:xfrm>
              <a:custGeom>
                <a:avLst/>
                <a:gdLst/>
                <a:ahLst/>
                <a:cxnLst>
                  <a:cxn ang="0">
                    <a:pos x="276" y="221"/>
                  </a:cxn>
                  <a:cxn ang="0">
                    <a:pos x="92" y="277"/>
                  </a:cxn>
                  <a:cxn ang="0">
                    <a:pos x="36" y="92"/>
                  </a:cxn>
                  <a:cxn ang="0">
                    <a:pos x="220" y="36"/>
                  </a:cxn>
                  <a:cxn ang="0">
                    <a:pos x="276" y="221"/>
                  </a:cxn>
                </a:cxnLst>
                <a:rect l="0" t="0" r="r" b="b"/>
                <a:pathLst>
                  <a:path w="312" h="312">
                    <a:moveTo>
                      <a:pt x="276" y="221"/>
                    </a:moveTo>
                    <a:cubicBezTo>
                      <a:pt x="241" y="287"/>
                      <a:pt x="158" y="312"/>
                      <a:pt x="92" y="277"/>
                    </a:cubicBezTo>
                    <a:cubicBezTo>
                      <a:pt x="25" y="241"/>
                      <a:pt x="0" y="159"/>
                      <a:pt x="36" y="92"/>
                    </a:cubicBezTo>
                    <a:cubicBezTo>
                      <a:pt x="71" y="26"/>
                      <a:pt x="154" y="0"/>
                      <a:pt x="220" y="36"/>
                    </a:cubicBezTo>
                    <a:cubicBezTo>
                      <a:pt x="287" y="71"/>
                      <a:pt x="312" y="154"/>
                      <a:pt x="276" y="2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379102" y="4478890"/>
                <a:ext cx="789461" cy="723488"/>
              </a:xfrm>
              <a:custGeom>
                <a:avLst/>
                <a:gdLst/>
                <a:ahLst/>
                <a:cxnLst>
                  <a:cxn ang="0">
                    <a:pos x="395" y="314"/>
                  </a:cxn>
                  <a:cxn ang="0">
                    <a:pos x="131" y="394"/>
                  </a:cxn>
                  <a:cxn ang="0">
                    <a:pos x="51" y="131"/>
                  </a:cxn>
                  <a:cxn ang="0">
                    <a:pos x="315" y="50"/>
                  </a:cxn>
                  <a:cxn ang="0">
                    <a:pos x="395" y="314"/>
                  </a:cxn>
                </a:cxnLst>
                <a:rect l="0" t="0" r="r" b="b"/>
                <a:pathLst>
                  <a:path w="446" h="445">
                    <a:moveTo>
                      <a:pt x="395" y="314"/>
                    </a:moveTo>
                    <a:cubicBezTo>
                      <a:pt x="344" y="409"/>
                      <a:pt x="226" y="445"/>
                      <a:pt x="131" y="394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0"/>
                    </a:cubicBezTo>
                    <a:cubicBezTo>
                      <a:pt x="410" y="101"/>
                      <a:pt x="446" y="219"/>
                      <a:pt x="395" y="3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730908" y="3170492"/>
                <a:ext cx="787507" cy="725288"/>
              </a:xfrm>
              <a:custGeom>
                <a:avLst/>
                <a:gdLst/>
                <a:ahLst/>
                <a:cxnLst>
                  <a:cxn ang="0">
                    <a:pos x="395" y="315"/>
                  </a:cxn>
                  <a:cxn ang="0">
                    <a:pos x="131" y="395"/>
                  </a:cxn>
                  <a:cxn ang="0">
                    <a:pos x="51" y="131"/>
                  </a:cxn>
                  <a:cxn ang="0">
                    <a:pos x="315" y="51"/>
                  </a:cxn>
                  <a:cxn ang="0">
                    <a:pos x="395" y="315"/>
                  </a:cxn>
                </a:cxnLst>
                <a:rect l="0" t="0" r="r" b="b"/>
                <a:pathLst>
                  <a:path w="446" h="446">
                    <a:moveTo>
                      <a:pt x="395" y="315"/>
                    </a:moveTo>
                    <a:cubicBezTo>
                      <a:pt x="344" y="410"/>
                      <a:pt x="226" y="446"/>
                      <a:pt x="131" y="395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1"/>
                    </a:cubicBezTo>
                    <a:cubicBezTo>
                      <a:pt x="410" y="102"/>
                      <a:pt x="446" y="220"/>
                      <a:pt x="395" y="3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3982483" y="3489043"/>
                <a:ext cx="785553" cy="723488"/>
              </a:xfrm>
              <a:custGeom>
                <a:avLst/>
                <a:gdLst/>
                <a:ahLst/>
                <a:cxnLst>
                  <a:cxn ang="0">
                    <a:pos x="394" y="315"/>
                  </a:cxn>
                  <a:cxn ang="0">
                    <a:pos x="130" y="395"/>
                  </a:cxn>
                  <a:cxn ang="0">
                    <a:pos x="50" y="131"/>
                  </a:cxn>
                  <a:cxn ang="0">
                    <a:pos x="314" y="51"/>
                  </a:cxn>
                  <a:cxn ang="0">
                    <a:pos x="394" y="315"/>
                  </a:cxn>
                </a:cxnLst>
                <a:rect l="0" t="0" r="r" b="b"/>
                <a:pathLst>
                  <a:path w="445" h="445">
                    <a:moveTo>
                      <a:pt x="394" y="315"/>
                    </a:moveTo>
                    <a:cubicBezTo>
                      <a:pt x="343" y="410"/>
                      <a:pt x="225" y="445"/>
                      <a:pt x="130" y="395"/>
                    </a:cubicBezTo>
                    <a:cubicBezTo>
                      <a:pt x="35" y="344"/>
                      <a:pt x="0" y="226"/>
                      <a:pt x="50" y="131"/>
                    </a:cubicBezTo>
                    <a:cubicBezTo>
                      <a:pt x="101" y="36"/>
                      <a:pt x="219" y="0"/>
                      <a:pt x="314" y="51"/>
                    </a:cubicBezTo>
                    <a:cubicBezTo>
                      <a:pt x="409" y="102"/>
                      <a:pt x="445" y="220"/>
                      <a:pt x="394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136792" y="3377460"/>
                <a:ext cx="586233" cy="539917"/>
              </a:xfrm>
              <a:custGeom>
                <a:avLst/>
                <a:gdLst/>
                <a:ahLst/>
                <a:cxnLst>
                  <a:cxn ang="0">
                    <a:pos x="294" y="235"/>
                  </a:cxn>
                  <a:cxn ang="0">
                    <a:pos x="97" y="295"/>
                  </a:cxn>
                  <a:cxn ang="0">
                    <a:pos x="37" y="97"/>
                  </a:cxn>
                  <a:cxn ang="0">
                    <a:pos x="235" y="38"/>
                  </a:cxn>
                  <a:cxn ang="0">
                    <a:pos x="294" y="235"/>
                  </a:cxn>
                </a:cxnLst>
                <a:rect l="0" t="0" r="r" b="b"/>
                <a:pathLst>
                  <a:path w="332" h="332">
                    <a:moveTo>
                      <a:pt x="294" y="235"/>
                    </a:moveTo>
                    <a:cubicBezTo>
                      <a:pt x="257" y="306"/>
                      <a:pt x="168" y="332"/>
                      <a:pt x="97" y="295"/>
                    </a:cubicBezTo>
                    <a:cubicBezTo>
                      <a:pt x="26" y="257"/>
                      <a:pt x="0" y="168"/>
                      <a:pt x="37" y="97"/>
                    </a:cubicBezTo>
                    <a:cubicBezTo>
                      <a:pt x="75" y="26"/>
                      <a:pt x="164" y="0"/>
                      <a:pt x="235" y="38"/>
                    </a:cubicBezTo>
                    <a:cubicBezTo>
                      <a:pt x="306" y="76"/>
                      <a:pt x="332" y="164"/>
                      <a:pt x="294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1891584" y="1872892"/>
                <a:ext cx="601866" cy="552515"/>
              </a:xfrm>
              <a:custGeom>
                <a:avLst/>
                <a:gdLst/>
                <a:ahLst/>
                <a:cxnLst>
                  <a:cxn ang="0">
                    <a:pos x="302" y="240"/>
                  </a:cxn>
                  <a:cxn ang="0">
                    <a:pos x="100" y="301"/>
                  </a:cxn>
                  <a:cxn ang="0">
                    <a:pos x="39" y="100"/>
                  </a:cxn>
                  <a:cxn ang="0">
                    <a:pos x="241" y="38"/>
                  </a:cxn>
                  <a:cxn ang="0">
                    <a:pos x="302" y="240"/>
                  </a:cxn>
                </a:cxnLst>
                <a:rect l="0" t="0" r="r" b="b"/>
                <a:pathLst>
                  <a:path w="341" h="340">
                    <a:moveTo>
                      <a:pt x="302" y="240"/>
                    </a:moveTo>
                    <a:cubicBezTo>
                      <a:pt x="263" y="313"/>
                      <a:pt x="173" y="340"/>
                      <a:pt x="100" y="301"/>
                    </a:cubicBezTo>
                    <a:cubicBezTo>
                      <a:pt x="27" y="263"/>
                      <a:pt x="0" y="172"/>
                      <a:pt x="39" y="100"/>
                    </a:cubicBezTo>
                    <a:cubicBezTo>
                      <a:pt x="78" y="27"/>
                      <a:pt x="168" y="0"/>
                      <a:pt x="241" y="38"/>
                    </a:cubicBezTo>
                    <a:cubicBezTo>
                      <a:pt x="313" y="77"/>
                      <a:pt x="341" y="168"/>
                      <a:pt x="302" y="24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2395745" y="2583782"/>
                <a:ext cx="486574" cy="448131"/>
              </a:xfrm>
              <a:custGeom>
                <a:avLst/>
                <a:gdLst/>
                <a:ahLst/>
                <a:cxnLst>
                  <a:cxn ang="0">
                    <a:pos x="245" y="195"/>
                  </a:cxn>
                  <a:cxn ang="0">
                    <a:pos x="81" y="245"/>
                  </a:cxn>
                  <a:cxn ang="0">
                    <a:pos x="31" y="81"/>
                  </a:cxn>
                  <a:cxn ang="0">
                    <a:pos x="195" y="31"/>
                  </a:cxn>
                  <a:cxn ang="0">
                    <a:pos x="245" y="195"/>
                  </a:cxn>
                </a:cxnLst>
                <a:rect l="0" t="0" r="r" b="b"/>
                <a:pathLst>
                  <a:path w="276" h="276">
                    <a:moveTo>
                      <a:pt x="245" y="195"/>
                    </a:moveTo>
                    <a:cubicBezTo>
                      <a:pt x="213" y="254"/>
                      <a:pt x="140" y="276"/>
                      <a:pt x="81" y="245"/>
                    </a:cubicBezTo>
                    <a:cubicBezTo>
                      <a:pt x="22" y="213"/>
                      <a:pt x="0" y="140"/>
                      <a:pt x="31" y="81"/>
                    </a:cubicBezTo>
                    <a:cubicBezTo>
                      <a:pt x="63" y="22"/>
                      <a:pt x="136" y="0"/>
                      <a:pt x="195" y="31"/>
                    </a:cubicBezTo>
                    <a:cubicBezTo>
                      <a:pt x="254" y="63"/>
                      <a:pt x="276" y="136"/>
                      <a:pt x="245" y="1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2647825" y="1646127"/>
                <a:ext cx="678077" cy="622704"/>
              </a:xfrm>
              <a:custGeom>
                <a:avLst/>
                <a:gdLst/>
                <a:ahLst/>
                <a:cxnLst>
                  <a:cxn ang="0">
                    <a:pos x="340" y="271"/>
                  </a:cxn>
                  <a:cxn ang="0">
                    <a:pos x="113" y="340"/>
                  </a:cxn>
                  <a:cxn ang="0">
                    <a:pos x="44" y="113"/>
                  </a:cxn>
                  <a:cxn ang="0">
                    <a:pos x="271" y="44"/>
                  </a:cxn>
                  <a:cxn ang="0">
                    <a:pos x="340" y="271"/>
                  </a:cxn>
                </a:cxnLst>
                <a:rect l="0" t="0" r="r" b="b"/>
                <a:pathLst>
                  <a:path w="384" h="383">
                    <a:moveTo>
                      <a:pt x="340" y="271"/>
                    </a:moveTo>
                    <a:cubicBezTo>
                      <a:pt x="296" y="352"/>
                      <a:pt x="195" y="383"/>
                      <a:pt x="113" y="340"/>
                    </a:cubicBezTo>
                    <a:cubicBezTo>
                      <a:pt x="31" y="296"/>
                      <a:pt x="0" y="194"/>
                      <a:pt x="44" y="113"/>
                    </a:cubicBezTo>
                    <a:cubicBezTo>
                      <a:pt x="87" y="31"/>
                      <a:pt x="189" y="0"/>
                      <a:pt x="271" y="44"/>
                    </a:cubicBezTo>
                    <a:cubicBezTo>
                      <a:pt x="353" y="87"/>
                      <a:pt x="384" y="189"/>
                      <a:pt x="340" y="2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830501" y="3184890"/>
                <a:ext cx="680031" cy="624504"/>
              </a:xfrm>
              <a:custGeom>
                <a:avLst/>
                <a:gdLst/>
                <a:ahLst/>
                <a:cxnLst>
                  <a:cxn ang="0">
                    <a:pos x="341" y="272"/>
                  </a:cxn>
                  <a:cxn ang="0">
                    <a:pos x="113" y="341"/>
                  </a:cxn>
                  <a:cxn ang="0">
                    <a:pos x="44" y="113"/>
                  </a:cxn>
                  <a:cxn ang="0">
                    <a:pos x="272" y="44"/>
                  </a:cxn>
                  <a:cxn ang="0">
                    <a:pos x="341" y="272"/>
                  </a:cxn>
                </a:cxnLst>
                <a:rect l="0" t="0" r="r" b="b"/>
                <a:pathLst>
                  <a:path w="385" h="385">
                    <a:moveTo>
                      <a:pt x="341" y="272"/>
                    </a:moveTo>
                    <a:cubicBezTo>
                      <a:pt x="297" y="354"/>
                      <a:pt x="195" y="385"/>
                      <a:pt x="113" y="341"/>
                    </a:cubicBezTo>
                    <a:cubicBezTo>
                      <a:pt x="31" y="297"/>
                      <a:pt x="0" y="195"/>
                      <a:pt x="44" y="113"/>
                    </a:cubicBezTo>
                    <a:cubicBezTo>
                      <a:pt x="88" y="31"/>
                      <a:pt x="190" y="0"/>
                      <a:pt x="272" y="44"/>
                    </a:cubicBezTo>
                    <a:cubicBezTo>
                      <a:pt x="354" y="87"/>
                      <a:pt x="385" y="190"/>
                      <a:pt x="341" y="2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750383" y="2342619"/>
                <a:ext cx="717159" cy="662298"/>
              </a:xfrm>
              <a:custGeom>
                <a:avLst/>
                <a:gdLst/>
                <a:ahLst/>
                <a:cxnLst>
                  <a:cxn ang="0">
                    <a:pos x="360" y="287"/>
                  </a:cxn>
                  <a:cxn ang="0">
                    <a:pos x="119" y="361"/>
                  </a:cxn>
                  <a:cxn ang="0">
                    <a:pos x="46" y="120"/>
                  </a:cxn>
                  <a:cxn ang="0">
                    <a:pos x="287" y="47"/>
                  </a:cxn>
                  <a:cxn ang="0">
                    <a:pos x="360" y="287"/>
                  </a:cxn>
                </a:cxnLst>
                <a:rect l="0" t="0" r="r" b="b"/>
                <a:pathLst>
                  <a:path w="406" h="407">
                    <a:moveTo>
                      <a:pt x="360" y="287"/>
                    </a:moveTo>
                    <a:cubicBezTo>
                      <a:pt x="314" y="374"/>
                      <a:pt x="206" y="407"/>
                      <a:pt x="119" y="361"/>
                    </a:cubicBezTo>
                    <a:cubicBezTo>
                      <a:pt x="32" y="314"/>
                      <a:pt x="0" y="206"/>
                      <a:pt x="46" y="120"/>
                    </a:cubicBezTo>
                    <a:cubicBezTo>
                      <a:pt x="92" y="33"/>
                      <a:pt x="200" y="0"/>
                      <a:pt x="287" y="47"/>
                    </a:cubicBezTo>
                    <a:cubicBezTo>
                      <a:pt x="374" y="93"/>
                      <a:pt x="406" y="201"/>
                      <a:pt x="360" y="28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1596513" y="1009025"/>
                <a:ext cx="654627" cy="602907"/>
              </a:xfrm>
              <a:custGeom>
                <a:avLst/>
                <a:gdLst/>
                <a:ahLst/>
                <a:cxnLst>
                  <a:cxn ang="0">
                    <a:pos x="307" y="299"/>
                  </a:cxn>
                  <a:cxn ang="0">
                    <a:pos x="71" y="307"/>
                  </a:cxn>
                  <a:cxn ang="0">
                    <a:pos x="63" y="71"/>
                  </a:cxn>
                  <a:cxn ang="0">
                    <a:pos x="299" y="63"/>
                  </a:cxn>
                  <a:cxn ang="0">
                    <a:pos x="307" y="299"/>
                  </a:cxn>
                </a:cxnLst>
                <a:rect l="0" t="0" r="r" b="b"/>
                <a:pathLst>
                  <a:path w="370" h="370">
                    <a:moveTo>
                      <a:pt x="307" y="299"/>
                    </a:moveTo>
                    <a:cubicBezTo>
                      <a:pt x="244" y="366"/>
                      <a:pt x="138" y="370"/>
                      <a:pt x="71" y="307"/>
                    </a:cubicBezTo>
                    <a:cubicBezTo>
                      <a:pt x="4" y="244"/>
                      <a:pt x="0" y="138"/>
                      <a:pt x="63" y="71"/>
                    </a:cubicBezTo>
                    <a:cubicBezTo>
                      <a:pt x="126" y="4"/>
                      <a:pt x="232" y="0"/>
                      <a:pt x="299" y="63"/>
                    </a:cubicBezTo>
                    <a:cubicBezTo>
                      <a:pt x="366" y="126"/>
                      <a:pt x="370" y="231"/>
                      <a:pt x="307" y="29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4719183" y="2500995"/>
                <a:ext cx="672214" cy="617305"/>
              </a:xfrm>
              <a:custGeom>
                <a:avLst/>
                <a:gdLst/>
                <a:ahLst/>
                <a:cxnLst>
                  <a:cxn ang="0">
                    <a:pos x="337" y="268"/>
                  </a:cxn>
                  <a:cxn ang="0">
                    <a:pos x="112" y="337"/>
                  </a:cxn>
                  <a:cxn ang="0">
                    <a:pos x="43" y="111"/>
                  </a:cxn>
                  <a:cxn ang="0">
                    <a:pos x="269" y="43"/>
                  </a:cxn>
                  <a:cxn ang="0">
                    <a:pos x="337" y="268"/>
                  </a:cxn>
                </a:cxnLst>
                <a:rect l="0" t="0" r="r" b="b"/>
                <a:pathLst>
                  <a:path w="381" h="380">
                    <a:moveTo>
                      <a:pt x="337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3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7" y="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4560900" y="4199933"/>
                <a:ext cx="670260" cy="620904"/>
              </a:xfrm>
              <a:custGeom>
                <a:avLst/>
                <a:gdLst/>
                <a:ahLst/>
                <a:cxnLst>
                  <a:cxn ang="0">
                    <a:pos x="337" y="269"/>
                  </a:cxn>
                  <a:cxn ang="0">
                    <a:pos x="112" y="338"/>
                  </a:cxn>
                  <a:cxn ang="0">
                    <a:pos x="43" y="112"/>
                  </a:cxn>
                  <a:cxn ang="0">
                    <a:pos x="269" y="44"/>
                  </a:cxn>
                  <a:cxn ang="0">
                    <a:pos x="337" y="269"/>
                  </a:cxn>
                </a:cxnLst>
                <a:rect l="0" t="0" r="r" b="b"/>
                <a:pathLst>
                  <a:path w="380" h="381">
                    <a:moveTo>
                      <a:pt x="337" y="269"/>
                    </a:moveTo>
                    <a:cubicBezTo>
                      <a:pt x="294" y="350"/>
                      <a:pt x="193" y="381"/>
                      <a:pt x="112" y="338"/>
                    </a:cubicBezTo>
                    <a:cubicBezTo>
                      <a:pt x="30" y="294"/>
                      <a:pt x="0" y="193"/>
                      <a:pt x="43" y="112"/>
                    </a:cubicBezTo>
                    <a:cubicBezTo>
                      <a:pt x="86" y="31"/>
                      <a:pt x="187" y="0"/>
                      <a:pt x="269" y="44"/>
                    </a:cubicBezTo>
                    <a:cubicBezTo>
                      <a:pt x="350" y="87"/>
                      <a:pt x="380" y="188"/>
                      <a:pt x="337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3599477" y="2877137"/>
                <a:ext cx="672214" cy="617305"/>
              </a:xfrm>
              <a:custGeom>
                <a:avLst/>
                <a:gdLst/>
                <a:ahLst/>
                <a:cxnLst>
                  <a:cxn ang="0">
                    <a:pos x="338" y="268"/>
                  </a:cxn>
                  <a:cxn ang="0">
                    <a:pos x="112" y="337"/>
                  </a:cxn>
                  <a:cxn ang="0">
                    <a:pos x="44" y="111"/>
                  </a:cxn>
                  <a:cxn ang="0">
                    <a:pos x="269" y="43"/>
                  </a:cxn>
                  <a:cxn ang="0">
                    <a:pos x="338" y="268"/>
                  </a:cxn>
                </a:cxnLst>
                <a:rect l="0" t="0" r="r" b="b"/>
                <a:pathLst>
                  <a:path w="381" h="380">
                    <a:moveTo>
                      <a:pt x="338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4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8" y="2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4105592" y="1530945"/>
                <a:ext cx="566692" cy="521920"/>
              </a:xfrm>
              <a:custGeom>
                <a:avLst/>
                <a:gdLst/>
                <a:ahLst/>
                <a:cxnLst>
                  <a:cxn ang="0">
                    <a:pos x="284" y="226"/>
                  </a:cxn>
                  <a:cxn ang="0">
                    <a:pos x="94" y="283"/>
                  </a:cxn>
                  <a:cxn ang="0">
                    <a:pos x="37" y="94"/>
                  </a:cxn>
                  <a:cxn ang="0">
                    <a:pos x="226" y="36"/>
                  </a:cxn>
                  <a:cxn ang="0">
                    <a:pos x="284" y="226"/>
                  </a:cxn>
                </a:cxnLst>
                <a:rect l="0" t="0" r="r" b="b"/>
                <a:pathLst>
                  <a:path w="320" h="320">
                    <a:moveTo>
                      <a:pt x="284" y="226"/>
                    </a:moveTo>
                    <a:cubicBezTo>
                      <a:pt x="247" y="294"/>
                      <a:pt x="162" y="320"/>
                      <a:pt x="94" y="283"/>
                    </a:cubicBezTo>
                    <a:cubicBezTo>
                      <a:pt x="26" y="247"/>
                      <a:pt x="0" y="162"/>
                      <a:pt x="37" y="94"/>
                    </a:cubicBezTo>
                    <a:cubicBezTo>
                      <a:pt x="73" y="25"/>
                      <a:pt x="158" y="0"/>
                      <a:pt x="226" y="36"/>
                    </a:cubicBezTo>
                    <a:cubicBezTo>
                      <a:pt x="295" y="73"/>
                      <a:pt x="320" y="157"/>
                      <a:pt x="284" y="2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3364984" y="1162001"/>
                <a:ext cx="672214" cy="619105"/>
              </a:xfrm>
              <a:custGeom>
                <a:avLst/>
                <a:gdLst/>
                <a:ahLst/>
                <a:cxnLst>
                  <a:cxn ang="0">
                    <a:pos x="338" y="269"/>
                  </a:cxn>
                  <a:cxn ang="0">
                    <a:pos x="112" y="337"/>
                  </a:cxn>
                  <a:cxn ang="0">
                    <a:pos x="44" y="112"/>
                  </a:cxn>
                  <a:cxn ang="0">
                    <a:pos x="269" y="43"/>
                  </a:cxn>
                  <a:cxn ang="0">
                    <a:pos x="338" y="269"/>
                  </a:cxn>
                </a:cxnLst>
                <a:rect l="0" t="0" r="r" b="b"/>
                <a:pathLst>
                  <a:path w="381" h="381">
                    <a:moveTo>
                      <a:pt x="338" y="269"/>
                    </a:moveTo>
                    <a:cubicBezTo>
                      <a:pt x="294" y="350"/>
                      <a:pt x="193" y="381"/>
                      <a:pt x="112" y="337"/>
                    </a:cubicBezTo>
                    <a:cubicBezTo>
                      <a:pt x="31" y="294"/>
                      <a:pt x="0" y="193"/>
                      <a:pt x="44" y="112"/>
                    </a:cubicBezTo>
                    <a:cubicBezTo>
                      <a:pt x="87" y="31"/>
                      <a:pt x="188" y="0"/>
                      <a:pt x="269" y="43"/>
                    </a:cubicBezTo>
                    <a:cubicBezTo>
                      <a:pt x="350" y="87"/>
                      <a:pt x="381" y="188"/>
                      <a:pt x="338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3681550" y="1953879"/>
                <a:ext cx="173916" cy="277157"/>
              </a:xfrm>
              <a:custGeom>
                <a:avLst/>
                <a:gdLst/>
                <a:ahLst/>
                <a:cxnLst>
                  <a:cxn ang="0">
                    <a:pos x="99" y="10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0" y="100"/>
                  </a:cxn>
                  <a:cxn ang="0">
                    <a:pos x="29" y="170"/>
                  </a:cxn>
                  <a:cxn ang="0">
                    <a:pos x="99" y="100"/>
                  </a:cxn>
                </a:cxnLst>
                <a:rect l="0" t="0" r="r" b="b"/>
                <a:pathLst>
                  <a:path w="99" h="170">
                    <a:moveTo>
                      <a:pt x="99" y="10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44" y="0"/>
                      <a:pt x="0" y="45"/>
                      <a:pt x="0" y="100"/>
                    </a:cubicBezTo>
                    <a:cubicBezTo>
                      <a:pt x="0" y="127"/>
                      <a:pt x="11" y="152"/>
                      <a:pt x="29" y="170"/>
                    </a:cubicBezTo>
                    <a:cubicBezTo>
                      <a:pt x="99" y="100"/>
                      <a:pt x="99" y="100"/>
                      <a:pt x="99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3746036" y="2135651"/>
                <a:ext cx="298979" cy="16017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0" y="99"/>
                  </a:cxn>
                  <a:cxn ang="0">
                    <a:pos x="169" y="0"/>
                  </a:cxn>
                  <a:cxn ang="0">
                    <a:pos x="70" y="0"/>
                  </a:cxn>
                  <a:cxn ang="0">
                    <a:pos x="0" y="70"/>
                  </a:cxn>
                </a:cxnLst>
                <a:rect l="0" t="0" r="r" b="b"/>
                <a:pathLst>
                  <a:path w="169" h="99">
                    <a:moveTo>
                      <a:pt x="0" y="70"/>
                    </a:moveTo>
                    <a:cubicBezTo>
                      <a:pt x="18" y="88"/>
                      <a:pt x="43" y="99"/>
                      <a:pt x="70" y="99"/>
                    </a:cubicBezTo>
                    <a:cubicBezTo>
                      <a:pt x="125" y="99"/>
                      <a:pt x="169" y="55"/>
                      <a:pt x="169" y="0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3878915" y="1953879"/>
                <a:ext cx="173916" cy="163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0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0" y="0"/>
                  </a:cxn>
                </a:cxnLst>
                <a:rect l="0" t="0" r="r" b="b"/>
                <a:pathLst>
                  <a:path w="99" h="100">
                    <a:moveTo>
                      <a:pt x="0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45"/>
                      <a:pt x="55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" name="Freeform 50"/>
              <p:cNvSpPr>
                <a:spLocks noEditPoints="1"/>
              </p:cNvSpPr>
              <p:nvPr/>
            </p:nvSpPr>
            <p:spPr bwMode="auto">
              <a:xfrm>
                <a:off x="4121225" y="4576075"/>
                <a:ext cx="91843" cy="8458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6"/>
                  </a:cxn>
                  <a:cxn ang="0">
                    <a:pos x="26" y="52"/>
                  </a:cxn>
                  <a:cxn ang="0">
                    <a:pos x="52" y="26"/>
                  </a:cxn>
                  <a:cxn ang="0">
                    <a:pos x="26" y="0"/>
                  </a:cxn>
                  <a:cxn ang="0">
                    <a:pos x="26" y="45"/>
                  </a:cxn>
                  <a:cxn ang="0">
                    <a:pos x="7" y="26"/>
                  </a:cxn>
                  <a:cxn ang="0">
                    <a:pos x="26" y="7"/>
                  </a:cxn>
                  <a:cxn ang="0">
                    <a:pos x="45" y="26"/>
                  </a:cxn>
                  <a:cxn ang="0">
                    <a:pos x="26" y="45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ubicBezTo>
                      <a:pt x="52" y="12"/>
                      <a:pt x="41" y="0"/>
                      <a:pt x="26" y="0"/>
                    </a:cubicBezTo>
                    <a:close/>
                    <a:moveTo>
                      <a:pt x="26" y="45"/>
                    </a:moveTo>
                    <a:cubicBezTo>
                      <a:pt x="16" y="45"/>
                      <a:pt x="7" y="37"/>
                      <a:pt x="7" y="26"/>
                    </a:cubicBezTo>
                    <a:cubicBezTo>
                      <a:pt x="7" y="16"/>
                      <a:pt x="16" y="7"/>
                      <a:pt x="26" y="7"/>
                    </a:cubicBezTo>
                    <a:cubicBezTo>
                      <a:pt x="37" y="7"/>
                      <a:pt x="45" y="16"/>
                      <a:pt x="45" y="26"/>
                    </a:cubicBezTo>
                    <a:cubicBezTo>
                      <a:pt x="45" y="37"/>
                      <a:pt x="37" y="45"/>
                      <a:pt x="2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" name="Freeform 51"/>
              <p:cNvSpPr>
                <a:spLocks noEditPoints="1"/>
              </p:cNvSpPr>
              <p:nvPr/>
            </p:nvSpPr>
            <p:spPr bwMode="auto">
              <a:xfrm>
                <a:off x="4056740" y="4518484"/>
                <a:ext cx="214952" cy="19796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0" y="61"/>
                  </a:cxn>
                  <a:cxn ang="0">
                    <a:pos x="61" y="122"/>
                  </a:cxn>
                  <a:cxn ang="0">
                    <a:pos x="122" y="61"/>
                  </a:cxn>
                  <a:cxn ang="0">
                    <a:pos x="61" y="0"/>
                  </a:cxn>
                  <a:cxn ang="0">
                    <a:pos x="62" y="91"/>
                  </a:cxn>
                  <a:cxn ang="0">
                    <a:pos x="33" y="62"/>
                  </a:cxn>
                  <a:cxn ang="0">
                    <a:pos x="62" y="33"/>
                  </a:cxn>
                  <a:cxn ang="0">
                    <a:pos x="91" y="62"/>
                  </a:cxn>
                  <a:cxn ang="0">
                    <a:pos x="62" y="91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8" y="0"/>
                      <a:pt x="0" y="27"/>
                      <a:pt x="0" y="61"/>
                    </a:cubicBezTo>
                    <a:cubicBezTo>
                      <a:pt x="0" y="95"/>
                      <a:pt x="28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2" y="91"/>
                    </a:moveTo>
                    <a:cubicBezTo>
                      <a:pt x="46" y="91"/>
                      <a:pt x="33" y="78"/>
                      <a:pt x="33" y="62"/>
                    </a:cubicBezTo>
                    <a:cubicBezTo>
                      <a:pt x="33" y="46"/>
                      <a:pt x="46" y="33"/>
                      <a:pt x="62" y="33"/>
                    </a:cubicBezTo>
                    <a:cubicBezTo>
                      <a:pt x="78" y="33"/>
                      <a:pt x="91" y="46"/>
                      <a:pt x="91" y="62"/>
                    </a:cubicBezTo>
                    <a:cubicBezTo>
                      <a:pt x="91" y="78"/>
                      <a:pt x="78" y="91"/>
                      <a:pt x="62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2569661" y="1395965"/>
                <a:ext cx="9771" cy="7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1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2643917" y="1327576"/>
                <a:ext cx="9771" cy="8999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2716219" y="1395965"/>
                <a:ext cx="11725" cy="719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2643917" y="1462555"/>
                <a:ext cx="9771" cy="899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2645871" y="1341974"/>
                <a:ext cx="44945" cy="6119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3" y="30"/>
                  </a:cxn>
                  <a:cxn ang="0">
                    <a:pos x="3" y="0"/>
                  </a:cxn>
                </a:cxnLst>
                <a:rect l="0" t="0" r="r" b="b"/>
                <a:pathLst>
                  <a:path w="23" h="34">
                    <a:moveTo>
                      <a:pt x="3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3" y="34"/>
                    </a:lnTo>
                    <a:lnTo>
                      <a:pt x="23" y="30"/>
                    </a:lnTo>
                    <a:lnTo>
                      <a:pt x="3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26751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0"/>
                  </a:cxn>
                  <a:cxn ang="0">
                    <a:pos x="47" y="60"/>
                  </a:cxn>
                  <a:cxn ang="0">
                    <a:pos x="63" y="32"/>
                  </a:cxn>
                  <a:cxn ang="0">
                    <a:pos x="30" y="0"/>
                  </a:cxn>
                </a:cxnLst>
                <a:rect l="0" t="0" r="r" b="b"/>
                <a:pathLst>
                  <a:path w="63" h="60">
                    <a:moveTo>
                      <a:pt x="30" y="0"/>
                    </a:moveTo>
                    <a:cubicBezTo>
                      <a:pt x="16" y="0"/>
                      <a:pt x="5" y="8"/>
                      <a:pt x="0" y="20"/>
                    </a:cubicBezTo>
                    <a:cubicBezTo>
                      <a:pt x="21" y="24"/>
                      <a:pt x="39" y="40"/>
                      <a:pt x="47" y="60"/>
                    </a:cubicBezTo>
                    <a:cubicBezTo>
                      <a:pt x="56" y="54"/>
                      <a:pt x="63" y="44"/>
                      <a:pt x="63" y="32"/>
                    </a:cubicBezTo>
                    <a:cubicBezTo>
                      <a:pt x="63" y="14"/>
                      <a:pt x="48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25090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3" y="0"/>
                  </a:cxn>
                  <a:cxn ang="0">
                    <a:pos x="0" y="32"/>
                  </a:cxn>
                  <a:cxn ang="0">
                    <a:pos x="15" y="60"/>
                  </a:cxn>
                  <a:cxn ang="0">
                    <a:pos x="63" y="20"/>
                  </a:cxn>
                </a:cxnLst>
                <a:rect l="0" t="0" r="r" b="b"/>
                <a:pathLst>
                  <a:path w="63" h="60">
                    <a:moveTo>
                      <a:pt x="63" y="20"/>
                    </a:moveTo>
                    <a:cubicBezTo>
                      <a:pt x="58" y="8"/>
                      <a:pt x="46" y="0"/>
                      <a:pt x="33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4"/>
                      <a:pt x="6" y="54"/>
                      <a:pt x="15" y="60"/>
                    </a:cubicBezTo>
                    <a:cubicBezTo>
                      <a:pt x="23" y="40"/>
                      <a:pt x="41" y="24"/>
                      <a:pt x="6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" name="Freeform 59"/>
              <p:cNvSpPr>
                <a:spLocks noEditPoints="1"/>
              </p:cNvSpPr>
              <p:nvPr/>
            </p:nvSpPr>
            <p:spPr bwMode="auto">
              <a:xfrm>
                <a:off x="2534487" y="1293381"/>
                <a:ext cx="228631" cy="226765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64" y="0"/>
                  </a:cxn>
                  <a:cxn ang="0">
                    <a:pos x="0" y="65"/>
                  </a:cxn>
                  <a:cxn ang="0">
                    <a:pos x="26" y="117"/>
                  </a:cxn>
                  <a:cxn ang="0">
                    <a:pos x="16" y="139"/>
                  </a:cxn>
                  <a:cxn ang="0">
                    <a:pos x="25" y="139"/>
                  </a:cxn>
                  <a:cxn ang="0">
                    <a:pos x="33" y="121"/>
                  </a:cxn>
                  <a:cxn ang="0">
                    <a:pos x="64" y="129"/>
                  </a:cxn>
                  <a:cxn ang="0">
                    <a:pos x="94" y="122"/>
                  </a:cxn>
                  <a:cxn ang="0">
                    <a:pos x="101" y="139"/>
                  </a:cxn>
                  <a:cxn ang="0">
                    <a:pos x="111" y="139"/>
                  </a:cxn>
                  <a:cxn ang="0">
                    <a:pos x="101" y="118"/>
                  </a:cxn>
                  <a:cxn ang="0">
                    <a:pos x="129" y="65"/>
                  </a:cxn>
                  <a:cxn ang="0">
                    <a:pos x="17" y="65"/>
                  </a:cxn>
                  <a:cxn ang="0">
                    <a:pos x="64" y="18"/>
                  </a:cxn>
                  <a:cxn ang="0">
                    <a:pos x="106" y="42"/>
                  </a:cxn>
                  <a:cxn ang="0">
                    <a:pos x="111" y="64"/>
                  </a:cxn>
                  <a:cxn ang="0">
                    <a:pos x="63" y="112"/>
                  </a:cxn>
                  <a:cxn ang="0">
                    <a:pos x="50" y="110"/>
                  </a:cxn>
                  <a:cxn ang="0">
                    <a:pos x="17" y="65"/>
                  </a:cxn>
                </a:cxnLst>
                <a:rect l="0" t="0" r="r" b="b"/>
                <a:pathLst>
                  <a:path w="129" h="139">
                    <a:moveTo>
                      <a:pt x="129" y="65"/>
                    </a:moveTo>
                    <a:cubicBezTo>
                      <a:pt x="129" y="29"/>
                      <a:pt x="100" y="0"/>
                      <a:pt x="64" y="0"/>
                    </a:cubicBezTo>
                    <a:cubicBezTo>
                      <a:pt x="29" y="0"/>
                      <a:pt x="0" y="29"/>
                      <a:pt x="0" y="65"/>
                    </a:cubicBezTo>
                    <a:cubicBezTo>
                      <a:pt x="0" y="86"/>
                      <a:pt x="10" y="105"/>
                      <a:pt x="26" y="117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2" y="126"/>
                      <a:pt x="53" y="129"/>
                      <a:pt x="64" y="129"/>
                    </a:cubicBezTo>
                    <a:cubicBezTo>
                      <a:pt x="75" y="129"/>
                      <a:pt x="85" y="127"/>
                      <a:pt x="94" y="122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18" y="106"/>
                      <a:pt x="129" y="87"/>
                      <a:pt x="129" y="65"/>
                    </a:cubicBezTo>
                    <a:close/>
                    <a:moveTo>
                      <a:pt x="17" y="65"/>
                    </a:moveTo>
                    <a:cubicBezTo>
                      <a:pt x="17" y="39"/>
                      <a:pt x="38" y="18"/>
                      <a:pt x="64" y="18"/>
                    </a:cubicBezTo>
                    <a:cubicBezTo>
                      <a:pt x="82" y="18"/>
                      <a:pt x="98" y="28"/>
                      <a:pt x="106" y="42"/>
                    </a:cubicBezTo>
                    <a:cubicBezTo>
                      <a:pt x="109" y="49"/>
                      <a:pt x="111" y="56"/>
                      <a:pt x="111" y="64"/>
                    </a:cubicBezTo>
                    <a:cubicBezTo>
                      <a:pt x="111" y="90"/>
                      <a:pt x="89" y="112"/>
                      <a:pt x="63" y="112"/>
                    </a:cubicBezTo>
                    <a:cubicBezTo>
                      <a:pt x="59" y="112"/>
                      <a:pt x="54" y="111"/>
                      <a:pt x="50" y="110"/>
                    </a:cubicBezTo>
                    <a:cubicBezTo>
                      <a:pt x="31" y="104"/>
                      <a:pt x="17" y="86"/>
                      <a:pt x="17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Freeform 60"/>
              <p:cNvSpPr>
                <a:spLocks noEditPoints="1"/>
              </p:cNvSpPr>
              <p:nvPr/>
            </p:nvSpPr>
            <p:spPr bwMode="auto">
              <a:xfrm>
                <a:off x="4383076" y="2351618"/>
                <a:ext cx="283346" cy="260960"/>
              </a:xfrm>
              <a:custGeom>
                <a:avLst/>
                <a:gdLst/>
                <a:ahLst/>
                <a:cxnLst>
                  <a:cxn ang="0">
                    <a:pos x="131" y="70"/>
                  </a:cxn>
                  <a:cxn ang="0">
                    <a:pos x="120" y="59"/>
                  </a:cxn>
                  <a:cxn ang="0">
                    <a:pos x="145" y="32"/>
                  </a:cxn>
                  <a:cxn ang="0">
                    <a:pos x="111" y="0"/>
                  </a:cxn>
                  <a:cxn ang="0">
                    <a:pos x="86" y="26"/>
                  </a:cxn>
                  <a:cxn ang="0">
                    <a:pos x="73" y="12"/>
                  </a:cxn>
                  <a:cxn ang="0">
                    <a:pos x="57" y="29"/>
                  </a:cxn>
                  <a:cxn ang="0">
                    <a:pos x="70" y="41"/>
                  </a:cxn>
                  <a:cxn ang="0">
                    <a:pos x="18" y="94"/>
                  </a:cxn>
                  <a:cxn ang="0">
                    <a:pos x="17" y="110"/>
                  </a:cxn>
                  <a:cxn ang="0">
                    <a:pos x="0" y="125"/>
                  </a:cxn>
                  <a:cxn ang="0">
                    <a:pos x="20" y="145"/>
                  </a:cxn>
                  <a:cxn ang="0">
                    <a:pos x="36" y="130"/>
                  </a:cxn>
                  <a:cxn ang="0">
                    <a:pos x="52" y="127"/>
                  </a:cxn>
                  <a:cxn ang="0">
                    <a:pos x="104" y="75"/>
                  </a:cxn>
                  <a:cxn ang="0">
                    <a:pos x="116" y="87"/>
                  </a:cxn>
                  <a:cxn ang="0">
                    <a:pos x="131" y="70"/>
                  </a:cxn>
                  <a:cxn ang="0">
                    <a:pos x="49" y="122"/>
                  </a:cxn>
                  <a:cxn ang="0">
                    <a:pos x="33" y="124"/>
                  </a:cxn>
                  <a:cxn ang="0">
                    <a:pos x="20" y="136"/>
                  </a:cxn>
                  <a:cxn ang="0">
                    <a:pos x="10" y="125"/>
                  </a:cxn>
                  <a:cxn ang="0">
                    <a:pos x="22" y="113"/>
                  </a:cxn>
                  <a:cxn ang="0">
                    <a:pos x="24" y="97"/>
                  </a:cxn>
                  <a:cxn ang="0">
                    <a:pos x="74" y="46"/>
                  </a:cxn>
                  <a:cxn ang="0">
                    <a:pos x="100" y="70"/>
                  </a:cxn>
                  <a:cxn ang="0">
                    <a:pos x="49" y="122"/>
                  </a:cxn>
                </a:cxnLst>
                <a:rect l="0" t="0" r="r" b="b"/>
                <a:pathLst>
                  <a:path w="145" h="145">
                    <a:moveTo>
                      <a:pt x="131" y="70"/>
                    </a:moveTo>
                    <a:lnTo>
                      <a:pt x="120" y="59"/>
                    </a:lnTo>
                    <a:lnTo>
                      <a:pt x="145" y="32"/>
                    </a:lnTo>
                    <a:lnTo>
                      <a:pt x="111" y="0"/>
                    </a:lnTo>
                    <a:lnTo>
                      <a:pt x="86" y="26"/>
                    </a:lnTo>
                    <a:lnTo>
                      <a:pt x="73" y="12"/>
                    </a:lnTo>
                    <a:lnTo>
                      <a:pt x="57" y="29"/>
                    </a:lnTo>
                    <a:lnTo>
                      <a:pt x="70" y="41"/>
                    </a:lnTo>
                    <a:lnTo>
                      <a:pt x="18" y="94"/>
                    </a:lnTo>
                    <a:lnTo>
                      <a:pt x="17" y="110"/>
                    </a:lnTo>
                    <a:lnTo>
                      <a:pt x="0" y="125"/>
                    </a:lnTo>
                    <a:lnTo>
                      <a:pt x="20" y="145"/>
                    </a:lnTo>
                    <a:lnTo>
                      <a:pt x="36" y="130"/>
                    </a:lnTo>
                    <a:lnTo>
                      <a:pt x="52" y="127"/>
                    </a:lnTo>
                    <a:lnTo>
                      <a:pt x="104" y="75"/>
                    </a:lnTo>
                    <a:lnTo>
                      <a:pt x="116" y="87"/>
                    </a:lnTo>
                    <a:lnTo>
                      <a:pt x="131" y="70"/>
                    </a:lnTo>
                    <a:close/>
                    <a:moveTo>
                      <a:pt x="49" y="122"/>
                    </a:moveTo>
                    <a:lnTo>
                      <a:pt x="33" y="124"/>
                    </a:lnTo>
                    <a:lnTo>
                      <a:pt x="20" y="136"/>
                    </a:lnTo>
                    <a:lnTo>
                      <a:pt x="10" y="125"/>
                    </a:lnTo>
                    <a:lnTo>
                      <a:pt x="22" y="113"/>
                    </a:lnTo>
                    <a:lnTo>
                      <a:pt x="24" y="97"/>
                    </a:lnTo>
                    <a:lnTo>
                      <a:pt x="74" y="46"/>
                    </a:lnTo>
                    <a:lnTo>
                      <a:pt x="100" y="70"/>
                    </a:lnTo>
                    <a:lnTo>
                      <a:pt x="49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4963447" y="3321668"/>
                <a:ext cx="336107" cy="350946"/>
              </a:xfrm>
              <a:custGeom>
                <a:avLst/>
                <a:gdLst/>
                <a:ahLst/>
                <a:cxnLst>
                  <a:cxn ang="0">
                    <a:pos x="130" y="135"/>
                  </a:cxn>
                  <a:cxn ang="0">
                    <a:pos x="128" y="87"/>
                  </a:cxn>
                  <a:cxn ang="0">
                    <a:pos x="145" y="50"/>
                  </a:cxn>
                  <a:cxn ang="0">
                    <a:pos x="96" y="0"/>
                  </a:cxn>
                  <a:cxn ang="0">
                    <a:pos x="46" y="50"/>
                  </a:cxn>
                  <a:cxn ang="0">
                    <a:pos x="66" y="90"/>
                  </a:cxn>
                  <a:cxn ang="0">
                    <a:pos x="60" y="133"/>
                  </a:cxn>
                  <a:cxn ang="0">
                    <a:pos x="18" y="187"/>
                  </a:cxn>
                  <a:cxn ang="0">
                    <a:pos x="0" y="187"/>
                  </a:cxn>
                  <a:cxn ang="0">
                    <a:pos x="0" y="215"/>
                  </a:cxn>
                  <a:cxn ang="0">
                    <a:pos x="191" y="215"/>
                  </a:cxn>
                  <a:cxn ang="0">
                    <a:pos x="191" y="187"/>
                  </a:cxn>
                  <a:cxn ang="0">
                    <a:pos x="173" y="187"/>
                  </a:cxn>
                  <a:cxn ang="0">
                    <a:pos x="130" y="135"/>
                  </a:cxn>
                </a:cxnLst>
                <a:rect l="0" t="0" r="r" b="b"/>
                <a:pathLst>
                  <a:path w="191" h="215">
                    <a:moveTo>
                      <a:pt x="130" y="135"/>
                    </a:moveTo>
                    <a:cubicBezTo>
                      <a:pt x="125" y="120"/>
                      <a:pt x="126" y="100"/>
                      <a:pt x="128" y="87"/>
                    </a:cubicBezTo>
                    <a:cubicBezTo>
                      <a:pt x="139" y="78"/>
                      <a:pt x="145" y="65"/>
                      <a:pt x="145" y="50"/>
                    </a:cubicBezTo>
                    <a:cubicBezTo>
                      <a:pt x="145" y="22"/>
                      <a:pt x="123" y="0"/>
                      <a:pt x="96" y="0"/>
                    </a:cubicBezTo>
                    <a:cubicBezTo>
                      <a:pt x="68" y="0"/>
                      <a:pt x="46" y="22"/>
                      <a:pt x="46" y="50"/>
                    </a:cubicBezTo>
                    <a:cubicBezTo>
                      <a:pt x="46" y="66"/>
                      <a:pt x="54" y="81"/>
                      <a:pt x="66" y="90"/>
                    </a:cubicBezTo>
                    <a:cubicBezTo>
                      <a:pt x="67" y="102"/>
                      <a:pt x="66" y="118"/>
                      <a:pt x="60" y="133"/>
                    </a:cubicBezTo>
                    <a:cubicBezTo>
                      <a:pt x="51" y="158"/>
                      <a:pt x="24" y="182"/>
                      <a:pt x="18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187"/>
                      <a:pt x="191" y="187"/>
                      <a:pt x="191" y="187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67" y="182"/>
                      <a:pt x="137" y="156"/>
                      <a:pt x="130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Freeform 62"/>
              <p:cNvSpPr>
                <a:spLocks noEditPoints="1"/>
              </p:cNvSpPr>
              <p:nvPr/>
            </p:nvSpPr>
            <p:spPr bwMode="auto">
              <a:xfrm>
                <a:off x="1774337" y="1179999"/>
                <a:ext cx="138742" cy="125981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1" y="70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70"/>
                  </a:cxn>
                  <a:cxn ang="0">
                    <a:pos x="20" y="32"/>
                  </a:cxn>
                  <a:cxn ang="0">
                    <a:pos x="32" y="32"/>
                  </a:cxn>
                  <a:cxn ang="0">
                    <a:pos x="32" y="19"/>
                  </a:cxn>
                  <a:cxn ang="0">
                    <a:pos x="39" y="19"/>
                  </a:cxn>
                  <a:cxn ang="0">
                    <a:pos x="39" y="32"/>
                  </a:cxn>
                  <a:cxn ang="0">
                    <a:pos x="51" y="32"/>
                  </a:cxn>
                  <a:cxn ang="0">
                    <a:pos x="51" y="39"/>
                  </a:cxn>
                  <a:cxn ang="0">
                    <a:pos x="39" y="39"/>
                  </a:cxn>
                  <a:cxn ang="0">
                    <a:pos x="39" y="51"/>
                  </a:cxn>
                  <a:cxn ang="0">
                    <a:pos x="32" y="51"/>
                  </a:cxn>
                  <a:cxn ang="0">
                    <a:pos x="32" y="39"/>
                  </a:cxn>
                  <a:cxn ang="0">
                    <a:pos x="20" y="39"/>
                  </a:cxn>
                  <a:cxn ang="0">
                    <a:pos x="20" y="32"/>
                  </a:cxn>
                </a:cxnLst>
                <a:rect l="0" t="0" r="r" b="b"/>
                <a:pathLst>
                  <a:path w="71" h="70">
                    <a:moveTo>
                      <a:pt x="0" y="70"/>
                    </a:moveTo>
                    <a:lnTo>
                      <a:pt x="71" y="70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70"/>
                    </a:lnTo>
                    <a:close/>
                    <a:moveTo>
                      <a:pt x="20" y="32"/>
                    </a:moveTo>
                    <a:lnTo>
                      <a:pt x="32" y="32"/>
                    </a:lnTo>
                    <a:lnTo>
                      <a:pt x="32" y="19"/>
                    </a:lnTo>
                    <a:lnTo>
                      <a:pt x="39" y="19"/>
                    </a:lnTo>
                    <a:lnTo>
                      <a:pt x="39" y="32"/>
                    </a:lnTo>
                    <a:lnTo>
                      <a:pt x="51" y="32"/>
                    </a:lnTo>
                    <a:lnTo>
                      <a:pt x="51" y="39"/>
                    </a:lnTo>
                    <a:lnTo>
                      <a:pt x="39" y="39"/>
                    </a:lnTo>
                    <a:lnTo>
                      <a:pt x="39" y="51"/>
                    </a:lnTo>
                    <a:lnTo>
                      <a:pt x="32" y="51"/>
                    </a:lnTo>
                    <a:lnTo>
                      <a:pt x="32" y="39"/>
                    </a:lnTo>
                    <a:lnTo>
                      <a:pt x="20" y="39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" name="Freeform 63"/>
              <p:cNvSpPr>
                <a:spLocks noEditPoints="1"/>
              </p:cNvSpPr>
              <p:nvPr/>
            </p:nvSpPr>
            <p:spPr bwMode="auto">
              <a:xfrm>
                <a:off x="1774337" y="1320377"/>
                <a:ext cx="138742" cy="12418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71" y="69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20" y="31"/>
                  </a:cxn>
                  <a:cxn ang="0">
                    <a:pos x="51" y="31"/>
                  </a:cxn>
                  <a:cxn ang="0">
                    <a:pos x="51" y="38"/>
                  </a:cxn>
                  <a:cxn ang="0">
                    <a:pos x="20" y="38"/>
                  </a:cxn>
                  <a:cxn ang="0">
                    <a:pos x="20" y="31"/>
                  </a:cxn>
                </a:cxnLst>
                <a:rect l="0" t="0" r="r" b="b"/>
                <a:pathLst>
                  <a:path w="71" h="69">
                    <a:moveTo>
                      <a:pt x="0" y="69"/>
                    </a:moveTo>
                    <a:lnTo>
                      <a:pt x="71" y="69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20" y="31"/>
                    </a:moveTo>
                    <a:lnTo>
                      <a:pt x="51" y="31"/>
                    </a:lnTo>
                    <a:lnTo>
                      <a:pt x="51" y="38"/>
                    </a:lnTo>
                    <a:lnTo>
                      <a:pt x="20" y="3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" name="Freeform 64"/>
              <p:cNvSpPr>
                <a:spLocks noEditPoints="1"/>
              </p:cNvSpPr>
              <p:nvPr/>
            </p:nvSpPr>
            <p:spPr bwMode="auto">
              <a:xfrm>
                <a:off x="1934574" y="1179999"/>
                <a:ext cx="136788" cy="1259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"/>
                  </a:cxn>
                  <a:cxn ang="0">
                    <a:pos x="70" y="70"/>
                  </a:cxn>
                  <a:cxn ang="0">
                    <a:pos x="70" y="0"/>
                  </a:cxn>
                  <a:cxn ang="0">
                    <a:pos x="0" y="0"/>
                  </a:cxn>
                  <a:cxn ang="0">
                    <a:pos x="51" y="43"/>
                  </a:cxn>
                  <a:cxn ang="0">
                    <a:pos x="46" y="49"/>
                  </a:cxn>
                  <a:cxn ang="0">
                    <a:pos x="38" y="40"/>
                  </a:cxn>
                  <a:cxn ang="0">
                    <a:pos x="29" y="49"/>
                  </a:cxn>
                  <a:cxn ang="0">
                    <a:pos x="24" y="43"/>
                  </a:cxn>
                  <a:cxn ang="0">
                    <a:pos x="32" y="35"/>
                  </a:cxn>
                  <a:cxn ang="0">
                    <a:pos x="24" y="26"/>
                  </a:cxn>
                  <a:cxn ang="0">
                    <a:pos x="29" y="22"/>
                  </a:cxn>
                  <a:cxn ang="0">
                    <a:pos x="38" y="30"/>
                  </a:cxn>
                  <a:cxn ang="0">
                    <a:pos x="46" y="22"/>
                  </a:cxn>
                  <a:cxn ang="0">
                    <a:pos x="51" y="26"/>
                  </a:cxn>
                  <a:cxn ang="0">
                    <a:pos x="42" y="35"/>
                  </a:cxn>
                  <a:cxn ang="0">
                    <a:pos x="51" y="43"/>
                  </a:cxn>
                </a:cxnLst>
                <a:rect l="0" t="0" r="r" b="b"/>
                <a:pathLst>
                  <a:path w="70" h="70">
                    <a:moveTo>
                      <a:pt x="0" y="0"/>
                    </a:moveTo>
                    <a:lnTo>
                      <a:pt x="0" y="70"/>
                    </a:lnTo>
                    <a:lnTo>
                      <a:pt x="70" y="70"/>
                    </a:lnTo>
                    <a:lnTo>
                      <a:pt x="70" y="0"/>
                    </a:lnTo>
                    <a:lnTo>
                      <a:pt x="0" y="0"/>
                    </a:lnTo>
                    <a:close/>
                    <a:moveTo>
                      <a:pt x="51" y="43"/>
                    </a:moveTo>
                    <a:lnTo>
                      <a:pt x="46" y="49"/>
                    </a:lnTo>
                    <a:lnTo>
                      <a:pt x="38" y="40"/>
                    </a:lnTo>
                    <a:lnTo>
                      <a:pt x="29" y="49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24" y="26"/>
                    </a:lnTo>
                    <a:lnTo>
                      <a:pt x="29" y="22"/>
                    </a:lnTo>
                    <a:lnTo>
                      <a:pt x="38" y="30"/>
                    </a:lnTo>
                    <a:lnTo>
                      <a:pt x="46" y="22"/>
                    </a:lnTo>
                    <a:lnTo>
                      <a:pt x="51" y="26"/>
                    </a:lnTo>
                    <a:lnTo>
                      <a:pt x="42" y="35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" name="Freeform 65"/>
              <p:cNvSpPr>
                <a:spLocks noEditPoints="1"/>
              </p:cNvSpPr>
              <p:nvPr/>
            </p:nvSpPr>
            <p:spPr bwMode="auto">
              <a:xfrm>
                <a:off x="1934574" y="1320377"/>
                <a:ext cx="136788" cy="12418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77"/>
                  </a:cxn>
                  <a:cxn ang="0">
                    <a:pos x="7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47" y="56"/>
                  </a:cxn>
                  <a:cxn ang="0">
                    <a:pos x="46" y="58"/>
                  </a:cxn>
                  <a:cxn ang="0">
                    <a:pos x="44" y="60"/>
                  </a:cxn>
                  <a:cxn ang="0">
                    <a:pos x="41" y="60"/>
                  </a:cxn>
                  <a:cxn ang="0">
                    <a:pos x="39" y="60"/>
                  </a:cxn>
                  <a:cxn ang="0">
                    <a:pos x="37" y="58"/>
                  </a:cxn>
                  <a:cxn ang="0">
                    <a:pos x="35" y="56"/>
                  </a:cxn>
                  <a:cxn ang="0">
                    <a:pos x="35" y="54"/>
                  </a:cxn>
                  <a:cxn ang="0">
                    <a:pos x="35" y="51"/>
                  </a:cxn>
                  <a:cxn ang="0">
                    <a:pos x="37" y="49"/>
                  </a:cxn>
                  <a:cxn ang="0">
                    <a:pos x="39" y="48"/>
                  </a:cxn>
                  <a:cxn ang="0">
                    <a:pos x="41" y="47"/>
                  </a:cxn>
                  <a:cxn ang="0">
                    <a:pos x="44" y="48"/>
                  </a:cxn>
                  <a:cxn ang="0">
                    <a:pos x="46" y="49"/>
                  </a:cxn>
                  <a:cxn ang="0">
                    <a:pos x="47" y="51"/>
                  </a:cxn>
                  <a:cxn ang="0">
                    <a:pos x="47" y="54"/>
                  </a:cxn>
                  <a:cxn ang="0">
                    <a:pos x="47" y="56"/>
                  </a:cxn>
                  <a:cxn ang="0">
                    <a:pos x="35" y="20"/>
                  </a:cxn>
                  <a:cxn ang="0">
                    <a:pos x="37" y="18"/>
                  </a:cxn>
                  <a:cxn ang="0">
                    <a:pos x="39" y="17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47" y="23"/>
                  </a:cxn>
                  <a:cxn ang="0">
                    <a:pos x="47" y="25"/>
                  </a:cxn>
                  <a:cxn ang="0">
                    <a:pos x="46" y="27"/>
                  </a:cxn>
                  <a:cxn ang="0">
                    <a:pos x="44" y="29"/>
                  </a:cxn>
                  <a:cxn ang="0">
                    <a:pos x="41" y="29"/>
                  </a:cxn>
                  <a:cxn ang="0">
                    <a:pos x="39" y="29"/>
                  </a:cxn>
                  <a:cxn ang="0">
                    <a:pos x="37" y="27"/>
                  </a:cxn>
                  <a:cxn ang="0">
                    <a:pos x="35" y="25"/>
                  </a:cxn>
                  <a:cxn ang="0">
                    <a:pos x="35" y="23"/>
                  </a:cxn>
                  <a:cxn ang="0">
                    <a:pos x="35" y="20"/>
                  </a:cxn>
                  <a:cxn ang="0">
                    <a:pos x="24" y="34"/>
                  </a:cxn>
                  <a:cxn ang="0">
                    <a:pos x="59" y="34"/>
                  </a:cxn>
                  <a:cxn ang="0">
                    <a:pos x="59" y="43"/>
                  </a:cxn>
                  <a:cxn ang="0">
                    <a:pos x="24" y="43"/>
                  </a:cxn>
                  <a:cxn ang="0">
                    <a:pos x="24" y="34"/>
                  </a:cxn>
                </a:cxnLst>
                <a:rect l="0" t="0" r="r" b="b"/>
                <a:pathLst>
                  <a:path w="78" h="77">
                    <a:moveTo>
                      <a:pt x="0" y="77"/>
                    </a:move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7"/>
                    </a:lnTo>
                    <a:close/>
                    <a:moveTo>
                      <a:pt x="47" y="56"/>
                    </a:moveTo>
                    <a:cubicBezTo>
                      <a:pt x="47" y="57"/>
                      <a:pt x="46" y="58"/>
                      <a:pt x="46" y="58"/>
                    </a:cubicBezTo>
                    <a:cubicBezTo>
                      <a:pt x="45" y="59"/>
                      <a:pt x="44" y="59"/>
                      <a:pt x="44" y="60"/>
                    </a:cubicBezTo>
                    <a:cubicBezTo>
                      <a:pt x="43" y="60"/>
                      <a:pt x="42" y="60"/>
                      <a:pt x="41" y="60"/>
                    </a:cubicBezTo>
                    <a:cubicBezTo>
                      <a:pt x="40" y="60"/>
                      <a:pt x="39" y="60"/>
                      <a:pt x="39" y="60"/>
                    </a:cubicBezTo>
                    <a:cubicBezTo>
                      <a:pt x="38" y="59"/>
                      <a:pt x="37" y="59"/>
                      <a:pt x="37" y="58"/>
                    </a:cubicBezTo>
                    <a:cubicBezTo>
                      <a:pt x="36" y="58"/>
                      <a:pt x="35" y="57"/>
                      <a:pt x="35" y="56"/>
                    </a:cubicBezTo>
                    <a:cubicBezTo>
                      <a:pt x="35" y="56"/>
                      <a:pt x="35" y="55"/>
                      <a:pt x="35" y="54"/>
                    </a:cubicBezTo>
                    <a:cubicBezTo>
                      <a:pt x="35" y="53"/>
                      <a:pt x="35" y="52"/>
                      <a:pt x="35" y="51"/>
                    </a:cubicBezTo>
                    <a:cubicBezTo>
                      <a:pt x="35" y="51"/>
                      <a:pt x="36" y="50"/>
                      <a:pt x="37" y="49"/>
                    </a:cubicBezTo>
                    <a:cubicBezTo>
                      <a:pt x="37" y="49"/>
                      <a:pt x="38" y="48"/>
                      <a:pt x="39" y="48"/>
                    </a:cubicBezTo>
                    <a:cubicBezTo>
                      <a:pt x="39" y="48"/>
                      <a:pt x="40" y="47"/>
                      <a:pt x="41" y="47"/>
                    </a:cubicBezTo>
                    <a:cubicBezTo>
                      <a:pt x="42" y="47"/>
                      <a:pt x="43" y="48"/>
                      <a:pt x="44" y="48"/>
                    </a:cubicBezTo>
                    <a:cubicBezTo>
                      <a:pt x="44" y="48"/>
                      <a:pt x="45" y="49"/>
                      <a:pt x="46" y="49"/>
                    </a:cubicBezTo>
                    <a:cubicBezTo>
                      <a:pt x="46" y="50"/>
                      <a:pt x="47" y="51"/>
                      <a:pt x="47" y="51"/>
                    </a:cubicBezTo>
                    <a:cubicBezTo>
                      <a:pt x="47" y="52"/>
                      <a:pt x="47" y="53"/>
                      <a:pt x="47" y="54"/>
                    </a:cubicBezTo>
                    <a:cubicBezTo>
                      <a:pt x="47" y="55"/>
                      <a:pt x="47" y="56"/>
                      <a:pt x="47" y="56"/>
                    </a:cubicBezTo>
                    <a:close/>
                    <a:moveTo>
                      <a:pt x="35" y="20"/>
                    </a:moveTo>
                    <a:cubicBezTo>
                      <a:pt x="35" y="19"/>
                      <a:pt x="36" y="19"/>
                      <a:pt x="37" y="18"/>
                    </a:cubicBezTo>
                    <a:cubicBezTo>
                      <a:pt x="37" y="18"/>
                      <a:pt x="38" y="17"/>
                      <a:pt x="39" y="17"/>
                    </a:cubicBezTo>
                    <a:cubicBezTo>
                      <a:pt x="39" y="16"/>
                      <a:pt x="40" y="16"/>
                      <a:pt x="41" y="16"/>
                    </a:cubicBezTo>
                    <a:cubicBezTo>
                      <a:pt x="42" y="16"/>
                      <a:pt x="43" y="16"/>
                      <a:pt x="44" y="17"/>
                    </a:cubicBezTo>
                    <a:cubicBezTo>
                      <a:pt x="44" y="17"/>
                      <a:pt x="45" y="18"/>
                      <a:pt x="46" y="18"/>
                    </a:cubicBezTo>
                    <a:cubicBezTo>
                      <a:pt x="46" y="19"/>
                      <a:pt x="47" y="19"/>
                      <a:pt x="47" y="20"/>
                    </a:cubicBezTo>
                    <a:cubicBezTo>
                      <a:pt x="47" y="21"/>
                      <a:pt x="47" y="22"/>
                      <a:pt x="47" y="23"/>
                    </a:cubicBezTo>
                    <a:cubicBezTo>
                      <a:pt x="47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5" y="28"/>
                      <a:pt x="44" y="28"/>
                      <a:pt x="44" y="29"/>
                    </a:cubicBezTo>
                    <a:cubicBezTo>
                      <a:pt x="43" y="29"/>
                      <a:pt x="42" y="29"/>
                      <a:pt x="41" y="29"/>
                    </a:cubicBezTo>
                    <a:cubicBezTo>
                      <a:pt x="40" y="29"/>
                      <a:pt x="39" y="29"/>
                      <a:pt x="39" y="29"/>
                    </a:cubicBezTo>
                    <a:cubicBezTo>
                      <a:pt x="38" y="28"/>
                      <a:pt x="37" y="28"/>
                      <a:pt x="37" y="27"/>
                    </a:cubicBezTo>
                    <a:cubicBezTo>
                      <a:pt x="36" y="27"/>
                      <a:pt x="35" y="26"/>
                      <a:pt x="35" y="25"/>
                    </a:cubicBezTo>
                    <a:cubicBezTo>
                      <a:pt x="35" y="25"/>
                      <a:pt x="35" y="24"/>
                      <a:pt x="35" y="23"/>
                    </a:cubicBezTo>
                    <a:cubicBezTo>
                      <a:pt x="35" y="22"/>
                      <a:pt x="35" y="21"/>
                      <a:pt x="35" y="20"/>
                    </a:cubicBezTo>
                    <a:close/>
                    <a:moveTo>
                      <a:pt x="24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24" y="43"/>
                      <a:pt x="24" y="43"/>
                      <a:pt x="24" y="43"/>
                    </a:cubicBez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293121" y="3478244"/>
                <a:ext cx="275530" cy="302353"/>
              </a:xfrm>
              <a:custGeom>
                <a:avLst/>
                <a:gdLst/>
                <a:ahLst/>
                <a:cxnLst>
                  <a:cxn ang="0">
                    <a:pos x="10" y="133"/>
                  </a:cxn>
                  <a:cxn ang="0">
                    <a:pos x="26" y="140"/>
                  </a:cxn>
                  <a:cxn ang="0">
                    <a:pos x="48" y="118"/>
                  </a:cxn>
                  <a:cxn ang="0">
                    <a:pos x="26" y="96"/>
                  </a:cxn>
                  <a:cxn ang="0">
                    <a:pos x="10" y="103"/>
                  </a:cxn>
                  <a:cxn ang="0">
                    <a:pos x="1" y="103"/>
                  </a:cxn>
                  <a:cxn ang="0">
                    <a:pos x="1" y="52"/>
                  </a:cxn>
                  <a:cxn ang="0">
                    <a:pos x="64" y="52"/>
                  </a:cxn>
                  <a:cxn ang="0">
                    <a:pos x="64" y="44"/>
                  </a:cxn>
                  <a:cxn ang="0">
                    <a:pos x="56" y="25"/>
                  </a:cxn>
                  <a:cxn ang="0">
                    <a:pos x="82" y="0"/>
                  </a:cxn>
                  <a:cxn ang="0">
                    <a:pos x="107" y="26"/>
                  </a:cxn>
                  <a:cxn ang="0">
                    <a:pos x="100" y="44"/>
                  </a:cxn>
                  <a:cxn ang="0">
                    <a:pos x="99" y="52"/>
                  </a:cxn>
                  <a:cxn ang="0">
                    <a:pos x="156" y="52"/>
                  </a:cxn>
                  <a:cxn ang="0">
                    <a:pos x="156" y="103"/>
                  </a:cxn>
                  <a:cxn ang="0">
                    <a:pos x="148" y="103"/>
                  </a:cxn>
                  <a:cxn ang="0">
                    <a:pos x="133" y="96"/>
                  </a:cxn>
                  <a:cxn ang="0">
                    <a:pos x="111" y="118"/>
                  </a:cxn>
                  <a:cxn ang="0">
                    <a:pos x="133" y="140"/>
                  </a:cxn>
                  <a:cxn ang="0">
                    <a:pos x="148" y="134"/>
                  </a:cxn>
                  <a:cxn ang="0">
                    <a:pos x="156" y="134"/>
                  </a:cxn>
                  <a:cxn ang="0">
                    <a:pos x="156" y="186"/>
                  </a:cxn>
                  <a:cxn ang="0">
                    <a:pos x="96" y="186"/>
                  </a:cxn>
                  <a:cxn ang="0">
                    <a:pos x="96" y="180"/>
                  </a:cxn>
                  <a:cxn ang="0">
                    <a:pos x="103" y="165"/>
                  </a:cxn>
                  <a:cxn ang="0">
                    <a:pos x="81" y="143"/>
                  </a:cxn>
                  <a:cxn ang="0">
                    <a:pos x="59" y="165"/>
                  </a:cxn>
                  <a:cxn ang="0">
                    <a:pos x="66" y="180"/>
                  </a:cxn>
                  <a:cxn ang="0">
                    <a:pos x="66" y="186"/>
                  </a:cxn>
                  <a:cxn ang="0">
                    <a:pos x="0" y="186"/>
                  </a:cxn>
                  <a:cxn ang="0">
                    <a:pos x="1" y="133"/>
                  </a:cxn>
                  <a:cxn ang="0">
                    <a:pos x="10" y="133"/>
                  </a:cxn>
                </a:cxnLst>
                <a:rect l="0" t="0" r="r" b="b"/>
                <a:pathLst>
                  <a:path w="156" h="186">
                    <a:moveTo>
                      <a:pt x="10" y="133"/>
                    </a:moveTo>
                    <a:cubicBezTo>
                      <a:pt x="14" y="137"/>
                      <a:pt x="20" y="140"/>
                      <a:pt x="26" y="140"/>
                    </a:cubicBezTo>
                    <a:cubicBezTo>
                      <a:pt x="38" y="140"/>
                      <a:pt x="48" y="130"/>
                      <a:pt x="48" y="118"/>
                    </a:cubicBezTo>
                    <a:cubicBezTo>
                      <a:pt x="48" y="106"/>
                      <a:pt x="38" y="96"/>
                      <a:pt x="26" y="96"/>
                    </a:cubicBezTo>
                    <a:cubicBezTo>
                      <a:pt x="20" y="96"/>
                      <a:pt x="14" y="99"/>
                      <a:pt x="10" y="103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59" y="39"/>
                      <a:pt x="56" y="33"/>
                      <a:pt x="56" y="25"/>
                    </a:cubicBezTo>
                    <a:cubicBezTo>
                      <a:pt x="56" y="11"/>
                      <a:pt x="68" y="0"/>
                      <a:pt x="82" y="0"/>
                    </a:cubicBezTo>
                    <a:cubicBezTo>
                      <a:pt x="96" y="0"/>
                      <a:pt x="107" y="11"/>
                      <a:pt x="107" y="26"/>
                    </a:cubicBezTo>
                    <a:cubicBezTo>
                      <a:pt x="107" y="33"/>
                      <a:pt x="104" y="39"/>
                      <a:pt x="100" y="44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4" y="99"/>
                      <a:pt x="139" y="96"/>
                      <a:pt x="133" y="96"/>
                    </a:cubicBezTo>
                    <a:cubicBezTo>
                      <a:pt x="121" y="96"/>
                      <a:pt x="111" y="106"/>
                      <a:pt x="111" y="118"/>
                    </a:cubicBezTo>
                    <a:cubicBezTo>
                      <a:pt x="111" y="130"/>
                      <a:pt x="120" y="140"/>
                      <a:pt x="133" y="140"/>
                    </a:cubicBezTo>
                    <a:cubicBezTo>
                      <a:pt x="139" y="140"/>
                      <a:pt x="144" y="138"/>
                      <a:pt x="148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96" y="186"/>
                      <a:pt x="96" y="186"/>
                      <a:pt x="96" y="186"/>
                    </a:cubicBezTo>
                    <a:cubicBezTo>
                      <a:pt x="96" y="180"/>
                      <a:pt x="96" y="180"/>
                      <a:pt x="96" y="180"/>
                    </a:cubicBezTo>
                    <a:cubicBezTo>
                      <a:pt x="100" y="176"/>
                      <a:pt x="103" y="171"/>
                      <a:pt x="103" y="165"/>
                    </a:cubicBezTo>
                    <a:cubicBezTo>
                      <a:pt x="103" y="153"/>
                      <a:pt x="93" y="143"/>
                      <a:pt x="81" y="143"/>
                    </a:cubicBezTo>
                    <a:cubicBezTo>
                      <a:pt x="69" y="143"/>
                      <a:pt x="59" y="152"/>
                      <a:pt x="59" y="165"/>
                    </a:cubicBezTo>
                    <a:cubicBezTo>
                      <a:pt x="59" y="171"/>
                      <a:pt x="62" y="176"/>
                      <a:pt x="66" y="180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" y="133"/>
                      <a:pt x="1" y="133"/>
                      <a:pt x="1" y="133"/>
                    </a:cubicBezTo>
                    <a:lnTo>
                      <a:pt x="10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" name="Rectangle 67"/>
              <p:cNvSpPr>
                <a:spLocks noChangeArrowheads="1"/>
              </p:cNvSpPr>
              <p:nvPr/>
            </p:nvSpPr>
            <p:spPr bwMode="auto">
              <a:xfrm>
                <a:off x="3275095" y="2958124"/>
                <a:ext cx="89889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3228196" y="2608978"/>
                <a:ext cx="183686" cy="332949"/>
              </a:xfrm>
              <a:custGeom>
                <a:avLst/>
                <a:gdLst/>
                <a:ahLst/>
                <a:cxnLst>
                  <a:cxn ang="0">
                    <a:pos x="104" y="124"/>
                  </a:cxn>
                  <a:cxn ang="0">
                    <a:pos x="92" y="87"/>
                  </a:cxn>
                  <a:cxn ang="0">
                    <a:pos x="66" y="17"/>
                  </a:cxn>
                  <a:cxn ang="0">
                    <a:pos x="71" y="9"/>
                  </a:cxn>
                  <a:cxn ang="0">
                    <a:pos x="62" y="0"/>
                  </a:cxn>
                  <a:cxn ang="0">
                    <a:pos x="56" y="3"/>
                  </a:cxn>
                  <a:cxn ang="0">
                    <a:pos x="56" y="99"/>
                  </a:cxn>
                  <a:cxn ang="0">
                    <a:pos x="66" y="113"/>
                  </a:cxn>
                  <a:cxn ang="0">
                    <a:pos x="52" y="127"/>
                  </a:cxn>
                  <a:cxn ang="0">
                    <a:pos x="38" y="113"/>
                  </a:cxn>
                  <a:cxn ang="0">
                    <a:pos x="48" y="99"/>
                  </a:cxn>
                  <a:cxn ang="0">
                    <a:pos x="48" y="3"/>
                  </a:cxn>
                  <a:cxn ang="0">
                    <a:pos x="42" y="0"/>
                  </a:cxn>
                  <a:cxn ang="0">
                    <a:pos x="33" y="9"/>
                  </a:cxn>
                  <a:cxn ang="0">
                    <a:pos x="38" y="17"/>
                  </a:cxn>
                  <a:cxn ang="0">
                    <a:pos x="9" y="90"/>
                  </a:cxn>
                  <a:cxn ang="0">
                    <a:pos x="0" y="124"/>
                  </a:cxn>
                  <a:cxn ang="0">
                    <a:pos x="16" y="167"/>
                  </a:cxn>
                  <a:cxn ang="0">
                    <a:pos x="12" y="205"/>
                  </a:cxn>
                  <a:cxn ang="0">
                    <a:pos x="91" y="205"/>
                  </a:cxn>
                  <a:cxn ang="0">
                    <a:pos x="87" y="167"/>
                  </a:cxn>
                  <a:cxn ang="0">
                    <a:pos x="104" y="124"/>
                  </a:cxn>
                </a:cxnLst>
                <a:rect l="0" t="0" r="r" b="b"/>
                <a:pathLst>
                  <a:path w="104" h="205">
                    <a:moveTo>
                      <a:pt x="104" y="124"/>
                    </a:moveTo>
                    <a:cubicBezTo>
                      <a:pt x="104" y="110"/>
                      <a:pt x="100" y="97"/>
                      <a:pt x="92" y="87"/>
                    </a:cubicBezTo>
                    <a:cubicBezTo>
                      <a:pt x="85" y="74"/>
                      <a:pt x="72" y="55"/>
                      <a:pt x="66" y="17"/>
                    </a:cubicBezTo>
                    <a:cubicBezTo>
                      <a:pt x="69" y="15"/>
                      <a:pt x="71" y="13"/>
                      <a:pt x="71" y="9"/>
                    </a:cubicBezTo>
                    <a:cubicBezTo>
                      <a:pt x="71" y="4"/>
                      <a:pt x="67" y="0"/>
                      <a:pt x="62" y="0"/>
                    </a:cubicBezTo>
                    <a:cubicBezTo>
                      <a:pt x="60" y="0"/>
                      <a:pt x="58" y="2"/>
                      <a:pt x="56" y="3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62" y="101"/>
                      <a:pt x="66" y="106"/>
                      <a:pt x="66" y="113"/>
                    </a:cubicBezTo>
                    <a:cubicBezTo>
                      <a:pt x="66" y="120"/>
                      <a:pt x="59" y="127"/>
                      <a:pt x="52" y="127"/>
                    </a:cubicBezTo>
                    <a:cubicBezTo>
                      <a:pt x="44" y="127"/>
                      <a:pt x="38" y="120"/>
                      <a:pt x="38" y="113"/>
                    </a:cubicBezTo>
                    <a:cubicBezTo>
                      <a:pt x="38" y="106"/>
                      <a:pt x="42" y="101"/>
                      <a:pt x="48" y="99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2"/>
                      <a:pt x="44" y="0"/>
                      <a:pt x="42" y="0"/>
                    </a:cubicBezTo>
                    <a:cubicBezTo>
                      <a:pt x="37" y="0"/>
                      <a:pt x="33" y="4"/>
                      <a:pt x="33" y="9"/>
                    </a:cubicBezTo>
                    <a:cubicBezTo>
                      <a:pt x="33" y="12"/>
                      <a:pt x="35" y="15"/>
                      <a:pt x="38" y="17"/>
                    </a:cubicBezTo>
                    <a:cubicBezTo>
                      <a:pt x="31" y="59"/>
                      <a:pt x="16" y="77"/>
                      <a:pt x="9" y="90"/>
                    </a:cubicBezTo>
                    <a:cubicBezTo>
                      <a:pt x="3" y="100"/>
                      <a:pt x="0" y="111"/>
                      <a:pt x="0" y="124"/>
                    </a:cubicBezTo>
                    <a:cubicBezTo>
                      <a:pt x="0" y="141"/>
                      <a:pt x="6" y="156"/>
                      <a:pt x="16" y="167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98" y="156"/>
                      <a:pt x="104" y="141"/>
                      <a:pt x="104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Freeform 69"/>
              <p:cNvSpPr>
                <a:spLocks noEditPoints="1"/>
              </p:cNvSpPr>
              <p:nvPr/>
            </p:nvSpPr>
            <p:spPr bwMode="auto">
              <a:xfrm>
                <a:off x="3722586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2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2" y="52"/>
                      <a:pt x="22" y="41"/>
                    </a:cubicBezTo>
                    <a:cubicBezTo>
                      <a:pt x="22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Freeform 70"/>
              <p:cNvSpPr>
                <a:spLocks noEditPoints="1"/>
              </p:cNvSpPr>
              <p:nvPr/>
            </p:nvSpPr>
            <p:spPr bwMode="auto">
              <a:xfrm>
                <a:off x="3558441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1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3" y="82"/>
                      <a:pt x="82" y="64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1" y="52"/>
                      <a:pt x="21" y="41"/>
                    </a:cubicBezTo>
                    <a:cubicBezTo>
                      <a:pt x="21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" name="Freeform 71"/>
              <p:cNvSpPr>
                <a:spLocks noEditPoints="1"/>
              </p:cNvSpPr>
              <p:nvPr/>
            </p:nvSpPr>
            <p:spPr bwMode="auto">
              <a:xfrm>
                <a:off x="3581890" y="1304179"/>
                <a:ext cx="271622" cy="19796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75" y="74"/>
                  </a:cxn>
                  <a:cxn ang="0">
                    <a:pos x="75" y="73"/>
                  </a:cxn>
                  <a:cxn ang="0">
                    <a:pos x="0" y="1"/>
                  </a:cxn>
                  <a:cxn ang="0">
                    <a:pos x="0" y="49"/>
                  </a:cxn>
                  <a:cxn ang="0">
                    <a:pos x="75" y="122"/>
                  </a:cxn>
                  <a:cxn ang="0">
                    <a:pos x="150" y="49"/>
                  </a:cxn>
                  <a:cxn ang="0">
                    <a:pos x="154" y="0"/>
                  </a:cxn>
                  <a:cxn ang="0">
                    <a:pos x="76" y="104"/>
                  </a:cxn>
                  <a:cxn ang="0">
                    <a:pos x="66" y="94"/>
                  </a:cxn>
                  <a:cxn ang="0">
                    <a:pos x="76" y="83"/>
                  </a:cxn>
                  <a:cxn ang="0">
                    <a:pos x="87" y="94"/>
                  </a:cxn>
                  <a:cxn ang="0">
                    <a:pos x="76" y="104"/>
                  </a:cxn>
                </a:cxnLst>
                <a:rect l="0" t="0" r="r" b="b"/>
                <a:pathLst>
                  <a:path w="154" h="122">
                    <a:moveTo>
                      <a:pt x="154" y="0"/>
                    </a:move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150" y="49"/>
                      <a:pt x="150" y="49"/>
                      <a:pt x="150" y="49"/>
                    </a:cubicBezTo>
                    <a:lnTo>
                      <a:pt x="154" y="0"/>
                    </a:lnTo>
                    <a:close/>
                    <a:moveTo>
                      <a:pt x="76" y="104"/>
                    </a:moveTo>
                    <a:cubicBezTo>
                      <a:pt x="70" y="104"/>
                      <a:pt x="66" y="99"/>
                      <a:pt x="66" y="94"/>
                    </a:cubicBezTo>
                    <a:cubicBezTo>
                      <a:pt x="66" y="88"/>
                      <a:pt x="70" y="83"/>
                      <a:pt x="76" y="83"/>
                    </a:cubicBezTo>
                    <a:cubicBezTo>
                      <a:pt x="82" y="83"/>
                      <a:pt x="87" y="88"/>
                      <a:pt x="87" y="94"/>
                    </a:cubicBezTo>
                    <a:cubicBezTo>
                      <a:pt x="87" y="99"/>
                      <a:pt x="82" y="104"/>
                      <a:pt x="7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" name="Freeform 72"/>
              <p:cNvSpPr>
                <a:spLocks noEditPoints="1"/>
              </p:cNvSpPr>
              <p:nvPr/>
            </p:nvSpPr>
            <p:spPr bwMode="auto">
              <a:xfrm>
                <a:off x="269671" y="4140542"/>
                <a:ext cx="257943" cy="257360"/>
              </a:xfrm>
              <a:custGeom>
                <a:avLst/>
                <a:gdLst/>
                <a:ahLst/>
                <a:cxnLst>
                  <a:cxn ang="0">
                    <a:pos x="109" y="98"/>
                  </a:cxn>
                  <a:cxn ang="0">
                    <a:pos x="115" y="93"/>
                  </a:cxn>
                  <a:cxn ang="0">
                    <a:pos x="107" y="84"/>
                  </a:cxn>
                  <a:cxn ang="0">
                    <a:pos x="114" y="57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57" y="113"/>
                  </a:cxn>
                  <a:cxn ang="0">
                    <a:pos x="76" y="110"/>
                  </a:cxn>
                  <a:cxn ang="0">
                    <a:pos x="84" y="119"/>
                  </a:cxn>
                  <a:cxn ang="0">
                    <a:pos x="91" y="113"/>
                  </a:cxn>
                  <a:cxn ang="0">
                    <a:pos x="129" y="158"/>
                  </a:cxn>
                  <a:cxn ang="0">
                    <a:pos x="147" y="143"/>
                  </a:cxn>
                  <a:cxn ang="0">
                    <a:pos x="109" y="98"/>
                  </a:cxn>
                  <a:cxn ang="0">
                    <a:pos x="24" y="57"/>
                  </a:cxn>
                  <a:cxn ang="0">
                    <a:pos x="57" y="24"/>
                  </a:cxn>
                  <a:cxn ang="0">
                    <a:pos x="90" y="57"/>
                  </a:cxn>
                  <a:cxn ang="0">
                    <a:pos x="57" y="90"/>
                  </a:cxn>
                  <a:cxn ang="0">
                    <a:pos x="24" y="57"/>
                  </a:cxn>
                </a:cxnLst>
                <a:rect l="0" t="0" r="r" b="b"/>
                <a:pathLst>
                  <a:path w="147" h="158">
                    <a:moveTo>
                      <a:pt x="109" y="98"/>
                    </a:moveTo>
                    <a:cubicBezTo>
                      <a:pt x="115" y="93"/>
                      <a:pt x="115" y="93"/>
                      <a:pt x="115" y="93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11" y="76"/>
                      <a:pt x="114" y="67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3"/>
                      <a:pt x="57" y="113"/>
                    </a:cubicBezTo>
                    <a:cubicBezTo>
                      <a:pt x="64" y="113"/>
                      <a:pt x="70" y="112"/>
                      <a:pt x="76" y="110"/>
                    </a:cubicBezTo>
                    <a:cubicBezTo>
                      <a:pt x="84" y="119"/>
                      <a:pt x="84" y="119"/>
                      <a:pt x="84" y="119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129" y="158"/>
                      <a:pt x="129" y="158"/>
                      <a:pt x="129" y="158"/>
                    </a:cubicBezTo>
                    <a:cubicBezTo>
                      <a:pt x="147" y="143"/>
                      <a:pt x="147" y="143"/>
                      <a:pt x="147" y="143"/>
                    </a:cubicBezTo>
                    <a:lnTo>
                      <a:pt x="109" y="98"/>
                    </a:lnTo>
                    <a:close/>
                    <a:moveTo>
                      <a:pt x="24" y="57"/>
                    </a:moveTo>
                    <a:cubicBezTo>
                      <a:pt x="24" y="39"/>
                      <a:pt x="39" y="24"/>
                      <a:pt x="57" y="24"/>
                    </a:cubicBezTo>
                    <a:cubicBezTo>
                      <a:pt x="75" y="24"/>
                      <a:pt x="90" y="39"/>
                      <a:pt x="90" y="57"/>
                    </a:cubicBezTo>
                    <a:cubicBezTo>
                      <a:pt x="90" y="75"/>
                      <a:pt x="75" y="90"/>
                      <a:pt x="57" y="90"/>
                    </a:cubicBezTo>
                    <a:cubicBezTo>
                      <a:pt x="39" y="90"/>
                      <a:pt x="24" y="75"/>
                      <a:pt x="24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162195" y="2835743"/>
                <a:ext cx="269667" cy="246562"/>
              </a:xfrm>
              <a:custGeom>
                <a:avLst/>
                <a:gdLst/>
                <a:ahLst/>
                <a:cxnLst>
                  <a:cxn ang="0">
                    <a:pos x="69" y="95"/>
                  </a:cxn>
                  <a:cxn ang="0">
                    <a:pos x="112" y="137"/>
                  </a:cxn>
                  <a:cxn ang="0">
                    <a:pos x="138" y="112"/>
                  </a:cxn>
                  <a:cxn ang="0">
                    <a:pos x="95" y="69"/>
                  </a:cxn>
                  <a:cxn ang="0">
                    <a:pos x="138" y="25"/>
                  </a:cxn>
                  <a:cxn ang="0">
                    <a:pos x="112" y="0"/>
                  </a:cxn>
                  <a:cxn ang="0">
                    <a:pos x="69" y="44"/>
                  </a:cxn>
                  <a:cxn ang="0">
                    <a:pos x="26" y="0"/>
                  </a:cxn>
                  <a:cxn ang="0">
                    <a:pos x="0" y="25"/>
                  </a:cxn>
                  <a:cxn ang="0">
                    <a:pos x="44" y="69"/>
                  </a:cxn>
                  <a:cxn ang="0">
                    <a:pos x="0" y="112"/>
                  </a:cxn>
                  <a:cxn ang="0">
                    <a:pos x="26" y="137"/>
                  </a:cxn>
                  <a:cxn ang="0">
                    <a:pos x="69" y="95"/>
                  </a:cxn>
                </a:cxnLst>
                <a:rect l="0" t="0" r="r" b="b"/>
                <a:pathLst>
                  <a:path w="138" h="137">
                    <a:moveTo>
                      <a:pt x="69" y="95"/>
                    </a:moveTo>
                    <a:lnTo>
                      <a:pt x="112" y="137"/>
                    </a:lnTo>
                    <a:lnTo>
                      <a:pt x="138" y="112"/>
                    </a:lnTo>
                    <a:lnTo>
                      <a:pt x="95" y="69"/>
                    </a:lnTo>
                    <a:lnTo>
                      <a:pt x="138" y="25"/>
                    </a:lnTo>
                    <a:lnTo>
                      <a:pt x="112" y="0"/>
                    </a:lnTo>
                    <a:lnTo>
                      <a:pt x="69" y="44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44" y="69"/>
                    </a:lnTo>
                    <a:lnTo>
                      <a:pt x="0" y="112"/>
                    </a:lnTo>
                    <a:lnTo>
                      <a:pt x="26" y="137"/>
                    </a:lnTo>
                    <a:lnTo>
                      <a:pt x="69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Rectangle 74"/>
              <p:cNvSpPr>
                <a:spLocks noChangeArrowheads="1"/>
              </p:cNvSpPr>
              <p:nvPr/>
            </p:nvSpPr>
            <p:spPr bwMode="auto">
              <a:xfrm>
                <a:off x="1000509" y="4093749"/>
                <a:ext cx="261851" cy="28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1037637" y="3971368"/>
                <a:ext cx="56669" cy="100784"/>
              </a:xfrm>
              <a:custGeom>
                <a:avLst/>
                <a:gdLst/>
                <a:ahLst/>
                <a:cxnLst>
                  <a:cxn ang="0">
                    <a:pos x="14" y="62"/>
                  </a:cxn>
                  <a:cxn ang="0">
                    <a:pos x="33" y="62"/>
                  </a:cxn>
                  <a:cxn ang="0">
                    <a:pos x="33" y="0"/>
                  </a:cxn>
                  <a:cxn ang="0">
                    <a:pos x="18" y="0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6" y="12"/>
                  </a:cxn>
                  <a:cxn ang="0">
                    <a:pos x="0" y="13"/>
                  </a:cxn>
                  <a:cxn ang="0">
                    <a:pos x="0" y="26"/>
                  </a:cxn>
                  <a:cxn ang="0">
                    <a:pos x="14" y="26"/>
                  </a:cxn>
                  <a:cxn ang="0">
                    <a:pos x="14" y="62"/>
                  </a:cxn>
                </a:cxnLst>
                <a:rect l="0" t="0" r="r" b="b"/>
                <a:pathLst>
                  <a:path w="33" h="62">
                    <a:moveTo>
                      <a:pt x="14" y="62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7" y="4"/>
                      <a:pt x="16" y="6"/>
                    </a:cubicBezTo>
                    <a:cubicBezTo>
                      <a:pt x="15" y="8"/>
                      <a:pt x="14" y="9"/>
                      <a:pt x="12" y="10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4" y="13"/>
                      <a:pt x="2" y="13"/>
                      <a:pt x="0" y="1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1129480" y="3969569"/>
                <a:ext cx="93797" cy="102584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26" y="47"/>
                  </a:cxn>
                  <a:cxn ang="0">
                    <a:pos x="26" y="47"/>
                  </a:cxn>
                  <a:cxn ang="0">
                    <a:pos x="35" y="42"/>
                  </a:cxn>
                  <a:cxn ang="0">
                    <a:pos x="44" y="37"/>
                  </a:cxn>
                  <a:cxn ang="0">
                    <a:pos x="50" y="29"/>
                  </a:cxn>
                  <a:cxn ang="0">
                    <a:pos x="53" y="19"/>
                  </a:cxn>
                  <a:cxn ang="0">
                    <a:pos x="51" y="11"/>
                  </a:cxn>
                  <a:cxn ang="0">
                    <a:pos x="46" y="5"/>
                  </a:cxn>
                  <a:cxn ang="0">
                    <a:pos x="38" y="1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1" y="27"/>
                  </a:cxn>
                  <a:cxn ang="0">
                    <a:pos x="18" y="27"/>
                  </a:cxn>
                  <a:cxn ang="0">
                    <a:pos x="20" y="17"/>
                  </a:cxn>
                  <a:cxn ang="0">
                    <a:pos x="27" y="14"/>
                  </a:cxn>
                  <a:cxn ang="0">
                    <a:pos x="33" y="16"/>
                  </a:cxn>
                  <a:cxn ang="0">
                    <a:pos x="35" y="22"/>
                  </a:cxn>
                  <a:cxn ang="0">
                    <a:pos x="34" y="25"/>
                  </a:cxn>
                  <a:cxn ang="0">
                    <a:pos x="32" y="27"/>
                  </a:cxn>
                  <a:cxn ang="0">
                    <a:pos x="29" y="29"/>
                  </a:cxn>
                  <a:cxn ang="0">
                    <a:pos x="26" y="31"/>
                  </a:cxn>
                  <a:cxn ang="0">
                    <a:pos x="20" y="34"/>
                  </a:cxn>
                  <a:cxn ang="0">
                    <a:pos x="14" y="38"/>
                  </a:cxn>
                  <a:cxn ang="0">
                    <a:pos x="9" y="42"/>
                  </a:cxn>
                  <a:cxn ang="0">
                    <a:pos x="4" y="47"/>
                  </a:cxn>
                  <a:cxn ang="0">
                    <a:pos x="1" y="54"/>
                  </a:cxn>
                  <a:cxn ang="0">
                    <a:pos x="0" y="63"/>
                  </a:cxn>
                  <a:cxn ang="0">
                    <a:pos x="54" y="63"/>
                  </a:cxn>
                  <a:cxn ang="0">
                    <a:pos x="54" y="47"/>
                  </a:cxn>
                </a:cxnLst>
                <a:rect l="0" t="0" r="r" b="b"/>
                <a:pathLst>
                  <a:path w="54" h="63">
                    <a:moveTo>
                      <a:pt x="54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9" y="46"/>
                      <a:pt x="32" y="44"/>
                      <a:pt x="35" y="42"/>
                    </a:cubicBezTo>
                    <a:cubicBezTo>
                      <a:pt x="38" y="41"/>
                      <a:pt x="41" y="39"/>
                      <a:pt x="44" y="37"/>
                    </a:cubicBezTo>
                    <a:cubicBezTo>
                      <a:pt x="46" y="35"/>
                      <a:pt x="48" y="32"/>
                      <a:pt x="50" y="29"/>
                    </a:cubicBezTo>
                    <a:cubicBezTo>
                      <a:pt x="52" y="27"/>
                      <a:pt x="53" y="23"/>
                      <a:pt x="53" y="19"/>
                    </a:cubicBezTo>
                    <a:cubicBezTo>
                      <a:pt x="53" y="16"/>
                      <a:pt x="52" y="13"/>
                      <a:pt x="51" y="11"/>
                    </a:cubicBezTo>
                    <a:cubicBezTo>
                      <a:pt x="50" y="8"/>
                      <a:pt x="48" y="6"/>
                      <a:pt x="46" y="5"/>
                    </a:cubicBezTo>
                    <a:cubicBezTo>
                      <a:pt x="44" y="3"/>
                      <a:pt x="41" y="2"/>
                      <a:pt x="38" y="1"/>
                    </a:cubicBezTo>
                    <a:cubicBezTo>
                      <a:pt x="35" y="0"/>
                      <a:pt x="31" y="0"/>
                      <a:pt x="28" y="0"/>
                    </a:cubicBezTo>
                    <a:cubicBezTo>
                      <a:pt x="23" y="0"/>
                      <a:pt x="20" y="0"/>
                      <a:pt x="16" y="2"/>
                    </a:cubicBezTo>
                    <a:cubicBezTo>
                      <a:pt x="13" y="3"/>
                      <a:pt x="10" y="5"/>
                      <a:pt x="8" y="7"/>
                    </a:cubicBezTo>
                    <a:cubicBezTo>
                      <a:pt x="5" y="9"/>
                      <a:pt x="4" y="12"/>
                      <a:pt x="3" y="15"/>
                    </a:cubicBezTo>
                    <a:cubicBezTo>
                      <a:pt x="1" y="19"/>
                      <a:pt x="1" y="22"/>
                      <a:pt x="1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3"/>
                      <a:pt x="19" y="20"/>
                      <a:pt x="20" y="17"/>
                    </a:cubicBezTo>
                    <a:cubicBezTo>
                      <a:pt x="21" y="15"/>
                      <a:pt x="24" y="14"/>
                      <a:pt x="27" y="14"/>
                    </a:cubicBezTo>
                    <a:cubicBezTo>
                      <a:pt x="29" y="14"/>
                      <a:pt x="31" y="15"/>
                      <a:pt x="33" y="16"/>
                    </a:cubicBezTo>
                    <a:cubicBezTo>
                      <a:pt x="34" y="17"/>
                      <a:pt x="35" y="19"/>
                      <a:pt x="35" y="22"/>
                    </a:cubicBezTo>
                    <a:cubicBezTo>
                      <a:pt x="35" y="23"/>
                      <a:pt x="35" y="24"/>
                      <a:pt x="34" y="25"/>
                    </a:cubicBezTo>
                    <a:cubicBezTo>
                      <a:pt x="33" y="25"/>
                      <a:pt x="33" y="26"/>
                      <a:pt x="32" y="27"/>
                    </a:cubicBezTo>
                    <a:cubicBezTo>
                      <a:pt x="31" y="28"/>
                      <a:pt x="30" y="28"/>
                      <a:pt x="29" y="29"/>
                    </a:cubicBezTo>
                    <a:cubicBezTo>
                      <a:pt x="28" y="30"/>
                      <a:pt x="27" y="30"/>
                      <a:pt x="26" y="31"/>
                    </a:cubicBezTo>
                    <a:cubicBezTo>
                      <a:pt x="24" y="32"/>
                      <a:pt x="22" y="33"/>
                      <a:pt x="20" y="34"/>
                    </a:cubicBezTo>
                    <a:cubicBezTo>
                      <a:pt x="18" y="35"/>
                      <a:pt x="16" y="37"/>
                      <a:pt x="14" y="38"/>
                    </a:cubicBezTo>
                    <a:cubicBezTo>
                      <a:pt x="12" y="39"/>
                      <a:pt x="11" y="41"/>
                      <a:pt x="9" y="42"/>
                    </a:cubicBezTo>
                    <a:cubicBezTo>
                      <a:pt x="7" y="44"/>
                      <a:pt x="6" y="45"/>
                      <a:pt x="4" y="47"/>
                    </a:cubicBezTo>
                    <a:cubicBezTo>
                      <a:pt x="3" y="49"/>
                      <a:pt x="2" y="52"/>
                      <a:pt x="1" y="54"/>
                    </a:cubicBezTo>
                    <a:cubicBezTo>
                      <a:pt x="0" y="57"/>
                      <a:pt x="0" y="60"/>
                      <a:pt x="0" y="63"/>
                    </a:cubicBezTo>
                    <a:cubicBezTo>
                      <a:pt x="54" y="63"/>
                      <a:pt x="54" y="63"/>
                      <a:pt x="54" y="63"/>
                    </a:cubicBez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" name="Freeform 77"/>
              <p:cNvSpPr>
                <a:spLocks noEditPoints="1"/>
              </p:cNvSpPr>
              <p:nvPr/>
            </p:nvSpPr>
            <p:spPr bwMode="auto">
              <a:xfrm>
                <a:off x="1076719" y="4144142"/>
                <a:ext cx="91843" cy="10258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39" y="22"/>
                  </a:cxn>
                  <a:cxn ang="0">
                    <a:pos x="31" y="20"/>
                  </a:cxn>
                  <a:cxn ang="0">
                    <a:pos x="23" y="21"/>
                  </a:cxn>
                  <a:cxn ang="0">
                    <a:pos x="17" y="25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3" y="14"/>
                  </a:cxn>
                  <a:cxn ang="0">
                    <a:pos x="28" y="13"/>
                  </a:cxn>
                  <a:cxn ang="0">
                    <a:pos x="32" y="14"/>
                  </a:cxn>
                  <a:cxn ang="0">
                    <a:pos x="35" y="17"/>
                  </a:cxn>
                  <a:cxn ang="0">
                    <a:pos x="51" y="17"/>
                  </a:cxn>
                  <a:cxn ang="0">
                    <a:pos x="44" y="4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7" y="9"/>
                  </a:cxn>
                  <a:cxn ang="0">
                    <a:pos x="2" y="20"/>
                  </a:cxn>
                  <a:cxn ang="0">
                    <a:pos x="0" y="34"/>
                  </a:cxn>
                  <a:cxn ang="0">
                    <a:pos x="1" y="45"/>
                  </a:cxn>
                  <a:cxn ang="0">
                    <a:pos x="6" y="54"/>
                  </a:cxn>
                  <a:cxn ang="0">
                    <a:pos x="14" y="61"/>
                  </a:cxn>
                  <a:cxn ang="0">
                    <a:pos x="26" y="63"/>
                  </a:cxn>
                  <a:cxn ang="0">
                    <a:pos x="37" y="62"/>
                  </a:cxn>
                  <a:cxn ang="0">
                    <a:pos x="45" y="57"/>
                  </a:cxn>
                  <a:cxn ang="0">
                    <a:pos x="50" y="50"/>
                  </a:cxn>
                  <a:cxn ang="0">
                    <a:pos x="52" y="40"/>
                  </a:cxn>
                  <a:cxn ang="0">
                    <a:pos x="50" y="32"/>
                  </a:cxn>
                  <a:cxn ang="0">
                    <a:pos x="46" y="26"/>
                  </a:cxn>
                  <a:cxn ang="0">
                    <a:pos x="33" y="47"/>
                  </a:cxn>
                  <a:cxn ang="0">
                    <a:pos x="26" y="49"/>
                  </a:cxn>
                  <a:cxn ang="0">
                    <a:pos x="20" y="47"/>
                  </a:cxn>
                  <a:cxn ang="0">
                    <a:pos x="18" y="40"/>
                  </a:cxn>
                  <a:cxn ang="0">
                    <a:pos x="20" y="35"/>
                  </a:cxn>
                  <a:cxn ang="0">
                    <a:pos x="26" y="32"/>
                  </a:cxn>
                  <a:cxn ang="0">
                    <a:pos x="33" y="35"/>
                  </a:cxn>
                  <a:cxn ang="0">
                    <a:pos x="36" y="40"/>
                  </a:cxn>
                  <a:cxn ang="0">
                    <a:pos x="33" y="47"/>
                  </a:cxn>
                </a:cxnLst>
                <a:rect l="0" t="0" r="r" b="b"/>
                <a:pathLst>
                  <a:path w="52" h="63">
                    <a:moveTo>
                      <a:pt x="46" y="26"/>
                    </a:moveTo>
                    <a:cubicBezTo>
                      <a:pt x="44" y="24"/>
                      <a:pt x="42" y="23"/>
                      <a:pt x="39" y="22"/>
                    </a:cubicBezTo>
                    <a:cubicBezTo>
                      <a:pt x="37" y="21"/>
                      <a:pt x="34" y="20"/>
                      <a:pt x="31" y="20"/>
                    </a:cubicBezTo>
                    <a:cubicBezTo>
                      <a:pt x="28" y="20"/>
                      <a:pt x="26" y="21"/>
                      <a:pt x="23" y="21"/>
                    </a:cubicBezTo>
                    <a:cubicBezTo>
                      <a:pt x="21" y="22"/>
                      <a:pt x="19" y="23"/>
                      <a:pt x="17" y="25"/>
                    </a:cubicBezTo>
                    <a:cubicBezTo>
                      <a:pt x="17" y="24"/>
                      <a:pt x="17" y="22"/>
                      <a:pt x="18" y="21"/>
                    </a:cubicBezTo>
                    <a:cubicBezTo>
                      <a:pt x="18" y="19"/>
                      <a:pt x="19" y="18"/>
                      <a:pt x="20" y="17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3"/>
                      <a:pt x="26" y="13"/>
                      <a:pt x="28" y="13"/>
                    </a:cubicBezTo>
                    <a:cubicBezTo>
                      <a:pt x="30" y="13"/>
                      <a:pt x="31" y="13"/>
                      <a:pt x="32" y="14"/>
                    </a:cubicBezTo>
                    <a:cubicBezTo>
                      <a:pt x="34" y="15"/>
                      <a:pt x="35" y="16"/>
                      <a:pt x="35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1"/>
                      <a:pt x="48" y="6"/>
                      <a:pt x="44" y="4"/>
                    </a:cubicBezTo>
                    <a:cubicBezTo>
                      <a:pt x="40" y="1"/>
                      <a:pt x="35" y="0"/>
                      <a:pt x="28" y="0"/>
                    </a:cubicBezTo>
                    <a:cubicBezTo>
                      <a:pt x="23" y="0"/>
                      <a:pt x="19" y="1"/>
                      <a:pt x="16" y="2"/>
                    </a:cubicBezTo>
                    <a:cubicBezTo>
                      <a:pt x="12" y="4"/>
                      <a:pt x="9" y="6"/>
                      <a:pt x="7" y="9"/>
                    </a:cubicBezTo>
                    <a:cubicBezTo>
                      <a:pt x="5" y="12"/>
                      <a:pt x="3" y="16"/>
                      <a:pt x="2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7"/>
                      <a:pt x="0" y="41"/>
                      <a:pt x="1" y="45"/>
                    </a:cubicBezTo>
                    <a:cubicBezTo>
                      <a:pt x="2" y="48"/>
                      <a:pt x="4" y="51"/>
                      <a:pt x="6" y="54"/>
                    </a:cubicBezTo>
                    <a:cubicBezTo>
                      <a:pt x="8" y="57"/>
                      <a:pt x="11" y="59"/>
                      <a:pt x="14" y="61"/>
                    </a:cubicBezTo>
                    <a:cubicBezTo>
                      <a:pt x="18" y="62"/>
                      <a:pt x="22" y="63"/>
                      <a:pt x="26" y="63"/>
                    </a:cubicBezTo>
                    <a:cubicBezTo>
                      <a:pt x="30" y="63"/>
                      <a:pt x="34" y="63"/>
                      <a:pt x="37" y="62"/>
                    </a:cubicBezTo>
                    <a:cubicBezTo>
                      <a:pt x="40" y="61"/>
                      <a:pt x="42" y="59"/>
                      <a:pt x="45" y="57"/>
                    </a:cubicBezTo>
                    <a:cubicBezTo>
                      <a:pt x="47" y="55"/>
                      <a:pt x="49" y="53"/>
                      <a:pt x="50" y="50"/>
                    </a:cubicBezTo>
                    <a:cubicBezTo>
                      <a:pt x="51" y="47"/>
                      <a:pt x="52" y="44"/>
                      <a:pt x="52" y="40"/>
                    </a:cubicBezTo>
                    <a:cubicBezTo>
                      <a:pt x="52" y="37"/>
                      <a:pt x="51" y="34"/>
                      <a:pt x="50" y="32"/>
                    </a:cubicBezTo>
                    <a:cubicBezTo>
                      <a:pt x="49" y="30"/>
                      <a:pt x="48" y="28"/>
                      <a:pt x="46" y="26"/>
                    </a:cubicBezTo>
                    <a:close/>
                    <a:moveTo>
                      <a:pt x="33" y="47"/>
                    </a:moveTo>
                    <a:cubicBezTo>
                      <a:pt x="31" y="48"/>
                      <a:pt x="29" y="49"/>
                      <a:pt x="26" y="49"/>
                    </a:cubicBezTo>
                    <a:cubicBezTo>
                      <a:pt x="24" y="49"/>
                      <a:pt x="22" y="48"/>
                      <a:pt x="20" y="47"/>
                    </a:cubicBezTo>
                    <a:cubicBezTo>
                      <a:pt x="19" y="45"/>
                      <a:pt x="18" y="43"/>
                      <a:pt x="18" y="40"/>
                    </a:cubicBezTo>
                    <a:cubicBezTo>
                      <a:pt x="18" y="38"/>
                      <a:pt x="19" y="36"/>
                      <a:pt x="20" y="35"/>
                    </a:cubicBezTo>
                    <a:cubicBezTo>
                      <a:pt x="22" y="33"/>
                      <a:pt x="24" y="32"/>
                      <a:pt x="26" y="32"/>
                    </a:cubicBezTo>
                    <a:cubicBezTo>
                      <a:pt x="29" y="32"/>
                      <a:pt x="31" y="33"/>
                      <a:pt x="33" y="35"/>
                    </a:cubicBezTo>
                    <a:cubicBezTo>
                      <a:pt x="35" y="36"/>
                      <a:pt x="36" y="38"/>
                      <a:pt x="36" y="40"/>
                    </a:cubicBezTo>
                    <a:cubicBezTo>
                      <a:pt x="36" y="43"/>
                      <a:pt x="35" y="45"/>
                      <a:pt x="33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" name="Freeform 78"/>
              <p:cNvSpPr>
                <a:spLocks noEditPoints="1"/>
              </p:cNvSpPr>
              <p:nvPr/>
            </p:nvSpPr>
            <p:spPr bwMode="auto">
              <a:xfrm>
                <a:off x="3828109" y="3015716"/>
                <a:ext cx="230585" cy="322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8"/>
                  </a:cxn>
                  <a:cxn ang="0">
                    <a:pos x="131" y="198"/>
                  </a:cxn>
                  <a:cxn ang="0">
                    <a:pos x="131" y="0"/>
                  </a:cxn>
                  <a:cxn ang="0">
                    <a:pos x="0" y="0"/>
                  </a:cxn>
                  <a:cxn ang="0">
                    <a:pos x="68" y="188"/>
                  </a:cxn>
                  <a:cxn ang="0">
                    <a:pos x="62" y="182"/>
                  </a:cxn>
                  <a:cxn ang="0">
                    <a:pos x="68" y="175"/>
                  </a:cxn>
                  <a:cxn ang="0">
                    <a:pos x="75" y="182"/>
                  </a:cxn>
                  <a:cxn ang="0">
                    <a:pos x="68" y="188"/>
                  </a:cxn>
                  <a:cxn ang="0">
                    <a:pos x="112" y="165"/>
                  </a:cxn>
                  <a:cxn ang="0">
                    <a:pos x="19" y="165"/>
                  </a:cxn>
                  <a:cxn ang="0">
                    <a:pos x="19" y="19"/>
                  </a:cxn>
                  <a:cxn ang="0">
                    <a:pos x="112" y="19"/>
                  </a:cxn>
                  <a:cxn ang="0">
                    <a:pos x="112" y="165"/>
                  </a:cxn>
                </a:cxnLst>
                <a:rect l="0" t="0" r="r" b="b"/>
                <a:pathLst>
                  <a:path w="131" h="198">
                    <a:moveTo>
                      <a:pt x="0" y="0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31" y="0"/>
                      <a:pt x="131" y="0"/>
                      <a:pt x="131" y="0"/>
                    </a:cubicBezTo>
                    <a:lnTo>
                      <a:pt x="0" y="0"/>
                    </a:lnTo>
                    <a:close/>
                    <a:moveTo>
                      <a:pt x="68" y="188"/>
                    </a:moveTo>
                    <a:cubicBezTo>
                      <a:pt x="65" y="188"/>
                      <a:pt x="62" y="185"/>
                      <a:pt x="62" y="182"/>
                    </a:cubicBezTo>
                    <a:cubicBezTo>
                      <a:pt x="62" y="178"/>
                      <a:pt x="65" y="175"/>
                      <a:pt x="68" y="175"/>
                    </a:cubicBezTo>
                    <a:cubicBezTo>
                      <a:pt x="72" y="175"/>
                      <a:pt x="75" y="178"/>
                      <a:pt x="75" y="182"/>
                    </a:cubicBezTo>
                    <a:cubicBezTo>
                      <a:pt x="75" y="185"/>
                      <a:pt x="72" y="188"/>
                      <a:pt x="68" y="188"/>
                    </a:cubicBezTo>
                    <a:close/>
                    <a:moveTo>
                      <a:pt x="112" y="165"/>
                    </a:move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12" y="19"/>
                      <a:pt x="112" y="19"/>
                      <a:pt x="112" y="19"/>
                    </a:cubicBezTo>
                    <a:lnTo>
                      <a:pt x="112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" name="Freeform 79"/>
              <p:cNvSpPr>
                <a:spLocks noEditPoints="1"/>
              </p:cNvSpPr>
              <p:nvPr/>
            </p:nvSpPr>
            <p:spPr bwMode="auto">
              <a:xfrm>
                <a:off x="578421" y="4707455"/>
                <a:ext cx="404501" cy="268159"/>
              </a:xfrm>
              <a:custGeom>
                <a:avLst/>
                <a:gdLst/>
                <a:ahLst/>
                <a:cxnLst>
                  <a:cxn ang="0">
                    <a:pos x="207" y="132"/>
                  </a:cxn>
                  <a:cxn ang="0">
                    <a:pos x="207" y="0"/>
                  </a:cxn>
                  <a:cxn ang="0">
                    <a:pos x="0" y="0"/>
                  </a:cxn>
                  <a:cxn ang="0">
                    <a:pos x="0" y="132"/>
                  </a:cxn>
                  <a:cxn ang="0">
                    <a:pos x="85" y="132"/>
                  </a:cxn>
                  <a:cxn ang="0">
                    <a:pos x="85" y="141"/>
                  </a:cxn>
                  <a:cxn ang="0">
                    <a:pos x="40" y="141"/>
                  </a:cxn>
                  <a:cxn ang="0">
                    <a:pos x="40" y="149"/>
                  </a:cxn>
                  <a:cxn ang="0">
                    <a:pos x="163" y="149"/>
                  </a:cxn>
                  <a:cxn ang="0">
                    <a:pos x="163" y="141"/>
                  </a:cxn>
                  <a:cxn ang="0">
                    <a:pos x="121" y="141"/>
                  </a:cxn>
                  <a:cxn ang="0">
                    <a:pos x="121" y="132"/>
                  </a:cxn>
                  <a:cxn ang="0">
                    <a:pos x="207" y="132"/>
                  </a:cxn>
                  <a:cxn ang="0">
                    <a:pos x="15" y="15"/>
                  </a:cxn>
                  <a:cxn ang="0">
                    <a:pos x="191" y="15"/>
                  </a:cxn>
                  <a:cxn ang="0">
                    <a:pos x="191" y="113"/>
                  </a:cxn>
                  <a:cxn ang="0">
                    <a:pos x="15" y="113"/>
                  </a:cxn>
                  <a:cxn ang="0">
                    <a:pos x="15" y="15"/>
                  </a:cxn>
                </a:cxnLst>
                <a:rect l="0" t="0" r="r" b="b"/>
                <a:pathLst>
                  <a:path w="207" h="149">
                    <a:moveTo>
                      <a:pt x="207" y="132"/>
                    </a:moveTo>
                    <a:lnTo>
                      <a:pt x="207" y="0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85" y="132"/>
                    </a:lnTo>
                    <a:lnTo>
                      <a:pt x="85" y="141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163" y="149"/>
                    </a:lnTo>
                    <a:lnTo>
                      <a:pt x="163" y="141"/>
                    </a:lnTo>
                    <a:lnTo>
                      <a:pt x="121" y="141"/>
                    </a:lnTo>
                    <a:lnTo>
                      <a:pt x="121" y="132"/>
                    </a:lnTo>
                    <a:lnTo>
                      <a:pt x="207" y="132"/>
                    </a:lnTo>
                    <a:close/>
                    <a:moveTo>
                      <a:pt x="15" y="15"/>
                    </a:moveTo>
                    <a:lnTo>
                      <a:pt x="191" y="15"/>
                    </a:lnTo>
                    <a:lnTo>
                      <a:pt x="191" y="113"/>
                    </a:lnTo>
                    <a:lnTo>
                      <a:pt x="15" y="113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" name="Freeform 80"/>
              <p:cNvSpPr>
                <a:spLocks noEditPoints="1"/>
              </p:cNvSpPr>
              <p:nvPr/>
            </p:nvSpPr>
            <p:spPr bwMode="auto">
              <a:xfrm>
                <a:off x="2778751" y="2040266"/>
                <a:ext cx="425996" cy="32395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12" y="0"/>
                  </a:cxn>
                  <a:cxn ang="0">
                    <a:pos x="107" y="0"/>
                  </a:cxn>
                  <a:cxn ang="0">
                    <a:pos x="24" y="0"/>
                  </a:cxn>
                  <a:cxn ang="0">
                    <a:pos x="0" y="1"/>
                  </a:cxn>
                  <a:cxn ang="0">
                    <a:pos x="0" y="18"/>
                  </a:cxn>
                  <a:cxn ang="0">
                    <a:pos x="218" y="18"/>
                  </a:cxn>
                  <a:cxn ang="0">
                    <a:pos x="218" y="1"/>
                  </a:cxn>
                  <a:cxn ang="0">
                    <a:pos x="194" y="0"/>
                  </a:cxn>
                  <a:cxn ang="0">
                    <a:pos x="23" y="11"/>
                  </a:cxn>
                  <a:cxn ang="0">
                    <a:pos x="11" y="11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1"/>
                  </a:cxn>
                  <a:cxn ang="0">
                    <a:pos x="133" y="11"/>
                  </a:cxn>
                  <a:cxn ang="0">
                    <a:pos x="83" y="11"/>
                  </a:cxn>
                  <a:cxn ang="0">
                    <a:pos x="83" y="7"/>
                  </a:cxn>
                  <a:cxn ang="0">
                    <a:pos x="133" y="7"/>
                  </a:cxn>
                  <a:cxn ang="0">
                    <a:pos x="133" y="11"/>
                  </a:cxn>
                </a:cxnLst>
                <a:rect l="0" t="0" r="r" b="b"/>
                <a:pathLst>
                  <a:path w="218" h="18">
                    <a:moveTo>
                      <a:pt x="194" y="0"/>
                    </a:moveTo>
                    <a:lnTo>
                      <a:pt x="112" y="0"/>
                    </a:lnTo>
                    <a:lnTo>
                      <a:pt x="107" y="0"/>
                    </a:lnTo>
                    <a:lnTo>
                      <a:pt x="24" y="0"/>
                    </a:lnTo>
                    <a:lnTo>
                      <a:pt x="0" y="1"/>
                    </a:lnTo>
                    <a:lnTo>
                      <a:pt x="0" y="18"/>
                    </a:lnTo>
                    <a:lnTo>
                      <a:pt x="218" y="18"/>
                    </a:lnTo>
                    <a:lnTo>
                      <a:pt x="218" y="1"/>
                    </a:lnTo>
                    <a:lnTo>
                      <a:pt x="194" y="0"/>
                    </a:lnTo>
                    <a:close/>
                    <a:moveTo>
                      <a:pt x="23" y="11"/>
                    </a:moveTo>
                    <a:lnTo>
                      <a:pt x="11" y="11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1"/>
                    </a:lnTo>
                    <a:close/>
                    <a:moveTo>
                      <a:pt x="133" y="11"/>
                    </a:moveTo>
                    <a:lnTo>
                      <a:pt x="83" y="11"/>
                    </a:lnTo>
                    <a:lnTo>
                      <a:pt x="83" y="7"/>
                    </a:lnTo>
                    <a:lnTo>
                      <a:pt x="133" y="7"/>
                    </a:lnTo>
                    <a:lnTo>
                      <a:pt x="1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" name="Freeform 81"/>
              <p:cNvSpPr>
                <a:spLocks noEditPoints="1"/>
              </p:cNvSpPr>
              <p:nvPr/>
            </p:nvSpPr>
            <p:spPr bwMode="auto">
              <a:xfrm>
                <a:off x="2825649" y="1829698"/>
                <a:ext cx="332199" cy="201569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0" y="0"/>
                  </a:cxn>
                  <a:cxn ang="0">
                    <a:pos x="0" y="112"/>
                  </a:cxn>
                  <a:cxn ang="0">
                    <a:pos x="170" y="112"/>
                  </a:cxn>
                  <a:cxn ang="0">
                    <a:pos x="170" y="0"/>
                  </a:cxn>
                  <a:cxn ang="0">
                    <a:pos x="8" y="34"/>
                  </a:cxn>
                  <a:cxn ang="0">
                    <a:pos x="5" y="34"/>
                  </a:cxn>
                  <a:cxn ang="0">
                    <a:pos x="5" y="22"/>
                  </a:cxn>
                  <a:cxn ang="0">
                    <a:pos x="8" y="22"/>
                  </a:cxn>
                  <a:cxn ang="0">
                    <a:pos x="8" y="34"/>
                  </a:cxn>
                  <a:cxn ang="0">
                    <a:pos x="157" y="99"/>
                  </a:cxn>
                  <a:cxn ang="0">
                    <a:pos x="13" y="99"/>
                  </a:cxn>
                  <a:cxn ang="0">
                    <a:pos x="13" y="12"/>
                  </a:cxn>
                  <a:cxn ang="0">
                    <a:pos x="157" y="12"/>
                  </a:cxn>
                  <a:cxn ang="0">
                    <a:pos x="157" y="99"/>
                  </a:cxn>
                  <a:cxn ang="0">
                    <a:pos x="166" y="34"/>
                  </a:cxn>
                  <a:cxn ang="0">
                    <a:pos x="163" y="34"/>
                  </a:cxn>
                  <a:cxn ang="0">
                    <a:pos x="163" y="22"/>
                  </a:cxn>
                  <a:cxn ang="0">
                    <a:pos x="166" y="22"/>
                  </a:cxn>
                  <a:cxn ang="0">
                    <a:pos x="166" y="34"/>
                  </a:cxn>
                </a:cxnLst>
                <a:rect l="0" t="0" r="r" b="b"/>
                <a:pathLst>
                  <a:path w="170" h="112">
                    <a:moveTo>
                      <a:pt x="170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70" y="112"/>
                    </a:lnTo>
                    <a:lnTo>
                      <a:pt x="170" y="0"/>
                    </a:lnTo>
                    <a:close/>
                    <a:moveTo>
                      <a:pt x="8" y="34"/>
                    </a:moveTo>
                    <a:lnTo>
                      <a:pt x="5" y="34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8" y="34"/>
                    </a:lnTo>
                    <a:close/>
                    <a:moveTo>
                      <a:pt x="157" y="99"/>
                    </a:moveTo>
                    <a:lnTo>
                      <a:pt x="13" y="99"/>
                    </a:lnTo>
                    <a:lnTo>
                      <a:pt x="13" y="12"/>
                    </a:lnTo>
                    <a:lnTo>
                      <a:pt x="157" y="12"/>
                    </a:lnTo>
                    <a:lnTo>
                      <a:pt x="157" y="99"/>
                    </a:lnTo>
                    <a:close/>
                    <a:moveTo>
                      <a:pt x="166" y="34"/>
                    </a:moveTo>
                    <a:lnTo>
                      <a:pt x="163" y="34"/>
                    </a:lnTo>
                    <a:lnTo>
                      <a:pt x="163" y="22"/>
                    </a:lnTo>
                    <a:lnTo>
                      <a:pt x="166" y="22"/>
                    </a:lnTo>
                    <a:lnTo>
                      <a:pt x="16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3200839" y="1203395"/>
                <a:ext cx="91843" cy="7378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11" y="33"/>
                  </a:cxn>
                  <a:cxn ang="0">
                    <a:pos x="32" y="33"/>
                  </a:cxn>
                  <a:cxn ang="0">
                    <a:pos x="47" y="9"/>
                  </a:cxn>
                  <a:cxn ang="0">
                    <a:pos x="11" y="9"/>
                  </a:cxn>
                  <a:cxn ang="0">
                    <a:pos x="11" y="0"/>
                  </a:cxn>
                </a:cxnLst>
                <a:rect l="0" t="0" r="r" b="b"/>
                <a:pathLst>
                  <a:path w="47" h="41">
                    <a:moveTo>
                      <a:pt x="11" y="0"/>
                    </a:moveTo>
                    <a:lnTo>
                      <a:pt x="0" y="23"/>
                    </a:lnTo>
                    <a:lnTo>
                      <a:pt x="11" y="41"/>
                    </a:lnTo>
                    <a:lnTo>
                      <a:pt x="11" y="33"/>
                    </a:lnTo>
                    <a:lnTo>
                      <a:pt x="32" y="33"/>
                    </a:lnTo>
                    <a:lnTo>
                      <a:pt x="47" y="9"/>
                    </a:lnTo>
                    <a:lnTo>
                      <a:pt x="11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3112904" y="1217793"/>
                <a:ext cx="97706" cy="57591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9" y="35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50" y="35"/>
                  </a:cxn>
                  <a:cxn ang="0">
                    <a:pos x="55" y="35"/>
                  </a:cxn>
                  <a:cxn ang="0">
                    <a:pos x="45" y="16"/>
                  </a:cxn>
                  <a:cxn ang="0">
                    <a:pos x="54" y="0"/>
                  </a:cxn>
                  <a:cxn ang="0">
                    <a:pos x="45" y="29"/>
                  </a:cxn>
                  <a:cxn ang="0">
                    <a:pos x="20" y="30"/>
                  </a:cxn>
                  <a:cxn ang="0">
                    <a:pos x="12" y="29"/>
                  </a:cxn>
                  <a:cxn ang="0">
                    <a:pos x="11" y="29"/>
                  </a:cxn>
                  <a:cxn ang="0">
                    <a:pos x="6" y="18"/>
                  </a:cxn>
                  <a:cxn ang="0">
                    <a:pos x="10" y="6"/>
                  </a:cxn>
                  <a:cxn ang="0">
                    <a:pos x="44" y="6"/>
                  </a:cxn>
                  <a:cxn ang="0">
                    <a:pos x="38" y="16"/>
                  </a:cxn>
                  <a:cxn ang="0">
                    <a:pos x="45" y="29"/>
                  </a:cxn>
                </a:cxnLst>
                <a:rect l="0" t="0" r="r" b="b"/>
                <a:pathLst>
                  <a:path w="55" h="36">
                    <a:moveTo>
                      <a:pt x="5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18"/>
                    </a:cubicBezTo>
                    <a:cubicBezTo>
                      <a:pt x="0" y="26"/>
                      <a:pt x="3" y="32"/>
                      <a:pt x="9" y="35"/>
                    </a:cubicBezTo>
                    <a:cubicBezTo>
                      <a:pt x="10" y="36"/>
                      <a:pt x="13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31" y="36"/>
                      <a:pt x="50" y="35"/>
                      <a:pt x="50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54" y="0"/>
                    </a:lnTo>
                    <a:close/>
                    <a:moveTo>
                      <a:pt x="45" y="29"/>
                    </a:moveTo>
                    <a:cubicBezTo>
                      <a:pt x="39" y="29"/>
                      <a:pt x="28" y="30"/>
                      <a:pt x="20" y="30"/>
                    </a:cubicBezTo>
                    <a:cubicBezTo>
                      <a:pt x="15" y="30"/>
                      <a:pt x="13" y="30"/>
                      <a:pt x="12" y="29"/>
                    </a:cubicBezTo>
                    <a:cubicBezTo>
                      <a:pt x="12" y="29"/>
                      <a:pt x="12" y="29"/>
                      <a:pt x="11" y="29"/>
                    </a:cubicBezTo>
                    <a:cubicBezTo>
                      <a:pt x="10" y="29"/>
                      <a:pt x="6" y="27"/>
                      <a:pt x="6" y="18"/>
                    </a:cubicBezTo>
                    <a:cubicBezTo>
                      <a:pt x="6" y="8"/>
                      <a:pt x="10" y="6"/>
                      <a:pt x="10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8" y="16"/>
                      <a:pt x="38" y="16"/>
                      <a:pt x="38" y="16"/>
                    </a:cubicBez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3081638" y="1151203"/>
                <a:ext cx="78164" cy="86387"/>
              </a:xfrm>
              <a:custGeom>
                <a:avLst/>
                <a:gdLst/>
                <a:ahLst/>
                <a:cxnLst>
                  <a:cxn ang="0">
                    <a:pos x="40" y="22"/>
                  </a:cxn>
                  <a:cxn ang="0">
                    <a:pos x="25" y="0"/>
                  </a:cxn>
                  <a:cxn ang="0">
                    <a:pos x="5" y="0"/>
                  </a:cxn>
                  <a:cxn ang="0">
                    <a:pos x="11" y="4"/>
                  </a:cxn>
                  <a:cxn ang="0">
                    <a:pos x="0" y="22"/>
                  </a:cxn>
                  <a:cxn ang="0">
                    <a:pos x="14" y="48"/>
                  </a:cxn>
                  <a:cxn ang="0">
                    <a:pos x="32" y="17"/>
                  </a:cxn>
                  <a:cxn ang="0">
                    <a:pos x="40" y="22"/>
                  </a:cxn>
                </a:cxnLst>
                <a:rect l="0" t="0" r="r" b="b"/>
                <a:pathLst>
                  <a:path w="40" h="48">
                    <a:moveTo>
                      <a:pt x="40" y="22"/>
                    </a:moveTo>
                    <a:lnTo>
                      <a:pt x="25" y="0"/>
                    </a:lnTo>
                    <a:lnTo>
                      <a:pt x="5" y="0"/>
                    </a:lnTo>
                    <a:lnTo>
                      <a:pt x="11" y="4"/>
                    </a:lnTo>
                    <a:lnTo>
                      <a:pt x="0" y="22"/>
                    </a:lnTo>
                    <a:lnTo>
                      <a:pt x="14" y="48"/>
                    </a:lnTo>
                    <a:lnTo>
                      <a:pt x="32" y="17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" name="Freeform 85"/>
              <p:cNvSpPr>
                <a:spLocks noEditPoints="1"/>
              </p:cNvSpPr>
              <p:nvPr/>
            </p:nvSpPr>
            <p:spPr bwMode="auto">
              <a:xfrm>
                <a:off x="3097271" y="1075615"/>
                <a:ext cx="101614" cy="97185"/>
              </a:xfrm>
              <a:custGeom>
                <a:avLst/>
                <a:gdLst/>
                <a:ahLst/>
                <a:cxnLst>
                  <a:cxn ang="0">
                    <a:pos x="31" y="59"/>
                  </a:cxn>
                  <a:cxn ang="0">
                    <a:pos x="53" y="21"/>
                  </a:cxn>
                  <a:cxn ang="0">
                    <a:pos x="54" y="21"/>
                  </a:cxn>
                  <a:cxn ang="0">
                    <a:pos x="43" y="3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2" y="38"/>
                  </a:cxn>
                  <a:cxn ang="0">
                    <a:pos x="0" y="42"/>
                  </a:cxn>
                  <a:cxn ang="0">
                    <a:pos x="22" y="43"/>
                  </a:cxn>
                  <a:cxn ang="0">
                    <a:pos x="31" y="59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32" y="6"/>
                  </a:cxn>
                  <a:cxn ang="0">
                    <a:pos x="40" y="8"/>
                  </a:cxn>
                  <a:cxn ang="0">
                    <a:pos x="48" y="18"/>
                  </a:cxn>
                  <a:cxn ang="0">
                    <a:pos x="31" y="47"/>
                  </a:cxn>
                  <a:cxn ang="0">
                    <a:pos x="25" y="37"/>
                  </a:cxn>
                  <a:cxn ang="0">
                    <a:pos x="10" y="36"/>
                  </a:cxn>
                  <a:cxn ang="0">
                    <a:pos x="27" y="8"/>
                  </a:cxn>
                </a:cxnLst>
                <a:rect l="0" t="0" r="r" b="b"/>
                <a:pathLst>
                  <a:path w="57" h="59">
                    <a:moveTo>
                      <a:pt x="31" y="59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7" y="11"/>
                      <a:pt x="43" y="3"/>
                    </a:cubicBezTo>
                    <a:cubicBezTo>
                      <a:pt x="39" y="1"/>
                      <a:pt x="36" y="0"/>
                      <a:pt x="32" y="0"/>
                    </a:cubicBezTo>
                    <a:cubicBezTo>
                      <a:pt x="28" y="0"/>
                      <a:pt x="25" y="1"/>
                      <a:pt x="24" y="2"/>
                    </a:cubicBezTo>
                    <a:cubicBezTo>
                      <a:pt x="22" y="3"/>
                      <a:pt x="19" y="9"/>
                      <a:pt x="2" y="3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2" y="43"/>
                      <a:pt x="22" y="43"/>
                      <a:pt x="22" y="43"/>
                    </a:cubicBezTo>
                    <a:lnTo>
                      <a:pt x="31" y="59"/>
                    </a:lnTo>
                    <a:close/>
                    <a:moveTo>
                      <a:pt x="27" y="8"/>
                    </a:moveTo>
                    <a:cubicBezTo>
                      <a:pt x="27" y="8"/>
                      <a:pt x="27" y="7"/>
                      <a:pt x="28" y="7"/>
                    </a:cubicBezTo>
                    <a:cubicBezTo>
                      <a:pt x="28" y="7"/>
                      <a:pt x="30" y="6"/>
                      <a:pt x="32" y="6"/>
                    </a:cubicBezTo>
                    <a:cubicBezTo>
                      <a:pt x="34" y="6"/>
                      <a:pt x="37" y="6"/>
                      <a:pt x="40" y="8"/>
                    </a:cubicBezTo>
                    <a:cubicBezTo>
                      <a:pt x="49" y="13"/>
                      <a:pt x="48" y="18"/>
                      <a:pt x="48" y="1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7" y="25"/>
                      <a:pt x="25" y="11"/>
                      <a:pt x="2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3185206" y="1077414"/>
                <a:ext cx="89889" cy="64790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36" y="34"/>
                  </a:cxn>
                  <a:cxn ang="0">
                    <a:pos x="46" y="16"/>
                  </a:cxn>
                  <a:cxn ang="0">
                    <a:pos x="39" y="19"/>
                  </a:cxn>
                  <a:cxn ang="0">
                    <a:pos x="28" y="0"/>
                  </a:cxn>
                  <a:cxn ang="0">
                    <a:pos x="0" y="1"/>
                  </a:cxn>
                  <a:cxn ang="0">
                    <a:pos x="18" y="32"/>
                  </a:cxn>
                  <a:cxn ang="0">
                    <a:pos x="10" y="36"/>
                  </a:cxn>
                </a:cxnLst>
                <a:rect l="0" t="0" r="r" b="b"/>
                <a:pathLst>
                  <a:path w="46" h="36">
                    <a:moveTo>
                      <a:pt x="10" y="36"/>
                    </a:moveTo>
                    <a:lnTo>
                      <a:pt x="36" y="34"/>
                    </a:lnTo>
                    <a:lnTo>
                      <a:pt x="46" y="16"/>
                    </a:lnTo>
                    <a:lnTo>
                      <a:pt x="39" y="19"/>
                    </a:lnTo>
                    <a:lnTo>
                      <a:pt x="28" y="0"/>
                    </a:lnTo>
                    <a:lnTo>
                      <a:pt x="0" y="1"/>
                    </a:lnTo>
                    <a:lnTo>
                      <a:pt x="18" y="32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" name="Freeform 87"/>
              <p:cNvSpPr>
                <a:spLocks noEditPoints="1"/>
              </p:cNvSpPr>
              <p:nvPr/>
            </p:nvSpPr>
            <p:spPr bwMode="auto">
              <a:xfrm>
                <a:off x="3224288" y="1115209"/>
                <a:ext cx="95751" cy="97185"/>
              </a:xfrm>
              <a:custGeom>
                <a:avLst/>
                <a:gdLst/>
                <a:ahLst/>
                <a:cxnLst>
                  <a:cxn ang="0">
                    <a:pos x="53" y="40"/>
                  </a:cxn>
                  <a:cxn ang="0">
                    <a:pos x="32" y="4"/>
                  </a:cxn>
                  <a:cxn ang="0">
                    <a:pos x="29" y="0"/>
                  </a:cxn>
                  <a:cxn ang="0">
                    <a:pos x="19" y="18"/>
                  </a:cxn>
                  <a:cxn ang="0">
                    <a:pos x="0" y="19"/>
                  </a:cxn>
                  <a:cxn ang="0">
                    <a:pos x="22" y="56"/>
                  </a:cxn>
                  <a:cxn ang="0">
                    <a:pos x="22" y="57"/>
                  </a:cxn>
                  <a:cxn ang="0">
                    <a:pos x="31" y="60"/>
                  </a:cxn>
                  <a:cxn ang="0">
                    <a:pos x="43" y="56"/>
                  </a:cxn>
                  <a:cxn ang="0">
                    <a:pos x="53" y="40"/>
                  </a:cxn>
                  <a:cxn ang="0">
                    <a:pos x="40" y="51"/>
                  </a:cxn>
                  <a:cxn ang="0">
                    <a:pos x="31" y="54"/>
                  </a:cxn>
                  <a:cxn ang="0">
                    <a:pos x="27" y="53"/>
                  </a:cxn>
                  <a:cxn ang="0">
                    <a:pos x="10" y="25"/>
                  </a:cxn>
                  <a:cxn ang="0">
                    <a:pos x="22" y="24"/>
                  </a:cxn>
                  <a:cxn ang="0">
                    <a:pos x="30" y="11"/>
                  </a:cxn>
                  <a:cxn ang="0">
                    <a:pos x="47" y="40"/>
                  </a:cxn>
                  <a:cxn ang="0">
                    <a:pos x="47" y="41"/>
                  </a:cxn>
                  <a:cxn ang="0">
                    <a:pos x="40" y="51"/>
                  </a:cxn>
                </a:cxnLst>
                <a:rect l="0" t="0" r="r" b="b"/>
                <a:pathLst>
                  <a:path w="54" h="60">
                    <a:moveTo>
                      <a:pt x="53" y="40"/>
                    </a:moveTo>
                    <a:cubicBezTo>
                      <a:pt x="53" y="38"/>
                      <a:pt x="51" y="34"/>
                      <a:pt x="32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5" y="60"/>
                      <a:pt x="31" y="60"/>
                    </a:cubicBezTo>
                    <a:cubicBezTo>
                      <a:pt x="34" y="60"/>
                      <a:pt x="38" y="59"/>
                      <a:pt x="43" y="56"/>
                    </a:cubicBezTo>
                    <a:cubicBezTo>
                      <a:pt x="50" y="52"/>
                      <a:pt x="54" y="46"/>
                      <a:pt x="53" y="40"/>
                    </a:cubicBezTo>
                    <a:close/>
                    <a:moveTo>
                      <a:pt x="40" y="51"/>
                    </a:moveTo>
                    <a:cubicBezTo>
                      <a:pt x="36" y="53"/>
                      <a:pt x="33" y="54"/>
                      <a:pt x="31" y="54"/>
                    </a:cubicBezTo>
                    <a:cubicBezTo>
                      <a:pt x="29" y="54"/>
                      <a:pt x="27" y="53"/>
                      <a:pt x="27" y="5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7" y="23"/>
                      <a:pt x="45" y="37"/>
                      <a:pt x="47" y="40"/>
                    </a:cubicBezTo>
                    <a:cubicBezTo>
                      <a:pt x="47" y="40"/>
                      <a:pt x="47" y="40"/>
                      <a:pt x="47" y="41"/>
                    </a:cubicBezTo>
                    <a:cubicBezTo>
                      <a:pt x="47" y="42"/>
                      <a:pt x="48" y="46"/>
                      <a:pt x="4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" name="Freeform 88"/>
              <p:cNvSpPr>
                <a:spLocks noEditPoints="1"/>
              </p:cNvSpPr>
              <p:nvPr/>
            </p:nvSpPr>
            <p:spPr bwMode="auto">
              <a:xfrm>
                <a:off x="965335" y="3487243"/>
                <a:ext cx="400593" cy="106184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3" y="17"/>
                  </a:cxn>
                  <a:cxn ang="0">
                    <a:pos x="92" y="17"/>
                  </a:cxn>
                  <a:cxn ang="0">
                    <a:pos x="92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92" y="59"/>
                  </a:cxn>
                  <a:cxn ang="0">
                    <a:pos x="92" y="42"/>
                  </a:cxn>
                  <a:cxn ang="0">
                    <a:pos x="113" y="42"/>
                  </a:cxn>
                  <a:cxn ang="0">
                    <a:pos x="113" y="59"/>
                  </a:cxn>
                  <a:cxn ang="0">
                    <a:pos x="205" y="59"/>
                  </a:cxn>
                  <a:cxn ang="0">
                    <a:pos x="205" y="0"/>
                  </a:cxn>
                  <a:cxn ang="0">
                    <a:pos x="113" y="0"/>
                  </a:cxn>
                  <a:cxn ang="0">
                    <a:pos x="83" y="50"/>
                  </a:cxn>
                  <a:cxn ang="0">
                    <a:pos x="10" y="50"/>
                  </a:cxn>
                  <a:cxn ang="0">
                    <a:pos x="10" y="10"/>
                  </a:cxn>
                  <a:cxn ang="0">
                    <a:pos x="83" y="10"/>
                  </a:cxn>
                  <a:cxn ang="0">
                    <a:pos x="83" y="50"/>
                  </a:cxn>
                  <a:cxn ang="0">
                    <a:pos x="196" y="50"/>
                  </a:cxn>
                  <a:cxn ang="0">
                    <a:pos x="123" y="50"/>
                  </a:cxn>
                  <a:cxn ang="0">
                    <a:pos x="123" y="10"/>
                  </a:cxn>
                  <a:cxn ang="0">
                    <a:pos x="196" y="10"/>
                  </a:cxn>
                  <a:cxn ang="0">
                    <a:pos x="196" y="50"/>
                  </a:cxn>
                </a:cxnLst>
                <a:rect l="0" t="0" r="r" b="b"/>
                <a:pathLst>
                  <a:path w="205" h="59">
                    <a:moveTo>
                      <a:pt x="113" y="0"/>
                    </a:moveTo>
                    <a:lnTo>
                      <a:pt x="113" y="17"/>
                    </a:lnTo>
                    <a:lnTo>
                      <a:pt x="92" y="1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92" y="59"/>
                    </a:lnTo>
                    <a:lnTo>
                      <a:pt x="92" y="42"/>
                    </a:lnTo>
                    <a:lnTo>
                      <a:pt x="113" y="42"/>
                    </a:lnTo>
                    <a:lnTo>
                      <a:pt x="113" y="59"/>
                    </a:lnTo>
                    <a:lnTo>
                      <a:pt x="205" y="59"/>
                    </a:lnTo>
                    <a:lnTo>
                      <a:pt x="205" y="0"/>
                    </a:lnTo>
                    <a:lnTo>
                      <a:pt x="113" y="0"/>
                    </a:lnTo>
                    <a:close/>
                    <a:moveTo>
                      <a:pt x="83" y="50"/>
                    </a:moveTo>
                    <a:lnTo>
                      <a:pt x="10" y="50"/>
                    </a:lnTo>
                    <a:lnTo>
                      <a:pt x="10" y="10"/>
                    </a:lnTo>
                    <a:lnTo>
                      <a:pt x="83" y="10"/>
                    </a:lnTo>
                    <a:lnTo>
                      <a:pt x="83" y="50"/>
                    </a:lnTo>
                    <a:close/>
                    <a:moveTo>
                      <a:pt x="196" y="50"/>
                    </a:moveTo>
                    <a:lnTo>
                      <a:pt x="123" y="50"/>
                    </a:lnTo>
                    <a:lnTo>
                      <a:pt x="123" y="10"/>
                    </a:lnTo>
                    <a:lnTo>
                      <a:pt x="196" y="10"/>
                    </a:lnTo>
                    <a:lnTo>
                      <a:pt x="19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965335" y="3368461"/>
                <a:ext cx="91843" cy="111583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42" y="29"/>
                  </a:cxn>
                  <a:cxn ang="0">
                    <a:pos x="47" y="20"/>
                  </a:cxn>
                  <a:cxn ang="0">
                    <a:pos x="14" y="0"/>
                  </a:cxn>
                  <a:cxn ang="0">
                    <a:pos x="0" y="62"/>
                  </a:cxn>
                  <a:cxn ang="0">
                    <a:pos x="24" y="62"/>
                  </a:cxn>
                  <a:cxn ang="0">
                    <a:pos x="24" y="21"/>
                  </a:cxn>
                </a:cxnLst>
                <a:rect l="0" t="0" r="r" b="b"/>
                <a:pathLst>
                  <a:path w="47" h="62">
                    <a:moveTo>
                      <a:pt x="24" y="21"/>
                    </a:moveTo>
                    <a:lnTo>
                      <a:pt x="42" y="29"/>
                    </a:lnTo>
                    <a:lnTo>
                      <a:pt x="47" y="20"/>
                    </a:lnTo>
                    <a:lnTo>
                      <a:pt x="14" y="0"/>
                    </a:lnTo>
                    <a:lnTo>
                      <a:pt x="0" y="62"/>
                    </a:lnTo>
                    <a:lnTo>
                      <a:pt x="24" y="62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1276039" y="3366661"/>
                <a:ext cx="87935" cy="10978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21" y="61"/>
                  </a:cxn>
                  <a:cxn ang="0">
                    <a:pos x="45" y="61"/>
                  </a:cxn>
                  <a:cxn ang="0">
                    <a:pos x="31" y="0"/>
                  </a:cxn>
                  <a:cxn ang="0">
                    <a:pos x="0" y="20"/>
                  </a:cxn>
                  <a:cxn ang="0">
                    <a:pos x="3" y="28"/>
                  </a:cxn>
                  <a:cxn ang="0">
                    <a:pos x="21" y="21"/>
                  </a:cxn>
                </a:cxnLst>
                <a:rect l="0" t="0" r="r" b="b"/>
                <a:pathLst>
                  <a:path w="45" h="61">
                    <a:moveTo>
                      <a:pt x="21" y="21"/>
                    </a:moveTo>
                    <a:lnTo>
                      <a:pt x="21" y="61"/>
                    </a:lnTo>
                    <a:lnTo>
                      <a:pt x="45" y="61"/>
                    </a:lnTo>
                    <a:lnTo>
                      <a:pt x="31" y="0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" name="Freeform 91"/>
              <p:cNvSpPr>
                <a:spLocks noEditPoints="1"/>
              </p:cNvSpPr>
              <p:nvPr/>
            </p:nvSpPr>
            <p:spPr bwMode="auto">
              <a:xfrm>
                <a:off x="4855971" y="2646772"/>
                <a:ext cx="406455" cy="323950"/>
              </a:xfrm>
              <a:custGeom>
                <a:avLst/>
                <a:gdLst/>
                <a:ahLst/>
                <a:cxnLst>
                  <a:cxn ang="0">
                    <a:pos x="181" y="100"/>
                  </a:cxn>
                  <a:cxn ang="0">
                    <a:pos x="142" y="92"/>
                  </a:cxn>
                  <a:cxn ang="0">
                    <a:pos x="162" y="52"/>
                  </a:cxn>
                  <a:cxn ang="0">
                    <a:pos x="192" y="19"/>
                  </a:cxn>
                  <a:cxn ang="0">
                    <a:pos x="148" y="39"/>
                  </a:cxn>
                  <a:cxn ang="0">
                    <a:pos x="130" y="79"/>
                  </a:cxn>
                  <a:cxn ang="0">
                    <a:pos x="99" y="47"/>
                  </a:cxn>
                  <a:cxn ang="0">
                    <a:pos x="76" y="5"/>
                  </a:cxn>
                  <a:cxn ang="0">
                    <a:pos x="91" y="51"/>
                  </a:cxn>
                  <a:cxn ang="0">
                    <a:pos x="96" y="95"/>
                  </a:cxn>
                  <a:cxn ang="0">
                    <a:pos x="49" y="82"/>
                  </a:cxn>
                  <a:cxn ang="0">
                    <a:pos x="5" y="102"/>
                  </a:cxn>
                  <a:cxn ang="0">
                    <a:pos x="50" y="100"/>
                  </a:cxn>
                  <a:cxn ang="0">
                    <a:pos x="97" y="113"/>
                  </a:cxn>
                  <a:cxn ang="0">
                    <a:pos x="74" y="148"/>
                  </a:cxn>
                  <a:cxn ang="0">
                    <a:pos x="42" y="180"/>
                  </a:cxn>
                  <a:cxn ang="0">
                    <a:pos x="85" y="160"/>
                  </a:cxn>
                  <a:cxn ang="0">
                    <a:pos x="105" y="123"/>
                  </a:cxn>
                  <a:cxn ang="0">
                    <a:pos x="138" y="151"/>
                  </a:cxn>
                  <a:cxn ang="0">
                    <a:pos x="161" y="193"/>
                  </a:cxn>
                  <a:cxn ang="0">
                    <a:pos x="145" y="148"/>
                  </a:cxn>
                  <a:cxn ang="0">
                    <a:pos x="144" y="106"/>
                  </a:cxn>
                  <a:cxn ang="0">
                    <a:pos x="182" y="118"/>
                  </a:cxn>
                  <a:cxn ang="0">
                    <a:pos x="226" y="98"/>
                  </a:cxn>
                  <a:cxn ang="0">
                    <a:pos x="163" y="15"/>
                  </a:cxn>
                  <a:cxn ang="0">
                    <a:pos x="177" y="44"/>
                  </a:cxn>
                  <a:cxn ang="0">
                    <a:pos x="163" y="15"/>
                  </a:cxn>
                  <a:cxn ang="0">
                    <a:pos x="13" y="99"/>
                  </a:cxn>
                  <a:cxn ang="0">
                    <a:pos x="42" y="85"/>
                  </a:cxn>
                  <a:cxn ang="0">
                    <a:pos x="70" y="184"/>
                  </a:cxn>
                  <a:cxn ang="0">
                    <a:pos x="57" y="156"/>
                  </a:cxn>
                  <a:cxn ang="0">
                    <a:pos x="70" y="184"/>
                  </a:cxn>
                  <a:cxn ang="0">
                    <a:pos x="79" y="13"/>
                  </a:cxn>
                  <a:cxn ang="0">
                    <a:pos x="93" y="41"/>
                  </a:cxn>
                  <a:cxn ang="0">
                    <a:pos x="166" y="164"/>
                  </a:cxn>
                  <a:cxn ang="0">
                    <a:pos x="137" y="178"/>
                  </a:cxn>
                  <a:cxn ang="0">
                    <a:pos x="166" y="164"/>
                  </a:cxn>
                  <a:cxn ang="0">
                    <a:pos x="189" y="114"/>
                  </a:cxn>
                  <a:cxn ang="0">
                    <a:pos x="218" y="101"/>
                  </a:cxn>
                </a:cxnLst>
                <a:rect l="0" t="0" r="r" b="b"/>
                <a:pathLst>
                  <a:path w="231" h="199">
                    <a:moveTo>
                      <a:pt x="194" y="86"/>
                    </a:moveTo>
                    <a:cubicBezTo>
                      <a:pt x="188" y="89"/>
                      <a:pt x="183" y="94"/>
                      <a:pt x="181" y="10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4" y="96"/>
                      <a:pt x="143" y="94"/>
                      <a:pt x="142" y="92"/>
                    </a:cubicBezTo>
                    <a:cubicBezTo>
                      <a:pt x="141" y="89"/>
                      <a:pt x="139" y="86"/>
                      <a:pt x="136" y="84"/>
                    </a:cubicBezTo>
                    <a:cubicBezTo>
                      <a:pt x="162" y="52"/>
                      <a:pt x="162" y="52"/>
                      <a:pt x="162" y="52"/>
                    </a:cubicBezTo>
                    <a:cubicBezTo>
                      <a:pt x="168" y="54"/>
                      <a:pt x="174" y="54"/>
                      <a:pt x="180" y="51"/>
                    </a:cubicBezTo>
                    <a:cubicBezTo>
                      <a:pt x="192" y="46"/>
                      <a:pt x="197" y="31"/>
                      <a:pt x="192" y="19"/>
                    </a:cubicBezTo>
                    <a:cubicBezTo>
                      <a:pt x="186" y="7"/>
                      <a:pt x="172" y="2"/>
                      <a:pt x="160" y="8"/>
                    </a:cubicBezTo>
                    <a:cubicBezTo>
                      <a:pt x="148" y="13"/>
                      <a:pt x="143" y="27"/>
                      <a:pt x="148" y="39"/>
                    </a:cubicBezTo>
                    <a:cubicBezTo>
                      <a:pt x="150" y="43"/>
                      <a:pt x="152" y="46"/>
                      <a:pt x="155" y="48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24" y="77"/>
                      <a:pt x="119" y="77"/>
                      <a:pt x="113" y="78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9" y="41"/>
                      <a:pt x="113" y="28"/>
                      <a:pt x="108" y="17"/>
                    </a:cubicBezTo>
                    <a:cubicBezTo>
                      <a:pt x="102" y="5"/>
                      <a:pt x="88" y="0"/>
                      <a:pt x="76" y="5"/>
                    </a:cubicBezTo>
                    <a:cubicBezTo>
                      <a:pt x="64" y="11"/>
                      <a:pt x="59" y="25"/>
                      <a:pt x="64" y="37"/>
                    </a:cubicBezTo>
                    <a:cubicBezTo>
                      <a:pt x="69" y="48"/>
                      <a:pt x="80" y="53"/>
                      <a:pt x="91" y="51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97" y="89"/>
                      <a:pt x="96" y="95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89"/>
                      <a:pt x="51" y="85"/>
                      <a:pt x="49" y="82"/>
                    </a:cubicBezTo>
                    <a:cubicBezTo>
                      <a:pt x="44" y="70"/>
                      <a:pt x="29" y="65"/>
                      <a:pt x="17" y="70"/>
                    </a:cubicBezTo>
                    <a:cubicBezTo>
                      <a:pt x="5" y="76"/>
                      <a:pt x="0" y="90"/>
                      <a:pt x="5" y="102"/>
                    </a:cubicBezTo>
                    <a:cubicBezTo>
                      <a:pt x="11" y="114"/>
                      <a:pt x="25" y="119"/>
                      <a:pt x="37" y="114"/>
                    </a:cubicBezTo>
                    <a:cubicBezTo>
                      <a:pt x="44" y="111"/>
                      <a:pt x="48" y="106"/>
                      <a:pt x="50" y="10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5" y="106"/>
                      <a:pt x="95" y="110"/>
                      <a:pt x="97" y="113"/>
                    </a:cubicBezTo>
                    <a:cubicBezTo>
                      <a:pt x="97" y="114"/>
                      <a:pt x="98" y="116"/>
                      <a:pt x="99" y="117"/>
                    </a:cubicBezTo>
                    <a:cubicBezTo>
                      <a:pt x="74" y="148"/>
                      <a:pt x="74" y="148"/>
                      <a:pt x="74" y="148"/>
                    </a:cubicBezTo>
                    <a:cubicBezTo>
                      <a:pt x="68" y="145"/>
                      <a:pt x="60" y="145"/>
                      <a:pt x="53" y="148"/>
                    </a:cubicBezTo>
                    <a:cubicBezTo>
                      <a:pt x="41" y="154"/>
                      <a:pt x="36" y="168"/>
                      <a:pt x="42" y="180"/>
                    </a:cubicBezTo>
                    <a:cubicBezTo>
                      <a:pt x="47" y="192"/>
                      <a:pt x="61" y="197"/>
                      <a:pt x="73" y="192"/>
                    </a:cubicBezTo>
                    <a:cubicBezTo>
                      <a:pt x="86" y="186"/>
                      <a:pt x="91" y="172"/>
                      <a:pt x="85" y="160"/>
                    </a:cubicBezTo>
                    <a:cubicBezTo>
                      <a:pt x="84" y="157"/>
                      <a:pt x="83" y="155"/>
                      <a:pt x="81" y="153"/>
                    </a:cubicBezTo>
                    <a:cubicBezTo>
                      <a:pt x="105" y="123"/>
                      <a:pt x="105" y="123"/>
                      <a:pt x="105" y="123"/>
                    </a:cubicBezTo>
                    <a:cubicBezTo>
                      <a:pt x="111" y="127"/>
                      <a:pt x="119" y="128"/>
                      <a:pt x="126" y="126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28" y="158"/>
                      <a:pt x="124" y="170"/>
                      <a:pt x="129" y="181"/>
                    </a:cubicBezTo>
                    <a:cubicBezTo>
                      <a:pt x="135" y="193"/>
                      <a:pt x="149" y="199"/>
                      <a:pt x="161" y="193"/>
                    </a:cubicBezTo>
                    <a:cubicBezTo>
                      <a:pt x="173" y="187"/>
                      <a:pt x="179" y="173"/>
                      <a:pt x="173" y="161"/>
                    </a:cubicBezTo>
                    <a:cubicBezTo>
                      <a:pt x="168" y="150"/>
                      <a:pt x="156" y="145"/>
                      <a:pt x="145" y="148"/>
                    </a:cubicBezTo>
                    <a:cubicBezTo>
                      <a:pt x="134" y="123"/>
                      <a:pt x="134" y="123"/>
                      <a:pt x="134" y="123"/>
                    </a:cubicBezTo>
                    <a:cubicBezTo>
                      <a:pt x="139" y="119"/>
                      <a:pt x="143" y="113"/>
                      <a:pt x="144" y="106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11"/>
                      <a:pt x="180" y="115"/>
                      <a:pt x="182" y="118"/>
                    </a:cubicBezTo>
                    <a:cubicBezTo>
                      <a:pt x="188" y="130"/>
                      <a:pt x="202" y="135"/>
                      <a:pt x="214" y="130"/>
                    </a:cubicBezTo>
                    <a:cubicBezTo>
                      <a:pt x="226" y="124"/>
                      <a:pt x="231" y="110"/>
                      <a:pt x="226" y="98"/>
                    </a:cubicBezTo>
                    <a:cubicBezTo>
                      <a:pt x="220" y="86"/>
                      <a:pt x="206" y="80"/>
                      <a:pt x="194" y="86"/>
                    </a:cubicBezTo>
                    <a:close/>
                    <a:moveTo>
                      <a:pt x="163" y="15"/>
                    </a:moveTo>
                    <a:cubicBezTo>
                      <a:pt x="171" y="11"/>
                      <a:pt x="181" y="15"/>
                      <a:pt x="184" y="23"/>
                    </a:cubicBezTo>
                    <a:cubicBezTo>
                      <a:pt x="188" y="31"/>
                      <a:pt x="185" y="40"/>
                      <a:pt x="177" y="44"/>
                    </a:cubicBezTo>
                    <a:cubicBezTo>
                      <a:pt x="169" y="47"/>
                      <a:pt x="159" y="44"/>
                      <a:pt x="156" y="36"/>
                    </a:cubicBezTo>
                    <a:cubicBezTo>
                      <a:pt x="152" y="28"/>
                      <a:pt x="156" y="19"/>
                      <a:pt x="163" y="15"/>
                    </a:cubicBezTo>
                    <a:close/>
                    <a:moveTo>
                      <a:pt x="34" y="106"/>
                    </a:moveTo>
                    <a:cubicBezTo>
                      <a:pt x="26" y="110"/>
                      <a:pt x="17" y="107"/>
                      <a:pt x="13" y="99"/>
                    </a:cubicBezTo>
                    <a:cubicBezTo>
                      <a:pt x="9" y="91"/>
                      <a:pt x="13" y="81"/>
                      <a:pt x="21" y="78"/>
                    </a:cubicBezTo>
                    <a:cubicBezTo>
                      <a:pt x="29" y="74"/>
                      <a:pt x="38" y="77"/>
                      <a:pt x="42" y="85"/>
                    </a:cubicBezTo>
                    <a:cubicBezTo>
                      <a:pt x="45" y="93"/>
                      <a:pt x="42" y="103"/>
                      <a:pt x="34" y="106"/>
                    </a:cubicBezTo>
                    <a:close/>
                    <a:moveTo>
                      <a:pt x="70" y="184"/>
                    </a:moveTo>
                    <a:cubicBezTo>
                      <a:pt x="62" y="188"/>
                      <a:pt x="53" y="184"/>
                      <a:pt x="49" y="176"/>
                    </a:cubicBezTo>
                    <a:cubicBezTo>
                      <a:pt x="45" y="169"/>
                      <a:pt x="49" y="159"/>
                      <a:pt x="57" y="156"/>
                    </a:cubicBezTo>
                    <a:cubicBezTo>
                      <a:pt x="65" y="152"/>
                      <a:pt x="74" y="155"/>
                      <a:pt x="78" y="163"/>
                    </a:cubicBezTo>
                    <a:cubicBezTo>
                      <a:pt x="81" y="171"/>
                      <a:pt x="78" y="181"/>
                      <a:pt x="70" y="184"/>
                    </a:cubicBezTo>
                    <a:close/>
                    <a:moveTo>
                      <a:pt x="72" y="34"/>
                    </a:moveTo>
                    <a:cubicBezTo>
                      <a:pt x="68" y="26"/>
                      <a:pt x="71" y="16"/>
                      <a:pt x="79" y="13"/>
                    </a:cubicBezTo>
                    <a:cubicBezTo>
                      <a:pt x="87" y="9"/>
                      <a:pt x="97" y="13"/>
                      <a:pt x="100" y="20"/>
                    </a:cubicBezTo>
                    <a:cubicBezTo>
                      <a:pt x="104" y="28"/>
                      <a:pt x="100" y="38"/>
                      <a:pt x="93" y="41"/>
                    </a:cubicBezTo>
                    <a:cubicBezTo>
                      <a:pt x="85" y="45"/>
                      <a:pt x="75" y="42"/>
                      <a:pt x="72" y="34"/>
                    </a:cubicBezTo>
                    <a:close/>
                    <a:moveTo>
                      <a:pt x="166" y="164"/>
                    </a:moveTo>
                    <a:cubicBezTo>
                      <a:pt x="169" y="172"/>
                      <a:pt x="166" y="182"/>
                      <a:pt x="158" y="185"/>
                    </a:cubicBezTo>
                    <a:cubicBezTo>
                      <a:pt x="150" y="189"/>
                      <a:pt x="141" y="186"/>
                      <a:pt x="137" y="178"/>
                    </a:cubicBezTo>
                    <a:cubicBezTo>
                      <a:pt x="133" y="170"/>
                      <a:pt x="137" y="160"/>
                      <a:pt x="145" y="157"/>
                    </a:cubicBezTo>
                    <a:cubicBezTo>
                      <a:pt x="153" y="153"/>
                      <a:pt x="162" y="157"/>
                      <a:pt x="166" y="164"/>
                    </a:cubicBezTo>
                    <a:close/>
                    <a:moveTo>
                      <a:pt x="210" y="122"/>
                    </a:moveTo>
                    <a:cubicBezTo>
                      <a:pt x="203" y="126"/>
                      <a:pt x="193" y="122"/>
                      <a:pt x="189" y="114"/>
                    </a:cubicBezTo>
                    <a:cubicBezTo>
                      <a:pt x="186" y="107"/>
                      <a:pt x="189" y="97"/>
                      <a:pt x="197" y="94"/>
                    </a:cubicBezTo>
                    <a:cubicBezTo>
                      <a:pt x="205" y="90"/>
                      <a:pt x="214" y="93"/>
                      <a:pt x="218" y="101"/>
                    </a:cubicBezTo>
                    <a:cubicBezTo>
                      <a:pt x="222" y="109"/>
                      <a:pt x="218" y="118"/>
                      <a:pt x="210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" name="Freeform 92"/>
              <p:cNvSpPr>
                <a:spLocks noEditPoints="1"/>
              </p:cNvSpPr>
              <p:nvPr/>
            </p:nvSpPr>
            <p:spPr bwMode="auto">
              <a:xfrm>
                <a:off x="4236518" y="3640219"/>
                <a:ext cx="289209" cy="293355"/>
              </a:xfrm>
              <a:custGeom>
                <a:avLst/>
                <a:gdLst/>
                <a:ahLst/>
                <a:cxnLst>
                  <a:cxn ang="0">
                    <a:pos x="120" y="143"/>
                  </a:cxn>
                  <a:cxn ang="0">
                    <a:pos x="120" y="181"/>
                  </a:cxn>
                  <a:cxn ang="0">
                    <a:pos x="163" y="181"/>
                  </a:cxn>
                  <a:cxn ang="0">
                    <a:pos x="163" y="146"/>
                  </a:cxn>
                  <a:cxn ang="0">
                    <a:pos x="163" y="143"/>
                  </a:cxn>
                  <a:cxn ang="0">
                    <a:pos x="163" y="69"/>
                  </a:cxn>
                  <a:cxn ang="0">
                    <a:pos x="82" y="0"/>
                  </a:cxn>
                  <a:cxn ang="0">
                    <a:pos x="0" y="69"/>
                  </a:cxn>
                  <a:cxn ang="0">
                    <a:pos x="0" y="143"/>
                  </a:cxn>
                  <a:cxn ang="0">
                    <a:pos x="0" y="146"/>
                  </a:cxn>
                  <a:cxn ang="0">
                    <a:pos x="0" y="181"/>
                  </a:cxn>
                  <a:cxn ang="0">
                    <a:pos x="44" y="181"/>
                  </a:cxn>
                  <a:cxn ang="0">
                    <a:pos x="44" y="146"/>
                  </a:cxn>
                  <a:cxn ang="0">
                    <a:pos x="44" y="146"/>
                  </a:cxn>
                  <a:cxn ang="0">
                    <a:pos x="44" y="69"/>
                  </a:cxn>
                  <a:cxn ang="0">
                    <a:pos x="82" y="43"/>
                  </a:cxn>
                  <a:cxn ang="0">
                    <a:pos x="120" y="69"/>
                  </a:cxn>
                  <a:cxn ang="0">
                    <a:pos x="120" y="143"/>
                  </a:cxn>
                  <a:cxn ang="0">
                    <a:pos x="36" y="174"/>
                  </a:cxn>
                  <a:cxn ang="0">
                    <a:pos x="8" y="174"/>
                  </a:cxn>
                  <a:cxn ang="0">
                    <a:pos x="8" y="151"/>
                  </a:cxn>
                  <a:cxn ang="0">
                    <a:pos x="36" y="151"/>
                  </a:cxn>
                  <a:cxn ang="0">
                    <a:pos x="36" y="174"/>
                  </a:cxn>
                  <a:cxn ang="0">
                    <a:pos x="127" y="151"/>
                  </a:cxn>
                  <a:cxn ang="0">
                    <a:pos x="156" y="151"/>
                  </a:cxn>
                  <a:cxn ang="0">
                    <a:pos x="156" y="174"/>
                  </a:cxn>
                  <a:cxn ang="0">
                    <a:pos x="127" y="174"/>
                  </a:cxn>
                  <a:cxn ang="0">
                    <a:pos x="127" y="151"/>
                  </a:cxn>
                </a:cxnLst>
                <a:rect l="0" t="0" r="r" b="b"/>
                <a:pathLst>
                  <a:path w="163" h="181">
                    <a:moveTo>
                      <a:pt x="120" y="143"/>
                    </a:moveTo>
                    <a:cubicBezTo>
                      <a:pt x="120" y="181"/>
                      <a:pt x="120" y="181"/>
                      <a:pt x="120" y="181"/>
                    </a:cubicBezTo>
                    <a:cubicBezTo>
                      <a:pt x="163" y="181"/>
                      <a:pt x="163" y="181"/>
                      <a:pt x="163" y="181"/>
                    </a:cubicBezTo>
                    <a:cubicBezTo>
                      <a:pt x="163" y="146"/>
                      <a:pt x="163" y="146"/>
                      <a:pt x="163" y="146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41"/>
                      <a:pt x="142" y="0"/>
                      <a:pt x="82" y="0"/>
                    </a:cubicBezTo>
                    <a:cubicBezTo>
                      <a:pt x="20" y="0"/>
                      <a:pt x="0" y="47"/>
                      <a:pt x="0" y="6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44" y="181"/>
                      <a:pt x="44" y="181"/>
                      <a:pt x="44" y="181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5" y="43"/>
                      <a:pt x="82" y="43"/>
                    </a:cubicBezTo>
                    <a:cubicBezTo>
                      <a:pt x="120" y="43"/>
                      <a:pt x="120" y="68"/>
                      <a:pt x="120" y="69"/>
                    </a:cubicBezTo>
                    <a:cubicBezTo>
                      <a:pt x="120" y="143"/>
                      <a:pt x="120" y="143"/>
                      <a:pt x="120" y="143"/>
                    </a:cubicBezTo>
                    <a:close/>
                    <a:moveTo>
                      <a:pt x="36" y="174"/>
                    </a:moveTo>
                    <a:cubicBezTo>
                      <a:pt x="8" y="174"/>
                      <a:pt x="8" y="174"/>
                      <a:pt x="8" y="174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36" y="151"/>
                      <a:pt x="36" y="151"/>
                      <a:pt x="36" y="151"/>
                    </a:cubicBezTo>
                    <a:lnTo>
                      <a:pt x="36" y="174"/>
                    </a:lnTo>
                    <a:close/>
                    <a:moveTo>
                      <a:pt x="127" y="151"/>
                    </a:moveTo>
                    <a:cubicBezTo>
                      <a:pt x="156" y="151"/>
                      <a:pt x="156" y="151"/>
                      <a:pt x="156" y="151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27" y="174"/>
                      <a:pt x="127" y="174"/>
                      <a:pt x="127" y="174"/>
                    </a:cubicBezTo>
                    <a:lnTo>
                      <a:pt x="127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4238472" y="3951571"/>
                <a:ext cx="74256" cy="6838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5" y="0"/>
                  </a:cxn>
                  <a:cxn ang="0">
                    <a:pos x="15" y="15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15" y="23"/>
                  </a:cxn>
                  <a:cxn ang="0">
                    <a:pos x="15" y="38"/>
                  </a:cxn>
                  <a:cxn ang="0">
                    <a:pos x="24" y="38"/>
                  </a:cxn>
                  <a:cxn ang="0">
                    <a:pos x="24" y="23"/>
                  </a:cxn>
                  <a:cxn ang="0">
                    <a:pos x="38" y="23"/>
                  </a:cxn>
                  <a:cxn ang="0">
                    <a:pos x="38" y="15"/>
                  </a:cxn>
                  <a:cxn ang="0">
                    <a:pos x="24" y="15"/>
                  </a:cxn>
                  <a:cxn ang="0">
                    <a:pos x="24" y="0"/>
                  </a:cxn>
                </a:cxnLst>
                <a:rect l="0" t="0" r="r" b="b"/>
                <a:pathLst>
                  <a:path w="38" h="38">
                    <a:moveTo>
                      <a:pt x="24" y="0"/>
                    </a:moveTo>
                    <a:lnTo>
                      <a:pt x="15" y="0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15" y="38"/>
                    </a:lnTo>
                    <a:lnTo>
                      <a:pt x="24" y="38"/>
                    </a:lnTo>
                    <a:lnTo>
                      <a:pt x="24" y="23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24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" name="Rectangle 94"/>
              <p:cNvSpPr>
                <a:spLocks noChangeArrowheads="1"/>
              </p:cNvSpPr>
              <p:nvPr/>
            </p:nvSpPr>
            <p:spPr bwMode="auto">
              <a:xfrm>
                <a:off x="4449516" y="3978567"/>
                <a:ext cx="76210" cy="143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" name="Freeform 95"/>
              <p:cNvSpPr>
                <a:spLocks/>
              </p:cNvSpPr>
              <p:nvPr/>
            </p:nvSpPr>
            <p:spPr bwMode="auto">
              <a:xfrm>
                <a:off x="1872043" y="2871738"/>
                <a:ext cx="263805" cy="107983"/>
              </a:xfrm>
              <a:custGeom>
                <a:avLst/>
                <a:gdLst/>
                <a:ahLst/>
                <a:cxnLst>
                  <a:cxn ang="0">
                    <a:pos x="75" y="26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75" y="66"/>
                  </a:cxn>
                  <a:cxn ang="0">
                    <a:pos x="149" y="45"/>
                  </a:cxn>
                  <a:cxn ang="0">
                    <a:pos x="149" y="0"/>
                  </a:cxn>
                  <a:cxn ang="0">
                    <a:pos x="75" y="26"/>
                  </a:cxn>
                </a:cxnLst>
                <a:rect l="0" t="0" r="r" b="b"/>
                <a:pathLst>
                  <a:path w="149" h="66">
                    <a:moveTo>
                      <a:pt x="75" y="2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35" y="66"/>
                      <a:pt x="75" y="66"/>
                    </a:cubicBezTo>
                    <a:cubicBezTo>
                      <a:pt x="116" y="66"/>
                      <a:pt x="149" y="45"/>
                      <a:pt x="149" y="45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1809511" y="2760155"/>
                <a:ext cx="390822" cy="199769"/>
              </a:xfrm>
              <a:custGeom>
                <a:avLst/>
                <a:gdLst/>
                <a:ahLst/>
                <a:cxnLst>
                  <a:cxn ang="0">
                    <a:pos x="188" y="45"/>
                  </a:cxn>
                  <a:cxn ang="0">
                    <a:pos x="200" y="40"/>
                  </a:cxn>
                  <a:cxn ang="0">
                    <a:pos x="100" y="0"/>
                  </a:cxn>
                  <a:cxn ang="0">
                    <a:pos x="0" y="40"/>
                  </a:cxn>
                  <a:cxn ang="0">
                    <a:pos x="100" y="77"/>
                  </a:cxn>
                  <a:cxn ang="0">
                    <a:pos x="179" y="48"/>
                  </a:cxn>
                  <a:cxn ang="0">
                    <a:pos x="179" y="90"/>
                  </a:cxn>
                  <a:cxn ang="0">
                    <a:pos x="175" y="90"/>
                  </a:cxn>
                  <a:cxn ang="0">
                    <a:pos x="175" y="111"/>
                  </a:cxn>
                  <a:cxn ang="0">
                    <a:pos x="191" y="111"/>
                  </a:cxn>
                  <a:cxn ang="0">
                    <a:pos x="191" y="90"/>
                  </a:cxn>
                  <a:cxn ang="0">
                    <a:pos x="188" y="90"/>
                  </a:cxn>
                  <a:cxn ang="0">
                    <a:pos x="188" y="45"/>
                  </a:cxn>
                </a:cxnLst>
                <a:rect l="0" t="0" r="r" b="b"/>
                <a:pathLst>
                  <a:path w="200" h="111">
                    <a:moveTo>
                      <a:pt x="188" y="45"/>
                    </a:moveTo>
                    <a:lnTo>
                      <a:pt x="200" y="40"/>
                    </a:lnTo>
                    <a:lnTo>
                      <a:pt x="100" y="0"/>
                    </a:lnTo>
                    <a:lnTo>
                      <a:pt x="0" y="40"/>
                    </a:lnTo>
                    <a:lnTo>
                      <a:pt x="100" y="77"/>
                    </a:lnTo>
                    <a:lnTo>
                      <a:pt x="179" y="48"/>
                    </a:lnTo>
                    <a:lnTo>
                      <a:pt x="179" y="90"/>
                    </a:lnTo>
                    <a:lnTo>
                      <a:pt x="175" y="90"/>
                    </a:lnTo>
                    <a:lnTo>
                      <a:pt x="175" y="111"/>
                    </a:lnTo>
                    <a:lnTo>
                      <a:pt x="191" y="111"/>
                    </a:lnTo>
                    <a:lnTo>
                      <a:pt x="191" y="90"/>
                    </a:lnTo>
                    <a:lnTo>
                      <a:pt x="188" y="90"/>
                    </a:lnTo>
                    <a:lnTo>
                      <a:pt x="18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" name="Freeform 97"/>
              <p:cNvSpPr>
                <a:spLocks/>
              </p:cNvSpPr>
              <p:nvPr/>
            </p:nvSpPr>
            <p:spPr bwMode="auto">
              <a:xfrm>
                <a:off x="4457332" y="1665924"/>
                <a:ext cx="42990" cy="2591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0"/>
                  </a:cxn>
                  <a:cxn ang="0">
                    <a:pos x="0" y="159"/>
                  </a:cxn>
                  <a:cxn ang="0">
                    <a:pos x="16" y="159"/>
                  </a:cxn>
                  <a:cxn ang="0">
                    <a:pos x="24" y="151"/>
                  </a:cxn>
                  <a:cxn ang="0">
                    <a:pos x="24" y="8"/>
                  </a:cxn>
                  <a:cxn ang="0">
                    <a:pos x="16" y="0"/>
                  </a:cxn>
                </a:cxnLst>
                <a:rect l="0" t="0" r="r" b="b"/>
                <a:pathLst>
                  <a:path w="24" h="159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6" y="159"/>
                      <a:pt x="16" y="159"/>
                      <a:pt x="16" y="159"/>
                    </a:cubicBezTo>
                    <a:cubicBezTo>
                      <a:pt x="21" y="159"/>
                      <a:pt x="24" y="156"/>
                      <a:pt x="24" y="15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4289279" y="1665924"/>
                <a:ext cx="144604" cy="27535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144"/>
                  </a:cxn>
                  <a:cxn ang="0">
                    <a:pos x="8" y="144"/>
                  </a:cxn>
                  <a:cxn ang="0">
                    <a:pos x="8" y="153"/>
                  </a:cxn>
                  <a:cxn ang="0">
                    <a:pos x="17" y="149"/>
                  </a:cxn>
                  <a:cxn ang="0">
                    <a:pos x="26" y="153"/>
                  </a:cxn>
                  <a:cxn ang="0">
                    <a:pos x="26" y="144"/>
                  </a:cxn>
                  <a:cxn ang="0">
                    <a:pos x="74" y="144"/>
                  </a:cxn>
                  <a:cxn ang="0">
                    <a:pos x="74" y="0"/>
                  </a:cxn>
                </a:cxnLst>
                <a:rect l="0" t="0" r="r" b="b"/>
                <a:pathLst>
                  <a:path w="74" h="153">
                    <a:moveTo>
                      <a:pt x="74" y="0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8" y="144"/>
                    </a:lnTo>
                    <a:lnTo>
                      <a:pt x="8" y="153"/>
                    </a:lnTo>
                    <a:lnTo>
                      <a:pt x="17" y="149"/>
                    </a:lnTo>
                    <a:lnTo>
                      <a:pt x="26" y="153"/>
                    </a:lnTo>
                    <a:lnTo>
                      <a:pt x="26" y="144"/>
                    </a:lnTo>
                    <a:lnTo>
                      <a:pt x="74" y="14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783603" y="1737913"/>
                <a:ext cx="257943" cy="248362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23" y="61"/>
                  </a:cxn>
                  <a:cxn ang="0">
                    <a:pos x="124" y="79"/>
                  </a:cxn>
                  <a:cxn ang="0">
                    <a:pos x="129" y="82"/>
                  </a:cxn>
                  <a:cxn ang="0">
                    <a:pos x="72" y="117"/>
                  </a:cxn>
                  <a:cxn ang="0">
                    <a:pos x="72" y="114"/>
                  </a:cxn>
                  <a:cxn ang="0">
                    <a:pos x="116" y="58"/>
                  </a:cxn>
                  <a:cxn ang="0">
                    <a:pos x="58" y="0"/>
                  </a:cxn>
                  <a:cxn ang="0">
                    <a:pos x="0" y="58"/>
                  </a:cxn>
                  <a:cxn ang="0">
                    <a:pos x="48" y="114"/>
                  </a:cxn>
                  <a:cxn ang="0">
                    <a:pos x="48" y="125"/>
                  </a:cxn>
                  <a:cxn ang="0">
                    <a:pos x="29" y="125"/>
                  </a:cxn>
                  <a:cxn ang="0">
                    <a:pos x="29" y="133"/>
                  </a:cxn>
                  <a:cxn ang="0">
                    <a:pos x="12" y="133"/>
                  </a:cxn>
                  <a:cxn ang="0">
                    <a:pos x="12" y="153"/>
                  </a:cxn>
                  <a:cxn ang="0">
                    <a:pos x="102" y="153"/>
                  </a:cxn>
                  <a:cxn ang="0">
                    <a:pos x="102" y="133"/>
                  </a:cxn>
                  <a:cxn ang="0">
                    <a:pos x="90" y="133"/>
                  </a:cxn>
                  <a:cxn ang="0">
                    <a:pos x="90" y="125"/>
                  </a:cxn>
                  <a:cxn ang="0">
                    <a:pos x="72" y="125"/>
                  </a:cxn>
                  <a:cxn ang="0">
                    <a:pos x="72" y="124"/>
                  </a:cxn>
                  <a:cxn ang="0">
                    <a:pos x="135" y="82"/>
                  </a:cxn>
                  <a:cxn ang="0">
                    <a:pos x="142" y="79"/>
                  </a:cxn>
                  <a:cxn ang="0">
                    <a:pos x="141" y="61"/>
                  </a:cxn>
                  <a:cxn ang="0">
                    <a:pos x="43" y="58"/>
                  </a:cxn>
                  <a:cxn ang="0">
                    <a:pos x="59" y="42"/>
                  </a:cxn>
                  <a:cxn ang="0">
                    <a:pos x="75" y="58"/>
                  </a:cxn>
                  <a:cxn ang="0">
                    <a:pos x="59" y="74"/>
                  </a:cxn>
                  <a:cxn ang="0">
                    <a:pos x="43" y="58"/>
                  </a:cxn>
                </a:cxnLst>
                <a:rect l="0" t="0" r="r" b="b"/>
                <a:pathLst>
                  <a:path w="146" h="153">
                    <a:moveTo>
                      <a:pt x="141" y="61"/>
                    </a:moveTo>
                    <a:cubicBezTo>
                      <a:pt x="136" y="56"/>
                      <a:pt x="128" y="56"/>
                      <a:pt x="123" y="61"/>
                    </a:cubicBezTo>
                    <a:cubicBezTo>
                      <a:pt x="119" y="66"/>
                      <a:pt x="119" y="74"/>
                      <a:pt x="124" y="79"/>
                    </a:cubicBezTo>
                    <a:cubicBezTo>
                      <a:pt x="125" y="80"/>
                      <a:pt x="127" y="81"/>
                      <a:pt x="129" y="82"/>
                    </a:cubicBezTo>
                    <a:cubicBezTo>
                      <a:pt x="126" y="94"/>
                      <a:pt x="114" y="111"/>
                      <a:pt x="72" y="11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98" y="107"/>
                      <a:pt x="116" y="85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86"/>
                      <a:pt x="21" y="110"/>
                      <a:pt x="48" y="11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02" y="153"/>
                      <a:pt x="102" y="153"/>
                      <a:pt x="102" y="15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120" y="117"/>
                      <a:pt x="132" y="96"/>
                      <a:pt x="135" y="82"/>
                    </a:cubicBezTo>
                    <a:cubicBezTo>
                      <a:pt x="137" y="82"/>
                      <a:pt x="140" y="81"/>
                      <a:pt x="142" y="79"/>
                    </a:cubicBezTo>
                    <a:cubicBezTo>
                      <a:pt x="146" y="74"/>
                      <a:pt x="146" y="66"/>
                      <a:pt x="141" y="61"/>
                    </a:cubicBezTo>
                    <a:close/>
                    <a:moveTo>
                      <a:pt x="43" y="58"/>
                    </a:moveTo>
                    <a:cubicBezTo>
                      <a:pt x="43" y="49"/>
                      <a:pt x="51" y="42"/>
                      <a:pt x="59" y="42"/>
                    </a:cubicBezTo>
                    <a:cubicBezTo>
                      <a:pt x="68" y="42"/>
                      <a:pt x="75" y="49"/>
                      <a:pt x="75" y="58"/>
                    </a:cubicBezTo>
                    <a:cubicBezTo>
                      <a:pt x="75" y="66"/>
                      <a:pt x="68" y="74"/>
                      <a:pt x="59" y="74"/>
                    </a:cubicBezTo>
                    <a:cubicBezTo>
                      <a:pt x="51" y="74"/>
                      <a:pt x="43" y="66"/>
                      <a:pt x="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0" name="Freeform 100"/>
              <p:cNvSpPr>
                <a:spLocks noEditPoints="1"/>
              </p:cNvSpPr>
              <p:nvPr/>
            </p:nvSpPr>
            <p:spPr bwMode="auto">
              <a:xfrm>
                <a:off x="959473" y="2466800"/>
                <a:ext cx="300933" cy="379741"/>
              </a:xfrm>
              <a:custGeom>
                <a:avLst/>
                <a:gdLst/>
                <a:ahLst/>
                <a:cxnLst>
                  <a:cxn ang="0">
                    <a:pos x="153" y="50"/>
                  </a:cxn>
                  <a:cxn ang="0">
                    <a:pos x="102" y="0"/>
                  </a:cxn>
                  <a:cxn ang="0">
                    <a:pos x="91" y="5"/>
                  </a:cxn>
                  <a:cxn ang="0">
                    <a:pos x="84" y="188"/>
                  </a:cxn>
                  <a:cxn ang="0">
                    <a:pos x="60" y="211"/>
                  </a:cxn>
                  <a:cxn ang="0">
                    <a:pos x="43" y="220"/>
                  </a:cxn>
                  <a:cxn ang="0">
                    <a:pos x="140" y="233"/>
                  </a:cxn>
                  <a:cxn ang="0">
                    <a:pos x="124" y="220"/>
                  </a:cxn>
                  <a:cxn ang="0">
                    <a:pos x="102" y="211"/>
                  </a:cxn>
                  <a:cxn ang="0">
                    <a:pos x="153" y="142"/>
                  </a:cxn>
                  <a:cxn ang="0">
                    <a:pos x="170" y="96"/>
                  </a:cxn>
                  <a:cxn ang="0">
                    <a:pos x="164" y="95"/>
                  </a:cxn>
                  <a:cxn ang="0">
                    <a:pos x="136" y="66"/>
                  </a:cxn>
                  <a:cxn ang="0">
                    <a:pos x="164" y="95"/>
                  </a:cxn>
                  <a:cxn ang="0">
                    <a:pos x="134" y="60"/>
                  </a:cxn>
                  <a:cxn ang="0">
                    <a:pos x="148" y="53"/>
                  </a:cxn>
                  <a:cxn ang="0">
                    <a:pos x="64" y="68"/>
                  </a:cxn>
                  <a:cxn ang="0">
                    <a:pos x="94" y="95"/>
                  </a:cxn>
                  <a:cxn ang="0">
                    <a:pos x="94" y="101"/>
                  </a:cxn>
                  <a:cxn ang="0">
                    <a:pos x="64" y="124"/>
                  </a:cxn>
                  <a:cxn ang="0">
                    <a:pos x="94" y="101"/>
                  </a:cxn>
                  <a:cxn ang="0">
                    <a:pos x="47" y="53"/>
                  </a:cxn>
                  <a:cxn ang="0">
                    <a:pos x="61" y="60"/>
                  </a:cxn>
                  <a:cxn ang="0">
                    <a:pos x="55" y="95"/>
                  </a:cxn>
                  <a:cxn ang="0">
                    <a:pos x="43" y="58"/>
                  </a:cxn>
                  <a:cxn ang="0">
                    <a:pos x="55" y="101"/>
                  </a:cxn>
                  <a:cxn ang="0">
                    <a:pos x="43" y="134"/>
                  </a:cxn>
                  <a:cxn ang="0">
                    <a:pos x="55" y="101"/>
                  </a:cxn>
                  <a:cxn ang="0">
                    <a:pos x="77" y="159"/>
                  </a:cxn>
                  <a:cxn ang="0">
                    <a:pos x="61" y="132"/>
                  </a:cxn>
                  <a:cxn ang="0">
                    <a:pos x="94" y="126"/>
                  </a:cxn>
                  <a:cxn ang="0">
                    <a:pos x="66" y="130"/>
                  </a:cxn>
                  <a:cxn ang="0">
                    <a:pos x="66" y="62"/>
                  </a:cxn>
                  <a:cxn ang="0">
                    <a:pos x="94" y="66"/>
                  </a:cxn>
                  <a:cxn ang="0">
                    <a:pos x="134" y="101"/>
                  </a:cxn>
                  <a:cxn ang="0">
                    <a:pos x="100" y="120"/>
                  </a:cxn>
                  <a:cxn ang="0">
                    <a:pos x="100" y="95"/>
                  </a:cxn>
                  <a:cxn ang="0">
                    <a:pos x="131" y="67"/>
                  </a:cxn>
                  <a:cxn ang="0">
                    <a:pos x="100" y="95"/>
                  </a:cxn>
                  <a:cxn ang="0">
                    <a:pos x="100" y="66"/>
                  </a:cxn>
                  <a:cxn ang="0">
                    <a:pos x="129" y="62"/>
                  </a:cxn>
                  <a:cxn ang="0">
                    <a:pos x="91" y="17"/>
                  </a:cxn>
                  <a:cxn ang="0">
                    <a:pos x="42" y="50"/>
                  </a:cxn>
                  <a:cxn ang="0">
                    <a:pos x="25" y="96"/>
                  </a:cxn>
                  <a:cxn ang="0">
                    <a:pos x="42" y="142"/>
                  </a:cxn>
                  <a:cxn ang="0">
                    <a:pos x="93" y="176"/>
                  </a:cxn>
                  <a:cxn ang="0">
                    <a:pos x="12" y="97"/>
                  </a:cxn>
                  <a:cxn ang="0">
                    <a:pos x="100" y="126"/>
                  </a:cxn>
                  <a:cxn ang="0">
                    <a:pos x="100" y="162"/>
                  </a:cxn>
                  <a:cxn ang="0">
                    <a:pos x="134" y="132"/>
                  </a:cxn>
                  <a:cxn ang="0">
                    <a:pos x="118" y="159"/>
                  </a:cxn>
                  <a:cxn ang="0">
                    <a:pos x="136" y="126"/>
                  </a:cxn>
                  <a:cxn ang="0">
                    <a:pos x="163" y="101"/>
                  </a:cxn>
                </a:cxnLst>
                <a:rect l="0" t="0" r="r" b="b"/>
                <a:pathLst>
                  <a:path w="170" h="233">
                    <a:moveTo>
                      <a:pt x="156" y="54"/>
                    </a:moveTo>
                    <a:cubicBezTo>
                      <a:pt x="155" y="53"/>
                      <a:pt x="154" y="51"/>
                      <a:pt x="153" y="50"/>
                    </a:cubicBezTo>
                    <a:cubicBezTo>
                      <a:pt x="141" y="35"/>
                      <a:pt x="123" y="25"/>
                      <a:pt x="102" y="2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41" y="6"/>
                      <a:pt x="0" y="46"/>
                      <a:pt x="0" y="97"/>
                    </a:cubicBezTo>
                    <a:cubicBezTo>
                      <a:pt x="0" y="144"/>
                      <a:pt x="37" y="184"/>
                      <a:pt x="84" y="188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140" y="233"/>
                      <a:pt x="140" y="233"/>
                      <a:pt x="140" y="233"/>
                    </a:cubicBezTo>
                    <a:cubicBezTo>
                      <a:pt x="140" y="220"/>
                      <a:pt x="140" y="220"/>
                      <a:pt x="140" y="220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4" y="211"/>
                      <a:pt x="124" y="211"/>
                      <a:pt x="124" y="211"/>
                    </a:cubicBezTo>
                    <a:cubicBezTo>
                      <a:pt x="102" y="211"/>
                      <a:pt x="102" y="211"/>
                      <a:pt x="102" y="211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23" y="166"/>
                      <a:pt x="141" y="157"/>
                      <a:pt x="153" y="142"/>
                    </a:cubicBezTo>
                    <a:cubicBezTo>
                      <a:pt x="154" y="141"/>
                      <a:pt x="155" y="139"/>
                      <a:pt x="156" y="138"/>
                    </a:cubicBezTo>
                    <a:cubicBezTo>
                      <a:pt x="165" y="126"/>
                      <a:pt x="170" y="111"/>
                      <a:pt x="170" y="96"/>
                    </a:cubicBezTo>
                    <a:cubicBezTo>
                      <a:pt x="170" y="80"/>
                      <a:pt x="165" y="66"/>
                      <a:pt x="156" y="54"/>
                    </a:cubicBezTo>
                    <a:close/>
                    <a:moveTo>
                      <a:pt x="164" y="95"/>
                    </a:move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85"/>
                      <a:pt x="139" y="75"/>
                      <a:pt x="136" y="66"/>
                    </a:cubicBezTo>
                    <a:cubicBezTo>
                      <a:pt x="142" y="63"/>
                      <a:pt x="147" y="61"/>
                      <a:pt x="152" y="58"/>
                    </a:cubicBezTo>
                    <a:cubicBezTo>
                      <a:pt x="159" y="68"/>
                      <a:pt x="164" y="81"/>
                      <a:pt x="164" y="95"/>
                    </a:cubicBezTo>
                    <a:close/>
                    <a:moveTo>
                      <a:pt x="148" y="53"/>
                    </a:moveTo>
                    <a:cubicBezTo>
                      <a:pt x="144" y="56"/>
                      <a:pt x="140" y="58"/>
                      <a:pt x="134" y="60"/>
                    </a:cubicBezTo>
                    <a:cubicBezTo>
                      <a:pt x="131" y="49"/>
                      <a:pt x="125" y="39"/>
                      <a:pt x="118" y="33"/>
                    </a:cubicBezTo>
                    <a:cubicBezTo>
                      <a:pt x="130" y="37"/>
                      <a:pt x="140" y="44"/>
                      <a:pt x="148" y="53"/>
                    </a:cubicBezTo>
                    <a:close/>
                    <a:moveTo>
                      <a:pt x="61" y="95"/>
                    </a:moveTo>
                    <a:cubicBezTo>
                      <a:pt x="61" y="85"/>
                      <a:pt x="62" y="76"/>
                      <a:pt x="64" y="68"/>
                    </a:cubicBezTo>
                    <a:cubicBezTo>
                      <a:pt x="74" y="70"/>
                      <a:pt x="84" y="72"/>
                      <a:pt x="94" y="72"/>
                    </a:cubicBezTo>
                    <a:cubicBezTo>
                      <a:pt x="94" y="95"/>
                      <a:pt x="94" y="95"/>
                      <a:pt x="94" y="95"/>
                    </a:cubicBezTo>
                    <a:lnTo>
                      <a:pt x="61" y="95"/>
                    </a:lnTo>
                    <a:close/>
                    <a:moveTo>
                      <a:pt x="94" y="101"/>
                    </a:moveTo>
                    <a:cubicBezTo>
                      <a:pt x="94" y="120"/>
                      <a:pt x="94" y="120"/>
                      <a:pt x="94" y="120"/>
                    </a:cubicBezTo>
                    <a:cubicBezTo>
                      <a:pt x="84" y="120"/>
                      <a:pt x="74" y="121"/>
                      <a:pt x="64" y="124"/>
                    </a:cubicBezTo>
                    <a:cubicBezTo>
                      <a:pt x="63" y="117"/>
                      <a:pt x="61" y="109"/>
                      <a:pt x="61" y="101"/>
                    </a:cubicBezTo>
                    <a:lnTo>
                      <a:pt x="94" y="101"/>
                    </a:lnTo>
                    <a:close/>
                    <a:moveTo>
                      <a:pt x="61" y="60"/>
                    </a:moveTo>
                    <a:cubicBezTo>
                      <a:pt x="55" y="58"/>
                      <a:pt x="51" y="56"/>
                      <a:pt x="47" y="53"/>
                    </a:cubicBezTo>
                    <a:cubicBezTo>
                      <a:pt x="55" y="44"/>
                      <a:pt x="65" y="37"/>
                      <a:pt x="77" y="33"/>
                    </a:cubicBezTo>
                    <a:cubicBezTo>
                      <a:pt x="70" y="39"/>
                      <a:pt x="64" y="49"/>
                      <a:pt x="61" y="60"/>
                    </a:cubicBezTo>
                    <a:close/>
                    <a:moveTo>
                      <a:pt x="59" y="66"/>
                    </a:moveTo>
                    <a:cubicBezTo>
                      <a:pt x="56" y="75"/>
                      <a:pt x="55" y="85"/>
                      <a:pt x="55" y="95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1" y="81"/>
                      <a:pt x="36" y="68"/>
                      <a:pt x="43" y="58"/>
                    </a:cubicBezTo>
                    <a:cubicBezTo>
                      <a:pt x="48" y="61"/>
                      <a:pt x="53" y="63"/>
                      <a:pt x="59" y="66"/>
                    </a:cubicBezTo>
                    <a:close/>
                    <a:moveTo>
                      <a:pt x="55" y="101"/>
                    </a:moveTo>
                    <a:cubicBezTo>
                      <a:pt x="55" y="110"/>
                      <a:pt x="57" y="118"/>
                      <a:pt x="59" y="126"/>
                    </a:cubicBezTo>
                    <a:cubicBezTo>
                      <a:pt x="53" y="128"/>
                      <a:pt x="48" y="131"/>
                      <a:pt x="43" y="134"/>
                    </a:cubicBezTo>
                    <a:cubicBezTo>
                      <a:pt x="37" y="125"/>
                      <a:pt x="32" y="113"/>
                      <a:pt x="31" y="101"/>
                    </a:cubicBezTo>
                    <a:lnTo>
                      <a:pt x="55" y="101"/>
                    </a:lnTo>
                    <a:close/>
                    <a:moveTo>
                      <a:pt x="61" y="132"/>
                    </a:moveTo>
                    <a:cubicBezTo>
                      <a:pt x="64" y="143"/>
                      <a:pt x="70" y="152"/>
                      <a:pt x="77" y="159"/>
                    </a:cubicBezTo>
                    <a:cubicBezTo>
                      <a:pt x="65" y="155"/>
                      <a:pt x="55" y="148"/>
                      <a:pt x="47" y="139"/>
                    </a:cubicBezTo>
                    <a:cubicBezTo>
                      <a:pt x="51" y="136"/>
                      <a:pt x="55" y="134"/>
                      <a:pt x="61" y="132"/>
                    </a:cubicBezTo>
                    <a:close/>
                    <a:moveTo>
                      <a:pt x="66" y="130"/>
                    </a:moveTo>
                    <a:cubicBezTo>
                      <a:pt x="75" y="127"/>
                      <a:pt x="84" y="126"/>
                      <a:pt x="94" y="126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82" y="160"/>
                      <a:pt x="72" y="148"/>
                      <a:pt x="66" y="130"/>
                    </a:cubicBezTo>
                    <a:close/>
                    <a:moveTo>
                      <a:pt x="94" y="66"/>
                    </a:moveTo>
                    <a:cubicBezTo>
                      <a:pt x="84" y="66"/>
                      <a:pt x="75" y="64"/>
                      <a:pt x="66" y="62"/>
                    </a:cubicBezTo>
                    <a:cubicBezTo>
                      <a:pt x="72" y="44"/>
                      <a:pt x="82" y="32"/>
                      <a:pt x="94" y="30"/>
                    </a:cubicBezTo>
                    <a:lnTo>
                      <a:pt x="94" y="66"/>
                    </a:lnTo>
                    <a:close/>
                    <a:moveTo>
                      <a:pt x="100" y="101"/>
                    </a:move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9"/>
                      <a:pt x="132" y="117"/>
                      <a:pt x="131" y="124"/>
                    </a:cubicBezTo>
                    <a:cubicBezTo>
                      <a:pt x="121" y="122"/>
                      <a:pt x="111" y="120"/>
                      <a:pt x="100" y="120"/>
                    </a:cubicBezTo>
                    <a:lnTo>
                      <a:pt x="100" y="101"/>
                    </a:lnTo>
                    <a:close/>
                    <a:moveTo>
                      <a:pt x="100" y="95"/>
                    </a:moveTo>
                    <a:cubicBezTo>
                      <a:pt x="100" y="72"/>
                      <a:pt x="100" y="72"/>
                      <a:pt x="100" y="72"/>
                    </a:cubicBezTo>
                    <a:cubicBezTo>
                      <a:pt x="111" y="72"/>
                      <a:pt x="121" y="70"/>
                      <a:pt x="131" y="67"/>
                    </a:cubicBezTo>
                    <a:cubicBezTo>
                      <a:pt x="133" y="76"/>
                      <a:pt x="134" y="85"/>
                      <a:pt x="134" y="95"/>
                    </a:cubicBezTo>
                    <a:lnTo>
                      <a:pt x="100" y="95"/>
                    </a:lnTo>
                    <a:close/>
                    <a:moveTo>
                      <a:pt x="129" y="62"/>
                    </a:moveTo>
                    <a:cubicBezTo>
                      <a:pt x="120" y="64"/>
                      <a:pt x="111" y="66"/>
                      <a:pt x="100" y="66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13" y="31"/>
                      <a:pt x="123" y="44"/>
                      <a:pt x="129" y="62"/>
                    </a:cubicBezTo>
                    <a:close/>
                    <a:moveTo>
                      <a:pt x="12" y="97"/>
                    </a:moveTo>
                    <a:cubicBezTo>
                      <a:pt x="12" y="53"/>
                      <a:pt x="47" y="17"/>
                      <a:pt x="91" y="17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71" y="26"/>
                      <a:pt x="54" y="35"/>
                      <a:pt x="42" y="50"/>
                    </a:cubicBezTo>
                    <a:cubicBezTo>
                      <a:pt x="41" y="51"/>
                      <a:pt x="39" y="53"/>
                      <a:pt x="38" y="54"/>
                    </a:cubicBezTo>
                    <a:cubicBezTo>
                      <a:pt x="30" y="66"/>
                      <a:pt x="25" y="80"/>
                      <a:pt x="25" y="96"/>
                    </a:cubicBezTo>
                    <a:cubicBezTo>
                      <a:pt x="25" y="111"/>
                      <a:pt x="30" y="126"/>
                      <a:pt x="38" y="138"/>
                    </a:cubicBezTo>
                    <a:cubicBezTo>
                      <a:pt x="39" y="139"/>
                      <a:pt x="41" y="141"/>
                      <a:pt x="42" y="142"/>
                    </a:cubicBezTo>
                    <a:cubicBezTo>
                      <a:pt x="54" y="157"/>
                      <a:pt x="72" y="167"/>
                      <a:pt x="93" y="168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93" y="177"/>
                      <a:pt x="92" y="177"/>
                      <a:pt x="92" y="177"/>
                    </a:cubicBezTo>
                    <a:cubicBezTo>
                      <a:pt x="48" y="177"/>
                      <a:pt x="12" y="141"/>
                      <a:pt x="12" y="97"/>
                    </a:cubicBezTo>
                    <a:close/>
                    <a:moveTo>
                      <a:pt x="100" y="162"/>
                    </a:moveTo>
                    <a:cubicBezTo>
                      <a:pt x="100" y="126"/>
                      <a:pt x="100" y="126"/>
                      <a:pt x="100" y="126"/>
                    </a:cubicBezTo>
                    <a:cubicBezTo>
                      <a:pt x="111" y="126"/>
                      <a:pt x="120" y="127"/>
                      <a:pt x="129" y="130"/>
                    </a:cubicBezTo>
                    <a:cubicBezTo>
                      <a:pt x="123" y="148"/>
                      <a:pt x="113" y="160"/>
                      <a:pt x="100" y="162"/>
                    </a:cubicBezTo>
                    <a:close/>
                    <a:moveTo>
                      <a:pt x="118" y="159"/>
                    </a:moveTo>
                    <a:cubicBezTo>
                      <a:pt x="125" y="152"/>
                      <a:pt x="131" y="143"/>
                      <a:pt x="134" y="132"/>
                    </a:cubicBezTo>
                    <a:cubicBezTo>
                      <a:pt x="140" y="134"/>
                      <a:pt x="144" y="136"/>
                      <a:pt x="148" y="139"/>
                    </a:cubicBezTo>
                    <a:cubicBezTo>
                      <a:pt x="140" y="148"/>
                      <a:pt x="130" y="155"/>
                      <a:pt x="118" y="159"/>
                    </a:cubicBezTo>
                    <a:close/>
                    <a:moveTo>
                      <a:pt x="152" y="134"/>
                    </a:moveTo>
                    <a:cubicBezTo>
                      <a:pt x="147" y="131"/>
                      <a:pt x="142" y="128"/>
                      <a:pt x="136" y="126"/>
                    </a:cubicBezTo>
                    <a:cubicBezTo>
                      <a:pt x="138" y="118"/>
                      <a:pt x="140" y="110"/>
                      <a:pt x="140" y="101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3" y="113"/>
                      <a:pt x="158" y="125"/>
                      <a:pt x="152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1" name="Freeform 101"/>
              <p:cNvSpPr>
                <a:spLocks noEditPoints="1"/>
              </p:cNvSpPr>
              <p:nvPr/>
            </p:nvSpPr>
            <p:spPr bwMode="auto">
              <a:xfrm>
                <a:off x="2104582" y="2015070"/>
                <a:ext cx="187595" cy="282556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96" y="0"/>
                  </a:cxn>
                  <a:cxn ang="0">
                    <a:pos x="36" y="9"/>
                  </a:cxn>
                  <a:cxn ang="0">
                    <a:pos x="61" y="11"/>
                  </a:cxn>
                  <a:cxn ang="0">
                    <a:pos x="36" y="9"/>
                  </a:cxn>
                  <a:cxn ang="0">
                    <a:pos x="14" y="137"/>
                  </a:cxn>
                  <a:cxn ang="0">
                    <a:pos x="33" y="127"/>
                  </a:cxn>
                  <a:cxn ang="0">
                    <a:pos x="33" y="122"/>
                  </a:cxn>
                  <a:cxn ang="0">
                    <a:pos x="14" y="112"/>
                  </a:cxn>
                  <a:cxn ang="0">
                    <a:pos x="33" y="122"/>
                  </a:cxn>
                  <a:cxn ang="0">
                    <a:pos x="14" y="106"/>
                  </a:cxn>
                  <a:cxn ang="0">
                    <a:pos x="33" y="96"/>
                  </a:cxn>
                  <a:cxn ang="0">
                    <a:pos x="33" y="90"/>
                  </a:cxn>
                  <a:cxn ang="0">
                    <a:pos x="14" y="80"/>
                  </a:cxn>
                  <a:cxn ang="0">
                    <a:pos x="33" y="90"/>
                  </a:cxn>
                  <a:cxn ang="0">
                    <a:pos x="36" y="151"/>
                  </a:cxn>
                  <a:cxn ang="0">
                    <a:pos x="61" y="148"/>
                  </a:cxn>
                  <a:cxn ang="0">
                    <a:pos x="57" y="96"/>
                  </a:cxn>
                  <a:cxn ang="0">
                    <a:pos x="39" y="106"/>
                  </a:cxn>
                  <a:cxn ang="0">
                    <a:pos x="57" y="96"/>
                  </a:cxn>
                  <a:cxn ang="0">
                    <a:pos x="39" y="80"/>
                  </a:cxn>
                  <a:cxn ang="0">
                    <a:pos x="57" y="90"/>
                  </a:cxn>
                  <a:cxn ang="0">
                    <a:pos x="57" y="112"/>
                  </a:cxn>
                  <a:cxn ang="0">
                    <a:pos x="39" y="122"/>
                  </a:cxn>
                  <a:cxn ang="0">
                    <a:pos x="57" y="112"/>
                  </a:cxn>
                  <a:cxn ang="0">
                    <a:pos x="57" y="137"/>
                  </a:cxn>
                  <a:cxn ang="0">
                    <a:pos x="39" y="127"/>
                  </a:cxn>
                  <a:cxn ang="0">
                    <a:pos x="83" y="137"/>
                  </a:cxn>
                  <a:cxn ang="0">
                    <a:pos x="64" y="127"/>
                  </a:cxn>
                  <a:cxn ang="0">
                    <a:pos x="83" y="137"/>
                  </a:cxn>
                  <a:cxn ang="0">
                    <a:pos x="64" y="122"/>
                  </a:cxn>
                  <a:cxn ang="0">
                    <a:pos x="83" y="112"/>
                  </a:cxn>
                  <a:cxn ang="0">
                    <a:pos x="83" y="106"/>
                  </a:cxn>
                  <a:cxn ang="0">
                    <a:pos x="64" y="96"/>
                  </a:cxn>
                  <a:cxn ang="0">
                    <a:pos x="83" y="106"/>
                  </a:cxn>
                  <a:cxn ang="0">
                    <a:pos x="64" y="90"/>
                  </a:cxn>
                  <a:cxn ang="0">
                    <a:pos x="83" y="80"/>
                  </a:cxn>
                  <a:cxn ang="0">
                    <a:pos x="83" y="74"/>
                  </a:cxn>
                  <a:cxn ang="0">
                    <a:pos x="14" y="17"/>
                  </a:cxn>
                  <a:cxn ang="0">
                    <a:pos x="83" y="74"/>
                  </a:cxn>
                </a:cxnLst>
                <a:rect l="0" t="0" r="r" b="b"/>
                <a:pathLst>
                  <a:path w="96" h="157">
                    <a:moveTo>
                      <a:pt x="0" y="0"/>
                    </a:moveTo>
                    <a:lnTo>
                      <a:pt x="0" y="157"/>
                    </a:lnTo>
                    <a:lnTo>
                      <a:pt x="96" y="157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  <a:moveTo>
                      <a:pt x="36" y="9"/>
                    </a:moveTo>
                    <a:lnTo>
                      <a:pt x="61" y="9"/>
                    </a:lnTo>
                    <a:lnTo>
                      <a:pt x="61" y="11"/>
                    </a:lnTo>
                    <a:lnTo>
                      <a:pt x="36" y="11"/>
                    </a:lnTo>
                    <a:lnTo>
                      <a:pt x="36" y="9"/>
                    </a:lnTo>
                    <a:close/>
                    <a:moveTo>
                      <a:pt x="33" y="137"/>
                    </a:moveTo>
                    <a:lnTo>
                      <a:pt x="14" y="137"/>
                    </a:lnTo>
                    <a:lnTo>
                      <a:pt x="14" y="127"/>
                    </a:lnTo>
                    <a:lnTo>
                      <a:pt x="33" y="127"/>
                    </a:lnTo>
                    <a:lnTo>
                      <a:pt x="33" y="137"/>
                    </a:lnTo>
                    <a:close/>
                    <a:moveTo>
                      <a:pt x="33" y="122"/>
                    </a:moveTo>
                    <a:lnTo>
                      <a:pt x="14" y="122"/>
                    </a:lnTo>
                    <a:lnTo>
                      <a:pt x="14" y="112"/>
                    </a:lnTo>
                    <a:lnTo>
                      <a:pt x="33" y="112"/>
                    </a:lnTo>
                    <a:lnTo>
                      <a:pt x="33" y="122"/>
                    </a:lnTo>
                    <a:close/>
                    <a:moveTo>
                      <a:pt x="33" y="106"/>
                    </a:moveTo>
                    <a:lnTo>
                      <a:pt x="14" y="106"/>
                    </a:lnTo>
                    <a:lnTo>
                      <a:pt x="14" y="96"/>
                    </a:lnTo>
                    <a:lnTo>
                      <a:pt x="33" y="96"/>
                    </a:lnTo>
                    <a:lnTo>
                      <a:pt x="33" y="106"/>
                    </a:lnTo>
                    <a:close/>
                    <a:moveTo>
                      <a:pt x="33" y="90"/>
                    </a:moveTo>
                    <a:lnTo>
                      <a:pt x="14" y="90"/>
                    </a:lnTo>
                    <a:lnTo>
                      <a:pt x="14" y="80"/>
                    </a:lnTo>
                    <a:lnTo>
                      <a:pt x="33" y="80"/>
                    </a:lnTo>
                    <a:lnTo>
                      <a:pt x="33" y="90"/>
                    </a:lnTo>
                    <a:close/>
                    <a:moveTo>
                      <a:pt x="61" y="151"/>
                    </a:moveTo>
                    <a:lnTo>
                      <a:pt x="36" y="151"/>
                    </a:lnTo>
                    <a:lnTo>
                      <a:pt x="36" y="148"/>
                    </a:lnTo>
                    <a:lnTo>
                      <a:pt x="61" y="148"/>
                    </a:lnTo>
                    <a:lnTo>
                      <a:pt x="61" y="151"/>
                    </a:lnTo>
                    <a:close/>
                    <a:moveTo>
                      <a:pt x="57" y="96"/>
                    </a:moveTo>
                    <a:lnTo>
                      <a:pt x="57" y="106"/>
                    </a:lnTo>
                    <a:lnTo>
                      <a:pt x="39" y="106"/>
                    </a:lnTo>
                    <a:lnTo>
                      <a:pt x="39" y="96"/>
                    </a:lnTo>
                    <a:lnTo>
                      <a:pt x="57" y="96"/>
                    </a:lnTo>
                    <a:close/>
                    <a:moveTo>
                      <a:pt x="39" y="90"/>
                    </a:moveTo>
                    <a:lnTo>
                      <a:pt x="39" y="80"/>
                    </a:lnTo>
                    <a:lnTo>
                      <a:pt x="57" y="80"/>
                    </a:lnTo>
                    <a:lnTo>
                      <a:pt x="57" y="90"/>
                    </a:lnTo>
                    <a:lnTo>
                      <a:pt x="39" y="90"/>
                    </a:lnTo>
                    <a:close/>
                    <a:moveTo>
                      <a:pt x="57" y="112"/>
                    </a:moveTo>
                    <a:lnTo>
                      <a:pt x="57" y="122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57" y="112"/>
                    </a:lnTo>
                    <a:close/>
                    <a:moveTo>
                      <a:pt x="57" y="127"/>
                    </a:moveTo>
                    <a:lnTo>
                      <a:pt x="57" y="137"/>
                    </a:lnTo>
                    <a:lnTo>
                      <a:pt x="39" y="137"/>
                    </a:lnTo>
                    <a:lnTo>
                      <a:pt x="39" y="127"/>
                    </a:lnTo>
                    <a:lnTo>
                      <a:pt x="57" y="127"/>
                    </a:lnTo>
                    <a:close/>
                    <a:moveTo>
                      <a:pt x="83" y="137"/>
                    </a:moveTo>
                    <a:lnTo>
                      <a:pt x="64" y="137"/>
                    </a:lnTo>
                    <a:lnTo>
                      <a:pt x="64" y="127"/>
                    </a:lnTo>
                    <a:lnTo>
                      <a:pt x="83" y="127"/>
                    </a:lnTo>
                    <a:lnTo>
                      <a:pt x="83" y="137"/>
                    </a:lnTo>
                    <a:close/>
                    <a:moveTo>
                      <a:pt x="83" y="122"/>
                    </a:moveTo>
                    <a:lnTo>
                      <a:pt x="64" y="122"/>
                    </a:lnTo>
                    <a:lnTo>
                      <a:pt x="64" y="112"/>
                    </a:lnTo>
                    <a:lnTo>
                      <a:pt x="83" y="112"/>
                    </a:lnTo>
                    <a:lnTo>
                      <a:pt x="83" y="122"/>
                    </a:lnTo>
                    <a:close/>
                    <a:moveTo>
                      <a:pt x="83" y="106"/>
                    </a:moveTo>
                    <a:lnTo>
                      <a:pt x="64" y="106"/>
                    </a:lnTo>
                    <a:lnTo>
                      <a:pt x="64" y="96"/>
                    </a:lnTo>
                    <a:lnTo>
                      <a:pt x="83" y="96"/>
                    </a:lnTo>
                    <a:lnTo>
                      <a:pt x="83" y="106"/>
                    </a:lnTo>
                    <a:close/>
                    <a:moveTo>
                      <a:pt x="83" y="90"/>
                    </a:moveTo>
                    <a:lnTo>
                      <a:pt x="64" y="90"/>
                    </a:lnTo>
                    <a:lnTo>
                      <a:pt x="64" y="80"/>
                    </a:lnTo>
                    <a:lnTo>
                      <a:pt x="83" y="80"/>
                    </a:lnTo>
                    <a:lnTo>
                      <a:pt x="83" y="90"/>
                    </a:lnTo>
                    <a:close/>
                    <a:moveTo>
                      <a:pt x="83" y="74"/>
                    </a:moveTo>
                    <a:lnTo>
                      <a:pt x="14" y="74"/>
                    </a:lnTo>
                    <a:lnTo>
                      <a:pt x="14" y="17"/>
                    </a:lnTo>
                    <a:lnTo>
                      <a:pt x="83" y="17"/>
                    </a:lnTo>
                    <a:lnTo>
                      <a:pt x="83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2" name="Freeform 102"/>
              <p:cNvSpPr>
                <a:spLocks/>
              </p:cNvSpPr>
              <p:nvPr/>
            </p:nvSpPr>
            <p:spPr bwMode="auto">
              <a:xfrm>
                <a:off x="2546211" y="2702564"/>
                <a:ext cx="214952" cy="19796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90" y="110"/>
                  </a:cxn>
                  <a:cxn ang="0">
                    <a:pos x="110" y="90"/>
                  </a:cxn>
                  <a:cxn ang="0">
                    <a:pos x="20" y="0"/>
                  </a:cxn>
                  <a:cxn ang="0">
                    <a:pos x="0" y="21"/>
                  </a:cxn>
                </a:cxnLst>
                <a:rect l="0" t="0" r="r" b="b"/>
                <a:pathLst>
                  <a:path w="110" h="110">
                    <a:moveTo>
                      <a:pt x="0" y="21"/>
                    </a:moveTo>
                    <a:lnTo>
                      <a:pt x="90" y="110"/>
                    </a:lnTo>
                    <a:lnTo>
                      <a:pt x="110" y="90"/>
                    </a:lnTo>
                    <a:lnTo>
                      <a:pt x="2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3" name="Oval 103"/>
              <p:cNvSpPr>
                <a:spLocks noChangeArrowheads="1"/>
              </p:cNvSpPr>
              <p:nvPr/>
            </p:nvSpPr>
            <p:spPr bwMode="auto">
              <a:xfrm>
                <a:off x="2673229" y="2697165"/>
                <a:ext cx="87935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4" name="Oval 104"/>
              <p:cNvSpPr>
                <a:spLocks noChangeArrowheads="1"/>
              </p:cNvSpPr>
              <p:nvPr/>
            </p:nvSpPr>
            <p:spPr bwMode="auto">
              <a:xfrm>
                <a:off x="2536441" y="2821346"/>
                <a:ext cx="85981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5" name="Freeform 105"/>
              <p:cNvSpPr>
                <a:spLocks noEditPoints="1"/>
              </p:cNvSpPr>
              <p:nvPr/>
            </p:nvSpPr>
            <p:spPr bwMode="auto">
              <a:xfrm>
                <a:off x="4388939" y="2932928"/>
                <a:ext cx="246218" cy="203369"/>
              </a:xfrm>
              <a:custGeom>
                <a:avLst/>
                <a:gdLst/>
                <a:ahLst/>
                <a:cxnLst>
                  <a:cxn ang="0">
                    <a:pos x="108" y="21"/>
                  </a:cxn>
                  <a:cxn ang="0">
                    <a:pos x="72" y="30"/>
                  </a:cxn>
                  <a:cxn ang="0">
                    <a:pos x="73" y="17"/>
                  </a:cxn>
                  <a:cxn ang="0">
                    <a:pos x="84" y="7"/>
                  </a:cxn>
                  <a:cxn ang="0">
                    <a:pos x="84" y="0"/>
                  </a:cxn>
                  <a:cxn ang="0">
                    <a:pos x="66" y="16"/>
                  </a:cxn>
                  <a:cxn ang="0">
                    <a:pos x="66" y="29"/>
                  </a:cxn>
                  <a:cxn ang="0">
                    <a:pos x="35" y="21"/>
                  </a:cxn>
                  <a:cxn ang="0">
                    <a:pos x="0" y="60"/>
                  </a:cxn>
                  <a:cxn ang="0">
                    <a:pos x="49" y="119"/>
                  </a:cxn>
                  <a:cxn ang="0">
                    <a:pos x="61" y="118"/>
                  </a:cxn>
                  <a:cxn ang="0">
                    <a:pos x="60" y="120"/>
                  </a:cxn>
                  <a:cxn ang="0">
                    <a:pos x="64" y="118"/>
                  </a:cxn>
                  <a:cxn ang="0">
                    <a:pos x="66" y="125"/>
                  </a:cxn>
                  <a:cxn ang="0">
                    <a:pos x="68" y="119"/>
                  </a:cxn>
                  <a:cxn ang="0">
                    <a:pos x="72" y="123"/>
                  </a:cxn>
                  <a:cxn ang="0">
                    <a:pos x="72" y="119"/>
                  </a:cxn>
                  <a:cxn ang="0">
                    <a:pos x="77" y="121"/>
                  </a:cxn>
                  <a:cxn ang="0">
                    <a:pos x="76" y="117"/>
                  </a:cxn>
                  <a:cxn ang="0">
                    <a:pos x="90" y="119"/>
                  </a:cxn>
                  <a:cxn ang="0">
                    <a:pos x="138" y="66"/>
                  </a:cxn>
                  <a:cxn ang="0">
                    <a:pos x="108" y="21"/>
                  </a:cxn>
                  <a:cxn ang="0">
                    <a:pos x="29" y="89"/>
                  </a:cxn>
                  <a:cxn ang="0">
                    <a:pos x="24" y="64"/>
                  </a:cxn>
                  <a:cxn ang="0">
                    <a:pos x="35" y="86"/>
                  </a:cxn>
                  <a:cxn ang="0">
                    <a:pos x="50" y="101"/>
                  </a:cxn>
                  <a:cxn ang="0">
                    <a:pos x="29" y="89"/>
                  </a:cxn>
                </a:cxnLst>
                <a:rect l="0" t="0" r="r" b="b"/>
                <a:pathLst>
                  <a:path w="139" h="125">
                    <a:moveTo>
                      <a:pt x="108" y="21"/>
                    </a:moveTo>
                    <a:cubicBezTo>
                      <a:pt x="91" y="19"/>
                      <a:pt x="78" y="26"/>
                      <a:pt x="72" y="30"/>
                    </a:cubicBezTo>
                    <a:cubicBezTo>
                      <a:pt x="72" y="25"/>
                      <a:pt x="73" y="20"/>
                      <a:pt x="73" y="17"/>
                    </a:cubicBezTo>
                    <a:cubicBezTo>
                      <a:pt x="73" y="12"/>
                      <a:pt x="80" y="10"/>
                      <a:pt x="84" y="7"/>
                    </a:cubicBezTo>
                    <a:cubicBezTo>
                      <a:pt x="86" y="5"/>
                      <a:pt x="84" y="0"/>
                      <a:pt x="84" y="0"/>
                    </a:cubicBezTo>
                    <a:cubicBezTo>
                      <a:pt x="84" y="0"/>
                      <a:pt x="65" y="8"/>
                      <a:pt x="66" y="16"/>
                    </a:cubicBezTo>
                    <a:cubicBezTo>
                      <a:pt x="66" y="19"/>
                      <a:pt x="66" y="25"/>
                      <a:pt x="66" y="29"/>
                    </a:cubicBezTo>
                    <a:cubicBezTo>
                      <a:pt x="61" y="26"/>
                      <a:pt x="50" y="20"/>
                      <a:pt x="35" y="21"/>
                    </a:cubicBezTo>
                    <a:cubicBezTo>
                      <a:pt x="14" y="22"/>
                      <a:pt x="0" y="37"/>
                      <a:pt x="0" y="60"/>
                    </a:cubicBezTo>
                    <a:cubicBezTo>
                      <a:pt x="1" y="92"/>
                      <a:pt x="29" y="119"/>
                      <a:pt x="49" y="119"/>
                    </a:cubicBezTo>
                    <a:cubicBezTo>
                      <a:pt x="54" y="119"/>
                      <a:pt x="58" y="119"/>
                      <a:pt x="61" y="118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9" y="118"/>
                      <a:pt x="83" y="119"/>
                      <a:pt x="90" y="119"/>
                    </a:cubicBezTo>
                    <a:cubicBezTo>
                      <a:pt x="110" y="119"/>
                      <a:pt x="138" y="98"/>
                      <a:pt x="138" y="66"/>
                    </a:cubicBezTo>
                    <a:cubicBezTo>
                      <a:pt x="139" y="43"/>
                      <a:pt x="129" y="25"/>
                      <a:pt x="108" y="21"/>
                    </a:cubicBezTo>
                    <a:close/>
                    <a:moveTo>
                      <a:pt x="29" y="89"/>
                    </a:moveTo>
                    <a:cubicBezTo>
                      <a:pt x="21" y="79"/>
                      <a:pt x="24" y="64"/>
                      <a:pt x="24" y="64"/>
                    </a:cubicBezTo>
                    <a:cubicBezTo>
                      <a:pt x="24" y="64"/>
                      <a:pt x="29" y="77"/>
                      <a:pt x="35" y="86"/>
                    </a:cubicBezTo>
                    <a:cubicBezTo>
                      <a:pt x="40" y="94"/>
                      <a:pt x="50" y="101"/>
                      <a:pt x="50" y="101"/>
                    </a:cubicBezTo>
                    <a:cubicBezTo>
                      <a:pt x="50" y="101"/>
                      <a:pt x="37" y="99"/>
                      <a:pt x="2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6" name="Rectangle 106"/>
              <p:cNvSpPr>
                <a:spLocks noChangeArrowheads="1"/>
              </p:cNvSpPr>
              <p:nvPr/>
            </p:nvSpPr>
            <p:spPr bwMode="auto">
              <a:xfrm>
                <a:off x="4754357" y="443029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7" name="Rectangle 107"/>
              <p:cNvSpPr>
                <a:spLocks noChangeArrowheads="1"/>
              </p:cNvSpPr>
              <p:nvPr/>
            </p:nvSpPr>
            <p:spPr bwMode="auto">
              <a:xfrm>
                <a:off x="4754357" y="455447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Freeform 108"/>
              <p:cNvSpPr>
                <a:spLocks/>
              </p:cNvSpPr>
              <p:nvPr/>
            </p:nvSpPr>
            <p:spPr bwMode="auto">
              <a:xfrm>
                <a:off x="3697183" y="5636112"/>
                <a:ext cx="250126" cy="32395"/>
              </a:xfrm>
              <a:custGeom>
                <a:avLst/>
                <a:gdLst/>
                <a:ahLst/>
                <a:cxnLst>
                  <a:cxn ang="0">
                    <a:pos x="123" y="5"/>
                  </a:cxn>
                  <a:cxn ang="0">
                    <a:pos x="118" y="5"/>
                  </a:cxn>
                  <a:cxn ang="0">
                    <a:pos x="118" y="0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28" y="18"/>
                  </a:cxn>
                  <a:cxn ang="0">
                    <a:pos x="128" y="9"/>
                  </a:cxn>
                  <a:cxn ang="0">
                    <a:pos x="123" y="9"/>
                  </a:cxn>
                  <a:cxn ang="0">
                    <a:pos x="123" y="5"/>
                  </a:cxn>
                </a:cxnLst>
                <a:rect l="0" t="0" r="r" b="b"/>
                <a:pathLst>
                  <a:path w="128" h="18">
                    <a:moveTo>
                      <a:pt x="123" y="5"/>
                    </a:moveTo>
                    <a:lnTo>
                      <a:pt x="118" y="5"/>
                    </a:lnTo>
                    <a:lnTo>
                      <a:pt x="118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28" y="18"/>
                    </a:lnTo>
                    <a:lnTo>
                      <a:pt x="128" y="9"/>
                    </a:lnTo>
                    <a:lnTo>
                      <a:pt x="123" y="9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9" name="Freeform 109"/>
              <p:cNvSpPr>
                <a:spLocks/>
              </p:cNvSpPr>
              <p:nvPr/>
            </p:nvSpPr>
            <p:spPr bwMode="auto">
              <a:xfrm>
                <a:off x="3701091" y="5508331"/>
                <a:ext cx="236447" cy="125981"/>
              </a:xfrm>
              <a:custGeom>
                <a:avLst/>
                <a:gdLst/>
                <a:ahLst/>
                <a:cxnLst>
                  <a:cxn ang="0">
                    <a:pos x="110" y="70"/>
                  </a:cxn>
                  <a:cxn ang="0">
                    <a:pos x="110" y="8"/>
                  </a:cxn>
                  <a:cxn ang="0">
                    <a:pos x="121" y="8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12" y="70"/>
                  </a:cxn>
                  <a:cxn ang="0">
                    <a:pos x="24" y="70"/>
                  </a:cxn>
                  <a:cxn ang="0">
                    <a:pos x="24" y="8"/>
                  </a:cxn>
                  <a:cxn ang="0">
                    <a:pos x="39" y="8"/>
                  </a:cxn>
                  <a:cxn ang="0">
                    <a:pos x="39" y="70"/>
                  </a:cxn>
                  <a:cxn ang="0">
                    <a:pos x="51" y="70"/>
                  </a:cxn>
                  <a:cxn ang="0">
                    <a:pos x="51" y="8"/>
                  </a:cxn>
                  <a:cxn ang="0">
                    <a:pos x="71" y="8"/>
                  </a:cxn>
                  <a:cxn ang="0">
                    <a:pos x="71" y="70"/>
                  </a:cxn>
                  <a:cxn ang="0">
                    <a:pos x="83" y="70"/>
                  </a:cxn>
                  <a:cxn ang="0">
                    <a:pos x="83" y="8"/>
                  </a:cxn>
                  <a:cxn ang="0">
                    <a:pos x="98" y="8"/>
                  </a:cxn>
                  <a:cxn ang="0">
                    <a:pos x="98" y="70"/>
                  </a:cxn>
                  <a:cxn ang="0">
                    <a:pos x="110" y="70"/>
                  </a:cxn>
                </a:cxnLst>
                <a:rect l="0" t="0" r="r" b="b"/>
                <a:pathLst>
                  <a:path w="121" h="70">
                    <a:moveTo>
                      <a:pt x="110" y="70"/>
                    </a:moveTo>
                    <a:lnTo>
                      <a:pt x="110" y="8"/>
                    </a:lnTo>
                    <a:lnTo>
                      <a:pt x="121" y="8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2" y="8"/>
                    </a:lnTo>
                    <a:lnTo>
                      <a:pt x="12" y="70"/>
                    </a:lnTo>
                    <a:lnTo>
                      <a:pt x="24" y="70"/>
                    </a:lnTo>
                    <a:lnTo>
                      <a:pt x="24" y="8"/>
                    </a:lnTo>
                    <a:lnTo>
                      <a:pt x="39" y="8"/>
                    </a:lnTo>
                    <a:lnTo>
                      <a:pt x="39" y="70"/>
                    </a:lnTo>
                    <a:lnTo>
                      <a:pt x="51" y="70"/>
                    </a:lnTo>
                    <a:lnTo>
                      <a:pt x="51" y="8"/>
                    </a:lnTo>
                    <a:lnTo>
                      <a:pt x="71" y="8"/>
                    </a:lnTo>
                    <a:lnTo>
                      <a:pt x="71" y="70"/>
                    </a:lnTo>
                    <a:lnTo>
                      <a:pt x="83" y="70"/>
                    </a:lnTo>
                    <a:lnTo>
                      <a:pt x="83" y="8"/>
                    </a:lnTo>
                    <a:lnTo>
                      <a:pt x="98" y="8"/>
                    </a:lnTo>
                    <a:lnTo>
                      <a:pt x="98" y="70"/>
                    </a:lnTo>
                    <a:lnTo>
                      <a:pt x="11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0" name="Freeform 110"/>
              <p:cNvSpPr>
                <a:spLocks/>
              </p:cNvSpPr>
              <p:nvPr/>
            </p:nvSpPr>
            <p:spPr bwMode="auto">
              <a:xfrm>
                <a:off x="3689367" y="5432743"/>
                <a:ext cx="261851" cy="68389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38"/>
                  </a:cxn>
                  <a:cxn ang="0">
                    <a:pos x="134" y="38"/>
                  </a:cxn>
                  <a:cxn ang="0">
                    <a:pos x="68" y="0"/>
                  </a:cxn>
                </a:cxnLst>
                <a:rect l="0" t="0" r="r" b="b"/>
                <a:pathLst>
                  <a:path w="134" h="38">
                    <a:moveTo>
                      <a:pt x="68" y="0"/>
                    </a:moveTo>
                    <a:lnTo>
                      <a:pt x="0" y="38"/>
                    </a:lnTo>
                    <a:lnTo>
                      <a:pt x="134" y="3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1" name="Freeform 111"/>
              <p:cNvSpPr>
                <a:spLocks/>
              </p:cNvSpPr>
              <p:nvPr/>
            </p:nvSpPr>
            <p:spPr bwMode="auto">
              <a:xfrm>
                <a:off x="357606" y="2249034"/>
                <a:ext cx="220815" cy="219566"/>
              </a:xfrm>
              <a:custGeom>
                <a:avLst/>
                <a:gdLst/>
                <a:ahLst/>
                <a:cxnLst>
                  <a:cxn ang="0">
                    <a:pos x="26" y="122"/>
                  </a:cxn>
                  <a:cxn ang="0">
                    <a:pos x="0" y="95"/>
                  </a:cxn>
                  <a:cxn ang="0">
                    <a:pos x="66" y="30"/>
                  </a:cxn>
                  <a:cxn ang="0">
                    <a:pos x="83" y="48"/>
                  </a:cxn>
                  <a:cxn ang="0">
                    <a:pos x="40" y="89"/>
                  </a:cxn>
                  <a:cxn ang="0">
                    <a:pos x="36" y="84"/>
                  </a:cxn>
                  <a:cxn ang="0">
                    <a:pos x="73" y="48"/>
                  </a:cxn>
                  <a:cxn ang="0">
                    <a:pos x="66" y="40"/>
                  </a:cxn>
                  <a:cxn ang="0">
                    <a:pos x="10" y="95"/>
                  </a:cxn>
                  <a:cxn ang="0">
                    <a:pos x="26" y="112"/>
                  </a:cxn>
                  <a:cxn ang="0">
                    <a:pos x="103" y="37"/>
                  </a:cxn>
                  <a:cxn ang="0">
                    <a:pos x="76" y="10"/>
                  </a:cxn>
                  <a:cxn ang="0">
                    <a:pos x="31" y="53"/>
                  </a:cxn>
                  <a:cxn ang="0">
                    <a:pos x="27" y="49"/>
                  </a:cxn>
                  <a:cxn ang="0">
                    <a:pos x="77" y="0"/>
                  </a:cxn>
                  <a:cxn ang="0">
                    <a:pos x="113" y="37"/>
                  </a:cxn>
                  <a:cxn ang="0">
                    <a:pos x="26" y="122"/>
                  </a:cxn>
                </a:cxnLst>
                <a:rect l="0" t="0" r="r" b="b"/>
                <a:pathLst>
                  <a:path w="113" h="122">
                    <a:moveTo>
                      <a:pt x="26" y="122"/>
                    </a:moveTo>
                    <a:lnTo>
                      <a:pt x="0" y="95"/>
                    </a:lnTo>
                    <a:lnTo>
                      <a:pt x="66" y="30"/>
                    </a:lnTo>
                    <a:lnTo>
                      <a:pt x="83" y="48"/>
                    </a:lnTo>
                    <a:lnTo>
                      <a:pt x="40" y="89"/>
                    </a:lnTo>
                    <a:lnTo>
                      <a:pt x="36" y="84"/>
                    </a:lnTo>
                    <a:lnTo>
                      <a:pt x="73" y="48"/>
                    </a:lnTo>
                    <a:lnTo>
                      <a:pt x="66" y="40"/>
                    </a:lnTo>
                    <a:lnTo>
                      <a:pt x="10" y="95"/>
                    </a:lnTo>
                    <a:lnTo>
                      <a:pt x="26" y="112"/>
                    </a:lnTo>
                    <a:lnTo>
                      <a:pt x="103" y="37"/>
                    </a:lnTo>
                    <a:lnTo>
                      <a:pt x="76" y="10"/>
                    </a:lnTo>
                    <a:lnTo>
                      <a:pt x="31" y="53"/>
                    </a:lnTo>
                    <a:lnTo>
                      <a:pt x="27" y="49"/>
                    </a:lnTo>
                    <a:lnTo>
                      <a:pt x="77" y="0"/>
                    </a:lnTo>
                    <a:lnTo>
                      <a:pt x="113" y="37"/>
                    </a:ln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2" name="Freeform 112"/>
              <p:cNvSpPr>
                <a:spLocks noEditPoints="1"/>
              </p:cNvSpPr>
              <p:nvPr/>
            </p:nvSpPr>
            <p:spPr bwMode="auto">
              <a:xfrm>
                <a:off x="1444092" y="1970077"/>
                <a:ext cx="93797" cy="8638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48"/>
                  </a:cxn>
                  <a:cxn ang="0">
                    <a:pos x="14" y="48"/>
                  </a:cxn>
                  <a:cxn ang="0">
                    <a:pos x="16" y="41"/>
                  </a:cxn>
                  <a:cxn ang="0">
                    <a:pos x="31" y="41"/>
                  </a:cxn>
                  <a:cxn ang="0">
                    <a:pos x="33" y="48"/>
                  </a:cxn>
                  <a:cxn ang="0">
                    <a:pos x="48" y="48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19" y="31"/>
                  </a:cxn>
                  <a:cxn ang="0">
                    <a:pos x="24" y="17"/>
                  </a:cxn>
                  <a:cxn ang="0">
                    <a:pos x="24" y="17"/>
                  </a:cxn>
                  <a:cxn ang="0">
                    <a:pos x="28" y="31"/>
                  </a:cxn>
                  <a:cxn ang="0">
                    <a:pos x="19" y="31"/>
                  </a:cxn>
                </a:cxnLst>
                <a:rect l="0" t="0" r="r" b="b"/>
                <a:pathLst>
                  <a:path w="48" h="48">
                    <a:moveTo>
                      <a:pt x="17" y="0"/>
                    </a:moveTo>
                    <a:lnTo>
                      <a:pt x="0" y="48"/>
                    </a:lnTo>
                    <a:lnTo>
                      <a:pt x="14" y="48"/>
                    </a:lnTo>
                    <a:lnTo>
                      <a:pt x="16" y="41"/>
                    </a:lnTo>
                    <a:lnTo>
                      <a:pt x="31" y="41"/>
                    </a:lnTo>
                    <a:lnTo>
                      <a:pt x="33" y="48"/>
                    </a:lnTo>
                    <a:lnTo>
                      <a:pt x="48" y="48"/>
                    </a:lnTo>
                    <a:lnTo>
                      <a:pt x="31" y="0"/>
                    </a:lnTo>
                    <a:lnTo>
                      <a:pt x="17" y="0"/>
                    </a:lnTo>
                    <a:close/>
                    <a:moveTo>
                      <a:pt x="19" y="31"/>
                    </a:moveTo>
                    <a:lnTo>
                      <a:pt x="24" y="17"/>
                    </a:lnTo>
                    <a:lnTo>
                      <a:pt x="24" y="17"/>
                    </a:lnTo>
                    <a:lnTo>
                      <a:pt x="28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3" name="Freeform 113"/>
              <p:cNvSpPr>
                <a:spLocks noEditPoints="1"/>
              </p:cNvSpPr>
              <p:nvPr/>
            </p:nvSpPr>
            <p:spPr bwMode="auto">
              <a:xfrm>
                <a:off x="1543752" y="1858494"/>
                <a:ext cx="84027" cy="86387"/>
              </a:xfrm>
              <a:custGeom>
                <a:avLst/>
                <a:gdLst/>
                <a:ahLst/>
                <a:cxnLst>
                  <a:cxn ang="0">
                    <a:pos x="45" y="28"/>
                  </a:cxn>
                  <a:cxn ang="0">
                    <a:pos x="42" y="25"/>
                  </a:cxn>
                  <a:cxn ang="0">
                    <a:pos x="38" y="24"/>
                  </a:cxn>
                  <a:cxn ang="0">
                    <a:pos x="43" y="20"/>
                  </a:cxn>
                  <a:cxn ang="0">
                    <a:pos x="45" y="13"/>
                  </a:cxn>
                  <a:cxn ang="0">
                    <a:pos x="44" y="9"/>
                  </a:cxn>
                  <a:cxn ang="0">
                    <a:pos x="42" y="5"/>
                  </a:cxn>
                  <a:cxn ang="0">
                    <a:pos x="37" y="2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2" y="49"/>
                  </a:cxn>
                  <a:cxn ang="0">
                    <a:pos x="46" y="44"/>
                  </a:cxn>
                  <a:cxn ang="0">
                    <a:pos x="48" y="37"/>
                  </a:cxn>
                  <a:cxn ang="0">
                    <a:pos x="47" y="32"/>
                  </a:cxn>
                  <a:cxn ang="0">
                    <a:pos x="45" y="28"/>
                  </a:cxn>
                  <a:cxn ang="0">
                    <a:pos x="16" y="13"/>
                  </a:cxn>
                  <a:cxn ang="0">
                    <a:pos x="24" y="13"/>
                  </a:cxn>
                  <a:cxn ang="0">
                    <a:pos x="28" y="14"/>
                  </a:cxn>
                  <a:cxn ang="0">
                    <a:pos x="30" y="16"/>
                  </a:cxn>
                  <a:cxn ang="0">
                    <a:pos x="28" y="20"/>
                  </a:cxn>
                  <a:cxn ang="0">
                    <a:pos x="24" y="21"/>
                  </a:cxn>
                  <a:cxn ang="0">
                    <a:pos x="16" y="21"/>
                  </a:cxn>
                  <a:cxn ang="0">
                    <a:pos x="16" y="13"/>
                  </a:cxn>
                  <a:cxn ang="0">
                    <a:pos x="31" y="38"/>
                  </a:cxn>
                  <a:cxn ang="0">
                    <a:pos x="29" y="39"/>
                  </a:cxn>
                  <a:cxn ang="0">
                    <a:pos x="27" y="40"/>
                  </a:cxn>
                  <a:cxn ang="0">
                    <a:pos x="25" y="40"/>
                  </a:cxn>
                  <a:cxn ang="0">
                    <a:pos x="16" y="40"/>
                  </a:cxn>
                  <a:cxn ang="0">
                    <a:pos x="16" y="30"/>
                  </a:cxn>
                  <a:cxn ang="0">
                    <a:pos x="26" y="30"/>
                  </a:cxn>
                  <a:cxn ang="0">
                    <a:pos x="31" y="35"/>
                  </a:cxn>
                  <a:cxn ang="0">
                    <a:pos x="31" y="38"/>
                  </a:cxn>
                </a:cxnLst>
                <a:rect l="0" t="0" r="r" b="b"/>
                <a:pathLst>
                  <a:path w="48" h="53">
                    <a:moveTo>
                      <a:pt x="45" y="28"/>
                    </a:moveTo>
                    <a:cubicBezTo>
                      <a:pt x="44" y="27"/>
                      <a:pt x="43" y="26"/>
                      <a:pt x="42" y="25"/>
                    </a:cubicBezTo>
                    <a:cubicBezTo>
                      <a:pt x="41" y="25"/>
                      <a:pt x="40" y="24"/>
                      <a:pt x="38" y="24"/>
                    </a:cubicBezTo>
                    <a:cubicBezTo>
                      <a:pt x="40" y="23"/>
                      <a:pt x="42" y="21"/>
                      <a:pt x="43" y="20"/>
                    </a:cubicBezTo>
                    <a:cubicBezTo>
                      <a:pt x="44" y="18"/>
                      <a:pt x="45" y="16"/>
                      <a:pt x="45" y="13"/>
                    </a:cubicBezTo>
                    <a:cubicBezTo>
                      <a:pt x="45" y="12"/>
                      <a:pt x="45" y="11"/>
                      <a:pt x="44" y="9"/>
                    </a:cubicBezTo>
                    <a:cubicBezTo>
                      <a:pt x="44" y="8"/>
                      <a:pt x="43" y="6"/>
                      <a:pt x="42" y="5"/>
                    </a:cubicBezTo>
                    <a:cubicBezTo>
                      <a:pt x="40" y="4"/>
                      <a:pt x="39" y="2"/>
                      <a:pt x="37" y="2"/>
                    </a:cubicBezTo>
                    <a:cubicBezTo>
                      <a:pt x="34" y="1"/>
                      <a:pt x="32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3"/>
                      <a:pt x="34" y="52"/>
                      <a:pt x="36" y="52"/>
                    </a:cubicBezTo>
                    <a:cubicBezTo>
                      <a:pt x="38" y="51"/>
                      <a:pt x="40" y="50"/>
                      <a:pt x="42" y="49"/>
                    </a:cubicBezTo>
                    <a:cubicBezTo>
                      <a:pt x="44" y="47"/>
                      <a:pt x="45" y="46"/>
                      <a:pt x="46" y="44"/>
                    </a:cubicBezTo>
                    <a:cubicBezTo>
                      <a:pt x="47" y="42"/>
                      <a:pt x="48" y="39"/>
                      <a:pt x="48" y="37"/>
                    </a:cubicBezTo>
                    <a:cubicBezTo>
                      <a:pt x="48" y="35"/>
                      <a:pt x="47" y="33"/>
                      <a:pt x="47" y="32"/>
                    </a:cubicBezTo>
                    <a:cubicBezTo>
                      <a:pt x="46" y="30"/>
                      <a:pt x="46" y="29"/>
                      <a:pt x="45" y="28"/>
                    </a:cubicBezTo>
                    <a:close/>
                    <a:moveTo>
                      <a:pt x="16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7" y="13"/>
                      <a:pt x="28" y="14"/>
                    </a:cubicBezTo>
                    <a:cubicBezTo>
                      <a:pt x="29" y="14"/>
                      <a:pt x="30" y="15"/>
                      <a:pt x="30" y="16"/>
                    </a:cubicBezTo>
                    <a:cubicBezTo>
                      <a:pt x="30" y="18"/>
                      <a:pt x="29" y="19"/>
                      <a:pt x="28" y="20"/>
                    </a:cubicBezTo>
                    <a:cubicBezTo>
                      <a:pt x="27" y="20"/>
                      <a:pt x="26" y="21"/>
                      <a:pt x="24" y="21"/>
                    </a:cubicBezTo>
                    <a:cubicBezTo>
                      <a:pt x="16" y="21"/>
                      <a:pt x="16" y="21"/>
                      <a:pt x="16" y="21"/>
                    </a:cubicBezTo>
                    <a:lnTo>
                      <a:pt x="16" y="13"/>
                    </a:lnTo>
                    <a:close/>
                    <a:moveTo>
                      <a:pt x="31" y="38"/>
                    </a:moveTo>
                    <a:cubicBezTo>
                      <a:pt x="31" y="38"/>
                      <a:pt x="30" y="39"/>
                      <a:pt x="29" y="39"/>
                    </a:cubicBezTo>
                    <a:cubicBezTo>
                      <a:pt x="29" y="40"/>
                      <a:pt x="28" y="40"/>
                      <a:pt x="27" y="40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0" y="30"/>
                      <a:pt x="31" y="32"/>
                      <a:pt x="31" y="35"/>
                    </a:cubicBezTo>
                    <a:cubicBezTo>
                      <a:pt x="31" y="36"/>
                      <a:pt x="31" y="37"/>
                      <a:pt x="3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4" name="Freeform 114"/>
              <p:cNvSpPr>
                <a:spLocks/>
              </p:cNvSpPr>
              <p:nvPr/>
            </p:nvSpPr>
            <p:spPr bwMode="auto">
              <a:xfrm>
                <a:off x="1645366" y="1946680"/>
                <a:ext cx="89889" cy="88186"/>
              </a:xfrm>
              <a:custGeom>
                <a:avLst/>
                <a:gdLst/>
                <a:ahLst/>
                <a:cxnLst>
                  <a:cxn ang="0">
                    <a:pos x="34" y="33"/>
                  </a:cxn>
                  <a:cxn ang="0">
                    <a:pos x="33" y="36"/>
                  </a:cxn>
                  <a:cxn ang="0">
                    <a:pos x="32" y="39"/>
                  </a:cxn>
                  <a:cxn ang="0">
                    <a:pos x="29" y="41"/>
                  </a:cxn>
                  <a:cxn ang="0">
                    <a:pos x="26" y="41"/>
                  </a:cxn>
                  <a:cxn ang="0">
                    <a:pos x="21" y="40"/>
                  </a:cxn>
                  <a:cxn ang="0">
                    <a:pos x="18" y="37"/>
                  </a:cxn>
                  <a:cxn ang="0">
                    <a:pos x="16" y="32"/>
                  </a:cxn>
                  <a:cxn ang="0">
                    <a:pos x="16" y="27"/>
                  </a:cxn>
                  <a:cxn ang="0">
                    <a:pos x="16" y="22"/>
                  </a:cxn>
                  <a:cxn ang="0">
                    <a:pos x="18" y="17"/>
                  </a:cxn>
                  <a:cxn ang="0">
                    <a:pos x="21" y="14"/>
                  </a:cxn>
                  <a:cxn ang="0">
                    <a:pos x="26" y="13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4" y="20"/>
                  </a:cxn>
                  <a:cxn ang="0">
                    <a:pos x="50" y="20"/>
                  </a:cxn>
                  <a:cxn ang="0">
                    <a:pos x="43" y="5"/>
                  </a:cxn>
                  <a:cxn ang="0">
                    <a:pos x="26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6"/>
                  </a:cxn>
                  <a:cxn ang="0">
                    <a:pos x="0" y="27"/>
                  </a:cxn>
                  <a:cxn ang="0">
                    <a:pos x="1" y="38"/>
                  </a:cxn>
                  <a:cxn ang="0">
                    <a:pos x="6" y="46"/>
                  </a:cxn>
                  <a:cxn ang="0">
                    <a:pos x="15" y="52"/>
                  </a:cxn>
                  <a:cxn ang="0">
                    <a:pos x="26" y="54"/>
                  </a:cxn>
                  <a:cxn ang="0">
                    <a:pos x="36" y="52"/>
                  </a:cxn>
                  <a:cxn ang="0">
                    <a:pos x="44" y="47"/>
                  </a:cxn>
                  <a:cxn ang="0">
                    <a:pos x="48" y="40"/>
                  </a:cxn>
                  <a:cxn ang="0">
                    <a:pos x="50" y="33"/>
                  </a:cxn>
                  <a:cxn ang="0">
                    <a:pos x="34" y="33"/>
                  </a:cxn>
                </a:cxnLst>
                <a:rect l="0" t="0" r="r" b="b"/>
                <a:pathLst>
                  <a:path w="50" h="54">
                    <a:moveTo>
                      <a:pt x="34" y="33"/>
                    </a:moveTo>
                    <a:cubicBezTo>
                      <a:pt x="34" y="34"/>
                      <a:pt x="34" y="35"/>
                      <a:pt x="33" y="36"/>
                    </a:cubicBezTo>
                    <a:cubicBezTo>
                      <a:pt x="33" y="37"/>
                      <a:pt x="32" y="38"/>
                      <a:pt x="32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8" y="41"/>
                      <a:pt x="27" y="41"/>
                      <a:pt x="26" y="41"/>
                    </a:cubicBezTo>
                    <a:cubicBezTo>
                      <a:pt x="24" y="41"/>
                      <a:pt x="22" y="41"/>
                      <a:pt x="21" y="40"/>
                    </a:cubicBezTo>
                    <a:cubicBezTo>
                      <a:pt x="20" y="39"/>
                      <a:pt x="19" y="38"/>
                      <a:pt x="18" y="37"/>
                    </a:cubicBezTo>
                    <a:cubicBezTo>
                      <a:pt x="17" y="35"/>
                      <a:pt x="17" y="34"/>
                      <a:pt x="16" y="32"/>
                    </a:cubicBezTo>
                    <a:cubicBezTo>
                      <a:pt x="16" y="30"/>
                      <a:pt x="16" y="29"/>
                      <a:pt x="16" y="27"/>
                    </a:cubicBezTo>
                    <a:cubicBezTo>
                      <a:pt x="16" y="25"/>
                      <a:pt x="16" y="23"/>
                      <a:pt x="16" y="22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20" y="15"/>
                      <a:pt x="21" y="14"/>
                    </a:cubicBezTo>
                    <a:cubicBezTo>
                      <a:pt x="22" y="13"/>
                      <a:pt x="24" y="13"/>
                      <a:pt x="26" y="13"/>
                    </a:cubicBezTo>
                    <a:cubicBezTo>
                      <a:pt x="27" y="13"/>
                      <a:pt x="29" y="13"/>
                      <a:pt x="30" y="14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9" y="14"/>
                      <a:pt x="47" y="9"/>
                      <a:pt x="43" y="5"/>
                    </a:cubicBezTo>
                    <a:cubicBezTo>
                      <a:pt x="39" y="1"/>
                      <a:pt x="33" y="0"/>
                      <a:pt x="26" y="0"/>
                    </a:cubicBezTo>
                    <a:cubicBezTo>
                      <a:pt x="22" y="0"/>
                      <a:pt x="18" y="0"/>
                      <a:pt x="15" y="2"/>
                    </a:cubicBezTo>
                    <a:cubicBezTo>
                      <a:pt x="12" y="3"/>
                      <a:pt x="9" y="5"/>
                      <a:pt x="7" y="7"/>
                    </a:cubicBezTo>
                    <a:cubicBezTo>
                      <a:pt x="4" y="9"/>
                      <a:pt x="3" y="12"/>
                      <a:pt x="1" y="16"/>
                    </a:cubicBezTo>
                    <a:cubicBezTo>
                      <a:pt x="0" y="19"/>
                      <a:pt x="0" y="23"/>
                      <a:pt x="0" y="27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2" y="41"/>
                      <a:pt x="4" y="44"/>
                      <a:pt x="6" y="46"/>
                    </a:cubicBezTo>
                    <a:cubicBezTo>
                      <a:pt x="9" y="49"/>
                      <a:pt x="11" y="51"/>
                      <a:pt x="15" y="52"/>
                    </a:cubicBezTo>
                    <a:cubicBezTo>
                      <a:pt x="18" y="54"/>
                      <a:pt x="22" y="54"/>
                      <a:pt x="26" y="54"/>
                    </a:cubicBezTo>
                    <a:cubicBezTo>
                      <a:pt x="30" y="54"/>
                      <a:pt x="33" y="54"/>
                      <a:pt x="36" y="52"/>
                    </a:cubicBezTo>
                    <a:cubicBezTo>
                      <a:pt x="39" y="51"/>
                      <a:pt x="42" y="49"/>
                      <a:pt x="44" y="47"/>
                    </a:cubicBezTo>
                    <a:cubicBezTo>
                      <a:pt x="46" y="45"/>
                      <a:pt x="47" y="43"/>
                      <a:pt x="48" y="40"/>
                    </a:cubicBezTo>
                    <a:cubicBezTo>
                      <a:pt x="49" y="38"/>
                      <a:pt x="50" y="35"/>
                      <a:pt x="50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5" name="Freeform 115"/>
              <p:cNvSpPr>
                <a:spLocks noEditPoints="1"/>
              </p:cNvSpPr>
              <p:nvPr/>
            </p:nvSpPr>
            <p:spPr bwMode="auto">
              <a:xfrm>
                <a:off x="4240426" y="5063800"/>
                <a:ext cx="306796" cy="284356"/>
              </a:xfrm>
              <a:custGeom>
                <a:avLst/>
                <a:gdLst/>
                <a:ahLst/>
                <a:cxnLst>
                  <a:cxn ang="0">
                    <a:pos x="142" y="33"/>
                  </a:cxn>
                  <a:cxn ang="0">
                    <a:pos x="54" y="23"/>
                  </a:cxn>
                  <a:cxn ang="0">
                    <a:pos x="0" y="87"/>
                  </a:cxn>
                  <a:cxn ang="0">
                    <a:pos x="52" y="150"/>
                  </a:cxn>
                  <a:cxn ang="0">
                    <a:pos x="143" y="144"/>
                  </a:cxn>
                  <a:cxn ang="0">
                    <a:pos x="115" y="148"/>
                  </a:cxn>
                  <a:cxn ang="0">
                    <a:pos x="123" y="133"/>
                  </a:cxn>
                  <a:cxn ang="0">
                    <a:pos x="77" y="137"/>
                  </a:cxn>
                  <a:cxn ang="0">
                    <a:pos x="51" y="133"/>
                  </a:cxn>
                  <a:cxn ang="0">
                    <a:pos x="80" y="38"/>
                  </a:cxn>
                  <a:cxn ang="0">
                    <a:pos x="123" y="42"/>
                  </a:cxn>
                  <a:cxn ang="0">
                    <a:pos x="116" y="28"/>
                  </a:cxn>
                  <a:cxn ang="0">
                    <a:pos x="130" y="99"/>
                  </a:cxn>
                  <a:cxn ang="0">
                    <a:pos x="87" y="131"/>
                  </a:cxn>
                  <a:cxn ang="0">
                    <a:pos x="44" y="102"/>
                  </a:cxn>
                  <a:cxn ang="0">
                    <a:pos x="58" y="59"/>
                  </a:cxn>
                  <a:cxn ang="0">
                    <a:pos x="101" y="45"/>
                  </a:cxn>
                  <a:cxn ang="0">
                    <a:pos x="130" y="87"/>
                  </a:cxn>
                  <a:cxn ang="0">
                    <a:pos x="125" y="49"/>
                  </a:cxn>
                  <a:cxn ang="0">
                    <a:pos x="90" y="37"/>
                  </a:cxn>
                  <a:cxn ang="0">
                    <a:pos x="89" y="37"/>
                  </a:cxn>
                  <a:cxn ang="0">
                    <a:pos x="56" y="56"/>
                  </a:cxn>
                  <a:cxn ang="0">
                    <a:pos x="69" y="45"/>
                  </a:cxn>
                  <a:cxn ang="0">
                    <a:pos x="26" y="59"/>
                  </a:cxn>
                  <a:cxn ang="0">
                    <a:pos x="37" y="87"/>
                  </a:cxn>
                  <a:cxn ang="0">
                    <a:pos x="36" y="89"/>
                  </a:cxn>
                  <a:cxn ang="0">
                    <a:pos x="41" y="123"/>
                  </a:cxn>
                  <a:cxn ang="0">
                    <a:pos x="37" y="97"/>
                  </a:cxn>
                  <a:cxn ang="0">
                    <a:pos x="66" y="129"/>
                  </a:cxn>
                  <a:cxn ang="0">
                    <a:pos x="84" y="137"/>
                  </a:cxn>
                  <a:cxn ang="0">
                    <a:pos x="86" y="138"/>
                  </a:cxn>
                  <a:cxn ang="0">
                    <a:pos x="118" y="118"/>
                  </a:cxn>
                  <a:cxn ang="0">
                    <a:pos x="105" y="130"/>
                  </a:cxn>
                  <a:cxn ang="0">
                    <a:pos x="146" y="105"/>
                  </a:cxn>
                  <a:cxn ang="0">
                    <a:pos x="137" y="95"/>
                  </a:cxn>
                  <a:cxn ang="0">
                    <a:pos x="137" y="84"/>
                  </a:cxn>
                  <a:cxn ang="0">
                    <a:pos x="137" y="77"/>
                  </a:cxn>
                  <a:cxn ang="0">
                    <a:pos x="144" y="70"/>
                  </a:cxn>
                  <a:cxn ang="0">
                    <a:pos x="139" y="35"/>
                  </a:cxn>
                  <a:cxn ang="0">
                    <a:pos x="124" y="28"/>
                  </a:cxn>
                  <a:cxn ang="0">
                    <a:pos x="114" y="25"/>
                  </a:cxn>
                  <a:cxn ang="0">
                    <a:pos x="87" y="7"/>
                  </a:cxn>
                  <a:cxn ang="0">
                    <a:pos x="44" y="44"/>
                  </a:cxn>
                  <a:cxn ang="0">
                    <a:pos x="7" y="87"/>
                  </a:cxn>
                  <a:cxn ang="0">
                    <a:pos x="25" y="115"/>
                  </a:cxn>
                  <a:cxn ang="0">
                    <a:pos x="28" y="124"/>
                  </a:cxn>
                  <a:cxn ang="0">
                    <a:pos x="35" y="140"/>
                  </a:cxn>
                  <a:cxn ang="0">
                    <a:pos x="86" y="142"/>
                  </a:cxn>
                  <a:cxn ang="0">
                    <a:pos x="141" y="141"/>
                  </a:cxn>
                  <a:cxn ang="0">
                    <a:pos x="148" y="123"/>
                  </a:cxn>
                  <a:cxn ang="0">
                    <a:pos x="149" y="104"/>
                  </a:cxn>
                  <a:cxn ang="0">
                    <a:pos x="150" y="60"/>
                  </a:cxn>
                </a:cxnLst>
                <a:rect l="0" t="0" r="r" b="b"/>
                <a:pathLst>
                  <a:path w="174" h="174">
                    <a:moveTo>
                      <a:pt x="174" y="87"/>
                    </a:moveTo>
                    <a:cubicBezTo>
                      <a:pt x="174" y="74"/>
                      <a:pt x="165" y="62"/>
                      <a:pt x="150" y="53"/>
                    </a:cubicBezTo>
                    <a:cubicBezTo>
                      <a:pt x="149" y="45"/>
                      <a:pt x="147" y="38"/>
                      <a:pt x="142" y="33"/>
                    </a:cubicBezTo>
                    <a:cubicBezTo>
                      <a:pt x="137" y="28"/>
                      <a:pt x="130" y="25"/>
                      <a:pt x="122" y="25"/>
                    </a:cubicBezTo>
                    <a:cubicBezTo>
                      <a:pt x="113" y="10"/>
                      <a:pt x="100" y="0"/>
                      <a:pt x="87" y="0"/>
                    </a:cubicBezTo>
                    <a:cubicBezTo>
                      <a:pt x="74" y="0"/>
                      <a:pt x="62" y="9"/>
                      <a:pt x="54" y="23"/>
                    </a:cubicBezTo>
                    <a:cubicBezTo>
                      <a:pt x="44" y="23"/>
                      <a:pt x="36" y="26"/>
                      <a:pt x="31" y="31"/>
                    </a:cubicBezTo>
                    <a:cubicBezTo>
                      <a:pt x="25" y="37"/>
                      <a:pt x="23" y="45"/>
                      <a:pt x="23" y="54"/>
                    </a:cubicBezTo>
                    <a:cubicBezTo>
                      <a:pt x="9" y="63"/>
                      <a:pt x="0" y="75"/>
                      <a:pt x="0" y="87"/>
                    </a:cubicBezTo>
                    <a:cubicBezTo>
                      <a:pt x="0" y="101"/>
                      <a:pt x="9" y="113"/>
                      <a:pt x="24" y="122"/>
                    </a:cubicBezTo>
                    <a:cubicBezTo>
                      <a:pt x="25" y="130"/>
                      <a:pt x="27" y="137"/>
                      <a:pt x="32" y="142"/>
                    </a:cubicBezTo>
                    <a:cubicBezTo>
                      <a:pt x="37" y="147"/>
                      <a:pt x="44" y="150"/>
                      <a:pt x="52" y="150"/>
                    </a:cubicBezTo>
                    <a:cubicBezTo>
                      <a:pt x="61" y="165"/>
                      <a:pt x="74" y="174"/>
                      <a:pt x="87" y="174"/>
                    </a:cubicBezTo>
                    <a:cubicBezTo>
                      <a:pt x="100" y="174"/>
                      <a:pt x="112" y="166"/>
                      <a:pt x="120" y="152"/>
                    </a:cubicBezTo>
                    <a:cubicBezTo>
                      <a:pt x="130" y="152"/>
                      <a:pt x="138" y="149"/>
                      <a:pt x="143" y="144"/>
                    </a:cubicBezTo>
                    <a:cubicBezTo>
                      <a:pt x="149" y="138"/>
                      <a:pt x="152" y="130"/>
                      <a:pt x="152" y="121"/>
                    </a:cubicBezTo>
                    <a:cubicBezTo>
                      <a:pt x="166" y="112"/>
                      <a:pt x="174" y="100"/>
                      <a:pt x="174" y="87"/>
                    </a:cubicBezTo>
                    <a:close/>
                    <a:moveTo>
                      <a:pt x="115" y="148"/>
                    </a:moveTo>
                    <a:cubicBezTo>
                      <a:pt x="107" y="148"/>
                      <a:pt x="98" y="145"/>
                      <a:pt x="89" y="140"/>
                    </a:cubicBezTo>
                    <a:cubicBezTo>
                      <a:pt x="91" y="139"/>
                      <a:pt x="93" y="138"/>
                      <a:pt x="94" y="137"/>
                    </a:cubicBezTo>
                    <a:cubicBezTo>
                      <a:pt x="104" y="137"/>
                      <a:pt x="114" y="135"/>
                      <a:pt x="123" y="133"/>
                    </a:cubicBezTo>
                    <a:cubicBezTo>
                      <a:pt x="121" y="139"/>
                      <a:pt x="118" y="144"/>
                      <a:pt x="115" y="148"/>
                    </a:cubicBezTo>
                    <a:close/>
                    <a:moveTo>
                      <a:pt x="51" y="133"/>
                    </a:moveTo>
                    <a:cubicBezTo>
                      <a:pt x="59" y="135"/>
                      <a:pt x="68" y="136"/>
                      <a:pt x="77" y="137"/>
                    </a:cubicBezTo>
                    <a:cubicBezTo>
                      <a:pt x="79" y="138"/>
                      <a:pt x="80" y="139"/>
                      <a:pt x="82" y="140"/>
                    </a:cubicBezTo>
                    <a:cubicBezTo>
                      <a:pt x="74" y="144"/>
                      <a:pt x="65" y="146"/>
                      <a:pt x="58" y="147"/>
                    </a:cubicBezTo>
                    <a:cubicBezTo>
                      <a:pt x="55" y="143"/>
                      <a:pt x="53" y="138"/>
                      <a:pt x="51" y="133"/>
                    </a:cubicBezTo>
                    <a:close/>
                    <a:moveTo>
                      <a:pt x="59" y="26"/>
                    </a:moveTo>
                    <a:cubicBezTo>
                      <a:pt x="67" y="27"/>
                      <a:pt x="76" y="30"/>
                      <a:pt x="85" y="35"/>
                    </a:cubicBezTo>
                    <a:cubicBezTo>
                      <a:pt x="83" y="36"/>
                      <a:pt x="82" y="37"/>
                      <a:pt x="80" y="38"/>
                    </a:cubicBezTo>
                    <a:cubicBezTo>
                      <a:pt x="70" y="38"/>
                      <a:pt x="60" y="40"/>
                      <a:pt x="51" y="42"/>
                    </a:cubicBezTo>
                    <a:cubicBezTo>
                      <a:pt x="54" y="36"/>
                      <a:pt x="56" y="31"/>
                      <a:pt x="59" y="26"/>
                    </a:cubicBezTo>
                    <a:close/>
                    <a:moveTo>
                      <a:pt x="123" y="42"/>
                    </a:moveTo>
                    <a:cubicBezTo>
                      <a:pt x="115" y="40"/>
                      <a:pt x="106" y="38"/>
                      <a:pt x="97" y="38"/>
                    </a:cubicBezTo>
                    <a:cubicBezTo>
                      <a:pt x="95" y="37"/>
                      <a:pt x="94" y="36"/>
                      <a:pt x="92" y="35"/>
                    </a:cubicBezTo>
                    <a:cubicBezTo>
                      <a:pt x="100" y="31"/>
                      <a:pt x="109" y="29"/>
                      <a:pt x="116" y="28"/>
                    </a:cubicBezTo>
                    <a:cubicBezTo>
                      <a:pt x="119" y="32"/>
                      <a:pt x="121" y="37"/>
                      <a:pt x="123" y="42"/>
                    </a:cubicBezTo>
                    <a:close/>
                    <a:moveTo>
                      <a:pt x="130" y="87"/>
                    </a:moveTo>
                    <a:cubicBezTo>
                      <a:pt x="130" y="91"/>
                      <a:pt x="130" y="95"/>
                      <a:pt x="130" y="99"/>
                    </a:cubicBezTo>
                    <a:cubicBezTo>
                      <a:pt x="126" y="105"/>
                      <a:pt x="121" y="111"/>
                      <a:pt x="116" y="116"/>
                    </a:cubicBezTo>
                    <a:cubicBezTo>
                      <a:pt x="110" y="121"/>
                      <a:pt x="105" y="126"/>
                      <a:pt x="99" y="130"/>
                    </a:cubicBezTo>
                    <a:cubicBezTo>
                      <a:pt x="95" y="131"/>
                      <a:pt x="91" y="131"/>
                      <a:pt x="87" y="131"/>
                    </a:cubicBezTo>
                    <a:cubicBezTo>
                      <a:pt x="82" y="131"/>
                      <a:pt x="77" y="130"/>
                      <a:pt x="73" y="130"/>
                    </a:cubicBezTo>
                    <a:cubicBezTo>
                      <a:pt x="68" y="126"/>
                      <a:pt x="62" y="122"/>
                      <a:pt x="58" y="117"/>
                    </a:cubicBezTo>
                    <a:cubicBezTo>
                      <a:pt x="53" y="112"/>
                      <a:pt x="48" y="107"/>
                      <a:pt x="44" y="102"/>
                    </a:cubicBezTo>
                    <a:cubicBezTo>
                      <a:pt x="44" y="97"/>
                      <a:pt x="44" y="92"/>
                      <a:pt x="44" y="87"/>
                    </a:cubicBezTo>
                    <a:cubicBezTo>
                      <a:pt x="44" y="83"/>
                      <a:pt x="44" y="79"/>
                      <a:pt x="44" y="76"/>
                    </a:cubicBezTo>
                    <a:cubicBezTo>
                      <a:pt x="48" y="70"/>
                      <a:pt x="53" y="64"/>
                      <a:pt x="58" y="59"/>
                    </a:cubicBezTo>
                    <a:cubicBezTo>
                      <a:pt x="64" y="53"/>
                      <a:pt x="70" y="49"/>
                      <a:pt x="75" y="45"/>
                    </a:cubicBezTo>
                    <a:cubicBezTo>
                      <a:pt x="79" y="44"/>
                      <a:pt x="83" y="44"/>
                      <a:pt x="87" y="44"/>
                    </a:cubicBezTo>
                    <a:cubicBezTo>
                      <a:pt x="92" y="44"/>
                      <a:pt x="97" y="44"/>
                      <a:pt x="101" y="45"/>
                    </a:cubicBezTo>
                    <a:cubicBezTo>
                      <a:pt x="107" y="49"/>
                      <a:pt x="112" y="53"/>
                      <a:pt x="117" y="58"/>
                    </a:cubicBezTo>
                    <a:cubicBezTo>
                      <a:pt x="121" y="63"/>
                      <a:pt x="126" y="68"/>
                      <a:pt x="130" y="73"/>
                    </a:cubicBezTo>
                    <a:cubicBezTo>
                      <a:pt x="130" y="78"/>
                      <a:pt x="130" y="83"/>
                      <a:pt x="130" y="87"/>
                    </a:cubicBezTo>
                    <a:close/>
                    <a:moveTo>
                      <a:pt x="119" y="56"/>
                    </a:moveTo>
                    <a:cubicBezTo>
                      <a:pt x="115" y="52"/>
                      <a:pt x="112" y="49"/>
                      <a:pt x="108" y="46"/>
                    </a:cubicBezTo>
                    <a:cubicBezTo>
                      <a:pt x="114" y="46"/>
                      <a:pt x="120" y="48"/>
                      <a:pt x="125" y="49"/>
                    </a:cubicBezTo>
                    <a:cubicBezTo>
                      <a:pt x="127" y="55"/>
                      <a:pt x="128" y="61"/>
                      <a:pt x="129" y="67"/>
                    </a:cubicBezTo>
                    <a:cubicBezTo>
                      <a:pt x="126" y="63"/>
                      <a:pt x="122" y="59"/>
                      <a:pt x="119" y="56"/>
                    </a:cubicBezTo>
                    <a:close/>
                    <a:moveTo>
                      <a:pt x="90" y="37"/>
                    </a:moveTo>
                    <a:cubicBezTo>
                      <a:pt x="89" y="37"/>
                      <a:pt x="88" y="37"/>
                      <a:pt x="87" y="3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7" y="37"/>
                      <a:pt x="88" y="37"/>
                      <a:pt x="89" y="37"/>
                    </a:cubicBezTo>
                    <a:cubicBezTo>
                      <a:pt x="89" y="37"/>
                      <a:pt x="90" y="37"/>
                      <a:pt x="90" y="37"/>
                    </a:cubicBezTo>
                    <a:close/>
                    <a:moveTo>
                      <a:pt x="69" y="45"/>
                    </a:moveTo>
                    <a:cubicBezTo>
                      <a:pt x="65" y="49"/>
                      <a:pt x="60" y="52"/>
                      <a:pt x="56" y="56"/>
                    </a:cubicBezTo>
                    <a:cubicBezTo>
                      <a:pt x="52" y="61"/>
                      <a:pt x="48" y="65"/>
                      <a:pt x="45" y="69"/>
                    </a:cubicBezTo>
                    <a:cubicBezTo>
                      <a:pt x="46" y="62"/>
                      <a:pt x="47" y="55"/>
                      <a:pt x="49" y="49"/>
                    </a:cubicBezTo>
                    <a:cubicBezTo>
                      <a:pt x="55" y="47"/>
                      <a:pt x="62" y="46"/>
                      <a:pt x="69" y="45"/>
                    </a:cubicBezTo>
                    <a:close/>
                    <a:moveTo>
                      <a:pt x="37" y="80"/>
                    </a:moveTo>
                    <a:cubicBezTo>
                      <a:pt x="36" y="82"/>
                      <a:pt x="35" y="84"/>
                      <a:pt x="34" y="85"/>
                    </a:cubicBezTo>
                    <a:cubicBezTo>
                      <a:pt x="30" y="76"/>
                      <a:pt x="27" y="67"/>
                      <a:pt x="26" y="59"/>
                    </a:cubicBezTo>
                    <a:cubicBezTo>
                      <a:pt x="30" y="56"/>
                      <a:pt x="36" y="54"/>
                      <a:pt x="41" y="52"/>
                    </a:cubicBezTo>
                    <a:cubicBezTo>
                      <a:pt x="39" y="61"/>
                      <a:pt x="38" y="70"/>
                      <a:pt x="37" y="80"/>
                    </a:cubicBezTo>
                    <a:close/>
                    <a:moveTo>
                      <a:pt x="37" y="87"/>
                    </a:move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88"/>
                      <a:pt x="37" y="89"/>
                      <a:pt x="37" y="91"/>
                    </a:cubicBezTo>
                    <a:cubicBezTo>
                      <a:pt x="37" y="90"/>
                      <a:pt x="36" y="89"/>
                      <a:pt x="36" y="89"/>
                    </a:cubicBezTo>
                    <a:cubicBezTo>
                      <a:pt x="36" y="88"/>
                      <a:pt x="37" y="88"/>
                      <a:pt x="37" y="87"/>
                    </a:cubicBezTo>
                    <a:close/>
                    <a:moveTo>
                      <a:pt x="37" y="97"/>
                    </a:moveTo>
                    <a:cubicBezTo>
                      <a:pt x="38" y="106"/>
                      <a:pt x="39" y="115"/>
                      <a:pt x="41" y="123"/>
                    </a:cubicBezTo>
                    <a:cubicBezTo>
                      <a:pt x="36" y="121"/>
                      <a:pt x="32" y="119"/>
                      <a:pt x="28" y="117"/>
                    </a:cubicBezTo>
                    <a:cubicBezTo>
                      <a:pt x="28" y="109"/>
                      <a:pt x="30" y="101"/>
                      <a:pt x="34" y="92"/>
                    </a:cubicBezTo>
                    <a:cubicBezTo>
                      <a:pt x="35" y="94"/>
                      <a:pt x="36" y="96"/>
                      <a:pt x="37" y="97"/>
                    </a:cubicBezTo>
                    <a:close/>
                    <a:moveTo>
                      <a:pt x="45" y="108"/>
                    </a:moveTo>
                    <a:cubicBezTo>
                      <a:pt x="48" y="112"/>
                      <a:pt x="52" y="116"/>
                      <a:pt x="55" y="119"/>
                    </a:cubicBezTo>
                    <a:cubicBezTo>
                      <a:pt x="59" y="123"/>
                      <a:pt x="63" y="126"/>
                      <a:pt x="66" y="129"/>
                    </a:cubicBezTo>
                    <a:cubicBezTo>
                      <a:pt x="60" y="128"/>
                      <a:pt x="54" y="127"/>
                      <a:pt x="49" y="126"/>
                    </a:cubicBezTo>
                    <a:cubicBezTo>
                      <a:pt x="47" y="120"/>
                      <a:pt x="46" y="114"/>
                      <a:pt x="45" y="108"/>
                    </a:cubicBezTo>
                    <a:close/>
                    <a:moveTo>
                      <a:pt x="84" y="137"/>
                    </a:moveTo>
                    <a:cubicBezTo>
                      <a:pt x="85" y="137"/>
                      <a:pt x="86" y="137"/>
                      <a:pt x="87" y="137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4" y="138"/>
                      <a:pt x="84" y="137"/>
                    </a:cubicBezTo>
                    <a:close/>
                    <a:moveTo>
                      <a:pt x="105" y="130"/>
                    </a:moveTo>
                    <a:cubicBezTo>
                      <a:pt x="110" y="126"/>
                      <a:pt x="114" y="122"/>
                      <a:pt x="118" y="118"/>
                    </a:cubicBezTo>
                    <a:cubicBezTo>
                      <a:pt x="122" y="114"/>
                      <a:pt x="126" y="110"/>
                      <a:pt x="129" y="105"/>
                    </a:cubicBezTo>
                    <a:cubicBezTo>
                      <a:pt x="128" y="113"/>
                      <a:pt x="127" y="119"/>
                      <a:pt x="125" y="126"/>
                    </a:cubicBezTo>
                    <a:cubicBezTo>
                      <a:pt x="119" y="127"/>
                      <a:pt x="112" y="129"/>
                      <a:pt x="105" y="130"/>
                    </a:cubicBezTo>
                    <a:close/>
                    <a:moveTo>
                      <a:pt x="137" y="95"/>
                    </a:moveTo>
                    <a:cubicBezTo>
                      <a:pt x="138" y="93"/>
                      <a:pt x="139" y="91"/>
                      <a:pt x="140" y="90"/>
                    </a:cubicBezTo>
                    <a:cubicBezTo>
                      <a:pt x="142" y="95"/>
                      <a:pt x="145" y="100"/>
                      <a:pt x="146" y="105"/>
                    </a:cubicBezTo>
                    <a:cubicBezTo>
                      <a:pt x="147" y="109"/>
                      <a:pt x="148" y="112"/>
                      <a:pt x="148" y="116"/>
                    </a:cubicBezTo>
                    <a:cubicBezTo>
                      <a:pt x="144" y="118"/>
                      <a:pt x="138" y="121"/>
                      <a:pt x="133" y="123"/>
                    </a:cubicBezTo>
                    <a:cubicBezTo>
                      <a:pt x="135" y="114"/>
                      <a:pt x="136" y="105"/>
                      <a:pt x="137" y="95"/>
                    </a:cubicBezTo>
                    <a:close/>
                    <a:moveTo>
                      <a:pt x="137" y="88"/>
                    </a:moveTo>
                    <a:cubicBezTo>
                      <a:pt x="137" y="88"/>
                      <a:pt x="137" y="87"/>
                      <a:pt x="137" y="87"/>
                    </a:cubicBezTo>
                    <a:cubicBezTo>
                      <a:pt x="137" y="86"/>
                      <a:pt x="137" y="85"/>
                      <a:pt x="137" y="84"/>
                    </a:cubicBezTo>
                    <a:cubicBezTo>
                      <a:pt x="137" y="85"/>
                      <a:pt x="138" y="85"/>
                      <a:pt x="138" y="86"/>
                    </a:cubicBezTo>
                    <a:cubicBezTo>
                      <a:pt x="138" y="87"/>
                      <a:pt x="137" y="87"/>
                      <a:pt x="137" y="88"/>
                    </a:cubicBezTo>
                    <a:close/>
                    <a:moveTo>
                      <a:pt x="137" y="77"/>
                    </a:moveTo>
                    <a:cubicBezTo>
                      <a:pt x="136" y="68"/>
                      <a:pt x="135" y="60"/>
                      <a:pt x="133" y="52"/>
                    </a:cubicBezTo>
                    <a:cubicBezTo>
                      <a:pt x="138" y="54"/>
                      <a:pt x="142" y="56"/>
                      <a:pt x="146" y="58"/>
                    </a:cubicBezTo>
                    <a:cubicBezTo>
                      <a:pt x="146" y="62"/>
                      <a:pt x="145" y="66"/>
                      <a:pt x="144" y="70"/>
                    </a:cubicBezTo>
                    <a:cubicBezTo>
                      <a:pt x="143" y="74"/>
                      <a:pt x="142" y="78"/>
                      <a:pt x="140" y="82"/>
                    </a:cubicBezTo>
                    <a:cubicBezTo>
                      <a:pt x="139" y="81"/>
                      <a:pt x="138" y="79"/>
                      <a:pt x="137" y="77"/>
                    </a:cubicBezTo>
                    <a:close/>
                    <a:moveTo>
                      <a:pt x="139" y="35"/>
                    </a:moveTo>
                    <a:cubicBezTo>
                      <a:pt x="143" y="39"/>
                      <a:pt x="146" y="44"/>
                      <a:pt x="146" y="51"/>
                    </a:cubicBezTo>
                    <a:cubicBezTo>
                      <a:pt x="141" y="48"/>
                      <a:pt x="136" y="46"/>
                      <a:pt x="130" y="44"/>
                    </a:cubicBezTo>
                    <a:cubicBezTo>
                      <a:pt x="128" y="38"/>
                      <a:pt x="126" y="33"/>
                      <a:pt x="124" y="28"/>
                    </a:cubicBezTo>
                    <a:cubicBezTo>
                      <a:pt x="130" y="29"/>
                      <a:pt x="135" y="31"/>
                      <a:pt x="139" y="35"/>
                    </a:cubicBezTo>
                    <a:close/>
                    <a:moveTo>
                      <a:pt x="87" y="7"/>
                    </a:moveTo>
                    <a:cubicBezTo>
                      <a:pt x="97" y="7"/>
                      <a:pt x="107" y="14"/>
                      <a:pt x="114" y="25"/>
                    </a:cubicBezTo>
                    <a:cubicBezTo>
                      <a:pt x="106" y="26"/>
                      <a:pt x="97" y="28"/>
                      <a:pt x="89" y="33"/>
                    </a:cubicBezTo>
                    <a:cubicBezTo>
                      <a:pt x="79" y="28"/>
                      <a:pt x="70" y="24"/>
                      <a:pt x="61" y="23"/>
                    </a:cubicBezTo>
                    <a:cubicBezTo>
                      <a:pt x="68" y="13"/>
                      <a:pt x="77" y="7"/>
                      <a:pt x="87" y="7"/>
                    </a:cubicBezTo>
                    <a:close/>
                    <a:moveTo>
                      <a:pt x="33" y="34"/>
                    </a:moveTo>
                    <a:cubicBezTo>
                      <a:pt x="38" y="29"/>
                      <a:pt x="44" y="27"/>
                      <a:pt x="52" y="26"/>
                    </a:cubicBezTo>
                    <a:cubicBezTo>
                      <a:pt x="49" y="31"/>
                      <a:pt x="46" y="38"/>
                      <a:pt x="44" y="44"/>
                    </a:cubicBezTo>
                    <a:cubicBezTo>
                      <a:pt x="37" y="46"/>
                      <a:pt x="31" y="49"/>
                      <a:pt x="26" y="52"/>
                    </a:cubicBezTo>
                    <a:cubicBezTo>
                      <a:pt x="26" y="45"/>
                      <a:pt x="29" y="38"/>
                      <a:pt x="33" y="34"/>
                    </a:cubicBezTo>
                    <a:close/>
                    <a:moveTo>
                      <a:pt x="7" y="87"/>
                    </a:moveTo>
                    <a:cubicBezTo>
                      <a:pt x="7" y="78"/>
                      <a:pt x="13" y="68"/>
                      <a:pt x="23" y="61"/>
                    </a:cubicBezTo>
                    <a:cubicBezTo>
                      <a:pt x="24" y="70"/>
                      <a:pt x="27" y="79"/>
                      <a:pt x="33" y="89"/>
                    </a:cubicBezTo>
                    <a:cubicBezTo>
                      <a:pt x="28" y="98"/>
                      <a:pt x="25" y="107"/>
                      <a:pt x="25" y="115"/>
                    </a:cubicBezTo>
                    <a:cubicBezTo>
                      <a:pt x="13" y="107"/>
                      <a:pt x="7" y="98"/>
                      <a:pt x="7" y="87"/>
                    </a:cubicBezTo>
                    <a:close/>
                    <a:moveTo>
                      <a:pt x="35" y="140"/>
                    </a:moveTo>
                    <a:cubicBezTo>
                      <a:pt x="31" y="136"/>
                      <a:pt x="28" y="130"/>
                      <a:pt x="28" y="124"/>
                    </a:cubicBezTo>
                    <a:cubicBezTo>
                      <a:pt x="33" y="127"/>
                      <a:pt x="38" y="129"/>
                      <a:pt x="44" y="131"/>
                    </a:cubicBezTo>
                    <a:cubicBezTo>
                      <a:pt x="46" y="136"/>
                      <a:pt x="48" y="142"/>
                      <a:pt x="50" y="147"/>
                    </a:cubicBezTo>
                    <a:cubicBezTo>
                      <a:pt x="44" y="146"/>
                      <a:pt x="39" y="144"/>
                      <a:pt x="35" y="140"/>
                    </a:cubicBezTo>
                    <a:close/>
                    <a:moveTo>
                      <a:pt x="87" y="168"/>
                    </a:moveTo>
                    <a:cubicBezTo>
                      <a:pt x="77" y="168"/>
                      <a:pt x="67" y="161"/>
                      <a:pt x="60" y="150"/>
                    </a:cubicBezTo>
                    <a:cubicBezTo>
                      <a:pt x="68" y="149"/>
                      <a:pt x="77" y="146"/>
                      <a:pt x="86" y="142"/>
                    </a:cubicBezTo>
                    <a:cubicBezTo>
                      <a:pt x="95" y="147"/>
                      <a:pt x="104" y="150"/>
                      <a:pt x="113" y="152"/>
                    </a:cubicBezTo>
                    <a:cubicBezTo>
                      <a:pt x="106" y="162"/>
                      <a:pt x="97" y="168"/>
                      <a:pt x="87" y="168"/>
                    </a:cubicBezTo>
                    <a:close/>
                    <a:moveTo>
                      <a:pt x="141" y="141"/>
                    </a:moveTo>
                    <a:cubicBezTo>
                      <a:pt x="136" y="146"/>
                      <a:pt x="130" y="148"/>
                      <a:pt x="122" y="149"/>
                    </a:cubicBezTo>
                    <a:cubicBezTo>
                      <a:pt x="126" y="143"/>
                      <a:pt x="128" y="137"/>
                      <a:pt x="130" y="131"/>
                    </a:cubicBezTo>
                    <a:cubicBezTo>
                      <a:pt x="137" y="129"/>
                      <a:pt x="143" y="126"/>
                      <a:pt x="148" y="123"/>
                    </a:cubicBezTo>
                    <a:cubicBezTo>
                      <a:pt x="148" y="130"/>
                      <a:pt x="145" y="137"/>
                      <a:pt x="141" y="141"/>
                    </a:cubicBezTo>
                    <a:close/>
                    <a:moveTo>
                      <a:pt x="151" y="114"/>
                    </a:moveTo>
                    <a:cubicBezTo>
                      <a:pt x="151" y="110"/>
                      <a:pt x="150" y="107"/>
                      <a:pt x="149" y="104"/>
                    </a:cubicBezTo>
                    <a:cubicBezTo>
                      <a:pt x="147" y="98"/>
                      <a:pt x="145" y="92"/>
                      <a:pt x="142" y="86"/>
                    </a:cubicBezTo>
                    <a:cubicBezTo>
                      <a:pt x="144" y="81"/>
                      <a:pt x="146" y="76"/>
                      <a:pt x="147" y="71"/>
                    </a:cubicBezTo>
                    <a:cubicBezTo>
                      <a:pt x="149" y="67"/>
                      <a:pt x="149" y="64"/>
                      <a:pt x="150" y="60"/>
                    </a:cubicBezTo>
                    <a:cubicBezTo>
                      <a:pt x="161" y="68"/>
                      <a:pt x="167" y="77"/>
                      <a:pt x="167" y="87"/>
                    </a:cubicBezTo>
                    <a:cubicBezTo>
                      <a:pt x="167" y="97"/>
                      <a:pt x="161" y="106"/>
                      <a:pt x="151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6" name="Oval 116"/>
              <p:cNvSpPr>
                <a:spLocks noChangeArrowheads="1"/>
              </p:cNvSpPr>
              <p:nvPr/>
            </p:nvSpPr>
            <p:spPr bwMode="auto">
              <a:xfrm>
                <a:off x="4371352" y="5182582"/>
                <a:ext cx="50807" cy="4679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7" name="Freeform 117"/>
              <p:cNvSpPr>
                <a:spLocks/>
              </p:cNvSpPr>
              <p:nvPr/>
            </p:nvSpPr>
            <p:spPr bwMode="auto">
              <a:xfrm>
                <a:off x="1266268" y="5276167"/>
                <a:ext cx="1954" cy="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8" name="Freeform 118"/>
              <p:cNvSpPr>
                <a:spLocks/>
              </p:cNvSpPr>
              <p:nvPr/>
            </p:nvSpPr>
            <p:spPr bwMode="auto">
              <a:xfrm>
                <a:off x="1102123" y="5274367"/>
                <a:ext cx="175870" cy="124181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8" y="74"/>
                  </a:cxn>
                  <a:cxn ang="0">
                    <a:pos x="30" y="71"/>
                  </a:cxn>
                  <a:cxn ang="0">
                    <a:pos x="2" y="49"/>
                  </a:cxn>
                  <a:cxn ang="0">
                    <a:pos x="0" y="48"/>
                  </a:cxn>
                  <a:cxn ang="0">
                    <a:pos x="5" y="55"/>
                  </a:cxn>
                  <a:cxn ang="0">
                    <a:pos x="30" y="74"/>
                  </a:cxn>
                  <a:cxn ang="0">
                    <a:pos x="39" y="77"/>
                  </a:cxn>
                  <a:cxn ang="0">
                    <a:pos x="49" y="72"/>
                  </a:cxn>
                  <a:cxn ang="0">
                    <a:pos x="97" y="9"/>
                  </a:cxn>
                  <a:cxn ang="0">
                    <a:pos x="100" y="0"/>
                  </a:cxn>
                  <a:cxn ang="0">
                    <a:pos x="46" y="69"/>
                  </a:cxn>
                </a:cxnLst>
                <a:rect l="0" t="0" r="r" b="b"/>
                <a:pathLst>
                  <a:path w="100" h="77">
                    <a:moveTo>
                      <a:pt x="46" y="69"/>
                    </a:moveTo>
                    <a:cubicBezTo>
                      <a:pt x="44" y="72"/>
                      <a:pt x="41" y="74"/>
                      <a:pt x="38" y="74"/>
                    </a:cubicBezTo>
                    <a:cubicBezTo>
                      <a:pt x="35" y="74"/>
                      <a:pt x="32" y="73"/>
                      <a:pt x="30" y="7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8"/>
                      <a:pt x="0" y="48"/>
                    </a:cubicBezTo>
                    <a:cubicBezTo>
                      <a:pt x="1" y="50"/>
                      <a:pt x="3" y="53"/>
                      <a:pt x="5" y="55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3" y="76"/>
                      <a:pt x="36" y="77"/>
                      <a:pt x="39" y="77"/>
                    </a:cubicBezTo>
                    <a:cubicBezTo>
                      <a:pt x="43" y="77"/>
                      <a:pt x="46" y="75"/>
                      <a:pt x="49" y="72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9" y="7"/>
                      <a:pt x="100" y="3"/>
                      <a:pt x="100" y="0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9" name="Freeform 119"/>
              <p:cNvSpPr>
                <a:spLocks noEditPoints="1"/>
              </p:cNvSpPr>
              <p:nvPr/>
            </p:nvSpPr>
            <p:spPr bwMode="auto">
              <a:xfrm>
                <a:off x="1098215" y="5213177"/>
                <a:ext cx="179778" cy="179972"/>
              </a:xfrm>
              <a:custGeom>
                <a:avLst/>
                <a:gdLst/>
                <a:ahLst/>
                <a:cxnLst>
                  <a:cxn ang="0">
                    <a:pos x="4" y="85"/>
                  </a:cxn>
                  <a:cxn ang="0">
                    <a:pos x="33" y="107"/>
                  </a:cxn>
                  <a:cxn ang="0">
                    <a:pos x="40" y="110"/>
                  </a:cxn>
                  <a:cxn ang="0">
                    <a:pos x="48" y="106"/>
                  </a:cxn>
                  <a:cxn ang="0">
                    <a:pos x="102" y="36"/>
                  </a:cxn>
                  <a:cxn ang="0">
                    <a:pos x="102" y="35"/>
                  </a:cxn>
                  <a:cxn ang="0">
                    <a:pos x="96" y="22"/>
                  </a:cxn>
                  <a:cxn ang="0">
                    <a:pos x="70" y="3"/>
                  </a:cxn>
                  <a:cxn ang="0">
                    <a:pos x="62" y="0"/>
                  </a:cxn>
                  <a:cxn ang="0">
                    <a:pos x="54" y="2"/>
                  </a:cxn>
                  <a:cxn ang="0">
                    <a:pos x="2" y="71"/>
                  </a:cxn>
                  <a:cxn ang="0">
                    <a:pos x="1" y="71"/>
                  </a:cxn>
                  <a:cxn ang="0">
                    <a:pos x="1" y="79"/>
                  </a:cxn>
                  <a:cxn ang="0">
                    <a:pos x="1" y="82"/>
                  </a:cxn>
                  <a:cxn ang="0">
                    <a:pos x="4" y="85"/>
                  </a:cxn>
                  <a:cxn ang="0">
                    <a:pos x="53" y="9"/>
                  </a:cxn>
                  <a:cxn ang="0">
                    <a:pos x="63" y="4"/>
                  </a:cxn>
                  <a:cxn ang="0">
                    <a:pos x="71" y="7"/>
                  </a:cxn>
                  <a:cxn ang="0">
                    <a:pos x="92" y="22"/>
                  </a:cxn>
                  <a:cxn ang="0">
                    <a:pos x="98" y="31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6" y="37"/>
                  </a:cxn>
                  <a:cxn ang="0">
                    <a:pos x="94" y="40"/>
                  </a:cxn>
                  <a:cxn ang="0">
                    <a:pos x="94" y="40"/>
                  </a:cxn>
                  <a:cxn ang="0">
                    <a:pos x="95" y="38"/>
                  </a:cxn>
                  <a:cxn ang="0">
                    <a:pos x="95" y="39"/>
                  </a:cxn>
                  <a:cxn ang="0">
                    <a:pos x="94" y="40"/>
                  </a:cxn>
                  <a:cxn ang="0">
                    <a:pos x="76" y="64"/>
                  </a:cxn>
                  <a:cxn ang="0">
                    <a:pos x="73" y="62"/>
                  </a:cxn>
                  <a:cxn ang="0">
                    <a:pos x="73" y="62"/>
                  </a:cxn>
                  <a:cxn ang="0">
                    <a:pos x="41" y="37"/>
                  </a:cxn>
                  <a:cxn ang="0">
                    <a:pos x="35" y="33"/>
                  </a:cxn>
                  <a:cxn ang="0">
                    <a:pos x="53" y="9"/>
                  </a:cxn>
                </a:cxnLst>
                <a:rect l="0" t="0" r="r" b="b"/>
                <a:pathLst>
                  <a:path w="102" h="110">
                    <a:moveTo>
                      <a:pt x="4" y="85"/>
                    </a:moveTo>
                    <a:cubicBezTo>
                      <a:pt x="33" y="107"/>
                      <a:pt x="33" y="107"/>
                      <a:pt x="33" y="107"/>
                    </a:cubicBezTo>
                    <a:cubicBezTo>
                      <a:pt x="35" y="109"/>
                      <a:pt x="37" y="110"/>
                      <a:pt x="40" y="110"/>
                    </a:cubicBezTo>
                    <a:cubicBezTo>
                      <a:pt x="43" y="110"/>
                      <a:pt x="46" y="108"/>
                      <a:pt x="48" y="10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1" y="31"/>
                      <a:pt x="100" y="25"/>
                      <a:pt x="96" y="2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8" y="0"/>
                      <a:pt x="56" y="1"/>
                      <a:pt x="54" y="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1" y="71"/>
                    </a:cubicBezTo>
                    <a:cubicBezTo>
                      <a:pt x="1" y="73"/>
                      <a:pt x="0" y="75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2" y="83"/>
                      <a:pt x="3" y="84"/>
                      <a:pt x="4" y="85"/>
                    </a:cubicBezTo>
                    <a:close/>
                    <a:moveTo>
                      <a:pt x="53" y="9"/>
                    </a:moveTo>
                    <a:cubicBezTo>
                      <a:pt x="55" y="6"/>
                      <a:pt x="59" y="4"/>
                      <a:pt x="63" y="4"/>
                    </a:cubicBezTo>
                    <a:cubicBezTo>
                      <a:pt x="66" y="4"/>
                      <a:pt x="69" y="5"/>
                      <a:pt x="71" y="7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6" y="25"/>
                      <a:pt x="98" y="28"/>
                      <a:pt x="98" y="31"/>
                    </a:cubicBezTo>
                    <a:cubicBezTo>
                      <a:pt x="98" y="33"/>
                      <a:pt x="97" y="35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5" y="39"/>
                      <a:pt x="95" y="38"/>
                    </a:cubicBezTo>
                    <a:cubicBezTo>
                      <a:pt x="95" y="38"/>
                      <a:pt x="95" y="39"/>
                      <a:pt x="95" y="39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5" y="33"/>
                      <a:pt x="35" y="33"/>
                      <a:pt x="35" y="33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0" name="Freeform 120"/>
              <p:cNvSpPr>
                <a:spLocks noEditPoints="1"/>
              </p:cNvSpPr>
              <p:nvPr/>
            </p:nvSpPr>
            <p:spPr bwMode="auto">
              <a:xfrm>
                <a:off x="4570671" y="3273076"/>
                <a:ext cx="125063" cy="253761"/>
              </a:xfrm>
              <a:custGeom>
                <a:avLst/>
                <a:gdLst/>
                <a:ahLst/>
                <a:cxnLst>
                  <a:cxn ang="0">
                    <a:pos x="54" y="75"/>
                  </a:cxn>
                  <a:cxn ang="0">
                    <a:pos x="53" y="57"/>
                  </a:cxn>
                  <a:cxn ang="0">
                    <a:pos x="42" y="25"/>
                  </a:cxn>
                  <a:cxn ang="0">
                    <a:pos x="29" y="0"/>
                  </a:cxn>
                  <a:cxn ang="0">
                    <a:pos x="18" y="25"/>
                  </a:cxn>
                  <a:cxn ang="0">
                    <a:pos x="21" y="57"/>
                  </a:cxn>
                  <a:cxn ang="0">
                    <a:pos x="0" y="73"/>
                  </a:cxn>
                  <a:cxn ang="0">
                    <a:pos x="14" y="89"/>
                  </a:cxn>
                  <a:cxn ang="0">
                    <a:pos x="4" y="148"/>
                  </a:cxn>
                  <a:cxn ang="0">
                    <a:pos x="5" y="153"/>
                  </a:cxn>
                  <a:cxn ang="0">
                    <a:pos x="6" y="156"/>
                  </a:cxn>
                  <a:cxn ang="0">
                    <a:pos x="10" y="154"/>
                  </a:cxn>
                  <a:cxn ang="0">
                    <a:pos x="15" y="150"/>
                  </a:cxn>
                  <a:cxn ang="0">
                    <a:pos x="36" y="91"/>
                  </a:cxn>
                  <a:cxn ang="0">
                    <a:pos x="56" y="150"/>
                  </a:cxn>
                  <a:cxn ang="0">
                    <a:pos x="61" y="154"/>
                  </a:cxn>
                  <a:cxn ang="0">
                    <a:pos x="65" y="156"/>
                  </a:cxn>
                  <a:cxn ang="0">
                    <a:pos x="66" y="154"/>
                  </a:cxn>
                  <a:cxn ang="0">
                    <a:pos x="67" y="148"/>
                  </a:cxn>
                  <a:cxn ang="0">
                    <a:pos x="57" y="89"/>
                  </a:cxn>
                  <a:cxn ang="0">
                    <a:pos x="71" y="73"/>
                  </a:cxn>
                  <a:cxn ang="0">
                    <a:pos x="49" y="29"/>
                  </a:cxn>
                  <a:cxn ang="0">
                    <a:pos x="49" y="53"/>
                  </a:cxn>
                  <a:cxn ang="0">
                    <a:pos x="33" y="53"/>
                  </a:cxn>
                  <a:cxn ang="0">
                    <a:pos x="21" y="53"/>
                  </a:cxn>
                  <a:cxn ang="0">
                    <a:pos x="12" y="146"/>
                  </a:cxn>
                  <a:cxn ang="0">
                    <a:pos x="17" y="90"/>
                  </a:cxn>
                  <a:cxn ang="0">
                    <a:pos x="12" y="146"/>
                  </a:cxn>
                  <a:cxn ang="0">
                    <a:pos x="20" y="76"/>
                  </a:cxn>
                  <a:cxn ang="0">
                    <a:pos x="33" y="57"/>
                  </a:cxn>
                  <a:cxn ang="0">
                    <a:pos x="36" y="77"/>
                  </a:cxn>
                  <a:cxn ang="0">
                    <a:pos x="35" y="63"/>
                  </a:cxn>
                  <a:cxn ang="0">
                    <a:pos x="36" y="77"/>
                  </a:cxn>
                  <a:cxn ang="0">
                    <a:pos x="46" y="57"/>
                  </a:cxn>
                  <a:cxn ang="0">
                    <a:pos x="42" y="77"/>
                  </a:cxn>
                  <a:cxn ang="0">
                    <a:pos x="66" y="144"/>
                  </a:cxn>
                  <a:cxn ang="0">
                    <a:pos x="46" y="90"/>
                  </a:cxn>
                  <a:cxn ang="0">
                    <a:pos x="66" y="144"/>
                  </a:cxn>
                </a:cxnLst>
                <a:rect l="0" t="0" r="r" b="b"/>
                <a:pathLst>
                  <a:path w="71" h="156">
                    <a:moveTo>
                      <a:pt x="71" y="73"/>
                    </a:moveTo>
                    <a:cubicBezTo>
                      <a:pt x="71" y="73"/>
                      <a:pt x="63" y="74"/>
                      <a:pt x="54" y="7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4"/>
                      <a:pt x="0" y="73"/>
                      <a:pt x="0" y="7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6" y="88"/>
                      <a:pt x="14" y="8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5" y="153"/>
                      <a:pt x="5" y="153"/>
                      <a:pt x="5" y="153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31" y="91"/>
                      <a:pt x="33" y="91"/>
                      <a:pt x="36" y="91"/>
                    </a:cubicBezTo>
                    <a:cubicBezTo>
                      <a:pt x="38" y="91"/>
                      <a:pt x="40" y="91"/>
                      <a:pt x="42" y="91"/>
                    </a:cubicBezTo>
                    <a:cubicBezTo>
                      <a:pt x="56" y="150"/>
                      <a:pt x="56" y="150"/>
                      <a:pt x="56" y="150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1" y="154"/>
                      <a:pt x="61" y="154"/>
                      <a:pt x="61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5" y="156"/>
                      <a:pt x="65" y="156"/>
                      <a:pt x="65" y="156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6" y="154"/>
                      <a:pt x="66" y="154"/>
                      <a:pt x="66" y="154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65" y="88"/>
                      <a:pt x="71" y="87"/>
                      <a:pt x="71" y="87"/>
                    </a:cubicBezTo>
                    <a:lnTo>
                      <a:pt x="71" y="73"/>
                    </a:lnTo>
                    <a:close/>
                    <a:moveTo>
                      <a:pt x="21" y="29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1" y="53"/>
                      <a:pt x="21" y="53"/>
                      <a:pt x="21" y="53"/>
                    </a:cubicBezTo>
                    <a:lnTo>
                      <a:pt x="21" y="29"/>
                    </a:lnTo>
                    <a:close/>
                    <a:moveTo>
                      <a:pt x="12" y="146"/>
                    </a:moveTo>
                    <a:cubicBezTo>
                      <a:pt x="5" y="144"/>
                      <a:pt x="5" y="144"/>
                      <a:pt x="5" y="14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0" y="90"/>
                      <a:pt x="22" y="90"/>
                      <a:pt x="25" y="90"/>
                    </a:cubicBezTo>
                    <a:lnTo>
                      <a:pt x="12" y="146"/>
                    </a:lnTo>
                    <a:close/>
                    <a:moveTo>
                      <a:pt x="28" y="77"/>
                    </a:moveTo>
                    <a:cubicBezTo>
                      <a:pt x="26" y="76"/>
                      <a:pt x="23" y="76"/>
                      <a:pt x="20" y="76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28" y="77"/>
                    </a:lnTo>
                    <a:close/>
                    <a:moveTo>
                      <a:pt x="36" y="77"/>
                    </a:moveTo>
                    <a:cubicBezTo>
                      <a:pt x="34" y="77"/>
                      <a:pt x="33" y="77"/>
                      <a:pt x="32" y="77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8" y="77"/>
                      <a:pt x="37" y="77"/>
                      <a:pt x="36" y="77"/>
                    </a:cubicBezTo>
                    <a:close/>
                    <a:moveTo>
                      <a:pt x="38" y="57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8" y="76"/>
                      <a:pt x="45" y="76"/>
                      <a:pt x="42" y="77"/>
                    </a:cubicBezTo>
                    <a:lnTo>
                      <a:pt x="38" y="57"/>
                    </a:lnTo>
                    <a:close/>
                    <a:moveTo>
                      <a:pt x="66" y="144"/>
                    </a:moveTo>
                    <a:cubicBezTo>
                      <a:pt x="59" y="146"/>
                      <a:pt x="59" y="146"/>
                      <a:pt x="59" y="146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8" y="90"/>
                      <a:pt x="51" y="90"/>
                      <a:pt x="54" y="90"/>
                    </a:cubicBez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1" name="Freeform 121"/>
              <p:cNvSpPr>
                <a:spLocks noEditPoints="1"/>
              </p:cNvSpPr>
              <p:nvPr/>
            </p:nvSpPr>
            <p:spPr bwMode="auto">
              <a:xfrm>
                <a:off x="2983932" y="1377968"/>
                <a:ext cx="283346" cy="286156"/>
              </a:xfrm>
              <a:custGeom>
                <a:avLst/>
                <a:gdLst/>
                <a:ahLst/>
                <a:cxnLst>
                  <a:cxn ang="0">
                    <a:pos x="145" y="131"/>
                  </a:cxn>
                  <a:cxn ang="0">
                    <a:pos x="34" y="0"/>
                  </a:cxn>
                  <a:cxn ang="0">
                    <a:pos x="0" y="28"/>
                  </a:cxn>
                  <a:cxn ang="0">
                    <a:pos x="112" y="159"/>
                  </a:cxn>
                  <a:cxn ang="0">
                    <a:pos x="145" y="131"/>
                  </a:cxn>
                  <a:cxn ang="0">
                    <a:pos x="103" y="138"/>
                  </a:cxn>
                  <a:cxn ang="0">
                    <a:pos x="100" y="133"/>
                  </a:cxn>
                  <a:cxn ang="0">
                    <a:pos x="106" y="128"/>
                  </a:cxn>
                  <a:cxn ang="0">
                    <a:pos x="103" y="123"/>
                  </a:cxn>
                  <a:cxn ang="0">
                    <a:pos x="96" y="129"/>
                  </a:cxn>
                  <a:cxn ang="0">
                    <a:pos x="91" y="122"/>
                  </a:cxn>
                  <a:cxn ang="0">
                    <a:pos x="101" y="114"/>
                  </a:cxn>
                  <a:cxn ang="0">
                    <a:pos x="97" y="110"/>
                  </a:cxn>
                  <a:cxn ang="0">
                    <a:pos x="87" y="119"/>
                  </a:cxn>
                  <a:cxn ang="0">
                    <a:pos x="84" y="114"/>
                  </a:cxn>
                  <a:cxn ang="0">
                    <a:pos x="90" y="109"/>
                  </a:cxn>
                  <a:cxn ang="0">
                    <a:pos x="86" y="104"/>
                  </a:cxn>
                  <a:cxn ang="0">
                    <a:pos x="80" y="110"/>
                  </a:cxn>
                  <a:cxn ang="0">
                    <a:pos x="75" y="104"/>
                  </a:cxn>
                  <a:cxn ang="0">
                    <a:pos x="86" y="94"/>
                  </a:cxn>
                  <a:cxn ang="0">
                    <a:pos x="83" y="90"/>
                  </a:cxn>
                  <a:cxn ang="0">
                    <a:pos x="71" y="100"/>
                  </a:cxn>
                  <a:cxn ang="0">
                    <a:pos x="67" y="95"/>
                  </a:cxn>
                  <a:cxn ang="0">
                    <a:pos x="75" y="89"/>
                  </a:cxn>
                  <a:cxn ang="0">
                    <a:pos x="72" y="84"/>
                  </a:cxn>
                  <a:cxn ang="0">
                    <a:pos x="64" y="91"/>
                  </a:cxn>
                  <a:cxn ang="0">
                    <a:pos x="58" y="85"/>
                  </a:cxn>
                  <a:cxn ang="0">
                    <a:pos x="70" y="75"/>
                  </a:cxn>
                  <a:cxn ang="0">
                    <a:pos x="66" y="71"/>
                  </a:cxn>
                  <a:cxn ang="0">
                    <a:pos x="55" y="81"/>
                  </a:cxn>
                  <a:cxn ang="0">
                    <a:pos x="51" y="76"/>
                  </a:cxn>
                  <a:cxn ang="0">
                    <a:pos x="59" y="70"/>
                  </a:cxn>
                  <a:cxn ang="0">
                    <a:pos x="56" y="65"/>
                  </a:cxn>
                  <a:cxn ang="0">
                    <a:pos x="47" y="72"/>
                  </a:cxn>
                  <a:cxn ang="0">
                    <a:pos x="43" y="66"/>
                  </a:cxn>
                  <a:cxn ang="0">
                    <a:pos x="54" y="57"/>
                  </a:cxn>
                  <a:cxn ang="0">
                    <a:pos x="51" y="53"/>
                  </a:cxn>
                  <a:cxn ang="0">
                    <a:pos x="39" y="63"/>
                  </a:cxn>
                  <a:cxn ang="0">
                    <a:pos x="36" y="58"/>
                  </a:cxn>
                  <a:cxn ang="0">
                    <a:pos x="43" y="51"/>
                  </a:cxn>
                  <a:cxn ang="0">
                    <a:pos x="39" y="47"/>
                  </a:cxn>
                  <a:cxn ang="0">
                    <a:pos x="32" y="54"/>
                  </a:cxn>
                  <a:cxn ang="0">
                    <a:pos x="27" y="47"/>
                  </a:cxn>
                  <a:cxn ang="0">
                    <a:pos x="38" y="38"/>
                  </a:cxn>
                  <a:cxn ang="0">
                    <a:pos x="35" y="34"/>
                  </a:cxn>
                  <a:cxn ang="0">
                    <a:pos x="23" y="44"/>
                  </a:cxn>
                  <a:cxn ang="0">
                    <a:pos x="19" y="39"/>
                  </a:cxn>
                  <a:cxn ang="0">
                    <a:pos x="28" y="32"/>
                  </a:cxn>
                  <a:cxn ang="0">
                    <a:pos x="24" y="28"/>
                  </a:cxn>
                  <a:cxn ang="0">
                    <a:pos x="16" y="35"/>
                  </a:cxn>
                  <a:cxn ang="0">
                    <a:pos x="11" y="29"/>
                  </a:cxn>
                  <a:cxn ang="0">
                    <a:pos x="33" y="11"/>
                  </a:cxn>
                  <a:cxn ang="0">
                    <a:pos x="134" y="130"/>
                  </a:cxn>
                  <a:cxn ang="0">
                    <a:pos x="113" y="149"/>
                  </a:cxn>
                  <a:cxn ang="0">
                    <a:pos x="107" y="141"/>
                  </a:cxn>
                  <a:cxn ang="0">
                    <a:pos x="117" y="133"/>
                  </a:cxn>
                  <a:cxn ang="0">
                    <a:pos x="113" y="129"/>
                  </a:cxn>
                  <a:cxn ang="0">
                    <a:pos x="103" y="138"/>
                  </a:cxn>
                </a:cxnLst>
                <a:rect l="0" t="0" r="r" b="b"/>
                <a:pathLst>
                  <a:path w="145" h="159">
                    <a:moveTo>
                      <a:pt x="145" y="131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112" y="159"/>
                    </a:lnTo>
                    <a:lnTo>
                      <a:pt x="145" y="131"/>
                    </a:lnTo>
                    <a:close/>
                    <a:moveTo>
                      <a:pt x="103" y="138"/>
                    </a:moveTo>
                    <a:lnTo>
                      <a:pt x="100" y="133"/>
                    </a:lnTo>
                    <a:lnTo>
                      <a:pt x="106" y="128"/>
                    </a:lnTo>
                    <a:lnTo>
                      <a:pt x="103" y="123"/>
                    </a:lnTo>
                    <a:lnTo>
                      <a:pt x="96" y="129"/>
                    </a:lnTo>
                    <a:lnTo>
                      <a:pt x="91" y="122"/>
                    </a:lnTo>
                    <a:lnTo>
                      <a:pt x="101" y="114"/>
                    </a:lnTo>
                    <a:lnTo>
                      <a:pt x="97" y="110"/>
                    </a:lnTo>
                    <a:lnTo>
                      <a:pt x="87" y="119"/>
                    </a:lnTo>
                    <a:lnTo>
                      <a:pt x="84" y="114"/>
                    </a:lnTo>
                    <a:lnTo>
                      <a:pt x="90" y="109"/>
                    </a:lnTo>
                    <a:lnTo>
                      <a:pt x="86" y="104"/>
                    </a:lnTo>
                    <a:lnTo>
                      <a:pt x="80" y="110"/>
                    </a:lnTo>
                    <a:lnTo>
                      <a:pt x="75" y="104"/>
                    </a:lnTo>
                    <a:lnTo>
                      <a:pt x="86" y="94"/>
                    </a:lnTo>
                    <a:lnTo>
                      <a:pt x="83" y="90"/>
                    </a:lnTo>
                    <a:lnTo>
                      <a:pt x="71" y="100"/>
                    </a:lnTo>
                    <a:lnTo>
                      <a:pt x="67" y="95"/>
                    </a:lnTo>
                    <a:lnTo>
                      <a:pt x="75" y="89"/>
                    </a:lnTo>
                    <a:lnTo>
                      <a:pt x="72" y="84"/>
                    </a:lnTo>
                    <a:lnTo>
                      <a:pt x="64" y="91"/>
                    </a:lnTo>
                    <a:lnTo>
                      <a:pt x="58" y="85"/>
                    </a:lnTo>
                    <a:lnTo>
                      <a:pt x="70" y="75"/>
                    </a:lnTo>
                    <a:lnTo>
                      <a:pt x="66" y="71"/>
                    </a:lnTo>
                    <a:lnTo>
                      <a:pt x="55" y="81"/>
                    </a:lnTo>
                    <a:lnTo>
                      <a:pt x="51" y="76"/>
                    </a:lnTo>
                    <a:lnTo>
                      <a:pt x="59" y="70"/>
                    </a:lnTo>
                    <a:lnTo>
                      <a:pt x="56" y="65"/>
                    </a:lnTo>
                    <a:lnTo>
                      <a:pt x="47" y="72"/>
                    </a:lnTo>
                    <a:lnTo>
                      <a:pt x="43" y="66"/>
                    </a:lnTo>
                    <a:lnTo>
                      <a:pt x="54" y="57"/>
                    </a:lnTo>
                    <a:lnTo>
                      <a:pt x="51" y="53"/>
                    </a:lnTo>
                    <a:lnTo>
                      <a:pt x="39" y="63"/>
                    </a:lnTo>
                    <a:lnTo>
                      <a:pt x="36" y="58"/>
                    </a:lnTo>
                    <a:lnTo>
                      <a:pt x="43" y="51"/>
                    </a:lnTo>
                    <a:lnTo>
                      <a:pt x="39" y="47"/>
                    </a:lnTo>
                    <a:lnTo>
                      <a:pt x="32" y="54"/>
                    </a:lnTo>
                    <a:lnTo>
                      <a:pt x="27" y="47"/>
                    </a:lnTo>
                    <a:lnTo>
                      <a:pt x="38" y="38"/>
                    </a:lnTo>
                    <a:lnTo>
                      <a:pt x="35" y="34"/>
                    </a:lnTo>
                    <a:lnTo>
                      <a:pt x="23" y="44"/>
                    </a:lnTo>
                    <a:lnTo>
                      <a:pt x="19" y="39"/>
                    </a:lnTo>
                    <a:lnTo>
                      <a:pt x="28" y="32"/>
                    </a:lnTo>
                    <a:lnTo>
                      <a:pt x="24" y="28"/>
                    </a:lnTo>
                    <a:lnTo>
                      <a:pt x="16" y="35"/>
                    </a:lnTo>
                    <a:lnTo>
                      <a:pt x="11" y="29"/>
                    </a:lnTo>
                    <a:lnTo>
                      <a:pt x="33" y="11"/>
                    </a:lnTo>
                    <a:lnTo>
                      <a:pt x="134" y="130"/>
                    </a:lnTo>
                    <a:lnTo>
                      <a:pt x="113" y="149"/>
                    </a:lnTo>
                    <a:lnTo>
                      <a:pt x="107" y="141"/>
                    </a:lnTo>
                    <a:lnTo>
                      <a:pt x="117" y="133"/>
                    </a:lnTo>
                    <a:lnTo>
                      <a:pt x="113" y="129"/>
                    </a:lnTo>
                    <a:lnTo>
                      <a:pt x="103" y="1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2" name="Freeform 122"/>
              <p:cNvSpPr>
                <a:spLocks noEditPoints="1"/>
              </p:cNvSpPr>
              <p:nvPr/>
            </p:nvSpPr>
            <p:spPr bwMode="auto">
              <a:xfrm>
                <a:off x="1246727" y="4412300"/>
                <a:ext cx="150467" cy="309552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1" y="19"/>
                  </a:cxn>
                  <a:cxn ang="0">
                    <a:pos x="77" y="84"/>
                  </a:cxn>
                  <a:cxn ang="0">
                    <a:pos x="10" y="158"/>
                  </a:cxn>
                  <a:cxn ang="0">
                    <a:pos x="15" y="150"/>
                  </a:cxn>
                  <a:cxn ang="0">
                    <a:pos x="10" y="147"/>
                  </a:cxn>
                  <a:cxn ang="0">
                    <a:pos x="17" y="143"/>
                  </a:cxn>
                  <a:cxn ang="0">
                    <a:pos x="10" y="140"/>
                  </a:cxn>
                  <a:cxn ang="0">
                    <a:pos x="15" y="137"/>
                  </a:cxn>
                  <a:cxn ang="0">
                    <a:pos x="10" y="135"/>
                  </a:cxn>
                  <a:cxn ang="0">
                    <a:pos x="17" y="130"/>
                  </a:cxn>
                  <a:cxn ang="0">
                    <a:pos x="9" y="127"/>
                  </a:cxn>
                  <a:cxn ang="0">
                    <a:pos x="15" y="125"/>
                  </a:cxn>
                  <a:cxn ang="0">
                    <a:pos x="9" y="122"/>
                  </a:cxn>
                  <a:cxn ang="0">
                    <a:pos x="16" y="118"/>
                  </a:cxn>
                  <a:cxn ang="0">
                    <a:pos x="9" y="116"/>
                  </a:cxn>
                  <a:cxn ang="0">
                    <a:pos x="14" y="113"/>
                  </a:cxn>
                  <a:cxn ang="0">
                    <a:pos x="9" y="110"/>
                  </a:cxn>
                  <a:cxn ang="0">
                    <a:pos x="16" y="106"/>
                  </a:cxn>
                  <a:cxn ang="0">
                    <a:pos x="8" y="103"/>
                  </a:cxn>
                  <a:cxn ang="0">
                    <a:pos x="14" y="100"/>
                  </a:cxn>
                  <a:cxn ang="0">
                    <a:pos x="8" y="97"/>
                  </a:cxn>
                  <a:cxn ang="0">
                    <a:pos x="8" y="94"/>
                  </a:cxn>
                  <a:cxn ang="0">
                    <a:pos x="14" y="92"/>
                  </a:cxn>
                  <a:cxn ang="0">
                    <a:pos x="8" y="89"/>
                  </a:cxn>
                  <a:cxn ang="0">
                    <a:pos x="11" y="86"/>
                  </a:cxn>
                  <a:cxn ang="0">
                    <a:pos x="7" y="83"/>
                  </a:cxn>
                  <a:cxn ang="0">
                    <a:pos x="14" y="79"/>
                  </a:cxn>
                  <a:cxn ang="0">
                    <a:pos x="7" y="77"/>
                  </a:cxn>
                  <a:cxn ang="0">
                    <a:pos x="11" y="74"/>
                  </a:cxn>
                  <a:cxn ang="0">
                    <a:pos x="7" y="71"/>
                  </a:cxn>
                  <a:cxn ang="0">
                    <a:pos x="14" y="67"/>
                  </a:cxn>
                  <a:cxn ang="0">
                    <a:pos x="7" y="64"/>
                  </a:cxn>
                  <a:cxn ang="0">
                    <a:pos x="11" y="61"/>
                  </a:cxn>
                  <a:cxn ang="0">
                    <a:pos x="7" y="59"/>
                  </a:cxn>
                  <a:cxn ang="0">
                    <a:pos x="13" y="54"/>
                  </a:cxn>
                  <a:cxn ang="0">
                    <a:pos x="7" y="52"/>
                  </a:cxn>
                  <a:cxn ang="0">
                    <a:pos x="11" y="49"/>
                  </a:cxn>
                  <a:cxn ang="0">
                    <a:pos x="7" y="46"/>
                  </a:cxn>
                  <a:cxn ang="0">
                    <a:pos x="13" y="42"/>
                  </a:cxn>
                  <a:cxn ang="0">
                    <a:pos x="7" y="40"/>
                  </a:cxn>
                  <a:cxn ang="0">
                    <a:pos x="10" y="37"/>
                  </a:cxn>
                  <a:cxn ang="0">
                    <a:pos x="7" y="34"/>
                  </a:cxn>
                  <a:cxn ang="0">
                    <a:pos x="13" y="30"/>
                  </a:cxn>
                  <a:cxn ang="0">
                    <a:pos x="6" y="27"/>
                  </a:cxn>
                  <a:cxn ang="0">
                    <a:pos x="10" y="24"/>
                  </a:cxn>
                  <a:cxn ang="0">
                    <a:pos x="6" y="22"/>
                  </a:cxn>
                  <a:cxn ang="0">
                    <a:pos x="71" y="84"/>
                  </a:cxn>
                </a:cxnLst>
                <a:rect l="0" t="0" r="r" b="b"/>
                <a:pathLst>
                  <a:path w="77" h="172">
                    <a:moveTo>
                      <a:pt x="0" y="0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6" y="172"/>
                    </a:lnTo>
                    <a:lnTo>
                      <a:pt x="77" y="84"/>
                    </a:lnTo>
                    <a:lnTo>
                      <a:pt x="0" y="0"/>
                    </a:lnTo>
                    <a:close/>
                    <a:moveTo>
                      <a:pt x="10" y="158"/>
                    </a:moveTo>
                    <a:lnTo>
                      <a:pt x="10" y="150"/>
                    </a:lnTo>
                    <a:lnTo>
                      <a:pt x="15" y="150"/>
                    </a:lnTo>
                    <a:lnTo>
                      <a:pt x="15" y="146"/>
                    </a:lnTo>
                    <a:lnTo>
                      <a:pt x="10" y="147"/>
                    </a:lnTo>
                    <a:lnTo>
                      <a:pt x="10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10" y="140"/>
                    </a:lnTo>
                    <a:lnTo>
                      <a:pt x="10" y="137"/>
                    </a:lnTo>
                    <a:lnTo>
                      <a:pt x="15" y="137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9" y="131"/>
                    </a:lnTo>
                    <a:lnTo>
                      <a:pt x="17" y="130"/>
                    </a:lnTo>
                    <a:lnTo>
                      <a:pt x="16" y="127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15" y="125"/>
                    </a:lnTo>
                    <a:lnTo>
                      <a:pt x="15" y="122"/>
                    </a:lnTo>
                    <a:lnTo>
                      <a:pt x="9" y="122"/>
                    </a:lnTo>
                    <a:lnTo>
                      <a:pt x="9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9" y="110"/>
                    </a:lnTo>
                    <a:lnTo>
                      <a:pt x="8" y="106"/>
                    </a:lnTo>
                    <a:lnTo>
                      <a:pt x="16" y="106"/>
                    </a:lnTo>
                    <a:lnTo>
                      <a:pt x="16" y="103"/>
                    </a:lnTo>
                    <a:lnTo>
                      <a:pt x="8" y="103"/>
                    </a:lnTo>
                    <a:lnTo>
                      <a:pt x="8" y="100"/>
                    </a:lnTo>
                    <a:lnTo>
                      <a:pt x="14" y="100"/>
                    </a:lnTo>
                    <a:lnTo>
                      <a:pt x="14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4" y="92"/>
                    </a:lnTo>
                    <a:lnTo>
                      <a:pt x="14" y="89"/>
                    </a:lnTo>
                    <a:lnTo>
                      <a:pt x="8" y="89"/>
                    </a:lnTo>
                    <a:lnTo>
                      <a:pt x="7" y="86"/>
                    </a:lnTo>
                    <a:lnTo>
                      <a:pt x="11" y="86"/>
                    </a:lnTo>
                    <a:lnTo>
                      <a:pt x="11" y="83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7" y="77"/>
                    </a:lnTo>
                    <a:lnTo>
                      <a:pt x="7" y="74"/>
                    </a:lnTo>
                    <a:lnTo>
                      <a:pt x="11" y="74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7" y="67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7" y="59"/>
                    </a:lnTo>
                    <a:lnTo>
                      <a:pt x="7" y="55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1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7" y="34"/>
                    </a:lnTo>
                    <a:lnTo>
                      <a:pt x="6" y="30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6" y="13"/>
                    </a:lnTo>
                    <a:lnTo>
                      <a:pt x="71" y="84"/>
                    </a:lnTo>
                    <a:lnTo>
                      <a:pt x="10" y="15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3" name="Freeform 123"/>
              <p:cNvSpPr>
                <a:spLocks noEditPoints="1"/>
              </p:cNvSpPr>
              <p:nvPr/>
            </p:nvSpPr>
            <p:spPr bwMode="auto">
              <a:xfrm>
                <a:off x="1283855" y="4502286"/>
                <a:ext cx="64486" cy="131380"/>
              </a:xfrm>
              <a:custGeom>
                <a:avLst/>
                <a:gdLst/>
                <a:ahLst/>
                <a:cxnLst>
                  <a:cxn ang="0">
                    <a:pos x="33" y="36"/>
                  </a:cxn>
                  <a:cxn ang="0">
                    <a:pos x="0" y="0"/>
                  </a:cxn>
                  <a:cxn ang="0">
                    <a:pos x="3" y="73"/>
                  </a:cxn>
                  <a:cxn ang="0">
                    <a:pos x="33" y="36"/>
                  </a:cxn>
                  <a:cxn ang="0">
                    <a:pos x="7" y="59"/>
                  </a:cxn>
                  <a:cxn ang="0">
                    <a:pos x="6" y="13"/>
                  </a:cxn>
                  <a:cxn ang="0">
                    <a:pos x="26" y="36"/>
                  </a:cxn>
                  <a:cxn ang="0">
                    <a:pos x="7" y="59"/>
                  </a:cxn>
                </a:cxnLst>
                <a:rect l="0" t="0" r="r" b="b"/>
                <a:pathLst>
                  <a:path w="33" h="73">
                    <a:moveTo>
                      <a:pt x="33" y="36"/>
                    </a:moveTo>
                    <a:lnTo>
                      <a:pt x="0" y="0"/>
                    </a:lnTo>
                    <a:lnTo>
                      <a:pt x="3" y="73"/>
                    </a:lnTo>
                    <a:lnTo>
                      <a:pt x="33" y="36"/>
                    </a:lnTo>
                    <a:close/>
                    <a:moveTo>
                      <a:pt x="7" y="59"/>
                    </a:moveTo>
                    <a:lnTo>
                      <a:pt x="6" y="13"/>
                    </a:lnTo>
                    <a:lnTo>
                      <a:pt x="26" y="36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4" name="Freeform 124"/>
              <p:cNvSpPr>
                <a:spLocks/>
              </p:cNvSpPr>
              <p:nvPr/>
            </p:nvSpPr>
            <p:spPr bwMode="auto">
              <a:xfrm>
                <a:off x="572559" y="2616177"/>
                <a:ext cx="113338" cy="102584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35" y="57"/>
                  </a:cxn>
                  <a:cxn ang="0">
                    <a:pos x="35" y="35"/>
                  </a:cxn>
                  <a:cxn ang="0">
                    <a:pos x="58" y="35"/>
                  </a:cxn>
                  <a:cxn ang="0">
                    <a:pos x="58" y="22"/>
                  </a:cxn>
                  <a:cxn ang="0">
                    <a:pos x="35" y="22"/>
                  </a:cxn>
                  <a:cxn ang="0">
                    <a:pos x="35" y="0"/>
                  </a:cxn>
                  <a:cxn ang="0">
                    <a:pos x="22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0" y="35"/>
                  </a:cxn>
                  <a:cxn ang="0">
                    <a:pos x="22" y="35"/>
                  </a:cxn>
                  <a:cxn ang="0">
                    <a:pos x="22" y="57"/>
                  </a:cxn>
                </a:cxnLst>
                <a:rect l="0" t="0" r="r" b="b"/>
                <a:pathLst>
                  <a:path w="58" h="57">
                    <a:moveTo>
                      <a:pt x="22" y="57"/>
                    </a:moveTo>
                    <a:lnTo>
                      <a:pt x="35" y="57"/>
                    </a:lnTo>
                    <a:lnTo>
                      <a:pt x="35" y="35"/>
                    </a:lnTo>
                    <a:lnTo>
                      <a:pt x="58" y="35"/>
                    </a:lnTo>
                    <a:lnTo>
                      <a:pt x="58" y="22"/>
                    </a:lnTo>
                    <a:lnTo>
                      <a:pt x="35" y="22"/>
                    </a:lnTo>
                    <a:lnTo>
                      <a:pt x="35" y="0"/>
                    </a:lnTo>
                    <a:lnTo>
                      <a:pt x="22" y="0"/>
                    </a:lnTo>
                    <a:lnTo>
                      <a:pt x="22" y="22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22" y="35"/>
                    </a:lnTo>
                    <a:lnTo>
                      <a:pt x="22" y="57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5" name="Freeform 125"/>
              <p:cNvSpPr>
                <a:spLocks/>
              </p:cNvSpPr>
              <p:nvPr/>
            </p:nvSpPr>
            <p:spPr bwMode="auto">
              <a:xfrm>
                <a:off x="1557431" y="2407409"/>
                <a:ext cx="347832" cy="19617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40" y="78"/>
                  </a:cxn>
                  <a:cxn ang="0">
                    <a:pos x="26" y="51"/>
                  </a:cxn>
                  <a:cxn ang="0">
                    <a:pos x="0" y="51"/>
                  </a:cxn>
                  <a:cxn ang="0">
                    <a:pos x="0" y="66"/>
                  </a:cxn>
                  <a:cxn ang="0">
                    <a:pos x="17" y="66"/>
                  </a:cxn>
                  <a:cxn ang="0">
                    <a:pos x="38" y="109"/>
                  </a:cxn>
                  <a:cxn ang="0">
                    <a:pos x="95" y="15"/>
                  </a:cxn>
                  <a:cxn ang="0">
                    <a:pos x="163" y="15"/>
                  </a:cxn>
                  <a:cxn ang="0">
                    <a:pos x="163" y="26"/>
                  </a:cxn>
                  <a:cxn ang="0">
                    <a:pos x="178" y="26"/>
                  </a:cxn>
                  <a:cxn ang="0">
                    <a:pos x="178" y="0"/>
                  </a:cxn>
                  <a:cxn ang="0">
                    <a:pos x="86" y="0"/>
                  </a:cxn>
                </a:cxnLst>
                <a:rect l="0" t="0" r="r" b="b"/>
                <a:pathLst>
                  <a:path w="178" h="109">
                    <a:moveTo>
                      <a:pt x="86" y="0"/>
                    </a:moveTo>
                    <a:lnTo>
                      <a:pt x="40" y="78"/>
                    </a:lnTo>
                    <a:lnTo>
                      <a:pt x="26" y="51"/>
                    </a:lnTo>
                    <a:lnTo>
                      <a:pt x="0" y="51"/>
                    </a:lnTo>
                    <a:lnTo>
                      <a:pt x="0" y="66"/>
                    </a:lnTo>
                    <a:lnTo>
                      <a:pt x="17" y="66"/>
                    </a:lnTo>
                    <a:lnTo>
                      <a:pt x="38" y="109"/>
                    </a:lnTo>
                    <a:lnTo>
                      <a:pt x="95" y="15"/>
                    </a:lnTo>
                    <a:lnTo>
                      <a:pt x="163" y="15"/>
                    </a:lnTo>
                    <a:lnTo>
                      <a:pt x="163" y="26"/>
                    </a:lnTo>
                    <a:lnTo>
                      <a:pt x="178" y="26"/>
                    </a:lnTo>
                    <a:lnTo>
                      <a:pt x="178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6" name="Freeform 126"/>
              <p:cNvSpPr>
                <a:spLocks noEditPoints="1"/>
              </p:cNvSpPr>
              <p:nvPr/>
            </p:nvSpPr>
            <p:spPr bwMode="auto">
              <a:xfrm>
                <a:off x="4400663" y="4243126"/>
                <a:ext cx="173916" cy="20336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98" y="49"/>
                  </a:cxn>
                  <a:cxn ang="0">
                    <a:pos x="98" y="77"/>
                  </a:cxn>
                  <a:cxn ang="0">
                    <a:pos x="0" y="77"/>
                  </a:cxn>
                  <a:cxn ang="0">
                    <a:pos x="0" y="49"/>
                  </a:cxn>
                  <a:cxn ang="0">
                    <a:pos x="47" y="37"/>
                  </a:cxn>
                  <a:cxn ang="0">
                    <a:pos x="40" y="35"/>
                  </a:cxn>
                  <a:cxn ang="0">
                    <a:pos x="35" y="32"/>
                  </a:cxn>
                  <a:cxn ang="0">
                    <a:pos x="31" y="26"/>
                  </a:cxn>
                  <a:cxn ang="0">
                    <a:pos x="29" y="19"/>
                  </a:cxn>
                  <a:cxn ang="0">
                    <a:pos x="31" y="12"/>
                  </a:cxn>
                  <a:cxn ang="0">
                    <a:pos x="35" y="6"/>
                  </a:cxn>
                  <a:cxn ang="0">
                    <a:pos x="40" y="2"/>
                  </a:cxn>
                  <a:cxn ang="0">
                    <a:pos x="47" y="0"/>
                  </a:cxn>
                  <a:cxn ang="0">
                    <a:pos x="54" y="2"/>
                  </a:cxn>
                  <a:cxn ang="0">
                    <a:pos x="60" y="6"/>
                  </a:cxn>
                  <a:cxn ang="0">
                    <a:pos x="64" y="12"/>
                  </a:cxn>
                  <a:cxn ang="0">
                    <a:pos x="66" y="19"/>
                  </a:cxn>
                  <a:cxn ang="0">
                    <a:pos x="64" y="26"/>
                  </a:cxn>
                  <a:cxn ang="0">
                    <a:pos x="60" y="32"/>
                  </a:cxn>
                  <a:cxn ang="0">
                    <a:pos x="54" y="35"/>
                  </a:cxn>
                  <a:cxn ang="0">
                    <a:pos x="47" y="37"/>
                  </a:cxn>
                  <a:cxn ang="0">
                    <a:pos x="47" y="88"/>
                  </a:cxn>
                  <a:cxn ang="0">
                    <a:pos x="54" y="90"/>
                  </a:cxn>
                  <a:cxn ang="0">
                    <a:pos x="60" y="94"/>
                  </a:cxn>
                  <a:cxn ang="0">
                    <a:pos x="64" y="99"/>
                  </a:cxn>
                  <a:cxn ang="0">
                    <a:pos x="66" y="106"/>
                  </a:cxn>
                  <a:cxn ang="0">
                    <a:pos x="64" y="113"/>
                  </a:cxn>
                  <a:cxn ang="0">
                    <a:pos x="60" y="119"/>
                  </a:cxn>
                  <a:cxn ang="0">
                    <a:pos x="54" y="123"/>
                  </a:cxn>
                  <a:cxn ang="0">
                    <a:pos x="47" y="125"/>
                  </a:cxn>
                  <a:cxn ang="0">
                    <a:pos x="40" y="123"/>
                  </a:cxn>
                  <a:cxn ang="0">
                    <a:pos x="35" y="119"/>
                  </a:cxn>
                  <a:cxn ang="0">
                    <a:pos x="31" y="113"/>
                  </a:cxn>
                  <a:cxn ang="0">
                    <a:pos x="29" y="106"/>
                  </a:cxn>
                  <a:cxn ang="0">
                    <a:pos x="31" y="99"/>
                  </a:cxn>
                  <a:cxn ang="0">
                    <a:pos x="35" y="94"/>
                  </a:cxn>
                  <a:cxn ang="0">
                    <a:pos x="40" y="90"/>
                  </a:cxn>
                  <a:cxn ang="0">
                    <a:pos x="47" y="88"/>
                  </a:cxn>
                </a:cxnLst>
                <a:rect l="0" t="0" r="r" b="b"/>
                <a:pathLst>
                  <a:path w="98" h="125">
                    <a:moveTo>
                      <a:pt x="0" y="49"/>
                    </a:move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0" y="77"/>
                      <a:pt x="0" y="77"/>
                      <a:pt x="0" y="77"/>
                    </a:cubicBezTo>
                    <a:lnTo>
                      <a:pt x="0" y="49"/>
                    </a:lnTo>
                    <a:close/>
                    <a:moveTo>
                      <a:pt x="47" y="37"/>
                    </a:moveTo>
                    <a:cubicBezTo>
                      <a:pt x="45" y="37"/>
                      <a:pt x="43" y="36"/>
                      <a:pt x="40" y="35"/>
                    </a:cubicBezTo>
                    <a:cubicBezTo>
                      <a:pt x="38" y="34"/>
                      <a:pt x="36" y="33"/>
                      <a:pt x="35" y="32"/>
                    </a:cubicBezTo>
                    <a:cubicBezTo>
                      <a:pt x="33" y="30"/>
                      <a:pt x="32" y="28"/>
                      <a:pt x="31" y="26"/>
                    </a:cubicBezTo>
                    <a:cubicBezTo>
                      <a:pt x="30" y="24"/>
                      <a:pt x="29" y="21"/>
                      <a:pt x="29" y="19"/>
                    </a:cubicBezTo>
                    <a:cubicBezTo>
                      <a:pt x="29" y="16"/>
                      <a:pt x="30" y="14"/>
                      <a:pt x="31" y="12"/>
                    </a:cubicBezTo>
                    <a:cubicBezTo>
                      <a:pt x="32" y="9"/>
                      <a:pt x="33" y="7"/>
                      <a:pt x="35" y="6"/>
                    </a:cubicBezTo>
                    <a:cubicBezTo>
                      <a:pt x="36" y="4"/>
                      <a:pt x="38" y="3"/>
                      <a:pt x="40" y="2"/>
                    </a:cubicBezTo>
                    <a:cubicBezTo>
                      <a:pt x="43" y="1"/>
                      <a:pt x="45" y="0"/>
                      <a:pt x="47" y="0"/>
                    </a:cubicBezTo>
                    <a:cubicBezTo>
                      <a:pt x="50" y="0"/>
                      <a:pt x="52" y="1"/>
                      <a:pt x="54" y="2"/>
                    </a:cubicBezTo>
                    <a:cubicBezTo>
                      <a:pt x="57" y="3"/>
                      <a:pt x="59" y="4"/>
                      <a:pt x="60" y="6"/>
                    </a:cubicBezTo>
                    <a:cubicBezTo>
                      <a:pt x="62" y="7"/>
                      <a:pt x="63" y="9"/>
                      <a:pt x="64" y="12"/>
                    </a:cubicBezTo>
                    <a:cubicBezTo>
                      <a:pt x="65" y="14"/>
                      <a:pt x="66" y="16"/>
                      <a:pt x="66" y="19"/>
                    </a:cubicBezTo>
                    <a:cubicBezTo>
                      <a:pt x="66" y="21"/>
                      <a:pt x="65" y="24"/>
                      <a:pt x="64" y="26"/>
                    </a:cubicBezTo>
                    <a:cubicBezTo>
                      <a:pt x="63" y="28"/>
                      <a:pt x="62" y="30"/>
                      <a:pt x="60" y="32"/>
                    </a:cubicBezTo>
                    <a:cubicBezTo>
                      <a:pt x="59" y="33"/>
                      <a:pt x="57" y="34"/>
                      <a:pt x="54" y="35"/>
                    </a:cubicBezTo>
                    <a:cubicBezTo>
                      <a:pt x="52" y="36"/>
                      <a:pt x="50" y="37"/>
                      <a:pt x="47" y="37"/>
                    </a:cubicBezTo>
                    <a:close/>
                    <a:moveTo>
                      <a:pt x="47" y="88"/>
                    </a:moveTo>
                    <a:cubicBezTo>
                      <a:pt x="50" y="88"/>
                      <a:pt x="52" y="89"/>
                      <a:pt x="54" y="90"/>
                    </a:cubicBezTo>
                    <a:cubicBezTo>
                      <a:pt x="57" y="91"/>
                      <a:pt x="59" y="92"/>
                      <a:pt x="60" y="94"/>
                    </a:cubicBezTo>
                    <a:cubicBezTo>
                      <a:pt x="62" y="95"/>
                      <a:pt x="63" y="97"/>
                      <a:pt x="64" y="99"/>
                    </a:cubicBezTo>
                    <a:cubicBezTo>
                      <a:pt x="65" y="101"/>
                      <a:pt x="66" y="104"/>
                      <a:pt x="66" y="106"/>
                    </a:cubicBezTo>
                    <a:cubicBezTo>
                      <a:pt x="66" y="109"/>
                      <a:pt x="65" y="111"/>
                      <a:pt x="64" y="113"/>
                    </a:cubicBezTo>
                    <a:cubicBezTo>
                      <a:pt x="63" y="116"/>
                      <a:pt x="62" y="118"/>
                      <a:pt x="60" y="119"/>
                    </a:cubicBezTo>
                    <a:cubicBezTo>
                      <a:pt x="59" y="121"/>
                      <a:pt x="57" y="122"/>
                      <a:pt x="54" y="123"/>
                    </a:cubicBezTo>
                    <a:cubicBezTo>
                      <a:pt x="52" y="124"/>
                      <a:pt x="50" y="125"/>
                      <a:pt x="47" y="125"/>
                    </a:cubicBezTo>
                    <a:cubicBezTo>
                      <a:pt x="45" y="125"/>
                      <a:pt x="43" y="124"/>
                      <a:pt x="40" y="123"/>
                    </a:cubicBezTo>
                    <a:cubicBezTo>
                      <a:pt x="38" y="122"/>
                      <a:pt x="36" y="121"/>
                      <a:pt x="35" y="119"/>
                    </a:cubicBezTo>
                    <a:cubicBezTo>
                      <a:pt x="33" y="118"/>
                      <a:pt x="32" y="116"/>
                      <a:pt x="31" y="113"/>
                    </a:cubicBezTo>
                    <a:cubicBezTo>
                      <a:pt x="30" y="111"/>
                      <a:pt x="29" y="109"/>
                      <a:pt x="29" y="106"/>
                    </a:cubicBezTo>
                    <a:cubicBezTo>
                      <a:pt x="29" y="104"/>
                      <a:pt x="30" y="101"/>
                      <a:pt x="31" y="99"/>
                    </a:cubicBezTo>
                    <a:cubicBezTo>
                      <a:pt x="32" y="97"/>
                      <a:pt x="33" y="95"/>
                      <a:pt x="35" y="94"/>
                    </a:cubicBezTo>
                    <a:cubicBezTo>
                      <a:pt x="36" y="92"/>
                      <a:pt x="38" y="91"/>
                      <a:pt x="40" y="90"/>
                    </a:cubicBezTo>
                    <a:cubicBezTo>
                      <a:pt x="43" y="89"/>
                      <a:pt x="45" y="88"/>
                      <a:pt x="47" y="8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7" name="Freeform 127"/>
              <p:cNvSpPr>
                <a:spLocks noEditPoints="1"/>
              </p:cNvSpPr>
              <p:nvPr/>
            </p:nvSpPr>
            <p:spPr bwMode="auto">
              <a:xfrm>
                <a:off x="1195920" y="1437359"/>
                <a:ext cx="322428" cy="25736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4" y="158"/>
                  </a:cxn>
                  <a:cxn ang="0">
                    <a:pos x="183" y="90"/>
                  </a:cxn>
                  <a:cxn ang="0">
                    <a:pos x="139" y="0"/>
                  </a:cxn>
                  <a:cxn ang="0">
                    <a:pos x="0" y="68"/>
                  </a:cxn>
                  <a:cxn ang="0">
                    <a:pos x="32" y="121"/>
                  </a:cxn>
                  <a:cxn ang="0">
                    <a:pos x="22" y="101"/>
                  </a:cxn>
                  <a:cxn ang="0">
                    <a:pos x="30" y="97"/>
                  </a:cxn>
                  <a:cxn ang="0">
                    <a:pos x="40" y="117"/>
                  </a:cxn>
                  <a:cxn ang="0">
                    <a:pos x="32" y="121"/>
                  </a:cxn>
                  <a:cxn ang="0">
                    <a:pos x="43" y="143"/>
                  </a:cxn>
                  <a:cxn ang="0">
                    <a:pos x="33" y="123"/>
                  </a:cxn>
                  <a:cxn ang="0">
                    <a:pos x="41" y="119"/>
                  </a:cxn>
                  <a:cxn ang="0">
                    <a:pos x="51" y="139"/>
                  </a:cxn>
                  <a:cxn ang="0">
                    <a:pos x="43" y="143"/>
                  </a:cxn>
                  <a:cxn ang="0">
                    <a:pos x="148" y="37"/>
                  </a:cxn>
                  <a:cxn ang="0">
                    <a:pos x="159" y="60"/>
                  </a:cxn>
                  <a:cxn ang="0">
                    <a:pos x="157" y="61"/>
                  </a:cxn>
                  <a:cxn ang="0">
                    <a:pos x="146" y="38"/>
                  </a:cxn>
                  <a:cxn ang="0">
                    <a:pos x="148" y="37"/>
                  </a:cxn>
                  <a:cxn ang="0">
                    <a:pos x="130" y="20"/>
                  </a:cxn>
                  <a:cxn ang="0">
                    <a:pos x="161" y="85"/>
                  </a:cxn>
                  <a:cxn ang="0">
                    <a:pos x="54" y="137"/>
                  </a:cxn>
                  <a:cxn ang="0">
                    <a:pos x="23" y="73"/>
                  </a:cxn>
                  <a:cxn ang="0">
                    <a:pos x="130" y="20"/>
                  </a:cxn>
                  <a:cxn ang="0">
                    <a:pos x="19" y="74"/>
                  </a:cxn>
                  <a:cxn ang="0">
                    <a:pos x="29" y="94"/>
                  </a:cxn>
                  <a:cxn ang="0">
                    <a:pos x="21" y="98"/>
                  </a:cxn>
                  <a:cxn ang="0">
                    <a:pos x="11" y="78"/>
                  </a:cxn>
                  <a:cxn ang="0">
                    <a:pos x="19" y="74"/>
                  </a:cxn>
                </a:cxnLst>
                <a:rect l="0" t="0" r="r" b="b"/>
                <a:pathLst>
                  <a:path w="183" h="158">
                    <a:moveTo>
                      <a:pt x="0" y="68"/>
                    </a:moveTo>
                    <a:cubicBezTo>
                      <a:pt x="44" y="158"/>
                      <a:pt x="44" y="158"/>
                      <a:pt x="44" y="158"/>
                    </a:cubicBezTo>
                    <a:cubicBezTo>
                      <a:pt x="183" y="90"/>
                      <a:pt x="183" y="90"/>
                      <a:pt x="183" y="90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0" y="68"/>
                    </a:lnTo>
                    <a:close/>
                    <a:moveTo>
                      <a:pt x="32" y="121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40" y="117"/>
                      <a:pt x="40" y="117"/>
                      <a:pt x="40" y="117"/>
                    </a:cubicBezTo>
                    <a:lnTo>
                      <a:pt x="32" y="121"/>
                    </a:lnTo>
                    <a:close/>
                    <a:moveTo>
                      <a:pt x="43" y="14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41" y="119"/>
                      <a:pt x="41" y="119"/>
                      <a:pt x="41" y="119"/>
                    </a:cubicBezTo>
                    <a:cubicBezTo>
                      <a:pt x="51" y="139"/>
                      <a:pt x="51" y="139"/>
                      <a:pt x="51" y="139"/>
                    </a:cubicBezTo>
                    <a:lnTo>
                      <a:pt x="43" y="143"/>
                    </a:lnTo>
                    <a:close/>
                    <a:moveTo>
                      <a:pt x="148" y="37"/>
                    </a:moveTo>
                    <a:cubicBezTo>
                      <a:pt x="159" y="60"/>
                      <a:pt x="159" y="60"/>
                      <a:pt x="159" y="60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46" y="38"/>
                      <a:pt x="146" y="38"/>
                      <a:pt x="146" y="38"/>
                    </a:cubicBezTo>
                    <a:lnTo>
                      <a:pt x="148" y="37"/>
                    </a:lnTo>
                    <a:close/>
                    <a:moveTo>
                      <a:pt x="130" y="20"/>
                    </a:moveTo>
                    <a:cubicBezTo>
                      <a:pt x="161" y="85"/>
                      <a:pt x="161" y="85"/>
                      <a:pt x="161" y="85"/>
                    </a:cubicBezTo>
                    <a:cubicBezTo>
                      <a:pt x="54" y="137"/>
                      <a:pt x="54" y="137"/>
                      <a:pt x="54" y="137"/>
                    </a:cubicBezTo>
                    <a:cubicBezTo>
                      <a:pt x="44" y="116"/>
                      <a:pt x="28" y="83"/>
                      <a:pt x="23" y="73"/>
                    </a:cubicBezTo>
                    <a:lnTo>
                      <a:pt x="130" y="20"/>
                    </a:lnTo>
                    <a:close/>
                    <a:moveTo>
                      <a:pt x="19" y="7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11" y="78"/>
                      <a:pt x="11" y="78"/>
                      <a:pt x="11" y="78"/>
                    </a:cubicBez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8" name="Freeform 128"/>
              <p:cNvSpPr>
                <a:spLocks/>
              </p:cNvSpPr>
              <p:nvPr/>
            </p:nvSpPr>
            <p:spPr bwMode="auto">
              <a:xfrm>
                <a:off x="1285809" y="1604733"/>
                <a:ext cx="250126" cy="122381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0" y="61"/>
                  </a:cxn>
                  <a:cxn ang="0">
                    <a:pos x="3" y="68"/>
                  </a:cxn>
                  <a:cxn ang="0">
                    <a:pos x="128" y="6"/>
                  </a:cxn>
                  <a:cxn ang="0">
                    <a:pos x="125" y="0"/>
                  </a:cxn>
                </a:cxnLst>
                <a:rect l="0" t="0" r="r" b="b"/>
                <a:pathLst>
                  <a:path w="128" h="68">
                    <a:moveTo>
                      <a:pt x="125" y="0"/>
                    </a:moveTo>
                    <a:lnTo>
                      <a:pt x="0" y="61"/>
                    </a:lnTo>
                    <a:lnTo>
                      <a:pt x="3" y="68"/>
                    </a:lnTo>
                    <a:lnTo>
                      <a:pt x="128" y="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9" name="Freeform 129"/>
              <p:cNvSpPr>
                <a:spLocks noEditPoints="1"/>
              </p:cNvSpPr>
              <p:nvPr/>
            </p:nvSpPr>
            <p:spPr bwMode="auto">
              <a:xfrm>
                <a:off x="2470001" y="2252633"/>
                <a:ext cx="257943" cy="273558"/>
              </a:xfrm>
              <a:custGeom>
                <a:avLst/>
                <a:gdLst/>
                <a:ahLst/>
                <a:cxnLst>
                  <a:cxn ang="0">
                    <a:pos x="41" y="89"/>
                  </a:cxn>
                  <a:cxn ang="0">
                    <a:pos x="0" y="115"/>
                  </a:cxn>
                  <a:cxn ang="0">
                    <a:pos x="41" y="152"/>
                  </a:cxn>
                  <a:cxn ang="0">
                    <a:pos x="94" y="155"/>
                  </a:cxn>
                  <a:cxn ang="0">
                    <a:pos x="133" y="169"/>
                  </a:cxn>
                  <a:cxn ang="0">
                    <a:pos x="145" y="155"/>
                  </a:cxn>
                  <a:cxn ang="0">
                    <a:pos x="41" y="0"/>
                  </a:cxn>
                  <a:cxn ang="0">
                    <a:pos x="33" y="127"/>
                  </a:cxn>
                  <a:cxn ang="0">
                    <a:pos x="41" y="122"/>
                  </a:cxn>
                  <a:cxn ang="0">
                    <a:pos x="7" y="154"/>
                  </a:cxn>
                  <a:cxn ang="0">
                    <a:pos x="12" y="112"/>
                  </a:cxn>
                  <a:cxn ang="0">
                    <a:pos x="14" y="111"/>
                  </a:cxn>
                  <a:cxn ang="0">
                    <a:pos x="77" y="101"/>
                  </a:cxn>
                  <a:cxn ang="0">
                    <a:pos x="46" y="111"/>
                  </a:cxn>
                  <a:cxn ang="0">
                    <a:pos x="56" y="129"/>
                  </a:cxn>
                  <a:cxn ang="0">
                    <a:pos x="79" y="111"/>
                  </a:cxn>
                  <a:cxn ang="0">
                    <a:pos x="81" y="99"/>
                  </a:cxn>
                  <a:cxn ang="0">
                    <a:pos x="56" y="91"/>
                  </a:cxn>
                  <a:cxn ang="0">
                    <a:pos x="130" y="15"/>
                  </a:cxn>
                  <a:cxn ang="0">
                    <a:pos x="123" y="113"/>
                  </a:cxn>
                  <a:cxn ang="0">
                    <a:pos x="111" y="90"/>
                  </a:cxn>
                  <a:cxn ang="0">
                    <a:pos x="103" y="63"/>
                  </a:cxn>
                  <a:cxn ang="0">
                    <a:pos x="96" y="90"/>
                  </a:cxn>
                  <a:cxn ang="0">
                    <a:pos x="83" y="111"/>
                  </a:cxn>
                  <a:cxn ang="0">
                    <a:pos x="79" y="129"/>
                  </a:cxn>
                  <a:cxn ang="0">
                    <a:pos x="103" y="69"/>
                  </a:cxn>
                  <a:cxn ang="0">
                    <a:pos x="96" y="81"/>
                  </a:cxn>
                  <a:cxn ang="0">
                    <a:pos x="92" y="77"/>
                  </a:cxn>
                  <a:cxn ang="0">
                    <a:pos x="115" y="77"/>
                  </a:cxn>
                  <a:cxn ang="0">
                    <a:pos x="110" y="82"/>
                  </a:cxn>
                  <a:cxn ang="0">
                    <a:pos x="103" y="69"/>
                  </a:cxn>
                  <a:cxn ang="0">
                    <a:pos x="104" y="165"/>
                  </a:cxn>
                  <a:cxn ang="0">
                    <a:pos x="79" y="122"/>
                  </a:cxn>
                  <a:cxn ang="0">
                    <a:pos x="93" y="128"/>
                  </a:cxn>
                  <a:cxn ang="0">
                    <a:pos x="98" y="129"/>
                  </a:cxn>
                  <a:cxn ang="0">
                    <a:pos x="100" y="79"/>
                  </a:cxn>
                  <a:cxn ang="0">
                    <a:pos x="108" y="112"/>
                  </a:cxn>
                  <a:cxn ang="0">
                    <a:pos x="122" y="117"/>
                  </a:cxn>
                  <a:cxn ang="0">
                    <a:pos x="137" y="124"/>
                  </a:cxn>
                </a:cxnLst>
                <a:rect l="0" t="0" r="r" b="b"/>
                <a:pathLst>
                  <a:path w="145" h="169">
                    <a:moveTo>
                      <a:pt x="41" y="0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41" y="152"/>
                      <a:pt x="41" y="152"/>
                      <a:pt x="41" y="152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6" y="155"/>
                      <a:pt x="136" y="155"/>
                      <a:pt x="136" y="155"/>
                    </a:cubicBezTo>
                    <a:cubicBezTo>
                      <a:pt x="145" y="155"/>
                      <a:pt x="145" y="155"/>
                      <a:pt x="145" y="155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41" y="0"/>
                    </a:lnTo>
                    <a:close/>
                    <a:moveTo>
                      <a:pt x="44" y="111"/>
                    </a:move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5" y="111"/>
                      <a:pt x="44" y="111"/>
                      <a:pt x="44" y="111"/>
                    </a:cubicBezTo>
                    <a:close/>
                    <a:moveTo>
                      <a:pt x="56" y="129"/>
                    </a:moveTo>
                    <a:cubicBezTo>
                      <a:pt x="56" y="113"/>
                      <a:pt x="56" y="113"/>
                      <a:pt x="56" y="113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0" y="111"/>
                      <a:pt x="80" y="110"/>
                      <a:pt x="81" y="109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8"/>
                      <a:pt x="80" y="97"/>
                      <a:pt x="79" y="97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23" y="113"/>
                      <a:pt x="123" y="113"/>
                      <a:pt x="123" y="113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15" y="87"/>
                      <a:pt x="118" y="83"/>
                      <a:pt x="118" y="77"/>
                    </a:cubicBezTo>
                    <a:cubicBezTo>
                      <a:pt x="118" y="69"/>
                      <a:pt x="111" y="63"/>
                      <a:pt x="103" y="63"/>
                    </a:cubicBezTo>
                    <a:cubicBezTo>
                      <a:pt x="95" y="63"/>
                      <a:pt x="89" y="69"/>
                      <a:pt x="89" y="77"/>
                    </a:cubicBezTo>
                    <a:cubicBezTo>
                      <a:pt x="89" y="83"/>
                      <a:pt x="92" y="87"/>
                      <a:pt x="96" y="90"/>
                    </a:cubicBezTo>
                    <a:cubicBezTo>
                      <a:pt x="96" y="125"/>
                      <a:pt x="96" y="125"/>
                      <a:pt x="96" y="125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9" y="129"/>
                      <a:pt x="79" y="129"/>
                      <a:pt x="79" y="129"/>
                    </a:cubicBezTo>
                    <a:lnTo>
                      <a:pt x="56" y="129"/>
                    </a:lnTo>
                    <a:close/>
                    <a:moveTo>
                      <a:pt x="103" y="69"/>
                    </a:moveTo>
                    <a:cubicBezTo>
                      <a:pt x="99" y="69"/>
                      <a:pt x="95" y="73"/>
                      <a:pt x="95" y="77"/>
                    </a:cubicBezTo>
                    <a:cubicBezTo>
                      <a:pt x="95" y="79"/>
                      <a:pt x="95" y="80"/>
                      <a:pt x="96" y="81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3" y="84"/>
                      <a:pt x="92" y="81"/>
                      <a:pt x="92" y="77"/>
                    </a:cubicBezTo>
                    <a:cubicBezTo>
                      <a:pt x="92" y="71"/>
                      <a:pt x="97" y="66"/>
                      <a:pt x="103" y="66"/>
                    </a:cubicBezTo>
                    <a:cubicBezTo>
                      <a:pt x="110" y="66"/>
                      <a:pt x="115" y="71"/>
                      <a:pt x="115" y="77"/>
                    </a:cubicBezTo>
                    <a:cubicBezTo>
                      <a:pt x="115" y="81"/>
                      <a:pt x="113" y="84"/>
                      <a:pt x="110" y="86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1"/>
                      <a:pt x="111" y="79"/>
                      <a:pt x="111" y="77"/>
                    </a:cubicBezTo>
                    <a:cubicBezTo>
                      <a:pt x="111" y="73"/>
                      <a:pt x="108" y="69"/>
                      <a:pt x="103" y="69"/>
                    </a:cubicBezTo>
                    <a:close/>
                    <a:moveTo>
                      <a:pt x="130" y="165"/>
                    </a:moveTo>
                    <a:cubicBezTo>
                      <a:pt x="104" y="165"/>
                      <a:pt x="104" y="165"/>
                      <a:pt x="104" y="165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4" y="129"/>
                      <a:pt x="95" y="129"/>
                      <a:pt x="96" y="129"/>
                    </a:cubicBezTo>
                    <a:cubicBezTo>
                      <a:pt x="97" y="129"/>
                      <a:pt x="97" y="129"/>
                      <a:pt x="98" y="129"/>
                    </a:cubicBezTo>
                    <a:cubicBezTo>
                      <a:pt x="99" y="128"/>
                      <a:pt x="100" y="127"/>
                      <a:pt x="100" y="125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4"/>
                      <a:pt x="110" y="116"/>
                      <a:pt x="112" y="116"/>
                    </a:cubicBezTo>
                    <a:cubicBezTo>
                      <a:pt x="122" y="117"/>
                      <a:pt x="122" y="117"/>
                      <a:pt x="122" y="117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137" y="124"/>
                      <a:pt x="137" y="124"/>
                      <a:pt x="137" y="124"/>
                    </a:cubicBezTo>
                    <a:lnTo>
                      <a:pt x="130" y="1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0" name="Freeform 130"/>
              <p:cNvSpPr>
                <a:spLocks noEditPoints="1"/>
              </p:cNvSpPr>
              <p:nvPr/>
            </p:nvSpPr>
            <p:spPr bwMode="auto">
              <a:xfrm>
                <a:off x="1424551" y="3004917"/>
                <a:ext cx="381052" cy="35994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9" y="63"/>
                  </a:cxn>
                  <a:cxn ang="0">
                    <a:pos x="7" y="74"/>
                  </a:cxn>
                  <a:cxn ang="0">
                    <a:pos x="0" y="80"/>
                  </a:cxn>
                  <a:cxn ang="0">
                    <a:pos x="126" y="221"/>
                  </a:cxn>
                  <a:cxn ang="0">
                    <a:pos x="134" y="215"/>
                  </a:cxn>
                  <a:cxn ang="0">
                    <a:pos x="146" y="204"/>
                  </a:cxn>
                  <a:cxn ang="0">
                    <a:pos x="216" y="141"/>
                  </a:cxn>
                  <a:cxn ang="0">
                    <a:pos x="90" y="0"/>
                  </a:cxn>
                  <a:cxn ang="0">
                    <a:pos x="67" y="147"/>
                  </a:cxn>
                  <a:cxn ang="0">
                    <a:pos x="68" y="137"/>
                  </a:cxn>
                  <a:cxn ang="0">
                    <a:pos x="78" y="137"/>
                  </a:cxn>
                  <a:cxn ang="0">
                    <a:pos x="78" y="148"/>
                  </a:cxn>
                  <a:cxn ang="0">
                    <a:pos x="67" y="147"/>
                  </a:cxn>
                  <a:cxn ang="0">
                    <a:pos x="140" y="198"/>
                  </a:cxn>
                  <a:cxn ang="0">
                    <a:pos x="25" y="69"/>
                  </a:cxn>
                  <a:cxn ang="0">
                    <a:pos x="89" y="11"/>
                  </a:cxn>
                  <a:cxn ang="0">
                    <a:pos x="204" y="140"/>
                  </a:cxn>
                  <a:cxn ang="0">
                    <a:pos x="140" y="198"/>
                  </a:cxn>
                </a:cxnLst>
                <a:rect l="0" t="0" r="r" b="b"/>
                <a:pathLst>
                  <a:path w="216" h="221">
                    <a:moveTo>
                      <a:pt x="90" y="0"/>
                    </a:moveTo>
                    <a:cubicBezTo>
                      <a:pt x="19" y="63"/>
                      <a:pt x="19" y="63"/>
                      <a:pt x="19" y="63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216" y="141"/>
                      <a:pt x="216" y="141"/>
                      <a:pt x="216" y="141"/>
                    </a:cubicBezTo>
                    <a:lnTo>
                      <a:pt x="90" y="0"/>
                    </a:lnTo>
                    <a:close/>
                    <a:moveTo>
                      <a:pt x="67" y="147"/>
                    </a:moveTo>
                    <a:cubicBezTo>
                      <a:pt x="65" y="144"/>
                      <a:pt x="65" y="139"/>
                      <a:pt x="68" y="137"/>
                    </a:cubicBezTo>
                    <a:cubicBezTo>
                      <a:pt x="71" y="134"/>
                      <a:pt x="76" y="134"/>
                      <a:pt x="78" y="137"/>
                    </a:cubicBezTo>
                    <a:cubicBezTo>
                      <a:pt x="81" y="140"/>
                      <a:pt x="81" y="145"/>
                      <a:pt x="78" y="148"/>
                    </a:cubicBezTo>
                    <a:cubicBezTo>
                      <a:pt x="75" y="150"/>
                      <a:pt x="70" y="150"/>
                      <a:pt x="67" y="147"/>
                    </a:cubicBezTo>
                    <a:close/>
                    <a:moveTo>
                      <a:pt x="140" y="198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204" y="140"/>
                      <a:pt x="204" y="140"/>
                      <a:pt x="204" y="140"/>
                    </a:cubicBezTo>
                    <a:lnTo>
                      <a:pt x="140" y="19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1" name="Freeform 131"/>
              <p:cNvSpPr>
                <a:spLocks noEditPoints="1"/>
              </p:cNvSpPr>
              <p:nvPr/>
            </p:nvSpPr>
            <p:spPr bwMode="auto">
              <a:xfrm>
                <a:off x="4418250" y="4781243"/>
                <a:ext cx="302887" cy="172773"/>
              </a:xfrm>
              <a:custGeom>
                <a:avLst/>
                <a:gdLst/>
                <a:ahLst/>
                <a:cxnLst>
                  <a:cxn ang="0">
                    <a:pos x="171" y="34"/>
                  </a:cxn>
                  <a:cxn ang="0">
                    <a:pos x="148" y="26"/>
                  </a:cxn>
                  <a:cxn ang="0">
                    <a:pos x="128" y="3"/>
                  </a:cxn>
                  <a:cxn ang="0">
                    <a:pos x="109" y="14"/>
                  </a:cxn>
                  <a:cxn ang="0">
                    <a:pos x="77" y="24"/>
                  </a:cxn>
                  <a:cxn ang="0">
                    <a:pos x="57" y="2"/>
                  </a:cxn>
                  <a:cxn ang="0">
                    <a:pos x="37" y="13"/>
                  </a:cxn>
                  <a:cxn ang="0">
                    <a:pos x="8" y="21"/>
                  </a:cxn>
                  <a:cxn ang="0">
                    <a:pos x="11" y="61"/>
                  </a:cxn>
                  <a:cxn ang="0">
                    <a:pos x="10" y="84"/>
                  </a:cxn>
                  <a:cxn ang="0">
                    <a:pos x="38" y="92"/>
                  </a:cxn>
                  <a:cxn ang="0">
                    <a:pos x="51" y="105"/>
                  </a:cxn>
                  <a:cxn ang="0">
                    <a:pos x="78" y="83"/>
                  </a:cxn>
                  <a:cxn ang="0">
                    <a:pos x="94" y="84"/>
                  </a:cxn>
                  <a:cxn ang="0">
                    <a:pos x="116" y="105"/>
                  </a:cxn>
                  <a:cxn ang="0">
                    <a:pos x="135" y="92"/>
                  </a:cxn>
                  <a:cxn ang="0">
                    <a:pos x="158" y="87"/>
                  </a:cxn>
                  <a:cxn ang="0">
                    <a:pos x="158" y="28"/>
                  </a:cxn>
                  <a:cxn ang="0">
                    <a:pos x="164" y="34"/>
                  </a:cxn>
                  <a:cxn ang="0">
                    <a:pos x="158" y="43"/>
                  </a:cxn>
                  <a:cxn ang="0">
                    <a:pos x="158" y="28"/>
                  </a:cxn>
                  <a:cxn ang="0">
                    <a:pos x="124" y="9"/>
                  </a:cxn>
                  <a:cxn ang="0">
                    <a:pos x="119" y="19"/>
                  </a:cxn>
                  <a:cxn ang="0">
                    <a:pos x="87" y="27"/>
                  </a:cxn>
                  <a:cxn ang="0">
                    <a:pos x="86" y="39"/>
                  </a:cxn>
                  <a:cxn ang="0">
                    <a:pos x="86" y="39"/>
                  </a:cxn>
                  <a:cxn ang="0">
                    <a:pos x="45" y="10"/>
                  </a:cxn>
                  <a:cxn ang="0">
                    <a:pos x="56" y="12"/>
                  </a:cxn>
                  <a:cxn ang="0">
                    <a:pos x="45" y="10"/>
                  </a:cxn>
                  <a:cxn ang="0">
                    <a:pos x="15" y="26"/>
                  </a:cxn>
                  <a:cxn ang="0">
                    <a:pos x="18" y="37"/>
                  </a:cxn>
                  <a:cxn ang="0">
                    <a:pos x="10" y="74"/>
                  </a:cxn>
                  <a:cxn ang="0">
                    <a:pos x="19" y="68"/>
                  </a:cxn>
                  <a:cxn ang="0">
                    <a:pos x="56" y="95"/>
                  </a:cxn>
                  <a:cxn ang="0">
                    <a:pos x="46" y="89"/>
                  </a:cxn>
                  <a:cxn ang="0">
                    <a:pos x="56" y="95"/>
                  </a:cxn>
                  <a:cxn ang="0">
                    <a:pos x="41" y="85"/>
                  </a:cxn>
                  <a:cxn ang="0">
                    <a:pos x="18" y="60"/>
                  </a:cxn>
                  <a:cxn ang="0">
                    <a:pos x="28" y="36"/>
                  </a:cxn>
                  <a:cxn ang="0">
                    <a:pos x="44" y="24"/>
                  </a:cxn>
                  <a:cxn ang="0">
                    <a:pos x="74" y="31"/>
                  </a:cxn>
                  <a:cxn ang="0">
                    <a:pos x="83" y="61"/>
                  </a:cxn>
                  <a:cxn ang="0">
                    <a:pos x="61" y="84"/>
                  </a:cxn>
                  <a:cxn ang="0">
                    <a:pos x="87" y="83"/>
                  </a:cxn>
                  <a:cxn ang="0">
                    <a:pos x="87" y="67"/>
                  </a:cxn>
                  <a:cxn ang="0">
                    <a:pos x="128" y="96"/>
                  </a:cxn>
                  <a:cxn ang="0">
                    <a:pos x="117" y="90"/>
                  </a:cxn>
                  <a:cxn ang="0">
                    <a:pos x="128" y="96"/>
                  </a:cxn>
                  <a:cxn ang="0">
                    <a:pos x="112" y="86"/>
                  </a:cxn>
                  <a:cxn ang="0">
                    <a:pos x="92" y="62"/>
                  </a:cxn>
                  <a:cxn ang="0">
                    <a:pos x="98" y="28"/>
                  </a:cxn>
                  <a:cxn ang="0">
                    <a:pos x="121" y="27"/>
                  </a:cxn>
                  <a:cxn ang="0">
                    <a:pos x="145" y="34"/>
                  </a:cxn>
                  <a:cxn ang="0">
                    <a:pos x="145" y="74"/>
                  </a:cxn>
                  <a:cxn ang="0">
                    <a:pos x="129" y="82"/>
                  </a:cxn>
                  <a:cxn ang="0">
                    <a:pos x="158" y="80"/>
                  </a:cxn>
                  <a:cxn ang="0">
                    <a:pos x="158" y="68"/>
                  </a:cxn>
                </a:cxnLst>
                <a:rect l="0" t="0" r="r" b="b"/>
                <a:pathLst>
                  <a:path w="171" h="106">
                    <a:moveTo>
                      <a:pt x="164" y="63"/>
                    </a:moveTo>
                    <a:cubicBezTo>
                      <a:pt x="163" y="45"/>
                      <a:pt x="163" y="45"/>
                      <a:pt x="163" y="45"/>
                    </a:cubicBezTo>
                    <a:cubicBezTo>
                      <a:pt x="168" y="43"/>
                      <a:pt x="171" y="39"/>
                      <a:pt x="171" y="34"/>
                    </a:cubicBezTo>
                    <a:cubicBezTo>
                      <a:pt x="171" y="31"/>
                      <a:pt x="169" y="27"/>
                      <a:pt x="167" y="25"/>
                    </a:cubicBezTo>
                    <a:cubicBezTo>
                      <a:pt x="165" y="22"/>
                      <a:pt x="161" y="21"/>
                      <a:pt x="158" y="21"/>
                    </a:cubicBezTo>
                    <a:cubicBezTo>
                      <a:pt x="154" y="21"/>
                      <a:pt x="150" y="23"/>
                      <a:pt x="148" y="2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4" y="15"/>
                      <a:pt x="135" y="13"/>
                      <a:pt x="134" y="11"/>
                    </a:cubicBezTo>
                    <a:cubicBezTo>
                      <a:pt x="133" y="8"/>
                      <a:pt x="131" y="5"/>
                      <a:pt x="128" y="3"/>
                    </a:cubicBezTo>
                    <a:cubicBezTo>
                      <a:pt x="126" y="2"/>
                      <a:pt x="124" y="1"/>
                      <a:pt x="122" y="1"/>
                    </a:cubicBezTo>
                    <a:cubicBezTo>
                      <a:pt x="117" y="1"/>
                      <a:pt x="113" y="4"/>
                      <a:pt x="110" y="8"/>
                    </a:cubicBezTo>
                    <a:cubicBezTo>
                      <a:pt x="109" y="10"/>
                      <a:pt x="109" y="12"/>
                      <a:pt x="109" y="14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2" y="21"/>
                      <a:pt x="89" y="20"/>
                      <a:pt x="86" y="20"/>
                    </a:cubicBezTo>
                    <a:cubicBezTo>
                      <a:pt x="83" y="20"/>
                      <a:pt x="79" y="22"/>
                      <a:pt x="77" y="24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4"/>
                      <a:pt x="63" y="12"/>
                      <a:pt x="63" y="10"/>
                    </a:cubicBezTo>
                    <a:cubicBezTo>
                      <a:pt x="62" y="7"/>
                      <a:pt x="60" y="4"/>
                      <a:pt x="57" y="2"/>
                    </a:cubicBezTo>
                    <a:cubicBezTo>
                      <a:pt x="55" y="1"/>
                      <a:pt x="52" y="0"/>
                      <a:pt x="50" y="0"/>
                    </a:cubicBezTo>
                    <a:cubicBezTo>
                      <a:pt x="46" y="0"/>
                      <a:pt x="41" y="3"/>
                      <a:pt x="39" y="7"/>
                    </a:cubicBezTo>
                    <a:cubicBezTo>
                      <a:pt x="38" y="9"/>
                      <a:pt x="37" y="11"/>
                      <a:pt x="37" y="1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18" y="19"/>
                      <a:pt x="15" y="19"/>
                    </a:cubicBezTo>
                    <a:cubicBezTo>
                      <a:pt x="13" y="19"/>
                      <a:pt x="10" y="20"/>
                      <a:pt x="8" y="21"/>
                    </a:cubicBezTo>
                    <a:cubicBezTo>
                      <a:pt x="2" y="25"/>
                      <a:pt x="0" y="33"/>
                      <a:pt x="4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6" y="64"/>
                      <a:pt x="5" y="66"/>
                    </a:cubicBezTo>
                    <a:cubicBezTo>
                      <a:pt x="3" y="69"/>
                      <a:pt x="3" y="73"/>
                      <a:pt x="4" y="76"/>
                    </a:cubicBezTo>
                    <a:cubicBezTo>
                      <a:pt x="4" y="80"/>
                      <a:pt x="7" y="82"/>
                      <a:pt x="10" y="84"/>
                    </a:cubicBezTo>
                    <a:cubicBezTo>
                      <a:pt x="11" y="85"/>
                      <a:pt x="14" y="86"/>
                      <a:pt x="16" y="86"/>
                    </a:cubicBezTo>
                    <a:cubicBezTo>
                      <a:pt x="19" y="86"/>
                      <a:pt x="21" y="85"/>
                      <a:pt x="24" y="8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3"/>
                      <a:pt x="38" y="94"/>
                      <a:pt x="39" y="96"/>
                    </a:cubicBezTo>
                    <a:cubicBezTo>
                      <a:pt x="40" y="99"/>
                      <a:pt x="42" y="102"/>
                      <a:pt x="45" y="104"/>
                    </a:cubicBezTo>
                    <a:cubicBezTo>
                      <a:pt x="47" y="105"/>
                      <a:pt x="49" y="105"/>
                      <a:pt x="51" y="105"/>
                    </a:cubicBezTo>
                    <a:cubicBezTo>
                      <a:pt x="56" y="105"/>
                      <a:pt x="60" y="103"/>
                      <a:pt x="62" y="99"/>
                    </a:cubicBezTo>
                    <a:cubicBezTo>
                      <a:pt x="64" y="96"/>
                      <a:pt x="64" y="93"/>
                      <a:pt x="64" y="91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0" y="85"/>
                      <a:pt x="83" y="86"/>
                      <a:pt x="86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9" y="86"/>
                      <a:pt x="92" y="85"/>
                      <a:pt x="94" y="84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0" y="97"/>
                    </a:cubicBezTo>
                    <a:cubicBezTo>
                      <a:pt x="111" y="100"/>
                      <a:pt x="113" y="103"/>
                      <a:pt x="116" y="105"/>
                    </a:cubicBezTo>
                    <a:cubicBezTo>
                      <a:pt x="118" y="106"/>
                      <a:pt x="120" y="106"/>
                      <a:pt x="122" y="106"/>
                    </a:cubicBezTo>
                    <a:cubicBezTo>
                      <a:pt x="127" y="106"/>
                      <a:pt x="131" y="104"/>
                      <a:pt x="134" y="100"/>
                    </a:cubicBezTo>
                    <a:cubicBezTo>
                      <a:pt x="135" y="97"/>
                      <a:pt x="136" y="94"/>
                      <a:pt x="135" y="92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52" y="86"/>
                      <a:pt x="155" y="87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65" y="87"/>
                      <a:pt x="171" y="81"/>
                      <a:pt x="171" y="74"/>
                    </a:cubicBezTo>
                    <a:cubicBezTo>
                      <a:pt x="171" y="69"/>
                      <a:pt x="168" y="65"/>
                      <a:pt x="164" y="63"/>
                    </a:cubicBezTo>
                    <a:close/>
                    <a:moveTo>
                      <a:pt x="158" y="28"/>
                    </a:moveTo>
                    <a:cubicBezTo>
                      <a:pt x="158" y="28"/>
                      <a:pt x="158" y="28"/>
                      <a:pt x="158" y="28"/>
                    </a:cubicBezTo>
                    <a:cubicBezTo>
                      <a:pt x="159" y="28"/>
                      <a:pt x="161" y="29"/>
                      <a:pt x="162" y="30"/>
                    </a:cubicBezTo>
                    <a:cubicBezTo>
                      <a:pt x="163" y="31"/>
                      <a:pt x="164" y="32"/>
                      <a:pt x="164" y="34"/>
                    </a:cubicBezTo>
                    <a:cubicBezTo>
                      <a:pt x="164" y="37"/>
                      <a:pt x="161" y="40"/>
                      <a:pt x="158" y="40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4" y="40"/>
                      <a:pt x="152" y="37"/>
                      <a:pt x="152" y="34"/>
                    </a:cubicBezTo>
                    <a:cubicBezTo>
                      <a:pt x="152" y="31"/>
                      <a:pt x="155" y="28"/>
                      <a:pt x="158" y="28"/>
                    </a:cubicBezTo>
                    <a:close/>
                    <a:moveTo>
                      <a:pt x="116" y="11"/>
                    </a:moveTo>
                    <a:cubicBezTo>
                      <a:pt x="117" y="9"/>
                      <a:pt x="119" y="8"/>
                      <a:pt x="122" y="8"/>
                    </a:cubicBezTo>
                    <a:cubicBezTo>
                      <a:pt x="123" y="8"/>
                      <a:pt x="124" y="9"/>
                      <a:pt x="124" y="9"/>
                    </a:cubicBezTo>
                    <a:cubicBezTo>
                      <a:pt x="126" y="10"/>
                      <a:pt x="127" y="11"/>
                      <a:pt x="127" y="13"/>
                    </a:cubicBezTo>
                    <a:cubicBezTo>
                      <a:pt x="128" y="14"/>
                      <a:pt x="127" y="16"/>
                      <a:pt x="127" y="17"/>
                    </a:cubicBezTo>
                    <a:cubicBezTo>
                      <a:pt x="125" y="20"/>
                      <a:pt x="121" y="21"/>
                      <a:pt x="119" y="19"/>
                    </a:cubicBezTo>
                    <a:cubicBezTo>
                      <a:pt x="116" y="18"/>
                      <a:pt x="115" y="14"/>
                      <a:pt x="116" y="11"/>
                    </a:cubicBezTo>
                    <a:close/>
                    <a:moveTo>
                      <a:pt x="87" y="27"/>
                    </a:move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90" y="28"/>
                      <a:pt x="91" y="29"/>
                    </a:cubicBezTo>
                    <a:cubicBezTo>
                      <a:pt x="92" y="30"/>
                      <a:pt x="92" y="31"/>
                      <a:pt x="92" y="33"/>
                    </a:cubicBezTo>
                    <a:cubicBezTo>
                      <a:pt x="92" y="36"/>
                      <a:pt x="90" y="39"/>
                      <a:pt x="86" y="39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3" y="39"/>
                      <a:pt x="80" y="36"/>
                      <a:pt x="81" y="33"/>
                    </a:cubicBezTo>
                    <a:cubicBezTo>
                      <a:pt x="81" y="30"/>
                      <a:pt x="83" y="27"/>
                      <a:pt x="87" y="27"/>
                    </a:cubicBezTo>
                    <a:close/>
                    <a:moveTo>
                      <a:pt x="45" y="10"/>
                    </a:moveTo>
                    <a:cubicBezTo>
                      <a:pt x="46" y="8"/>
                      <a:pt x="48" y="7"/>
                      <a:pt x="50" y="7"/>
                    </a:cubicBezTo>
                    <a:cubicBezTo>
                      <a:pt x="51" y="7"/>
                      <a:pt x="52" y="8"/>
                      <a:pt x="53" y="8"/>
                    </a:cubicBezTo>
                    <a:cubicBezTo>
                      <a:pt x="55" y="9"/>
                      <a:pt x="56" y="10"/>
                      <a:pt x="56" y="12"/>
                    </a:cubicBezTo>
                    <a:cubicBezTo>
                      <a:pt x="56" y="13"/>
                      <a:pt x="56" y="15"/>
                      <a:pt x="55" y="16"/>
                    </a:cubicBezTo>
                    <a:cubicBezTo>
                      <a:pt x="54" y="19"/>
                      <a:pt x="50" y="20"/>
                      <a:pt x="47" y="18"/>
                    </a:cubicBezTo>
                    <a:cubicBezTo>
                      <a:pt x="44" y="17"/>
                      <a:pt x="43" y="13"/>
                      <a:pt x="45" y="10"/>
                    </a:cubicBezTo>
                    <a:close/>
                    <a:moveTo>
                      <a:pt x="10" y="35"/>
                    </a:moveTo>
                    <a:cubicBezTo>
                      <a:pt x="8" y="33"/>
                      <a:pt x="9" y="29"/>
                      <a:pt x="12" y="27"/>
                    </a:cubicBezTo>
                    <a:cubicBezTo>
                      <a:pt x="13" y="27"/>
                      <a:pt x="14" y="26"/>
                      <a:pt x="15" y="26"/>
                    </a:cubicBezTo>
                    <a:cubicBezTo>
                      <a:pt x="17" y="26"/>
                      <a:pt x="19" y="28"/>
                      <a:pt x="20" y="29"/>
                    </a:cubicBezTo>
                    <a:cubicBezTo>
                      <a:pt x="21" y="31"/>
                      <a:pt x="21" y="32"/>
                      <a:pt x="21" y="34"/>
                    </a:cubicBezTo>
                    <a:cubicBezTo>
                      <a:pt x="20" y="35"/>
                      <a:pt x="19" y="37"/>
                      <a:pt x="18" y="37"/>
                    </a:cubicBezTo>
                    <a:cubicBezTo>
                      <a:pt x="15" y="39"/>
                      <a:pt x="12" y="38"/>
                      <a:pt x="10" y="35"/>
                    </a:cubicBezTo>
                    <a:close/>
                    <a:moveTo>
                      <a:pt x="13" y="78"/>
                    </a:moveTo>
                    <a:cubicBezTo>
                      <a:pt x="12" y="77"/>
                      <a:pt x="11" y="76"/>
                      <a:pt x="10" y="74"/>
                    </a:cubicBezTo>
                    <a:cubicBezTo>
                      <a:pt x="10" y="73"/>
                      <a:pt x="10" y="71"/>
                      <a:pt x="11" y="70"/>
                    </a:cubicBezTo>
                    <a:cubicBezTo>
                      <a:pt x="12" y="68"/>
                      <a:pt x="14" y="67"/>
                      <a:pt x="16" y="67"/>
                    </a:cubicBezTo>
                    <a:cubicBezTo>
                      <a:pt x="17" y="67"/>
                      <a:pt x="18" y="67"/>
                      <a:pt x="19" y="68"/>
                    </a:cubicBezTo>
                    <a:cubicBezTo>
                      <a:pt x="22" y="69"/>
                      <a:pt x="23" y="73"/>
                      <a:pt x="21" y="76"/>
                    </a:cubicBezTo>
                    <a:cubicBezTo>
                      <a:pt x="20" y="79"/>
                      <a:pt x="16" y="80"/>
                      <a:pt x="13" y="78"/>
                    </a:cubicBezTo>
                    <a:close/>
                    <a:moveTo>
                      <a:pt x="56" y="95"/>
                    </a:moveTo>
                    <a:cubicBezTo>
                      <a:pt x="55" y="98"/>
                      <a:pt x="51" y="99"/>
                      <a:pt x="48" y="97"/>
                    </a:cubicBezTo>
                    <a:cubicBezTo>
                      <a:pt x="47" y="97"/>
                      <a:pt x="46" y="95"/>
                      <a:pt x="45" y="94"/>
                    </a:cubicBezTo>
                    <a:cubicBezTo>
                      <a:pt x="45" y="92"/>
                      <a:pt x="45" y="91"/>
                      <a:pt x="46" y="89"/>
                    </a:cubicBezTo>
                    <a:cubicBezTo>
                      <a:pt x="47" y="88"/>
                      <a:pt x="49" y="86"/>
                      <a:pt x="51" y="86"/>
                    </a:cubicBezTo>
                    <a:cubicBezTo>
                      <a:pt x="52" y="86"/>
                      <a:pt x="53" y="87"/>
                      <a:pt x="54" y="87"/>
                    </a:cubicBezTo>
                    <a:cubicBezTo>
                      <a:pt x="57" y="89"/>
                      <a:pt x="58" y="92"/>
                      <a:pt x="56" y="95"/>
                    </a:cubicBezTo>
                    <a:close/>
                    <a:moveTo>
                      <a:pt x="58" y="81"/>
                    </a:moveTo>
                    <a:cubicBezTo>
                      <a:pt x="56" y="80"/>
                      <a:pt x="53" y="79"/>
                      <a:pt x="51" y="79"/>
                    </a:cubicBezTo>
                    <a:cubicBezTo>
                      <a:pt x="47" y="79"/>
                      <a:pt x="43" y="82"/>
                      <a:pt x="41" y="85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2"/>
                      <a:pt x="28" y="65"/>
                      <a:pt x="22" y="62"/>
                    </a:cubicBezTo>
                    <a:cubicBezTo>
                      <a:pt x="21" y="61"/>
                      <a:pt x="20" y="60"/>
                      <a:pt x="18" y="6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5"/>
                      <a:pt x="21" y="44"/>
                      <a:pt x="22" y="43"/>
                    </a:cubicBezTo>
                    <a:cubicBezTo>
                      <a:pt x="25" y="42"/>
                      <a:pt x="27" y="39"/>
                      <a:pt x="28" y="36"/>
                    </a:cubicBezTo>
                    <a:cubicBezTo>
                      <a:pt x="28" y="33"/>
                      <a:pt x="28" y="30"/>
                      <a:pt x="27" y="27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0" y="22"/>
                      <a:pt x="42" y="23"/>
                      <a:pt x="44" y="24"/>
                    </a:cubicBezTo>
                    <a:cubicBezTo>
                      <a:pt x="46" y="26"/>
                      <a:pt x="48" y="26"/>
                      <a:pt x="50" y="26"/>
                    </a:cubicBezTo>
                    <a:cubicBezTo>
                      <a:pt x="54" y="26"/>
                      <a:pt x="57" y="25"/>
                      <a:pt x="59" y="22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2"/>
                      <a:pt x="74" y="33"/>
                    </a:cubicBezTo>
                    <a:cubicBezTo>
                      <a:pt x="73" y="38"/>
                      <a:pt x="77" y="43"/>
                      <a:pt x="82" y="4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78" y="63"/>
                      <a:pt x="74" y="67"/>
                      <a:pt x="74" y="73"/>
                    </a:cubicBezTo>
                    <a:cubicBezTo>
                      <a:pt x="74" y="74"/>
                      <a:pt x="74" y="76"/>
                      <a:pt x="74" y="77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0" y="83"/>
                      <a:pt x="59" y="82"/>
                      <a:pt x="58" y="81"/>
                    </a:cubicBezTo>
                    <a:close/>
                    <a:moveTo>
                      <a:pt x="87" y="79"/>
                    </a:move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3" y="79"/>
                      <a:pt x="81" y="76"/>
                      <a:pt x="81" y="73"/>
                    </a:cubicBezTo>
                    <a:cubicBezTo>
                      <a:pt x="81" y="70"/>
                      <a:pt x="83" y="67"/>
                      <a:pt x="87" y="67"/>
                    </a:cubicBezTo>
                    <a:cubicBezTo>
                      <a:pt x="90" y="67"/>
                      <a:pt x="93" y="70"/>
                      <a:pt x="93" y="73"/>
                    </a:cubicBezTo>
                    <a:cubicBezTo>
                      <a:pt x="92" y="76"/>
                      <a:pt x="90" y="79"/>
                      <a:pt x="87" y="79"/>
                    </a:cubicBezTo>
                    <a:close/>
                    <a:moveTo>
                      <a:pt x="128" y="96"/>
                    </a:moveTo>
                    <a:cubicBezTo>
                      <a:pt x="126" y="99"/>
                      <a:pt x="122" y="100"/>
                      <a:pt x="120" y="98"/>
                    </a:cubicBezTo>
                    <a:cubicBezTo>
                      <a:pt x="118" y="98"/>
                      <a:pt x="117" y="96"/>
                      <a:pt x="117" y="95"/>
                    </a:cubicBezTo>
                    <a:cubicBezTo>
                      <a:pt x="116" y="93"/>
                      <a:pt x="117" y="92"/>
                      <a:pt x="117" y="90"/>
                    </a:cubicBezTo>
                    <a:cubicBezTo>
                      <a:pt x="118" y="89"/>
                      <a:pt x="120" y="87"/>
                      <a:pt x="123" y="87"/>
                    </a:cubicBezTo>
                    <a:cubicBezTo>
                      <a:pt x="124" y="87"/>
                      <a:pt x="125" y="88"/>
                      <a:pt x="125" y="88"/>
                    </a:cubicBezTo>
                    <a:cubicBezTo>
                      <a:pt x="128" y="90"/>
                      <a:pt x="129" y="93"/>
                      <a:pt x="128" y="96"/>
                    </a:cubicBezTo>
                    <a:close/>
                    <a:moveTo>
                      <a:pt x="129" y="82"/>
                    </a:moveTo>
                    <a:cubicBezTo>
                      <a:pt x="127" y="81"/>
                      <a:pt x="125" y="80"/>
                      <a:pt x="123" y="80"/>
                    </a:cubicBezTo>
                    <a:cubicBezTo>
                      <a:pt x="118" y="80"/>
                      <a:pt x="114" y="83"/>
                      <a:pt x="112" y="86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9" y="77"/>
                      <a:pt x="99" y="75"/>
                      <a:pt x="99" y="73"/>
                    </a:cubicBezTo>
                    <a:cubicBezTo>
                      <a:pt x="100" y="68"/>
                      <a:pt x="97" y="64"/>
                      <a:pt x="92" y="62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2"/>
                      <a:pt x="99" y="38"/>
                      <a:pt x="99" y="33"/>
                    </a:cubicBezTo>
                    <a:cubicBezTo>
                      <a:pt x="99" y="31"/>
                      <a:pt x="99" y="30"/>
                      <a:pt x="98" y="28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2" y="23"/>
                      <a:pt x="113" y="24"/>
                      <a:pt x="115" y="25"/>
                    </a:cubicBezTo>
                    <a:cubicBezTo>
                      <a:pt x="117" y="27"/>
                      <a:pt x="119" y="27"/>
                      <a:pt x="121" y="27"/>
                    </a:cubicBezTo>
                    <a:cubicBezTo>
                      <a:pt x="125" y="27"/>
                      <a:pt x="128" y="26"/>
                      <a:pt x="131" y="23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45" y="32"/>
                      <a:pt x="145" y="33"/>
                      <a:pt x="145" y="34"/>
                    </a:cubicBezTo>
                    <a:cubicBezTo>
                      <a:pt x="145" y="40"/>
                      <a:pt x="150" y="46"/>
                      <a:pt x="156" y="47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50" y="62"/>
                      <a:pt x="145" y="67"/>
                      <a:pt x="145" y="74"/>
                    </a:cubicBezTo>
                    <a:cubicBezTo>
                      <a:pt x="145" y="75"/>
                      <a:pt x="145" y="77"/>
                      <a:pt x="146" y="78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2" y="84"/>
                      <a:pt x="130" y="83"/>
                      <a:pt x="129" y="82"/>
                    </a:cubicBezTo>
                    <a:close/>
                    <a:moveTo>
                      <a:pt x="158" y="80"/>
                    </a:move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6" y="80"/>
                      <a:pt x="155" y="79"/>
                      <a:pt x="154" y="78"/>
                    </a:cubicBezTo>
                    <a:cubicBezTo>
                      <a:pt x="153" y="77"/>
                      <a:pt x="152" y="76"/>
                      <a:pt x="152" y="74"/>
                    </a:cubicBezTo>
                    <a:cubicBezTo>
                      <a:pt x="152" y="71"/>
                      <a:pt x="155" y="68"/>
                      <a:pt x="158" y="68"/>
                    </a:cubicBezTo>
                    <a:cubicBezTo>
                      <a:pt x="161" y="68"/>
                      <a:pt x="164" y="71"/>
                      <a:pt x="164" y="74"/>
                    </a:cubicBezTo>
                    <a:cubicBezTo>
                      <a:pt x="164" y="77"/>
                      <a:pt x="161" y="80"/>
                      <a:pt x="158" y="8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2" name="Freeform 132"/>
              <p:cNvSpPr>
                <a:spLocks noEditPoints="1"/>
              </p:cNvSpPr>
              <p:nvPr/>
            </p:nvSpPr>
            <p:spPr bwMode="auto">
              <a:xfrm>
                <a:off x="910620" y="2211240"/>
                <a:ext cx="390822" cy="75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200" y="42"/>
                  </a:cxn>
                  <a:cxn ang="0">
                    <a:pos x="200" y="0"/>
                  </a:cxn>
                  <a:cxn ang="0">
                    <a:pos x="0" y="0"/>
                  </a:cxn>
                  <a:cxn ang="0">
                    <a:pos x="192" y="34"/>
                  </a:cxn>
                  <a:cxn ang="0">
                    <a:pos x="8" y="34"/>
                  </a:cxn>
                  <a:cxn ang="0">
                    <a:pos x="8" y="8"/>
                  </a:cxn>
                  <a:cxn ang="0">
                    <a:pos x="192" y="8"/>
                  </a:cxn>
                  <a:cxn ang="0">
                    <a:pos x="192" y="34"/>
                  </a:cxn>
                </a:cxnLst>
                <a:rect l="0" t="0" r="r" b="b"/>
                <a:pathLst>
                  <a:path w="200" h="42">
                    <a:moveTo>
                      <a:pt x="0" y="0"/>
                    </a:moveTo>
                    <a:lnTo>
                      <a:pt x="0" y="42"/>
                    </a:lnTo>
                    <a:lnTo>
                      <a:pt x="200" y="42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  <a:moveTo>
                      <a:pt x="192" y="34"/>
                    </a:moveTo>
                    <a:lnTo>
                      <a:pt x="8" y="34"/>
                    </a:lnTo>
                    <a:lnTo>
                      <a:pt x="8" y="8"/>
                    </a:lnTo>
                    <a:lnTo>
                      <a:pt x="192" y="8"/>
                    </a:lnTo>
                    <a:lnTo>
                      <a:pt x="192" y="3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3" name="Rectangle 133"/>
              <p:cNvSpPr>
                <a:spLocks noChangeArrowheads="1"/>
              </p:cNvSpPr>
              <p:nvPr/>
            </p:nvSpPr>
            <p:spPr bwMode="auto">
              <a:xfrm>
                <a:off x="937978" y="2236436"/>
                <a:ext cx="244264" cy="25196"/>
              </a:xfrm>
              <a:prstGeom prst="rect">
                <a:avLst/>
              </a:prstGeom>
              <a:solidFill>
                <a:srgbClr val="C7C8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4" name="Freeform 134"/>
              <p:cNvSpPr>
                <a:spLocks/>
              </p:cNvSpPr>
              <p:nvPr/>
            </p:nvSpPr>
            <p:spPr bwMode="auto">
              <a:xfrm>
                <a:off x="803144" y="3175891"/>
                <a:ext cx="17587" cy="197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7" y="12"/>
                      <a:pt x="10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5" name="Freeform 135"/>
              <p:cNvSpPr>
                <a:spLocks/>
              </p:cNvSpPr>
              <p:nvPr/>
            </p:nvSpPr>
            <p:spPr bwMode="auto">
              <a:xfrm>
                <a:off x="777740" y="3174091"/>
                <a:ext cx="21495" cy="19797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1" y="1"/>
                  </a:cxn>
                </a:cxnLst>
                <a:rect l="0" t="0" r="r" b="b"/>
                <a:pathLst>
                  <a:path w="12" h="12">
                    <a:moveTo>
                      <a:pt x="11" y="1"/>
                    </a:move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1" y="9"/>
                      <a:pt x="11" y="5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6" name="Freeform 136"/>
              <p:cNvSpPr>
                <a:spLocks/>
              </p:cNvSpPr>
              <p:nvPr/>
            </p:nvSpPr>
            <p:spPr bwMode="auto">
              <a:xfrm>
                <a:off x="746475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cubicBezTo>
                      <a:pt x="12" y="7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5" y="10"/>
                      <a:pt x="9" y="10"/>
                      <a:pt x="1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7" name="Freeform 137"/>
              <p:cNvSpPr>
                <a:spLocks/>
              </p:cNvSpPr>
              <p:nvPr/>
            </p:nvSpPr>
            <p:spPr bwMode="auto">
              <a:xfrm>
                <a:off x="748429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ubicBezTo>
                      <a:pt x="5" y="11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8" name="Freeform 138"/>
              <p:cNvSpPr>
                <a:spLocks/>
              </p:cNvSpPr>
              <p:nvPr/>
            </p:nvSpPr>
            <p:spPr bwMode="auto">
              <a:xfrm>
                <a:off x="881308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1"/>
                  </a:cxn>
                  <a:cxn ang="0">
                    <a:pos x="12" y="10"/>
                  </a:cxn>
                  <a:cxn ang="0">
                    <a:pos x="13" y="0"/>
                  </a:cxn>
                  <a:cxn ang="0">
                    <a:pos x="0" y="1"/>
                  </a:cxn>
                </a:cxnLst>
                <a:rect l="0" t="0" r="r" b="b"/>
                <a:pathLst>
                  <a:path w="13" h="11">
                    <a:moveTo>
                      <a:pt x="0" y="1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3" y="3"/>
                      <a:pt x="13" y="0"/>
                    </a:cubicBezTo>
                    <a:cubicBezTo>
                      <a:pt x="9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9" name="Freeform 139"/>
              <p:cNvSpPr>
                <a:spLocks/>
              </p:cNvSpPr>
              <p:nvPr/>
            </p:nvSpPr>
            <p:spPr bwMode="auto">
              <a:xfrm>
                <a:off x="85590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1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5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Freeform 140"/>
              <p:cNvSpPr>
                <a:spLocks/>
              </p:cNvSpPr>
              <p:nvPr/>
            </p:nvSpPr>
            <p:spPr bwMode="auto">
              <a:xfrm>
                <a:off x="853951" y="3174091"/>
                <a:ext cx="19541" cy="215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1"/>
                  </a:cxn>
                  <a:cxn ang="0">
                    <a:pos x="0" y="13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cubicBezTo>
                      <a:pt x="8" y="1"/>
                      <a:pt x="4" y="1"/>
                      <a:pt x="1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4" y="12"/>
                      <a:pt x="7" y="12"/>
                      <a:pt x="11" y="12"/>
                    </a:cubicBezTo>
                    <a:cubicBezTo>
                      <a:pt x="11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Freeform 141"/>
              <p:cNvSpPr>
                <a:spLocks/>
              </p:cNvSpPr>
              <p:nvPr/>
            </p:nvSpPr>
            <p:spPr bwMode="auto">
              <a:xfrm>
                <a:off x="828547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Freeform 142"/>
              <p:cNvSpPr>
                <a:spLocks/>
              </p:cNvSpPr>
              <p:nvPr/>
            </p:nvSpPr>
            <p:spPr bwMode="auto">
              <a:xfrm>
                <a:off x="855905" y="3078706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Freeform 143"/>
              <p:cNvSpPr>
                <a:spLocks/>
              </p:cNvSpPr>
              <p:nvPr/>
            </p:nvSpPr>
            <p:spPr bwMode="auto">
              <a:xfrm>
                <a:off x="881308" y="3080506"/>
                <a:ext cx="23449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3" y="10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5" y="10"/>
                      <a:pt x="9" y="10"/>
                      <a:pt x="13" y="10"/>
                    </a:cubicBezTo>
                    <a:cubicBezTo>
                      <a:pt x="13" y="7"/>
                      <a:pt x="13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Freeform 144"/>
              <p:cNvSpPr>
                <a:spLocks/>
              </p:cNvSpPr>
              <p:nvPr/>
            </p:nvSpPr>
            <p:spPr bwMode="auto">
              <a:xfrm>
                <a:off x="746475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3" y="8"/>
                      <a:pt x="13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ubicBezTo>
                      <a:pt x="5" y="12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Freeform 145"/>
              <p:cNvSpPr>
                <a:spLocks/>
              </p:cNvSpPr>
              <p:nvPr/>
            </p:nvSpPr>
            <p:spPr bwMode="auto">
              <a:xfrm>
                <a:off x="773832" y="3078706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6" name="Freeform 146"/>
              <p:cNvSpPr>
                <a:spLocks/>
              </p:cNvSpPr>
              <p:nvPr/>
            </p:nvSpPr>
            <p:spPr bwMode="auto">
              <a:xfrm>
                <a:off x="801190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7" y="10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1" y="0"/>
                  </a:cxn>
                </a:cxnLst>
                <a:rect l="0" t="0" r="r" b="b"/>
                <a:pathLst>
                  <a:path w="12" h="10">
                    <a:moveTo>
                      <a:pt x="1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6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7" name="Freeform 147"/>
              <p:cNvSpPr>
                <a:spLocks/>
              </p:cNvSpPr>
              <p:nvPr/>
            </p:nvSpPr>
            <p:spPr bwMode="auto">
              <a:xfrm>
                <a:off x="828547" y="3175891"/>
                <a:ext cx="19541" cy="19797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0" y="12"/>
                  </a:cxn>
                </a:cxnLst>
                <a:rect l="0" t="0" r="r" b="b"/>
                <a:pathLst>
                  <a:path w="11" h="12">
                    <a:moveTo>
                      <a:pt x="10" y="12"/>
                    </a:moveTo>
                    <a:cubicBezTo>
                      <a:pt x="10" y="8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4" y="12"/>
                      <a:pt x="7" y="12"/>
                      <a:pt x="1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8" name="Freeform 148"/>
              <p:cNvSpPr>
                <a:spLocks/>
              </p:cNvSpPr>
              <p:nvPr/>
            </p:nvSpPr>
            <p:spPr bwMode="auto">
              <a:xfrm>
                <a:off x="775786" y="3030113"/>
                <a:ext cx="21495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</a:cxnLst>
                <a:rect l="0" t="0" r="r" b="b"/>
                <a:pathLst>
                  <a:path w="12" h="11">
                    <a:moveTo>
                      <a:pt x="1" y="1"/>
                    </a:moveTo>
                    <a:cubicBezTo>
                      <a:pt x="1" y="4"/>
                      <a:pt x="1" y="8"/>
                      <a:pt x="0" y="11"/>
                    </a:cubicBez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9" name="Freeform 149"/>
              <p:cNvSpPr>
                <a:spLocks/>
              </p:cNvSpPr>
              <p:nvPr/>
            </p:nvSpPr>
            <p:spPr bwMode="auto">
              <a:xfrm>
                <a:off x="773832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4" y="12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" name="Freeform 150"/>
              <p:cNvSpPr>
                <a:spLocks/>
              </p:cNvSpPr>
              <p:nvPr/>
            </p:nvSpPr>
            <p:spPr bwMode="auto">
              <a:xfrm>
                <a:off x="748429" y="3031913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cubicBezTo>
                      <a:pt x="8" y="0"/>
                      <a:pt x="5" y="0"/>
                      <a:pt x="1" y="1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" name="Freeform 151"/>
              <p:cNvSpPr>
                <a:spLocks/>
              </p:cNvSpPr>
              <p:nvPr/>
            </p:nvSpPr>
            <p:spPr bwMode="auto">
              <a:xfrm>
                <a:off x="801190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" name="Freeform 152"/>
              <p:cNvSpPr>
                <a:spLocks/>
              </p:cNvSpPr>
              <p:nvPr/>
            </p:nvSpPr>
            <p:spPr bwMode="auto">
              <a:xfrm>
                <a:off x="724979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1"/>
                  </a:cxn>
                  <a:cxn ang="0">
                    <a:pos x="10" y="10"/>
                  </a:cxn>
                  <a:cxn ang="0">
                    <a:pos x="11" y="0"/>
                  </a:cxn>
                  <a:cxn ang="0">
                    <a:pos x="2" y="1"/>
                  </a:cxn>
                  <a:cxn ang="0">
                    <a:pos x="1" y="2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3" y="11"/>
                      <a:pt x="6" y="10"/>
                      <a:pt x="10" y="10"/>
                    </a:cubicBezTo>
                    <a:cubicBezTo>
                      <a:pt x="10" y="7"/>
                      <a:pt x="10" y="3"/>
                      <a:pt x="11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" name="Freeform 153"/>
              <p:cNvSpPr>
                <a:spLocks/>
              </p:cNvSpPr>
              <p:nvPr/>
            </p:nvSpPr>
            <p:spPr bwMode="auto">
              <a:xfrm>
                <a:off x="732796" y="3015716"/>
                <a:ext cx="13679" cy="1259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6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6"/>
                      <a:pt x="4" y="6"/>
                      <a:pt x="6" y="6"/>
                    </a:cubicBezTo>
                    <a:cubicBezTo>
                      <a:pt x="6" y="4"/>
                      <a:pt x="7" y="2"/>
                      <a:pt x="7" y="0"/>
                    </a:cubicBezTo>
                    <a:cubicBezTo>
                      <a:pt x="4" y="2"/>
                      <a:pt x="2" y="4"/>
                      <a:pt x="0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" name="Freeform 154"/>
              <p:cNvSpPr>
                <a:spLocks/>
              </p:cNvSpPr>
              <p:nvPr/>
            </p:nvSpPr>
            <p:spPr bwMode="auto">
              <a:xfrm>
                <a:off x="828547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3" y="11"/>
                      <a:pt x="7" y="11"/>
                      <a:pt x="11" y="11"/>
                    </a:cubicBezTo>
                    <a:cubicBezTo>
                      <a:pt x="11" y="8"/>
                      <a:pt x="11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" name="Freeform 155"/>
              <p:cNvSpPr>
                <a:spLocks/>
              </p:cNvSpPr>
              <p:nvPr/>
            </p:nvSpPr>
            <p:spPr bwMode="auto">
              <a:xfrm>
                <a:off x="908666" y="3055310"/>
                <a:ext cx="19541" cy="21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1" y="13"/>
                  </a:cxn>
                  <a:cxn ang="0">
                    <a:pos x="10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cubicBezTo>
                      <a:pt x="0" y="4"/>
                      <a:pt x="0" y="8"/>
                      <a:pt x="1" y="12"/>
                    </a:cubicBezTo>
                    <a:cubicBezTo>
                      <a:pt x="4" y="12"/>
                      <a:pt x="7" y="12"/>
                      <a:pt x="11" y="13"/>
                    </a:cubicBezTo>
                    <a:cubicBezTo>
                      <a:pt x="10" y="9"/>
                      <a:pt x="10" y="5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" name="Freeform 156"/>
              <p:cNvSpPr>
                <a:spLocks/>
              </p:cNvSpPr>
              <p:nvPr/>
            </p:nvSpPr>
            <p:spPr bwMode="auto">
              <a:xfrm>
                <a:off x="910620" y="3082305"/>
                <a:ext cx="17587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0" y="1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0" y="3"/>
                      <a:pt x="1" y="6"/>
                      <a:pt x="1" y="10"/>
                    </a:cubicBezTo>
                    <a:cubicBezTo>
                      <a:pt x="4" y="10"/>
                      <a:pt x="7" y="10"/>
                      <a:pt x="10" y="10"/>
                    </a:cubicBezTo>
                    <a:cubicBezTo>
                      <a:pt x="10" y="7"/>
                      <a:pt x="10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" name="Freeform 157"/>
              <p:cNvSpPr>
                <a:spLocks/>
              </p:cNvSpPr>
              <p:nvPr/>
            </p:nvSpPr>
            <p:spPr bwMode="auto">
              <a:xfrm>
                <a:off x="910620" y="3127298"/>
                <a:ext cx="19541" cy="179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cubicBezTo>
                      <a:pt x="10" y="7"/>
                      <a:pt x="10" y="3"/>
                      <a:pt x="1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" name="Freeform 158"/>
              <p:cNvSpPr>
                <a:spLocks/>
              </p:cNvSpPr>
              <p:nvPr/>
            </p:nvSpPr>
            <p:spPr bwMode="auto">
              <a:xfrm>
                <a:off x="853951" y="3053510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9" name="Freeform 159"/>
              <p:cNvSpPr>
                <a:spLocks/>
              </p:cNvSpPr>
              <p:nvPr/>
            </p:nvSpPr>
            <p:spPr bwMode="auto">
              <a:xfrm>
                <a:off x="88326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0" name="Freeform 160"/>
              <p:cNvSpPr>
                <a:spLocks/>
              </p:cNvSpPr>
              <p:nvPr/>
            </p:nvSpPr>
            <p:spPr bwMode="auto">
              <a:xfrm>
                <a:off x="879354" y="3055310"/>
                <a:ext cx="23449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2">
                    <a:moveTo>
                      <a:pt x="1" y="11"/>
                    </a:moveTo>
                    <a:cubicBezTo>
                      <a:pt x="5" y="11"/>
                      <a:pt x="9" y="12"/>
                      <a:pt x="13" y="12"/>
                    </a:cubicBezTo>
                    <a:cubicBezTo>
                      <a:pt x="13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1" name="Freeform 161"/>
              <p:cNvSpPr>
                <a:spLocks/>
              </p:cNvSpPr>
              <p:nvPr/>
            </p:nvSpPr>
            <p:spPr bwMode="auto">
              <a:xfrm>
                <a:off x="746475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1"/>
                  </a:cxn>
                  <a:cxn ang="0">
                    <a:pos x="0" y="12"/>
                  </a:cxn>
                  <a:cxn ang="0">
                    <a:pos x="13" y="12"/>
                  </a:cxn>
                  <a:cxn ang="0">
                    <a:pos x="13" y="0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9" y="0"/>
                      <a:pt x="5" y="1"/>
                      <a:pt x="1" y="1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5" y="12"/>
                      <a:pt x="9" y="12"/>
                      <a:pt x="13" y="12"/>
                    </a:cubicBezTo>
                    <a:cubicBezTo>
                      <a:pt x="13" y="8"/>
                      <a:pt x="13" y="4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2" name="Freeform 162"/>
              <p:cNvSpPr>
                <a:spLocks/>
              </p:cNvSpPr>
              <p:nvPr/>
            </p:nvSpPr>
            <p:spPr bwMode="auto">
              <a:xfrm>
                <a:off x="879354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2" y="9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cubicBezTo>
                      <a:pt x="3" y="12"/>
                      <a:pt x="7" y="12"/>
                      <a:pt x="10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2" y="6"/>
                      <a:pt x="13" y="3"/>
                      <a:pt x="13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3" name="Freeform 163"/>
              <p:cNvSpPr>
                <a:spLocks/>
              </p:cNvSpPr>
              <p:nvPr/>
            </p:nvSpPr>
            <p:spPr bwMode="auto">
              <a:xfrm>
                <a:off x="934069" y="3103902"/>
                <a:ext cx="11725" cy="16198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5" y="7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4" name="Freeform 164"/>
              <p:cNvSpPr>
                <a:spLocks/>
              </p:cNvSpPr>
              <p:nvPr/>
            </p:nvSpPr>
            <p:spPr bwMode="auto">
              <a:xfrm>
                <a:off x="908666" y="3172291"/>
                <a:ext cx="3908" cy="8999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1" y="1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5" name="Freeform 165"/>
              <p:cNvSpPr>
                <a:spLocks/>
              </p:cNvSpPr>
              <p:nvPr/>
            </p:nvSpPr>
            <p:spPr bwMode="auto">
              <a:xfrm>
                <a:off x="877400" y="3199287"/>
                <a:ext cx="15633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" y="1"/>
                  </a:cxn>
                </a:cxnLst>
                <a:rect l="0" t="0" r="r" b="b"/>
                <a:pathLst>
                  <a:path w="8" h="11">
                    <a:moveTo>
                      <a:pt x="1" y="1"/>
                    </a:moveTo>
                    <a:cubicBezTo>
                      <a:pt x="1" y="4"/>
                      <a:pt x="0" y="8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6" y="1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6" name="Freeform 166"/>
              <p:cNvSpPr>
                <a:spLocks/>
              </p:cNvSpPr>
              <p:nvPr/>
            </p:nvSpPr>
            <p:spPr bwMode="auto">
              <a:xfrm>
                <a:off x="74647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3"/>
                  </a:cxn>
                </a:cxnLst>
                <a:rect l="0" t="0" r="r" b="b"/>
                <a:pathLst>
                  <a:path w="12" h="12">
                    <a:moveTo>
                      <a:pt x="12" y="3"/>
                    </a:moveTo>
                    <a:cubicBezTo>
                      <a:pt x="12" y="2"/>
                      <a:pt x="12" y="1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6"/>
                      <a:pt x="12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7" name="Freeform 167"/>
              <p:cNvSpPr>
                <a:spLocks/>
              </p:cNvSpPr>
              <p:nvPr/>
            </p:nvSpPr>
            <p:spPr bwMode="auto">
              <a:xfrm>
                <a:off x="855905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8" name="Freeform 168"/>
              <p:cNvSpPr>
                <a:spLocks/>
              </p:cNvSpPr>
              <p:nvPr/>
            </p:nvSpPr>
            <p:spPr bwMode="auto">
              <a:xfrm>
                <a:off x="910620" y="3102102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4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9" name="Freeform 169"/>
              <p:cNvSpPr>
                <a:spLocks/>
              </p:cNvSpPr>
              <p:nvPr/>
            </p:nvSpPr>
            <p:spPr bwMode="auto">
              <a:xfrm>
                <a:off x="693714" y="3139896"/>
                <a:ext cx="1954" cy="359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0" name="Freeform 170"/>
              <p:cNvSpPr>
                <a:spLocks/>
              </p:cNvSpPr>
              <p:nvPr/>
            </p:nvSpPr>
            <p:spPr bwMode="auto">
              <a:xfrm>
                <a:off x="902804" y="3012116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6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8" y="4"/>
                      <a:pt x="6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1" name="Freeform 171"/>
              <p:cNvSpPr>
                <a:spLocks/>
              </p:cNvSpPr>
              <p:nvPr/>
            </p:nvSpPr>
            <p:spPr bwMode="auto">
              <a:xfrm>
                <a:off x="703484" y="3127298"/>
                <a:ext cx="11725" cy="1799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2" y="11"/>
                      <a:pt x="5" y="11"/>
                      <a:pt x="7" y="11"/>
                    </a:cubicBezTo>
                    <a:cubicBezTo>
                      <a:pt x="7" y="7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2" name="Freeform 172"/>
              <p:cNvSpPr>
                <a:spLocks/>
              </p:cNvSpPr>
              <p:nvPr/>
            </p:nvSpPr>
            <p:spPr bwMode="auto">
              <a:xfrm>
                <a:off x="709346" y="3057109"/>
                <a:ext cx="7816" cy="17997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11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3" y="8"/>
                      <a:pt x="3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7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3" name="Freeform 173"/>
              <p:cNvSpPr>
                <a:spLocks/>
              </p:cNvSpPr>
              <p:nvPr/>
            </p:nvSpPr>
            <p:spPr bwMode="auto">
              <a:xfrm>
                <a:off x="707392" y="3170492"/>
                <a:ext cx="1367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7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cubicBezTo>
                      <a:pt x="3" y="12"/>
                      <a:pt x="5" y="12"/>
                      <a:pt x="8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4" name="Freeform 174"/>
              <p:cNvSpPr>
                <a:spLocks/>
              </p:cNvSpPr>
              <p:nvPr/>
            </p:nvSpPr>
            <p:spPr bwMode="auto">
              <a:xfrm>
                <a:off x="709346" y="3082305"/>
                <a:ext cx="5862" cy="1619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5" name="Freeform 175"/>
              <p:cNvSpPr>
                <a:spLocks/>
              </p:cNvSpPr>
              <p:nvPr/>
            </p:nvSpPr>
            <p:spPr bwMode="auto">
              <a:xfrm>
                <a:off x="723025" y="3055310"/>
                <a:ext cx="17587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2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3" y="12"/>
                      <a:pt x="6" y="12"/>
                      <a:pt x="10" y="12"/>
                    </a:cubicBez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0"/>
                      <a:pt x="1" y="1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6" name="Freeform 176"/>
              <p:cNvSpPr>
                <a:spLocks/>
              </p:cNvSpPr>
              <p:nvPr/>
            </p:nvSpPr>
            <p:spPr bwMode="auto">
              <a:xfrm>
                <a:off x="775786" y="3152495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3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7" name="Freeform 177"/>
              <p:cNvSpPr>
                <a:spLocks/>
              </p:cNvSpPr>
              <p:nvPr/>
            </p:nvSpPr>
            <p:spPr bwMode="auto">
              <a:xfrm>
                <a:off x="801190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0"/>
                      <a:pt x="8" y="10"/>
                      <a:pt x="11" y="1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8" name="Freeform 178"/>
              <p:cNvSpPr>
                <a:spLocks/>
              </p:cNvSpPr>
              <p:nvPr/>
            </p:nvSpPr>
            <p:spPr bwMode="auto">
              <a:xfrm>
                <a:off x="77383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5" y="12"/>
                      <a:pt x="8" y="12"/>
                      <a:pt x="12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9" name="Freeform 179"/>
              <p:cNvSpPr>
                <a:spLocks/>
              </p:cNvSpPr>
              <p:nvPr/>
            </p:nvSpPr>
            <p:spPr bwMode="auto">
              <a:xfrm>
                <a:off x="855905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6"/>
                      <a:pt x="11" y="3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0" name="Freeform 180"/>
              <p:cNvSpPr>
                <a:spLocks/>
              </p:cNvSpPr>
              <p:nvPr/>
            </p:nvSpPr>
            <p:spPr bwMode="auto">
              <a:xfrm>
                <a:off x="828547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1" name="Freeform 181"/>
              <p:cNvSpPr>
                <a:spLocks/>
              </p:cNvSpPr>
              <p:nvPr/>
            </p:nvSpPr>
            <p:spPr bwMode="auto">
              <a:xfrm>
                <a:off x="801190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2" name="Freeform 182"/>
              <p:cNvSpPr>
                <a:spLocks/>
              </p:cNvSpPr>
              <p:nvPr/>
            </p:nvSpPr>
            <p:spPr bwMode="auto">
              <a:xfrm>
                <a:off x="883262" y="3102102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3" name="Freeform 183"/>
              <p:cNvSpPr>
                <a:spLocks/>
              </p:cNvSpPr>
              <p:nvPr/>
            </p:nvSpPr>
            <p:spPr bwMode="auto">
              <a:xfrm>
                <a:off x="721071" y="3080506"/>
                <a:ext cx="17587" cy="16198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cubicBezTo>
                      <a:pt x="10" y="7"/>
                      <a:pt x="10" y="4"/>
                      <a:pt x="10" y="0"/>
                    </a:cubicBezTo>
                    <a:cubicBezTo>
                      <a:pt x="7" y="1"/>
                      <a:pt x="4" y="1"/>
                      <a:pt x="1" y="1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3" y="10"/>
                      <a:pt x="7" y="10"/>
                      <a:pt x="1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4" name="Freeform 184"/>
              <p:cNvSpPr>
                <a:spLocks/>
              </p:cNvSpPr>
              <p:nvPr/>
            </p:nvSpPr>
            <p:spPr bwMode="auto">
              <a:xfrm>
                <a:off x="746475" y="3080506"/>
                <a:ext cx="21495" cy="1619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  <a:cxn ang="0">
                    <a:pos x="13" y="0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6"/>
                      <a:pt x="12" y="3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" name="Freeform 185"/>
              <p:cNvSpPr>
                <a:spLocks/>
              </p:cNvSpPr>
              <p:nvPr/>
            </p:nvSpPr>
            <p:spPr bwMode="auto">
              <a:xfrm>
                <a:off x="773832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2"/>
                  </a:cxn>
                </a:cxnLst>
                <a:rect l="0" t="0" r="r" b="b"/>
                <a:pathLst>
                  <a:path w="12" h="12">
                    <a:moveTo>
                      <a:pt x="12" y="2"/>
                    </a:moveTo>
                    <a:cubicBezTo>
                      <a:pt x="12" y="1"/>
                      <a:pt x="12" y="1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5"/>
                      <a:pt x="12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" name="Freeform 186"/>
              <p:cNvSpPr>
                <a:spLocks/>
              </p:cNvSpPr>
              <p:nvPr/>
            </p:nvSpPr>
            <p:spPr bwMode="auto">
              <a:xfrm>
                <a:off x="801190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" name="Freeform 187"/>
              <p:cNvSpPr>
                <a:spLocks/>
              </p:cNvSpPr>
              <p:nvPr/>
            </p:nvSpPr>
            <p:spPr bwMode="auto">
              <a:xfrm>
                <a:off x="828547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" name="Freeform 188"/>
              <p:cNvSpPr>
                <a:spLocks/>
              </p:cNvSpPr>
              <p:nvPr/>
            </p:nvSpPr>
            <p:spPr bwMode="auto">
              <a:xfrm>
                <a:off x="828547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7" y="12"/>
                      <a:pt x="11" y="12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" name="Freeform 189"/>
              <p:cNvSpPr>
                <a:spLocks/>
              </p:cNvSpPr>
              <p:nvPr/>
            </p:nvSpPr>
            <p:spPr bwMode="auto">
              <a:xfrm>
                <a:off x="781649" y="29977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4"/>
                      <a:pt x="7" y="4"/>
                      <a:pt x="10" y="4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7" y="0"/>
                      <a:pt x="3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" name="Freeform 190"/>
              <p:cNvSpPr>
                <a:spLocks/>
              </p:cNvSpPr>
              <p:nvPr/>
            </p:nvSpPr>
            <p:spPr bwMode="auto">
              <a:xfrm>
                <a:off x="801190" y="30301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4" y="11"/>
                      <a:pt x="7" y="11"/>
                      <a:pt x="10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" name="Freeform 191"/>
              <p:cNvSpPr>
                <a:spLocks/>
              </p:cNvSpPr>
              <p:nvPr/>
            </p:nvSpPr>
            <p:spPr bwMode="auto">
              <a:xfrm>
                <a:off x="828547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8" y="7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7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3" y="7"/>
                      <a:pt x="5" y="7"/>
                      <a:pt x="8" y="7"/>
                    </a:cubicBezTo>
                    <a:cubicBezTo>
                      <a:pt x="8" y="4"/>
                      <a:pt x="8" y="2"/>
                      <a:pt x="8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" name="Freeform 192"/>
              <p:cNvSpPr>
                <a:spLocks/>
              </p:cNvSpPr>
              <p:nvPr/>
            </p:nvSpPr>
            <p:spPr bwMode="auto">
              <a:xfrm>
                <a:off x="873492" y="3242481"/>
                <a:ext cx="19541" cy="125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11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7" y="1"/>
                      <a:pt x="4" y="1"/>
                      <a:pt x="1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4" y="8"/>
                      <a:pt x="7" y="7"/>
                      <a:pt x="11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" name="Freeform 193"/>
              <p:cNvSpPr>
                <a:spLocks/>
              </p:cNvSpPr>
              <p:nvPr/>
            </p:nvSpPr>
            <p:spPr bwMode="auto">
              <a:xfrm>
                <a:off x="875446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3" y="1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" name="Freeform 194"/>
              <p:cNvSpPr>
                <a:spLocks/>
              </p:cNvSpPr>
              <p:nvPr/>
            </p:nvSpPr>
            <p:spPr bwMode="auto">
              <a:xfrm>
                <a:off x="873492" y="29995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4" y="3"/>
                      <a:pt x="7" y="3"/>
                      <a:pt x="10" y="3"/>
                    </a:cubicBezTo>
                    <a:cubicBezTo>
                      <a:pt x="7" y="2"/>
                      <a:pt x="4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" name="Freeform 195"/>
              <p:cNvSpPr>
                <a:spLocks/>
              </p:cNvSpPr>
              <p:nvPr/>
            </p:nvSpPr>
            <p:spPr bwMode="auto">
              <a:xfrm>
                <a:off x="828547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9" y="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cubicBezTo>
                      <a:pt x="9" y="6"/>
                      <a:pt x="9" y="3"/>
                      <a:pt x="9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3" y="9"/>
                      <a:pt x="6" y="9"/>
                      <a:pt x="9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" name="Freeform 196"/>
              <p:cNvSpPr>
                <a:spLocks/>
              </p:cNvSpPr>
              <p:nvPr/>
            </p:nvSpPr>
            <p:spPr bwMode="auto">
              <a:xfrm>
                <a:off x="750383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10">
                    <a:moveTo>
                      <a:pt x="1" y="1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4" y="10"/>
                      <a:pt x="8" y="9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6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" name="Freeform 197"/>
              <p:cNvSpPr>
                <a:spLocks/>
              </p:cNvSpPr>
              <p:nvPr/>
            </p:nvSpPr>
            <p:spPr bwMode="auto">
              <a:xfrm>
                <a:off x="850043" y="3010316"/>
                <a:ext cx="21495" cy="14398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9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4" y="9"/>
                      <a:pt x="8" y="9"/>
                      <a:pt x="12" y="9"/>
                    </a:cubicBezTo>
                    <a:cubicBezTo>
                      <a:pt x="11" y="6"/>
                      <a:pt x="11" y="3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2"/>
                      <a:pt x="1" y="5"/>
                      <a:pt x="1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" name="Freeform 198"/>
              <p:cNvSpPr>
                <a:spLocks/>
              </p:cNvSpPr>
              <p:nvPr/>
            </p:nvSpPr>
            <p:spPr bwMode="auto">
              <a:xfrm>
                <a:off x="805098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9" y="9"/>
                  </a:cxn>
                  <a:cxn ang="0">
                    <a:pos x="9" y="0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6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9"/>
                      <a:pt x="9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" name="Freeform 199"/>
              <p:cNvSpPr>
                <a:spLocks/>
              </p:cNvSpPr>
              <p:nvPr/>
            </p:nvSpPr>
            <p:spPr bwMode="auto">
              <a:xfrm>
                <a:off x="803144" y="3008517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0"/>
                      <a:pt x="4" y="0"/>
                      <a:pt x="1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" name="Freeform 200"/>
              <p:cNvSpPr>
                <a:spLocks/>
              </p:cNvSpPr>
              <p:nvPr/>
            </p:nvSpPr>
            <p:spPr bwMode="auto">
              <a:xfrm>
                <a:off x="777740" y="3008517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4" y="10"/>
                      <a:pt x="8" y="10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5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" name="Freeform 201"/>
              <p:cNvSpPr>
                <a:spLocks/>
              </p:cNvSpPr>
              <p:nvPr/>
            </p:nvSpPr>
            <p:spPr bwMode="auto">
              <a:xfrm>
                <a:off x="781649" y="3222684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1" y="1"/>
                  </a:cxn>
                </a:cxnLst>
                <a:rect l="0" t="0" r="r" b="b"/>
                <a:pathLst>
                  <a:path w="11" h="10">
                    <a:moveTo>
                      <a:pt x="11" y="1"/>
                    </a:moveTo>
                    <a:cubicBezTo>
                      <a:pt x="7" y="1"/>
                      <a:pt x="4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8" y="10"/>
                      <a:pt x="11" y="10"/>
                    </a:cubicBezTo>
                    <a:cubicBezTo>
                      <a:pt x="11" y="7"/>
                      <a:pt x="11" y="4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" name="Freeform 202"/>
              <p:cNvSpPr>
                <a:spLocks/>
              </p:cNvSpPr>
              <p:nvPr/>
            </p:nvSpPr>
            <p:spPr bwMode="auto">
              <a:xfrm>
                <a:off x="709346" y="3102102"/>
                <a:ext cx="5862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3" h="11">
                    <a:moveTo>
                      <a:pt x="0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2" y="8"/>
                      <a:pt x="2" y="4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2"/>
                      <a:pt x="2" y="4"/>
                      <a:pt x="2" y="6"/>
                    </a:cubicBezTo>
                    <a:cubicBezTo>
                      <a:pt x="2" y="7"/>
                      <a:pt x="1" y="9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3" name="Freeform 203"/>
              <p:cNvSpPr>
                <a:spLocks/>
              </p:cNvSpPr>
              <p:nvPr/>
            </p:nvSpPr>
            <p:spPr bwMode="auto">
              <a:xfrm>
                <a:off x="850043" y="3244280"/>
                <a:ext cx="19541" cy="107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10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3" y="7"/>
                      <a:pt x="7" y="7"/>
                      <a:pt x="10" y="7"/>
                    </a:cubicBezTo>
                    <a:cubicBezTo>
                      <a:pt x="11" y="5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4" name="Freeform 204"/>
              <p:cNvSpPr>
                <a:spLocks/>
              </p:cNvSpPr>
              <p:nvPr/>
            </p:nvSpPr>
            <p:spPr bwMode="auto">
              <a:xfrm>
                <a:off x="848088" y="3262278"/>
                <a:ext cx="19541" cy="53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828547" y="3008517"/>
                <a:ext cx="15633" cy="143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3" y="9"/>
                      <a:pt x="6" y="9"/>
                      <a:pt x="9" y="9"/>
                    </a:cubicBezTo>
                    <a:cubicBezTo>
                      <a:pt x="9" y="6"/>
                      <a:pt x="9" y="3"/>
                      <a:pt x="8" y="0"/>
                    </a:cubicBezTo>
                    <a:cubicBezTo>
                      <a:pt x="5" y="0"/>
                      <a:pt x="2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6" name="Freeform 207"/>
              <p:cNvSpPr>
                <a:spLocks/>
              </p:cNvSpPr>
              <p:nvPr/>
            </p:nvSpPr>
            <p:spPr bwMode="auto">
              <a:xfrm>
                <a:off x="828547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1"/>
                      <a:pt x="8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7" name="Freeform 208"/>
              <p:cNvSpPr>
                <a:spLocks/>
              </p:cNvSpPr>
              <p:nvPr/>
            </p:nvSpPr>
            <p:spPr bwMode="auto">
              <a:xfrm>
                <a:off x="789465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8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8" name="Freeform 209"/>
              <p:cNvSpPr>
                <a:spLocks/>
              </p:cNvSpPr>
              <p:nvPr/>
            </p:nvSpPr>
            <p:spPr bwMode="auto">
              <a:xfrm>
                <a:off x="850043" y="2995919"/>
                <a:ext cx="19541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5"/>
                  </a:cxn>
                  <a:cxn ang="0">
                    <a:pos x="10" y="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3" y="5"/>
                      <a:pt x="7" y="5"/>
                      <a:pt x="11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9" name="Freeform 210"/>
              <p:cNvSpPr>
                <a:spLocks/>
              </p:cNvSpPr>
              <p:nvPr/>
            </p:nvSpPr>
            <p:spPr bwMode="auto">
              <a:xfrm>
                <a:off x="807052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0" name="Freeform 211"/>
              <p:cNvSpPr>
                <a:spLocks/>
              </p:cNvSpPr>
              <p:nvPr/>
            </p:nvSpPr>
            <p:spPr bwMode="auto">
              <a:xfrm>
                <a:off x="873492" y="3260478"/>
                <a:ext cx="19541" cy="71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1" name="Freeform 212"/>
              <p:cNvSpPr>
                <a:spLocks/>
              </p:cNvSpPr>
              <p:nvPr/>
            </p:nvSpPr>
            <p:spPr bwMode="auto">
              <a:xfrm>
                <a:off x="769924" y="3003118"/>
                <a:ext cx="3908" cy="18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2" name="Freeform 213"/>
              <p:cNvSpPr>
                <a:spLocks/>
              </p:cNvSpPr>
              <p:nvPr/>
            </p:nvSpPr>
            <p:spPr bwMode="auto">
              <a:xfrm>
                <a:off x="805098" y="2994119"/>
                <a:ext cx="15633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0" y="5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5"/>
                      <a:pt x="6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3" name="Freeform 214"/>
              <p:cNvSpPr>
                <a:spLocks/>
              </p:cNvSpPr>
              <p:nvPr/>
            </p:nvSpPr>
            <p:spPr bwMode="auto">
              <a:xfrm>
                <a:off x="828547" y="2994119"/>
                <a:ext cx="13679" cy="89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6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6"/>
                      <a:pt x="8" y="6"/>
                    </a:cubicBezTo>
                    <a:cubicBezTo>
                      <a:pt x="8" y="4"/>
                      <a:pt x="8" y="2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4" name="Freeform 215"/>
              <p:cNvSpPr>
                <a:spLocks/>
              </p:cNvSpPr>
              <p:nvPr/>
            </p:nvSpPr>
            <p:spPr bwMode="auto">
              <a:xfrm>
                <a:off x="685897" y="3150695"/>
                <a:ext cx="11725" cy="143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7" h="9">
                    <a:moveTo>
                      <a:pt x="1" y="7"/>
                    </a:moveTo>
                    <a:cubicBezTo>
                      <a:pt x="2" y="8"/>
                      <a:pt x="3" y="8"/>
                      <a:pt x="4" y="9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1" y="3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5" name="Freeform 216"/>
              <p:cNvSpPr>
                <a:spLocks/>
              </p:cNvSpPr>
              <p:nvPr/>
            </p:nvSpPr>
            <p:spPr bwMode="auto">
              <a:xfrm>
                <a:off x="783603" y="3244281"/>
                <a:ext cx="17587" cy="107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10" y="7"/>
                  </a:cxn>
                  <a:cxn ang="0">
                    <a:pos x="10" y="1"/>
                  </a:cxn>
                </a:cxnLst>
                <a:rect l="0" t="0" r="r" b="b"/>
                <a:pathLst>
                  <a:path w="10" h="7">
                    <a:moveTo>
                      <a:pt x="10" y="1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7" y="7"/>
                      <a:pt x="10" y="7"/>
                    </a:cubicBezTo>
                    <a:cubicBezTo>
                      <a:pt x="10" y="5"/>
                      <a:pt x="10" y="3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6" name="Freeform 217"/>
              <p:cNvSpPr>
                <a:spLocks/>
              </p:cNvSpPr>
              <p:nvPr/>
            </p:nvSpPr>
            <p:spPr bwMode="auto">
              <a:xfrm>
                <a:off x="807052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1" y="2"/>
                      <a:pt x="1" y="5"/>
                      <a:pt x="1" y="6"/>
                    </a:cubicBezTo>
                    <a:cubicBezTo>
                      <a:pt x="3" y="7"/>
                      <a:pt x="6" y="7"/>
                      <a:pt x="8" y="7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7" name="Freeform 218"/>
              <p:cNvSpPr>
                <a:spLocks/>
              </p:cNvSpPr>
              <p:nvPr/>
            </p:nvSpPr>
            <p:spPr bwMode="auto">
              <a:xfrm>
                <a:off x="703484" y="3150695"/>
                <a:ext cx="13679" cy="16198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8" y="10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cubicBezTo>
                      <a:pt x="8" y="7"/>
                      <a:pt x="8" y="4"/>
                      <a:pt x="8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10"/>
                    </a:cubicBezTo>
                    <a:cubicBezTo>
                      <a:pt x="3" y="10"/>
                      <a:pt x="6" y="10"/>
                      <a:pt x="8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8" name="Freeform 219"/>
              <p:cNvSpPr>
                <a:spLocks/>
              </p:cNvSpPr>
              <p:nvPr/>
            </p:nvSpPr>
            <p:spPr bwMode="auto">
              <a:xfrm>
                <a:off x="726933" y="3197488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9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1" y="10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0" y="8"/>
                      <a:pt x="10" y="4"/>
                      <a:pt x="9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9" name="Freeform 220"/>
              <p:cNvSpPr>
                <a:spLocks/>
              </p:cNvSpPr>
              <p:nvPr/>
            </p:nvSpPr>
            <p:spPr bwMode="auto">
              <a:xfrm>
                <a:off x="756245" y="3242481"/>
                <a:ext cx="11725" cy="35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0" name="Freeform 221"/>
              <p:cNvSpPr>
                <a:spLocks/>
              </p:cNvSpPr>
              <p:nvPr/>
            </p:nvSpPr>
            <p:spPr bwMode="auto">
              <a:xfrm>
                <a:off x="734750" y="3240681"/>
                <a:ext cx="15633" cy="5399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9" y="2"/>
                      <a:pt x="8" y="2"/>
                      <a:pt x="8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2" y="2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1" name="Freeform 222"/>
              <p:cNvSpPr>
                <a:spLocks/>
              </p:cNvSpPr>
              <p:nvPr/>
            </p:nvSpPr>
            <p:spPr bwMode="auto">
              <a:xfrm>
                <a:off x="754291" y="3220884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2" name="Freeform 223"/>
              <p:cNvSpPr>
                <a:spLocks/>
              </p:cNvSpPr>
              <p:nvPr/>
            </p:nvSpPr>
            <p:spPr bwMode="auto">
              <a:xfrm>
                <a:off x="779695" y="3201087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1"/>
                      <a:pt x="8" y="11"/>
                      <a:pt x="11" y="11"/>
                    </a:cubicBezTo>
                    <a:cubicBezTo>
                      <a:pt x="11" y="8"/>
                      <a:pt x="11" y="4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3" name="Freeform 224"/>
              <p:cNvSpPr>
                <a:spLocks/>
              </p:cNvSpPr>
              <p:nvPr/>
            </p:nvSpPr>
            <p:spPr bwMode="auto">
              <a:xfrm>
                <a:off x="750383" y="3199288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1" y="4"/>
                      <a:pt x="1" y="7"/>
                      <a:pt x="1" y="10"/>
                    </a:cubicBez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4" name="Freeform 225"/>
              <p:cNvSpPr>
                <a:spLocks/>
              </p:cNvSpPr>
              <p:nvPr/>
            </p:nvSpPr>
            <p:spPr bwMode="auto">
              <a:xfrm>
                <a:off x="723025" y="31506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6"/>
                      <a:pt x="10" y="3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5" name="Freeform 226"/>
              <p:cNvSpPr>
                <a:spLocks/>
              </p:cNvSpPr>
              <p:nvPr/>
            </p:nvSpPr>
            <p:spPr bwMode="auto">
              <a:xfrm>
                <a:off x="805098" y="3201087"/>
                <a:ext cx="15633" cy="1799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9" y="0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Freeform 227"/>
              <p:cNvSpPr>
                <a:spLocks/>
              </p:cNvSpPr>
              <p:nvPr/>
            </p:nvSpPr>
            <p:spPr bwMode="auto">
              <a:xfrm>
                <a:off x="721071" y="3127299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7"/>
                      <a:pt x="10" y="4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4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7" name="Freeform 228"/>
              <p:cNvSpPr>
                <a:spLocks/>
              </p:cNvSpPr>
              <p:nvPr/>
            </p:nvSpPr>
            <p:spPr bwMode="auto">
              <a:xfrm>
                <a:off x="721071" y="3102102"/>
                <a:ext cx="17587" cy="1799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2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cubicBezTo>
                      <a:pt x="10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5"/>
                      <a:pt x="10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8" name="Freeform 229"/>
              <p:cNvSpPr>
                <a:spLocks/>
              </p:cNvSpPr>
              <p:nvPr/>
            </p:nvSpPr>
            <p:spPr bwMode="auto">
              <a:xfrm>
                <a:off x="724979" y="3172292"/>
                <a:ext cx="19541" cy="19797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1" y="12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1" y="8"/>
                      <a:pt x="10" y="4"/>
                      <a:pt x="10" y="1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ubicBezTo>
                      <a:pt x="5" y="12"/>
                      <a:pt x="8" y="12"/>
                      <a:pt x="1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9" name="Freeform 230"/>
              <p:cNvSpPr>
                <a:spLocks/>
              </p:cNvSpPr>
              <p:nvPr/>
            </p:nvSpPr>
            <p:spPr bwMode="auto">
              <a:xfrm>
                <a:off x="728888" y="3219084"/>
                <a:ext cx="19541" cy="161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0" y="1"/>
                  </a:cxn>
                </a:cxnLst>
                <a:rect l="0" t="0" r="r" b="b"/>
                <a:pathLst>
                  <a:path w="11" h="10">
                    <a:moveTo>
                      <a:pt x="10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10"/>
                      <a:pt x="8" y="10"/>
                      <a:pt x="11" y="10"/>
                    </a:cubicBezTo>
                    <a:cubicBezTo>
                      <a:pt x="11" y="7"/>
                      <a:pt x="10" y="4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0" name="Freeform 231"/>
              <p:cNvSpPr>
                <a:spLocks/>
              </p:cNvSpPr>
              <p:nvPr/>
            </p:nvSpPr>
            <p:spPr bwMode="auto">
              <a:xfrm>
                <a:off x="709346" y="3197488"/>
                <a:ext cx="13679" cy="161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6" y="0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7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1" name="Freeform 232"/>
              <p:cNvSpPr>
                <a:spLocks/>
              </p:cNvSpPr>
              <p:nvPr/>
            </p:nvSpPr>
            <p:spPr bwMode="auto">
              <a:xfrm>
                <a:off x="930161" y="3057109"/>
                <a:ext cx="15633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8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8" h="12">
                    <a:moveTo>
                      <a:pt x="1" y="12"/>
                    </a:moveTo>
                    <a:cubicBezTo>
                      <a:pt x="3" y="12"/>
                      <a:pt x="6" y="12"/>
                      <a:pt x="8" y="12"/>
                    </a:cubicBezTo>
                    <a:cubicBezTo>
                      <a:pt x="7" y="9"/>
                      <a:pt x="7" y="5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2" name="Freeform 233"/>
              <p:cNvSpPr>
                <a:spLocks/>
              </p:cNvSpPr>
              <p:nvPr/>
            </p:nvSpPr>
            <p:spPr bwMode="auto">
              <a:xfrm>
                <a:off x="904758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8"/>
                      <a:pt x="11" y="4"/>
                      <a:pt x="10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1" y="4"/>
                      <a:pt x="1" y="7"/>
                      <a:pt x="1" y="11"/>
                    </a:cubicBezTo>
                    <a:cubicBezTo>
                      <a:pt x="5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3" name="Freeform 234"/>
              <p:cNvSpPr>
                <a:spLocks/>
              </p:cNvSpPr>
              <p:nvPr/>
            </p:nvSpPr>
            <p:spPr bwMode="auto">
              <a:xfrm>
                <a:off x="930161" y="3033713"/>
                <a:ext cx="9771" cy="17997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5" y="7"/>
                      <a:pt x="3" y="4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3" y="10"/>
                      <a:pt x="4" y="10"/>
                      <a:pt x="6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4" name="Freeform 235"/>
              <p:cNvSpPr>
                <a:spLocks/>
              </p:cNvSpPr>
              <p:nvPr/>
            </p:nvSpPr>
            <p:spPr bwMode="auto">
              <a:xfrm>
                <a:off x="828547" y="3201087"/>
                <a:ext cx="17587" cy="1799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9" y="11"/>
                  </a:cxn>
                </a:cxnLst>
                <a:rect l="0" t="0" r="r" b="b"/>
                <a:pathLst>
                  <a:path w="10" h="11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4" y="11"/>
                      <a:pt x="6" y="11"/>
                      <a:pt x="9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5" name="Freeform 236"/>
              <p:cNvSpPr>
                <a:spLocks/>
              </p:cNvSpPr>
              <p:nvPr/>
            </p:nvSpPr>
            <p:spPr bwMode="auto">
              <a:xfrm>
                <a:off x="851997" y="3030114"/>
                <a:ext cx="21495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2" y="12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2" h="12">
                    <a:moveTo>
                      <a:pt x="1" y="11"/>
                    </a:moveTo>
                    <a:cubicBezTo>
                      <a:pt x="4" y="11"/>
                      <a:pt x="8" y="11"/>
                      <a:pt x="12" y="12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6" name="Freeform 237"/>
              <p:cNvSpPr>
                <a:spLocks/>
              </p:cNvSpPr>
              <p:nvPr/>
            </p:nvSpPr>
            <p:spPr bwMode="auto">
              <a:xfrm>
                <a:off x="934069" y="3082306"/>
                <a:ext cx="13679" cy="161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7" y="6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7" name="Freeform 238"/>
              <p:cNvSpPr>
                <a:spLocks/>
              </p:cNvSpPr>
              <p:nvPr/>
            </p:nvSpPr>
            <p:spPr bwMode="auto">
              <a:xfrm>
                <a:off x="877400" y="3031913"/>
                <a:ext cx="23449" cy="179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1">
                    <a:moveTo>
                      <a:pt x="1" y="11"/>
                    </a:move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1" y="1"/>
                    </a:cubicBezTo>
                    <a:cubicBezTo>
                      <a:pt x="8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8" name="Freeform 239"/>
              <p:cNvSpPr>
                <a:spLocks/>
              </p:cNvSpPr>
              <p:nvPr/>
            </p:nvSpPr>
            <p:spPr bwMode="auto">
              <a:xfrm>
                <a:off x="828547" y="3030114"/>
                <a:ext cx="17587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3" y="11"/>
                      <a:pt x="6" y="11"/>
                      <a:pt x="10" y="11"/>
                    </a:cubicBezTo>
                    <a:cubicBezTo>
                      <a:pt x="10" y="7"/>
                      <a:pt x="10" y="4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9" name="Freeform 240"/>
              <p:cNvSpPr>
                <a:spLocks/>
              </p:cNvSpPr>
              <p:nvPr/>
            </p:nvSpPr>
            <p:spPr bwMode="auto">
              <a:xfrm>
                <a:off x="934069" y="3127299"/>
                <a:ext cx="5862" cy="899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1" y="4"/>
                      <a:pt x="2" y="2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0" name="Freeform 241"/>
              <p:cNvSpPr>
                <a:spLocks/>
              </p:cNvSpPr>
              <p:nvPr/>
            </p:nvSpPr>
            <p:spPr bwMode="auto">
              <a:xfrm>
                <a:off x="850043" y="3222684"/>
                <a:ext cx="21495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1" y="10"/>
                  </a:cxn>
                </a:cxnLst>
                <a:rect l="0" t="0" r="r" b="b"/>
                <a:pathLst>
                  <a:path w="12" h="10">
                    <a:moveTo>
                      <a:pt x="11" y="10"/>
                    </a:moveTo>
                    <a:cubicBezTo>
                      <a:pt x="11" y="7"/>
                      <a:pt x="12" y="4"/>
                      <a:pt x="12" y="0"/>
                    </a:cubicBezTo>
                    <a:cubicBezTo>
                      <a:pt x="8" y="1"/>
                      <a:pt x="4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1" name="Freeform 242"/>
              <p:cNvSpPr>
                <a:spLocks/>
              </p:cNvSpPr>
              <p:nvPr/>
            </p:nvSpPr>
            <p:spPr bwMode="auto">
              <a:xfrm>
                <a:off x="851997" y="3201087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11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1" y="0"/>
                    </a:cubicBezTo>
                    <a:cubicBezTo>
                      <a:pt x="1" y="4"/>
                      <a:pt x="0" y="8"/>
                      <a:pt x="0" y="11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1" y="7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2" name="Freeform 243"/>
              <p:cNvSpPr>
                <a:spLocks/>
              </p:cNvSpPr>
              <p:nvPr/>
            </p:nvSpPr>
            <p:spPr bwMode="auto">
              <a:xfrm>
                <a:off x="875446" y="3222684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10" y="9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6" y="0"/>
                      <a:pt x="3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10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3" name="Freeform 244"/>
              <p:cNvSpPr>
                <a:spLocks/>
              </p:cNvSpPr>
              <p:nvPr/>
            </p:nvSpPr>
            <p:spPr bwMode="auto">
              <a:xfrm>
                <a:off x="910620" y="3150695"/>
                <a:ext cx="17587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0" y="3"/>
                      <a:pt x="0" y="6"/>
                      <a:pt x="0" y="10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7" y="7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4" name="Freeform 245"/>
              <p:cNvSpPr>
                <a:spLocks noEditPoints="1"/>
              </p:cNvSpPr>
              <p:nvPr/>
            </p:nvSpPr>
            <p:spPr bwMode="auto">
              <a:xfrm>
                <a:off x="2290223" y="1664124"/>
                <a:ext cx="156329" cy="134979"/>
              </a:xfrm>
              <a:custGeom>
                <a:avLst/>
                <a:gdLst/>
                <a:ahLst/>
                <a:cxnLst>
                  <a:cxn ang="0">
                    <a:pos x="86" y="45"/>
                  </a:cxn>
                  <a:cxn ang="0">
                    <a:pos x="77" y="40"/>
                  </a:cxn>
                  <a:cxn ang="0">
                    <a:pos x="77" y="35"/>
                  </a:cxn>
                  <a:cxn ang="0">
                    <a:pos x="83" y="29"/>
                  </a:cxn>
                  <a:cxn ang="0">
                    <a:pos x="83" y="22"/>
                  </a:cxn>
                  <a:cxn ang="0">
                    <a:pos x="73" y="9"/>
                  </a:cxn>
                  <a:cxn ang="0">
                    <a:pos x="65" y="9"/>
                  </a:cxn>
                  <a:cxn ang="0">
                    <a:pos x="60" y="14"/>
                  </a:cxn>
                  <a:cxn ang="0">
                    <a:pos x="53" y="12"/>
                  </a:cxn>
                  <a:cxn ang="0">
                    <a:pos x="53" y="5"/>
                  </a:cxn>
                  <a:cxn ang="0">
                    <a:pos x="47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14" y="15"/>
                  </a:cxn>
                  <a:cxn ang="0">
                    <a:pos x="7" y="17"/>
                  </a:cxn>
                  <a:cxn ang="0">
                    <a:pos x="0" y="32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10" y="43"/>
                  </a:cxn>
                  <a:cxn ang="0">
                    <a:pos x="11" y="48"/>
                  </a:cxn>
                  <a:cxn ang="0">
                    <a:pos x="5" y="54"/>
                  </a:cxn>
                  <a:cxn ang="0">
                    <a:pos x="5" y="61"/>
                  </a:cxn>
                  <a:cxn ang="0">
                    <a:pos x="16" y="74"/>
                  </a:cxn>
                  <a:cxn ang="0">
                    <a:pos x="22" y="74"/>
                  </a:cxn>
                  <a:cxn ang="0">
                    <a:pos x="23" y="74"/>
                  </a:cxn>
                  <a:cxn ang="0">
                    <a:pos x="29" y="69"/>
                  </a:cxn>
                  <a:cxn ang="0">
                    <a:pos x="34" y="71"/>
                  </a:cxn>
                  <a:cxn ang="0">
                    <a:pos x="35" y="77"/>
                  </a:cxn>
                  <a:cxn ang="0">
                    <a:pos x="40" y="83"/>
                  </a:cxn>
                  <a:cxn ang="0">
                    <a:pos x="57" y="81"/>
                  </a:cxn>
                  <a:cxn ang="0">
                    <a:pos x="62" y="76"/>
                  </a:cxn>
                  <a:cxn ang="0">
                    <a:pos x="62" y="67"/>
                  </a:cxn>
                  <a:cxn ang="0">
                    <a:pos x="65" y="65"/>
                  </a:cxn>
                  <a:cxn ang="0">
                    <a:pos x="72" y="68"/>
                  </a:cxn>
                  <a:cxn ang="0">
                    <a:pos x="79" y="66"/>
                  </a:cxn>
                  <a:cxn ang="0">
                    <a:pos x="88" y="52"/>
                  </a:cxn>
                  <a:cxn ang="0">
                    <a:pos x="86" y="45"/>
                  </a:cxn>
                  <a:cxn ang="0">
                    <a:pos x="43" y="58"/>
                  </a:cxn>
                  <a:cxn ang="0">
                    <a:pos x="26" y="41"/>
                  </a:cxn>
                  <a:cxn ang="0">
                    <a:pos x="43" y="24"/>
                  </a:cxn>
                  <a:cxn ang="0">
                    <a:pos x="60" y="41"/>
                  </a:cxn>
                  <a:cxn ang="0">
                    <a:pos x="43" y="58"/>
                  </a:cxn>
                </a:cxnLst>
                <a:rect l="0" t="0" r="r" b="b"/>
                <a:pathLst>
                  <a:path w="88" h="83">
                    <a:moveTo>
                      <a:pt x="86" y="45"/>
                    </a:moveTo>
                    <a:cubicBezTo>
                      <a:pt x="86" y="45"/>
                      <a:pt x="80" y="41"/>
                      <a:pt x="77" y="40"/>
                    </a:cubicBezTo>
                    <a:cubicBezTo>
                      <a:pt x="77" y="38"/>
                      <a:pt x="77" y="37"/>
                      <a:pt x="77" y="35"/>
                    </a:cubicBezTo>
                    <a:cubicBezTo>
                      <a:pt x="79" y="33"/>
                      <a:pt x="83" y="29"/>
                      <a:pt x="83" y="2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1" y="12"/>
                      <a:pt x="60" y="14"/>
                    </a:cubicBezTo>
                    <a:cubicBezTo>
                      <a:pt x="58" y="13"/>
                      <a:pt x="55" y="12"/>
                      <a:pt x="53" y="12"/>
                    </a:cubicBezTo>
                    <a:cubicBezTo>
                      <a:pt x="53" y="9"/>
                      <a:pt x="53" y="5"/>
                      <a:pt x="53" y="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6" y="12"/>
                      <a:pt x="26" y="15"/>
                    </a:cubicBezTo>
                    <a:cubicBezTo>
                      <a:pt x="24" y="16"/>
                      <a:pt x="23" y="17"/>
                      <a:pt x="22" y="18"/>
                    </a:cubicBezTo>
                    <a:cubicBezTo>
                      <a:pt x="19" y="17"/>
                      <a:pt x="14" y="15"/>
                      <a:pt x="1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8" y="42"/>
                      <a:pt x="10" y="43"/>
                    </a:cubicBezTo>
                    <a:cubicBezTo>
                      <a:pt x="10" y="45"/>
                      <a:pt x="11" y="47"/>
                      <a:pt x="11" y="48"/>
                    </a:cubicBezTo>
                    <a:cubicBezTo>
                      <a:pt x="9" y="50"/>
                      <a:pt x="5" y="54"/>
                      <a:pt x="5" y="54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4"/>
                      <a:pt x="22" y="75"/>
                      <a:pt x="22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7" y="71"/>
                      <a:pt x="29" y="69"/>
                    </a:cubicBezTo>
                    <a:cubicBezTo>
                      <a:pt x="31" y="70"/>
                      <a:pt x="33" y="70"/>
                      <a:pt x="34" y="71"/>
                    </a:cubicBezTo>
                    <a:cubicBezTo>
                      <a:pt x="35" y="73"/>
                      <a:pt x="35" y="77"/>
                      <a:pt x="35" y="77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0"/>
                      <a:pt x="62" y="67"/>
                    </a:cubicBezTo>
                    <a:cubicBezTo>
                      <a:pt x="63" y="66"/>
                      <a:pt x="64" y="66"/>
                      <a:pt x="65" y="65"/>
                    </a:cubicBezTo>
                    <a:cubicBezTo>
                      <a:pt x="68" y="66"/>
                      <a:pt x="72" y="68"/>
                      <a:pt x="72" y="68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8" y="52"/>
                      <a:pt x="88" y="52"/>
                      <a:pt x="88" y="52"/>
                    </a:cubicBezTo>
                    <a:lnTo>
                      <a:pt x="86" y="45"/>
                    </a:lnTo>
                    <a:close/>
                    <a:moveTo>
                      <a:pt x="43" y="58"/>
                    </a:moveTo>
                    <a:cubicBezTo>
                      <a:pt x="34" y="58"/>
                      <a:pt x="26" y="51"/>
                      <a:pt x="26" y="41"/>
                    </a:cubicBezTo>
                    <a:cubicBezTo>
                      <a:pt x="26" y="32"/>
                      <a:pt x="34" y="24"/>
                      <a:pt x="43" y="24"/>
                    </a:cubicBezTo>
                    <a:cubicBezTo>
                      <a:pt x="52" y="24"/>
                      <a:pt x="60" y="32"/>
                      <a:pt x="60" y="41"/>
                    </a:cubicBezTo>
                    <a:cubicBezTo>
                      <a:pt x="60" y="51"/>
                      <a:pt x="52" y="58"/>
                      <a:pt x="43" y="5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5" name="Freeform 246"/>
              <p:cNvSpPr>
                <a:spLocks noEditPoints="1"/>
              </p:cNvSpPr>
              <p:nvPr/>
            </p:nvSpPr>
            <p:spPr bwMode="auto">
              <a:xfrm>
                <a:off x="2342984" y="1710917"/>
                <a:ext cx="46899" cy="4319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14" y="27"/>
                  </a:cxn>
                  <a:cxn ang="0">
                    <a:pos x="27" y="13"/>
                  </a:cxn>
                  <a:cxn ang="0">
                    <a:pos x="14" y="0"/>
                  </a:cxn>
                  <a:cxn ang="0">
                    <a:pos x="14" y="23"/>
                  </a:cxn>
                  <a:cxn ang="0">
                    <a:pos x="4" y="13"/>
                  </a:cxn>
                  <a:cxn ang="0">
                    <a:pos x="14" y="3"/>
                  </a:cxn>
                  <a:cxn ang="0">
                    <a:pos x="24" y="13"/>
                  </a:cxn>
                  <a:cxn ang="0">
                    <a:pos x="14" y="23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3"/>
                    </a:cubicBezTo>
                    <a:cubicBezTo>
                      <a:pt x="27" y="6"/>
                      <a:pt x="21" y="0"/>
                      <a:pt x="14" y="0"/>
                    </a:cubicBezTo>
                    <a:close/>
                    <a:moveTo>
                      <a:pt x="14" y="23"/>
                    </a:moveTo>
                    <a:cubicBezTo>
                      <a:pt x="8" y="23"/>
                      <a:pt x="4" y="19"/>
                      <a:pt x="4" y="13"/>
                    </a:cubicBezTo>
                    <a:cubicBezTo>
                      <a:pt x="4" y="8"/>
                      <a:pt x="8" y="3"/>
                      <a:pt x="14" y="3"/>
                    </a:cubicBezTo>
                    <a:cubicBezTo>
                      <a:pt x="19" y="3"/>
                      <a:pt x="24" y="8"/>
                      <a:pt x="24" y="13"/>
                    </a:cubicBezTo>
                    <a:cubicBezTo>
                      <a:pt x="24" y="19"/>
                      <a:pt x="19" y="23"/>
                      <a:pt x="14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6" name="Freeform 247"/>
              <p:cNvSpPr>
                <a:spLocks noEditPoints="1"/>
              </p:cNvSpPr>
              <p:nvPr/>
            </p:nvSpPr>
            <p:spPr bwMode="auto">
              <a:xfrm>
                <a:off x="2147573" y="1622730"/>
                <a:ext cx="138742" cy="124181"/>
              </a:xfrm>
              <a:custGeom>
                <a:avLst/>
                <a:gdLst/>
                <a:ahLst/>
                <a:cxnLst>
                  <a:cxn ang="0">
                    <a:pos x="70" y="37"/>
                  </a:cxn>
                  <a:cxn ang="0">
                    <a:pos x="70" y="32"/>
                  </a:cxn>
                  <a:cxn ang="0">
                    <a:pos x="76" y="27"/>
                  </a:cxn>
                  <a:cxn ang="0">
                    <a:pos x="76" y="20"/>
                  </a:cxn>
                  <a:cxn ang="0">
                    <a:pos x="66" y="9"/>
                  </a:cxn>
                  <a:cxn ang="0">
                    <a:pos x="59" y="9"/>
                  </a:cxn>
                  <a:cxn ang="0">
                    <a:pos x="54" y="13"/>
                  </a:cxn>
                  <a:cxn ang="0">
                    <a:pos x="48" y="11"/>
                  </a:cxn>
                  <a:cxn ang="0">
                    <a:pos x="48" y="5"/>
                  </a:cxn>
                  <a:cxn ang="0">
                    <a:pos x="43" y="0"/>
                  </a:cxn>
                  <a:cxn ang="0">
                    <a:pos x="28" y="1"/>
                  </a:cxn>
                  <a:cxn ang="0">
                    <a:pos x="23" y="6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14"/>
                  </a:cxn>
                  <a:cxn ang="0">
                    <a:pos x="6" y="1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9" y="40"/>
                  </a:cxn>
                  <a:cxn ang="0">
                    <a:pos x="10" y="44"/>
                  </a:cxn>
                  <a:cxn ang="0">
                    <a:pos x="4" y="49"/>
                  </a:cxn>
                  <a:cxn ang="0">
                    <a:pos x="4" y="56"/>
                  </a:cxn>
                  <a:cxn ang="0">
                    <a:pos x="14" y="68"/>
                  </a:cxn>
                  <a:cxn ang="0">
                    <a:pos x="20" y="68"/>
                  </a:cxn>
                  <a:cxn ang="0">
                    <a:pos x="21" y="68"/>
                  </a:cxn>
                  <a:cxn ang="0">
                    <a:pos x="26" y="63"/>
                  </a:cxn>
                  <a:cxn ang="0">
                    <a:pos x="31" y="65"/>
                  </a:cxn>
                  <a:cxn ang="0">
                    <a:pos x="32" y="71"/>
                  </a:cxn>
                  <a:cxn ang="0">
                    <a:pos x="36" y="76"/>
                  </a:cxn>
                  <a:cxn ang="0">
                    <a:pos x="52" y="74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9" y="59"/>
                  </a:cxn>
                  <a:cxn ang="0">
                    <a:pos x="65" y="63"/>
                  </a:cxn>
                  <a:cxn ang="0">
                    <a:pos x="72" y="61"/>
                  </a:cxn>
                  <a:cxn ang="0">
                    <a:pos x="79" y="48"/>
                  </a:cxn>
                  <a:cxn ang="0">
                    <a:pos x="78" y="41"/>
                  </a:cxn>
                  <a:cxn ang="0">
                    <a:pos x="70" y="37"/>
                  </a:cxn>
                  <a:cxn ang="0">
                    <a:pos x="39" y="53"/>
                  </a:cxn>
                  <a:cxn ang="0">
                    <a:pos x="23" y="38"/>
                  </a:cxn>
                  <a:cxn ang="0">
                    <a:pos x="39" y="23"/>
                  </a:cxn>
                  <a:cxn ang="0">
                    <a:pos x="54" y="38"/>
                  </a:cxn>
                  <a:cxn ang="0">
                    <a:pos x="39" y="53"/>
                  </a:cxn>
                </a:cxnLst>
                <a:rect l="0" t="0" r="r" b="b"/>
                <a:pathLst>
                  <a:path w="79" h="76">
                    <a:moveTo>
                      <a:pt x="70" y="37"/>
                    </a:moveTo>
                    <a:cubicBezTo>
                      <a:pt x="70" y="35"/>
                      <a:pt x="70" y="34"/>
                      <a:pt x="70" y="32"/>
                    </a:cubicBezTo>
                    <a:cubicBezTo>
                      <a:pt x="72" y="31"/>
                      <a:pt x="76" y="27"/>
                      <a:pt x="76" y="27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5" y="12"/>
                      <a:pt x="54" y="13"/>
                    </a:cubicBezTo>
                    <a:cubicBezTo>
                      <a:pt x="52" y="12"/>
                      <a:pt x="50" y="11"/>
                      <a:pt x="48" y="11"/>
                    </a:cubicBezTo>
                    <a:cubicBezTo>
                      <a:pt x="48" y="9"/>
                      <a:pt x="48" y="5"/>
                      <a:pt x="48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11"/>
                      <a:pt x="23" y="14"/>
                    </a:cubicBezTo>
                    <a:cubicBezTo>
                      <a:pt x="22" y="15"/>
                      <a:pt x="21" y="16"/>
                      <a:pt x="19" y="17"/>
                    </a:cubicBezTo>
                    <a:cubicBezTo>
                      <a:pt x="17" y="16"/>
                      <a:pt x="13" y="14"/>
                      <a:pt x="13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7" y="39"/>
                      <a:pt x="9" y="40"/>
                    </a:cubicBezTo>
                    <a:cubicBezTo>
                      <a:pt x="9" y="41"/>
                      <a:pt x="9" y="43"/>
                      <a:pt x="10" y="44"/>
                    </a:cubicBezTo>
                    <a:cubicBezTo>
                      <a:pt x="8" y="46"/>
                      <a:pt x="4" y="49"/>
                      <a:pt x="4" y="49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20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4" y="65"/>
                      <a:pt x="26" y="63"/>
                    </a:cubicBezTo>
                    <a:cubicBezTo>
                      <a:pt x="28" y="64"/>
                      <a:pt x="29" y="64"/>
                      <a:pt x="31" y="65"/>
                    </a:cubicBezTo>
                    <a:cubicBezTo>
                      <a:pt x="31" y="67"/>
                      <a:pt x="32" y="71"/>
                      <a:pt x="32" y="71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64"/>
                      <a:pt x="56" y="62"/>
                    </a:cubicBezTo>
                    <a:cubicBezTo>
                      <a:pt x="57" y="61"/>
                      <a:pt x="58" y="60"/>
                      <a:pt x="59" y="59"/>
                    </a:cubicBezTo>
                    <a:cubicBezTo>
                      <a:pt x="61" y="60"/>
                      <a:pt x="65" y="63"/>
                      <a:pt x="65" y="63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3" y="38"/>
                      <a:pt x="70" y="37"/>
                    </a:cubicBezTo>
                    <a:close/>
                    <a:moveTo>
                      <a:pt x="39" y="53"/>
                    </a:moveTo>
                    <a:cubicBezTo>
                      <a:pt x="30" y="53"/>
                      <a:pt x="23" y="46"/>
                      <a:pt x="23" y="38"/>
                    </a:cubicBezTo>
                    <a:cubicBezTo>
                      <a:pt x="23" y="30"/>
                      <a:pt x="30" y="23"/>
                      <a:pt x="39" y="23"/>
                    </a:cubicBezTo>
                    <a:cubicBezTo>
                      <a:pt x="47" y="23"/>
                      <a:pt x="54" y="30"/>
                      <a:pt x="54" y="38"/>
                    </a:cubicBezTo>
                    <a:cubicBezTo>
                      <a:pt x="54" y="46"/>
                      <a:pt x="47" y="53"/>
                      <a:pt x="39" y="5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7" name="Freeform 248"/>
              <p:cNvSpPr>
                <a:spLocks noEditPoints="1"/>
              </p:cNvSpPr>
              <p:nvPr/>
            </p:nvSpPr>
            <p:spPr bwMode="auto">
              <a:xfrm>
                <a:off x="2194471" y="1664124"/>
                <a:ext cx="42990" cy="3959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2"/>
                  </a:cxn>
                  <a:cxn ang="0">
                    <a:pos x="13" y="24"/>
                  </a:cxn>
                  <a:cxn ang="0">
                    <a:pos x="25" y="12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4" y="12"/>
                  </a:cxn>
                  <a:cxn ang="0">
                    <a:pos x="13" y="3"/>
                  </a:cxn>
                  <a:cxn ang="0">
                    <a:pos x="22" y="12"/>
                  </a:cxn>
                  <a:cxn ang="0">
                    <a:pos x="13" y="21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8" y="21"/>
                      <a:pt x="4" y="17"/>
                      <a:pt x="4" y="12"/>
                    </a:cubicBezTo>
                    <a:cubicBezTo>
                      <a:pt x="4" y="7"/>
                      <a:pt x="8" y="3"/>
                      <a:pt x="13" y="3"/>
                    </a:cubicBezTo>
                    <a:cubicBezTo>
                      <a:pt x="18" y="3"/>
                      <a:pt x="22" y="7"/>
                      <a:pt x="22" y="12"/>
                    </a:cubicBezTo>
                    <a:cubicBezTo>
                      <a:pt x="22" y="17"/>
                      <a:pt x="18" y="21"/>
                      <a:pt x="13" y="2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8" name="Freeform 249"/>
              <p:cNvSpPr>
                <a:spLocks noEditPoints="1"/>
              </p:cNvSpPr>
              <p:nvPr/>
            </p:nvSpPr>
            <p:spPr bwMode="auto">
              <a:xfrm>
                <a:off x="2235508" y="1545342"/>
                <a:ext cx="97706" cy="84587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7" y="30"/>
                  </a:cxn>
                  <a:cxn ang="0">
                    <a:pos x="3" y="34"/>
                  </a:cxn>
                  <a:cxn ang="0">
                    <a:pos x="3" y="38"/>
                  </a:cxn>
                  <a:cxn ang="0">
                    <a:pos x="10" y="46"/>
                  </a:cxn>
                  <a:cxn ang="0">
                    <a:pos x="14" y="47"/>
                  </a:cxn>
                  <a:cxn ang="0">
                    <a:pos x="14" y="46"/>
                  </a:cxn>
                  <a:cxn ang="0">
                    <a:pos x="18" y="43"/>
                  </a:cxn>
                  <a:cxn ang="0">
                    <a:pos x="21" y="44"/>
                  </a:cxn>
                  <a:cxn ang="0">
                    <a:pos x="22" y="49"/>
                  </a:cxn>
                  <a:cxn ang="0">
                    <a:pos x="25" y="52"/>
                  </a:cxn>
                  <a:cxn ang="0">
                    <a:pos x="36" y="51"/>
                  </a:cxn>
                  <a:cxn ang="0">
                    <a:pos x="39" y="48"/>
                  </a:cxn>
                  <a:cxn ang="0">
                    <a:pos x="38" y="42"/>
                  </a:cxn>
                  <a:cxn ang="0">
                    <a:pos x="41" y="41"/>
                  </a:cxn>
                  <a:cxn ang="0">
                    <a:pos x="45" y="43"/>
                  </a:cxn>
                  <a:cxn ang="0">
                    <a:pos x="50" y="42"/>
                  </a:cxn>
                  <a:cxn ang="0">
                    <a:pos x="55" y="33"/>
                  </a:cxn>
                  <a:cxn ang="0">
                    <a:pos x="54" y="28"/>
                  </a:cxn>
                  <a:cxn ang="0">
                    <a:pos x="48" y="25"/>
                  </a:cxn>
                  <a:cxn ang="0">
                    <a:pos x="48" y="22"/>
                  </a:cxn>
                  <a:cxn ang="0">
                    <a:pos x="52" y="19"/>
                  </a:cxn>
                  <a:cxn ang="0">
                    <a:pos x="52" y="14"/>
                  </a:cxn>
                  <a:cxn ang="0">
                    <a:pos x="45" y="6"/>
                  </a:cxn>
                  <a:cxn ang="0">
                    <a:pos x="41" y="6"/>
                  </a:cxn>
                  <a:cxn ang="0">
                    <a:pos x="37" y="9"/>
                  </a:cxn>
                  <a:cxn ang="0">
                    <a:pos x="33" y="7"/>
                  </a:cxn>
                  <a:cxn ang="0">
                    <a:pos x="33" y="3"/>
                  </a:cxn>
                  <a:cxn ang="0">
                    <a:pos x="30" y="0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6" y="9"/>
                  </a:cxn>
                  <a:cxn ang="0">
                    <a:pos x="13" y="11"/>
                  </a:cxn>
                  <a:cxn ang="0">
                    <a:pos x="9" y="9"/>
                  </a:cxn>
                  <a:cxn ang="0">
                    <a:pos x="4" y="11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27" y="15"/>
                  </a:cxn>
                  <a:cxn ang="0">
                    <a:pos x="37" y="26"/>
                  </a:cxn>
                  <a:cxn ang="0">
                    <a:pos x="27" y="36"/>
                  </a:cxn>
                  <a:cxn ang="0">
                    <a:pos x="16" y="26"/>
                  </a:cxn>
                  <a:cxn ang="0">
                    <a:pos x="27" y="15"/>
                  </a:cxn>
                </a:cxnLst>
                <a:rect l="0" t="0" r="r" b="b"/>
                <a:pathLst>
                  <a:path w="55" h="52">
                    <a:moveTo>
                      <a:pt x="6" y="27"/>
                    </a:moveTo>
                    <a:cubicBezTo>
                      <a:pt x="6" y="28"/>
                      <a:pt x="6" y="29"/>
                      <a:pt x="7" y="30"/>
                    </a:cubicBezTo>
                    <a:cubicBezTo>
                      <a:pt x="5" y="31"/>
                      <a:pt x="3" y="34"/>
                      <a:pt x="3" y="34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4" y="47"/>
                      <a:pt x="14" y="47"/>
                    </a:cubicBezTo>
                    <a:cubicBezTo>
                      <a:pt x="14" y="47"/>
                      <a:pt x="14" y="46"/>
                      <a:pt x="14" y="46"/>
                    </a:cubicBezTo>
                    <a:cubicBezTo>
                      <a:pt x="14" y="46"/>
                      <a:pt x="17" y="44"/>
                      <a:pt x="18" y="43"/>
                    </a:cubicBezTo>
                    <a:cubicBezTo>
                      <a:pt x="19" y="44"/>
                      <a:pt x="20" y="44"/>
                      <a:pt x="21" y="44"/>
                    </a:cubicBezTo>
                    <a:cubicBezTo>
                      <a:pt x="21" y="46"/>
                      <a:pt x="22" y="49"/>
                      <a:pt x="22" y="49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4"/>
                      <a:pt x="38" y="42"/>
                    </a:cubicBezTo>
                    <a:cubicBezTo>
                      <a:pt x="39" y="42"/>
                      <a:pt x="40" y="41"/>
                      <a:pt x="41" y="41"/>
                    </a:cubicBezTo>
                    <a:cubicBezTo>
                      <a:pt x="42" y="41"/>
                      <a:pt x="45" y="43"/>
                      <a:pt x="45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0" y="26"/>
                      <a:pt x="48" y="25"/>
                    </a:cubicBezTo>
                    <a:cubicBezTo>
                      <a:pt x="48" y="24"/>
                      <a:pt x="48" y="23"/>
                      <a:pt x="48" y="22"/>
                    </a:cubicBezTo>
                    <a:cubicBezTo>
                      <a:pt x="49" y="21"/>
                      <a:pt x="52" y="19"/>
                      <a:pt x="52" y="19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38" y="8"/>
                      <a:pt x="37" y="9"/>
                    </a:cubicBezTo>
                    <a:cubicBezTo>
                      <a:pt x="36" y="8"/>
                      <a:pt x="35" y="8"/>
                      <a:pt x="33" y="7"/>
                    </a:cubicBezTo>
                    <a:cubicBezTo>
                      <a:pt x="33" y="6"/>
                      <a:pt x="33" y="3"/>
                      <a:pt x="33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8"/>
                      <a:pt x="16" y="9"/>
                    </a:cubicBezTo>
                    <a:cubicBezTo>
                      <a:pt x="15" y="10"/>
                      <a:pt x="14" y="11"/>
                      <a:pt x="13" y="11"/>
                    </a:cubicBezTo>
                    <a:cubicBezTo>
                      <a:pt x="12" y="11"/>
                      <a:pt x="9" y="9"/>
                      <a:pt x="9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4" y="26"/>
                      <a:pt x="6" y="27"/>
                    </a:cubicBezTo>
                    <a:close/>
                    <a:moveTo>
                      <a:pt x="27" y="15"/>
                    </a:moveTo>
                    <a:cubicBezTo>
                      <a:pt x="33" y="15"/>
                      <a:pt x="37" y="20"/>
                      <a:pt x="37" y="26"/>
                    </a:cubicBezTo>
                    <a:cubicBezTo>
                      <a:pt x="37" y="32"/>
                      <a:pt x="33" y="36"/>
                      <a:pt x="27" y="36"/>
                    </a:cubicBezTo>
                    <a:cubicBezTo>
                      <a:pt x="21" y="36"/>
                      <a:pt x="16" y="32"/>
                      <a:pt x="16" y="26"/>
                    </a:cubicBezTo>
                    <a:cubicBezTo>
                      <a:pt x="16" y="20"/>
                      <a:pt x="21" y="15"/>
                      <a:pt x="27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9" name="Freeform 250"/>
              <p:cNvSpPr>
                <a:spLocks noEditPoints="1"/>
              </p:cNvSpPr>
              <p:nvPr/>
            </p:nvSpPr>
            <p:spPr bwMode="auto">
              <a:xfrm>
                <a:off x="2268728" y="1572338"/>
                <a:ext cx="29312" cy="26996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17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9" y="17"/>
                  </a:cxn>
                  <a:cxn ang="0">
                    <a:pos x="9" y="3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2" y="9"/>
                  </a:cxn>
                  <a:cxn ang="0">
                    <a:pos x="9" y="3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7"/>
                      <a:pt x="9" y="17"/>
                    </a:cubicBezTo>
                    <a:close/>
                    <a:moveTo>
                      <a:pt x="9" y="3"/>
                    </a:moveTo>
                    <a:cubicBezTo>
                      <a:pt x="12" y="3"/>
                      <a:pt x="15" y="5"/>
                      <a:pt x="15" y="9"/>
                    </a:cubicBezTo>
                    <a:cubicBezTo>
                      <a:pt x="15" y="12"/>
                      <a:pt x="12" y="15"/>
                      <a:pt x="9" y="15"/>
                    </a:cubicBezTo>
                    <a:cubicBezTo>
                      <a:pt x="5" y="15"/>
                      <a:pt x="2" y="12"/>
                      <a:pt x="2" y="9"/>
                    </a:cubicBezTo>
                    <a:cubicBezTo>
                      <a:pt x="2" y="5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0" name="Freeform 251"/>
              <p:cNvSpPr>
                <a:spLocks/>
              </p:cNvSpPr>
              <p:nvPr/>
            </p:nvSpPr>
            <p:spPr bwMode="auto">
              <a:xfrm>
                <a:off x="3988346" y="2603579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29"/>
                      <a:pt x="28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3" y="8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1" name="Freeform 252"/>
              <p:cNvSpPr>
                <a:spLocks/>
              </p:cNvSpPr>
              <p:nvPr/>
            </p:nvSpPr>
            <p:spPr bwMode="auto">
              <a:xfrm>
                <a:off x="4033290" y="2531590"/>
                <a:ext cx="93797" cy="755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3" y="4"/>
                  </a:cxn>
                  <a:cxn ang="0">
                    <a:pos x="18" y="11"/>
                  </a:cxn>
                  <a:cxn ang="0">
                    <a:pos x="0" y="39"/>
                  </a:cxn>
                  <a:cxn ang="0">
                    <a:pos x="35" y="35"/>
                  </a:cxn>
                </a:cxnLst>
                <a:rect l="0" t="0" r="r" b="b"/>
                <a:pathLst>
                  <a:path w="53" h="46">
                    <a:moveTo>
                      <a:pt x="35" y="35"/>
                    </a:moveTo>
                    <a:cubicBezTo>
                      <a:pt x="52" y="25"/>
                      <a:pt x="53" y="4"/>
                      <a:pt x="53" y="4"/>
                    </a:cubicBezTo>
                    <a:cubicBezTo>
                      <a:pt x="53" y="4"/>
                      <a:pt x="36" y="0"/>
                      <a:pt x="18" y="11"/>
                    </a:cubicBezTo>
                    <a:cubicBezTo>
                      <a:pt x="0" y="21"/>
                      <a:pt x="0" y="39"/>
                      <a:pt x="0" y="39"/>
                    </a:cubicBezTo>
                    <a:cubicBezTo>
                      <a:pt x="0" y="39"/>
                      <a:pt x="18" y="46"/>
                      <a:pt x="35" y="3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2" name="Freeform 253"/>
              <p:cNvSpPr>
                <a:spLocks/>
              </p:cNvSpPr>
              <p:nvPr/>
            </p:nvSpPr>
            <p:spPr bwMode="auto">
              <a:xfrm>
                <a:off x="3925814" y="2637774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13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3" y="4"/>
                  </a:cxn>
                </a:cxnLst>
                <a:rect l="0" t="0" r="r" b="b"/>
                <a:pathLst>
                  <a:path w="62" h="39">
                    <a:moveTo>
                      <a:pt x="33" y="4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4"/>
                    </a:cubicBezTo>
                    <a:cubicBezTo>
                      <a:pt x="47" y="39"/>
                      <a:pt x="62" y="24"/>
                      <a:pt x="62" y="24"/>
                    </a:cubicBezTo>
                    <a:cubicBezTo>
                      <a:pt x="62" y="24"/>
                      <a:pt x="53" y="9"/>
                      <a:pt x="33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3" name="Freeform 254"/>
              <p:cNvSpPr>
                <a:spLocks/>
              </p:cNvSpPr>
              <p:nvPr/>
            </p:nvSpPr>
            <p:spPr bwMode="auto">
              <a:xfrm>
                <a:off x="3865237" y="2671969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0" y="13"/>
                  </a:cxn>
                  <a:cxn ang="0">
                    <a:pos x="28" y="35"/>
                  </a:cxn>
                  <a:cxn ang="0">
                    <a:pos x="63" y="25"/>
                  </a:cxn>
                  <a:cxn ang="0">
                    <a:pos x="33" y="5"/>
                  </a:cxn>
                </a:cxnLst>
                <a:rect l="0" t="0" r="r" b="b"/>
                <a:pathLst>
                  <a:path w="63" h="39">
                    <a:moveTo>
                      <a:pt x="33" y="5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5"/>
                    </a:cubicBezTo>
                    <a:cubicBezTo>
                      <a:pt x="48" y="39"/>
                      <a:pt x="63" y="25"/>
                      <a:pt x="63" y="25"/>
                    </a:cubicBezTo>
                    <a:cubicBezTo>
                      <a:pt x="63" y="25"/>
                      <a:pt x="53" y="9"/>
                      <a:pt x="33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4" name="Freeform 255"/>
              <p:cNvSpPr>
                <a:spLocks/>
              </p:cNvSpPr>
              <p:nvPr/>
            </p:nvSpPr>
            <p:spPr bwMode="auto">
              <a:xfrm>
                <a:off x="3804659" y="2707963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7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30"/>
                      <a:pt x="27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2" y="9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5" name="Freeform 256"/>
              <p:cNvSpPr>
                <a:spLocks/>
              </p:cNvSpPr>
              <p:nvPr/>
            </p:nvSpPr>
            <p:spPr bwMode="auto">
              <a:xfrm>
                <a:off x="3962942" y="2518992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6" name="Freeform 257"/>
              <p:cNvSpPr>
                <a:spLocks/>
              </p:cNvSpPr>
              <p:nvPr/>
            </p:nvSpPr>
            <p:spPr bwMode="auto">
              <a:xfrm>
                <a:off x="3902365" y="2553187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6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6"/>
                      <a:pt x="34" y="36"/>
                    </a:cubicBezTo>
                    <a:cubicBezTo>
                      <a:pt x="39" y="16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7" name="Freeform 258"/>
              <p:cNvSpPr>
                <a:spLocks/>
              </p:cNvSpPr>
              <p:nvPr/>
            </p:nvSpPr>
            <p:spPr bwMode="auto">
              <a:xfrm>
                <a:off x="3841787" y="2589182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3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8" y="55"/>
                      <a:pt x="33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8" name="Freeform 259"/>
              <p:cNvSpPr>
                <a:spLocks/>
              </p:cNvSpPr>
              <p:nvPr/>
            </p:nvSpPr>
            <p:spPr bwMode="auto">
              <a:xfrm>
                <a:off x="3779256" y="2623376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9" name="Freeform 260"/>
              <p:cNvSpPr>
                <a:spLocks/>
              </p:cNvSpPr>
              <p:nvPr/>
            </p:nvSpPr>
            <p:spPr bwMode="auto">
              <a:xfrm>
                <a:off x="3749944" y="2729560"/>
                <a:ext cx="42990" cy="3239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4" y="19"/>
                  </a:cxn>
                  <a:cxn ang="0">
                    <a:pos x="25" y="6"/>
                  </a:cxn>
                  <a:cxn ang="0">
                    <a:pos x="21" y="0"/>
                  </a:cxn>
                </a:cxnLst>
                <a:rect l="0" t="0" r="r" b="b"/>
                <a:pathLst>
                  <a:path w="25" h="19">
                    <a:moveTo>
                      <a:pt x="2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6"/>
                      <a:pt x="3" y="17"/>
                      <a:pt x="4" y="19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0" name="Freeform 261"/>
              <p:cNvSpPr>
                <a:spLocks/>
              </p:cNvSpPr>
              <p:nvPr/>
            </p:nvSpPr>
            <p:spPr bwMode="auto">
              <a:xfrm>
                <a:off x="4316636" y="2151849"/>
                <a:ext cx="164145" cy="66590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47" y="41"/>
                  </a:cxn>
                  <a:cxn ang="0">
                    <a:pos x="93" y="28"/>
                  </a:cxn>
                  <a:cxn ang="0">
                    <a:pos x="93" y="0"/>
                  </a:cxn>
                  <a:cxn ang="0">
                    <a:pos x="47" y="16"/>
                  </a:cxn>
                </a:cxnLst>
                <a:rect l="0" t="0" r="r" b="b"/>
                <a:pathLst>
                  <a:path w="93" h="41">
                    <a:moveTo>
                      <a:pt x="47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22" y="41"/>
                      <a:pt x="47" y="41"/>
                    </a:cubicBezTo>
                    <a:cubicBezTo>
                      <a:pt x="72" y="41"/>
                      <a:pt x="93" y="28"/>
                      <a:pt x="93" y="28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1" name="Freeform 262"/>
              <p:cNvSpPr>
                <a:spLocks/>
              </p:cNvSpPr>
              <p:nvPr/>
            </p:nvSpPr>
            <p:spPr bwMode="auto">
              <a:xfrm>
                <a:off x="4275600" y="2079860"/>
                <a:ext cx="246218" cy="125981"/>
              </a:xfrm>
              <a:custGeom>
                <a:avLst/>
                <a:gdLst/>
                <a:ahLst/>
                <a:cxnLst>
                  <a:cxn ang="0">
                    <a:pos x="119" y="29"/>
                  </a:cxn>
                  <a:cxn ang="0">
                    <a:pos x="126" y="26"/>
                  </a:cxn>
                  <a:cxn ang="0">
                    <a:pos x="63" y="0"/>
                  </a:cxn>
                  <a:cxn ang="0">
                    <a:pos x="0" y="26"/>
                  </a:cxn>
                  <a:cxn ang="0">
                    <a:pos x="63" y="49"/>
                  </a:cxn>
                  <a:cxn ang="0">
                    <a:pos x="113" y="31"/>
                  </a:cxn>
                  <a:cxn ang="0">
                    <a:pos x="113" y="58"/>
                  </a:cxn>
                  <a:cxn ang="0">
                    <a:pos x="110" y="58"/>
                  </a:cxn>
                  <a:cxn ang="0">
                    <a:pos x="110" y="70"/>
                  </a:cxn>
                  <a:cxn ang="0">
                    <a:pos x="120" y="70"/>
                  </a:cxn>
                  <a:cxn ang="0">
                    <a:pos x="120" y="58"/>
                  </a:cxn>
                  <a:cxn ang="0">
                    <a:pos x="119" y="58"/>
                  </a:cxn>
                  <a:cxn ang="0">
                    <a:pos x="119" y="29"/>
                  </a:cxn>
                </a:cxnLst>
                <a:rect l="0" t="0" r="r" b="b"/>
                <a:pathLst>
                  <a:path w="126" h="70">
                    <a:moveTo>
                      <a:pt x="119" y="29"/>
                    </a:moveTo>
                    <a:lnTo>
                      <a:pt x="126" y="26"/>
                    </a:lnTo>
                    <a:lnTo>
                      <a:pt x="63" y="0"/>
                    </a:lnTo>
                    <a:lnTo>
                      <a:pt x="0" y="26"/>
                    </a:lnTo>
                    <a:lnTo>
                      <a:pt x="63" y="49"/>
                    </a:lnTo>
                    <a:lnTo>
                      <a:pt x="113" y="31"/>
                    </a:lnTo>
                    <a:lnTo>
                      <a:pt x="113" y="58"/>
                    </a:lnTo>
                    <a:lnTo>
                      <a:pt x="110" y="58"/>
                    </a:lnTo>
                    <a:lnTo>
                      <a:pt x="110" y="70"/>
                    </a:lnTo>
                    <a:lnTo>
                      <a:pt x="120" y="70"/>
                    </a:lnTo>
                    <a:lnTo>
                      <a:pt x="120" y="58"/>
                    </a:lnTo>
                    <a:lnTo>
                      <a:pt x="119" y="58"/>
                    </a:lnTo>
                    <a:lnTo>
                      <a:pt x="119" y="2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2" name="Freeform 263"/>
              <p:cNvSpPr>
                <a:spLocks noEditPoints="1"/>
              </p:cNvSpPr>
              <p:nvPr/>
            </p:nvSpPr>
            <p:spPr bwMode="auto">
              <a:xfrm>
                <a:off x="3714770" y="4972014"/>
                <a:ext cx="330245" cy="226765"/>
              </a:xfrm>
              <a:custGeom>
                <a:avLst/>
                <a:gdLst/>
                <a:ahLst/>
                <a:cxnLst>
                  <a:cxn ang="0">
                    <a:pos x="179" y="18"/>
                  </a:cxn>
                  <a:cxn ang="0">
                    <a:pos x="179" y="7"/>
                  </a:cxn>
                  <a:cxn ang="0">
                    <a:pos x="177" y="6"/>
                  </a:cxn>
                  <a:cxn ang="0">
                    <a:pos x="145" y="0"/>
                  </a:cxn>
                  <a:cxn ang="0">
                    <a:pos x="94" y="18"/>
                  </a:cxn>
                  <a:cxn ang="0">
                    <a:pos x="43" y="0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9" y="18"/>
                  </a:cxn>
                  <a:cxn ang="0">
                    <a:pos x="0" y="24"/>
                  </a:cxn>
                  <a:cxn ang="0">
                    <a:pos x="0" y="136"/>
                  </a:cxn>
                  <a:cxn ang="0">
                    <a:pos x="82" y="136"/>
                  </a:cxn>
                  <a:cxn ang="0">
                    <a:pos x="94" y="140"/>
                  </a:cxn>
                  <a:cxn ang="0">
                    <a:pos x="106" y="136"/>
                  </a:cxn>
                  <a:cxn ang="0">
                    <a:pos x="187" y="136"/>
                  </a:cxn>
                  <a:cxn ang="0">
                    <a:pos x="187" y="24"/>
                  </a:cxn>
                  <a:cxn ang="0">
                    <a:pos x="179" y="18"/>
                  </a:cxn>
                  <a:cxn ang="0">
                    <a:pos x="93" y="127"/>
                  </a:cxn>
                  <a:cxn ang="0">
                    <a:pos x="39" y="115"/>
                  </a:cxn>
                  <a:cxn ang="0">
                    <a:pos x="14" y="120"/>
                  </a:cxn>
                  <a:cxn ang="0">
                    <a:pos x="14" y="10"/>
                  </a:cxn>
                  <a:cxn ang="0">
                    <a:pos x="43" y="6"/>
                  </a:cxn>
                  <a:cxn ang="0">
                    <a:pos x="90" y="22"/>
                  </a:cxn>
                  <a:cxn ang="0">
                    <a:pos x="90" y="87"/>
                  </a:cxn>
                  <a:cxn ang="0">
                    <a:pos x="93" y="84"/>
                  </a:cxn>
                  <a:cxn ang="0">
                    <a:pos x="93" y="127"/>
                  </a:cxn>
                  <a:cxn ang="0">
                    <a:pos x="174" y="120"/>
                  </a:cxn>
                  <a:cxn ang="0">
                    <a:pos x="148" y="115"/>
                  </a:cxn>
                  <a:cxn ang="0">
                    <a:pos x="95" y="127"/>
                  </a:cxn>
                  <a:cxn ang="0">
                    <a:pos x="95" y="84"/>
                  </a:cxn>
                  <a:cxn ang="0">
                    <a:pos x="98" y="87"/>
                  </a:cxn>
                  <a:cxn ang="0">
                    <a:pos x="98" y="22"/>
                  </a:cxn>
                  <a:cxn ang="0">
                    <a:pos x="145" y="6"/>
                  </a:cxn>
                  <a:cxn ang="0">
                    <a:pos x="174" y="10"/>
                  </a:cxn>
                  <a:cxn ang="0">
                    <a:pos x="174" y="120"/>
                  </a:cxn>
                </a:cxnLst>
                <a:rect l="0" t="0" r="r" b="b"/>
                <a:pathLst>
                  <a:path w="187" h="140">
                    <a:moveTo>
                      <a:pt x="179" y="18"/>
                    </a:move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7" y="6"/>
                      <a:pt x="163" y="0"/>
                      <a:pt x="145" y="0"/>
                    </a:cubicBezTo>
                    <a:cubicBezTo>
                      <a:pt x="125" y="0"/>
                      <a:pt x="108" y="6"/>
                      <a:pt x="94" y="18"/>
                    </a:cubicBezTo>
                    <a:cubicBezTo>
                      <a:pt x="80" y="6"/>
                      <a:pt x="63" y="0"/>
                      <a:pt x="43" y="0"/>
                    </a:cubicBezTo>
                    <a:cubicBezTo>
                      <a:pt x="25" y="0"/>
                      <a:pt x="11" y="6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3" y="19"/>
                      <a:pt x="0" y="20"/>
                      <a:pt x="0" y="24"/>
                    </a:cubicBezTo>
                    <a:cubicBezTo>
                      <a:pt x="0" y="39"/>
                      <a:pt x="0" y="136"/>
                      <a:pt x="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5" y="138"/>
                      <a:pt x="89" y="140"/>
                      <a:pt x="94" y="140"/>
                    </a:cubicBezTo>
                    <a:cubicBezTo>
                      <a:pt x="99" y="140"/>
                      <a:pt x="103" y="138"/>
                      <a:pt x="106" y="136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7" y="136"/>
                      <a:pt x="187" y="29"/>
                      <a:pt x="187" y="24"/>
                    </a:cubicBezTo>
                    <a:cubicBezTo>
                      <a:pt x="187" y="21"/>
                      <a:pt x="184" y="19"/>
                      <a:pt x="179" y="18"/>
                    </a:cubicBezTo>
                    <a:close/>
                    <a:moveTo>
                      <a:pt x="93" y="127"/>
                    </a:moveTo>
                    <a:cubicBezTo>
                      <a:pt x="86" y="124"/>
                      <a:pt x="63" y="115"/>
                      <a:pt x="39" y="115"/>
                    </a:cubicBezTo>
                    <a:cubicBezTo>
                      <a:pt x="29" y="115"/>
                      <a:pt x="21" y="117"/>
                      <a:pt x="14" y="12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9"/>
                      <a:pt x="29" y="6"/>
                      <a:pt x="43" y="6"/>
                    </a:cubicBezTo>
                    <a:cubicBezTo>
                      <a:pt x="62" y="6"/>
                      <a:pt x="77" y="11"/>
                      <a:pt x="90" y="22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4"/>
                      <a:pt x="93" y="84"/>
                      <a:pt x="93" y="84"/>
                    </a:cubicBezTo>
                    <a:lnTo>
                      <a:pt x="93" y="127"/>
                    </a:lnTo>
                    <a:close/>
                    <a:moveTo>
                      <a:pt x="174" y="120"/>
                    </a:moveTo>
                    <a:cubicBezTo>
                      <a:pt x="166" y="116"/>
                      <a:pt x="158" y="115"/>
                      <a:pt x="148" y="115"/>
                    </a:cubicBezTo>
                    <a:cubicBezTo>
                      <a:pt x="124" y="115"/>
                      <a:pt x="102" y="124"/>
                      <a:pt x="95" y="127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11" y="11"/>
                      <a:pt x="126" y="6"/>
                      <a:pt x="145" y="6"/>
                    </a:cubicBezTo>
                    <a:cubicBezTo>
                      <a:pt x="158" y="6"/>
                      <a:pt x="170" y="9"/>
                      <a:pt x="174" y="10"/>
                    </a:cubicBezTo>
                    <a:lnTo>
                      <a:pt x="174" y="12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3" name="Freeform 264"/>
              <p:cNvSpPr>
                <a:spLocks/>
              </p:cNvSpPr>
              <p:nvPr/>
            </p:nvSpPr>
            <p:spPr bwMode="auto">
              <a:xfrm>
                <a:off x="3757760" y="4999010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4" name="Freeform 265"/>
              <p:cNvSpPr>
                <a:spLocks/>
              </p:cNvSpPr>
              <p:nvPr/>
            </p:nvSpPr>
            <p:spPr bwMode="auto">
              <a:xfrm>
                <a:off x="3757760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5" name="Freeform 266"/>
              <p:cNvSpPr>
                <a:spLocks/>
              </p:cNvSpPr>
              <p:nvPr/>
            </p:nvSpPr>
            <p:spPr bwMode="auto">
              <a:xfrm>
                <a:off x="3757760" y="5038604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4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4"/>
                      <a:pt x="54" y="18"/>
                      <a:pt x="54" y="18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6" name="Freeform 267"/>
              <p:cNvSpPr>
                <a:spLocks/>
              </p:cNvSpPr>
              <p:nvPr/>
            </p:nvSpPr>
            <p:spPr bwMode="auto">
              <a:xfrm>
                <a:off x="3757760" y="5058401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7" name="Freeform 268"/>
              <p:cNvSpPr>
                <a:spLocks/>
              </p:cNvSpPr>
              <p:nvPr/>
            </p:nvSpPr>
            <p:spPr bwMode="auto">
              <a:xfrm>
                <a:off x="3757760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8" name="Freeform 269"/>
              <p:cNvSpPr>
                <a:spLocks/>
              </p:cNvSpPr>
              <p:nvPr/>
            </p:nvSpPr>
            <p:spPr bwMode="auto">
              <a:xfrm>
                <a:off x="3757760" y="5096195"/>
                <a:ext cx="99660" cy="323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9" name="Freeform 270"/>
              <p:cNvSpPr>
                <a:spLocks/>
              </p:cNvSpPr>
              <p:nvPr/>
            </p:nvSpPr>
            <p:spPr bwMode="auto">
              <a:xfrm>
                <a:off x="3757760" y="5115992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0" name="Freeform 271"/>
              <p:cNvSpPr>
                <a:spLocks/>
              </p:cNvSpPr>
              <p:nvPr/>
            </p:nvSpPr>
            <p:spPr bwMode="auto">
              <a:xfrm>
                <a:off x="3904319" y="4999010"/>
                <a:ext cx="99660" cy="30595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  <a:cxn ang="0">
                    <a:pos x="2" y="19"/>
                  </a:cxn>
                </a:cxnLst>
                <a:rect l="0" t="0" r="r" b="b"/>
                <a:pathLst>
                  <a:path w="56" h="19">
                    <a:moveTo>
                      <a:pt x="2" y="19"/>
                    </a:moveTo>
                    <a:cubicBezTo>
                      <a:pt x="2" y="19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1" name="Freeform 272"/>
              <p:cNvSpPr>
                <a:spLocks/>
              </p:cNvSpPr>
              <p:nvPr/>
            </p:nvSpPr>
            <p:spPr bwMode="auto">
              <a:xfrm>
                <a:off x="3904319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2" name="Freeform 273"/>
              <p:cNvSpPr>
                <a:spLocks/>
              </p:cNvSpPr>
              <p:nvPr/>
            </p:nvSpPr>
            <p:spPr bwMode="auto">
              <a:xfrm>
                <a:off x="3904319" y="5038604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3904319" y="5060201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3904319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5" name="Freeform 276"/>
              <p:cNvSpPr>
                <a:spLocks/>
              </p:cNvSpPr>
              <p:nvPr/>
            </p:nvSpPr>
            <p:spPr bwMode="auto">
              <a:xfrm>
                <a:off x="3904319" y="5097995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6" name="Freeform 277"/>
              <p:cNvSpPr>
                <a:spLocks/>
              </p:cNvSpPr>
              <p:nvPr/>
            </p:nvSpPr>
            <p:spPr bwMode="auto">
              <a:xfrm>
                <a:off x="3904319" y="5117792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Freeform 278"/>
              <p:cNvSpPr>
                <a:spLocks noEditPoints="1"/>
              </p:cNvSpPr>
              <p:nvPr/>
            </p:nvSpPr>
            <p:spPr bwMode="auto">
              <a:xfrm>
                <a:off x="619457" y="3798595"/>
                <a:ext cx="263805" cy="235764"/>
              </a:xfrm>
              <a:custGeom>
                <a:avLst/>
                <a:gdLst/>
                <a:ahLst/>
                <a:cxnLst>
                  <a:cxn ang="0">
                    <a:pos x="48" y="110"/>
                  </a:cxn>
                  <a:cxn ang="0">
                    <a:pos x="116" y="42"/>
                  </a:cxn>
                  <a:cxn ang="0">
                    <a:pos x="135" y="0"/>
                  </a:cxn>
                  <a:cxn ang="0">
                    <a:pos x="92" y="16"/>
                  </a:cxn>
                  <a:cxn ang="0">
                    <a:pos x="23" y="83"/>
                  </a:cxn>
                  <a:cxn ang="0">
                    <a:pos x="22" y="83"/>
                  </a:cxn>
                  <a:cxn ang="0">
                    <a:pos x="0" y="106"/>
                  </a:cxn>
                  <a:cxn ang="0">
                    <a:pos x="27" y="131"/>
                  </a:cxn>
                  <a:cxn ang="0">
                    <a:pos x="48" y="110"/>
                  </a:cxn>
                  <a:cxn ang="0">
                    <a:pos x="48" y="110"/>
                  </a:cxn>
                  <a:cxn ang="0">
                    <a:pos x="27" y="121"/>
                  </a:cxn>
                  <a:cxn ang="0">
                    <a:pos x="10" y="106"/>
                  </a:cxn>
                  <a:cxn ang="0">
                    <a:pos x="18" y="98"/>
                  </a:cxn>
                  <a:cxn ang="0">
                    <a:pos x="35" y="114"/>
                  </a:cxn>
                  <a:cxn ang="0">
                    <a:pos x="27" y="121"/>
                  </a:cxn>
                  <a:cxn ang="0">
                    <a:pos x="111" y="43"/>
                  </a:cxn>
                  <a:cxn ang="0">
                    <a:pos x="112" y="29"/>
                  </a:cxn>
                  <a:cxn ang="0">
                    <a:pos x="102" y="31"/>
                  </a:cxn>
                  <a:cxn ang="0">
                    <a:pos x="103" y="21"/>
                  </a:cxn>
                  <a:cxn ang="0">
                    <a:pos x="91" y="21"/>
                  </a:cxn>
                  <a:cxn ang="0">
                    <a:pos x="93" y="18"/>
                  </a:cxn>
                  <a:cxn ang="0">
                    <a:pos x="118" y="10"/>
                  </a:cxn>
                  <a:cxn ang="0">
                    <a:pos x="124" y="16"/>
                  </a:cxn>
                  <a:cxn ang="0">
                    <a:pos x="113" y="40"/>
                  </a:cxn>
                  <a:cxn ang="0">
                    <a:pos x="111" y="43"/>
                  </a:cxn>
                </a:cxnLst>
                <a:rect l="0" t="0" r="r" b="b"/>
                <a:pathLst>
                  <a:path w="135" h="131">
                    <a:moveTo>
                      <a:pt x="48" y="110"/>
                    </a:moveTo>
                    <a:lnTo>
                      <a:pt x="116" y="42"/>
                    </a:lnTo>
                    <a:lnTo>
                      <a:pt x="135" y="0"/>
                    </a:lnTo>
                    <a:lnTo>
                      <a:pt x="92" y="16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0" y="106"/>
                    </a:lnTo>
                    <a:lnTo>
                      <a:pt x="27" y="131"/>
                    </a:lnTo>
                    <a:lnTo>
                      <a:pt x="48" y="110"/>
                    </a:lnTo>
                    <a:lnTo>
                      <a:pt x="48" y="110"/>
                    </a:lnTo>
                    <a:close/>
                    <a:moveTo>
                      <a:pt x="27" y="121"/>
                    </a:moveTo>
                    <a:lnTo>
                      <a:pt x="10" y="106"/>
                    </a:lnTo>
                    <a:lnTo>
                      <a:pt x="18" y="98"/>
                    </a:lnTo>
                    <a:lnTo>
                      <a:pt x="35" y="114"/>
                    </a:lnTo>
                    <a:lnTo>
                      <a:pt x="27" y="121"/>
                    </a:lnTo>
                    <a:close/>
                    <a:moveTo>
                      <a:pt x="111" y="43"/>
                    </a:moveTo>
                    <a:lnTo>
                      <a:pt x="112" y="29"/>
                    </a:lnTo>
                    <a:lnTo>
                      <a:pt x="102" y="31"/>
                    </a:lnTo>
                    <a:lnTo>
                      <a:pt x="103" y="21"/>
                    </a:lnTo>
                    <a:lnTo>
                      <a:pt x="91" y="21"/>
                    </a:lnTo>
                    <a:lnTo>
                      <a:pt x="93" y="18"/>
                    </a:lnTo>
                    <a:lnTo>
                      <a:pt x="118" y="10"/>
                    </a:lnTo>
                    <a:lnTo>
                      <a:pt x="124" y="16"/>
                    </a:lnTo>
                    <a:lnTo>
                      <a:pt x="113" y="40"/>
                    </a:lnTo>
                    <a:lnTo>
                      <a:pt x="111" y="4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Freeform 279"/>
              <p:cNvSpPr>
                <a:spLocks/>
              </p:cNvSpPr>
              <p:nvPr/>
            </p:nvSpPr>
            <p:spPr bwMode="auto">
              <a:xfrm>
                <a:off x="4910686" y="4075752"/>
                <a:ext cx="54715" cy="55791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20" y="25"/>
                  </a:cxn>
                  <a:cxn ang="0">
                    <a:pos x="19" y="26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1" y="23"/>
                  </a:cxn>
                  <a:cxn ang="0">
                    <a:pos x="10" y="20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21" y="10"/>
                  </a:cxn>
                  <a:cxn ang="0">
                    <a:pos x="21" y="12"/>
                  </a:cxn>
                  <a:cxn ang="0">
                    <a:pos x="22" y="13"/>
                  </a:cxn>
                  <a:cxn ang="0">
                    <a:pos x="32" y="13"/>
                  </a:cxn>
                  <a:cxn ang="0">
                    <a:pos x="27" y="3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1" y="10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4" y="30"/>
                  </a:cxn>
                  <a:cxn ang="0">
                    <a:pos x="9" y="33"/>
                  </a:cxn>
                  <a:cxn ang="0">
                    <a:pos x="17" y="35"/>
                  </a:cxn>
                  <a:cxn ang="0">
                    <a:pos x="23" y="33"/>
                  </a:cxn>
                  <a:cxn ang="0">
                    <a:pos x="28" y="30"/>
                  </a:cxn>
                  <a:cxn ang="0">
                    <a:pos x="31" y="26"/>
                  </a:cxn>
                  <a:cxn ang="0">
                    <a:pos x="32" y="21"/>
                  </a:cxn>
                  <a:cxn ang="0">
                    <a:pos x="22" y="21"/>
                  </a:cxn>
                  <a:cxn ang="0">
                    <a:pos x="21" y="23"/>
                  </a:cxn>
                </a:cxnLst>
                <a:rect l="0" t="0" r="r" b="b"/>
                <a:pathLst>
                  <a:path w="32" h="35">
                    <a:moveTo>
                      <a:pt x="21" y="23"/>
                    </a:moveTo>
                    <a:cubicBezTo>
                      <a:pt x="21" y="24"/>
                      <a:pt x="21" y="24"/>
                      <a:pt x="20" y="25"/>
                    </a:cubicBezTo>
                    <a:cubicBezTo>
                      <a:pt x="20" y="25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5" y="26"/>
                      <a:pt x="14" y="26"/>
                      <a:pt x="13" y="26"/>
                    </a:cubicBezTo>
                    <a:cubicBezTo>
                      <a:pt x="12" y="25"/>
                      <a:pt x="12" y="24"/>
                      <a:pt x="11" y="23"/>
                    </a:cubicBezTo>
                    <a:cubicBezTo>
                      <a:pt x="11" y="23"/>
                      <a:pt x="10" y="22"/>
                      <a:pt x="10" y="20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3"/>
                      <a:pt x="11" y="12"/>
                      <a:pt x="11" y="11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7" y="8"/>
                      <a:pt x="18" y="8"/>
                      <a:pt x="19" y="9"/>
                    </a:cubicBezTo>
                    <a:cubicBezTo>
                      <a:pt x="20" y="9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30" y="5"/>
                      <a:pt x="27" y="3"/>
                    </a:cubicBezTo>
                    <a:cubicBezTo>
                      <a:pt x="25" y="1"/>
                      <a:pt x="21" y="0"/>
                      <a:pt x="17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6" y="3"/>
                      <a:pt x="4" y="4"/>
                    </a:cubicBezTo>
                    <a:cubicBezTo>
                      <a:pt x="3" y="6"/>
                      <a:pt x="2" y="8"/>
                      <a:pt x="1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1" y="26"/>
                      <a:pt x="3" y="28"/>
                      <a:pt x="4" y="30"/>
                    </a:cubicBezTo>
                    <a:cubicBezTo>
                      <a:pt x="5" y="31"/>
                      <a:pt x="7" y="32"/>
                      <a:pt x="9" y="33"/>
                    </a:cubicBezTo>
                    <a:cubicBezTo>
                      <a:pt x="11" y="34"/>
                      <a:pt x="14" y="35"/>
                      <a:pt x="17" y="35"/>
                    </a:cubicBezTo>
                    <a:cubicBezTo>
                      <a:pt x="19" y="35"/>
                      <a:pt x="21" y="34"/>
                      <a:pt x="23" y="33"/>
                    </a:cubicBezTo>
                    <a:cubicBezTo>
                      <a:pt x="25" y="33"/>
                      <a:pt x="27" y="32"/>
                      <a:pt x="28" y="30"/>
                    </a:cubicBezTo>
                    <a:cubicBezTo>
                      <a:pt x="29" y="29"/>
                      <a:pt x="30" y="27"/>
                      <a:pt x="31" y="26"/>
                    </a:cubicBezTo>
                    <a:cubicBezTo>
                      <a:pt x="32" y="24"/>
                      <a:pt x="32" y="22"/>
                      <a:pt x="3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1" y="22"/>
                      <a:pt x="21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9" name="Freeform 280"/>
              <p:cNvSpPr>
                <a:spLocks noEditPoints="1"/>
              </p:cNvSpPr>
              <p:nvPr/>
            </p:nvSpPr>
            <p:spPr bwMode="auto">
              <a:xfrm>
                <a:off x="4883329" y="4046957"/>
                <a:ext cx="117247" cy="10978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0" y="61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7" y="8"/>
                  </a:cxn>
                  <a:cxn ang="0">
                    <a:pos x="52" y="8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8"/>
                  </a:cxn>
                </a:cxnLst>
                <a:rect l="0" t="0" r="r" b="b"/>
                <a:pathLst>
                  <a:path w="60" h="61">
                    <a:moveTo>
                      <a:pt x="0" y="61"/>
                    </a:moveTo>
                    <a:lnTo>
                      <a:pt x="60" y="61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  <a:moveTo>
                      <a:pt x="7" y="8"/>
                    </a:moveTo>
                    <a:lnTo>
                      <a:pt x="52" y="8"/>
                    </a:lnTo>
                    <a:lnTo>
                      <a:pt x="52" y="54"/>
                    </a:lnTo>
                    <a:lnTo>
                      <a:pt x="7" y="54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0" name="Freeform 281"/>
              <p:cNvSpPr>
                <a:spLocks noEditPoints="1"/>
              </p:cNvSpPr>
              <p:nvPr/>
            </p:nvSpPr>
            <p:spPr bwMode="auto">
              <a:xfrm>
                <a:off x="5027933" y="4066754"/>
                <a:ext cx="37128" cy="4679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26"/>
                  </a:cxn>
                  <a:cxn ang="0">
                    <a:pos x="6" y="25"/>
                  </a:cxn>
                  <a:cxn ang="0">
                    <a:pos x="7" y="21"/>
                  </a:cxn>
                  <a:cxn ang="0">
                    <a:pos x="13" y="18"/>
                  </a:cxn>
                  <a:cxn ang="0">
                    <a:pos x="14" y="22"/>
                  </a:cxn>
                  <a:cxn ang="0">
                    <a:pos x="19" y="19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15"/>
                  </a:cxn>
                  <a:cxn ang="0">
                    <a:pos x="8" y="16"/>
                  </a:cxn>
                </a:cxnLst>
                <a:rect l="0" t="0" r="r" b="b"/>
                <a:pathLst>
                  <a:path w="19" h="26">
                    <a:moveTo>
                      <a:pt x="7" y="2"/>
                    </a:moveTo>
                    <a:lnTo>
                      <a:pt x="0" y="26"/>
                    </a:lnTo>
                    <a:lnTo>
                      <a:pt x="6" y="25"/>
                    </a:lnTo>
                    <a:lnTo>
                      <a:pt x="7" y="21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9" y="19"/>
                    </a:lnTo>
                    <a:lnTo>
                      <a:pt x="13" y="0"/>
                    </a:lnTo>
                    <a:lnTo>
                      <a:pt x="7" y="2"/>
                    </a:lnTo>
                    <a:close/>
                    <a:moveTo>
                      <a:pt x="8" y="16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2" y="15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1" name="Freeform 282"/>
              <p:cNvSpPr>
                <a:spLocks noEditPoints="1"/>
              </p:cNvSpPr>
              <p:nvPr/>
            </p:nvSpPr>
            <p:spPr bwMode="auto">
              <a:xfrm>
                <a:off x="5215528" y="4012762"/>
                <a:ext cx="72302" cy="13497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5"/>
                  </a:cxn>
                  <a:cxn ang="0">
                    <a:pos x="0" y="75"/>
                  </a:cxn>
                  <a:cxn ang="0">
                    <a:pos x="37" y="61"/>
                  </a:cxn>
                  <a:cxn ang="0">
                    <a:pos x="37" y="0"/>
                  </a:cxn>
                  <a:cxn ang="0">
                    <a:pos x="7" y="65"/>
                  </a:cxn>
                  <a:cxn ang="0">
                    <a:pos x="7" y="19"/>
                  </a:cxn>
                  <a:cxn ang="0">
                    <a:pos x="30" y="11"/>
                  </a:cxn>
                  <a:cxn ang="0">
                    <a:pos x="30" y="56"/>
                  </a:cxn>
                  <a:cxn ang="0">
                    <a:pos x="7" y="65"/>
                  </a:cxn>
                </a:cxnLst>
                <a:rect l="0" t="0" r="r" b="b"/>
                <a:pathLst>
                  <a:path w="37" h="75">
                    <a:moveTo>
                      <a:pt x="37" y="0"/>
                    </a:moveTo>
                    <a:lnTo>
                      <a:pt x="0" y="15"/>
                    </a:lnTo>
                    <a:lnTo>
                      <a:pt x="0" y="75"/>
                    </a:lnTo>
                    <a:lnTo>
                      <a:pt x="37" y="61"/>
                    </a:lnTo>
                    <a:lnTo>
                      <a:pt x="37" y="0"/>
                    </a:lnTo>
                    <a:close/>
                    <a:moveTo>
                      <a:pt x="7" y="65"/>
                    </a:moveTo>
                    <a:lnTo>
                      <a:pt x="7" y="19"/>
                    </a:lnTo>
                    <a:lnTo>
                      <a:pt x="30" y="11"/>
                    </a:lnTo>
                    <a:lnTo>
                      <a:pt x="30" y="56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2" name="Freeform 283"/>
              <p:cNvSpPr>
                <a:spLocks noEditPoints="1"/>
              </p:cNvSpPr>
              <p:nvPr/>
            </p:nvSpPr>
            <p:spPr bwMode="auto">
              <a:xfrm>
                <a:off x="5119776" y="4068554"/>
                <a:ext cx="54715" cy="53992"/>
              </a:xfrm>
              <a:custGeom>
                <a:avLst/>
                <a:gdLst/>
                <a:ahLst/>
                <a:cxnLst>
                  <a:cxn ang="0">
                    <a:pos x="24" y="33"/>
                  </a:cxn>
                  <a:cxn ang="0">
                    <a:pos x="27" y="31"/>
                  </a:cxn>
                  <a:cxn ang="0">
                    <a:pos x="30" y="28"/>
                  </a:cxn>
                  <a:cxn ang="0">
                    <a:pos x="31" y="23"/>
                  </a:cxn>
                  <a:cxn ang="0">
                    <a:pos x="31" y="20"/>
                  </a:cxn>
                  <a:cxn ang="0">
                    <a:pos x="29" y="18"/>
                  </a:cxn>
                  <a:cxn ang="0">
                    <a:pos x="28" y="16"/>
                  </a:cxn>
                  <a:cxn ang="0">
                    <a:pos x="25" y="15"/>
                  </a:cxn>
                  <a:cxn ang="0">
                    <a:pos x="28" y="12"/>
                  </a:cxn>
                  <a:cxn ang="0">
                    <a:pos x="29" y="8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9" y="33"/>
                  </a:cxn>
                  <a:cxn ang="0">
                    <a:pos x="24" y="33"/>
                  </a:cxn>
                  <a:cxn ang="0">
                    <a:pos x="11" y="8"/>
                  </a:cxn>
                  <a:cxn ang="0">
                    <a:pos x="16" y="8"/>
                  </a:cxn>
                  <a:cxn ang="0">
                    <a:pos x="19" y="8"/>
                  </a:cxn>
                  <a:cxn ang="0">
                    <a:pos x="20" y="10"/>
                  </a:cxn>
                  <a:cxn ang="0">
                    <a:pos x="19" y="12"/>
                  </a:cxn>
                  <a:cxn ang="0">
                    <a:pos x="16" y="13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7" y="25"/>
                  </a:cxn>
                  <a:cxn ang="0">
                    <a:pos x="11" y="25"/>
                  </a:cxn>
                  <a:cxn ang="0">
                    <a:pos x="11" y="19"/>
                  </a:cxn>
                  <a:cxn ang="0">
                    <a:pos x="17" y="19"/>
                  </a:cxn>
                  <a:cxn ang="0">
                    <a:pos x="21" y="22"/>
                  </a:cxn>
                  <a:cxn ang="0">
                    <a:pos x="20" y="24"/>
                  </a:cxn>
                  <a:cxn ang="0">
                    <a:pos x="20" y="25"/>
                  </a:cxn>
                  <a:cxn ang="0">
                    <a:pos x="18" y="25"/>
                  </a:cxn>
                  <a:cxn ang="0">
                    <a:pos x="17" y="25"/>
                  </a:cxn>
                </a:cxnLst>
                <a:rect l="0" t="0" r="r" b="b"/>
                <a:pathLst>
                  <a:path w="31" h="33">
                    <a:moveTo>
                      <a:pt x="24" y="33"/>
                    </a:moveTo>
                    <a:cubicBezTo>
                      <a:pt x="25" y="32"/>
                      <a:pt x="26" y="32"/>
                      <a:pt x="27" y="31"/>
                    </a:cubicBezTo>
                    <a:cubicBezTo>
                      <a:pt x="29" y="30"/>
                      <a:pt x="29" y="29"/>
                      <a:pt x="30" y="28"/>
                    </a:cubicBezTo>
                    <a:cubicBezTo>
                      <a:pt x="31" y="26"/>
                      <a:pt x="31" y="25"/>
                      <a:pt x="31" y="23"/>
                    </a:cubicBezTo>
                    <a:cubicBezTo>
                      <a:pt x="31" y="22"/>
                      <a:pt x="31" y="21"/>
                      <a:pt x="31" y="20"/>
                    </a:cubicBezTo>
                    <a:cubicBezTo>
                      <a:pt x="30" y="19"/>
                      <a:pt x="30" y="18"/>
                      <a:pt x="29" y="18"/>
                    </a:cubicBezTo>
                    <a:cubicBezTo>
                      <a:pt x="29" y="17"/>
                      <a:pt x="28" y="16"/>
                      <a:pt x="28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7" y="14"/>
                      <a:pt x="28" y="13"/>
                      <a:pt x="28" y="12"/>
                    </a:cubicBezTo>
                    <a:cubicBezTo>
                      <a:pt x="29" y="11"/>
                      <a:pt x="29" y="10"/>
                      <a:pt x="29" y="8"/>
                    </a:cubicBezTo>
                    <a:cubicBezTo>
                      <a:pt x="29" y="7"/>
                      <a:pt x="29" y="6"/>
                      <a:pt x="29" y="5"/>
                    </a:cubicBezTo>
                    <a:cubicBezTo>
                      <a:pt x="29" y="4"/>
                      <a:pt x="28" y="4"/>
                      <a:pt x="27" y="3"/>
                    </a:cubicBezTo>
                    <a:cubicBezTo>
                      <a:pt x="27" y="2"/>
                      <a:pt x="26" y="1"/>
                      <a:pt x="24" y="1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3"/>
                      <a:pt x="24" y="33"/>
                    </a:cubicBezTo>
                    <a:close/>
                    <a:moveTo>
                      <a:pt x="11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0" y="11"/>
                      <a:pt x="19" y="12"/>
                      <a:pt x="19" y="12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11" y="8"/>
                    </a:lnTo>
                    <a:close/>
                    <a:moveTo>
                      <a:pt x="17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0" y="19"/>
                      <a:pt x="21" y="20"/>
                      <a:pt x="21" y="22"/>
                    </a:cubicBezTo>
                    <a:cubicBezTo>
                      <a:pt x="21" y="23"/>
                      <a:pt x="21" y="23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8" y="25"/>
                      <a:pt x="17" y="25"/>
                      <a:pt x="17" y="2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3" name="Freeform 284"/>
              <p:cNvSpPr>
                <a:spLocks/>
              </p:cNvSpPr>
              <p:nvPr/>
            </p:nvSpPr>
            <p:spPr bwMode="auto">
              <a:xfrm>
                <a:off x="5233115" y="4059555"/>
                <a:ext cx="37128" cy="43193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3" y="18"/>
                  </a:cxn>
                  <a:cxn ang="0">
                    <a:pos x="12" y="19"/>
                  </a:cxn>
                  <a:cxn ang="0">
                    <a:pos x="11" y="20"/>
                  </a:cxn>
                  <a:cxn ang="0">
                    <a:pos x="9" y="20"/>
                  </a:cxn>
                  <a:cxn ang="0">
                    <a:pos x="8" y="19"/>
                  </a:cxn>
                  <a:cxn ang="0">
                    <a:pos x="7" y="17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8" y="10"/>
                  </a:cxn>
                  <a:cxn ang="0">
                    <a:pos x="9" y="8"/>
                  </a:cxn>
                  <a:cxn ang="0">
                    <a:pos x="11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20" y="8"/>
                  </a:cxn>
                  <a:cxn ang="0">
                    <a:pos x="18" y="1"/>
                  </a:cxn>
                  <a:cxn ang="0">
                    <a:pos x="11" y="1"/>
                  </a:cxn>
                  <a:cxn ang="0">
                    <a:pos x="7" y="3"/>
                  </a:cxn>
                  <a:cxn ang="0">
                    <a:pos x="3" y="6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5" y="24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1" y="13"/>
                  </a:cxn>
                  <a:cxn ang="0">
                    <a:pos x="14" y="15"/>
                  </a:cxn>
                  <a:cxn ang="0">
                    <a:pos x="14" y="17"/>
                  </a:cxn>
                </a:cxnLst>
                <a:rect l="0" t="0" r="r" b="b"/>
                <a:pathLst>
                  <a:path w="21" h="27">
                    <a:moveTo>
                      <a:pt x="14" y="17"/>
                    </a:moveTo>
                    <a:cubicBezTo>
                      <a:pt x="14" y="17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4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9" y="3"/>
                      <a:pt x="18" y="1"/>
                    </a:cubicBezTo>
                    <a:cubicBezTo>
                      <a:pt x="16" y="0"/>
                      <a:pt x="14" y="0"/>
                      <a:pt x="11" y="1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8"/>
                      <a:pt x="2" y="9"/>
                      <a:pt x="1" y="11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8"/>
                      <a:pt x="1" y="20"/>
                      <a:pt x="1" y="21"/>
                    </a:cubicBezTo>
                    <a:cubicBezTo>
                      <a:pt x="2" y="23"/>
                      <a:pt x="2" y="24"/>
                      <a:pt x="3" y="25"/>
                    </a:cubicBezTo>
                    <a:cubicBezTo>
                      <a:pt x="4" y="25"/>
                      <a:pt x="5" y="26"/>
                      <a:pt x="7" y="26"/>
                    </a:cubicBezTo>
                    <a:cubicBezTo>
                      <a:pt x="8" y="27"/>
                      <a:pt x="9" y="26"/>
                      <a:pt x="11" y="26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6" y="23"/>
                      <a:pt x="17" y="22"/>
                      <a:pt x="18" y="21"/>
                    </a:cubicBezTo>
                    <a:cubicBezTo>
                      <a:pt x="19" y="19"/>
                      <a:pt x="19" y="18"/>
                      <a:pt x="20" y="17"/>
                    </a:cubicBezTo>
                    <a:cubicBezTo>
                      <a:pt x="20" y="16"/>
                      <a:pt x="21" y="14"/>
                      <a:pt x="21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4" name="Freeform 285"/>
              <p:cNvSpPr>
                <a:spLocks/>
              </p:cNvSpPr>
              <p:nvPr/>
            </p:nvSpPr>
            <p:spPr bwMode="auto">
              <a:xfrm>
                <a:off x="5164721" y="4007363"/>
                <a:ext cx="115293" cy="2339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3"/>
                  </a:cxn>
                  <a:cxn ang="0">
                    <a:pos x="24" y="13"/>
                  </a:cxn>
                  <a:cxn ang="0">
                    <a:pos x="59" y="1"/>
                  </a:cxn>
                  <a:cxn ang="0">
                    <a:pos x="36" y="0"/>
                  </a:cxn>
                </a:cxnLst>
                <a:rect l="0" t="0" r="r" b="b"/>
                <a:pathLst>
                  <a:path w="59" h="13">
                    <a:moveTo>
                      <a:pt x="36" y="0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5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5" name="Freeform 286"/>
              <p:cNvSpPr>
                <a:spLocks noEditPoints="1"/>
              </p:cNvSpPr>
              <p:nvPr/>
            </p:nvSpPr>
            <p:spPr bwMode="auto">
              <a:xfrm>
                <a:off x="4992759" y="3931775"/>
                <a:ext cx="117247" cy="1079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7"/>
                  </a:cxn>
                  <a:cxn ang="0">
                    <a:pos x="52" y="7"/>
                  </a:cxn>
                  <a:cxn ang="0">
                    <a:pos x="52" y="54"/>
                  </a:cxn>
                </a:cxnLst>
                <a:rect l="0" t="0" r="r" b="b"/>
                <a:pathLst>
                  <a:path w="60" h="60">
                    <a:moveTo>
                      <a:pt x="60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close/>
                    <a:moveTo>
                      <a:pt x="52" y="54"/>
                    </a:moveTo>
                    <a:lnTo>
                      <a:pt x="7" y="54"/>
                    </a:lnTo>
                    <a:lnTo>
                      <a:pt x="7" y="7"/>
                    </a:lnTo>
                    <a:lnTo>
                      <a:pt x="52" y="7"/>
                    </a:lnTo>
                    <a:lnTo>
                      <a:pt x="52" y="5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6" name="Freeform 287"/>
              <p:cNvSpPr>
                <a:spLocks noEditPoints="1"/>
              </p:cNvSpPr>
              <p:nvPr/>
            </p:nvSpPr>
            <p:spPr bwMode="auto">
              <a:xfrm>
                <a:off x="5121730" y="3906579"/>
                <a:ext cx="70348" cy="13497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6" y="60"/>
                  </a:cxn>
                  <a:cxn ang="0">
                    <a:pos x="36" y="0"/>
                  </a:cxn>
                  <a:cxn ang="0">
                    <a:pos x="0" y="14"/>
                  </a:cxn>
                  <a:cxn ang="0">
                    <a:pos x="0" y="75"/>
                  </a:cxn>
                  <a:cxn ang="0">
                    <a:pos x="29" y="11"/>
                  </a:cxn>
                  <a:cxn ang="0">
                    <a:pos x="29" y="56"/>
                  </a:cxn>
                  <a:cxn ang="0">
                    <a:pos x="7" y="64"/>
                  </a:cxn>
                  <a:cxn ang="0">
                    <a:pos x="7" y="19"/>
                  </a:cxn>
                  <a:cxn ang="0">
                    <a:pos x="29" y="11"/>
                  </a:cxn>
                </a:cxnLst>
                <a:rect l="0" t="0" r="r" b="b"/>
                <a:pathLst>
                  <a:path w="36" h="75">
                    <a:moveTo>
                      <a:pt x="0" y="75"/>
                    </a:moveTo>
                    <a:lnTo>
                      <a:pt x="36" y="60"/>
                    </a:lnTo>
                    <a:lnTo>
                      <a:pt x="36" y="0"/>
                    </a:lnTo>
                    <a:lnTo>
                      <a:pt x="0" y="14"/>
                    </a:lnTo>
                    <a:lnTo>
                      <a:pt x="0" y="75"/>
                    </a:lnTo>
                    <a:close/>
                    <a:moveTo>
                      <a:pt x="29" y="11"/>
                    </a:moveTo>
                    <a:lnTo>
                      <a:pt x="29" y="56"/>
                    </a:lnTo>
                    <a:lnTo>
                      <a:pt x="7" y="64"/>
                    </a:lnTo>
                    <a:lnTo>
                      <a:pt x="7" y="19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7" name="Freeform 288"/>
              <p:cNvSpPr>
                <a:spLocks/>
              </p:cNvSpPr>
              <p:nvPr/>
            </p:nvSpPr>
            <p:spPr bwMode="auto">
              <a:xfrm>
                <a:off x="4992759" y="3901179"/>
                <a:ext cx="193457" cy="2339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64" y="13"/>
                  </a:cxn>
                  <a:cxn ang="0">
                    <a:pos x="99" y="0"/>
                  </a:cxn>
                </a:cxnLst>
                <a:rect l="0" t="0" r="r" b="b"/>
                <a:pathLst>
                  <a:path w="99" h="13">
                    <a:moveTo>
                      <a:pt x="99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64" y="1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8" name="Freeform 289"/>
              <p:cNvSpPr>
                <a:spLocks noEditPoints="1"/>
              </p:cNvSpPr>
              <p:nvPr/>
            </p:nvSpPr>
            <p:spPr bwMode="auto">
              <a:xfrm>
                <a:off x="5024025" y="3956971"/>
                <a:ext cx="60577" cy="53992"/>
              </a:xfrm>
              <a:custGeom>
                <a:avLst/>
                <a:gdLst/>
                <a:ahLst/>
                <a:cxnLst>
                  <a:cxn ang="0">
                    <a:pos x="10" y="26"/>
                  </a:cxn>
                  <a:cxn ang="0">
                    <a:pos x="20" y="26"/>
                  </a:cxn>
                  <a:cxn ang="0">
                    <a:pos x="22" y="30"/>
                  </a:cxn>
                  <a:cxn ang="0">
                    <a:pos x="31" y="3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30"/>
                  </a:cxn>
                  <a:cxn ang="0">
                    <a:pos x="9" y="30"/>
                  </a:cxn>
                  <a:cxn ang="0">
                    <a:pos x="10" y="2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8" y="19"/>
                  </a:cxn>
                  <a:cxn ang="0">
                    <a:pos x="13" y="19"/>
                  </a:cxn>
                  <a:cxn ang="0">
                    <a:pos x="16" y="10"/>
                  </a:cxn>
                </a:cxnLst>
                <a:rect l="0" t="0" r="r" b="b"/>
                <a:pathLst>
                  <a:path w="31" h="30">
                    <a:moveTo>
                      <a:pt x="10" y="26"/>
                    </a:moveTo>
                    <a:lnTo>
                      <a:pt x="20" y="26"/>
                    </a:lnTo>
                    <a:lnTo>
                      <a:pt x="22" y="30"/>
                    </a:lnTo>
                    <a:lnTo>
                      <a:pt x="31" y="3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30"/>
                    </a:lnTo>
                    <a:lnTo>
                      <a:pt x="9" y="30"/>
                    </a:lnTo>
                    <a:lnTo>
                      <a:pt x="10" y="26"/>
                    </a:lnTo>
                    <a:close/>
                    <a:moveTo>
                      <a:pt x="16" y="10"/>
                    </a:moveTo>
                    <a:lnTo>
                      <a:pt x="16" y="10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9" name="Freeform 290"/>
              <p:cNvSpPr>
                <a:spLocks noEditPoints="1"/>
              </p:cNvSpPr>
              <p:nvPr/>
            </p:nvSpPr>
            <p:spPr bwMode="auto">
              <a:xfrm>
                <a:off x="5145180" y="3953371"/>
                <a:ext cx="31266" cy="44993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6" y="21"/>
                  </a:cxn>
                  <a:cxn ang="0">
                    <a:pos x="18" y="18"/>
                  </a:cxn>
                  <a:cxn ang="0">
                    <a:pos x="18" y="15"/>
                  </a:cxn>
                  <a:cxn ang="0">
                    <a:pos x="18" y="12"/>
                  </a:cxn>
                  <a:cxn ang="0">
                    <a:pos x="17" y="11"/>
                  </a:cxn>
                  <a:cxn ang="0">
                    <a:pos x="16" y="10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7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0" y="4"/>
                  </a:cxn>
                  <a:cxn ang="0">
                    <a:pos x="0" y="28"/>
                  </a:cxn>
                  <a:cxn ang="0">
                    <a:pos x="11" y="24"/>
                  </a:cxn>
                  <a:cxn ang="0">
                    <a:pos x="14" y="23"/>
                  </a:cxn>
                  <a:cxn ang="0">
                    <a:pos x="6" y="8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9" y="10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10" y="19"/>
                  </a:cxn>
                  <a:cxn ang="0">
                    <a:pos x="6" y="20"/>
                  </a:cxn>
                  <a:cxn ang="0">
                    <a:pos x="6" y="16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2" y="17"/>
                  </a:cxn>
                  <a:cxn ang="0">
                    <a:pos x="11" y="18"/>
                  </a:cxn>
                  <a:cxn ang="0">
                    <a:pos x="11" y="19"/>
                  </a:cxn>
                  <a:cxn ang="0">
                    <a:pos x="10" y="19"/>
                  </a:cxn>
                </a:cxnLst>
                <a:rect l="0" t="0" r="r" b="b"/>
                <a:pathLst>
                  <a:path w="18" h="28">
                    <a:moveTo>
                      <a:pt x="14" y="23"/>
                    </a:moveTo>
                    <a:cubicBezTo>
                      <a:pt x="15" y="22"/>
                      <a:pt x="15" y="21"/>
                      <a:pt x="16" y="21"/>
                    </a:cubicBezTo>
                    <a:cubicBezTo>
                      <a:pt x="17" y="20"/>
                      <a:pt x="17" y="19"/>
                      <a:pt x="18" y="18"/>
                    </a:cubicBezTo>
                    <a:cubicBezTo>
                      <a:pt x="18" y="17"/>
                      <a:pt x="18" y="16"/>
                      <a:pt x="18" y="15"/>
                    </a:cubicBezTo>
                    <a:cubicBezTo>
                      <a:pt x="18" y="14"/>
                      <a:pt x="18" y="13"/>
                      <a:pt x="18" y="12"/>
                    </a:cubicBezTo>
                    <a:cubicBezTo>
                      <a:pt x="18" y="12"/>
                      <a:pt x="18" y="11"/>
                      <a:pt x="17" y="11"/>
                    </a:cubicBezTo>
                    <a:cubicBezTo>
                      <a:pt x="17" y="11"/>
                      <a:pt x="17" y="10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6" y="9"/>
                      <a:pt x="16" y="8"/>
                      <a:pt x="17" y="7"/>
                    </a:cubicBezTo>
                    <a:cubicBezTo>
                      <a:pt x="17" y="7"/>
                      <a:pt x="17" y="6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3" y="23"/>
                      <a:pt x="14" y="23"/>
                    </a:cubicBezTo>
                    <a:close/>
                    <a:moveTo>
                      <a:pt x="6" y="8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6"/>
                      <a:pt x="11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6" y="11"/>
                      <a:pt x="6" y="11"/>
                      <a:pt x="6" y="11"/>
                    </a:cubicBezTo>
                    <a:lnTo>
                      <a:pt x="6" y="8"/>
                    </a:lnTo>
                    <a:close/>
                    <a:moveTo>
                      <a:pt x="10" y="19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4"/>
                      <a:pt x="12" y="15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0" name="Freeform 291"/>
              <p:cNvSpPr>
                <a:spLocks noEditPoints="1"/>
              </p:cNvSpPr>
              <p:nvPr/>
            </p:nvSpPr>
            <p:spPr bwMode="auto">
              <a:xfrm>
                <a:off x="5086556" y="4039758"/>
                <a:ext cx="117247" cy="107983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4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26" y="0"/>
                  </a:cxn>
                  <a:cxn ang="0">
                    <a:pos x="15" y="4"/>
                  </a:cxn>
                  <a:cxn ang="0">
                    <a:pos x="53" y="52"/>
                  </a:cxn>
                  <a:cxn ang="0">
                    <a:pos x="7" y="52"/>
                  </a:cxn>
                  <a:cxn ang="0">
                    <a:pos x="7" y="7"/>
                  </a:cxn>
                  <a:cxn ang="0">
                    <a:pos x="53" y="7"/>
                  </a:cxn>
                  <a:cxn ang="0">
                    <a:pos x="53" y="52"/>
                  </a:cxn>
                </a:cxnLst>
                <a:rect l="0" t="0" r="r" b="b"/>
                <a:pathLst>
                  <a:path w="60" h="60">
                    <a:moveTo>
                      <a:pt x="15" y="4"/>
                    </a:moveTo>
                    <a:lnTo>
                      <a:pt x="0" y="4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lnTo>
                      <a:pt x="26" y="0"/>
                    </a:lnTo>
                    <a:lnTo>
                      <a:pt x="15" y="4"/>
                    </a:lnTo>
                    <a:close/>
                    <a:moveTo>
                      <a:pt x="53" y="52"/>
                    </a:moveTo>
                    <a:lnTo>
                      <a:pt x="7" y="52"/>
                    </a:lnTo>
                    <a:lnTo>
                      <a:pt x="7" y="7"/>
                    </a:lnTo>
                    <a:lnTo>
                      <a:pt x="53" y="7"/>
                    </a:lnTo>
                    <a:lnTo>
                      <a:pt x="53" y="5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1" name="Freeform 292"/>
              <p:cNvSpPr>
                <a:spLocks/>
              </p:cNvSpPr>
              <p:nvPr/>
            </p:nvSpPr>
            <p:spPr bwMode="auto">
              <a:xfrm>
                <a:off x="4883329" y="4016362"/>
                <a:ext cx="103568" cy="2339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53" y="13"/>
                  </a:cxn>
                  <a:cxn ang="0">
                    <a:pos x="53" y="0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53" y="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2" name="Freeform 293"/>
              <p:cNvSpPr>
                <a:spLocks/>
              </p:cNvSpPr>
              <p:nvPr/>
            </p:nvSpPr>
            <p:spPr bwMode="auto">
              <a:xfrm>
                <a:off x="5012300" y="4046957"/>
                <a:ext cx="70348" cy="10978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42"/>
                  </a:cxn>
                  <a:cxn ang="0">
                    <a:pos x="7" y="5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36" y="47"/>
                  </a:cxn>
                  <a:cxn ang="0">
                    <a:pos x="36" y="0"/>
                  </a:cxn>
                  <a:cxn ang="0">
                    <a:pos x="29" y="0"/>
                  </a:cxn>
                </a:cxnLst>
                <a:rect l="0" t="0" r="r" b="b"/>
                <a:pathLst>
                  <a:path w="36" h="61">
                    <a:moveTo>
                      <a:pt x="29" y="0"/>
                    </a:moveTo>
                    <a:lnTo>
                      <a:pt x="29" y="42"/>
                    </a:lnTo>
                    <a:lnTo>
                      <a:pt x="7" y="50"/>
                    </a:lnTo>
                    <a:lnTo>
                      <a:pt x="6" y="6"/>
                    </a:lnTo>
                    <a:lnTo>
                      <a:pt x="2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36" y="47"/>
                    </a:lnTo>
                    <a:lnTo>
                      <a:pt x="3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3" name="Freeform 294"/>
              <p:cNvSpPr>
                <a:spLocks noEditPoints="1"/>
              </p:cNvSpPr>
              <p:nvPr/>
            </p:nvSpPr>
            <p:spPr bwMode="auto">
              <a:xfrm>
                <a:off x="4844247" y="2216639"/>
                <a:ext cx="244264" cy="224965"/>
              </a:xfrm>
              <a:custGeom>
                <a:avLst/>
                <a:gdLst/>
                <a:ahLst/>
                <a:cxnLst>
                  <a:cxn ang="0">
                    <a:pos x="138" y="65"/>
                  </a:cxn>
                  <a:cxn ang="0">
                    <a:pos x="126" y="30"/>
                  </a:cxn>
                  <a:cxn ang="0">
                    <a:pos x="86" y="2"/>
                  </a:cxn>
                  <a:cxn ang="0">
                    <a:pos x="69" y="0"/>
                  </a:cxn>
                  <a:cxn ang="0">
                    <a:pos x="48" y="3"/>
                  </a:cxn>
                  <a:cxn ang="0">
                    <a:pos x="9" y="34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13" y="110"/>
                  </a:cxn>
                  <a:cxn ang="0">
                    <a:pos x="47" y="135"/>
                  </a:cxn>
                  <a:cxn ang="0">
                    <a:pos x="69" y="138"/>
                  </a:cxn>
                  <a:cxn ang="0">
                    <a:pos x="98" y="132"/>
                  </a:cxn>
                  <a:cxn ang="0">
                    <a:pos x="123" y="112"/>
                  </a:cxn>
                  <a:cxn ang="0">
                    <a:pos x="138" y="69"/>
                  </a:cxn>
                  <a:cxn ang="0">
                    <a:pos x="138" y="65"/>
                  </a:cxn>
                  <a:cxn ang="0">
                    <a:pos x="124" y="65"/>
                  </a:cxn>
                  <a:cxn ang="0">
                    <a:pos x="110" y="90"/>
                  </a:cxn>
                  <a:cxn ang="0">
                    <a:pos x="119" y="106"/>
                  </a:cxn>
                  <a:cxn ang="0">
                    <a:pos x="95" y="126"/>
                  </a:cxn>
                  <a:cxn ang="0">
                    <a:pos x="88" y="114"/>
                  </a:cxn>
                  <a:cxn ang="0">
                    <a:pos x="59" y="114"/>
                  </a:cxn>
                  <a:cxn ang="0">
                    <a:pos x="50" y="129"/>
                  </a:cxn>
                  <a:cxn ang="0">
                    <a:pos x="17" y="104"/>
                  </a:cxn>
                  <a:cxn ang="0">
                    <a:pos x="28" y="85"/>
                  </a:cxn>
                  <a:cxn ang="0">
                    <a:pos x="14" y="61"/>
                  </a:cxn>
                  <a:cxn ang="0">
                    <a:pos x="7" y="61"/>
                  </a:cxn>
                  <a:cxn ang="0">
                    <a:pos x="17" y="34"/>
                  </a:cxn>
                  <a:cxn ang="0">
                    <a:pos x="37" y="34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69" y="7"/>
                  </a:cxn>
                  <a:cxn ang="0">
                    <a:pos x="82" y="8"/>
                  </a:cxn>
                  <a:cxn ang="0">
                    <a:pos x="81" y="10"/>
                  </a:cxn>
                  <a:cxn ang="0">
                    <a:pos x="95" y="34"/>
                  </a:cxn>
                  <a:cxn ang="0">
                    <a:pos x="121" y="34"/>
                  </a:cxn>
                  <a:cxn ang="0">
                    <a:pos x="131" y="65"/>
                  </a:cxn>
                  <a:cxn ang="0">
                    <a:pos x="124" y="65"/>
                  </a:cxn>
                </a:cxnLst>
                <a:rect l="0" t="0" r="r" b="b"/>
                <a:pathLst>
                  <a:path w="138" h="138">
                    <a:moveTo>
                      <a:pt x="138" y="65"/>
                    </a:moveTo>
                    <a:cubicBezTo>
                      <a:pt x="137" y="52"/>
                      <a:pt x="133" y="40"/>
                      <a:pt x="126" y="30"/>
                    </a:cubicBezTo>
                    <a:cubicBezTo>
                      <a:pt x="117" y="16"/>
                      <a:pt x="102" y="6"/>
                      <a:pt x="86" y="2"/>
                    </a:cubicBezTo>
                    <a:cubicBezTo>
                      <a:pt x="80" y="1"/>
                      <a:pt x="75" y="0"/>
                      <a:pt x="69" y="0"/>
                    </a:cubicBezTo>
                    <a:cubicBezTo>
                      <a:pt x="62" y="0"/>
                      <a:pt x="54" y="1"/>
                      <a:pt x="48" y="3"/>
                    </a:cubicBezTo>
                    <a:cubicBezTo>
                      <a:pt x="31" y="9"/>
                      <a:pt x="18" y="20"/>
                      <a:pt x="9" y="34"/>
                    </a:cubicBezTo>
                    <a:cubicBezTo>
                      <a:pt x="5" y="42"/>
                      <a:pt x="2" y="51"/>
                      <a:pt x="0" y="61"/>
                    </a:cubicBezTo>
                    <a:cubicBezTo>
                      <a:pt x="0" y="63"/>
                      <a:pt x="0" y="66"/>
                      <a:pt x="0" y="69"/>
                    </a:cubicBezTo>
                    <a:cubicBezTo>
                      <a:pt x="0" y="84"/>
                      <a:pt x="5" y="98"/>
                      <a:pt x="13" y="110"/>
                    </a:cubicBezTo>
                    <a:cubicBezTo>
                      <a:pt x="22" y="121"/>
                      <a:pt x="33" y="130"/>
                      <a:pt x="47" y="135"/>
                    </a:cubicBezTo>
                    <a:cubicBezTo>
                      <a:pt x="54" y="137"/>
                      <a:pt x="61" y="138"/>
                      <a:pt x="69" y="138"/>
                    </a:cubicBezTo>
                    <a:cubicBezTo>
                      <a:pt x="79" y="138"/>
                      <a:pt x="89" y="136"/>
                      <a:pt x="98" y="132"/>
                    </a:cubicBezTo>
                    <a:cubicBezTo>
                      <a:pt x="108" y="127"/>
                      <a:pt x="116" y="121"/>
                      <a:pt x="123" y="112"/>
                    </a:cubicBezTo>
                    <a:cubicBezTo>
                      <a:pt x="132" y="101"/>
                      <a:pt x="138" y="85"/>
                      <a:pt x="138" y="69"/>
                    </a:cubicBezTo>
                    <a:cubicBezTo>
                      <a:pt x="138" y="68"/>
                      <a:pt x="138" y="67"/>
                      <a:pt x="138" y="65"/>
                    </a:cubicBezTo>
                    <a:close/>
                    <a:moveTo>
                      <a:pt x="124" y="65"/>
                    </a:moveTo>
                    <a:cubicBezTo>
                      <a:pt x="110" y="90"/>
                      <a:pt x="110" y="90"/>
                      <a:pt x="110" y="90"/>
                    </a:cubicBezTo>
                    <a:cubicBezTo>
                      <a:pt x="119" y="106"/>
                      <a:pt x="119" y="106"/>
                      <a:pt x="119" y="106"/>
                    </a:cubicBezTo>
                    <a:cubicBezTo>
                      <a:pt x="113" y="115"/>
                      <a:pt x="104" y="121"/>
                      <a:pt x="95" y="126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37" y="124"/>
                      <a:pt x="25" y="116"/>
                      <a:pt x="17" y="104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51"/>
                      <a:pt x="12" y="42"/>
                      <a:pt x="1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7" y="8"/>
                      <a:pt x="63" y="7"/>
                      <a:pt x="69" y="7"/>
                    </a:cubicBezTo>
                    <a:cubicBezTo>
                      <a:pt x="73" y="7"/>
                      <a:pt x="78" y="7"/>
                      <a:pt x="82" y="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7" y="43"/>
                      <a:pt x="131" y="54"/>
                      <a:pt x="131" y="65"/>
                    </a:cubicBezTo>
                    <a:lnTo>
                      <a:pt x="124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4" name="Freeform 295"/>
              <p:cNvSpPr>
                <a:spLocks/>
              </p:cNvSpPr>
              <p:nvPr/>
            </p:nvSpPr>
            <p:spPr bwMode="auto">
              <a:xfrm>
                <a:off x="4916549" y="2288628"/>
                <a:ext cx="99660" cy="791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1"/>
                  </a:cxn>
                  <a:cxn ang="0">
                    <a:pos x="13" y="44"/>
                  </a:cxn>
                  <a:cxn ang="0">
                    <a:pos x="38" y="44"/>
                  </a:cxn>
                  <a:cxn ang="0">
                    <a:pos x="51" y="21"/>
                  </a:cxn>
                  <a:cxn ang="0">
                    <a:pos x="38" y="0"/>
                  </a:cxn>
                  <a:cxn ang="0">
                    <a:pos x="13" y="0"/>
                  </a:cxn>
                </a:cxnLst>
                <a:rect l="0" t="0" r="r" b="b"/>
                <a:pathLst>
                  <a:path w="51" h="44">
                    <a:moveTo>
                      <a:pt x="13" y="0"/>
                    </a:moveTo>
                    <a:lnTo>
                      <a:pt x="0" y="21"/>
                    </a:lnTo>
                    <a:lnTo>
                      <a:pt x="13" y="44"/>
                    </a:lnTo>
                    <a:lnTo>
                      <a:pt x="38" y="44"/>
                    </a:lnTo>
                    <a:lnTo>
                      <a:pt x="51" y="21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5" name="Freeform 296"/>
              <p:cNvSpPr>
                <a:spLocks/>
              </p:cNvSpPr>
              <p:nvPr/>
            </p:nvSpPr>
            <p:spPr bwMode="auto">
              <a:xfrm>
                <a:off x="748429" y="4333113"/>
                <a:ext cx="175870" cy="68389"/>
              </a:xfrm>
              <a:custGeom>
                <a:avLst/>
                <a:gdLst/>
                <a:ahLst/>
                <a:cxnLst>
                  <a:cxn ang="0">
                    <a:pos x="46" y="38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46" y="38"/>
                  </a:cxn>
                </a:cxnLst>
                <a:rect l="0" t="0" r="r" b="b"/>
                <a:pathLst>
                  <a:path w="90" h="38">
                    <a:moveTo>
                      <a:pt x="46" y="38"/>
                    </a:moveTo>
                    <a:lnTo>
                      <a:pt x="90" y="0"/>
                    </a:lnTo>
                    <a:lnTo>
                      <a:pt x="0" y="0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6" name="Freeform 297"/>
              <p:cNvSpPr>
                <a:spLocks/>
              </p:cNvSpPr>
              <p:nvPr/>
            </p:nvSpPr>
            <p:spPr bwMode="auto">
              <a:xfrm>
                <a:off x="742566" y="4338512"/>
                <a:ext cx="189549" cy="100784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0" y="0"/>
                  </a:cxn>
                  <a:cxn ang="0">
                    <a:pos x="0" y="56"/>
                  </a:cxn>
                  <a:cxn ang="0">
                    <a:pos x="97" y="56"/>
                  </a:cxn>
                  <a:cxn ang="0">
                    <a:pos x="97" y="0"/>
                  </a:cxn>
                  <a:cxn ang="0">
                    <a:pos x="49" y="41"/>
                  </a:cxn>
                </a:cxnLst>
                <a:rect l="0" t="0" r="r" b="b"/>
                <a:pathLst>
                  <a:path w="97" h="56">
                    <a:moveTo>
                      <a:pt x="49" y="41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97" y="56"/>
                    </a:lnTo>
                    <a:lnTo>
                      <a:pt x="97" y="0"/>
                    </a:lnTo>
                    <a:lnTo>
                      <a:pt x="49" y="4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7" name="Freeform 298"/>
              <p:cNvSpPr>
                <a:spLocks noEditPoints="1"/>
              </p:cNvSpPr>
              <p:nvPr/>
            </p:nvSpPr>
            <p:spPr bwMode="auto">
              <a:xfrm>
                <a:off x="3200839" y="2171646"/>
                <a:ext cx="300933" cy="278957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86"/>
                  </a:cxn>
                  <a:cxn ang="0">
                    <a:pos x="4" y="112"/>
                  </a:cxn>
                  <a:cxn ang="0">
                    <a:pos x="58" y="116"/>
                  </a:cxn>
                  <a:cxn ang="0">
                    <a:pos x="57" y="166"/>
                  </a:cxn>
                  <a:cxn ang="0">
                    <a:pos x="85" y="171"/>
                  </a:cxn>
                  <a:cxn ang="0">
                    <a:pos x="171" y="86"/>
                  </a:cxn>
                  <a:cxn ang="0">
                    <a:pos x="85" y="0"/>
                  </a:cxn>
                  <a:cxn ang="0">
                    <a:pos x="127" y="29"/>
                  </a:cxn>
                  <a:cxn ang="0">
                    <a:pos x="144" y="44"/>
                  </a:cxn>
                  <a:cxn ang="0">
                    <a:pos x="127" y="59"/>
                  </a:cxn>
                  <a:cxn ang="0">
                    <a:pos x="109" y="44"/>
                  </a:cxn>
                  <a:cxn ang="0">
                    <a:pos x="127" y="29"/>
                  </a:cxn>
                  <a:cxn ang="0">
                    <a:pos x="27" y="91"/>
                  </a:cxn>
                  <a:cxn ang="0">
                    <a:pos x="9" y="76"/>
                  </a:cxn>
                  <a:cxn ang="0">
                    <a:pos x="27" y="61"/>
                  </a:cxn>
                  <a:cxn ang="0">
                    <a:pos x="45" y="76"/>
                  </a:cxn>
                  <a:cxn ang="0">
                    <a:pos x="27" y="91"/>
                  </a:cxn>
                  <a:cxn ang="0">
                    <a:pos x="48" y="57"/>
                  </a:cxn>
                  <a:cxn ang="0">
                    <a:pos x="30" y="42"/>
                  </a:cxn>
                  <a:cxn ang="0">
                    <a:pos x="48" y="27"/>
                  </a:cxn>
                  <a:cxn ang="0">
                    <a:pos x="65" y="42"/>
                  </a:cxn>
                  <a:cxn ang="0">
                    <a:pos x="48" y="57"/>
                  </a:cxn>
                  <a:cxn ang="0">
                    <a:pos x="69" y="24"/>
                  </a:cxn>
                  <a:cxn ang="0">
                    <a:pos x="87" y="9"/>
                  </a:cxn>
                  <a:cxn ang="0">
                    <a:pos x="104" y="24"/>
                  </a:cxn>
                  <a:cxn ang="0">
                    <a:pos x="87" y="39"/>
                  </a:cxn>
                  <a:cxn ang="0">
                    <a:pos x="69" y="24"/>
                  </a:cxn>
                  <a:cxn ang="0">
                    <a:pos x="99" y="159"/>
                  </a:cxn>
                  <a:cxn ang="0">
                    <a:pos x="82" y="144"/>
                  </a:cxn>
                  <a:cxn ang="0">
                    <a:pos x="99" y="129"/>
                  </a:cxn>
                  <a:cxn ang="0">
                    <a:pos x="117" y="144"/>
                  </a:cxn>
                  <a:cxn ang="0">
                    <a:pos x="99" y="159"/>
                  </a:cxn>
                  <a:cxn ang="0">
                    <a:pos x="135" y="133"/>
                  </a:cxn>
                  <a:cxn ang="0">
                    <a:pos x="117" y="118"/>
                  </a:cxn>
                  <a:cxn ang="0">
                    <a:pos x="135" y="103"/>
                  </a:cxn>
                  <a:cxn ang="0">
                    <a:pos x="152" y="118"/>
                  </a:cxn>
                  <a:cxn ang="0">
                    <a:pos x="135" y="133"/>
                  </a:cxn>
                  <a:cxn ang="0">
                    <a:pos x="144" y="96"/>
                  </a:cxn>
                  <a:cxn ang="0">
                    <a:pos x="127" y="81"/>
                  </a:cxn>
                  <a:cxn ang="0">
                    <a:pos x="144" y="66"/>
                  </a:cxn>
                  <a:cxn ang="0">
                    <a:pos x="162" y="81"/>
                  </a:cxn>
                  <a:cxn ang="0">
                    <a:pos x="144" y="96"/>
                  </a:cxn>
                </a:cxnLst>
                <a:rect l="0" t="0" r="r" b="b"/>
                <a:pathLst>
                  <a:path w="171" h="171">
                    <a:moveTo>
                      <a:pt x="85" y="0"/>
                    </a:moveTo>
                    <a:cubicBezTo>
                      <a:pt x="38" y="0"/>
                      <a:pt x="0" y="39"/>
                      <a:pt x="0" y="86"/>
                    </a:cubicBezTo>
                    <a:cubicBezTo>
                      <a:pt x="0" y="96"/>
                      <a:pt x="1" y="102"/>
                      <a:pt x="4" y="112"/>
                    </a:cubicBezTo>
                    <a:cubicBezTo>
                      <a:pt x="10" y="130"/>
                      <a:pt x="44" y="96"/>
                      <a:pt x="58" y="116"/>
                    </a:cubicBezTo>
                    <a:cubicBezTo>
                      <a:pt x="72" y="136"/>
                      <a:pt x="26" y="154"/>
                      <a:pt x="57" y="166"/>
                    </a:cubicBezTo>
                    <a:cubicBezTo>
                      <a:pt x="71" y="170"/>
                      <a:pt x="75" y="171"/>
                      <a:pt x="85" y="171"/>
                    </a:cubicBezTo>
                    <a:cubicBezTo>
                      <a:pt x="132" y="171"/>
                      <a:pt x="171" y="133"/>
                      <a:pt x="171" y="86"/>
                    </a:cubicBezTo>
                    <a:cubicBezTo>
                      <a:pt x="171" y="39"/>
                      <a:pt x="132" y="0"/>
                      <a:pt x="85" y="0"/>
                    </a:cubicBezTo>
                    <a:close/>
                    <a:moveTo>
                      <a:pt x="127" y="29"/>
                    </a:moveTo>
                    <a:cubicBezTo>
                      <a:pt x="136" y="29"/>
                      <a:pt x="144" y="36"/>
                      <a:pt x="144" y="44"/>
                    </a:cubicBezTo>
                    <a:cubicBezTo>
                      <a:pt x="144" y="52"/>
                      <a:pt x="136" y="59"/>
                      <a:pt x="127" y="59"/>
                    </a:cubicBezTo>
                    <a:cubicBezTo>
                      <a:pt x="117" y="59"/>
                      <a:pt x="109" y="52"/>
                      <a:pt x="109" y="44"/>
                    </a:cubicBezTo>
                    <a:cubicBezTo>
                      <a:pt x="109" y="36"/>
                      <a:pt x="117" y="29"/>
                      <a:pt x="127" y="29"/>
                    </a:cubicBezTo>
                    <a:close/>
                    <a:moveTo>
                      <a:pt x="27" y="91"/>
                    </a:moveTo>
                    <a:cubicBezTo>
                      <a:pt x="17" y="91"/>
                      <a:pt x="9" y="84"/>
                      <a:pt x="9" y="76"/>
                    </a:cubicBezTo>
                    <a:cubicBezTo>
                      <a:pt x="9" y="68"/>
                      <a:pt x="17" y="61"/>
                      <a:pt x="27" y="61"/>
                    </a:cubicBezTo>
                    <a:cubicBezTo>
                      <a:pt x="37" y="61"/>
                      <a:pt x="45" y="68"/>
                      <a:pt x="45" y="76"/>
                    </a:cubicBezTo>
                    <a:cubicBezTo>
                      <a:pt x="45" y="84"/>
                      <a:pt x="37" y="91"/>
                      <a:pt x="27" y="91"/>
                    </a:cubicBezTo>
                    <a:close/>
                    <a:moveTo>
                      <a:pt x="48" y="57"/>
                    </a:moveTo>
                    <a:cubicBezTo>
                      <a:pt x="38" y="57"/>
                      <a:pt x="30" y="50"/>
                      <a:pt x="30" y="42"/>
                    </a:cubicBezTo>
                    <a:cubicBezTo>
                      <a:pt x="30" y="33"/>
                      <a:pt x="38" y="27"/>
                      <a:pt x="48" y="27"/>
                    </a:cubicBezTo>
                    <a:cubicBezTo>
                      <a:pt x="57" y="27"/>
                      <a:pt x="65" y="33"/>
                      <a:pt x="65" y="42"/>
                    </a:cubicBezTo>
                    <a:cubicBezTo>
                      <a:pt x="65" y="50"/>
                      <a:pt x="57" y="57"/>
                      <a:pt x="48" y="57"/>
                    </a:cubicBezTo>
                    <a:close/>
                    <a:moveTo>
                      <a:pt x="69" y="24"/>
                    </a:moveTo>
                    <a:cubicBezTo>
                      <a:pt x="69" y="16"/>
                      <a:pt x="77" y="9"/>
                      <a:pt x="87" y="9"/>
                    </a:cubicBezTo>
                    <a:cubicBezTo>
                      <a:pt x="96" y="9"/>
                      <a:pt x="104" y="16"/>
                      <a:pt x="104" y="24"/>
                    </a:cubicBezTo>
                    <a:cubicBezTo>
                      <a:pt x="104" y="33"/>
                      <a:pt x="96" y="39"/>
                      <a:pt x="87" y="39"/>
                    </a:cubicBezTo>
                    <a:cubicBezTo>
                      <a:pt x="77" y="39"/>
                      <a:pt x="69" y="33"/>
                      <a:pt x="69" y="24"/>
                    </a:cubicBezTo>
                    <a:close/>
                    <a:moveTo>
                      <a:pt x="99" y="159"/>
                    </a:moveTo>
                    <a:cubicBezTo>
                      <a:pt x="90" y="159"/>
                      <a:pt x="82" y="152"/>
                      <a:pt x="82" y="144"/>
                    </a:cubicBezTo>
                    <a:cubicBezTo>
                      <a:pt x="82" y="136"/>
                      <a:pt x="90" y="129"/>
                      <a:pt x="99" y="129"/>
                    </a:cubicBezTo>
                    <a:cubicBezTo>
                      <a:pt x="109" y="129"/>
                      <a:pt x="117" y="136"/>
                      <a:pt x="117" y="144"/>
                    </a:cubicBezTo>
                    <a:cubicBezTo>
                      <a:pt x="117" y="152"/>
                      <a:pt x="109" y="159"/>
                      <a:pt x="99" y="159"/>
                    </a:cubicBezTo>
                    <a:close/>
                    <a:moveTo>
                      <a:pt x="135" y="133"/>
                    </a:moveTo>
                    <a:cubicBezTo>
                      <a:pt x="125" y="133"/>
                      <a:pt x="117" y="127"/>
                      <a:pt x="117" y="118"/>
                    </a:cubicBezTo>
                    <a:cubicBezTo>
                      <a:pt x="117" y="110"/>
                      <a:pt x="125" y="103"/>
                      <a:pt x="135" y="103"/>
                    </a:cubicBezTo>
                    <a:cubicBezTo>
                      <a:pt x="144" y="103"/>
                      <a:pt x="152" y="110"/>
                      <a:pt x="152" y="118"/>
                    </a:cubicBezTo>
                    <a:cubicBezTo>
                      <a:pt x="152" y="127"/>
                      <a:pt x="144" y="133"/>
                      <a:pt x="135" y="133"/>
                    </a:cubicBezTo>
                    <a:close/>
                    <a:moveTo>
                      <a:pt x="144" y="96"/>
                    </a:moveTo>
                    <a:cubicBezTo>
                      <a:pt x="134" y="96"/>
                      <a:pt x="127" y="89"/>
                      <a:pt x="127" y="81"/>
                    </a:cubicBezTo>
                    <a:cubicBezTo>
                      <a:pt x="127" y="72"/>
                      <a:pt x="134" y="66"/>
                      <a:pt x="144" y="66"/>
                    </a:cubicBezTo>
                    <a:cubicBezTo>
                      <a:pt x="154" y="66"/>
                      <a:pt x="162" y="72"/>
                      <a:pt x="162" y="81"/>
                    </a:cubicBezTo>
                    <a:cubicBezTo>
                      <a:pt x="162" y="89"/>
                      <a:pt x="154" y="96"/>
                      <a:pt x="144" y="96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8" name="Oval 30"/>
              <p:cNvSpPr>
                <a:spLocks noChangeArrowheads="1"/>
              </p:cNvSpPr>
              <p:nvPr/>
            </p:nvSpPr>
            <p:spPr bwMode="auto">
              <a:xfrm>
                <a:off x="953605" y="3960570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11922" y="1988558"/>
              <a:ext cx="895416" cy="895416"/>
              <a:chOff x="5675954" y="2249137"/>
              <a:chExt cx="648072" cy="64807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5" name="Freeform 428"/>
              <p:cNvSpPr>
                <a:spLocks/>
              </p:cNvSpPr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01891" y="1886754"/>
              <a:ext cx="860620" cy="860620"/>
              <a:chOff x="4792557" y="2249137"/>
              <a:chExt cx="648072" cy="64807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3" name="Freeform 70"/>
              <p:cNvSpPr>
                <a:spLocks noEditPoints="1"/>
              </p:cNvSpPr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54283" y="3903848"/>
              <a:ext cx="504720" cy="504720"/>
              <a:chOff x="3909160" y="2249137"/>
              <a:chExt cx="648072" cy="64807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9" name="university7"/>
              <p:cNvSpPr>
                <a:spLocks/>
              </p:cNvSpPr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586244" y="3317071"/>
              <a:ext cx="504720" cy="504720"/>
              <a:chOff x="6559351" y="2249137"/>
              <a:chExt cx="648072" cy="64807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AutoShape 75"/>
              <p:cNvSpPr>
                <a:spLocks/>
              </p:cNvSpPr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21888" tIns="121888" rIns="121888" bIns="121888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6398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cxnSp>
        <p:nvCxnSpPr>
          <p:cNvPr id="3" name="直接连接符 2"/>
          <p:cNvCxnSpPr/>
          <p:nvPr userDrawn="1"/>
        </p:nvCxnSpPr>
        <p:spPr>
          <a:xfrm flipV="1">
            <a:off x="669925" y="3777396"/>
            <a:ext cx="10850562" cy="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7BA387FD-48BA-6D32-BEFD-CCEF4D2F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5B1BE6B5-EBC3-FE86-067B-18B0B5EF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8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8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7" r:id="rId3"/>
    <p:sldLayoutId id="2147483678" r:id="rId4"/>
    <p:sldLayoutId id="2147483650" r:id="rId5"/>
    <p:sldLayoutId id="2147483660" r:id="rId6"/>
    <p:sldLayoutId id="2147483668" r:id="rId7"/>
    <p:sldLayoutId id="2147483679" r:id="rId8"/>
    <p:sldLayoutId id="214748369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2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30372-0888-4FD6-BE51-F09654EB5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584" y="2148303"/>
            <a:ext cx="11417300" cy="1015663"/>
          </a:xfrm>
        </p:spPr>
        <p:txBody>
          <a:bodyPr>
            <a:spAutoFit/>
          </a:bodyPr>
          <a:lstStyle/>
          <a:p>
            <a:r>
              <a:rPr lang="zh-CN" altLang="en-US" dirty="0"/>
              <a:t>面向对象设计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5032E7-1BCC-4855-998E-F1D4ADB8C6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spAutoFit/>
          </a:bodyPr>
          <a:lstStyle/>
          <a:p>
            <a:r>
              <a:rPr lang="en-US" altLang="zh-CN" dirty="0"/>
              <a:t>Object Oriented Design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1C66A11-9547-4AC9-BBFF-5B0CC3073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spAutoFit/>
          </a:bodyPr>
          <a:lstStyle/>
          <a:p>
            <a:pPr lvl="0"/>
            <a:r>
              <a:rPr lang="zh-CN" altLang="en-US" dirty="0"/>
              <a:t>主讲：杨谊</a:t>
            </a:r>
            <a:endParaRPr lang="af-ZA" altLang="zh-CN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3E6E0D-41F7-C4EF-8D9B-1E97ADA2EFD2}"/>
              </a:ext>
            </a:extLst>
          </p:cNvPr>
          <p:cNvSpPr/>
          <p:nvPr/>
        </p:nvSpPr>
        <p:spPr>
          <a:xfrm>
            <a:off x="4619311" y="5475426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南方医科大学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7E3D2261-2FCD-4C22-5B93-070093B2546F}"/>
              </a:ext>
            </a:extLst>
          </p:cNvPr>
          <p:cNvSpPr txBox="1">
            <a:spLocks/>
          </p:cNvSpPr>
          <p:nvPr/>
        </p:nvSpPr>
        <p:spPr>
          <a:xfrm>
            <a:off x="371584" y="986391"/>
            <a:ext cx="1141730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SG" altLang="en-US" sz="3600" dirty="0"/>
              <a:t>软件</a:t>
            </a:r>
            <a:r>
              <a:rPr lang="zh-CN" altLang="en-US" sz="3600" dirty="0"/>
              <a:t>工程</a:t>
            </a:r>
            <a:endParaRPr lang="zh-SG" altLang="en-US" sz="3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446525-073B-0F93-473E-4B48F604BF5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27" y="4884275"/>
            <a:ext cx="900000" cy="720000"/>
          </a:xfrm>
          <a:prstGeom prst="hexagon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3DCE7A5-2951-C938-DBC6-B754B4577F0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86" y="6024210"/>
            <a:ext cx="900000" cy="720000"/>
          </a:xfrm>
          <a:prstGeom prst="hexagon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75FDDDA-EE8E-7DB7-28A1-F6DBD06402A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68" y="5654302"/>
            <a:ext cx="900000" cy="720000"/>
          </a:xfrm>
          <a:prstGeom prst="hexagon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270B6E-F92A-EC29-5D19-0BACE46A2254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04" y="5653198"/>
            <a:ext cx="900000" cy="720000"/>
          </a:xfrm>
          <a:prstGeom prst="hexagon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D89DF6C-1F3D-F7F7-1732-44D9B67298E9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" y="28695"/>
            <a:ext cx="900000" cy="720000"/>
          </a:xfrm>
          <a:prstGeom prst="hexagon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3D3BC8F-D0E8-BEB6-0848-70EF166185AA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86" y="5264253"/>
            <a:ext cx="900000" cy="720000"/>
          </a:xfrm>
          <a:prstGeom prst="hexagon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EC1679E-1DC9-4C0F-9A32-9FF756231F3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0" y="412543"/>
            <a:ext cx="900000" cy="720000"/>
          </a:xfrm>
          <a:prstGeom prst="hexagon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02E6E9E-2270-8F7E-8879-BD9975638567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" y="788177"/>
            <a:ext cx="900000" cy="720000"/>
          </a:xfrm>
          <a:prstGeom prst="hexagon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19F5A4A-E70D-A28B-E902-4C834E7FBF54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22" y="5244275"/>
            <a:ext cx="900000" cy="720000"/>
          </a:xfrm>
          <a:prstGeom prst="hexagon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719158B-FD86-E64C-8368-ACAA2D626814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651" y="4857830"/>
            <a:ext cx="900000" cy="720000"/>
          </a:xfrm>
          <a:prstGeom prst="hexagon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3F189FA-9209-E021-4754-7BFEC47FCD39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22" y="6024210"/>
            <a:ext cx="900000" cy="720000"/>
          </a:xfrm>
          <a:prstGeom prst="hexagon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BE180AB-8CA7-46E4-28E2-274408123FE9}"/>
              </a:ext>
            </a:extLst>
          </p:cNvPr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22" y="4464340"/>
            <a:ext cx="900000" cy="720000"/>
          </a:xfrm>
          <a:prstGeom prst="hexagon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D8F0DDD-05C3-0FD1-D074-44BA0FA2BA9B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40" y="5653198"/>
            <a:ext cx="900000" cy="72000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184356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2212876" y="5315265"/>
            <a:ext cx="8161839" cy="1016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尊重默认的使用习惯，而不是任意创造新规则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A13EB2B-9E4C-082F-6E0D-569844AFF7AE}"/>
              </a:ext>
            </a:extLst>
          </p:cNvPr>
          <p:cNvSpPr txBox="1">
            <a:spLocks/>
          </p:cNvSpPr>
          <p:nvPr/>
        </p:nvSpPr>
        <p:spPr>
          <a:xfrm>
            <a:off x="2407596" y="1034464"/>
            <a:ext cx="7772400" cy="727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597F1A-2878-0067-999E-75464FA737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8"/>
          <a:stretch/>
        </p:blipFill>
        <p:spPr>
          <a:xfrm>
            <a:off x="3104090" y="1308020"/>
            <a:ext cx="2720363" cy="3681020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1A4EE5-35E6-3656-5343-3D3379BA7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66" y="1309910"/>
            <a:ext cx="2691095" cy="3679130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3582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2635863" y="4640094"/>
            <a:ext cx="7159890" cy="1707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布局有层次有重点，而非简单罗列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A13EB2B-9E4C-082F-6E0D-569844AFF7AE}"/>
              </a:ext>
            </a:extLst>
          </p:cNvPr>
          <p:cNvSpPr txBox="1">
            <a:spLocks/>
          </p:cNvSpPr>
          <p:nvPr/>
        </p:nvSpPr>
        <p:spPr>
          <a:xfrm>
            <a:off x="2407596" y="1034464"/>
            <a:ext cx="7772400" cy="727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6" name="Picture 2" descr="d:\users\yy\appdata\roaming\360se6\User Data\temp\26080506_HsWc.png">
            <a:extLst>
              <a:ext uri="{FF2B5EF4-FFF2-40B4-BE49-F238E27FC236}">
                <a16:creationId xmlns:a16="http://schemas.microsoft.com/office/drawing/2014/main" id="{44A10675-3D98-AEA6-821B-8FB63D33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6" y="1228112"/>
            <a:ext cx="76104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9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96A0E0-C757-D2F0-5C3D-D1A42D9A59C3}"/>
              </a:ext>
            </a:extLst>
          </p:cNvPr>
          <p:cNvSpPr txBox="1"/>
          <p:nvPr/>
        </p:nvSpPr>
        <p:spPr>
          <a:xfrm>
            <a:off x="1033466" y="1941784"/>
            <a:ext cx="10511397" cy="79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+mn-ea"/>
              </a:rPr>
              <a:t>一个系统的各组成部分之间经常存在相互依赖现象，任务管理子系统要确定哪些对象是必须同时动作的，哪些对象是相互排斥的，然后根据问题域任务描述进一步设计。</a:t>
            </a:r>
            <a:endParaRPr lang="zh-SG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973155-CEA1-9097-3CD1-7FE72F333CFC}"/>
              </a:ext>
            </a:extLst>
          </p:cNvPr>
          <p:cNvSpPr txBox="1"/>
          <p:nvPr/>
        </p:nvSpPr>
        <p:spPr>
          <a:xfrm>
            <a:off x="994556" y="1286281"/>
            <a:ext cx="2804095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+mn-ea"/>
              </a:rPr>
              <a:t>任务管理子系统</a:t>
            </a:r>
            <a:endParaRPr lang="zh-SG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3B1AD9-8ECE-79FA-8EC8-42980DC6C9BC}"/>
              </a:ext>
            </a:extLst>
          </p:cNvPr>
          <p:cNvSpPr txBox="1"/>
          <p:nvPr/>
        </p:nvSpPr>
        <p:spPr>
          <a:xfrm>
            <a:off x="1179478" y="3600393"/>
            <a:ext cx="5761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SG" altLang="en-US" sz="2000" dirty="0"/>
              <a:t>（2）</a:t>
            </a:r>
            <a:r>
              <a:rPr lang="zh-CN" altLang="en-US" sz="2000" b="1" dirty="0">
                <a:solidFill>
                  <a:srgbClr val="0070C0"/>
                </a:solidFill>
              </a:rPr>
              <a:t>定义协调者任务和关联的对象</a:t>
            </a:r>
            <a:endParaRPr lang="zh-SG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72E286-DC50-6528-6E98-20903F8B320C}"/>
              </a:ext>
            </a:extLst>
          </p:cNvPr>
          <p:cNvSpPr txBox="1"/>
          <p:nvPr/>
        </p:nvSpPr>
        <p:spPr>
          <a:xfrm>
            <a:off x="1179477" y="4173807"/>
            <a:ext cx="4432255" cy="4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SG" altLang="en-US" sz="2000" dirty="0"/>
              <a:t>（3）</a:t>
            </a:r>
            <a:r>
              <a:rPr lang="zh-CN" altLang="en-US" sz="2000" b="1" dirty="0">
                <a:solidFill>
                  <a:srgbClr val="0070C0"/>
                </a:solidFill>
              </a:rPr>
              <a:t>集成协调者和其他任务</a:t>
            </a:r>
            <a:endParaRPr lang="zh-SG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B6A7C9-9D40-3A89-F6AC-F3AB089498F1}"/>
              </a:ext>
            </a:extLst>
          </p:cNvPr>
          <p:cNvSpPr txBox="1"/>
          <p:nvPr/>
        </p:nvSpPr>
        <p:spPr>
          <a:xfrm>
            <a:off x="1179478" y="3023008"/>
            <a:ext cx="5761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SG" altLang="en-US" sz="2000" dirty="0"/>
              <a:t>（</a:t>
            </a:r>
            <a:r>
              <a:rPr lang="en-US" altLang="zh-SG" sz="2000" dirty="0"/>
              <a:t>1</a:t>
            </a:r>
            <a:r>
              <a:rPr lang="zh-SG" altLang="en-US" sz="2000" dirty="0"/>
              <a:t>）</a:t>
            </a:r>
            <a:r>
              <a:rPr lang="zh-CN" altLang="en-US" sz="2000" b="1" dirty="0">
                <a:solidFill>
                  <a:srgbClr val="0070C0"/>
                </a:solidFill>
              </a:rPr>
              <a:t>确定任务的特征</a:t>
            </a:r>
            <a:endParaRPr lang="zh-SG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ABC0F8-6778-C782-8D84-78ACC4466B4E}"/>
              </a:ext>
            </a:extLst>
          </p:cNvPr>
          <p:cNvSpPr txBox="1"/>
          <p:nvPr/>
        </p:nvSpPr>
        <p:spPr>
          <a:xfrm>
            <a:off x="8736235" y="3781908"/>
            <a:ext cx="1306218" cy="1113818"/>
          </a:xfrm>
          <a:prstGeom prst="hexagon">
            <a:avLst/>
          </a:prstGeom>
          <a:solidFill>
            <a:srgbClr val="F2641C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zh-CN" altLang="en-US" b="1" dirty="0"/>
              <a:t>任务</a:t>
            </a:r>
            <a:endParaRPr lang="en-US" altLang="zh-CN" b="1" dirty="0"/>
          </a:p>
          <a:p>
            <a:pPr algn="ctr"/>
            <a:r>
              <a:rPr lang="zh-CN" altLang="en-US" b="1" dirty="0"/>
              <a:t>驱动</a:t>
            </a:r>
            <a:endParaRPr lang="en-US" altLang="zh-CN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72A9C7-6769-06CD-B1C3-37E4C2FFA865}"/>
              </a:ext>
            </a:extLst>
          </p:cNvPr>
          <p:cNvSpPr txBox="1"/>
          <p:nvPr/>
        </p:nvSpPr>
        <p:spPr>
          <a:xfrm>
            <a:off x="6621828" y="3777691"/>
            <a:ext cx="1306218" cy="1113818"/>
          </a:xfrm>
          <a:prstGeom prst="hexagon">
            <a:avLst/>
          </a:prstGeom>
          <a:solidFill>
            <a:srgbClr val="DF9049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zh-CN" altLang="en-US" b="1" dirty="0"/>
              <a:t>事件</a:t>
            </a:r>
            <a:endParaRPr lang="en-US" altLang="zh-CN" b="1" dirty="0"/>
          </a:p>
          <a:p>
            <a:pPr algn="ctr"/>
            <a:r>
              <a:rPr lang="zh-CN" altLang="en-US" b="1" dirty="0"/>
              <a:t>驱动</a:t>
            </a:r>
            <a:endParaRPr lang="en-US" altLang="zh-CN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328248-AAC4-59EB-8E8D-1445B1F447F9}"/>
              </a:ext>
            </a:extLst>
          </p:cNvPr>
          <p:cNvSpPr txBox="1"/>
          <p:nvPr/>
        </p:nvSpPr>
        <p:spPr>
          <a:xfrm>
            <a:off x="7677277" y="4334600"/>
            <a:ext cx="1306218" cy="1113818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/>
              <a:t>优先级驱动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7967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96A0E0-C757-D2F0-5C3D-D1A42D9A59C3}"/>
              </a:ext>
            </a:extLst>
          </p:cNvPr>
          <p:cNvSpPr txBox="1"/>
          <p:nvPr/>
        </p:nvSpPr>
        <p:spPr>
          <a:xfrm>
            <a:off x="1033466" y="1941784"/>
            <a:ext cx="10727274" cy="89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</a:rPr>
              <a:t>数据管理部分提供在特定的数据管理系统中存储和检索的基本结构。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1" dirty="0">
                <a:latin typeface="+mn-ea"/>
              </a:rPr>
              <a:t>主要负责存储问题域的持久对象的查找和存储机制。</a:t>
            </a:r>
            <a:endParaRPr lang="zh-SG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973155-CEA1-9097-3CD1-7FE72F333CFC}"/>
              </a:ext>
            </a:extLst>
          </p:cNvPr>
          <p:cNvSpPr txBox="1"/>
          <p:nvPr/>
        </p:nvSpPr>
        <p:spPr>
          <a:xfrm>
            <a:off x="994556" y="1286281"/>
            <a:ext cx="2804095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+mn-ea"/>
              </a:rPr>
              <a:t>数据管理子系统</a:t>
            </a:r>
            <a:endParaRPr lang="zh-SG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3B1AD9-8ECE-79FA-8EC8-42980DC6C9BC}"/>
              </a:ext>
            </a:extLst>
          </p:cNvPr>
          <p:cNvSpPr txBox="1"/>
          <p:nvPr/>
        </p:nvSpPr>
        <p:spPr>
          <a:xfrm>
            <a:off x="1179478" y="3600393"/>
            <a:ext cx="5761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SG" altLang="en-US" sz="2000" dirty="0"/>
              <a:t>（2）</a:t>
            </a:r>
            <a:r>
              <a:rPr lang="zh-CN" altLang="en-US" sz="2000" b="1" dirty="0">
                <a:solidFill>
                  <a:srgbClr val="0070C0"/>
                </a:solidFill>
              </a:rPr>
              <a:t>关系数据库管理系统</a:t>
            </a:r>
            <a:endParaRPr lang="zh-SG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72E286-DC50-6528-6E98-20903F8B320C}"/>
              </a:ext>
            </a:extLst>
          </p:cNvPr>
          <p:cNvSpPr txBox="1"/>
          <p:nvPr/>
        </p:nvSpPr>
        <p:spPr>
          <a:xfrm>
            <a:off x="1179477" y="4173807"/>
            <a:ext cx="4432255" cy="4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SG" altLang="en-US" sz="2000" dirty="0"/>
              <a:t>（3）</a:t>
            </a:r>
            <a:r>
              <a:rPr lang="zh-CN" altLang="en-US" sz="2000" b="1" dirty="0">
                <a:solidFill>
                  <a:srgbClr val="0070C0"/>
                </a:solidFill>
              </a:rPr>
              <a:t>面向对象数据库管理系统</a:t>
            </a:r>
            <a:endParaRPr lang="zh-SG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B6A7C9-9D40-3A89-F6AC-F3AB089498F1}"/>
              </a:ext>
            </a:extLst>
          </p:cNvPr>
          <p:cNvSpPr txBox="1"/>
          <p:nvPr/>
        </p:nvSpPr>
        <p:spPr>
          <a:xfrm>
            <a:off x="1179478" y="3023008"/>
            <a:ext cx="5761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SG" altLang="en-US" sz="2000" dirty="0"/>
              <a:t>（</a:t>
            </a:r>
            <a:r>
              <a:rPr lang="en-US" altLang="zh-SG" sz="2000" dirty="0"/>
              <a:t>1</a:t>
            </a:r>
            <a:r>
              <a:rPr lang="zh-SG" altLang="en-US" sz="2000" dirty="0"/>
              <a:t>）</a:t>
            </a:r>
            <a:r>
              <a:rPr lang="zh-CN" altLang="en-US" sz="2000" b="1" dirty="0">
                <a:solidFill>
                  <a:srgbClr val="0070C0"/>
                </a:solidFill>
              </a:rPr>
              <a:t>文件管理系统</a:t>
            </a:r>
            <a:endParaRPr lang="zh-SG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4609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0FB2CED-9878-DFB5-0DD4-BE9ED0580AB5}"/>
              </a:ext>
            </a:extLst>
          </p:cNvPr>
          <p:cNvGrpSpPr/>
          <p:nvPr/>
        </p:nvGrpSpPr>
        <p:grpSpPr>
          <a:xfrm>
            <a:off x="5102841" y="1155423"/>
            <a:ext cx="5894000" cy="691322"/>
            <a:chOff x="5139627" y="1317583"/>
            <a:chExt cx="5894000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01408" y="1374328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39627" y="131758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165854" y="135159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5958774" y="137182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面向对象设计的准则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3686A0-551E-7A3C-95EB-9EA87FE6285F}"/>
              </a:ext>
            </a:extLst>
          </p:cNvPr>
          <p:cNvGrpSpPr/>
          <p:nvPr/>
        </p:nvGrpSpPr>
        <p:grpSpPr>
          <a:xfrm>
            <a:off x="5102841" y="2080953"/>
            <a:ext cx="5894000" cy="691322"/>
            <a:chOff x="5139627" y="2242784"/>
            <a:chExt cx="5894000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01408" y="2299529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39627" y="2242784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39627" y="2283294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5958773" y="2294948"/>
              <a:ext cx="49303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启发规则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13FAF0-75B5-2071-9461-9102C94563B7}"/>
              </a:ext>
            </a:extLst>
          </p:cNvPr>
          <p:cNvGrpSpPr/>
          <p:nvPr/>
        </p:nvGrpSpPr>
        <p:grpSpPr>
          <a:xfrm>
            <a:off x="5102841" y="3006483"/>
            <a:ext cx="5913053" cy="693337"/>
            <a:chOff x="5139627" y="3167985"/>
            <a:chExt cx="5913053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系统分解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1E962AC-EB1D-953C-E360-F0BEED782C3D}"/>
              </a:ext>
            </a:extLst>
          </p:cNvPr>
          <p:cNvGrpSpPr/>
          <p:nvPr/>
        </p:nvGrpSpPr>
        <p:grpSpPr>
          <a:xfrm>
            <a:off x="5102841" y="3934028"/>
            <a:ext cx="6436767" cy="693337"/>
            <a:chOff x="5139627" y="4095201"/>
            <a:chExt cx="643676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设计子系统</a:t>
              </a:r>
              <a:endParaRPr lang="zh-SG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D55037-2B98-B616-080D-A0D88D682333}"/>
              </a:ext>
            </a:extLst>
          </p:cNvPr>
          <p:cNvGrpSpPr/>
          <p:nvPr/>
        </p:nvGrpSpPr>
        <p:grpSpPr>
          <a:xfrm>
            <a:off x="5102841" y="4861573"/>
            <a:ext cx="5913053" cy="693337"/>
            <a:chOff x="5139627" y="3167985"/>
            <a:chExt cx="5913053" cy="69333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517D491-CD49-2626-9F39-CB9EDFDF7B99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98D49504-9C64-3BFC-9BEB-8E15E6505D96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29CF9F2-F28B-AEF3-15EC-EBDAAD0F4CAA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文本占位符 30">
              <a:extLst>
                <a:ext uri="{FF2B5EF4-FFF2-40B4-BE49-F238E27FC236}">
                  <a16:creationId xmlns:a16="http://schemas.microsoft.com/office/drawing/2014/main" id="{C8887734-255B-A690-0CD0-475CA46A9BFD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设计优化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06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设计优化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96A0E0-C757-D2F0-5C3D-D1A42D9A59C3}"/>
              </a:ext>
            </a:extLst>
          </p:cNvPr>
          <p:cNvSpPr txBox="1"/>
          <p:nvPr/>
        </p:nvSpPr>
        <p:spPr>
          <a:xfrm>
            <a:off x="1072376" y="1890921"/>
            <a:ext cx="73169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latin typeface="+mn-ea"/>
              </a:rPr>
              <a:t>系统中各项质量指标不是同等重要的。</a:t>
            </a:r>
            <a:endParaRPr lang="en-US" altLang="zh-CN" sz="2000" b="1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CN" altLang="en-US" sz="2000" b="1" dirty="0">
                <a:latin typeface="+mn-ea"/>
              </a:rPr>
              <a:t>应根据质量指标的相对重要性确定折中的方案。</a:t>
            </a:r>
            <a:endParaRPr lang="zh-SG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973155-CEA1-9097-3CD1-7FE72F333CFC}"/>
              </a:ext>
            </a:extLst>
          </p:cNvPr>
          <p:cNvSpPr txBox="1"/>
          <p:nvPr/>
        </p:nvSpPr>
        <p:spPr>
          <a:xfrm>
            <a:off x="994556" y="1286281"/>
            <a:ext cx="2804095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+mn-ea"/>
              </a:rPr>
              <a:t>确定优先级</a:t>
            </a:r>
            <a:endParaRPr lang="zh-SG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B6A7C9-9D40-3A89-F6AC-F3AB089498F1}"/>
              </a:ext>
            </a:extLst>
          </p:cNvPr>
          <p:cNvSpPr txBox="1"/>
          <p:nvPr/>
        </p:nvSpPr>
        <p:spPr>
          <a:xfrm>
            <a:off x="3095828" y="2818726"/>
            <a:ext cx="2293296" cy="4001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速度 </a:t>
            </a:r>
            <a:r>
              <a:rPr lang="en-US" altLang="zh-CN" sz="2000" b="1" dirty="0">
                <a:solidFill>
                  <a:schemeClr val="bg1"/>
                </a:solidFill>
              </a:rPr>
              <a:t>40%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3EBB88-88EA-04DF-3BBD-8E15338483E6}"/>
              </a:ext>
            </a:extLst>
          </p:cNvPr>
          <p:cNvSpPr txBox="1"/>
          <p:nvPr/>
        </p:nvSpPr>
        <p:spPr>
          <a:xfrm>
            <a:off x="3095828" y="3420028"/>
            <a:ext cx="2293296" cy="4001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存储 </a:t>
            </a:r>
            <a:r>
              <a:rPr lang="en-US" altLang="zh-CN" sz="2000" b="1" dirty="0">
                <a:solidFill>
                  <a:schemeClr val="bg1"/>
                </a:solidFill>
              </a:rPr>
              <a:t>20%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214DC0-2CDC-768B-E6A3-65E0AB738793}"/>
              </a:ext>
            </a:extLst>
          </p:cNvPr>
          <p:cNvSpPr txBox="1"/>
          <p:nvPr/>
        </p:nvSpPr>
        <p:spPr>
          <a:xfrm>
            <a:off x="3095828" y="4021330"/>
            <a:ext cx="2293296" cy="4001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可理解性 </a:t>
            </a:r>
            <a:r>
              <a:rPr lang="en-US" altLang="zh-CN" sz="2000" b="1" dirty="0">
                <a:solidFill>
                  <a:schemeClr val="bg1"/>
                </a:solidFill>
              </a:rPr>
              <a:t>15%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91EB07-0F8C-F319-3F7E-1F949467A1E9}"/>
              </a:ext>
            </a:extLst>
          </p:cNvPr>
          <p:cNvSpPr txBox="1"/>
          <p:nvPr/>
        </p:nvSpPr>
        <p:spPr>
          <a:xfrm>
            <a:off x="3095828" y="4622632"/>
            <a:ext cx="2293296" cy="4001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可修改性 </a:t>
            </a:r>
            <a:r>
              <a:rPr lang="en-US" altLang="zh-CN" sz="2000" b="1" dirty="0">
                <a:solidFill>
                  <a:schemeClr val="bg1"/>
                </a:solidFill>
              </a:rPr>
              <a:t>10%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757DDA-8D77-3E86-1ABE-18FC8275131B}"/>
              </a:ext>
            </a:extLst>
          </p:cNvPr>
          <p:cNvSpPr txBox="1"/>
          <p:nvPr/>
        </p:nvSpPr>
        <p:spPr>
          <a:xfrm>
            <a:off x="3095828" y="5223934"/>
            <a:ext cx="2293296" cy="4001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交互 </a:t>
            </a:r>
            <a:r>
              <a:rPr lang="en-US" altLang="zh-CN" sz="2000" b="1" dirty="0">
                <a:solidFill>
                  <a:schemeClr val="bg1"/>
                </a:solidFill>
              </a:rPr>
              <a:t>10%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7667B2-4E15-FB77-7F39-25FD35DE6D8F}"/>
              </a:ext>
            </a:extLst>
          </p:cNvPr>
          <p:cNvSpPr txBox="1"/>
          <p:nvPr/>
        </p:nvSpPr>
        <p:spPr>
          <a:xfrm>
            <a:off x="3095828" y="5825236"/>
            <a:ext cx="2293296" cy="4001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费用 </a:t>
            </a:r>
            <a:r>
              <a:rPr lang="en-US" altLang="zh-CN" sz="2000" b="1" dirty="0">
                <a:solidFill>
                  <a:schemeClr val="bg1"/>
                </a:solidFill>
              </a:rPr>
              <a:t>5%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AEF0A6-295C-B6F6-B1D7-ADB0F7DF3111}"/>
              </a:ext>
            </a:extLst>
          </p:cNvPr>
          <p:cNvSpPr txBox="1"/>
          <p:nvPr/>
        </p:nvSpPr>
        <p:spPr>
          <a:xfrm>
            <a:off x="6747753" y="2818726"/>
            <a:ext cx="2293296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速度 </a:t>
            </a:r>
            <a:r>
              <a:rPr lang="en-US" altLang="zh-CN" sz="2000" b="1" dirty="0">
                <a:solidFill>
                  <a:schemeClr val="bg1"/>
                </a:solidFill>
              </a:rPr>
              <a:t>15%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E13BB26-FDF5-AF75-9814-741F7642E96C}"/>
              </a:ext>
            </a:extLst>
          </p:cNvPr>
          <p:cNvSpPr txBox="1"/>
          <p:nvPr/>
        </p:nvSpPr>
        <p:spPr>
          <a:xfrm>
            <a:off x="6747753" y="3420028"/>
            <a:ext cx="2293296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存储 </a:t>
            </a:r>
            <a:r>
              <a:rPr lang="en-US" altLang="zh-CN" sz="2000" b="1" dirty="0">
                <a:solidFill>
                  <a:schemeClr val="bg1"/>
                </a:solidFill>
              </a:rPr>
              <a:t>5%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2BF0B2-7072-2DD3-CFA1-8BFF948CD8F6}"/>
              </a:ext>
            </a:extLst>
          </p:cNvPr>
          <p:cNvSpPr txBox="1"/>
          <p:nvPr/>
        </p:nvSpPr>
        <p:spPr>
          <a:xfrm>
            <a:off x="6747753" y="4021330"/>
            <a:ext cx="2293296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可理解性 </a:t>
            </a:r>
            <a:r>
              <a:rPr lang="en-US" altLang="zh-CN" sz="2000" b="1" dirty="0">
                <a:solidFill>
                  <a:schemeClr val="bg1"/>
                </a:solidFill>
              </a:rPr>
              <a:t>10%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78B1D1-4EFA-9A8F-7B61-2811B0DA91C6}"/>
              </a:ext>
            </a:extLst>
          </p:cNvPr>
          <p:cNvSpPr txBox="1"/>
          <p:nvPr/>
        </p:nvSpPr>
        <p:spPr>
          <a:xfrm>
            <a:off x="6747753" y="4622632"/>
            <a:ext cx="2293296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可修改性 </a:t>
            </a:r>
            <a:r>
              <a:rPr lang="en-US" altLang="zh-CN" sz="2000" b="1" dirty="0">
                <a:solidFill>
                  <a:schemeClr val="bg1"/>
                </a:solidFill>
              </a:rPr>
              <a:t>10%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C8949D-DA0F-8D57-8CE6-D3D13AC61679}"/>
              </a:ext>
            </a:extLst>
          </p:cNvPr>
          <p:cNvSpPr txBox="1"/>
          <p:nvPr/>
        </p:nvSpPr>
        <p:spPr>
          <a:xfrm>
            <a:off x="6747753" y="5223934"/>
            <a:ext cx="2293296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交互 </a:t>
            </a:r>
            <a:r>
              <a:rPr lang="en-US" altLang="zh-CN" sz="2000" b="1" dirty="0">
                <a:solidFill>
                  <a:schemeClr val="bg1"/>
                </a:solidFill>
              </a:rPr>
              <a:t>40%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9239FD-5FD9-9F9A-326D-BCBCEF7A0BB2}"/>
              </a:ext>
            </a:extLst>
          </p:cNvPr>
          <p:cNvSpPr txBox="1"/>
          <p:nvPr/>
        </p:nvSpPr>
        <p:spPr>
          <a:xfrm>
            <a:off x="6747753" y="5825236"/>
            <a:ext cx="2293296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费用 </a:t>
            </a:r>
            <a:r>
              <a:rPr lang="en-US" altLang="zh-CN" sz="2000" b="1" dirty="0">
                <a:solidFill>
                  <a:schemeClr val="bg1"/>
                </a:solidFill>
              </a:rPr>
              <a:t>20%</a:t>
            </a:r>
            <a:endParaRPr lang="zh-SG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设计优化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96A0E0-C757-D2F0-5C3D-D1A42D9A59C3}"/>
              </a:ext>
            </a:extLst>
          </p:cNvPr>
          <p:cNvSpPr txBox="1"/>
          <p:nvPr/>
        </p:nvSpPr>
        <p:spPr>
          <a:xfrm>
            <a:off x="1072376" y="1890921"/>
            <a:ext cx="7316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latin typeface="+mn-ea"/>
              </a:rPr>
              <a:t>修改关联，或增加冗余关联，增加辅助类，提高访问效率</a:t>
            </a:r>
            <a:endParaRPr lang="zh-SG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973155-CEA1-9097-3CD1-7FE72F333CFC}"/>
              </a:ext>
            </a:extLst>
          </p:cNvPr>
          <p:cNvSpPr txBox="1"/>
          <p:nvPr/>
        </p:nvSpPr>
        <p:spPr>
          <a:xfrm>
            <a:off x="994556" y="1286281"/>
            <a:ext cx="2804095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+mn-ea"/>
              </a:rPr>
              <a:t>提高效率</a:t>
            </a:r>
            <a:endParaRPr lang="zh-SG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3BFFEC-CA47-1A64-7E17-94DF0A0C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7" y="2514600"/>
            <a:ext cx="5396606" cy="3807094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71671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设计优化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96A0E0-C757-D2F0-5C3D-D1A42D9A59C3}"/>
              </a:ext>
            </a:extLst>
          </p:cNvPr>
          <p:cNvSpPr txBox="1"/>
          <p:nvPr/>
        </p:nvSpPr>
        <p:spPr>
          <a:xfrm>
            <a:off x="1072376" y="1890921"/>
            <a:ext cx="7316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latin typeface="+mn-ea"/>
              </a:rPr>
              <a:t>调整查询次序，尽快缩小查询范围</a:t>
            </a:r>
            <a:endParaRPr lang="zh-SG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973155-CEA1-9097-3CD1-7FE72F333CFC}"/>
              </a:ext>
            </a:extLst>
          </p:cNvPr>
          <p:cNvSpPr txBox="1"/>
          <p:nvPr/>
        </p:nvSpPr>
        <p:spPr>
          <a:xfrm>
            <a:off x="994556" y="1286281"/>
            <a:ext cx="2804095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+mn-ea"/>
              </a:rPr>
              <a:t>提高效率</a:t>
            </a:r>
            <a:endParaRPr lang="zh-SG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4CA397-0A15-1D79-DD22-1CA4B106D9EC}"/>
              </a:ext>
            </a:extLst>
          </p:cNvPr>
          <p:cNvSpPr txBox="1"/>
          <p:nvPr/>
        </p:nvSpPr>
        <p:spPr>
          <a:xfrm>
            <a:off x="2119721" y="2581576"/>
            <a:ext cx="8605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latin typeface="+mn-ea"/>
              </a:rPr>
              <a:t>查询</a:t>
            </a:r>
            <a:r>
              <a:rPr lang="en-US" altLang="zh-CN" sz="2000" b="1" dirty="0">
                <a:latin typeface="+mn-ea"/>
              </a:rPr>
              <a:t>2000</a:t>
            </a:r>
            <a:r>
              <a:rPr lang="zh-CN" altLang="en-US" sz="2000" b="1" dirty="0">
                <a:latin typeface="+mn-ea"/>
              </a:rPr>
              <a:t>名雇员的公司里同时会做数据库设计和界面设计的员工。</a:t>
            </a:r>
            <a:endParaRPr lang="zh-SG" altLang="en-US" sz="20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89AF293-BCF6-D222-AEC0-506851D17211}"/>
              </a:ext>
            </a:extLst>
          </p:cNvPr>
          <p:cNvSpPr/>
          <p:nvPr/>
        </p:nvSpPr>
        <p:spPr>
          <a:xfrm rot="21113059">
            <a:off x="973443" y="2500316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8B3079-616A-0266-53B4-EF234D579021}"/>
              </a:ext>
            </a:extLst>
          </p:cNvPr>
          <p:cNvSpPr txBox="1"/>
          <p:nvPr/>
        </p:nvSpPr>
        <p:spPr>
          <a:xfrm>
            <a:off x="2119721" y="3272231"/>
            <a:ext cx="8814168" cy="1322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1" dirty="0">
                <a:latin typeface="+mn-ea"/>
              </a:rPr>
              <a:t>如果会做数据库设计的员工大约有</a:t>
            </a:r>
            <a:r>
              <a:rPr lang="en-US" altLang="zh-CN" sz="2000" b="1" dirty="0">
                <a:latin typeface="+mn-ea"/>
              </a:rPr>
              <a:t>60</a:t>
            </a:r>
            <a:r>
              <a:rPr lang="zh-CN" altLang="en-US" sz="2000" b="1" dirty="0">
                <a:latin typeface="+mn-ea"/>
              </a:rPr>
              <a:t>名，会做界面设计的员工大约有</a:t>
            </a:r>
            <a:r>
              <a:rPr lang="en-US" altLang="zh-CN" sz="2000" b="1" dirty="0">
                <a:latin typeface="+mn-ea"/>
              </a:rPr>
              <a:t>900</a:t>
            </a:r>
            <a:r>
              <a:rPr lang="zh-CN" altLang="en-US" sz="2000" b="1" dirty="0">
                <a:latin typeface="+mn-ea"/>
              </a:rPr>
              <a:t>名，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1" dirty="0">
                <a:latin typeface="+mn-ea"/>
              </a:rPr>
              <a:t>则优先查询会做数据库设计的员工，</a:t>
            </a:r>
            <a:endParaRPr lang="en-US" altLang="zh-CN" sz="2000" b="1" dirty="0">
              <a:latin typeface="+mn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1" dirty="0">
                <a:latin typeface="+mn-ea"/>
              </a:rPr>
              <a:t>再从这个结果中查询会做界面设计的员工。</a:t>
            </a:r>
            <a:endParaRPr lang="zh-SG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51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917BE-51CC-D014-136D-70411B83E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en-US" altLang="zh-CN" dirty="0">
                <a:solidFill>
                  <a:srgbClr val="363632"/>
                </a:solidFill>
              </a:rPr>
              <a:t>OOD</a:t>
            </a:r>
            <a:r>
              <a:rPr lang="zh-CN" altLang="en-US" dirty="0">
                <a:solidFill>
                  <a:srgbClr val="363632"/>
                </a:solidFill>
              </a:rPr>
              <a:t>总结</a:t>
            </a:r>
            <a:endParaRPr lang="zh-SG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AC40B6-49DC-8CDF-30AD-649D375889C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BF54DC54-06A9-0580-7A9A-475966011725}"/>
              </a:ext>
            </a:extLst>
          </p:cNvPr>
          <p:cNvSpPr/>
          <p:nvPr/>
        </p:nvSpPr>
        <p:spPr>
          <a:xfrm>
            <a:off x="2453513" y="1346332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1E0818F-4989-B6A4-DEF3-B1241C530859}"/>
              </a:ext>
            </a:extLst>
          </p:cNvPr>
          <p:cNvSpPr/>
          <p:nvPr/>
        </p:nvSpPr>
        <p:spPr>
          <a:xfrm>
            <a:off x="3650016" y="2357089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57BE293-B2F7-E3C7-781F-0B2D828A81FA}"/>
              </a:ext>
            </a:extLst>
          </p:cNvPr>
          <p:cNvSpPr/>
          <p:nvPr/>
        </p:nvSpPr>
        <p:spPr>
          <a:xfrm>
            <a:off x="2453513" y="3367846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46D74B5-EF9E-F64F-6BBD-3A72777DF1FA}"/>
              </a:ext>
            </a:extLst>
          </p:cNvPr>
          <p:cNvSpPr/>
          <p:nvPr/>
        </p:nvSpPr>
        <p:spPr>
          <a:xfrm>
            <a:off x="3650016" y="4378603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25D6CEE-8850-1BAF-444C-1AE3D3315172}"/>
              </a:ext>
            </a:extLst>
          </p:cNvPr>
          <p:cNvSpPr txBox="1"/>
          <p:nvPr/>
        </p:nvSpPr>
        <p:spPr>
          <a:xfrm>
            <a:off x="3071013" y="1355960"/>
            <a:ext cx="46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面向对象设计的准则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745904-7471-63DD-7458-3F67BC470807}"/>
              </a:ext>
            </a:extLst>
          </p:cNvPr>
          <p:cNvSpPr txBox="1"/>
          <p:nvPr/>
        </p:nvSpPr>
        <p:spPr>
          <a:xfrm>
            <a:off x="4330744" y="237051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启发式规则的含义和应用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B538D0-BAB1-44B6-FC9B-6C886AF342ED}"/>
              </a:ext>
            </a:extLst>
          </p:cNvPr>
          <p:cNvSpPr txBox="1"/>
          <p:nvPr/>
        </p:nvSpPr>
        <p:spPr>
          <a:xfrm>
            <a:off x="3071012" y="3385064"/>
            <a:ext cx="504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系统分解的原则和方法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19070E-D272-189D-6640-96FFD52300B9}"/>
              </a:ext>
            </a:extLst>
          </p:cNvPr>
          <p:cNvSpPr txBox="1"/>
          <p:nvPr/>
        </p:nvSpPr>
        <p:spPr>
          <a:xfrm>
            <a:off x="4330743" y="4399616"/>
            <a:ext cx="600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设计不同子系统的策略和手段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E1D1ED6-C80A-1C56-5668-55350968E03B}"/>
              </a:ext>
            </a:extLst>
          </p:cNvPr>
          <p:cNvSpPr/>
          <p:nvPr/>
        </p:nvSpPr>
        <p:spPr>
          <a:xfrm>
            <a:off x="2479081" y="5389359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9FC582-DF9E-1D9E-760C-FED692B9E7F7}"/>
              </a:ext>
            </a:extLst>
          </p:cNvPr>
          <p:cNvSpPr txBox="1"/>
          <p:nvPr/>
        </p:nvSpPr>
        <p:spPr>
          <a:xfrm>
            <a:off x="3173595" y="5414168"/>
            <a:ext cx="600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常用的设计优化技术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4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96A0E0-C757-D2F0-5C3D-D1A42D9A59C3}"/>
              </a:ext>
            </a:extLst>
          </p:cNvPr>
          <p:cNvSpPr txBox="1"/>
          <p:nvPr/>
        </p:nvSpPr>
        <p:spPr>
          <a:xfrm>
            <a:off x="1033466" y="1941784"/>
            <a:ext cx="10727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</a:rPr>
              <a:t>把人机交互部分作为独立设计，有利于隔离界面，支持系统的变化对问题域部分影响。</a:t>
            </a:r>
            <a:endParaRPr lang="zh-SG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973155-CEA1-9097-3CD1-7FE72F333CFC}"/>
              </a:ext>
            </a:extLst>
          </p:cNvPr>
          <p:cNvSpPr txBox="1"/>
          <p:nvPr/>
        </p:nvSpPr>
        <p:spPr>
          <a:xfrm>
            <a:off x="994556" y="1286281"/>
            <a:ext cx="2701955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+mn-ea"/>
              </a:rPr>
              <a:t>人机交互子系统</a:t>
            </a:r>
            <a:endParaRPr lang="zh-SG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72E286-DC50-6528-6E98-20903F8B320C}"/>
              </a:ext>
            </a:extLst>
          </p:cNvPr>
          <p:cNvSpPr txBox="1"/>
          <p:nvPr/>
        </p:nvSpPr>
        <p:spPr>
          <a:xfrm>
            <a:off x="1033466" y="2535732"/>
            <a:ext cx="4432255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SG" altLang="en-US" sz="2000" b="1" dirty="0"/>
              <a:t>（</a:t>
            </a:r>
            <a:r>
              <a:rPr lang="en-US" altLang="zh-SG" sz="2000" b="1" dirty="0"/>
              <a:t>4</a:t>
            </a:r>
            <a:r>
              <a:rPr lang="zh-SG" altLang="en-US" sz="2000" b="1" dirty="0"/>
              <a:t>）</a:t>
            </a:r>
            <a:r>
              <a:rPr lang="zh-CN" altLang="en-US" sz="2000" b="1" dirty="0">
                <a:solidFill>
                  <a:srgbClr val="0070C0"/>
                </a:solidFill>
              </a:rPr>
              <a:t>设计人机交互类</a:t>
            </a:r>
          </a:p>
          <a:p>
            <a:pPr>
              <a:lnSpc>
                <a:spcPct val="120000"/>
              </a:lnSpc>
            </a:pP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10E8F8-E928-BA93-73EA-6715D2476E56}"/>
              </a:ext>
            </a:extLst>
          </p:cNvPr>
          <p:cNvSpPr txBox="1"/>
          <p:nvPr/>
        </p:nvSpPr>
        <p:spPr>
          <a:xfrm>
            <a:off x="1853118" y="3183502"/>
            <a:ext cx="9106169" cy="8054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首先设计组织窗口和相关部件的用户界面，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/>
              <a:t>用同样的类初始化系统中其他人机交互部件类，保证整个系统人机交互界面的一致性。</a:t>
            </a:r>
          </a:p>
        </p:txBody>
      </p:sp>
    </p:spTree>
    <p:extLst>
      <p:ext uri="{BB962C8B-B14F-4D97-AF65-F5344CB8AC3E}">
        <p14:creationId xmlns:p14="http://schemas.microsoft.com/office/powerpoint/2010/main" val="9851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1818739" y="3429000"/>
            <a:ext cx="9951395" cy="1707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/>
              <a:t>系统状态的可视性</a:t>
            </a:r>
          </a:p>
          <a:p>
            <a:pPr>
              <a:spcBef>
                <a:spcPts val="1600"/>
              </a:spcBef>
            </a:pPr>
            <a:r>
              <a:rPr lang="zh-CN" altLang="en-US" sz="2400" dirty="0"/>
              <a:t>上传下载时，用户始终可以看到是否已经提交的状态</a:t>
            </a:r>
            <a:endParaRPr lang="en-US" altLang="zh-CN" sz="2400" dirty="0"/>
          </a:p>
          <a:p>
            <a:pPr>
              <a:spcBef>
                <a:spcPts val="1600"/>
              </a:spcBef>
            </a:pPr>
            <a:r>
              <a:rPr lang="zh-CN" altLang="en-US" sz="2400" dirty="0"/>
              <a:t>还应当看到执行的进度</a:t>
            </a:r>
          </a:p>
        </p:txBody>
      </p:sp>
      <p:pic>
        <p:nvPicPr>
          <p:cNvPr id="5" name="Picture 2" descr="d:\users\yy\appdata\roaming\360se6\User Data\temp\214137xgks98v0r6e6g6kr.png">
            <a:extLst>
              <a:ext uri="{FF2B5EF4-FFF2-40B4-BE49-F238E27FC236}">
                <a16:creationId xmlns:a16="http://schemas.microsoft.com/office/drawing/2014/main" id="{A12ECADB-7233-AB94-E566-2CED4306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39" y="1780345"/>
            <a:ext cx="7943850" cy="74295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6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2592089" y="3681919"/>
            <a:ext cx="8482852" cy="1707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/>
              <a:t>用户控制和自由</a:t>
            </a:r>
            <a:endParaRPr lang="zh-CN" altLang="en-US" sz="2800" b="0" dirty="0"/>
          </a:p>
          <a:p>
            <a:pPr>
              <a:spcBef>
                <a:spcPts val="1600"/>
              </a:spcBef>
            </a:pPr>
            <a:r>
              <a:rPr lang="zh-CN" altLang="en-US" sz="2400" b="0" dirty="0"/>
              <a:t>系统应该允许用户自由去探索其功能</a:t>
            </a:r>
            <a:endParaRPr lang="en-US" altLang="zh-CN" sz="2400" b="0" dirty="0"/>
          </a:p>
          <a:p>
            <a:pPr>
              <a:spcBef>
                <a:spcPts val="1600"/>
              </a:spcBef>
            </a:pPr>
            <a:r>
              <a:rPr lang="zh-CN" altLang="en-US" sz="2400" b="0" dirty="0"/>
              <a:t>同时也允许用户“撤销”与“重做”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FC5066-9956-07C6-AE4B-FBFCC85D7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0" y="1731635"/>
            <a:ext cx="5155889" cy="1394464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111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2635863" y="4640094"/>
            <a:ext cx="7159890" cy="1707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通栏布局优于多栏布局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A13EB2B-9E4C-082F-6E0D-569844AFF7AE}"/>
              </a:ext>
            </a:extLst>
          </p:cNvPr>
          <p:cNvSpPr txBox="1">
            <a:spLocks/>
          </p:cNvSpPr>
          <p:nvPr/>
        </p:nvSpPr>
        <p:spPr>
          <a:xfrm>
            <a:off x="2407596" y="1034464"/>
            <a:ext cx="7772400" cy="727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5" name="Picture 2" descr="d:\users\yy\appdata\roaming\360se6\User Data\temp\26080505_cjRt.png">
            <a:extLst>
              <a:ext uri="{FF2B5EF4-FFF2-40B4-BE49-F238E27FC236}">
                <a16:creationId xmlns:a16="http://schemas.microsoft.com/office/drawing/2014/main" id="{0964AD2B-25DF-D530-2E3E-6122BF65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96" y="1226403"/>
            <a:ext cx="76104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3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2635863" y="4640094"/>
            <a:ext cx="7159890" cy="1707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布局有层次有重点，而非简单罗列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A13EB2B-9E4C-082F-6E0D-569844AFF7AE}"/>
              </a:ext>
            </a:extLst>
          </p:cNvPr>
          <p:cNvSpPr txBox="1">
            <a:spLocks/>
          </p:cNvSpPr>
          <p:nvPr/>
        </p:nvSpPr>
        <p:spPr>
          <a:xfrm>
            <a:off x="2407596" y="1034464"/>
            <a:ext cx="7772400" cy="727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6" name="Picture 2" descr="d:\users\yy\appdata\roaming\360se6\User Data\temp\26080506_HsWc.png">
            <a:extLst>
              <a:ext uri="{FF2B5EF4-FFF2-40B4-BE49-F238E27FC236}">
                <a16:creationId xmlns:a16="http://schemas.microsoft.com/office/drawing/2014/main" id="{44A10675-3D98-AEA6-821B-8FB63D33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6" y="1228112"/>
            <a:ext cx="76104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2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2661872" y="4640260"/>
            <a:ext cx="7159890" cy="1707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整合相似的功能，去掉零碎的 </a:t>
            </a:r>
            <a:r>
              <a:rPr lang="en-US" altLang="zh-CN" dirty="0"/>
              <a:t>UI </a:t>
            </a:r>
            <a:r>
              <a:rPr lang="zh-CN" altLang="en-US" dirty="0"/>
              <a:t>元素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A13EB2B-9E4C-082F-6E0D-569844AFF7AE}"/>
              </a:ext>
            </a:extLst>
          </p:cNvPr>
          <p:cNvSpPr txBox="1">
            <a:spLocks/>
          </p:cNvSpPr>
          <p:nvPr/>
        </p:nvSpPr>
        <p:spPr>
          <a:xfrm>
            <a:off x="2407596" y="1034464"/>
            <a:ext cx="7772400" cy="727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4FCDE1B-BE65-FCF8-488C-F8C3997BB234}"/>
              </a:ext>
            </a:extLst>
          </p:cNvPr>
          <p:cNvSpPr txBox="1">
            <a:spLocks/>
          </p:cNvSpPr>
          <p:nvPr/>
        </p:nvSpPr>
        <p:spPr>
          <a:xfrm>
            <a:off x="685800" y="1700808"/>
            <a:ext cx="7772400" cy="727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7" name="Picture 2" descr="d:\users\yy\appdata\roaming\360se6\User Data\temp\26080505_v9NY.png">
            <a:extLst>
              <a:ext uri="{FF2B5EF4-FFF2-40B4-BE49-F238E27FC236}">
                <a16:creationId xmlns:a16="http://schemas.microsoft.com/office/drawing/2014/main" id="{901449A5-9FE9-38B7-B768-7285409B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52" y="1252431"/>
            <a:ext cx="76104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1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2635863" y="4640094"/>
            <a:ext cx="7159890" cy="1707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给出默认的选项，减少用户操作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A13EB2B-9E4C-082F-6E0D-569844AFF7AE}"/>
              </a:ext>
            </a:extLst>
          </p:cNvPr>
          <p:cNvSpPr txBox="1">
            <a:spLocks/>
          </p:cNvSpPr>
          <p:nvPr/>
        </p:nvSpPr>
        <p:spPr>
          <a:xfrm>
            <a:off x="2407596" y="1034464"/>
            <a:ext cx="7772400" cy="727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5" name="Picture 2" descr="d:\users\yy\appdata\roaming\360se6\User Data\temp\26080507_kmwe.png">
            <a:extLst>
              <a:ext uri="{FF2B5EF4-FFF2-40B4-BE49-F238E27FC236}">
                <a16:creationId xmlns:a16="http://schemas.microsoft.com/office/drawing/2014/main" id="{EC28D66D-F2E9-F6CF-54EC-072CB60A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79" y="1327287"/>
            <a:ext cx="76104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7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设计子系统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6B41F-1AB1-BDAD-258C-B7B0D101ADB3}"/>
              </a:ext>
            </a:extLst>
          </p:cNvPr>
          <p:cNvSpPr txBox="1">
            <a:spLocks/>
          </p:cNvSpPr>
          <p:nvPr/>
        </p:nvSpPr>
        <p:spPr>
          <a:xfrm>
            <a:off x="2635863" y="4640094"/>
            <a:ext cx="7159890" cy="1707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界面</a:t>
            </a:r>
            <a:r>
              <a:rPr lang="zh-CN" altLang="en-US" sz="2800" dirty="0"/>
              <a:t>保持一致性，降低用户的学习成本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A13EB2B-9E4C-082F-6E0D-569844AFF7AE}"/>
              </a:ext>
            </a:extLst>
          </p:cNvPr>
          <p:cNvSpPr txBox="1">
            <a:spLocks/>
          </p:cNvSpPr>
          <p:nvPr/>
        </p:nvSpPr>
        <p:spPr>
          <a:xfrm>
            <a:off x="2407596" y="1034464"/>
            <a:ext cx="7772400" cy="727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5" name="Picture 2" descr="d:\users\yy\appdata\roaming\360se6\User Data\temp\26080508_0xPI.png">
            <a:extLst>
              <a:ext uri="{FF2B5EF4-FFF2-40B4-BE49-F238E27FC236}">
                <a16:creationId xmlns:a16="http://schemas.microsoft.com/office/drawing/2014/main" id="{36DBBACB-62A1-5D36-B9DC-68B195DD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63" y="1299053"/>
            <a:ext cx="76104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互联网行业橙色模板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EE7A13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互联网蓝色配色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017BDE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528</Words>
  <Application>Microsoft Office PowerPoint</Application>
  <PresentationFormat>宽屏</PresentationFormat>
  <Paragraphs>97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Century Gothic</vt:lpstr>
      <vt:lpstr>Segoe UI Light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yy</cp:lastModifiedBy>
  <cp:revision>370</cp:revision>
  <dcterms:created xsi:type="dcterms:W3CDTF">2019-10-22T02:12:38Z</dcterms:created>
  <dcterms:modified xsi:type="dcterms:W3CDTF">2023-08-20T13:26:24Z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2019-10-22T02:42:39.0414251Z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16778f22-84d4-40d7-b317-abcc406d45b1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